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62" r:id="rId2"/>
    <p:sldId id="264" r:id="rId3"/>
    <p:sldId id="292" r:id="rId4"/>
    <p:sldId id="290" r:id="rId5"/>
    <p:sldId id="294" r:id="rId6"/>
    <p:sldId id="295" r:id="rId7"/>
    <p:sldId id="296" r:id="rId8"/>
    <p:sldId id="259" r:id="rId9"/>
    <p:sldId id="276" r:id="rId10"/>
    <p:sldId id="260" r:id="rId11"/>
    <p:sldId id="279" r:id="rId12"/>
    <p:sldId id="282" r:id="rId13"/>
    <p:sldId id="285" r:id="rId14"/>
    <p:sldId id="286" r:id="rId15"/>
    <p:sldId id="287" r:id="rId16"/>
    <p:sldId id="288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7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20" r:id="rId37"/>
    <p:sldId id="321" r:id="rId38"/>
    <p:sldId id="322" r:id="rId39"/>
    <p:sldId id="324" r:id="rId40"/>
    <p:sldId id="325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341" r:id="rId55"/>
    <p:sldId id="344" r:id="rId56"/>
    <p:sldId id="342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A67AD2-A870-4D2F-B38C-E4A1E1D1BB26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42F4EF-6B68-4E12-B3E0-4853CB6C6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Universität Karlsruhe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Institut für Telematik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Mobilkommunikation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SS 1998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Dr. Dr. h.c. G. Krüger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E. Dorner / Dr. J. Schiller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10F73-7A17-472E-9944-1F5765881C5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60422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Universität Karlsruhe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Institut für Telematik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Mobilkommunikation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SS 1998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Dr. Dr. h.c. G. Krüger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E. Dorner / Dr. J. Schiller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75246-CE5C-49C2-A95C-767DFCF5E8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  <p:sp>
        <p:nvSpPr>
          <p:cNvPr id="6963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3F9A4-AF04-4A63-BA54-CBA7715BA402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516029-EB4A-4FBA-9257-5AB1FBBE80F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96988" y="803275"/>
            <a:ext cx="4260850" cy="3195638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6575"/>
            <a:ext cx="5029200" cy="3603625"/>
          </a:xfrm>
          <a:noFill/>
        </p:spPr>
        <p:txBody>
          <a:bodyPr wrap="square" lIns="76932" tIns="39251" rIns="76932" bIns="3925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Universität Karlsruhe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Institut für Telematik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Mobilkommunikation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SS 1998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Dr. Dr. h.c. G. Krüger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E. Dorner / Dr. J. Schiller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691616-C472-4EB9-ADEC-1E38C26852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6349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Universität Karlsruhe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Institut für Telematik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Mobilkommunikation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SS 1998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Dr. Dr. h.c. G. Krüger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E. Dorner / Dr. J. Schiller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4AB3B-4B4B-45FE-862A-4BC6582C68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6451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4BEF27-405A-4268-8B54-374739EA25A3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96988" y="803275"/>
            <a:ext cx="4260850" cy="3195638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6575"/>
            <a:ext cx="5029200" cy="3603625"/>
          </a:xfrm>
          <a:noFill/>
        </p:spPr>
        <p:txBody>
          <a:bodyPr wrap="square" lIns="76932" tIns="39251" rIns="76932" bIns="3925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7000"/>
              </a:lnSpc>
              <a:spcBef>
                <a:spcPct val="0"/>
              </a:spcBef>
            </a:pPr>
            <a:r>
              <a:rPr lang="en-US" sz="2400" smtClean="0"/>
              <a:t>Note to translator:</a:t>
            </a:r>
          </a:p>
          <a:p>
            <a:pPr eaLnBrk="1" hangingPunct="1">
              <a:lnSpc>
                <a:spcPct val="87000"/>
              </a:lnSpc>
              <a:spcBef>
                <a:spcPct val="0"/>
              </a:spcBef>
            </a:pPr>
            <a:endParaRPr lang="en-US" sz="2400" smtClean="0"/>
          </a:p>
          <a:p>
            <a:pPr eaLnBrk="1" hangingPunct="1">
              <a:lnSpc>
                <a:spcPct val="87000"/>
              </a:lnSpc>
              <a:spcBef>
                <a:spcPct val="0"/>
              </a:spcBef>
            </a:pPr>
            <a:r>
              <a:rPr lang="en-US" sz="2400" smtClean="0"/>
              <a:t>Here I am going to explain and talk about each of the protocol elements in the WTLS layer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15A08B-04ED-49DD-A989-205C6A028E4A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96988" y="803275"/>
            <a:ext cx="4260850" cy="3195638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6575"/>
            <a:ext cx="5029200" cy="3603625"/>
          </a:xfrm>
          <a:noFill/>
        </p:spPr>
        <p:txBody>
          <a:bodyPr wrap="square" lIns="76932" tIns="39251" rIns="76932" bIns="3925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F9D357-75D4-4770-8959-B1F36577B0AF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96988" y="803275"/>
            <a:ext cx="4260850" cy="3195638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6575"/>
            <a:ext cx="5029200" cy="3603625"/>
          </a:xfrm>
          <a:noFill/>
        </p:spPr>
        <p:txBody>
          <a:bodyPr wrap="square" lIns="76932" tIns="39251" rIns="76932" bIns="3925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Ack may be piggybacked on a Result packet, therefore the Ack is shown with a dotted line.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901F1-018A-41E4-9F6D-60D69828135D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96988" y="803275"/>
            <a:ext cx="4260850" cy="3195638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6575"/>
            <a:ext cx="5029200" cy="3603625"/>
          </a:xfrm>
          <a:noFill/>
        </p:spPr>
        <p:txBody>
          <a:bodyPr wrap="square" lIns="76932" tIns="39251" rIns="76932" bIns="3925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3961-2E53-4AB2-9711-D1F629E0E728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D058-64C4-408E-ACB1-EC86FA8E5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9D24-0F4A-472F-86D8-61257BF517F8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3F2AC-9090-4E73-AAD6-0804223BF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D045D-CA22-400D-B320-A8C1A24DCCE4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9BFA-DD8C-4138-8546-0E46A4107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CFC6-40D6-425B-AAB7-ABAB6E2F1C12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F1C25-6ABA-4819-A3A0-3A41F9DDD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CC94-37CD-424E-AC44-6142F927DB3F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6E1D3-ACB0-4203-AEEF-B20F0254A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2373-5C54-41DD-91EE-8CDA2DBA3085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BA0F-16E6-4665-8E7C-F689070DC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77E-87A6-4082-84EE-2AF00A52A9A3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34E22-7317-4757-B545-B5F58A5B4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4354-1FA0-4E45-B9CD-216E17127AC1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87D2-FBB5-4B3F-9147-E9FDD4DA4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A0BD-12C3-4DA2-A937-BA5E80DDCA8F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1B9A-2064-49E3-A559-951B583D0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006C9-1C14-4AC5-87FA-51E1A8EB1249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07206-2F8C-499C-9827-B56BBB268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67516-422C-4297-A264-77FDDA913D30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98AE-92E6-4AB0-B9C6-34BE53A01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F541D-C35B-4959-B4C7-D1ED69615CF4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C4A80E-CD81-4D91-A132-B9373AB36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Unit - 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WIRELESS APPLICATION PROTOCOL (WAP)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4572000" y="4953000"/>
            <a:ext cx="449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7030A0"/>
                </a:solidFill>
              </a:rPr>
              <a:t>Mrs. M. Lalli</a:t>
            </a:r>
          </a:p>
          <a:p>
            <a:r>
              <a:rPr lang="en-US" sz="2000" b="1">
                <a:solidFill>
                  <a:srgbClr val="7030A0"/>
                </a:solidFill>
              </a:rPr>
              <a:t>Assistant Professor</a:t>
            </a:r>
          </a:p>
          <a:p>
            <a:r>
              <a:rPr lang="en-US" sz="2000" b="1">
                <a:solidFill>
                  <a:srgbClr val="7030A0"/>
                </a:solidFill>
              </a:rPr>
              <a:t>Department of Computer Science</a:t>
            </a:r>
          </a:p>
          <a:p>
            <a:r>
              <a:rPr lang="en-US" sz="2000" b="1">
                <a:solidFill>
                  <a:srgbClr val="7030A0"/>
                </a:solidFill>
              </a:rPr>
              <a:t>Bharathidasan University</a:t>
            </a:r>
          </a:p>
          <a:p>
            <a:r>
              <a:rPr lang="en-US" sz="2000" b="1">
                <a:solidFill>
                  <a:srgbClr val="7030A0"/>
                </a:solidFill>
              </a:rPr>
              <a:t>Trichy</a:t>
            </a:r>
          </a:p>
          <a:p>
            <a:endParaRPr lang="en-US" sz="4000">
              <a:solidFill>
                <a:srgbClr val="FFC000"/>
              </a:solidFill>
            </a:endParaRPr>
          </a:p>
          <a:p>
            <a:endParaRPr lang="en-US" sz="400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WAP - network elements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72000" y="1219200"/>
            <a:ext cx="4114800" cy="419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Ctr="1"/>
          <a:lstStyle/>
          <a:p>
            <a:pPr eaLnBrk="0" hangingPunct="0"/>
            <a:r>
              <a:rPr lang="en-US" sz="1600" b="1"/>
              <a:t>wireless network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57200" y="1219200"/>
            <a:ext cx="4114800" cy="419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Ctr="1"/>
          <a:lstStyle/>
          <a:p>
            <a:pPr eaLnBrk="0" hangingPunct="0"/>
            <a:r>
              <a:rPr lang="en-US" sz="1600" b="1"/>
              <a:t>fixed network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4114800" y="1752600"/>
            <a:ext cx="914400" cy="762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WAP</a:t>
            </a:r>
          </a:p>
          <a:p>
            <a:pPr eaLnBrk="0" hangingPunct="0"/>
            <a:r>
              <a:rPr lang="en-US" sz="1600"/>
              <a:t>proxy</a:t>
            </a: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4114800" y="4343400"/>
            <a:ext cx="914400" cy="762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WTA</a:t>
            </a:r>
          </a:p>
          <a:p>
            <a:pPr eaLnBrk="0" hangingPunct="0"/>
            <a:r>
              <a:rPr lang="en-US" sz="1600"/>
              <a:t>server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4114800" y="3048000"/>
            <a:ext cx="914400" cy="762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filter/</a:t>
            </a:r>
          </a:p>
          <a:p>
            <a:pPr eaLnBrk="0" hangingPunct="0"/>
            <a:r>
              <a:rPr lang="en-US" sz="1600"/>
              <a:t>WAP</a:t>
            </a:r>
          </a:p>
          <a:p>
            <a:pPr eaLnBrk="0" hangingPunct="0"/>
            <a:r>
              <a:rPr lang="en-US" sz="1600"/>
              <a:t>proxy</a:t>
            </a:r>
          </a:p>
        </p:txBody>
      </p:sp>
      <p:grpSp>
        <p:nvGrpSpPr>
          <p:cNvPr id="11272" name="Group 488"/>
          <p:cNvGrpSpPr>
            <a:grpSpLocks/>
          </p:cNvGrpSpPr>
          <p:nvPr/>
        </p:nvGrpSpPr>
        <p:grpSpPr bwMode="auto">
          <a:xfrm>
            <a:off x="7620000" y="2895600"/>
            <a:ext cx="276225" cy="990600"/>
            <a:chOff x="4800" y="1824"/>
            <a:chExt cx="174" cy="624"/>
          </a:xfrm>
        </p:grpSpPr>
        <p:sp>
          <p:nvSpPr>
            <p:cNvPr id="11843" name="Freeform 288"/>
            <p:cNvSpPr>
              <a:spLocks/>
            </p:cNvSpPr>
            <p:nvPr/>
          </p:nvSpPr>
          <p:spPr bwMode="auto">
            <a:xfrm>
              <a:off x="4927" y="1824"/>
              <a:ext cx="22" cy="31"/>
            </a:xfrm>
            <a:custGeom>
              <a:avLst/>
              <a:gdLst>
                <a:gd name="T0" fmla="*/ 0 w 224"/>
                <a:gd name="T1" fmla="*/ 0 h 368"/>
                <a:gd name="T2" fmla="*/ 0 w 224"/>
                <a:gd name="T3" fmla="*/ 0 h 368"/>
                <a:gd name="T4" fmla="*/ 0 w 224"/>
                <a:gd name="T5" fmla="*/ 0 h 368"/>
                <a:gd name="T6" fmla="*/ 0 w 224"/>
                <a:gd name="T7" fmla="*/ 0 h 368"/>
                <a:gd name="T8" fmla="*/ 0 w 224"/>
                <a:gd name="T9" fmla="*/ 0 h 368"/>
                <a:gd name="T10" fmla="*/ 0 w 224"/>
                <a:gd name="T11" fmla="*/ 0 h 368"/>
                <a:gd name="T12" fmla="*/ 0 w 224"/>
                <a:gd name="T13" fmla="*/ 0 h 368"/>
                <a:gd name="T14" fmla="*/ 0 w 224"/>
                <a:gd name="T15" fmla="*/ 0 h 368"/>
                <a:gd name="T16" fmla="*/ 0 w 224"/>
                <a:gd name="T17" fmla="*/ 0 h 368"/>
                <a:gd name="T18" fmla="*/ 0 w 224"/>
                <a:gd name="T19" fmla="*/ 0 h 368"/>
                <a:gd name="T20" fmla="*/ 0 w 224"/>
                <a:gd name="T21" fmla="*/ 0 h 368"/>
                <a:gd name="T22" fmla="*/ 0 w 224"/>
                <a:gd name="T23" fmla="*/ 0 h 368"/>
                <a:gd name="T24" fmla="*/ 0 w 224"/>
                <a:gd name="T25" fmla="*/ 0 h 368"/>
                <a:gd name="T26" fmla="*/ 0 w 224"/>
                <a:gd name="T27" fmla="*/ 0 h 368"/>
                <a:gd name="T28" fmla="*/ 0 w 224"/>
                <a:gd name="T29" fmla="*/ 0 h 368"/>
                <a:gd name="T30" fmla="*/ 0 w 224"/>
                <a:gd name="T31" fmla="*/ 0 h 368"/>
                <a:gd name="T32" fmla="*/ 0 w 224"/>
                <a:gd name="T33" fmla="*/ 0 h 368"/>
                <a:gd name="T34" fmla="*/ 0 w 224"/>
                <a:gd name="T35" fmla="*/ 0 h 368"/>
                <a:gd name="T36" fmla="*/ 0 w 224"/>
                <a:gd name="T37" fmla="*/ 0 h 368"/>
                <a:gd name="T38" fmla="*/ 0 w 224"/>
                <a:gd name="T39" fmla="*/ 0 h 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4"/>
                <a:gd name="T61" fmla="*/ 0 h 368"/>
                <a:gd name="T62" fmla="*/ 224 w 224"/>
                <a:gd name="T63" fmla="*/ 368 h 3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4" h="368">
                  <a:moveTo>
                    <a:pt x="0" y="366"/>
                  </a:moveTo>
                  <a:lnTo>
                    <a:pt x="219" y="368"/>
                  </a:lnTo>
                  <a:lnTo>
                    <a:pt x="224" y="57"/>
                  </a:lnTo>
                  <a:lnTo>
                    <a:pt x="222" y="43"/>
                  </a:lnTo>
                  <a:lnTo>
                    <a:pt x="215" y="33"/>
                  </a:lnTo>
                  <a:lnTo>
                    <a:pt x="205" y="23"/>
                  </a:lnTo>
                  <a:lnTo>
                    <a:pt x="192" y="16"/>
                  </a:lnTo>
                  <a:lnTo>
                    <a:pt x="174" y="9"/>
                  </a:lnTo>
                  <a:lnTo>
                    <a:pt x="156" y="4"/>
                  </a:lnTo>
                  <a:lnTo>
                    <a:pt x="137" y="1"/>
                  </a:lnTo>
                  <a:lnTo>
                    <a:pt x="116" y="0"/>
                  </a:lnTo>
                  <a:lnTo>
                    <a:pt x="96" y="1"/>
                  </a:lnTo>
                  <a:lnTo>
                    <a:pt x="77" y="3"/>
                  </a:lnTo>
                  <a:lnTo>
                    <a:pt x="58" y="7"/>
                  </a:lnTo>
                  <a:lnTo>
                    <a:pt x="42" y="13"/>
                  </a:lnTo>
                  <a:lnTo>
                    <a:pt x="28" y="21"/>
                  </a:lnTo>
                  <a:lnTo>
                    <a:pt x="17" y="31"/>
                  </a:lnTo>
                  <a:lnTo>
                    <a:pt x="10" y="41"/>
                  </a:lnTo>
                  <a:lnTo>
                    <a:pt x="8" y="55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44" name="Freeform 289"/>
            <p:cNvSpPr>
              <a:spLocks/>
            </p:cNvSpPr>
            <p:nvPr/>
          </p:nvSpPr>
          <p:spPr bwMode="auto">
            <a:xfrm>
              <a:off x="4928" y="1824"/>
              <a:ext cx="21" cy="31"/>
            </a:xfrm>
            <a:custGeom>
              <a:avLst/>
              <a:gdLst>
                <a:gd name="T0" fmla="*/ 0 w 211"/>
                <a:gd name="T1" fmla="*/ 0 h 365"/>
                <a:gd name="T2" fmla="*/ 0 w 211"/>
                <a:gd name="T3" fmla="*/ 0 h 365"/>
                <a:gd name="T4" fmla="*/ 0 w 211"/>
                <a:gd name="T5" fmla="*/ 0 h 365"/>
                <a:gd name="T6" fmla="*/ 0 w 211"/>
                <a:gd name="T7" fmla="*/ 0 h 365"/>
                <a:gd name="T8" fmla="*/ 0 w 211"/>
                <a:gd name="T9" fmla="*/ 0 h 365"/>
                <a:gd name="T10" fmla="*/ 0 w 211"/>
                <a:gd name="T11" fmla="*/ 0 h 365"/>
                <a:gd name="T12" fmla="*/ 0 w 211"/>
                <a:gd name="T13" fmla="*/ 0 h 365"/>
                <a:gd name="T14" fmla="*/ 0 w 211"/>
                <a:gd name="T15" fmla="*/ 0 h 365"/>
                <a:gd name="T16" fmla="*/ 0 w 211"/>
                <a:gd name="T17" fmla="*/ 0 h 365"/>
                <a:gd name="T18" fmla="*/ 0 w 211"/>
                <a:gd name="T19" fmla="*/ 0 h 365"/>
                <a:gd name="T20" fmla="*/ 0 w 211"/>
                <a:gd name="T21" fmla="*/ 0 h 365"/>
                <a:gd name="T22" fmla="*/ 0 w 211"/>
                <a:gd name="T23" fmla="*/ 0 h 365"/>
                <a:gd name="T24" fmla="*/ 0 w 211"/>
                <a:gd name="T25" fmla="*/ 0 h 365"/>
                <a:gd name="T26" fmla="*/ 0 w 211"/>
                <a:gd name="T27" fmla="*/ 0 h 365"/>
                <a:gd name="T28" fmla="*/ 0 w 211"/>
                <a:gd name="T29" fmla="*/ 0 h 365"/>
                <a:gd name="T30" fmla="*/ 0 w 211"/>
                <a:gd name="T31" fmla="*/ 0 h 365"/>
                <a:gd name="T32" fmla="*/ 0 w 211"/>
                <a:gd name="T33" fmla="*/ 0 h 365"/>
                <a:gd name="T34" fmla="*/ 0 w 211"/>
                <a:gd name="T35" fmla="*/ 0 h 365"/>
                <a:gd name="T36" fmla="*/ 0 w 211"/>
                <a:gd name="T37" fmla="*/ 0 h 365"/>
                <a:gd name="T38" fmla="*/ 0 w 211"/>
                <a:gd name="T39" fmla="*/ 0 h 365"/>
                <a:gd name="T40" fmla="*/ 0 w 211"/>
                <a:gd name="T41" fmla="*/ 0 h 365"/>
                <a:gd name="T42" fmla="*/ 0 w 211"/>
                <a:gd name="T43" fmla="*/ 0 h 365"/>
                <a:gd name="T44" fmla="*/ 0 w 211"/>
                <a:gd name="T45" fmla="*/ 0 h 365"/>
                <a:gd name="T46" fmla="*/ 0 w 211"/>
                <a:gd name="T47" fmla="*/ 0 h 365"/>
                <a:gd name="T48" fmla="*/ 0 w 211"/>
                <a:gd name="T49" fmla="*/ 0 h 365"/>
                <a:gd name="T50" fmla="*/ 0 w 211"/>
                <a:gd name="T51" fmla="*/ 0 h 365"/>
                <a:gd name="T52" fmla="*/ 0 w 211"/>
                <a:gd name="T53" fmla="*/ 0 h 365"/>
                <a:gd name="T54" fmla="*/ 0 w 211"/>
                <a:gd name="T55" fmla="*/ 0 h 365"/>
                <a:gd name="T56" fmla="*/ 0 w 211"/>
                <a:gd name="T57" fmla="*/ 0 h 365"/>
                <a:gd name="T58" fmla="*/ 0 w 211"/>
                <a:gd name="T59" fmla="*/ 0 h 365"/>
                <a:gd name="T60" fmla="*/ 0 w 211"/>
                <a:gd name="T61" fmla="*/ 0 h 365"/>
                <a:gd name="T62" fmla="*/ 0 w 211"/>
                <a:gd name="T63" fmla="*/ 0 h 365"/>
                <a:gd name="T64" fmla="*/ 0 w 211"/>
                <a:gd name="T65" fmla="*/ 0 h 365"/>
                <a:gd name="T66" fmla="*/ 0 w 211"/>
                <a:gd name="T67" fmla="*/ 0 h 365"/>
                <a:gd name="T68" fmla="*/ 0 w 211"/>
                <a:gd name="T69" fmla="*/ 0 h 365"/>
                <a:gd name="T70" fmla="*/ 0 w 211"/>
                <a:gd name="T71" fmla="*/ 0 h 365"/>
                <a:gd name="T72" fmla="*/ 0 w 211"/>
                <a:gd name="T73" fmla="*/ 0 h 365"/>
                <a:gd name="T74" fmla="*/ 0 w 211"/>
                <a:gd name="T75" fmla="*/ 0 h 365"/>
                <a:gd name="T76" fmla="*/ 0 w 211"/>
                <a:gd name="T77" fmla="*/ 0 h 365"/>
                <a:gd name="T78" fmla="*/ 0 w 211"/>
                <a:gd name="T79" fmla="*/ 0 h 365"/>
                <a:gd name="T80" fmla="*/ 0 w 211"/>
                <a:gd name="T81" fmla="*/ 0 h 3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1"/>
                <a:gd name="T124" fmla="*/ 0 h 365"/>
                <a:gd name="T125" fmla="*/ 211 w 211"/>
                <a:gd name="T126" fmla="*/ 365 h 3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1" h="365">
                  <a:moveTo>
                    <a:pt x="0" y="363"/>
                  </a:moveTo>
                  <a:lnTo>
                    <a:pt x="12" y="363"/>
                  </a:lnTo>
                  <a:lnTo>
                    <a:pt x="22" y="363"/>
                  </a:lnTo>
                  <a:lnTo>
                    <a:pt x="30" y="363"/>
                  </a:lnTo>
                  <a:lnTo>
                    <a:pt x="38" y="363"/>
                  </a:lnTo>
                  <a:lnTo>
                    <a:pt x="45" y="363"/>
                  </a:lnTo>
                  <a:lnTo>
                    <a:pt x="52" y="363"/>
                  </a:lnTo>
                  <a:lnTo>
                    <a:pt x="61" y="363"/>
                  </a:lnTo>
                  <a:lnTo>
                    <a:pt x="69" y="363"/>
                  </a:lnTo>
                  <a:lnTo>
                    <a:pt x="78" y="363"/>
                  </a:lnTo>
                  <a:lnTo>
                    <a:pt x="88" y="363"/>
                  </a:lnTo>
                  <a:lnTo>
                    <a:pt x="100" y="364"/>
                  </a:lnTo>
                  <a:lnTo>
                    <a:pt x="115" y="364"/>
                  </a:lnTo>
                  <a:lnTo>
                    <a:pt x="133" y="364"/>
                  </a:lnTo>
                  <a:lnTo>
                    <a:pt x="153" y="364"/>
                  </a:lnTo>
                  <a:lnTo>
                    <a:pt x="176" y="365"/>
                  </a:lnTo>
                  <a:lnTo>
                    <a:pt x="204" y="365"/>
                  </a:lnTo>
                  <a:lnTo>
                    <a:pt x="205" y="308"/>
                  </a:lnTo>
                  <a:lnTo>
                    <a:pt x="206" y="262"/>
                  </a:lnTo>
                  <a:lnTo>
                    <a:pt x="208" y="192"/>
                  </a:lnTo>
                  <a:lnTo>
                    <a:pt x="211" y="57"/>
                  </a:lnTo>
                  <a:lnTo>
                    <a:pt x="209" y="44"/>
                  </a:lnTo>
                  <a:lnTo>
                    <a:pt x="202" y="32"/>
                  </a:lnTo>
                  <a:lnTo>
                    <a:pt x="193" y="23"/>
                  </a:lnTo>
                  <a:lnTo>
                    <a:pt x="179" y="15"/>
                  </a:lnTo>
                  <a:lnTo>
                    <a:pt x="164" y="8"/>
                  </a:lnTo>
                  <a:lnTo>
                    <a:pt x="147" y="4"/>
                  </a:lnTo>
                  <a:lnTo>
                    <a:pt x="128" y="1"/>
                  </a:lnTo>
                  <a:lnTo>
                    <a:pt x="109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3" y="6"/>
                  </a:lnTo>
                  <a:lnTo>
                    <a:pt x="38" y="13"/>
                  </a:lnTo>
                  <a:lnTo>
                    <a:pt x="25" y="20"/>
                  </a:lnTo>
                  <a:lnTo>
                    <a:pt x="15" y="28"/>
                  </a:lnTo>
                  <a:lnTo>
                    <a:pt x="8" y="39"/>
                  </a:lnTo>
                  <a:lnTo>
                    <a:pt x="5" y="52"/>
                  </a:lnTo>
                  <a:lnTo>
                    <a:pt x="5" y="110"/>
                  </a:lnTo>
                  <a:lnTo>
                    <a:pt x="4" y="155"/>
                  </a:lnTo>
                  <a:lnTo>
                    <a:pt x="3" y="227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23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45" name="Freeform 290"/>
            <p:cNvSpPr>
              <a:spLocks/>
            </p:cNvSpPr>
            <p:nvPr/>
          </p:nvSpPr>
          <p:spPr bwMode="auto">
            <a:xfrm>
              <a:off x="4929" y="1824"/>
              <a:ext cx="19" cy="31"/>
            </a:xfrm>
            <a:custGeom>
              <a:avLst/>
              <a:gdLst>
                <a:gd name="T0" fmla="*/ 0 w 196"/>
                <a:gd name="T1" fmla="*/ 0 h 364"/>
                <a:gd name="T2" fmla="*/ 0 w 196"/>
                <a:gd name="T3" fmla="*/ 0 h 364"/>
                <a:gd name="T4" fmla="*/ 0 w 196"/>
                <a:gd name="T5" fmla="*/ 0 h 364"/>
                <a:gd name="T6" fmla="*/ 0 w 196"/>
                <a:gd name="T7" fmla="*/ 0 h 364"/>
                <a:gd name="T8" fmla="*/ 0 w 196"/>
                <a:gd name="T9" fmla="*/ 0 h 364"/>
                <a:gd name="T10" fmla="*/ 0 w 196"/>
                <a:gd name="T11" fmla="*/ 0 h 364"/>
                <a:gd name="T12" fmla="*/ 0 w 196"/>
                <a:gd name="T13" fmla="*/ 0 h 364"/>
                <a:gd name="T14" fmla="*/ 0 w 196"/>
                <a:gd name="T15" fmla="*/ 0 h 364"/>
                <a:gd name="T16" fmla="*/ 0 w 196"/>
                <a:gd name="T17" fmla="*/ 0 h 364"/>
                <a:gd name="T18" fmla="*/ 0 w 196"/>
                <a:gd name="T19" fmla="*/ 0 h 364"/>
                <a:gd name="T20" fmla="*/ 0 w 196"/>
                <a:gd name="T21" fmla="*/ 0 h 364"/>
                <a:gd name="T22" fmla="*/ 0 w 196"/>
                <a:gd name="T23" fmla="*/ 0 h 364"/>
                <a:gd name="T24" fmla="*/ 0 w 196"/>
                <a:gd name="T25" fmla="*/ 0 h 364"/>
                <a:gd name="T26" fmla="*/ 0 w 196"/>
                <a:gd name="T27" fmla="*/ 0 h 364"/>
                <a:gd name="T28" fmla="*/ 0 w 196"/>
                <a:gd name="T29" fmla="*/ 0 h 364"/>
                <a:gd name="T30" fmla="*/ 0 w 196"/>
                <a:gd name="T31" fmla="*/ 0 h 364"/>
                <a:gd name="T32" fmla="*/ 0 w 196"/>
                <a:gd name="T33" fmla="*/ 0 h 364"/>
                <a:gd name="T34" fmla="*/ 0 w 196"/>
                <a:gd name="T35" fmla="*/ 0 h 364"/>
                <a:gd name="T36" fmla="*/ 0 w 196"/>
                <a:gd name="T37" fmla="*/ 0 h 364"/>
                <a:gd name="T38" fmla="*/ 0 w 196"/>
                <a:gd name="T39" fmla="*/ 0 h 364"/>
                <a:gd name="T40" fmla="*/ 0 w 196"/>
                <a:gd name="T41" fmla="*/ 0 h 364"/>
                <a:gd name="T42" fmla="*/ 0 w 196"/>
                <a:gd name="T43" fmla="*/ 0 h 364"/>
                <a:gd name="T44" fmla="*/ 0 w 196"/>
                <a:gd name="T45" fmla="*/ 0 h 364"/>
                <a:gd name="T46" fmla="*/ 0 w 196"/>
                <a:gd name="T47" fmla="*/ 0 h 364"/>
                <a:gd name="T48" fmla="*/ 0 w 196"/>
                <a:gd name="T49" fmla="*/ 0 h 364"/>
                <a:gd name="T50" fmla="*/ 0 w 196"/>
                <a:gd name="T51" fmla="*/ 0 h 364"/>
                <a:gd name="T52" fmla="*/ 0 w 196"/>
                <a:gd name="T53" fmla="*/ 0 h 364"/>
                <a:gd name="T54" fmla="*/ 0 w 196"/>
                <a:gd name="T55" fmla="*/ 0 h 364"/>
                <a:gd name="T56" fmla="*/ 0 w 196"/>
                <a:gd name="T57" fmla="*/ 0 h 364"/>
                <a:gd name="T58" fmla="*/ 0 w 196"/>
                <a:gd name="T59" fmla="*/ 0 h 364"/>
                <a:gd name="T60" fmla="*/ 0 w 196"/>
                <a:gd name="T61" fmla="*/ 0 h 364"/>
                <a:gd name="T62" fmla="*/ 0 w 196"/>
                <a:gd name="T63" fmla="*/ 0 h 364"/>
                <a:gd name="T64" fmla="*/ 0 w 196"/>
                <a:gd name="T65" fmla="*/ 0 h 364"/>
                <a:gd name="T66" fmla="*/ 0 w 196"/>
                <a:gd name="T67" fmla="*/ 0 h 364"/>
                <a:gd name="T68" fmla="*/ 0 w 196"/>
                <a:gd name="T69" fmla="*/ 0 h 364"/>
                <a:gd name="T70" fmla="*/ 0 w 196"/>
                <a:gd name="T71" fmla="*/ 0 h 364"/>
                <a:gd name="T72" fmla="*/ 0 w 196"/>
                <a:gd name="T73" fmla="*/ 0 h 364"/>
                <a:gd name="T74" fmla="*/ 0 w 196"/>
                <a:gd name="T75" fmla="*/ 0 h 364"/>
                <a:gd name="T76" fmla="*/ 0 w 196"/>
                <a:gd name="T77" fmla="*/ 0 h 364"/>
                <a:gd name="T78" fmla="*/ 0 w 196"/>
                <a:gd name="T79" fmla="*/ 0 h 364"/>
                <a:gd name="T80" fmla="*/ 0 w 196"/>
                <a:gd name="T81" fmla="*/ 0 h 3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364"/>
                <a:gd name="T125" fmla="*/ 196 w 196"/>
                <a:gd name="T126" fmla="*/ 364 h 3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364">
                  <a:moveTo>
                    <a:pt x="0" y="362"/>
                  </a:moveTo>
                  <a:lnTo>
                    <a:pt x="11" y="362"/>
                  </a:lnTo>
                  <a:lnTo>
                    <a:pt x="20" y="362"/>
                  </a:lnTo>
                  <a:lnTo>
                    <a:pt x="28" y="362"/>
                  </a:lnTo>
                  <a:lnTo>
                    <a:pt x="35" y="362"/>
                  </a:lnTo>
                  <a:lnTo>
                    <a:pt x="41" y="362"/>
                  </a:lnTo>
                  <a:lnTo>
                    <a:pt x="49" y="362"/>
                  </a:lnTo>
                  <a:lnTo>
                    <a:pt x="56" y="362"/>
                  </a:lnTo>
                  <a:lnTo>
                    <a:pt x="63" y="362"/>
                  </a:lnTo>
                  <a:lnTo>
                    <a:pt x="72" y="362"/>
                  </a:lnTo>
                  <a:lnTo>
                    <a:pt x="82" y="362"/>
                  </a:lnTo>
                  <a:lnTo>
                    <a:pt x="93" y="363"/>
                  </a:lnTo>
                  <a:lnTo>
                    <a:pt x="107" y="363"/>
                  </a:lnTo>
                  <a:lnTo>
                    <a:pt x="124" y="363"/>
                  </a:lnTo>
                  <a:lnTo>
                    <a:pt x="143" y="363"/>
                  </a:lnTo>
                  <a:lnTo>
                    <a:pt x="165" y="364"/>
                  </a:lnTo>
                  <a:lnTo>
                    <a:pt x="192" y="364"/>
                  </a:lnTo>
                  <a:lnTo>
                    <a:pt x="192" y="308"/>
                  </a:lnTo>
                  <a:lnTo>
                    <a:pt x="193" y="263"/>
                  </a:lnTo>
                  <a:lnTo>
                    <a:pt x="194" y="192"/>
                  </a:lnTo>
                  <a:lnTo>
                    <a:pt x="196" y="56"/>
                  </a:lnTo>
                  <a:lnTo>
                    <a:pt x="194" y="44"/>
                  </a:lnTo>
                  <a:lnTo>
                    <a:pt x="188" y="32"/>
                  </a:lnTo>
                  <a:lnTo>
                    <a:pt x="179" y="23"/>
                  </a:lnTo>
                  <a:lnTo>
                    <a:pt x="166" y="15"/>
                  </a:lnTo>
                  <a:lnTo>
                    <a:pt x="152" y="8"/>
                  </a:lnTo>
                  <a:lnTo>
                    <a:pt x="136" y="4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3" y="1"/>
                  </a:lnTo>
                  <a:lnTo>
                    <a:pt x="66" y="3"/>
                  </a:lnTo>
                  <a:lnTo>
                    <a:pt x="50" y="7"/>
                  </a:lnTo>
                  <a:lnTo>
                    <a:pt x="35" y="14"/>
                  </a:lnTo>
                  <a:lnTo>
                    <a:pt x="23" y="21"/>
                  </a:lnTo>
                  <a:lnTo>
                    <a:pt x="14" y="29"/>
                  </a:lnTo>
                  <a:lnTo>
                    <a:pt x="7" y="41"/>
                  </a:lnTo>
                  <a:lnTo>
                    <a:pt x="5" y="53"/>
                  </a:lnTo>
                  <a:lnTo>
                    <a:pt x="5" y="110"/>
                  </a:lnTo>
                  <a:lnTo>
                    <a:pt x="4" y="155"/>
                  </a:lnTo>
                  <a:lnTo>
                    <a:pt x="3" y="227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35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46" name="Freeform 291"/>
            <p:cNvSpPr>
              <a:spLocks/>
            </p:cNvSpPr>
            <p:nvPr/>
          </p:nvSpPr>
          <p:spPr bwMode="auto">
            <a:xfrm>
              <a:off x="4930" y="1824"/>
              <a:ext cx="18" cy="31"/>
            </a:xfrm>
            <a:custGeom>
              <a:avLst/>
              <a:gdLst>
                <a:gd name="T0" fmla="*/ 0 w 185"/>
                <a:gd name="T1" fmla="*/ 0 h 363"/>
                <a:gd name="T2" fmla="*/ 0 w 185"/>
                <a:gd name="T3" fmla="*/ 0 h 363"/>
                <a:gd name="T4" fmla="*/ 0 w 185"/>
                <a:gd name="T5" fmla="*/ 0 h 363"/>
                <a:gd name="T6" fmla="*/ 0 w 185"/>
                <a:gd name="T7" fmla="*/ 0 h 363"/>
                <a:gd name="T8" fmla="*/ 0 w 185"/>
                <a:gd name="T9" fmla="*/ 0 h 363"/>
                <a:gd name="T10" fmla="*/ 0 w 185"/>
                <a:gd name="T11" fmla="*/ 0 h 363"/>
                <a:gd name="T12" fmla="*/ 0 w 185"/>
                <a:gd name="T13" fmla="*/ 0 h 363"/>
                <a:gd name="T14" fmla="*/ 0 w 185"/>
                <a:gd name="T15" fmla="*/ 0 h 363"/>
                <a:gd name="T16" fmla="*/ 0 w 185"/>
                <a:gd name="T17" fmla="*/ 0 h 363"/>
                <a:gd name="T18" fmla="*/ 0 w 185"/>
                <a:gd name="T19" fmla="*/ 0 h 363"/>
                <a:gd name="T20" fmla="*/ 0 w 185"/>
                <a:gd name="T21" fmla="*/ 0 h 363"/>
                <a:gd name="T22" fmla="*/ 0 w 185"/>
                <a:gd name="T23" fmla="*/ 0 h 363"/>
                <a:gd name="T24" fmla="*/ 0 w 185"/>
                <a:gd name="T25" fmla="*/ 0 h 363"/>
                <a:gd name="T26" fmla="*/ 0 w 185"/>
                <a:gd name="T27" fmla="*/ 0 h 363"/>
                <a:gd name="T28" fmla="*/ 0 w 185"/>
                <a:gd name="T29" fmla="*/ 0 h 363"/>
                <a:gd name="T30" fmla="*/ 0 w 185"/>
                <a:gd name="T31" fmla="*/ 0 h 363"/>
                <a:gd name="T32" fmla="*/ 0 w 185"/>
                <a:gd name="T33" fmla="*/ 0 h 363"/>
                <a:gd name="T34" fmla="*/ 0 w 185"/>
                <a:gd name="T35" fmla="*/ 0 h 363"/>
                <a:gd name="T36" fmla="*/ 0 w 185"/>
                <a:gd name="T37" fmla="*/ 0 h 363"/>
                <a:gd name="T38" fmla="*/ 0 w 185"/>
                <a:gd name="T39" fmla="*/ 0 h 363"/>
                <a:gd name="T40" fmla="*/ 0 w 185"/>
                <a:gd name="T41" fmla="*/ 0 h 363"/>
                <a:gd name="T42" fmla="*/ 0 w 185"/>
                <a:gd name="T43" fmla="*/ 0 h 363"/>
                <a:gd name="T44" fmla="*/ 0 w 185"/>
                <a:gd name="T45" fmla="*/ 0 h 363"/>
                <a:gd name="T46" fmla="*/ 0 w 185"/>
                <a:gd name="T47" fmla="*/ 0 h 363"/>
                <a:gd name="T48" fmla="*/ 0 w 185"/>
                <a:gd name="T49" fmla="*/ 0 h 363"/>
                <a:gd name="T50" fmla="*/ 0 w 185"/>
                <a:gd name="T51" fmla="*/ 0 h 363"/>
                <a:gd name="T52" fmla="*/ 0 w 185"/>
                <a:gd name="T53" fmla="*/ 0 h 363"/>
                <a:gd name="T54" fmla="*/ 0 w 185"/>
                <a:gd name="T55" fmla="*/ 0 h 363"/>
                <a:gd name="T56" fmla="*/ 0 w 185"/>
                <a:gd name="T57" fmla="*/ 0 h 363"/>
                <a:gd name="T58" fmla="*/ 0 w 185"/>
                <a:gd name="T59" fmla="*/ 0 h 363"/>
                <a:gd name="T60" fmla="*/ 0 w 185"/>
                <a:gd name="T61" fmla="*/ 0 h 363"/>
                <a:gd name="T62" fmla="*/ 0 w 185"/>
                <a:gd name="T63" fmla="*/ 0 h 363"/>
                <a:gd name="T64" fmla="*/ 0 w 185"/>
                <a:gd name="T65" fmla="*/ 0 h 363"/>
                <a:gd name="T66" fmla="*/ 0 w 185"/>
                <a:gd name="T67" fmla="*/ 0 h 363"/>
                <a:gd name="T68" fmla="*/ 0 w 185"/>
                <a:gd name="T69" fmla="*/ 0 h 363"/>
                <a:gd name="T70" fmla="*/ 0 w 185"/>
                <a:gd name="T71" fmla="*/ 0 h 363"/>
                <a:gd name="T72" fmla="*/ 0 w 185"/>
                <a:gd name="T73" fmla="*/ 0 h 363"/>
                <a:gd name="T74" fmla="*/ 0 w 185"/>
                <a:gd name="T75" fmla="*/ 0 h 363"/>
                <a:gd name="T76" fmla="*/ 0 w 185"/>
                <a:gd name="T77" fmla="*/ 0 h 363"/>
                <a:gd name="T78" fmla="*/ 0 w 185"/>
                <a:gd name="T79" fmla="*/ 0 h 363"/>
                <a:gd name="T80" fmla="*/ 0 w 185"/>
                <a:gd name="T81" fmla="*/ 0 h 3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5"/>
                <a:gd name="T124" fmla="*/ 0 h 363"/>
                <a:gd name="T125" fmla="*/ 185 w 185"/>
                <a:gd name="T126" fmla="*/ 363 h 3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5" h="363">
                  <a:moveTo>
                    <a:pt x="0" y="361"/>
                  </a:moveTo>
                  <a:lnTo>
                    <a:pt x="10" y="361"/>
                  </a:lnTo>
                  <a:lnTo>
                    <a:pt x="19" y="361"/>
                  </a:lnTo>
                  <a:lnTo>
                    <a:pt x="26" y="361"/>
                  </a:lnTo>
                  <a:lnTo>
                    <a:pt x="33" y="361"/>
                  </a:lnTo>
                  <a:lnTo>
                    <a:pt x="40" y="361"/>
                  </a:lnTo>
                  <a:lnTo>
                    <a:pt x="46" y="361"/>
                  </a:lnTo>
                  <a:lnTo>
                    <a:pt x="52" y="361"/>
                  </a:lnTo>
                  <a:lnTo>
                    <a:pt x="59" y="361"/>
                  </a:lnTo>
                  <a:lnTo>
                    <a:pt x="67" y="361"/>
                  </a:lnTo>
                  <a:lnTo>
                    <a:pt x="76" y="361"/>
                  </a:lnTo>
                  <a:lnTo>
                    <a:pt x="87" y="362"/>
                  </a:lnTo>
                  <a:lnTo>
                    <a:pt x="99" y="362"/>
                  </a:lnTo>
                  <a:lnTo>
                    <a:pt x="115" y="362"/>
                  </a:lnTo>
                  <a:lnTo>
                    <a:pt x="133" y="362"/>
                  </a:lnTo>
                  <a:lnTo>
                    <a:pt x="153" y="363"/>
                  </a:lnTo>
                  <a:lnTo>
                    <a:pt x="178" y="363"/>
                  </a:lnTo>
                  <a:lnTo>
                    <a:pt x="179" y="307"/>
                  </a:lnTo>
                  <a:lnTo>
                    <a:pt x="180" y="261"/>
                  </a:lnTo>
                  <a:lnTo>
                    <a:pt x="182" y="191"/>
                  </a:lnTo>
                  <a:lnTo>
                    <a:pt x="185" y="57"/>
                  </a:lnTo>
                  <a:lnTo>
                    <a:pt x="183" y="44"/>
                  </a:lnTo>
                  <a:lnTo>
                    <a:pt x="178" y="32"/>
                  </a:lnTo>
                  <a:lnTo>
                    <a:pt x="169" y="23"/>
                  </a:lnTo>
                  <a:lnTo>
                    <a:pt x="157" y="15"/>
                  </a:lnTo>
                  <a:lnTo>
                    <a:pt x="144" y="8"/>
                  </a:lnTo>
                  <a:lnTo>
                    <a:pt x="129" y="4"/>
                  </a:lnTo>
                  <a:lnTo>
                    <a:pt x="113" y="1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8" y="6"/>
                  </a:lnTo>
                  <a:lnTo>
                    <a:pt x="34" y="13"/>
                  </a:lnTo>
                  <a:lnTo>
                    <a:pt x="22" y="20"/>
                  </a:lnTo>
                  <a:lnTo>
                    <a:pt x="13" y="28"/>
                  </a:lnTo>
                  <a:lnTo>
                    <a:pt x="7" y="40"/>
                  </a:lnTo>
                  <a:lnTo>
                    <a:pt x="5" y="52"/>
                  </a:lnTo>
                  <a:lnTo>
                    <a:pt x="4" y="111"/>
                  </a:lnTo>
                  <a:lnTo>
                    <a:pt x="4" y="155"/>
                  </a:lnTo>
                  <a:lnTo>
                    <a:pt x="3" y="227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4A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47" name="Freeform 292"/>
            <p:cNvSpPr>
              <a:spLocks/>
            </p:cNvSpPr>
            <p:nvPr/>
          </p:nvSpPr>
          <p:spPr bwMode="auto">
            <a:xfrm>
              <a:off x="4931" y="1825"/>
              <a:ext cx="17" cy="30"/>
            </a:xfrm>
            <a:custGeom>
              <a:avLst/>
              <a:gdLst>
                <a:gd name="T0" fmla="*/ 0 w 170"/>
                <a:gd name="T1" fmla="*/ 0 h 361"/>
                <a:gd name="T2" fmla="*/ 0 w 170"/>
                <a:gd name="T3" fmla="*/ 0 h 361"/>
                <a:gd name="T4" fmla="*/ 0 w 170"/>
                <a:gd name="T5" fmla="*/ 0 h 361"/>
                <a:gd name="T6" fmla="*/ 0 w 170"/>
                <a:gd name="T7" fmla="*/ 0 h 361"/>
                <a:gd name="T8" fmla="*/ 0 w 170"/>
                <a:gd name="T9" fmla="*/ 0 h 361"/>
                <a:gd name="T10" fmla="*/ 0 w 170"/>
                <a:gd name="T11" fmla="*/ 0 h 361"/>
                <a:gd name="T12" fmla="*/ 0 w 170"/>
                <a:gd name="T13" fmla="*/ 0 h 361"/>
                <a:gd name="T14" fmla="*/ 0 w 170"/>
                <a:gd name="T15" fmla="*/ 0 h 361"/>
                <a:gd name="T16" fmla="*/ 0 w 170"/>
                <a:gd name="T17" fmla="*/ 0 h 361"/>
                <a:gd name="T18" fmla="*/ 0 w 170"/>
                <a:gd name="T19" fmla="*/ 0 h 361"/>
                <a:gd name="T20" fmla="*/ 0 w 170"/>
                <a:gd name="T21" fmla="*/ 0 h 361"/>
                <a:gd name="T22" fmla="*/ 0 w 170"/>
                <a:gd name="T23" fmla="*/ 0 h 361"/>
                <a:gd name="T24" fmla="*/ 0 w 170"/>
                <a:gd name="T25" fmla="*/ 0 h 361"/>
                <a:gd name="T26" fmla="*/ 0 w 170"/>
                <a:gd name="T27" fmla="*/ 0 h 361"/>
                <a:gd name="T28" fmla="*/ 0 w 170"/>
                <a:gd name="T29" fmla="*/ 0 h 361"/>
                <a:gd name="T30" fmla="*/ 0 w 170"/>
                <a:gd name="T31" fmla="*/ 0 h 361"/>
                <a:gd name="T32" fmla="*/ 0 w 170"/>
                <a:gd name="T33" fmla="*/ 0 h 361"/>
                <a:gd name="T34" fmla="*/ 0 w 170"/>
                <a:gd name="T35" fmla="*/ 0 h 361"/>
                <a:gd name="T36" fmla="*/ 0 w 170"/>
                <a:gd name="T37" fmla="*/ 0 h 361"/>
                <a:gd name="T38" fmla="*/ 0 w 170"/>
                <a:gd name="T39" fmla="*/ 0 h 361"/>
                <a:gd name="T40" fmla="*/ 0 w 170"/>
                <a:gd name="T41" fmla="*/ 0 h 361"/>
                <a:gd name="T42" fmla="*/ 0 w 170"/>
                <a:gd name="T43" fmla="*/ 0 h 361"/>
                <a:gd name="T44" fmla="*/ 0 w 170"/>
                <a:gd name="T45" fmla="*/ 0 h 361"/>
                <a:gd name="T46" fmla="*/ 0 w 170"/>
                <a:gd name="T47" fmla="*/ 0 h 361"/>
                <a:gd name="T48" fmla="*/ 0 w 170"/>
                <a:gd name="T49" fmla="*/ 0 h 361"/>
                <a:gd name="T50" fmla="*/ 0 w 170"/>
                <a:gd name="T51" fmla="*/ 0 h 361"/>
                <a:gd name="T52" fmla="*/ 0 w 170"/>
                <a:gd name="T53" fmla="*/ 0 h 361"/>
                <a:gd name="T54" fmla="*/ 0 w 170"/>
                <a:gd name="T55" fmla="*/ 0 h 361"/>
                <a:gd name="T56" fmla="*/ 0 w 170"/>
                <a:gd name="T57" fmla="*/ 0 h 361"/>
                <a:gd name="T58" fmla="*/ 0 w 170"/>
                <a:gd name="T59" fmla="*/ 0 h 361"/>
                <a:gd name="T60" fmla="*/ 0 w 170"/>
                <a:gd name="T61" fmla="*/ 0 h 361"/>
                <a:gd name="T62" fmla="*/ 0 w 170"/>
                <a:gd name="T63" fmla="*/ 0 h 361"/>
                <a:gd name="T64" fmla="*/ 0 w 170"/>
                <a:gd name="T65" fmla="*/ 0 h 361"/>
                <a:gd name="T66" fmla="*/ 0 w 170"/>
                <a:gd name="T67" fmla="*/ 0 h 361"/>
                <a:gd name="T68" fmla="*/ 0 w 170"/>
                <a:gd name="T69" fmla="*/ 0 h 361"/>
                <a:gd name="T70" fmla="*/ 0 w 170"/>
                <a:gd name="T71" fmla="*/ 0 h 361"/>
                <a:gd name="T72" fmla="*/ 0 w 170"/>
                <a:gd name="T73" fmla="*/ 0 h 361"/>
                <a:gd name="T74" fmla="*/ 0 w 170"/>
                <a:gd name="T75" fmla="*/ 0 h 361"/>
                <a:gd name="T76" fmla="*/ 0 w 170"/>
                <a:gd name="T77" fmla="*/ 0 h 361"/>
                <a:gd name="T78" fmla="*/ 0 w 170"/>
                <a:gd name="T79" fmla="*/ 0 h 361"/>
                <a:gd name="T80" fmla="*/ 0 w 170"/>
                <a:gd name="T81" fmla="*/ 0 h 3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361"/>
                <a:gd name="T125" fmla="*/ 170 w 170"/>
                <a:gd name="T126" fmla="*/ 361 h 3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361">
                  <a:moveTo>
                    <a:pt x="0" y="359"/>
                  </a:moveTo>
                  <a:lnTo>
                    <a:pt x="9" y="359"/>
                  </a:lnTo>
                  <a:lnTo>
                    <a:pt x="17" y="359"/>
                  </a:lnTo>
                  <a:lnTo>
                    <a:pt x="24" y="359"/>
                  </a:lnTo>
                  <a:lnTo>
                    <a:pt x="31" y="359"/>
                  </a:lnTo>
                  <a:lnTo>
                    <a:pt x="37" y="359"/>
                  </a:lnTo>
                  <a:lnTo>
                    <a:pt x="42" y="359"/>
                  </a:lnTo>
                  <a:lnTo>
                    <a:pt x="48" y="359"/>
                  </a:lnTo>
                  <a:lnTo>
                    <a:pt x="55" y="359"/>
                  </a:lnTo>
                  <a:lnTo>
                    <a:pt x="62" y="359"/>
                  </a:lnTo>
                  <a:lnTo>
                    <a:pt x="70" y="359"/>
                  </a:lnTo>
                  <a:lnTo>
                    <a:pt x="80" y="360"/>
                  </a:lnTo>
                  <a:lnTo>
                    <a:pt x="93" y="360"/>
                  </a:lnTo>
                  <a:lnTo>
                    <a:pt x="107" y="360"/>
                  </a:lnTo>
                  <a:lnTo>
                    <a:pt x="123" y="360"/>
                  </a:lnTo>
                  <a:lnTo>
                    <a:pt x="142" y="361"/>
                  </a:lnTo>
                  <a:lnTo>
                    <a:pt x="165" y="361"/>
                  </a:lnTo>
                  <a:lnTo>
                    <a:pt x="165" y="305"/>
                  </a:lnTo>
                  <a:lnTo>
                    <a:pt x="166" y="259"/>
                  </a:lnTo>
                  <a:lnTo>
                    <a:pt x="167" y="190"/>
                  </a:lnTo>
                  <a:lnTo>
                    <a:pt x="170" y="57"/>
                  </a:lnTo>
                  <a:lnTo>
                    <a:pt x="168" y="44"/>
                  </a:lnTo>
                  <a:lnTo>
                    <a:pt x="163" y="33"/>
                  </a:lnTo>
                  <a:lnTo>
                    <a:pt x="155" y="23"/>
                  </a:lnTo>
                  <a:lnTo>
                    <a:pt x="144" y="16"/>
                  </a:lnTo>
                  <a:lnTo>
                    <a:pt x="132" y="10"/>
                  </a:lnTo>
                  <a:lnTo>
                    <a:pt x="118" y="4"/>
                  </a:lnTo>
                  <a:lnTo>
                    <a:pt x="104" y="1"/>
                  </a:lnTo>
                  <a:lnTo>
                    <a:pt x="88" y="0"/>
                  </a:lnTo>
                  <a:lnTo>
                    <a:pt x="73" y="1"/>
                  </a:lnTo>
                  <a:lnTo>
                    <a:pt x="58" y="3"/>
                  </a:lnTo>
                  <a:lnTo>
                    <a:pt x="44" y="7"/>
                  </a:lnTo>
                  <a:lnTo>
                    <a:pt x="32" y="13"/>
                  </a:lnTo>
                  <a:lnTo>
                    <a:pt x="21" y="20"/>
                  </a:lnTo>
                  <a:lnTo>
                    <a:pt x="13" y="29"/>
                  </a:lnTo>
                  <a:lnTo>
                    <a:pt x="7" y="41"/>
                  </a:lnTo>
                  <a:lnTo>
                    <a:pt x="5" y="53"/>
                  </a:lnTo>
                  <a:lnTo>
                    <a:pt x="4" y="110"/>
                  </a:lnTo>
                  <a:lnTo>
                    <a:pt x="3" y="156"/>
                  </a:lnTo>
                  <a:lnTo>
                    <a:pt x="2" y="226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48" name="Freeform 293"/>
            <p:cNvSpPr>
              <a:spLocks/>
            </p:cNvSpPr>
            <p:nvPr/>
          </p:nvSpPr>
          <p:spPr bwMode="auto">
            <a:xfrm>
              <a:off x="4932" y="1825"/>
              <a:ext cx="15" cy="30"/>
            </a:xfrm>
            <a:custGeom>
              <a:avLst/>
              <a:gdLst>
                <a:gd name="T0" fmla="*/ 0 w 155"/>
                <a:gd name="T1" fmla="*/ 0 h 359"/>
                <a:gd name="T2" fmla="*/ 0 w 155"/>
                <a:gd name="T3" fmla="*/ 0 h 359"/>
                <a:gd name="T4" fmla="*/ 0 w 155"/>
                <a:gd name="T5" fmla="*/ 0 h 359"/>
                <a:gd name="T6" fmla="*/ 0 w 155"/>
                <a:gd name="T7" fmla="*/ 0 h 359"/>
                <a:gd name="T8" fmla="*/ 0 w 155"/>
                <a:gd name="T9" fmla="*/ 0 h 359"/>
                <a:gd name="T10" fmla="*/ 0 w 155"/>
                <a:gd name="T11" fmla="*/ 0 h 359"/>
                <a:gd name="T12" fmla="*/ 0 w 155"/>
                <a:gd name="T13" fmla="*/ 0 h 359"/>
                <a:gd name="T14" fmla="*/ 0 w 155"/>
                <a:gd name="T15" fmla="*/ 0 h 359"/>
                <a:gd name="T16" fmla="*/ 0 w 155"/>
                <a:gd name="T17" fmla="*/ 0 h 359"/>
                <a:gd name="T18" fmla="*/ 0 w 155"/>
                <a:gd name="T19" fmla="*/ 0 h 359"/>
                <a:gd name="T20" fmla="*/ 0 w 155"/>
                <a:gd name="T21" fmla="*/ 0 h 359"/>
                <a:gd name="T22" fmla="*/ 0 w 155"/>
                <a:gd name="T23" fmla="*/ 0 h 359"/>
                <a:gd name="T24" fmla="*/ 0 w 155"/>
                <a:gd name="T25" fmla="*/ 0 h 359"/>
                <a:gd name="T26" fmla="*/ 0 w 155"/>
                <a:gd name="T27" fmla="*/ 0 h 359"/>
                <a:gd name="T28" fmla="*/ 0 w 155"/>
                <a:gd name="T29" fmla="*/ 0 h 359"/>
                <a:gd name="T30" fmla="*/ 0 w 155"/>
                <a:gd name="T31" fmla="*/ 0 h 359"/>
                <a:gd name="T32" fmla="*/ 0 w 155"/>
                <a:gd name="T33" fmla="*/ 0 h 359"/>
                <a:gd name="T34" fmla="*/ 0 w 155"/>
                <a:gd name="T35" fmla="*/ 0 h 359"/>
                <a:gd name="T36" fmla="*/ 0 w 155"/>
                <a:gd name="T37" fmla="*/ 0 h 359"/>
                <a:gd name="T38" fmla="*/ 0 w 155"/>
                <a:gd name="T39" fmla="*/ 0 h 359"/>
                <a:gd name="T40" fmla="*/ 0 w 155"/>
                <a:gd name="T41" fmla="*/ 0 h 359"/>
                <a:gd name="T42" fmla="*/ 0 w 155"/>
                <a:gd name="T43" fmla="*/ 0 h 359"/>
                <a:gd name="T44" fmla="*/ 0 w 155"/>
                <a:gd name="T45" fmla="*/ 0 h 359"/>
                <a:gd name="T46" fmla="*/ 0 w 155"/>
                <a:gd name="T47" fmla="*/ 0 h 359"/>
                <a:gd name="T48" fmla="*/ 0 w 155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359"/>
                <a:gd name="T77" fmla="*/ 155 w 155"/>
                <a:gd name="T78" fmla="*/ 359 h 3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359">
                  <a:moveTo>
                    <a:pt x="0" y="357"/>
                  </a:moveTo>
                  <a:lnTo>
                    <a:pt x="15" y="357"/>
                  </a:lnTo>
                  <a:lnTo>
                    <a:pt x="28" y="357"/>
                  </a:lnTo>
                  <a:lnTo>
                    <a:pt x="38" y="357"/>
                  </a:lnTo>
                  <a:lnTo>
                    <a:pt x="50" y="357"/>
                  </a:lnTo>
                  <a:lnTo>
                    <a:pt x="64" y="357"/>
                  </a:lnTo>
                  <a:lnTo>
                    <a:pt x="85" y="358"/>
                  </a:lnTo>
                  <a:lnTo>
                    <a:pt x="113" y="358"/>
                  </a:lnTo>
                  <a:lnTo>
                    <a:pt x="151" y="359"/>
                  </a:lnTo>
                  <a:lnTo>
                    <a:pt x="152" y="303"/>
                  </a:lnTo>
                  <a:lnTo>
                    <a:pt x="152" y="257"/>
                  </a:lnTo>
                  <a:lnTo>
                    <a:pt x="153" y="188"/>
                  </a:lnTo>
                  <a:lnTo>
                    <a:pt x="155" y="55"/>
                  </a:lnTo>
                  <a:lnTo>
                    <a:pt x="150" y="31"/>
                  </a:lnTo>
                  <a:lnTo>
                    <a:pt x="132" y="15"/>
                  </a:lnTo>
                  <a:lnTo>
                    <a:pt x="108" y="4"/>
                  </a:lnTo>
                  <a:lnTo>
                    <a:pt x="81" y="0"/>
                  </a:lnTo>
                  <a:lnTo>
                    <a:pt x="53" y="3"/>
                  </a:lnTo>
                  <a:lnTo>
                    <a:pt x="29" y="13"/>
                  </a:lnTo>
                  <a:lnTo>
                    <a:pt x="10" y="29"/>
                  </a:lnTo>
                  <a:lnTo>
                    <a:pt x="4" y="53"/>
                  </a:lnTo>
                  <a:lnTo>
                    <a:pt x="3" y="110"/>
                  </a:lnTo>
                  <a:lnTo>
                    <a:pt x="2" y="155"/>
                  </a:lnTo>
                  <a:lnTo>
                    <a:pt x="1" y="224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49" name="Freeform 294"/>
            <p:cNvSpPr>
              <a:spLocks/>
            </p:cNvSpPr>
            <p:nvPr/>
          </p:nvSpPr>
          <p:spPr bwMode="auto">
            <a:xfrm>
              <a:off x="4933" y="1825"/>
              <a:ext cx="14" cy="30"/>
            </a:xfrm>
            <a:custGeom>
              <a:avLst/>
              <a:gdLst>
                <a:gd name="T0" fmla="*/ 0 w 142"/>
                <a:gd name="T1" fmla="*/ 0 h 358"/>
                <a:gd name="T2" fmla="*/ 0 w 142"/>
                <a:gd name="T3" fmla="*/ 0 h 358"/>
                <a:gd name="T4" fmla="*/ 0 w 142"/>
                <a:gd name="T5" fmla="*/ 0 h 358"/>
                <a:gd name="T6" fmla="*/ 0 w 142"/>
                <a:gd name="T7" fmla="*/ 0 h 358"/>
                <a:gd name="T8" fmla="*/ 0 w 142"/>
                <a:gd name="T9" fmla="*/ 0 h 358"/>
                <a:gd name="T10" fmla="*/ 0 w 142"/>
                <a:gd name="T11" fmla="*/ 0 h 358"/>
                <a:gd name="T12" fmla="*/ 0 w 142"/>
                <a:gd name="T13" fmla="*/ 0 h 358"/>
                <a:gd name="T14" fmla="*/ 0 w 142"/>
                <a:gd name="T15" fmla="*/ 0 h 358"/>
                <a:gd name="T16" fmla="*/ 0 w 142"/>
                <a:gd name="T17" fmla="*/ 0 h 358"/>
                <a:gd name="T18" fmla="*/ 0 w 142"/>
                <a:gd name="T19" fmla="*/ 0 h 358"/>
                <a:gd name="T20" fmla="*/ 0 w 142"/>
                <a:gd name="T21" fmla="*/ 0 h 358"/>
                <a:gd name="T22" fmla="*/ 0 w 142"/>
                <a:gd name="T23" fmla="*/ 0 h 358"/>
                <a:gd name="T24" fmla="*/ 0 w 142"/>
                <a:gd name="T25" fmla="*/ 0 h 358"/>
                <a:gd name="T26" fmla="*/ 0 w 142"/>
                <a:gd name="T27" fmla="*/ 0 h 358"/>
                <a:gd name="T28" fmla="*/ 0 w 142"/>
                <a:gd name="T29" fmla="*/ 0 h 358"/>
                <a:gd name="T30" fmla="*/ 0 w 142"/>
                <a:gd name="T31" fmla="*/ 0 h 358"/>
                <a:gd name="T32" fmla="*/ 0 w 142"/>
                <a:gd name="T33" fmla="*/ 0 h 358"/>
                <a:gd name="T34" fmla="*/ 0 w 142"/>
                <a:gd name="T35" fmla="*/ 0 h 358"/>
                <a:gd name="T36" fmla="*/ 0 w 142"/>
                <a:gd name="T37" fmla="*/ 0 h 358"/>
                <a:gd name="T38" fmla="*/ 0 w 142"/>
                <a:gd name="T39" fmla="*/ 0 h 358"/>
                <a:gd name="T40" fmla="*/ 0 w 142"/>
                <a:gd name="T41" fmla="*/ 0 h 358"/>
                <a:gd name="T42" fmla="*/ 0 w 142"/>
                <a:gd name="T43" fmla="*/ 0 h 358"/>
                <a:gd name="T44" fmla="*/ 0 w 142"/>
                <a:gd name="T45" fmla="*/ 0 h 358"/>
                <a:gd name="T46" fmla="*/ 0 w 142"/>
                <a:gd name="T47" fmla="*/ 0 h 358"/>
                <a:gd name="T48" fmla="*/ 0 w 142"/>
                <a:gd name="T49" fmla="*/ 0 h 3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"/>
                <a:gd name="T76" fmla="*/ 0 h 358"/>
                <a:gd name="T77" fmla="*/ 142 w 142"/>
                <a:gd name="T78" fmla="*/ 358 h 3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" h="358">
                  <a:moveTo>
                    <a:pt x="0" y="356"/>
                  </a:moveTo>
                  <a:lnTo>
                    <a:pt x="16" y="356"/>
                  </a:lnTo>
                  <a:lnTo>
                    <a:pt x="27" y="356"/>
                  </a:lnTo>
                  <a:lnTo>
                    <a:pt x="36" y="356"/>
                  </a:lnTo>
                  <a:lnTo>
                    <a:pt x="46" y="356"/>
                  </a:lnTo>
                  <a:lnTo>
                    <a:pt x="59" y="356"/>
                  </a:lnTo>
                  <a:lnTo>
                    <a:pt x="77" y="357"/>
                  </a:lnTo>
                  <a:lnTo>
                    <a:pt x="102" y="357"/>
                  </a:lnTo>
                  <a:lnTo>
                    <a:pt x="137" y="358"/>
                  </a:lnTo>
                  <a:lnTo>
                    <a:pt x="138" y="302"/>
                  </a:lnTo>
                  <a:lnTo>
                    <a:pt x="139" y="257"/>
                  </a:lnTo>
                  <a:lnTo>
                    <a:pt x="140" y="188"/>
                  </a:lnTo>
                  <a:lnTo>
                    <a:pt x="142" y="54"/>
                  </a:lnTo>
                  <a:lnTo>
                    <a:pt x="137" y="30"/>
                  </a:lnTo>
                  <a:lnTo>
                    <a:pt x="121" y="14"/>
                  </a:lnTo>
                  <a:lnTo>
                    <a:pt x="99" y="3"/>
                  </a:lnTo>
                  <a:lnTo>
                    <a:pt x="75" y="0"/>
                  </a:lnTo>
                  <a:lnTo>
                    <a:pt x="49" y="3"/>
                  </a:lnTo>
                  <a:lnTo>
                    <a:pt x="27" y="13"/>
                  </a:lnTo>
                  <a:lnTo>
                    <a:pt x="12" y="29"/>
                  </a:lnTo>
                  <a:lnTo>
                    <a:pt x="5" y="52"/>
                  </a:lnTo>
                  <a:lnTo>
                    <a:pt x="4" y="109"/>
                  </a:lnTo>
                  <a:lnTo>
                    <a:pt x="3" y="155"/>
                  </a:lnTo>
                  <a:lnTo>
                    <a:pt x="2" y="224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7F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50" name="Freeform 295"/>
            <p:cNvSpPr>
              <a:spLocks/>
            </p:cNvSpPr>
            <p:nvPr/>
          </p:nvSpPr>
          <p:spPr bwMode="auto">
            <a:xfrm>
              <a:off x="4934" y="1825"/>
              <a:ext cx="13" cy="30"/>
            </a:xfrm>
            <a:custGeom>
              <a:avLst/>
              <a:gdLst>
                <a:gd name="T0" fmla="*/ 0 w 128"/>
                <a:gd name="T1" fmla="*/ 0 h 355"/>
                <a:gd name="T2" fmla="*/ 0 w 128"/>
                <a:gd name="T3" fmla="*/ 0 h 355"/>
                <a:gd name="T4" fmla="*/ 0 w 128"/>
                <a:gd name="T5" fmla="*/ 0 h 355"/>
                <a:gd name="T6" fmla="*/ 0 w 128"/>
                <a:gd name="T7" fmla="*/ 0 h 355"/>
                <a:gd name="T8" fmla="*/ 0 w 128"/>
                <a:gd name="T9" fmla="*/ 0 h 355"/>
                <a:gd name="T10" fmla="*/ 0 w 128"/>
                <a:gd name="T11" fmla="*/ 0 h 355"/>
                <a:gd name="T12" fmla="*/ 0 w 128"/>
                <a:gd name="T13" fmla="*/ 0 h 355"/>
                <a:gd name="T14" fmla="*/ 0 w 128"/>
                <a:gd name="T15" fmla="*/ 0 h 355"/>
                <a:gd name="T16" fmla="*/ 0 w 128"/>
                <a:gd name="T17" fmla="*/ 0 h 355"/>
                <a:gd name="T18" fmla="*/ 0 w 128"/>
                <a:gd name="T19" fmla="*/ 0 h 355"/>
                <a:gd name="T20" fmla="*/ 0 w 128"/>
                <a:gd name="T21" fmla="*/ 0 h 355"/>
                <a:gd name="T22" fmla="*/ 0 w 128"/>
                <a:gd name="T23" fmla="*/ 0 h 355"/>
                <a:gd name="T24" fmla="*/ 0 w 128"/>
                <a:gd name="T25" fmla="*/ 0 h 355"/>
                <a:gd name="T26" fmla="*/ 0 w 128"/>
                <a:gd name="T27" fmla="*/ 0 h 355"/>
                <a:gd name="T28" fmla="*/ 0 w 128"/>
                <a:gd name="T29" fmla="*/ 0 h 355"/>
                <a:gd name="T30" fmla="*/ 0 w 128"/>
                <a:gd name="T31" fmla="*/ 0 h 355"/>
                <a:gd name="T32" fmla="*/ 0 w 128"/>
                <a:gd name="T33" fmla="*/ 0 h 355"/>
                <a:gd name="T34" fmla="*/ 0 w 128"/>
                <a:gd name="T35" fmla="*/ 0 h 355"/>
                <a:gd name="T36" fmla="*/ 0 w 128"/>
                <a:gd name="T37" fmla="*/ 0 h 355"/>
                <a:gd name="T38" fmla="*/ 0 w 128"/>
                <a:gd name="T39" fmla="*/ 0 h 355"/>
                <a:gd name="T40" fmla="*/ 0 w 128"/>
                <a:gd name="T41" fmla="*/ 0 h 355"/>
                <a:gd name="T42" fmla="*/ 0 w 128"/>
                <a:gd name="T43" fmla="*/ 0 h 355"/>
                <a:gd name="T44" fmla="*/ 0 w 128"/>
                <a:gd name="T45" fmla="*/ 0 h 355"/>
                <a:gd name="T46" fmla="*/ 0 w 128"/>
                <a:gd name="T47" fmla="*/ 0 h 355"/>
                <a:gd name="T48" fmla="*/ 0 w 128"/>
                <a:gd name="T49" fmla="*/ 0 h 3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355"/>
                <a:gd name="T77" fmla="*/ 128 w 128"/>
                <a:gd name="T78" fmla="*/ 355 h 3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355">
                  <a:moveTo>
                    <a:pt x="0" y="353"/>
                  </a:moveTo>
                  <a:lnTo>
                    <a:pt x="13" y="353"/>
                  </a:lnTo>
                  <a:lnTo>
                    <a:pt x="22" y="353"/>
                  </a:lnTo>
                  <a:lnTo>
                    <a:pt x="31" y="353"/>
                  </a:lnTo>
                  <a:lnTo>
                    <a:pt x="40" y="353"/>
                  </a:lnTo>
                  <a:lnTo>
                    <a:pt x="51" y="353"/>
                  </a:lnTo>
                  <a:lnTo>
                    <a:pt x="68" y="354"/>
                  </a:lnTo>
                  <a:lnTo>
                    <a:pt x="90" y="354"/>
                  </a:lnTo>
                  <a:lnTo>
                    <a:pt x="120" y="355"/>
                  </a:lnTo>
                  <a:lnTo>
                    <a:pt x="123" y="299"/>
                  </a:lnTo>
                  <a:lnTo>
                    <a:pt x="124" y="255"/>
                  </a:lnTo>
                  <a:lnTo>
                    <a:pt x="126" y="186"/>
                  </a:lnTo>
                  <a:lnTo>
                    <a:pt x="128" y="54"/>
                  </a:lnTo>
                  <a:lnTo>
                    <a:pt x="123" y="30"/>
                  </a:lnTo>
                  <a:lnTo>
                    <a:pt x="108" y="14"/>
                  </a:lnTo>
                  <a:lnTo>
                    <a:pt x="88" y="4"/>
                  </a:lnTo>
                  <a:lnTo>
                    <a:pt x="66" y="0"/>
                  </a:lnTo>
                  <a:lnTo>
                    <a:pt x="43" y="4"/>
                  </a:lnTo>
                  <a:lnTo>
                    <a:pt x="23" y="13"/>
                  </a:lnTo>
                  <a:lnTo>
                    <a:pt x="9" y="28"/>
                  </a:lnTo>
                  <a:lnTo>
                    <a:pt x="4" y="51"/>
                  </a:lnTo>
                  <a:lnTo>
                    <a:pt x="3" y="108"/>
                  </a:lnTo>
                  <a:lnTo>
                    <a:pt x="2" y="153"/>
                  </a:lnTo>
                  <a:lnTo>
                    <a:pt x="1" y="222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51" name="Freeform 296"/>
            <p:cNvSpPr>
              <a:spLocks/>
            </p:cNvSpPr>
            <p:nvPr/>
          </p:nvSpPr>
          <p:spPr bwMode="auto">
            <a:xfrm>
              <a:off x="4934" y="1825"/>
              <a:ext cx="12" cy="30"/>
            </a:xfrm>
            <a:custGeom>
              <a:avLst/>
              <a:gdLst>
                <a:gd name="T0" fmla="*/ 0 w 117"/>
                <a:gd name="T1" fmla="*/ 0 h 354"/>
                <a:gd name="T2" fmla="*/ 0 w 117"/>
                <a:gd name="T3" fmla="*/ 0 h 354"/>
                <a:gd name="T4" fmla="*/ 0 w 117"/>
                <a:gd name="T5" fmla="*/ 0 h 354"/>
                <a:gd name="T6" fmla="*/ 0 w 117"/>
                <a:gd name="T7" fmla="*/ 0 h 354"/>
                <a:gd name="T8" fmla="*/ 0 w 117"/>
                <a:gd name="T9" fmla="*/ 0 h 354"/>
                <a:gd name="T10" fmla="*/ 0 w 117"/>
                <a:gd name="T11" fmla="*/ 0 h 354"/>
                <a:gd name="T12" fmla="*/ 0 w 117"/>
                <a:gd name="T13" fmla="*/ 0 h 354"/>
                <a:gd name="T14" fmla="*/ 0 w 117"/>
                <a:gd name="T15" fmla="*/ 0 h 354"/>
                <a:gd name="T16" fmla="*/ 0 w 117"/>
                <a:gd name="T17" fmla="*/ 0 h 354"/>
                <a:gd name="T18" fmla="*/ 0 w 117"/>
                <a:gd name="T19" fmla="*/ 0 h 354"/>
                <a:gd name="T20" fmla="*/ 0 w 117"/>
                <a:gd name="T21" fmla="*/ 0 h 354"/>
                <a:gd name="T22" fmla="*/ 0 w 117"/>
                <a:gd name="T23" fmla="*/ 0 h 354"/>
                <a:gd name="T24" fmla="*/ 0 w 117"/>
                <a:gd name="T25" fmla="*/ 0 h 354"/>
                <a:gd name="T26" fmla="*/ 0 w 117"/>
                <a:gd name="T27" fmla="*/ 0 h 354"/>
                <a:gd name="T28" fmla="*/ 0 w 117"/>
                <a:gd name="T29" fmla="*/ 0 h 354"/>
                <a:gd name="T30" fmla="*/ 0 w 117"/>
                <a:gd name="T31" fmla="*/ 0 h 354"/>
                <a:gd name="T32" fmla="*/ 0 w 117"/>
                <a:gd name="T33" fmla="*/ 0 h 354"/>
                <a:gd name="T34" fmla="*/ 0 w 117"/>
                <a:gd name="T35" fmla="*/ 0 h 354"/>
                <a:gd name="T36" fmla="*/ 0 w 117"/>
                <a:gd name="T37" fmla="*/ 0 h 354"/>
                <a:gd name="T38" fmla="*/ 0 w 117"/>
                <a:gd name="T39" fmla="*/ 0 h 354"/>
                <a:gd name="T40" fmla="*/ 0 w 117"/>
                <a:gd name="T41" fmla="*/ 0 h 354"/>
                <a:gd name="T42" fmla="*/ 0 w 117"/>
                <a:gd name="T43" fmla="*/ 0 h 354"/>
                <a:gd name="T44" fmla="*/ 0 w 117"/>
                <a:gd name="T45" fmla="*/ 0 h 354"/>
                <a:gd name="T46" fmla="*/ 0 w 117"/>
                <a:gd name="T47" fmla="*/ 0 h 354"/>
                <a:gd name="T48" fmla="*/ 0 w 117"/>
                <a:gd name="T49" fmla="*/ 0 h 3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7"/>
                <a:gd name="T76" fmla="*/ 0 h 354"/>
                <a:gd name="T77" fmla="*/ 117 w 117"/>
                <a:gd name="T78" fmla="*/ 354 h 3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7" h="354">
                  <a:moveTo>
                    <a:pt x="0" y="352"/>
                  </a:moveTo>
                  <a:lnTo>
                    <a:pt x="12" y="352"/>
                  </a:lnTo>
                  <a:lnTo>
                    <a:pt x="21" y="352"/>
                  </a:lnTo>
                  <a:lnTo>
                    <a:pt x="29" y="352"/>
                  </a:lnTo>
                  <a:lnTo>
                    <a:pt x="38" y="352"/>
                  </a:lnTo>
                  <a:lnTo>
                    <a:pt x="48" y="352"/>
                  </a:lnTo>
                  <a:lnTo>
                    <a:pt x="64" y="353"/>
                  </a:lnTo>
                  <a:lnTo>
                    <a:pt x="84" y="353"/>
                  </a:lnTo>
                  <a:lnTo>
                    <a:pt x="111" y="354"/>
                  </a:lnTo>
                  <a:lnTo>
                    <a:pt x="112" y="298"/>
                  </a:lnTo>
                  <a:lnTo>
                    <a:pt x="113" y="254"/>
                  </a:lnTo>
                  <a:lnTo>
                    <a:pt x="114" y="186"/>
                  </a:lnTo>
                  <a:lnTo>
                    <a:pt x="117" y="55"/>
                  </a:lnTo>
                  <a:lnTo>
                    <a:pt x="112" y="32"/>
                  </a:lnTo>
                  <a:lnTo>
                    <a:pt x="100" y="15"/>
                  </a:lnTo>
                  <a:lnTo>
                    <a:pt x="83" y="5"/>
                  </a:lnTo>
                  <a:lnTo>
                    <a:pt x="63" y="0"/>
                  </a:lnTo>
                  <a:lnTo>
                    <a:pt x="42" y="4"/>
                  </a:lnTo>
                  <a:lnTo>
                    <a:pt x="24" y="13"/>
                  </a:lnTo>
                  <a:lnTo>
                    <a:pt x="12" y="29"/>
                  </a:lnTo>
                  <a:lnTo>
                    <a:pt x="7" y="53"/>
                  </a:lnTo>
                  <a:lnTo>
                    <a:pt x="6" y="109"/>
                  </a:lnTo>
                  <a:lnTo>
                    <a:pt x="5" y="153"/>
                  </a:lnTo>
                  <a:lnTo>
                    <a:pt x="3" y="221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A3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52" name="Freeform 297"/>
            <p:cNvSpPr>
              <a:spLocks/>
            </p:cNvSpPr>
            <p:nvPr/>
          </p:nvSpPr>
          <p:spPr bwMode="auto">
            <a:xfrm>
              <a:off x="4935" y="1825"/>
              <a:ext cx="11" cy="30"/>
            </a:xfrm>
            <a:custGeom>
              <a:avLst/>
              <a:gdLst>
                <a:gd name="T0" fmla="*/ 0 w 104"/>
                <a:gd name="T1" fmla="*/ 0 h 351"/>
                <a:gd name="T2" fmla="*/ 0 w 104"/>
                <a:gd name="T3" fmla="*/ 0 h 351"/>
                <a:gd name="T4" fmla="*/ 0 w 104"/>
                <a:gd name="T5" fmla="*/ 0 h 351"/>
                <a:gd name="T6" fmla="*/ 0 w 104"/>
                <a:gd name="T7" fmla="*/ 0 h 351"/>
                <a:gd name="T8" fmla="*/ 0 w 104"/>
                <a:gd name="T9" fmla="*/ 0 h 351"/>
                <a:gd name="T10" fmla="*/ 0 w 104"/>
                <a:gd name="T11" fmla="*/ 0 h 351"/>
                <a:gd name="T12" fmla="*/ 0 w 104"/>
                <a:gd name="T13" fmla="*/ 0 h 351"/>
                <a:gd name="T14" fmla="*/ 0 w 104"/>
                <a:gd name="T15" fmla="*/ 0 h 351"/>
                <a:gd name="T16" fmla="*/ 0 w 104"/>
                <a:gd name="T17" fmla="*/ 0 h 351"/>
                <a:gd name="T18" fmla="*/ 0 w 104"/>
                <a:gd name="T19" fmla="*/ 0 h 351"/>
                <a:gd name="T20" fmla="*/ 0 w 104"/>
                <a:gd name="T21" fmla="*/ 0 h 351"/>
                <a:gd name="T22" fmla="*/ 0 w 104"/>
                <a:gd name="T23" fmla="*/ 0 h 351"/>
                <a:gd name="T24" fmla="*/ 0 w 104"/>
                <a:gd name="T25" fmla="*/ 0 h 351"/>
                <a:gd name="T26" fmla="*/ 0 w 104"/>
                <a:gd name="T27" fmla="*/ 0 h 351"/>
                <a:gd name="T28" fmla="*/ 0 w 104"/>
                <a:gd name="T29" fmla="*/ 0 h 351"/>
                <a:gd name="T30" fmla="*/ 0 w 104"/>
                <a:gd name="T31" fmla="*/ 0 h 351"/>
                <a:gd name="T32" fmla="*/ 0 w 104"/>
                <a:gd name="T33" fmla="*/ 0 h 351"/>
                <a:gd name="T34" fmla="*/ 0 w 104"/>
                <a:gd name="T35" fmla="*/ 0 h 351"/>
                <a:gd name="T36" fmla="*/ 0 w 104"/>
                <a:gd name="T37" fmla="*/ 0 h 351"/>
                <a:gd name="T38" fmla="*/ 0 w 104"/>
                <a:gd name="T39" fmla="*/ 0 h 351"/>
                <a:gd name="T40" fmla="*/ 0 w 104"/>
                <a:gd name="T41" fmla="*/ 0 h 351"/>
                <a:gd name="T42" fmla="*/ 0 w 104"/>
                <a:gd name="T43" fmla="*/ 0 h 351"/>
                <a:gd name="T44" fmla="*/ 0 w 104"/>
                <a:gd name="T45" fmla="*/ 0 h 351"/>
                <a:gd name="T46" fmla="*/ 0 w 104"/>
                <a:gd name="T47" fmla="*/ 0 h 351"/>
                <a:gd name="T48" fmla="*/ 0 w 104"/>
                <a:gd name="T49" fmla="*/ 0 h 3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"/>
                <a:gd name="T76" fmla="*/ 0 h 351"/>
                <a:gd name="T77" fmla="*/ 104 w 104"/>
                <a:gd name="T78" fmla="*/ 351 h 3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" h="351">
                  <a:moveTo>
                    <a:pt x="0" y="349"/>
                  </a:moveTo>
                  <a:lnTo>
                    <a:pt x="11" y="349"/>
                  </a:lnTo>
                  <a:lnTo>
                    <a:pt x="19" y="349"/>
                  </a:lnTo>
                  <a:lnTo>
                    <a:pt x="26" y="349"/>
                  </a:lnTo>
                  <a:lnTo>
                    <a:pt x="33" y="349"/>
                  </a:lnTo>
                  <a:lnTo>
                    <a:pt x="42" y="349"/>
                  </a:lnTo>
                  <a:lnTo>
                    <a:pt x="56" y="350"/>
                  </a:lnTo>
                  <a:lnTo>
                    <a:pt x="73" y="350"/>
                  </a:lnTo>
                  <a:lnTo>
                    <a:pt x="97" y="351"/>
                  </a:lnTo>
                  <a:lnTo>
                    <a:pt x="98" y="296"/>
                  </a:lnTo>
                  <a:lnTo>
                    <a:pt x="99" y="252"/>
                  </a:lnTo>
                  <a:lnTo>
                    <a:pt x="101" y="184"/>
                  </a:lnTo>
                  <a:lnTo>
                    <a:pt x="104" y="52"/>
                  </a:lnTo>
                  <a:lnTo>
                    <a:pt x="100" y="30"/>
                  </a:lnTo>
                  <a:lnTo>
                    <a:pt x="89" y="13"/>
                  </a:lnTo>
                  <a:lnTo>
                    <a:pt x="74" y="3"/>
                  </a:lnTo>
                  <a:lnTo>
                    <a:pt x="56" y="0"/>
                  </a:lnTo>
                  <a:lnTo>
                    <a:pt x="37" y="3"/>
                  </a:lnTo>
                  <a:lnTo>
                    <a:pt x="22" y="12"/>
                  </a:lnTo>
                  <a:lnTo>
                    <a:pt x="10" y="29"/>
                  </a:lnTo>
                  <a:lnTo>
                    <a:pt x="5" y="52"/>
                  </a:lnTo>
                  <a:lnTo>
                    <a:pt x="5" y="108"/>
                  </a:lnTo>
                  <a:lnTo>
                    <a:pt x="4" y="152"/>
                  </a:lnTo>
                  <a:lnTo>
                    <a:pt x="3" y="22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B5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53" name="Freeform 298"/>
            <p:cNvSpPr>
              <a:spLocks/>
            </p:cNvSpPr>
            <p:nvPr/>
          </p:nvSpPr>
          <p:spPr bwMode="auto">
            <a:xfrm>
              <a:off x="4936" y="1825"/>
              <a:ext cx="9" cy="30"/>
            </a:xfrm>
            <a:custGeom>
              <a:avLst/>
              <a:gdLst>
                <a:gd name="T0" fmla="*/ 0 w 89"/>
                <a:gd name="T1" fmla="*/ 0 h 350"/>
                <a:gd name="T2" fmla="*/ 0 w 89"/>
                <a:gd name="T3" fmla="*/ 0 h 350"/>
                <a:gd name="T4" fmla="*/ 0 w 89"/>
                <a:gd name="T5" fmla="*/ 0 h 350"/>
                <a:gd name="T6" fmla="*/ 0 w 89"/>
                <a:gd name="T7" fmla="*/ 0 h 350"/>
                <a:gd name="T8" fmla="*/ 0 w 89"/>
                <a:gd name="T9" fmla="*/ 0 h 350"/>
                <a:gd name="T10" fmla="*/ 0 w 89"/>
                <a:gd name="T11" fmla="*/ 0 h 350"/>
                <a:gd name="T12" fmla="*/ 0 w 89"/>
                <a:gd name="T13" fmla="*/ 0 h 350"/>
                <a:gd name="T14" fmla="*/ 0 w 89"/>
                <a:gd name="T15" fmla="*/ 0 h 350"/>
                <a:gd name="T16" fmla="*/ 0 w 89"/>
                <a:gd name="T17" fmla="*/ 0 h 350"/>
                <a:gd name="T18" fmla="*/ 0 w 89"/>
                <a:gd name="T19" fmla="*/ 0 h 350"/>
                <a:gd name="T20" fmla="*/ 0 w 89"/>
                <a:gd name="T21" fmla="*/ 0 h 350"/>
                <a:gd name="T22" fmla="*/ 0 w 89"/>
                <a:gd name="T23" fmla="*/ 0 h 3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"/>
                <a:gd name="T37" fmla="*/ 0 h 350"/>
                <a:gd name="T38" fmla="*/ 89 w 89"/>
                <a:gd name="T39" fmla="*/ 350 h 3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" h="350">
                  <a:moveTo>
                    <a:pt x="0" y="348"/>
                  </a:moveTo>
                  <a:lnTo>
                    <a:pt x="85" y="350"/>
                  </a:lnTo>
                  <a:lnTo>
                    <a:pt x="89" y="54"/>
                  </a:lnTo>
                  <a:lnTo>
                    <a:pt x="86" y="31"/>
                  </a:lnTo>
                  <a:lnTo>
                    <a:pt x="76" y="14"/>
                  </a:lnTo>
                  <a:lnTo>
                    <a:pt x="63" y="4"/>
                  </a:lnTo>
                  <a:lnTo>
                    <a:pt x="48" y="0"/>
                  </a:lnTo>
                  <a:lnTo>
                    <a:pt x="32" y="4"/>
                  </a:lnTo>
                  <a:lnTo>
                    <a:pt x="19" y="14"/>
                  </a:lnTo>
                  <a:lnTo>
                    <a:pt x="9" y="31"/>
                  </a:lnTo>
                  <a:lnTo>
                    <a:pt x="5" y="54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54" name="Freeform 299"/>
            <p:cNvSpPr>
              <a:spLocks/>
            </p:cNvSpPr>
            <p:nvPr/>
          </p:nvSpPr>
          <p:spPr bwMode="auto">
            <a:xfrm>
              <a:off x="4927" y="1850"/>
              <a:ext cx="22" cy="9"/>
            </a:xfrm>
            <a:custGeom>
              <a:avLst/>
              <a:gdLst>
                <a:gd name="T0" fmla="*/ 0 w 218"/>
                <a:gd name="T1" fmla="*/ 0 h 111"/>
                <a:gd name="T2" fmla="*/ 0 w 218"/>
                <a:gd name="T3" fmla="*/ 0 h 111"/>
                <a:gd name="T4" fmla="*/ 0 w 218"/>
                <a:gd name="T5" fmla="*/ 0 h 111"/>
                <a:gd name="T6" fmla="*/ 0 w 218"/>
                <a:gd name="T7" fmla="*/ 0 h 111"/>
                <a:gd name="T8" fmla="*/ 0 w 218"/>
                <a:gd name="T9" fmla="*/ 0 h 111"/>
                <a:gd name="T10" fmla="*/ 0 w 218"/>
                <a:gd name="T11" fmla="*/ 0 h 111"/>
                <a:gd name="T12" fmla="*/ 0 w 218"/>
                <a:gd name="T13" fmla="*/ 0 h 111"/>
                <a:gd name="T14" fmla="*/ 0 w 218"/>
                <a:gd name="T15" fmla="*/ 0 h 111"/>
                <a:gd name="T16" fmla="*/ 0 w 218"/>
                <a:gd name="T17" fmla="*/ 0 h 111"/>
                <a:gd name="T18" fmla="*/ 0 w 218"/>
                <a:gd name="T19" fmla="*/ 0 h 111"/>
                <a:gd name="T20" fmla="*/ 0 w 218"/>
                <a:gd name="T21" fmla="*/ 0 h 111"/>
                <a:gd name="T22" fmla="*/ 0 w 218"/>
                <a:gd name="T23" fmla="*/ 0 h 111"/>
                <a:gd name="T24" fmla="*/ 0 w 218"/>
                <a:gd name="T25" fmla="*/ 0 h 111"/>
                <a:gd name="T26" fmla="*/ 0 w 218"/>
                <a:gd name="T27" fmla="*/ 0 h 111"/>
                <a:gd name="T28" fmla="*/ 0 w 218"/>
                <a:gd name="T29" fmla="*/ 0 h 111"/>
                <a:gd name="T30" fmla="*/ 0 w 218"/>
                <a:gd name="T31" fmla="*/ 0 h 111"/>
                <a:gd name="T32" fmla="*/ 0 w 218"/>
                <a:gd name="T33" fmla="*/ 0 h 111"/>
                <a:gd name="T34" fmla="*/ 0 w 218"/>
                <a:gd name="T35" fmla="*/ 0 h 111"/>
                <a:gd name="T36" fmla="*/ 0 w 218"/>
                <a:gd name="T37" fmla="*/ 0 h 111"/>
                <a:gd name="T38" fmla="*/ 0 w 218"/>
                <a:gd name="T39" fmla="*/ 0 h 111"/>
                <a:gd name="T40" fmla="*/ 0 w 218"/>
                <a:gd name="T41" fmla="*/ 0 h 111"/>
                <a:gd name="T42" fmla="*/ 0 w 218"/>
                <a:gd name="T43" fmla="*/ 0 h 111"/>
                <a:gd name="T44" fmla="*/ 0 w 218"/>
                <a:gd name="T45" fmla="*/ 0 h 111"/>
                <a:gd name="T46" fmla="*/ 0 w 218"/>
                <a:gd name="T47" fmla="*/ 0 h 111"/>
                <a:gd name="T48" fmla="*/ 0 w 218"/>
                <a:gd name="T49" fmla="*/ 0 h 111"/>
                <a:gd name="T50" fmla="*/ 0 w 218"/>
                <a:gd name="T51" fmla="*/ 0 h 111"/>
                <a:gd name="T52" fmla="*/ 0 w 218"/>
                <a:gd name="T53" fmla="*/ 0 h 111"/>
                <a:gd name="T54" fmla="*/ 0 w 218"/>
                <a:gd name="T55" fmla="*/ 0 h 111"/>
                <a:gd name="T56" fmla="*/ 0 w 218"/>
                <a:gd name="T57" fmla="*/ 0 h 111"/>
                <a:gd name="T58" fmla="*/ 0 w 218"/>
                <a:gd name="T59" fmla="*/ 0 h 111"/>
                <a:gd name="T60" fmla="*/ 0 w 218"/>
                <a:gd name="T61" fmla="*/ 0 h 111"/>
                <a:gd name="T62" fmla="*/ 0 w 218"/>
                <a:gd name="T63" fmla="*/ 0 h 111"/>
                <a:gd name="T64" fmla="*/ 0 w 218"/>
                <a:gd name="T65" fmla="*/ 0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8"/>
                <a:gd name="T100" fmla="*/ 0 h 111"/>
                <a:gd name="T101" fmla="*/ 218 w 218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8" h="111">
                  <a:moveTo>
                    <a:pt x="110" y="0"/>
                  </a:moveTo>
                  <a:lnTo>
                    <a:pt x="133" y="1"/>
                  </a:lnTo>
                  <a:lnTo>
                    <a:pt x="153" y="5"/>
                  </a:lnTo>
                  <a:lnTo>
                    <a:pt x="171" y="10"/>
                  </a:lnTo>
                  <a:lnTo>
                    <a:pt x="187" y="17"/>
                  </a:lnTo>
                  <a:lnTo>
                    <a:pt x="200" y="25"/>
                  </a:lnTo>
                  <a:lnTo>
                    <a:pt x="210" y="36"/>
                  </a:lnTo>
                  <a:lnTo>
                    <a:pt x="216" y="46"/>
                  </a:lnTo>
                  <a:lnTo>
                    <a:pt x="218" y="57"/>
                  </a:lnTo>
                  <a:lnTo>
                    <a:pt x="216" y="69"/>
                  </a:lnTo>
                  <a:lnTo>
                    <a:pt x="209" y="78"/>
                  </a:lnTo>
                  <a:lnTo>
                    <a:pt x="199" y="88"/>
                  </a:lnTo>
                  <a:lnTo>
                    <a:pt x="185" y="96"/>
                  </a:lnTo>
                  <a:lnTo>
                    <a:pt x="169" y="103"/>
                  </a:lnTo>
                  <a:lnTo>
                    <a:pt x="151" y="107"/>
                  </a:lnTo>
                  <a:lnTo>
                    <a:pt x="131" y="110"/>
                  </a:lnTo>
                  <a:lnTo>
                    <a:pt x="108" y="111"/>
                  </a:lnTo>
                  <a:lnTo>
                    <a:pt x="86" y="110"/>
                  </a:lnTo>
                  <a:lnTo>
                    <a:pt x="65" y="106"/>
                  </a:lnTo>
                  <a:lnTo>
                    <a:pt x="47" y="101"/>
                  </a:lnTo>
                  <a:lnTo>
                    <a:pt x="32" y="94"/>
                  </a:lnTo>
                  <a:lnTo>
                    <a:pt x="19" y="85"/>
                  </a:lnTo>
                  <a:lnTo>
                    <a:pt x="9" y="75"/>
                  </a:lnTo>
                  <a:lnTo>
                    <a:pt x="2" y="65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10" y="32"/>
                  </a:lnTo>
                  <a:lnTo>
                    <a:pt x="20" y="23"/>
                  </a:lnTo>
                  <a:lnTo>
                    <a:pt x="33" y="15"/>
                  </a:lnTo>
                  <a:lnTo>
                    <a:pt x="49" y="8"/>
                  </a:lnTo>
                  <a:lnTo>
                    <a:pt x="68" y="4"/>
                  </a:lnTo>
                  <a:lnTo>
                    <a:pt x="88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55" name="Freeform 300"/>
            <p:cNvSpPr>
              <a:spLocks/>
            </p:cNvSpPr>
            <p:nvPr/>
          </p:nvSpPr>
          <p:spPr bwMode="auto">
            <a:xfrm>
              <a:off x="4931" y="1854"/>
              <a:ext cx="11" cy="177"/>
            </a:xfrm>
            <a:custGeom>
              <a:avLst/>
              <a:gdLst>
                <a:gd name="T0" fmla="*/ 0 w 112"/>
                <a:gd name="T1" fmla="*/ 0 h 2121"/>
                <a:gd name="T2" fmla="*/ 0 w 112"/>
                <a:gd name="T3" fmla="*/ 0 h 2121"/>
                <a:gd name="T4" fmla="*/ 0 w 112"/>
                <a:gd name="T5" fmla="*/ 0 h 2121"/>
                <a:gd name="T6" fmla="*/ 0 w 112"/>
                <a:gd name="T7" fmla="*/ 0 h 2121"/>
                <a:gd name="T8" fmla="*/ 0 w 112"/>
                <a:gd name="T9" fmla="*/ 0 h 2121"/>
                <a:gd name="T10" fmla="*/ 0 w 112"/>
                <a:gd name="T11" fmla="*/ 0 h 2121"/>
                <a:gd name="T12" fmla="*/ 0 w 112"/>
                <a:gd name="T13" fmla="*/ 0 h 2121"/>
                <a:gd name="T14" fmla="*/ 0 w 112"/>
                <a:gd name="T15" fmla="*/ 0 h 2121"/>
                <a:gd name="T16" fmla="*/ 0 w 112"/>
                <a:gd name="T17" fmla="*/ 0 h 2121"/>
                <a:gd name="T18" fmla="*/ 0 w 112"/>
                <a:gd name="T19" fmla="*/ 0 h 2121"/>
                <a:gd name="T20" fmla="*/ 0 w 112"/>
                <a:gd name="T21" fmla="*/ 0 h 2121"/>
                <a:gd name="T22" fmla="*/ 0 w 112"/>
                <a:gd name="T23" fmla="*/ 0 h 2121"/>
                <a:gd name="T24" fmla="*/ 0 w 112"/>
                <a:gd name="T25" fmla="*/ 0 h 2121"/>
                <a:gd name="T26" fmla="*/ 0 w 112"/>
                <a:gd name="T27" fmla="*/ 0 h 2121"/>
                <a:gd name="T28" fmla="*/ 0 w 112"/>
                <a:gd name="T29" fmla="*/ 0 h 2121"/>
                <a:gd name="T30" fmla="*/ 0 w 112"/>
                <a:gd name="T31" fmla="*/ 0 h 2121"/>
                <a:gd name="T32" fmla="*/ 0 w 112"/>
                <a:gd name="T33" fmla="*/ 0 h 2121"/>
                <a:gd name="T34" fmla="*/ 0 w 112"/>
                <a:gd name="T35" fmla="*/ 0 h 2121"/>
                <a:gd name="T36" fmla="*/ 0 w 112"/>
                <a:gd name="T37" fmla="*/ 0 h 2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2121"/>
                <a:gd name="T59" fmla="*/ 112 w 112"/>
                <a:gd name="T60" fmla="*/ 2121 h 2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2121">
                  <a:moveTo>
                    <a:pt x="36" y="17"/>
                  </a:moveTo>
                  <a:lnTo>
                    <a:pt x="39" y="10"/>
                  </a:lnTo>
                  <a:lnTo>
                    <a:pt x="48" y="4"/>
                  </a:lnTo>
                  <a:lnTo>
                    <a:pt x="60" y="1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100" y="4"/>
                  </a:lnTo>
                  <a:lnTo>
                    <a:pt x="109" y="11"/>
                  </a:lnTo>
                  <a:lnTo>
                    <a:pt x="112" y="19"/>
                  </a:lnTo>
                  <a:lnTo>
                    <a:pt x="75" y="2104"/>
                  </a:lnTo>
                  <a:lnTo>
                    <a:pt x="72" y="2112"/>
                  </a:lnTo>
                  <a:lnTo>
                    <a:pt x="63" y="2117"/>
                  </a:lnTo>
                  <a:lnTo>
                    <a:pt x="52" y="2120"/>
                  </a:lnTo>
                  <a:lnTo>
                    <a:pt x="38" y="2121"/>
                  </a:lnTo>
                  <a:lnTo>
                    <a:pt x="23" y="2119"/>
                  </a:lnTo>
                  <a:lnTo>
                    <a:pt x="12" y="2115"/>
                  </a:lnTo>
                  <a:lnTo>
                    <a:pt x="3" y="2110"/>
                  </a:lnTo>
                  <a:lnTo>
                    <a:pt x="0" y="2102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56" name="Freeform 301"/>
            <p:cNvSpPr>
              <a:spLocks/>
            </p:cNvSpPr>
            <p:nvPr/>
          </p:nvSpPr>
          <p:spPr bwMode="auto">
            <a:xfrm>
              <a:off x="4931" y="1854"/>
              <a:ext cx="10" cy="168"/>
            </a:xfrm>
            <a:custGeom>
              <a:avLst/>
              <a:gdLst>
                <a:gd name="T0" fmla="*/ 0 w 107"/>
                <a:gd name="T1" fmla="*/ 0 h 2011"/>
                <a:gd name="T2" fmla="*/ 0 w 107"/>
                <a:gd name="T3" fmla="*/ 0 h 2011"/>
                <a:gd name="T4" fmla="*/ 0 w 107"/>
                <a:gd name="T5" fmla="*/ 0 h 2011"/>
                <a:gd name="T6" fmla="*/ 0 w 107"/>
                <a:gd name="T7" fmla="*/ 0 h 2011"/>
                <a:gd name="T8" fmla="*/ 0 w 107"/>
                <a:gd name="T9" fmla="*/ 0 h 2011"/>
                <a:gd name="T10" fmla="*/ 0 w 107"/>
                <a:gd name="T11" fmla="*/ 0 h 2011"/>
                <a:gd name="T12" fmla="*/ 0 w 107"/>
                <a:gd name="T13" fmla="*/ 0 h 2011"/>
                <a:gd name="T14" fmla="*/ 0 w 107"/>
                <a:gd name="T15" fmla="*/ 0 h 2011"/>
                <a:gd name="T16" fmla="*/ 0 w 107"/>
                <a:gd name="T17" fmla="*/ 0 h 2011"/>
                <a:gd name="T18" fmla="*/ 0 w 107"/>
                <a:gd name="T19" fmla="*/ 0 h 2011"/>
                <a:gd name="T20" fmla="*/ 0 w 107"/>
                <a:gd name="T21" fmla="*/ 0 h 2011"/>
                <a:gd name="T22" fmla="*/ 0 w 107"/>
                <a:gd name="T23" fmla="*/ 0 h 2011"/>
                <a:gd name="T24" fmla="*/ 0 w 107"/>
                <a:gd name="T25" fmla="*/ 0 h 2011"/>
                <a:gd name="T26" fmla="*/ 0 w 107"/>
                <a:gd name="T27" fmla="*/ 0 h 2011"/>
                <a:gd name="T28" fmla="*/ 0 w 107"/>
                <a:gd name="T29" fmla="*/ 0 h 2011"/>
                <a:gd name="T30" fmla="*/ 0 w 107"/>
                <a:gd name="T31" fmla="*/ 0 h 2011"/>
                <a:gd name="T32" fmla="*/ 0 w 107"/>
                <a:gd name="T33" fmla="*/ 0 h 2011"/>
                <a:gd name="T34" fmla="*/ 0 w 107"/>
                <a:gd name="T35" fmla="*/ 0 h 2011"/>
                <a:gd name="T36" fmla="*/ 0 w 107"/>
                <a:gd name="T37" fmla="*/ 0 h 2011"/>
                <a:gd name="T38" fmla="*/ 0 w 107"/>
                <a:gd name="T39" fmla="*/ 0 h 2011"/>
                <a:gd name="T40" fmla="*/ 0 w 107"/>
                <a:gd name="T41" fmla="*/ 0 h 2011"/>
                <a:gd name="T42" fmla="*/ 0 w 107"/>
                <a:gd name="T43" fmla="*/ 0 h 2011"/>
                <a:gd name="T44" fmla="*/ 0 w 107"/>
                <a:gd name="T45" fmla="*/ 0 h 2011"/>
                <a:gd name="T46" fmla="*/ 0 w 107"/>
                <a:gd name="T47" fmla="*/ 0 h 2011"/>
                <a:gd name="T48" fmla="*/ 0 w 107"/>
                <a:gd name="T49" fmla="*/ 0 h 2011"/>
                <a:gd name="T50" fmla="*/ 0 w 107"/>
                <a:gd name="T51" fmla="*/ 0 h 2011"/>
                <a:gd name="T52" fmla="*/ 0 w 107"/>
                <a:gd name="T53" fmla="*/ 0 h 2011"/>
                <a:gd name="T54" fmla="*/ 0 w 107"/>
                <a:gd name="T55" fmla="*/ 0 h 2011"/>
                <a:gd name="T56" fmla="*/ 0 w 107"/>
                <a:gd name="T57" fmla="*/ 0 h 2011"/>
                <a:gd name="T58" fmla="*/ 0 w 107"/>
                <a:gd name="T59" fmla="*/ 0 h 2011"/>
                <a:gd name="T60" fmla="*/ 0 w 107"/>
                <a:gd name="T61" fmla="*/ 0 h 2011"/>
                <a:gd name="T62" fmla="*/ 0 w 107"/>
                <a:gd name="T63" fmla="*/ 0 h 2011"/>
                <a:gd name="T64" fmla="*/ 0 w 107"/>
                <a:gd name="T65" fmla="*/ 0 h 20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2011"/>
                <a:gd name="T101" fmla="*/ 107 w 107"/>
                <a:gd name="T102" fmla="*/ 2011 h 20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2011">
                  <a:moveTo>
                    <a:pt x="37" y="18"/>
                  </a:moveTo>
                  <a:lnTo>
                    <a:pt x="40" y="11"/>
                  </a:lnTo>
                  <a:lnTo>
                    <a:pt x="48" y="5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4" y="2"/>
                  </a:lnTo>
                  <a:lnTo>
                    <a:pt x="96" y="5"/>
                  </a:lnTo>
                  <a:lnTo>
                    <a:pt x="104" y="11"/>
                  </a:lnTo>
                  <a:lnTo>
                    <a:pt x="107" y="18"/>
                  </a:lnTo>
                  <a:lnTo>
                    <a:pt x="103" y="229"/>
                  </a:lnTo>
                  <a:lnTo>
                    <a:pt x="100" y="389"/>
                  </a:lnTo>
                  <a:lnTo>
                    <a:pt x="97" y="528"/>
                  </a:lnTo>
                  <a:lnTo>
                    <a:pt x="95" y="677"/>
                  </a:lnTo>
                  <a:lnTo>
                    <a:pt x="91" y="869"/>
                  </a:lnTo>
                  <a:lnTo>
                    <a:pt x="85" y="1131"/>
                  </a:lnTo>
                  <a:lnTo>
                    <a:pt x="79" y="1496"/>
                  </a:lnTo>
                  <a:lnTo>
                    <a:pt x="70" y="1996"/>
                  </a:lnTo>
                  <a:lnTo>
                    <a:pt x="67" y="2003"/>
                  </a:lnTo>
                  <a:lnTo>
                    <a:pt x="59" y="2008"/>
                  </a:lnTo>
                  <a:lnTo>
                    <a:pt x="48" y="2011"/>
                  </a:lnTo>
                  <a:lnTo>
                    <a:pt x="36" y="2011"/>
                  </a:lnTo>
                  <a:lnTo>
                    <a:pt x="22" y="2010"/>
                  </a:lnTo>
                  <a:lnTo>
                    <a:pt x="11" y="2007"/>
                  </a:lnTo>
                  <a:lnTo>
                    <a:pt x="3" y="2001"/>
                  </a:lnTo>
                  <a:lnTo>
                    <a:pt x="0" y="1993"/>
                  </a:lnTo>
                  <a:lnTo>
                    <a:pt x="5" y="1783"/>
                  </a:lnTo>
                  <a:lnTo>
                    <a:pt x="8" y="1623"/>
                  </a:lnTo>
                  <a:lnTo>
                    <a:pt x="11" y="1485"/>
                  </a:lnTo>
                  <a:lnTo>
                    <a:pt x="14" y="1336"/>
                  </a:lnTo>
                  <a:lnTo>
                    <a:pt x="17" y="1145"/>
                  </a:lnTo>
                  <a:lnTo>
                    <a:pt x="21" y="883"/>
                  </a:lnTo>
                  <a:lnTo>
                    <a:pt x="29" y="518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57" name="Freeform 302"/>
            <p:cNvSpPr>
              <a:spLocks/>
            </p:cNvSpPr>
            <p:nvPr/>
          </p:nvSpPr>
          <p:spPr bwMode="auto">
            <a:xfrm>
              <a:off x="4932" y="1854"/>
              <a:ext cx="9" cy="159"/>
            </a:xfrm>
            <a:custGeom>
              <a:avLst/>
              <a:gdLst>
                <a:gd name="T0" fmla="*/ 0 w 98"/>
                <a:gd name="T1" fmla="*/ 0 h 1902"/>
                <a:gd name="T2" fmla="*/ 0 w 98"/>
                <a:gd name="T3" fmla="*/ 0 h 1902"/>
                <a:gd name="T4" fmla="*/ 0 w 98"/>
                <a:gd name="T5" fmla="*/ 0 h 1902"/>
                <a:gd name="T6" fmla="*/ 0 w 98"/>
                <a:gd name="T7" fmla="*/ 0 h 1902"/>
                <a:gd name="T8" fmla="*/ 0 w 98"/>
                <a:gd name="T9" fmla="*/ 0 h 1902"/>
                <a:gd name="T10" fmla="*/ 0 w 98"/>
                <a:gd name="T11" fmla="*/ 0 h 1902"/>
                <a:gd name="T12" fmla="*/ 0 w 98"/>
                <a:gd name="T13" fmla="*/ 0 h 1902"/>
                <a:gd name="T14" fmla="*/ 0 w 98"/>
                <a:gd name="T15" fmla="*/ 0 h 1902"/>
                <a:gd name="T16" fmla="*/ 0 w 98"/>
                <a:gd name="T17" fmla="*/ 0 h 1902"/>
                <a:gd name="T18" fmla="*/ 0 w 98"/>
                <a:gd name="T19" fmla="*/ 0 h 1902"/>
                <a:gd name="T20" fmla="*/ 0 w 98"/>
                <a:gd name="T21" fmla="*/ 0 h 1902"/>
                <a:gd name="T22" fmla="*/ 0 w 98"/>
                <a:gd name="T23" fmla="*/ 0 h 1902"/>
                <a:gd name="T24" fmla="*/ 0 w 98"/>
                <a:gd name="T25" fmla="*/ 0 h 1902"/>
                <a:gd name="T26" fmla="*/ 0 w 98"/>
                <a:gd name="T27" fmla="*/ 0 h 1902"/>
                <a:gd name="T28" fmla="*/ 0 w 98"/>
                <a:gd name="T29" fmla="*/ 0 h 1902"/>
                <a:gd name="T30" fmla="*/ 0 w 98"/>
                <a:gd name="T31" fmla="*/ 0 h 1902"/>
                <a:gd name="T32" fmla="*/ 0 w 98"/>
                <a:gd name="T33" fmla="*/ 0 h 1902"/>
                <a:gd name="T34" fmla="*/ 0 w 98"/>
                <a:gd name="T35" fmla="*/ 0 h 1902"/>
                <a:gd name="T36" fmla="*/ 0 w 98"/>
                <a:gd name="T37" fmla="*/ 0 h 1902"/>
                <a:gd name="T38" fmla="*/ 0 w 98"/>
                <a:gd name="T39" fmla="*/ 0 h 1902"/>
                <a:gd name="T40" fmla="*/ 0 w 98"/>
                <a:gd name="T41" fmla="*/ 0 h 1902"/>
                <a:gd name="T42" fmla="*/ 0 w 98"/>
                <a:gd name="T43" fmla="*/ 0 h 1902"/>
                <a:gd name="T44" fmla="*/ 0 w 98"/>
                <a:gd name="T45" fmla="*/ 0 h 1902"/>
                <a:gd name="T46" fmla="*/ 0 w 98"/>
                <a:gd name="T47" fmla="*/ 0 h 1902"/>
                <a:gd name="T48" fmla="*/ 0 w 98"/>
                <a:gd name="T49" fmla="*/ 0 h 1902"/>
                <a:gd name="T50" fmla="*/ 0 w 98"/>
                <a:gd name="T51" fmla="*/ 0 h 1902"/>
                <a:gd name="T52" fmla="*/ 0 w 98"/>
                <a:gd name="T53" fmla="*/ 0 h 1902"/>
                <a:gd name="T54" fmla="*/ 0 w 98"/>
                <a:gd name="T55" fmla="*/ 0 h 1902"/>
                <a:gd name="T56" fmla="*/ 0 w 98"/>
                <a:gd name="T57" fmla="*/ 0 h 1902"/>
                <a:gd name="T58" fmla="*/ 0 w 98"/>
                <a:gd name="T59" fmla="*/ 0 h 1902"/>
                <a:gd name="T60" fmla="*/ 0 w 98"/>
                <a:gd name="T61" fmla="*/ 0 h 1902"/>
                <a:gd name="T62" fmla="*/ 0 w 98"/>
                <a:gd name="T63" fmla="*/ 0 h 1902"/>
                <a:gd name="T64" fmla="*/ 0 w 98"/>
                <a:gd name="T65" fmla="*/ 0 h 19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902"/>
                <a:gd name="T101" fmla="*/ 98 w 98"/>
                <a:gd name="T102" fmla="*/ 1902 h 19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902">
                  <a:moveTo>
                    <a:pt x="35" y="16"/>
                  </a:moveTo>
                  <a:lnTo>
                    <a:pt x="37" y="9"/>
                  </a:lnTo>
                  <a:lnTo>
                    <a:pt x="43" y="3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7" y="4"/>
                  </a:lnTo>
                  <a:lnTo>
                    <a:pt x="94" y="10"/>
                  </a:lnTo>
                  <a:lnTo>
                    <a:pt x="98" y="16"/>
                  </a:lnTo>
                  <a:lnTo>
                    <a:pt x="94" y="216"/>
                  </a:lnTo>
                  <a:lnTo>
                    <a:pt x="91" y="367"/>
                  </a:lnTo>
                  <a:lnTo>
                    <a:pt x="88" y="498"/>
                  </a:lnTo>
                  <a:lnTo>
                    <a:pt x="85" y="640"/>
                  </a:lnTo>
                  <a:lnTo>
                    <a:pt x="81" y="819"/>
                  </a:lnTo>
                  <a:lnTo>
                    <a:pt x="76" y="1068"/>
                  </a:lnTo>
                  <a:lnTo>
                    <a:pt x="70" y="1413"/>
                  </a:lnTo>
                  <a:lnTo>
                    <a:pt x="61" y="1885"/>
                  </a:lnTo>
                  <a:lnTo>
                    <a:pt x="58" y="1893"/>
                  </a:lnTo>
                  <a:lnTo>
                    <a:pt x="51" y="1898"/>
                  </a:lnTo>
                  <a:lnTo>
                    <a:pt x="41" y="1901"/>
                  </a:lnTo>
                  <a:lnTo>
                    <a:pt x="30" y="1902"/>
                  </a:lnTo>
                  <a:lnTo>
                    <a:pt x="18" y="1901"/>
                  </a:lnTo>
                  <a:lnTo>
                    <a:pt x="9" y="1898"/>
                  </a:lnTo>
                  <a:lnTo>
                    <a:pt x="2" y="1893"/>
                  </a:lnTo>
                  <a:lnTo>
                    <a:pt x="0" y="1885"/>
                  </a:lnTo>
                  <a:lnTo>
                    <a:pt x="3" y="1685"/>
                  </a:lnTo>
                  <a:lnTo>
                    <a:pt x="6" y="1534"/>
                  </a:lnTo>
                  <a:lnTo>
                    <a:pt x="8" y="1403"/>
                  </a:lnTo>
                  <a:lnTo>
                    <a:pt x="11" y="1262"/>
                  </a:lnTo>
                  <a:lnTo>
                    <a:pt x="14" y="1082"/>
                  </a:lnTo>
                  <a:lnTo>
                    <a:pt x="19" y="834"/>
                  </a:lnTo>
                  <a:lnTo>
                    <a:pt x="26" y="488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2629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58" name="Freeform 303"/>
            <p:cNvSpPr>
              <a:spLocks/>
            </p:cNvSpPr>
            <p:nvPr/>
          </p:nvSpPr>
          <p:spPr bwMode="auto">
            <a:xfrm>
              <a:off x="4932" y="1854"/>
              <a:ext cx="9" cy="150"/>
            </a:xfrm>
            <a:custGeom>
              <a:avLst/>
              <a:gdLst>
                <a:gd name="T0" fmla="*/ 0 w 88"/>
                <a:gd name="T1" fmla="*/ 0 h 1793"/>
                <a:gd name="T2" fmla="*/ 0 w 88"/>
                <a:gd name="T3" fmla="*/ 0 h 1793"/>
                <a:gd name="T4" fmla="*/ 0 w 88"/>
                <a:gd name="T5" fmla="*/ 0 h 1793"/>
                <a:gd name="T6" fmla="*/ 0 w 88"/>
                <a:gd name="T7" fmla="*/ 0 h 1793"/>
                <a:gd name="T8" fmla="*/ 0 w 88"/>
                <a:gd name="T9" fmla="*/ 0 h 1793"/>
                <a:gd name="T10" fmla="*/ 0 w 88"/>
                <a:gd name="T11" fmla="*/ 0 h 1793"/>
                <a:gd name="T12" fmla="*/ 0 w 88"/>
                <a:gd name="T13" fmla="*/ 0 h 1793"/>
                <a:gd name="T14" fmla="*/ 0 w 88"/>
                <a:gd name="T15" fmla="*/ 0 h 1793"/>
                <a:gd name="T16" fmla="*/ 0 w 88"/>
                <a:gd name="T17" fmla="*/ 0 h 1793"/>
                <a:gd name="T18" fmla="*/ 0 w 88"/>
                <a:gd name="T19" fmla="*/ 0 h 1793"/>
                <a:gd name="T20" fmla="*/ 0 w 88"/>
                <a:gd name="T21" fmla="*/ 0 h 1793"/>
                <a:gd name="T22" fmla="*/ 0 w 88"/>
                <a:gd name="T23" fmla="*/ 0 h 1793"/>
                <a:gd name="T24" fmla="*/ 0 w 88"/>
                <a:gd name="T25" fmla="*/ 0 h 1793"/>
                <a:gd name="T26" fmla="*/ 0 w 88"/>
                <a:gd name="T27" fmla="*/ 0 h 1793"/>
                <a:gd name="T28" fmla="*/ 0 w 88"/>
                <a:gd name="T29" fmla="*/ 0 h 1793"/>
                <a:gd name="T30" fmla="*/ 0 w 88"/>
                <a:gd name="T31" fmla="*/ 0 h 1793"/>
                <a:gd name="T32" fmla="*/ 0 w 88"/>
                <a:gd name="T33" fmla="*/ 0 h 1793"/>
                <a:gd name="T34" fmla="*/ 0 w 88"/>
                <a:gd name="T35" fmla="*/ 0 h 1793"/>
                <a:gd name="T36" fmla="*/ 0 w 88"/>
                <a:gd name="T37" fmla="*/ 0 h 1793"/>
                <a:gd name="T38" fmla="*/ 0 w 88"/>
                <a:gd name="T39" fmla="*/ 0 h 1793"/>
                <a:gd name="T40" fmla="*/ 0 w 88"/>
                <a:gd name="T41" fmla="*/ 0 h 1793"/>
                <a:gd name="T42" fmla="*/ 0 w 88"/>
                <a:gd name="T43" fmla="*/ 0 h 1793"/>
                <a:gd name="T44" fmla="*/ 0 w 88"/>
                <a:gd name="T45" fmla="*/ 0 h 1793"/>
                <a:gd name="T46" fmla="*/ 0 w 88"/>
                <a:gd name="T47" fmla="*/ 0 h 1793"/>
                <a:gd name="T48" fmla="*/ 0 w 88"/>
                <a:gd name="T49" fmla="*/ 0 h 1793"/>
                <a:gd name="T50" fmla="*/ 0 w 88"/>
                <a:gd name="T51" fmla="*/ 0 h 1793"/>
                <a:gd name="T52" fmla="*/ 0 w 88"/>
                <a:gd name="T53" fmla="*/ 0 h 1793"/>
                <a:gd name="T54" fmla="*/ 0 w 88"/>
                <a:gd name="T55" fmla="*/ 0 h 1793"/>
                <a:gd name="T56" fmla="*/ 0 w 88"/>
                <a:gd name="T57" fmla="*/ 0 h 17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793"/>
                <a:gd name="T89" fmla="*/ 88 w 88"/>
                <a:gd name="T90" fmla="*/ 1793 h 17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793">
                  <a:moveTo>
                    <a:pt x="30" y="16"/>
                  </a:moveTo>
                  <a:lnTo>
                    <a:pt x="33" y="9"/>
                  </a:lnTo>
                  <a:lnTo>
                    <a:pt x="40" y="3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4"/>
                  </a:lnTo>
                  <a:lnTo>
                    <a:pt x="86" y="10"/>
                  </a:lnTo>
                  <a:lnTo>
                    <a:pt x="88" y="16"/>
                  </a:lnTo>
                  <a:lnTo>
                    <a:pt x="85" y="204"/>
                  </a:lnTo>
                  <a:lnTo>
                    <a:pt x="82" y="346"/>
                  </a:lnTo>
                  <a:lnTo>
                    <a:pt x="80" y="470"/>
                  </a:lnTo>
                  <a:lnTo>
                    <a:pt x="77" y="603"/>
                  </a:lnTo>
                  <a:lnTo>
                    <a:pt x="74" y="773"/>
                  </a:lnTo>
                  <a:lnTo>
                    <a:pt x="70" y="1006"/>
                  </a:lnTo>
                  <a:lnTo>
                    <a:pt x="64" y="1333"/>
                  </a:lnTo>
                  <a:lnTo>
                    <a:pt x="56" y="1779"/>
                  </a:lnTo>
                  <a:lnTo>
                    <a:pt x="54" y="1785"/>
                  </a:lnTo>
                  <a:lnTo>
                    <a:pt x="47" y="1790"/>
                  </a:lnTo>
                  <a:lnTo>
                    <a:pt x="38" y="1792"/>
                  </a:lnTo>
                  <a:lnTo>
                    <a:pt x="28" y="1793"/>
                  </a:lnTo>
                  <a:lnTo>
                    <a:pt x="18" y="1792"/>
                  </a:lnTo>
                  <a:lnTo>
                    <a:pt x="8" y="1789"/>
                  </a:lnTo>
                  <a:lnTo>
                    <a:pt x="2" y="1784"/>
                  </a:lnTo>
                  <a:lnTo>
                    <a:pt x="0" y="1777"/>
                  </a:lnTo>
                  <a:lnTo>
                    <a:pt x="6" y="1446"/>
                  </a:lnTo>
                  <a:lnTo>
                    <a:pt x="10" y="1190"/>
                  </a:lnTo>
                  <a:lnTo>
                    <a:pt x="18" y="786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3A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59" name="Freeform 304"/>
            <p:cNvSpPr>
              <a:spLocks/>
            </p:cNvSpPr>
            <p:nvPr/>
          </p:nvSpPr>
          <p:spPr bwMode="auto">
            <a:xfrm>
              <a:off x="4933" y="1854"/>
              <a:ext cx="8" cy="141"/>
            </a:xfrm>
            <a:custGeom>
              <a:avLst/>
              <a:gdLst>
                <a:gd name="T0" fmla="*/ 0 w 81"/>
                <a:gd name="T1" fmla="*/ 0 h 1682"/>
                <a:gd name="T2" fmla="*/ 0 w 81"/>
                <a:gd name="T3" fmla="*/ 0 h 1682"/>
                <a:gd name="T4" fmla="*/ 0 w 81"/>
                <a:gd name="T5" fmla="*/ 0 h 1682"/>
                <a:gd name="T6" fmla="*/ 0 w 81"/>
                <a:gd name="T7" fmla="*/ 0 h 1682"/>
                <a:gd name="T8" fmla="*/ 0 w 81"/>
                <a:gd name="T9" fmla="*/ 0 h 1682"/>
                <a:gd name="T10" fmla="*/ 0 w 81"/>
                <a:gd name="T11" fmla="*/ 0 h 1682"/>
                <a:gd name="T12" fmla="*/ 0 w 81"/>
                <a:gd name="T13" fmla="*/ 0 h 1682"/>
                <a:gd name="T14" fmla="*/ 0 w 81"/>
                <a:gd name="T15" fmla="*/ 0 h 1682"/>
                <a:gd name="T16" fmla="*/ 0 w 81"/>
                <a:gd name="T17" fmla="*/ 0 h 1682"/>
                <a:gd name="T18" fmla="*/ 0 w 81"/>
                <a:gd name="T19" fmla="*/ 0 h 1682"/>
                <a:gd name="T20" fmla="*/ 0 w 81"/>
                <a:gd name="T21" fmla="*/ 0 h 1682"/>
                <a:gd name="T22" fmla="*/ 0 w 81"/>
                <a:gd name="T23" fmla="*/ 0 h 1682"/>
                <a:gd name="T24" fmla="*/ 0 w 81"/>
                <a:gd name="T25" fmla="*/ 0 h 1682"/>
                <a:gd name="T26" fmla="*/ 0 w 81"/>
                <a:gd name="T27" fmla="*/ 0 h 1682"/>
                <a:gd name="T28" fmla="*/ 0 w 81"/>
                <a:gd name="T29" fmla="*/ 0 h 1682"/>
                <a:gd name="T30" fmla="*/ 0 w 81"/>
                <a:gd name="T31" fmla="*/ 0 h 1682"/>
                <a:gd name="T32" fmla="*/ 0 w 81"/>
                <a:gd name="T33" fmla="*/ 0 h 1682"/>
                <a:gd name="T34" fmla="*/ 0 w 81"/>
                <a:gd name="T35" fmla="*/ 0 h 1682"/>
                <a:gd name="T36" fmla="*/ 0 w 81"/>
                <a:gd name="T37" fmla="*/ 0 h 1682"/>
                <a:gd name="T38" fmla="*/ 0 w 81"/>
                <a:gd name="T39" fmla="*/ 0 h 1682"/>
                <a:gd name="T40" fmla="*/ 0 w 81"/>
                <a:gd name="T41" fmla="*/ 0 h 1682"/>
                <a:gd name="T42" fmla="*/ 0 w 81"/>
                <a:gd name="T43" fmla="*/ 0 h 1682"/>
                <a:gd name="T44" fmla="*/ 0 w 81"/>
                <a:gd name="T45" fmla="*/ 0 h 1682"/>
                <a:gd name="T46" fmla="*/ 0 w 81"/>
                <a:gd name="T47" fmla="*/ 0 h 1682"/>
                <a:gd name="T48" fmla="*/ 0 w 81"/>
                <a:gd name="T49" fmla="*/ 0 h 1682"/>
                <a:gd name="T50" fmla="*/ 0 w 81"/>
                <a:gd name="T51" fmla="*/ 0 h 1682"/>
                <a:gd name="T52" fmla="*/ 0 w 81"/>
                <a:gd name="T53" fmla="*/ 0 h 1682"/>
                <a:gd name="T54" fmla="*/ 0 w 81"/>
                <a:gd name="T55" fmla="*/ 0 h 1682"/>
                <a:gd name="T56" fmla="*/ 0 w 81"/>
                <a:gd name="T57" fmla="*/ 0 h 16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682"/>
                <a:gd name="T89" fmla="*/ 81 w 81"/>
                <a:gd name="T90" fmla="*/ 1682 h 16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682">
                  <a:moveTo>
                    <a:pt x="29" y="15"/>
                  </a:moveTo>
                  <a:lnTo>
                    <a:pt x="31" y="9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79" y="9"/>
                  </a:lnTo>
                  <a:lnTo>
                    <a:pt x="81" y="15"/>
                  </a:lnTo>
                  <a:lnTo>
                    <a:pt x="78" y="191"/>
                  </a:lnTo>
                  <a:lnTo>
                    <a:pt x="75" y="324"/>
                  </a:lnTo>
                  <a:lnTo>
                    <a:pt x="72" y="440"/>
                  </a:lnTo>
                  <a:lnTo>
                    <a:pt x="69" y="566"/>
                  </a:lnTo>
                  <a:lnTo>
                    <a:pt x="66" y="725"/>
                  </a:lnTo>
                  <a:lnTo>
                    <a:pt x="62" y="944"/>
                  </a:lnTo>
                  <a:lnTo>
                    <a:pt x="57" y="1251"/>
                  </a:lnTo>
                  <a:lnTo>
                    <a:pt x="49" y="1669"/>
                  </a:lnTo>
                  <a:lnTo>
                    <a:pt x="47" y="1675"/>
                  </a:lnTo>
                  <a:lnTo>
                    <a:pt x="41" y="1679"/>
                  </a:lnTo>
                  <a:lnTo>
                    <a:pt x="33" y="1682"/>
                  </a:lnTo>
                  <a:lnTo>
                    <a:pt x="24" y="1682"/>
                  </a:lnTo>
                  <a:lnTo>
                    <a:pt x="15" y="1681"/>
                  </a:lnTo>
                  <a:lnTo>
                    <a:pt x="6" y="1679"/>
                  </a:lnTo>
                  <a:lnTo>
                    <a:pt x="1" y="1675"/>
                  </a:lnTo>
                  <a:lnTo>
                    <a:pt x="0" y="1669"/>
                  </a:lnTo>
                  <a:lnTo>
                    <a:pt x="5" y="1358"/>
                  </a:lnTo>
                  <a:lnTo>
                    <a:pt x="10" y="1117"/>
                  </a:lnTo>
                  <a:lnTo>
                    <a:pt x="17" y="738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4F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60" name="Freeform 305"/>
            <p:cNvSpPr>
              <a:spLocks/>
            </p:cNvSpPr>
            <p:nvPr/>
          </p:nvSpPr>
          <p:spPr bwMode="auto">
            <a:xfrm>
              <a:off x="4933" y="1854"/>
              <a:ext cx="7" cy="131"/>
            </a:xfrm>
            <a:custGeom>
              <a:avLst/>
              <a:gdLst>
                <a:gd name="T0" fmla="*/ 0 w 73"/>
                <a:gd name="T1" fmla="*/ 0 h 1575"/>
                <a:gd name="T2" fmla="*/ 0 w 73"/>
                <a:gd name="T3" fmla="*/ 0 h 1575"/>
                <a:gd name="T4" fmla="*/ 0 w 73"/>
                <a:gd name="T5" fmla="*/ 0 h 1575"/>
                <a:gd name="T6" fmla="*/ 0 w 73"/>
                <a:gd name="T7" fmla="*/ 0 h 1575"/>
                <a:gd name="T8" fmla="*/ 0 w 73"/>
                <a:gd name="T9" fmla="*/ 0 h 1575"/>
                <a:gd name="T10" fmla="*/ 0 w 73"/>
                <a:gd name="T11" fmla="*/ 0 h 1575"/>
                <a:gd name="T12" fmla="*/ 0 w 73"/>
                <a:gd name="T13" fmla="*/ 0 h 1575"/>
                <a:gd name="T14" fmla="*/ 0 w 73"/>
                <a:gd name="T15" fmla="*/ 0 h 1575"/>
                <a:gd name="T16" fmla="*/ 0 w 73"/>
                <a:gd name="T17" fmla="*/ 0 h 1575"/>
                <a:gd name="T18" fmla="*/ 0 w 73"/>
                <a:gd name="T19" fmla="*/ 0 h 1575"/>
                <a:gd name="T20" fmla="*/ 0 w 73"/>
                <a:gd name="T21" fmla="*/ 0 h 1575"/>
                <a:gd name="T22" fmla="*/ 0 w 73"/>
                <a:gd name="T23" fmla="*/ 0 h 1575"/>
                <a:gd name="T24" fmla="*/ 0 w 73"/>
                <a:gd name="T25" fmla="*/ 0 h 1575"/>
                <a:gd name="T26" fmla="*/ 0 w 73"/>
                <a:gd name="T27" fmla="*/ 0 h 1575"/>
                <a:gd name="T28" fmla="*/ 0 w 73"/>
                <a:gd name="T29" fmla="*/ 0 h 1575"/>
                <a:gd name="T30" fmla="*/ 0 w 73"/>
                <a:gd name="T31" fmla="*/ 0 h 1575"/>
                <a:gd name="T32" fmla="*/ 0 w 73"/>
                <a:gd name="T33" fmla="*/ 0 h 1575"/>
                <a:gd name="T34" fmla="*/ 0 w 73"/>
                <a:gd name="T35" fmla="*/ 0 h 1575"/>
                <a:gd name="T36" fmla="*/ 0 w 73"/>
                <a:gd name="T37" fmla="*/ 0 h 1575"/>
                <a:gd name="T38" fmla="*/ 0 w 73"/>
                <a:gd name="T39" fmla="*/ 0 h 1575"/>
                <a:gd name="T40" fmla="*/ 0 w 73"/>
                <a:gd name="T41" fmla="*/ 0 h 1575"/>
                <a:gd name="T42" fmla="*/ 0 w 73"/>
                <a:gd name="T43" fmla="*/ 0 h 1575"/>
                <a:gd name="T44" fmla="*/ 0 w 73"/>
                <a:gd name="T45" fmla="*/ 0 h 1575"/>
                <a:gd name="T46" fmla="*/ 0 w 73"/>
                <a:gd name="T47" fmla="*/ 0 h 1575"/>
                <a:gd name="T48" fmla="*/ 0 w 73"/>
                <a:gd name="T49" fmla="*/ 0 h 15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"/>
                <a:gd name="T76" fmla="*/ 0 h 1575"/>
                <a:gd name="T77" fmla="*/ 73 w 73"/>
                <a:gd name="T78" fmla="*/ 1575 h 15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" h="1575">
                  <a:moveTo>
                    <a:pt x="27" y="13"/>
                  </a:moveTo>
                  <a:lnTo>
                    <a:pt x="29" y="8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1" y="8"/>
                  </a:lnTo>
                  <a:lnTo>
                    <a:pt x="73" y="13"/>
                  </a:lnTo>
                  <a:lnTo>
                    <a:pt x="67" y="304"/>
                  </a:lnTo>
                  <a:lnTo>
                    <a:pt x="63" y="529"/>
                  </a:lnTo>
                  <a:lnTo>
                    <a:pt x="56" y="883"/>
                  </a:lnTo>
                  <a:lnTo>
                    <a:pt x="44" y="1561"/>
                  </a:lnTo>
                  <a:lnTo>
                    <a:pt x="42" y="1567"/>
                  </a:lnTo>
                  <a:lnTo>
                    <a:pt x="37" y="1572"/>
                  </a:lnTo>
                  <a:lnTo>
                    <a:pt x="30" y="1575"/>
                  </a:lnTo>
                  <a:lnTo>
                    <a:pt x="23" y="1575"/>
                  </a:lnTo>
                  <a:lnTo>
                    <a:pt x="15" y="1574"/>
                  </a:lnTo>
                  <a:lnTo>
                    <a:pt x="8" y="1571"/>
                  </a:lnTo>
                  <a:lnTo>
                    <a:pt x="2" y="1566"/>
                  </a:lnTo>
                  <a:lnTo>
                    <a:pt x="0" y="1561"/>
                  </a:lnTo>
                  <a:lnTo>
                    <a:pt x="5" y="1270"/>
                  </a:lnTo>
                  <a:lnTo>
                    <a:pt x="10" y="1045"/>
                  </a:lnTo>
                  <a:lnTo>
                    <a:pt x="16" y="691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61" name="Freeform 306"/>
            <p:cNvSpPr>
              <a:spLocks/>
            </p:cNvSpPr>
            <p:nvPr/>
          </p:nvSpPr>
          <p:spPr bwMode="auto">
            <a:xfrm>
              <a:off x="4933" y="1854"/>
              <a:ext cx="7" cy="123"/>
            </a:xfrm>
            <a:custGeom>
              <a:avLst/>
              <a:gdLst>
                <a:gd name="T0" fmla="*/ 0 w 63"/>
                <a:gd name="T1" fmla="*/ 0 h 1466"/>
                <a:gd name="T2" fmla="*/ 0 w 63"/>
                <a:gd name="T3" fmla="*/ 0 h 1466"/>
                <a:gd name="T4" fmla="*/ 0 w 63"/>
                <a:gd name="T5" fmla="*/ 0 h 1466"/>
                <a:gd name="T6" fmla="*/ 0 w 63"/>
                <a:gd name="T7" fmla="*/ 0 h 1466"/>
                <a:gd name="T8" fmla="*/ 0 w 63"/>
                <a:gd name="T9" fmla="*/ 0 h 1466"/>
                <a:gd name="T10" fmla="*/ 0 w 63"/>
                <a:gd name="T11" fmla="*/ 0 h 1466"/>
                <a:gd name="T12" fmla="*/ 0 w 63"/>
                <a:gd name="T13" fmla="*/ 0 h 1466"/>
                <a:gd name="T14" fmla="*/ 0 w 63"/>
                <a:gd name="T15" fmla="*/ 0 h 1466"/>
                <a:gd name="T16" fmla="*/ 0 w 63"/>
                <a:gd name="T17" fmla="*/ 0 h 1466"/>
                <a:gd name="T18" fmla="*/ 0 w 63"/>
                <a:gd name="T19" fmla="*/ 0 h 1466"/>
                <a:gd name="T20" fmla="*/ 0 w 63"/>
                <a:gd name="T21" fmla="*/ 0 h 1466"/>
                <a:gd name="T22" fmla="*/ 0 w 63"/>
                <a:gd name="T23" fmla="*/ 0 h 1466"/>
                <a:gd name="T24" fmla="*/ 0 w 63"/>
                <a:gd name="T25" fmla="*/ 0 h 1466"/>
                <a:gd name="T26" fmla="*/ 0 w 63"/>
                <a:gd name="T27" fmla="*/ 0 h 1466"/>
                <a:gd name="T28" fmla="*/ 0 w 63"/>
                <a:gd name="T29" fmla="*/ 0 h 1466"/>
                <a:gd name="T30" fmla="*/ 0 w 63"/>
                <a:gd name="T31" fmla="*/ 0 h 1466"/>
                <a:gd name="T32" fmla="*/ 0 w 63"/>
                <a:gd name="T33" fmla="*/ 0 h 1466"/>
                <a:gd name="T34" fmla="*/ 0 w 63"/>
                <a:gd name="T35" fmla="*/ 0 h 1466"/>
                <a:gd name="T36" fmla="*/ 0 w 63"/>
                <a:gd name="T37" fmla="*/ 0 h 1466"/>
                <a:gd name="T38" fmla="*/ 0 w 63"/>
                <a:gd name="T39" fmla="*/ 0 h 1466"/>
                <a:gd name="T40" fmla="*/ 0 w 63"/>
                <a:gd name="T41" fmla="*/ 0 h 1466"/>
                <a:gd name="T42" fmla="*/ 0 w 63"/>
                <a:gd name="T43" fmla="*/ 0 h 1466"/>
                <a:gd name="T44" fmla="*/ 0 w 63"/>
                <a:gd name="T45" fmla="*/ 0 h 1466"/>
                <a:gd name="T46" fmla="*/ 0 w 63"/>
                <a:gd name="T47" fmla="*/ 0 h 1466"/>
                <a:gd name="T48" fmla="*/ 0 w 63"/>
                <a:gd name="T49" fmla="*/ 0 h 1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1466"/>
                <a:gd name="T77" fmla="*/ 63 w 63"/>
                <a:gd name="T78" fmla="*/ 1466 h 14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1466">
                  <a:moveTo>
                    <a:pt x="25" y="12"/>
                  </a:moveTo>
                  <a:lnTo>
                    <a:pt x="27" y="7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3"/>
                  </a:lnTo>
                  <a:lnTo>
                    <a:pt x="61" y="7"/>
                  </a:lnTo>
                  <a:lnTo>
                    <a:pt x="63" y="12"/>
                  </a:lnTo>
                  <a:lnTo>
                    <a:pt x="59" y="282"/>
                  </a:lnTo>
                  <a:lnTo>
                    <a:pt x="56" y="493"/>
                  </a:lnTo>
                  <a:lnTo>
                    <a:pt x="51" y="823"/>
                  </a:lnTo>
                  <a:lnTo>
                    <a:pt x="40" y="1454"/>
                  </a:lnTo>
                  <a:lnTo>
                    <a:pt x="38" y="1459"/>
                  </a:lnTo>
                  <a:lnTo>
                    <a:pt x="34" y="1463"/>
                  </a:lnTo>
                  <a:lnTo>
                    <a:pt x="28" y="1465"/>
                  </a:lnTo>
                  <a:lnTo>
                    <a:pt x="21" y="1466"/>
                  </a:lnTo>
                  <a:lnTo>
                    <a:pt x="13" y="1465"/>
                  </a:lnTo>
                  <a:lnTo>
                    <a:pt x="7" y="1462"/>
                  </a:lnTo>
                  <a:lnTo>
                    <a:pt x="3" y="1459"/>
                  </a:lnTo>
                  <a:lnTo>
                    <a:pt x="0" y="1454"/>
                  </a:lnTo>
                  <a:lnTo>
                    <a:pt x="5" y="1182"/>
                  </a:lnTo>
                  <a:lnTo>
                    <a:pt x="9" y="972"/>
                  </a:lnTo>
                  <a:lnTo>
                    <a:pt x="14" y="64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78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62" name="Freeform 307"/>
            <p:cNvSpPr>
              <a:spLocks/>
            </p:cNvSpPr>
            <p:nvPr/>
          </p:nvSpPr>
          <p:spPr bwMode="auto">
            <a:xfrm>
              <a:off x="4934" y="1854"/>
              <a:ext cx="6" cy="113"/>
            </a:xfrm>
            <a:custGeom>
              <a:avLst/>
              <a:gdLst>
                <a:gd name="T0" fmla="*/ 0 w 55"/>
                <a:gd name="T1" fmla="*/ 0 h 1357"/>
                <a:gd name="T2" fmla="*/ 0 w 55"/>
                <a:gd name="T3" fmla="*/ 0 h 1357"/>
                <a:gd name="T4" fmla="*/ 0 w 55"/>
                <a:gd name="T5" fmla="*/ 0 h 1357"/>
                <a:gd name="T6" fmla="*/ 0 w 55"/>
                <a:gd name="T7" fmla="*/ 0 h 1357"/>
                <a:gd name="T8" fmla="*/ 0 w 55"/>
                <a:gd name="T9" fmla="*/ 0 h 1357"/>
                <a:gd name="T10" fmla="*/ 0 w 55"/>
                <a:gd name="T11" fmla="*/ 0 h 1357"/>
                <a:gd name="T12" fmla="*/ 0 w 55"/>
                <a:gd name="T13" fmla="*/ 0 h 1357"/>
                <a:gd name="T14" fmla="*/ 0 w 55"/>
                <a:gd name="T15" fmla="*/ 0 h 1357"/>
                <a:gd name="T16" fmla="*/ 0 w 55"/>
                <a:gd name="T17" fmla="*/ 0 h 1357"/>
                <a:gd name="T18" fmla="*/ 0 w 55"/>
                <a:gd name="T19" fmla="*/ 0 h 1357"/>
                <a:gd name="T20" fmla="*/ 0 w 55"/>
                <a:gd name="T21" fmla="*/ 0 h 1357"/>
                <a:gd name="T22" fmla="*/ 0 w 55"/>
                <a:gd name="T23" fmla="*/ 0 h 1357"/>
                <a:gd name="T24" fmla="*/ 0 w 55"/>
                <a:gd name="T25" fmla="*/ 0 h 1357"/>
                <a:gd name="T26" fmla="*/ 0 w 55"/>
                <a:gd name="T27" fmla="*/ 0 h 1357"/>
                <a:gd name="T28" fmla="*/ 0 w 55"/>
                <a:gd name="T29" fmla="*/ 0 h 1357"/>
                <a:gd name="T30" fmla="*/ 0 w 55"/>
                <a:gd name="T31" fmla="*/ 0 h 1357"/>
                <a:gd name="T32" fmla="*/ 0 w 55"/>
                <a:gd name="T33" fmla="*/ 0 h 1357"/>
                <a:gd name="T34" fmla="*/ 0 w 55"/>
                <a:gd name="T35" fmla="*/ 0 h 1357"/>
                <a:gd name="T36" fmla="*/ 0 w 55"/>
                <a:gd name="T37" fmla="*/ 0 h 1357"/>
                <a:gd name="T38" fmla="*/ 0 w 55"/>
                <a:gd name="T39" fmla="*/ 0 h 1357"/>
                <a:gd name="T40" fmla="*/ 0 w 55"/>
                <a:gd name="T41" fmla="*/ 0 h 1357"/>
                <a:gd name="T42" fmla="*/ 0 w 55"/>
                <a:gd name="T43" fmla="*/ 0 h 1357"/>
                <a:gd name="T44" fmla="*/ 0 w 55"/>
                <a:gd name="T45" fmla="*/ 0 h 1357"/>
                <a:gd name="T46" fmla="*/ 0 w 55"/>
                <a:gd name="T47" fmla="*/ 0 h 1357"/>
                <a:gd name="T48" fmla="*/ 0 w 55"/>
                <a:gd name="T49" fmla="*/ 0 h 13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1357"/>
                <a:gd name="T77" fmla="*/ 55 w 55"/>
                <a:gd name="T78" fmla="*/ 1357 h 13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1357">
                  <a:moveTo>
                    <a:pt x="24" y="12"/>
                  </a:moveTo>
                  <a:lnTo>
                    <a:pt x="25" y="7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4" y="7"/>
                  </a:lnTo>
                  <a:lnTo>
                    <a:pt x="55" y="12"/>
                  </a:lnTo>
                  <a:lnTo>
                    <a:pt x="51" y="262"/>
                  </a:lnTo>
                  <a:lnTo>
                    <a:pt x="48" y="457"/>
                  </a:lnTo>
                  <a:lnTo>
                    <a:pt x="42" y="762"/>
                  </a:lnTo>
                  <a:lnTo>
                    <a:pt x="31" y="1345"/>
                  </a:lnTo>
                  <a:lnTo>
                    <a:pt x="30" y="1350"/>
                  </a:lnTo>
                  <a:lnTo>
                    <a:pt x="26" y="1354"/>
                  </a:lnTo>
                  <a:lnTo>
                    <a:pt x="21" y="1356"/>
                  </a:lnTo>
                  <a:lnTo>
                    <a:pt x="16" y="1357"/>
                  </a:lnTo>
                  <a:lnTo>
                    <a:pt x="10" y="1356"/>
                  </a:lnTo>
                  <a:lnTo>
                    <a:pt x="5" y="1353"/>
                  </a:lnTo>
                  <a:lnTo>
                    <a:pt x="1" y="1350"/>
                  </a:lnTo>
                  <a:lnTo>
                    <a:pt x="0" y="1345"/>
                  </a:lnTo>
                  <a:lnTo>
                    <a:pt x="4" y="1094"/>
                  </a:lnTo>
                  <a:lnTo>
                    <a:pt x="8" y="900"/>
                  </a:lnTo>
                  <a:lnTo>
                    <a:pt x="13" y="595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8A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63" name="Freeform 308"/>
            <p:cNvSpPr>
              <a:spLocks/>
            </p:cNvSpPr>
            <p:nvPr/>
          </p:nvSpPr>
          <p:spPr bwMode="auto">
            <a:xfrm>
              <a:off x="4934" y="1854"/>
              <a:ext cx="5" cy="104"/>
            </a:xfrm>
            <a:custGeom>
              <a:avLst/>
              <a:gdLst>
                <a:gd name="T0" fmla="*/ 0 w 48"/>
                <a:gd name="T1" fmla="*/ 0 h 1248"/>
                <a:gd name="T2" fmla="*/ 0 w 48"/>
                <a:gd name="T3" fmla="*/ 0 h 1248"/>
                <a:gd name="T4" fmla="*/ 0 w 48"/>
                <a:gd name="T5" fmla="*/ 0 h 1248"/>
                <a:gd name="T6" fmla="*/ 0 w 48"/>
                <a:gd name="T7" fmla="*/ 0 h 1248"/>
                <a:gd name="T8" fmla="*/ 0 w 48"/>
                <a:gd name="T9" fmla="*/ 0 h 1248"/>
                <a:gd name="T10" fmla="*/ 0 w 48"/>
                <a:gd name="T11" fmla="*/ 0 h 1248"/>
                <a:gd name="T12" fmla="*/ 0 w 48"/>
                <a:gd name="T13" fmla="*/ 0 h 1248"/>
                <a:gd name="T14" fmla="*/ 0 w 48"/>
                <a:gd name="T15" fmla="*/ 0 h 1248"/>
                <a:gd name="T16" fmla="*/ 0 w 48"/>
                <a:gd name="T17" fmla="*/ 0 h 1248"/>
                <a:gd name="T18" fmla="*/ 0 w 48"/>
                <a:gd name="T19" fmla="*/ 0 h 1248"/>
                <a:gd name="T20" fmla="*/ 0 w 48"/>
                <a:gd name="T21" fmla="*/ 0 h 1248"/>
                <a:gd name="T22" fmla="*/ 0 w 48"/>
                <a:gd name="T23" fmla="*/ 0 h 1248"/>
                <a:gd name="T24" fmla="*/ 0 w 48"/>
                <a:gd name="T25" fmla="*/ 0 h 1248"/>
                <a:gd name="T26" fmla="*/ 0 w 48"/>
                <a:gd name="T27" fmla="*/ 0 h 1248"/>
                <a:gd name="T28" fmla="*/ 0 w 48"/>
                <a:gd name="T29" fmla="*/ 0 h 1248"/>
                <a:gd name="T30" fmla="*/ 0 w 48"/>
                <a:gd name="T31" fmla="*/ 0 h 1248"/>
                <a:gd name="T32" fmla="*/ 0 w 48"/>
                <a:gd name="T33" fmla="*/ 0 h 1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248"/>
                <a:gd name="T53" fmla="*/ 48 w 48"/>
                <a:gd name="T54" fmla="*/ 1248 h 1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248">
                  <a:moveTo>
                    <a:pt x="21" y="10"/>
                  </a:moveTo>
                  <a:lnTo>
                    <a:pt x="25" y="2"/>
                  </a:lnTo>
                  <a:lnTo>
                    <a:pt x="35" y="0"/>
                  </a:lnTo>
                  <a:lnTo>
                    <a:pt x="44" y="3"/>
                  </a:lnTo>
                  <a:lnTo>
                    <a:pt x="48" y="12"/>
                  </a:lnTo>
                  <a:lnTo>
                    <a:pt x="44" y="242"/>
                  </a:lnTo>
                  <a:lnTo>
                    <a:pt x="40" y="421"/>
                  </a:lnTo>
                  <a:lnTo>
                    <a:pt x="35" y="701"/>
                  </a:lnTo>
                  <a:lnTo>
                    <a:pt x="26" y="1238"/>
                  </a:lnTo>
                  <a:lnTo>
                    <a:pt x="22" y="1246"/>
                  </a:lnTo>
                  <a:lnTo>
                    <a:pt x="13" y="1248"/>
                  </a:lnTo>
                  <a:lnTo>
                    <a:pt x="4" y="1245"/>
                  </a:lnTo>
                  <a:lnTo>
                    <a:pt x="0" y="1236"/>
                  </a:lnTo>
                  <a:lnTo>
                    <a:pt x="4" y="1006"/>
                  </a:lnTo>
                  <a:lnTo>
                    <a:pt x="7" y="827"/>
                  </a:lnTo>
                  <a:lnTo>
                    <a:pt x="12" y="547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A1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64" name="Freeform 309"/>
            <p:cNvSpPr>
              <a:spLocks/>
            </p:cNvSpPr>
            <p:nvPr/>
          </p:nvSpPr>
          <p:spPr bwMode="auto">
            <a:xfrm>
              <a:off x="4935" y="1854"/>
              <a:ext cx="4" cy="95"/>
            </a:xfrm>
            <a:custGeom>
              <a:avLst/>
              <a:gdLst>
                <a:gd name="T0" fmla="*/ 0 w 38"/>
                <a:gd name="T1" fmla="*/ 0 h 1139"/>
                <a:gd name="T2" fmla="*/ 0 w 38"/>
                <a:gd name="T3" fmla="*/ 0 h 1139"/>
                <a:gd name="T4" fmla="*/ 0 w 38"/>
                <a:gd name="T5" fmla="*/ 0 h 1139"/>
                <a:gd name="T6" fmla="*/ 0 w 38"/>
                <a:gd name="T7" fmla="*/ 0 h 1139"/>
                <a:gd name="T8" fmla="*/ 0 w 38"/>
                <a:gd name="T9" fmla="*/ 0 h 1139"/>
                <a:gd name="T10" fmla="*/ 0 w 38"/>
                <a:gd name="T11" fmla="*/ 0 h 1139"/>
                <a:gd name="T12" fmla="*/ 0 w 38"/>
                <a:gd name="T13" fmla="*/ 0 h 1139"/>
                <a:gd name="T14" fmla="*/ 0 w 38"/>
                <a:gd name="T15" fmla="*/ 0 h 1139"/>
                <a:gd name="T16" fmla="*/ 0 w 38"/>
                <a:gd name="T17" fmla="*/ 0 h 1139"/>
                <a:gd name="T18" fmla="*/ 0 w 38"/>
                <a:gd name="T19" fmla="*/ 0 h 1139"/>
                <a:gd name="T20" fmla="*/ 0 w 38"/>
                <a:gd name="T21" fmla="*/ 0 h 1139"/>
                <a:gd name="T22" fmla="*/ 0 w 38"/>
                <a:gd name="T23" fmla="*/ 0 h 1139"/>
                <a:gd name="T24" fmla="*/ 0 w 38"/>
                <a:gd name="T25" fmla="*/ 0 h 1139"/>
                <a:gd name="T26" fmla="*/ 0 w 38"/>
                <a:gd name="T27" fmla="*/ 0 h 1139"/>
                <a:gd name="T28" fmla="*/ 0 w 38"/>
                <a:gd name="T29" fmla="*/ 0 h 1139"/>
                <a:gd name="T30" fmla="*/ 0 w 38"/>
                <a:gd name="T31" fmla="*/ 0 h 1139"/>
                <a:gd name="T32" fmla="*/ 0 w 38"/>
                <a:gd name="T33" fmla="*/ 0 h 1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139"/>
                <a:gd name="T53" fmla="*/ 38 w 38"/>
                <a:gd name="T54" fmla="*/ 1139 h 1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139">
                  <a:moveTo>
                    <a:pt x="19" y="10"/>
                  </a:moveTo>
                  <a:lnTo>
                    <a:pt x="22" y="2"/>
                  </a:lnTo>
                  <a:lnTo>
                    <a:pt x="29" y="0"/>
                  </a:lnTo>
                  <a:lnTo>
                    <a:pt x="36" y="3"/>
                  </a:lnTo>
                  <a:lnTo>
                    <a:pt x="38" y="12"/>
                  </a:lnTo>
                  <a:lnTo>
                    <a:pt x="35" y="221"/>
                  </a:lnTo>
                  <a:lnTo>
                    <a:pt x="33" y="383"/>
                  </a:lnTo>
                  <a:lnTo>
                    <a:pt x="28" y="640"/>
                  </a:lnTo>
                  <a:lnTo>
                    <a:pt x="19" y="1130"/>
                  </a:lnTo>
                  <a:lnTo>
                    <a:pt x="16" y="1137"/>
                  </a:lnTo>
                  <a:lnTo>
                    <a:pt x="10" y="1139"/>
                  </a:lnTo>
                  <a:lnTo>
                    <a:pt x="3" y="1137"/>
                  </a:lnTo>
                  <a:lnTo>
                    <a:pt x="0" y="1130"/>
                  </a:lnTo>
                  <a:lnTo>
                    <a:pt x="4" y="920"/>
                  </a:lnTo>
                  <a:lnTo>
                    <a:pt x="7" y="756"/>
                  </a:lnTo>
                  <a:lnTo>
                    <a:pt x="11" y="499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B2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65" name="Freeform 310"/>
            <p:cNvSpPr>
              <a:spLocks/>
            </p:cNvSpPr>
            <p:nvPr/>
          </p:nvSpPr>
          <p:spPr bwMode="auto">
            <a:xfrm>
              <a:off x="4935" y="1854"/>
              <a:ext cx="4" cy="86"/>
            </a:xfrm>
            <a:custGeom>
              <a:avLst/>
              <a:gdLst>
                <a:gd name="T0" fmla="*/ 0 w 31"/>
                <a:gd name="T1" fmla="*/ 0 h 1031"/>
                <a:gd name="T2" fmla="*/ 0 w 31"/>
                <a:gd name="T3" fmla="*/ 0 h 1031"/>
                <a:gd name="T4" fmla="*/ 0 w 31"/>
                <a:gd name="T5" fmla="*/ 0 h 1031"/>
                <a:gd name="T6" fmla="*/ 0 w 31"/>
                <a:gd name="T7" fmla="*/ 0 h 1031"/>
                <a:gd name="T8" fmla="*/ 0 w 31"/>
                <a:gd name="T9" fmla="*/ 0 h 1031"/>
                <a:gd name="T10" fmla="*/ 0 w 31"/>
                <a:gd name="T11" fmla="*/ 0 h 1031"/>
                <a:gd name="T12" fmla="*/ 0 w 31"/>
                <a:gd name="T13" fmla="*/ 0 h 1031"/>
                <a:gd name="T14" fmla="*/ 0 w 31"/>
                <a:gd name="T15" fmla="*/ 0 h 1031"/>
                <a:gd name="T16" fmla="*/ 0 w 31"/>
                <a:gd name="T17" fmla="*/ 0 h 1031"/>
                <a:gd name="T18" fmla="*/ 0 w 31"/>
                <a:gd name="T19" fmla="*/ 0 h 1031"/>
                <a:gd name="T20" fmla="*/ 0 w 31"/>
                <a:gd name="T21" fmla="*/ 0 h 10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031"/>
                <a:gd name="T35" fmla="*/ 31 w 31"/>
                <a:gd name="T36" fmla="*/ 1031 h 10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031">
                  <a:moveTo>
                    <a:pt x="17" y="10"/>
                  </a:moveTo>
                  <a:lnTo>
                    <a:pt x="19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1" y="10"/>
                  </a:lnTo>
                  <a:lnTo>
                    <a:pt x="15" y="1023"/>
                  </a:lnTo>
                  <a:lnTo>
                    <a:pt x="13" y="1029"/>
                  </a:lnTo>
                  <a:lnTo>
                    <a:pt x="8" y="1031"/>
                  </a:lnTo>
                  <a:lnTo>
                    <a:pt x="2" y="1029"/>
                  </a:lnTo>
                  <a:lnTo>
                    <a:pt x="0" y="1023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66" name="Freeform 311"/>
            <p:cNvSpPr>
              <a:spLocks/>
            </p:cNvSpPr>
            <p:nvPr/>
          </p:nvSpPr>
          <p:spPr bwMode="auto">
            <a:xfrm>
              <a:off x="4934" y="1872"/>
              <a:ext cx="1" cy="1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0 w 12"/>
                <a:gd name="T9" fmla="*/ 0 h 12"/>
                <a:gd name="T10" fmla="*/ 0 w 12"/>
                <a:gd name="T11" fmla="*/ 0 h 12"/>
                <a:gd name="T12" fmla="*/ 0 w 12"/>
                <a:gd name="T13" fmla="*/ 0 h 12"/>
                <a:gd name="T14" fmla="*/ 0 w 12"/>
                <a:gd name="T15" fmla="*/ 0 h 12"/>
                <a:gd name="T16" fmla="*/ 0 w 12"/>
                <a:gd name="T17" fmla="*/ 0 h 12"/>
                <a:gd name="T18" fmla="*/ 0 w 12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2"/>
                <a:gd name="T32" fmla="*/ 12 w 1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2">
                  <a:moveTo>
                    <a:pt x="6" y="0"/>
                  </a:moveTo>
                  <a:lnTo>
                    <a:pt x="4" y="1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67" name="Freeform 312"/>
            <p:cNvSpPr>
              <a:spLocks/>
            </p:cNvSpPr>
            <p:nvPr/>
          </p:nvSpPr>
          <p:spPr bwMode="auto">
            <a:xfrm>
              <a:off x="4934" y="1871"/>
              <a:ext cx="1" cy="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0 h 13"/>
                <a:gd name="T6" fmla="*/ 0 w 12"/>
                <a:gd name="T7" fmla="*/ 0 h 13"/>
                <a:gd name="T8" fmla="*/ 0 w 12"/>
                <a:gd name="T9" fmla="*/ 0 h 13"/>
                <a:gd name="T10" fmla="*/ 0 w 12"/>
                <a:gd name="T11" fmla="*/ 0 h 13"/>
                <a:gd name="T12" fmla="*/ 0 w 12"/>
                <a:gd name="T13" fmla="*/ 0 h 13"/>
                <a:gd name="T14" fmla="*/ 0 w 12"/>
                <a:gd name="T15" fmla="*/ 0 h 13"/>
                <a:gd name="T16" fmla="*/ 0 w 12"/>
                <a:gd name="T17" fmla="*/ 0 h 13"/>
                <a:gd name="T18" fmla="*/ 0 w 12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3"/>
                <a:gd name="T32" fmla="*/ 12 w 1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3">
                  <a:moveTo>
                    <a:pt x="9" y="0"/>
                  </a:moveTo>
                  <a:lnTo>
                    <a:pt x="8" y="1"/>
                  </a:lnTo>
                  <a:lnTo>
                    <a:pt x="0" y="7"/>
                  </a:lnTo>
                  <a:lnTo>
                    <a:pt x="4" y="13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68" name="Freeform 313"/>
            <p:cNvSpPr>
              <a:spLocks/>
            </p:cNvSpPr>
            <p:nvPr/>
          </p:nvSpPr>
          <p:spPr bwMode="auto">
            <a:xfrm>
              <a:off x="4935" y="1871"/>
              <a:ext cx="1" cy="1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0 w 13"/>
                <a:gd name="T7" fmla="*/ 0 h 12"/>
                <a:gd name="T8" fmla="*/ 0 w 13"/>
                <a:gd name="T9" fmla="*/ 0 h 12"/>
                <a:gd name="T10" fmla="*/ 0 w 13"/>
                <a:gd name="T11" fmla="*/ 0 h 12"/>
                <a:gd name="T12" fmla="*/ 0 w 13"/>
                <a:gd name="T13" fmla="*/ 0 h 12"/>
                <a:gd name="T14" fmla="*/ 0 w 13"/>
                <a:gd name="T15" fmla="*/ 0 h 12"/>
                <a:gd name="T16" fmla="*/ 0 w 13"/>
                <a:gd name="T17" fmla="*/ 0 h 12"/>
                <a:gd name="T18" fmla="*/ 0 w 13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2"/>
                <a:gd name="T32" fmla="*/ 13 w 1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2">
                  <a:moveTo>
                    <a:pt x="12" y="0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2" y="12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69" name="Freeform 314"/>
            <p:cNvSpPr>
              <a:spLocks/>
            </p:cNvSpPr>
            <p:nvPr/>
          </p:nvSpPr>
          <p:spPr bwMode="auto">
            <a:xfrm>
              <a:off x="4936" y="1871"/>
              <a:ext cx="2" cy="1"/>
            </a:xfrm>
            <a:custGeom>
              <a:avLst/>
              <a:gdLst>
                <a:gd name="T0" fmla="*/ 0 w 13"/>
                <a:gd name="T1" fmla="*/ 0 h 9"/>
                <a:gd name="T2" fmla="*/ 0 w 13"/>
                <a:gd name="T3" fmla="*/ 0 h 9"/>
                <a:gd name="T4" fmla="*/ 0 w 13"/>
                <a:gd name="T5" fmla="*/ 0 h 9"/>
                <a:gd name="T6" fmla="*/ 0 w 13"/>
                <a:gd name="T7" fmla="*/ 0 h 9"/>
                <a:gd name="T8" fmla="*/ 0 w 13"/>
                <a:gd name="T9" fmla="*/ 0 h 9"/>
                <a:gd name="T10" fmla="*/ 0 w 13"/>
                <a:gd name="T11" fmla="*/ 0 h 9"/>
                <a:gd name="T12" fmla="*/ 0 w 13"/>
                <a:gd name="T13" fmla="*/ 0 h 9"/>
                <a:gd name="T14" fmla="*/ 0 w 13"/>
                <a:gd name="T15" fmla="*/ 0 h 9"/>
                <a:gd name="T16" fmla="*/ 0 w 13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"/>
                <a:gd name="T29" fmla="*/ 13 w 1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70" name="Freeform 315"/>
            <p:cNvSpPr>
              <a:spLocks/>
            </p:cNvSpPr>
            <p:nvPr/>
          </p:nvSpPr>
          <p:spPr bwMode="auto">
            <a:xfrm>
              <a:off x="4938" y="1871"/>
              <a:ext cx="1" cy="1"/>
            </a:xfrm>
            <a:custGeom>
              <a:avLst/>
              <a:gdLst>
                <a:gd name="T0" fmla="*/ 0 w 14"/>
                <a:gd name="T1" fmla="*/ 0 h 9"/>
                <a:gd name="T2" fmla="*/ 0 w 14"/>
                <a:gd name="T3" fmla="*/ 0 h 9"/>
                <a:gd name="T4" fmla="*/ 0 w 14"/>
                <a:gd name="T5" fmla="*/ 0 h 9"/>
                <a:gd name="T6" fmla="*/ 0 w 14"/>
                <a:gd name="T7" fmla="*/ 0 h 9"/>
                <a:gd name="T8" fmla="*/ 0 w 14"/>
                <a:gd name="T9" fmla="*/ 0 h 9"/>
                <a:gd name="T10" fmla="*/ 0 w 14"/>
                <a:gd name="T11" fmla="*/ 0 h 9"/>
                <a:gd name="T12" fmla="*/ 0 w 14"/>
                <a:gd name="T13" fmla="*/ 0 h 9"/>
                <a:gd name="T14" fmla="*/ 0 w 14"/>
                <a:gd name="T15" fmla="*/ 0 h 9"/>
                <a:gd name="T16" fmla="*/ 0 w 14"/>
                <a:gd name="T17" fmla="*/ 0 h 9"/>
                <a:gd name="T18" fmla="*/ 0 w 14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9"/>
                <a:gd name="T32" fmla="*/ 14 w 1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9">
                  <a:moveTo>
                    <a:pt x="14" y="1"/>
                  </a:moveTo>
                  <a:lnTo>
                    <a:pt x="13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71" name="Freeform 316"/>
            <p:cNvSpPr>
              <a:spLocks/>
            </p:cNvSpPr>
            <p:nvPr/>
          </p:nvSpPr>
          <p:spPr bwMode="auto">
            <a:xfrm>
              <a:off x="4939" y="1871"/>
              <a:ext cx="1" cy="1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0 w 16"/>
                <a:gd name="T5" fmla="*/ 0 h 12"/>
                <a:gd name="T6" fmla="*/ 0 w 16"/>
                <a:gd name="T7" fmla="*/ 0 h 12"/>
                <a:gd name="T8" fmla="*/ 0 w 16"/>
                <a:gd name="T9" fmla="*/ 0 h 12"/>
                <a:gd name="T10" fmla="*/ 0 w 16"/>
                <a:gd name="T11" fmla="*/ 0 h 12"/>
                <a:gd name="T12" fmla="*/ 0 w 16"/>
                <a:gd name="T13" fmla="*/ 0 h 12"/>
                <a:gd name="T14" fmla="*/ 0 w 16"/>
                <a:gd name="T15" fmla="*/ 0 h 12"/>
                <a:gd name="T16" fmla="*/ 0 w 16"/>
                <a:gd name="T17" fmla="*/ 0 h 12"/>
                <a:gd name="T18" fmla="*/ 0 w 16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2"/>
                <a:gd name="T32" fmla="*/ 16 w 1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2">
                  <a:moveTo>
                    <a:pt x="16" y="4"/>
                  </a:moveTo>
                  <a:lnTo>
                    <a:pt x="15" y="3"/>
                  </a:lnTo>
                  <a:lnTo>
                    <a:pt x="2" y="0"/>
                  </a:lnTo>
                  <a:lnTo>
                    <a:pt x="0" y="8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72" name="Freeform 317"/>
            <p:cNvSpPr>
              <a:spLocks/>
            </p:cNvSpPr>
            <p:nvPr/>
          </p:nvSpPr>
          <p:spPr bwMode="auto">
            <a:xfrm>
              <a:off x="4940" y="1872"/>
              <a:ext cx="1" cy="1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0 w 14"/>
                <a:gd name="T5" fmla="*/ 0 h 12"/>
                <a:gd name="T6" fmla="*/ 0 w 14"/>
                <a:gd name="T7" fmla="*/ 0 h 12"/>
                <a:gd name="T8" fmla="*/ 0 w 14"/>
                <a:gd name="T9" fmla="*/ 0 h 12"/>
                <a:gd name="T10" fmla="*/ 0 w 14"/>
                <a:gd name="T11" fmla="*/ 0 h 12"/>
                <a:gd name="T12" fmla="*/ 0 w 14"/>
                <a:gd name="T13" fmla="*/ 0 h 12"/>
                <a:gd name="T14" fmla="*/ 0 w 14"/>
                <a:gd name="T15" fmla="*/ 0 h 12"/>
                <a:gd name="T16" fmla="*/ 0 w 14"/>
                <a:gd name="T17" fmla="*/ 0 h 12"/>
                <a:gd name="T18" fmla="*/ 0 w 1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"/>
                <a:gd name="T32" fmla="*/ 14 w 1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">
                  <a:moveTo>
                    <a:pt x="14" y="7"/>
                  </a:moveTo>
                  <a:lnTo>
                    <a:pt x="13" y="6"/>
                  </a:lnTo>
                  <a:lnTo>
                    <a:pt x="4" y="0"/>
                  </a:lnTo>
                  <a:lnTo>
                    <a:pt x="0" y="7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73" name="Freeform 318"/>
            <p:cNvSpPr>
              <a:spLocks/>
            </p:cNvSpPr>
            <p:nvPr/>
          </p:nvSpPr>
          <p:spPr bwMode="auto">
            <a:xfrm>
              <a:off x="4941" y="1872"/>
              <a:ext cx="1" cy="1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1"/>
                <a:gd name="T20" fmla="*/ 11 w 1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1">
                  <a:moveTo>
                    <a:pt x="8" y="9"/>
                  </a:moveTo>
                  <a:lnTo>
                    <a:pt x="11" y="7"/>
                  </a:lnTo>
                  <a:lnTo>
                    <a:pt x="6" y="0"/>
                  </a:lnTo>
                  <a:lnTo>
                    <a:pt x="0" y="4"/>
                  </a:lnTo>
                  <a:lnTo>
                    <a:pt x="5" y="11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74" name="Freeform 319"/>
            <p:cNvSpPr>
              <a:spLocks/>
            </p:cNvSpPr>
            <p:nvPr/>
          </p:nvSpPr>
          <p:spPr bwMode="auto">
            <a:xfrm>
              <a:off x="4929" y="1824"/>
              <a:ext cx="19" cy="4"/>
            </a:xfrm>
            <a:custGeom>
              <a:avLst/>
              <a:gdLst>
                <a:gd name="T0" fmla="*/ 0 w 194"/>
                <a:gd name="T1" fmla="*/ 0 h 40"/>
                <a:gd name="T2" fmla="*/ 0 w 194"/>
                <a:gd name="T3" fmla="*/ 0 h 40"/>
                <a:gd name="T4" fmla="*/ 0 w 194"/>
                <a:gd name="T5" fmla="*/ 0 h 40"/>
                <a:gd name="T6" fmla="*/ 0 w 194"/>
                <a:gd name="T7" fmla="*/ 0 h 40"/>
                <a:gd name="T8" fmla="*/ 0 w 194"/>
                <a:gd name="T9" fmla="*/ 0 h 40"/>
                <a:gd name="T10" fmla="*/ 0 w 194"/>
                <a:gd name="T11" fmla="*/ 0 h 40"/>
                <a:gd name="T12" fmla="*/ 0 w 194"/>
                <a:gd name="T13" fmla="*/ 0 h 40"/>
                <a:gd name="T14" fmla="*/ 0 w 194"/>
                <a:gd name="T15" fmla="*/ 0 h 40"/>
                <a:gd name="T16" fmla="*/ 0 w 194"/>
                <a:gd name="T17" fmla="*/ 0 h 40"/>
                <a:gd name="T18" fmla="*/ 0 w 194"/>
                <a:gd name="T19" fmla="*/ 0 h 40"/>
                <a:gd name="T20" fmla="*/ 0 w 194"/>
                <a:gd name="T21" fmla="*/ 0 h 40"/>
                <a:gd name="T22" fmla="*/ 0 w 194"/>
                <a:gd name="T23" fmla="*/ 0 h 40"/>
                <a:gd name="T24" fmla="*/ 0 w 194"/>
                <a:gd name="T25" fmla="*/ 0 h 40"/>
                <a:gd name="T26" fmla="*/ 0 w 194"/>
                <a:gd name="T27" fmla="*/ 0 h 40"/>
                <a:gd name="T28" fmla="*/ 0 w 194"/>
                <a:gd name="T29" fmla="*/ 0 h 40"/>
                <a:gd name="T30" fmla="*/ 0 w 194"/>
                <a:gd name="T31" fmla="*/ 0 h 40"/>
                <a:gd name="T32" fmla="*/ 0 w 194"/>
                <a:gd name="T33" fmla="*/ 0 h 40"/>
                <a:gd name="T34" fmla="*/ 0 w 194"/>
                <a:gd name="T35" fmla="*/ 0 h 40"/>
                <a:gd name="T36" fmla="*/ 0 w 194"/>
                <a:gd name="T37" fmla="*/ 0 h 40"/>
                <a:gd name="T38" fmla="*/ 0 w 194"/>
                <a:gd name="T39" fmla="*/ 0 h 40"/>
                <a:gd name="T40" fmla="*/ 0 w 194"/>
                <a:gd name="T41" fmla="*/ 0 h 40"/>
                <a:gd name="T42" fmla="*/ 0 w 194"/>
                <a:gd name="T43" fmla="*/ 0 h 40"/>
                <a:gd name="T44" fmla="*/ 0 w 194"/>
                <a:gd name="T45" fmla="*/ 0 h 40"/>
                <a:gd name="T46" fmla="*/ 0 w 194"/>
                <a:gd name="T47" fmla="*/ 0 h 40"/>
                <a:gd name="T48" fmla="*/ 0 w 194"/>
                <a:gd name="T49" fmla="*/ 0 h 40"/>
                <a:gd name="T50" fmla="*/ 0 w 194"/>
                <a:gd name="T51" fmla="*/ 0 h 40"/>
                <a:gd name="T52" fmla="*/ 0 w 194"/>
                <a:gd name="T53" fmla="*/ 0 h 40"/>
                <a:gd name="T54" fmla="*/ 0 w 194"/>
                <a:gd name="T55" fmla="*/ 0 h 40"/>
                <a:gd name="T56" fmla="*/ 0 w 194"/>
                <a:gd name="T57" fmla="*/ 0 h 40"/>
                <a:gd name="T58" fmla="*/ 0 w 194"/>
                <a:gd name="T59" fmla="*/ 0 h 40"/>
                <a:gd name="T60" fmla="*/ 0 w 194"/>
                <a:gd name="T61" fmla="*/ 0 h 40"/>
                <a:gd name="T62" fmla="*/ 0 w 194"/>
                <a:gd name="T63" fmla="*/ 0 h 40"/>
                <a:gd name="T64" fmla="*/ 0 w 194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4"/>
                <a:gd name="T100" fmla="*/ 0 h 40"/>
                <a:gd name="T101" fmla="*/ 194 w 194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4" h="40">
                  <a:moveTo>
                    <a:pt x="96" y="0"/>
                  </a:moveTo>
                  <a:lnTo>
                    <a:pt x="115" y="2"/>
                  </a:lnTo>
                  <a:lnTo>
                    <a:pt x="132" y="5"/>
                  </a:lnTo>
                  <a:lnTo>
                    <a:pt x="148" y="9"/>
                  </a:lnTo>
                  <a:lnTo>
                    <a:pt x="163" y="15"/>
                  </a:lnTo>
                  <a:lnTo>
                    <a:pt x="176" y="21"/>
                  </a:lnTo>
                  <a:lnTo>
                    <a:pt x="186" y="27"/>
                  </a:lnTo>
                  <a:lnTo>
                    <a:pt x="192" y="33"/>
                  </a:lnTo>
                  <a:lnTo>
                    <a:pt x="194" y="40"/>
                  </a:lnTo>
                  <a:lnTo>
                    <a:pt x="186" y="36"/>
                  </a:lnTo>
                  <a:lnTo>
                    <a:pt x="178" y="32"/>
                  </a:lnTo>
                  <a:lnTo>
                    <a:pt x="167" y="29"/>
                  </a:lnTo>
                  <a:lnTo>
                    <a:pt x="156" y="26"/>
                  </a:lnTo>
                  <a:lnTo>
                    <a:pt x="143" y="23"/>
                  </a:lnTo>
                  <a:lnTo>
                    <a:pt x="130" y="21"/>
                  </a:lnTo>
                  <a:lnTo>
                    <a:pt x="114" y="19"/>
                  </a:lnTo>
                  <a:lnTo>
                    <a:pt x="96" y="18"/>
                  </a:lnTo>
                  <a:lnTo>
                    <a:pt x="80" y="18"/>
                  </a:lnTo>
                  <a:lnTo>
                    <a:pt x="66" y="19"/>
                  </a:lnTo>
                  <a:lnTo>
                    <a:pt x="52" y="20"/>
                  </a:lnTo>
                  <a:lnTo>
                    <a:pt x="40" y="22"/>
                  </a:lnTo>
                  <a:lnTo>
                    <a:pt x="29" y="24"/>
                  </a:lnTo>
                  <a:lnTo>
                    <a:pt x="19" y="27"/>
                  </a:lnTo>
                  <a:lnTo>
                    <a:pt x="9" y="31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9" y="23"/>
                  </a:lnTo>
                  <a:lnTo>
                    <a:pt x="18" y="18"/>
                  </a:lnTo>
                  <a:lnTo>
                    <a:pt x="31" y="12"/>
                  </a:lnTo>
                  <a:lnTo>
                    <a:pt x="45" y="7"/>
                  </a:lnTo>
                  <a:lnTo>
                    <a:pt x="62" y="3"/>
                  </a:lnTo>
                  <a:lnTo>
                    <a:pt x="79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75" name="Freeform 320"/>
            <p:cNvSpPr>
              <a:spLocks/>
            </p:cNvSpPr>
            <p:nvPr/>
          </p:nvSpPr>
          <p:spPr bwMode="auto">
            <a:xfrm>
              <a:off x="4800" y="2034"/>
              <a:ext cx="18" cy="406"/>
            </a:xfrm>
            <a:custGeom>
              <a:avLst/>
              <a:gdLst>
                <a:gd name="T0" fmla="*/ 0 w 183"/>
                <a:gd name="T1" fmla="*/ 0 h 4865"/>
                <a:gd name="T2" fmla="*/ 0 w 183"/>
                <a:gd name="T3" fmla="*/ 0 h 4865"/>
                <a:gd name="T4" fmla="*/ 0 w 183"/>
                <a:gd name="T5" fmla="*/ 0 h 4865"/>
                <a:gd name="T6" fmla="*/ 0 w 183"/>
                <a:gd name="T7" fmla="*/ 0 h 4865"/>
                <a:gd name="T8" fmla="*/ 0 w 183"/>
                <a:gd name="T9" fmla="*/ 0 h 4865"/>
                <a:gd name="T10" fmla="*/ 0 w 183"/>
                <a:gd name="T11" fmla="*/ 0 h 4865"/>
                <a:gd name="T12" fmla="*/ 0 w 183"/>
                <a:gd name="T13" fmla="*/ 0 h 4865"/>
                <a:gd name="T14" fmla="*/ 0 w 183"/>
                <a:gd name="T15" fmla="*/ 0 h 4865"/>
                <a:gd name="T16" fmla="*/ 0 w 183"/>
                <a:gd name="T17" fmla="*/ 0 h 4865"/>
                <a:gd name="T18" fmla="*/ 0 w 183"/>
                <a:gd name="T19" fmla="*/ 0 h 4865"/>
                <a:gd name="T20" fmla="*/ 0 w 183"/>
                <a:gd name="T21" fmla="*/ 0 h 4865"/>
                <a:gd name="T22" fmla="*/ 0 w 183"/>
                <a:gd name="T23" fmla="*/ 0 h 4865"/>
                <a:gd name="T24" fmla="*/ 0 w 183"/>
                <a:gd name="T25" fmla="*/ 0 h 4865"/>
                <a:gd name="T26" fmla="*/ 0 w 183"/>
                <a:gd name="T27" fmla="*/ 0 h 4865"/>
                <a:gd name="T28" fmla="*/ 0 w 183"/>
                <a:gd name="T29" fmla="*/ 0 h 4865"/>
                <a:gd name="T30" fmla="*/ 0 w 183"/>
                <a:gd name="T31" fmla="*/ 0 h 4865"/>
                <a:gd name="T32" fmla="*/ 0 w 183"/>
                <a:gd name="T33" fmla="*/ 0 h 4865"/>
                <a:gd name="T34" fmla="*/ 0 w 183"/>
                <a:gd name="T35" fmla="*/ 0 h 4865"/>
                <a:gd name="T36" fmla="*/ 0 w 183"/>
                <a:gd name="T37" fmla="*/ 0 h 4865"/>
                <a:gd name="T38" fmla="*/ 0 w 183"/>
                <a:gd name="T39" fmla="*/ 0 h 4865"/>
                <a:gd name="T40" fmla="*/ 0 w 183"/>
                <a:gd name="T41" fmla="*/ 0 h 4865"/>
                <a:gd name="T42" fmla="*/ 0 w 183"/>
                <a:gd name="T43" fmla="*/ 0 h 4865"/>
                <a:gd name="T44" fmla="*/ 0 w 183"/>
                <a:gd name="T45" fmla="*/ 0 h 4865"/>
                <a:gd name="T46" fmla="*/ 0 w 183"/>
                <a:gd name="T47" fmla="*/ 0 h 4865"/>
                <a:gd name="T48" fmla="*/ 0 w 183"/>
                <a:gd name="T49" fmla="*/ 0 h 4865"/>
                <a:gd name="T50" fmla="*/ 0 w 183"/>
                <a:gd name="T51" fmla="*/ 0 h 4865"/>
                <a:gd name="T52" fmla="*/ 0 w 183"/>
                <a:gd name="T53" fmla="*/ 0 h 4865"/>
                <a:gd name="T54" fmla="*/ 0 w 183"/>
                <a:gd name="T55" fmla="*/ 0 h 4865"/>
                <a:gd name="T56" fmla="*/ 0 w 183"/>
                <a:gd name="T57" fmla="*/ 0 h 4865"/>
                <a:gd name="T58" fmla="*/ 0 w 183"/>
                <a:gd name="T59" fmla="*/ 0 h 4865"/>
                <a:gd name="T60" fmla="*/ 0 w 183"/>
                <a:gd name="T61" fmla="*/ 0 h 4865"/>
                <a:gd name="T62" fmla="*/ 0 w 183"/>
                <a:gd name="T63" fmla="*/ 0 h 4865"/>
                <a:gd name="T64" fmla="*/ 0 w 183"/>
                <a:gd name="T65" fmla="*/ 0 h 4865"/>
                <a:gd name="T66" fmla="*/ 0 w 183"/>
                <a:gd name="T67" fmla="*/ 0 h 4865"/>
                <a:gd name="T68" fmla="*/ 0 w 183"/>
                <a:gd name="T69" fmla="*/ 0 h 48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3"/>
                <a:gd name="T106" fmla="*/ 0 h 4865"/>
                <a:gd name="T107" fmla="*/ 183 w 183"/>
                <a:gd name="T108" fmla="*/ 4865 h 48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3" h="4865">
                  <a:moveTo>
                    <a:pt x="173" y="0"/>
                  </a:moveTo>
                  <a:lnTo>
                    <a:pt x="100" y="4687"/>
                  </a:lnTo>
                  <a:lnTo>
                    <a:pt x="101" y="4711"/>
                  </a:lnTo>
                  <a:lnTo>
                    <a:pt x="103" y="4736"/>
                  </a:lnTo>
                  <a:lnTo>
                    <a:pt x="107" y="4760"/>
                  </a:lnTo>
                  <a:lnTo>
                    <a:pt x="114" y="4783"/>
                  </a:lnTo>
                  <a:lnTo>
                    <a:pt x="124" y="4806"/>
                  </a:lnTo>
                  <a:lnTo>
                    <a:pt x="139" y="4826"/>
                  </a:lnTo>
                  <a:lnTo>
                    <a:pt x="159" y="4846"/>
                  </a:lnTo>
                  <a:lnTo>
                    <a:pt x="183" y="4865"/>
                  </a:lnTo>
                  <a:lnTo>
                    <a:pt x="161" y="4856"/>
                  </a:lnTo>
                  <a:lnTo>
                    <a:pt x="139" y="4848"/>
                  </a:lnTo>
                  <a:lnTo>
                    <a:pt x="120" y="4839"/>
                  </a:lnTo>
                  <a:lnTo>
                    <a:pt x="102" y="4828"/>
                  </a:lnTo>
                  <a:lnTo>
                    <a:pt x="85" y="4817"/>
                  </a:lnTo>
                  <a:lnTo>
                    <a:pt x="70" y="4806"/>
                  </a:lnTo>
                  <a:lnTo>
                    <a:pt x="57" y="4792"/>
                  </a:lnTo>
                  <a:lnTo>
                    <a:pt x="45" y="4780"/>
                  </a:lnTo>
                  <a:lnTo>
                    <a:pt x="35" y="4765"/>
                  </a:lnTo>
                  <a:lnTo>
                    <a:pt x="25" y="4751"/>
                  </a:lnTo>
                  <a:lnTo>
                    <a:pt x="17" y="4736"/>
                  </a:lnTo>
                  <a:lnTo>
                    <a:pt x="11" y="4721"/>
                  </a:lnTo>
                  <a:lnTo>
                    <a:pt x="6" y="4705"/>
                  </a:lnTo>
                  <a:lnTo>
                    <a:pt x="3" y="4689"/>
                  </a:lnTo>
                  <a:lnTo>
                    <a:pt x="1" y="4672"/>
                  </a:lnTo>
                  <a:lnTo>
                    <a:pt x="0" y="4655"/>
                  </a:lnTo>
                  <a:lnTo>
                    <a:pt x="87" y="220"/>
                  </a:lnTo>
                  <a:lnTo>
                    <a:pt x="90" y="173"/>
                  </a:lnTo>
                  <a:lnTo>
                    <a:pt x="97" y="133"/>
                  </a:lnTo>
                  <a:lnTo>
                    <a:pt x="106" y="102"/>
                  </a:lnTo>
                  <a:lnTo>
                    <a:pt x="118" y="76"/>
                  </a:lnTo>
                  <a:lnTo>
                    <a:pt x="130" y="56"/>
                  </a:lnTo>
                  <a:lnTo>
                    <a:pt x="144" y="36"/>
                  </a:lnTo>
                  <a:lnTo>
                    <a:pt x="159" y="1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76" name="Freeform 321"/>
            <p:cNvSpPr>
              <a:spLocks/>
            </p:cNvSpPr>
            <p:nvPr/>
          </p:nvSpPr>
          <p:spPr bwMode="auto">
            <a:xfrm>
              <a:off x="4810" y="2022"/>
              <a:ext cx="164" cy="426"/>
            </a:xfrm>
            <a:custGeom>
              <a:avLst/>
              <a:gdLst>
                <a:gd name="T0" fmla="*/ 0 w 1640"/>
                <a:gd name="T1" fmla="*/ 0 h 5117"/>
                <a:gd name="T2" fmla="*/ 0 w 1640"/>
                <a:gd name="T3" fmla="*/ 0 h 5117"/>
                <a:gd name="T4" fmla="*/ 0 w 1640"/>
                <a:gd name="T5" fmla="*/ 0 h 5117"/>
                <a:gd name="T6" fmla="*/ 0 w 1640"/>
                <a:gd name="T7" fmla="*/ 0 h 5117"/>
                <a:gd name="T8" fmla="*/ 0 w 1640"/>
                <a:gd name="T9" fmla="*/ 0 h 5117"/>
                <a:gd name="T10" fmla="*/ 0 w 1640"/>
                <a:gd name="T11" fmla="*/ 0 h 5117"/>
                <a:gd name="T12" fmla="*/ 0 w 1640"/>
                <a:gd name="T13" fmla="*/ 0 h 5117"/>
                <a:gd name="T14" fmla="*/ 0 w 1640"/>
                <a:gd name="T15" fmla="*/ 0 h 5117"/>
                <a:gd name="T16" fmla="*/ 0 w 1640"/>
                <a:gd name="T17" fmla="*/ 0 h 5117"/>
                <a:gd name="T18" fmla="*/ 0 w 1640"/>
                <a:gd name="T19" fmla="*/ 0 h 5117"/>
                <a:gd name="T20" fmla="*/ 0 w 1640"/>
                <a:gd name="T21" fmla="*/ 0 h 5117"/>
                <a:gd name="T22" fmla="*/ 0 w 1640"/>
                <a:gd name="T23" fmla="*/ 0 h 5117"/>
                <a:gd name="T24" fmla="*/ 0 w 1640"/>
                <a:gd name="T25" fmla="*/ 0 h 5117"/>
                <a:gd name="T26" fmla="*/ 0 w 1640"/>
                <a:gd name="T27" fmla="*/ 0 h 5117"/>
                <a:gd name="T28" fmla="*/ 0 w 1640"/>
                <a:gd name="T29" fmla="*/ 0 h 5117"/>
                <a:gd name="T30" fmla="*/ 0 w 1640"/>
                <a:gd name="T31" fmla="*/ 0 h 5117"/>
                <a:gd name="T32" fmla="*/ 0 w 1640"/>
                <a:gd name="T33" fmla="*/ 0 h 5117"/>
                <a:gd name="T34" fmla="*/ 0 w 1640"/>
                <a:gd name="T35" fmla="*/ 0 h 5117"/>
                <a:gd name="T36" fmla="*/ 0 w 1640"/>
                <a:gd name="T37" fmla="*/ 0 h 5117"/>
                <a:gd name="T38" fmla="*/ 0 w 1640"/>
                <a:gd name="T39" fmla="*/ 0 h 5117"/>
                <a:gd name="T40" fmla="*/ 0 w 1640"/>
                <a:gd name="T41" fmla="*/ 0 h 5117"/>
                <a:gd name="T42" fmla="*/ 0 w 1640"/>
                <a:gd name="T43" fmla="*/ 0 h 5117"/>
                <a:gd name="T44" fmla="*/ 0 w 1640"/>
                <a:gd name="T45" fmla="*/ 0 h 5117"/>
                <a:gd name="T46" fmla="*/ 0 w 1640"/>
                <a:gd name="T47" fmla="*/ 0 h 5117"/>
                <a:gd name="T48" fmla="*/ 0 w 1640"/>
                <a:gd name="T49" fmla="*/ 0 h 5117"/>
                <a:gd name="T50" fmla="*/ 0 w 1640"/>
                <a:gd name="T51" fmla="*/ 0 h 5117"/>
                <a:gd name="T52" fmla="*/ 0 w 1640"/>
                <a:gd name="T53" fmla="*/ 0 h 5117"/>
                <a:gd name="T54" fmla="*/ 0 w 1640"/>
                <a:gd name="T55" fmla="*/ 0 h 5117"/>
                <a:gd name="T56" fmla="*/ 0 w 1640"/>
                <a:gd name="T57" fmla="*/ 0 h 5117"/>
                <a:gd name="T58" fmla="*/ 0 w 1640"/>
                <a:gd name="T59" fmla="*/ 0 h 5117"/>
                <a:gd name="T60" fmla="*/ 0 w 1640"/>
                <a:gd name="T61" fmla="*/ 0 h 5117"/>
                <a:gd name="T62" fmla="*/ 0 w 1640"/>
                <a:gd name="T63" fmla="*/ 0 h 5117"/>
                <a:gd name="T64" fmla="*/ 0 w 1640"/>
                <a:gd name="T65" fmla="*/ 0 h 5117"/>
                <a:gd name="T66" fmla="*/ 0 w 1640"/>
                <a:gd name="T67" fmla="*/ 0 h 5117"/>
                <a:gd name="T68" fmla="*/ 0 w 1640"/>
                <a:gd name="T69" fmla="*/ 0 h 5117"/>
                <a:gd name="T70" fmla="*/ 0 w 1640"/>
                <a:gd name="T71" fmla="*/ 0 h 5117"/>
                <a:gd name="T72" fmla="*/ 0 w 1640"/>
                <a:gd name="T73" fmla="*/ 0 h 5117"/>
                <a:gd name="T74" fmla="*/ 0 w 1640"/>
                <a:gd name="T75" fmla="*/ 0 h 5117"/>
                <a:gd name="T76" fmla="*/ 0 w 1640"/>
                <a:gd name="T77" fmla="*/ 0 h 5117"/>
                <a:gd name="T78" fmla="*/ 0 w 1640"/>
                <a:gd name="T79" fmla="*/ 0 h 5117"/>
                <a:gd name="T80" fmla="*/ 0 w 1640"/>
                <a:gd name="T81" fmla="*/ 0 h 5117"/>
                <a:gd name="T82" fmla="*/ 0 w 1640"/>
                <a:gd name="T83" fmla="*/ 0 h 5117"/>
                <a:gd name="T84" fmla="*/ 0 w 1640"/>
                <a:gd name="T85" fmla="*/ 0 h 5117"/>
                <a:gd name="T86" fmla="*/ 0 w 1640"/>
                <a:gd name="T87" fmla="*/ 0 h 5117"/>
                <a:gd name="T88" fmla="*/ 0 w 1640"/>
                <a:gd name="T89" fmla="*/ 0 h 5117"/>
                <a:gd name="T90" fmla="*/ 0 w 1640"/>
                <a:gd name="T91" fmla="*/ 0 h 5117"/>
                <a:gd name="T92" fmla="*/ 0 w 1640"/>
                <a:gd name="T93" fmla="*/ 0 h 5117"/>
                <a:gd name="T94" fmla="*/ 0 w 1640"/>
                <a:gd name="T95" fmla="*/ 0 h 5117"/>
                <a:gd name="T96" fmla="*/ 0 w 1640"/>
                <a:gd name="T97" fmla="*/ 0 h 5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40"/>
                <a:gd name="T148" fmla="*/ 0 h 5117"/>
                <a:gd name="T149" fmla="*/ 1640 w 1640"/>
                <a:gd name="T150" fmla="*/ 5117 h 5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40" h="5117">
                  <a:moveTo>
                    <a:pt x="73" y="154"/>
                  </a:moveTo>
                  <a:lnTo>
                    <a:pt x="0" y="4841"/>
                  </a:lnTo>
                  <a:lnTo>
                    <a:pt x="1" y="4865"/>
                  </a:lnTo>
                  <a:lnTo>
                    <a:pt x="3" y="4890"/>
                  </a:lnTo>
                  <a:lnTo>
                    <a:pt x="7" y="4914"/>
                  </a:lnTo>
                  <a:lnTo>
                    <a:pt x="14" y="4937"/>
                  </a:lnTo>
                  <a:lnTo>
                    <a:pt x="24" y="4960"/>
                  </a:lnTo>
                  <a:lnTo>
                    <a:pt x="39" y="4980"/>
                  </a:lnTo>
                  <a:lnTo>
                    <a:pt x="59" y="5000"/>
                  </a:lnTo>
                  <a:lnTo>
                    <a:pt x="83" y="5019"/>
                  </a:lnTo>
                  <a:lnTo>
                    <a:pt x="111" y="5026"/>
                  </a:lnTo>
                  <a:lnTo>
                    <a:pt x="141" y="5032"/>
                  </a:lnTo>
                  <a:lnTo>
                    <a:pt x="173" y="5039"/>
                  </a:lnTo>
                  <a:lnTo>
                    <a:pt x="208" y="5047"/>
                  </a:lnTo>
                  <a:lnTo>
                    <a:pt x="245" y="5054"/>
                  </a:lnTo>
                  <a:lnTo>
                    <a:pt x="283" y="5061"/>
                  </a:lnTo>
                  <a:lnTo>
                    <a:pt x="323" y="5068"/>
                  </a:lnTo>
                  <a:lnTo>
                    <a:pt x="364" y="5075"/>
                  </a:lnTo>
                  <a:lnTo>
                    <a:pt x="407" y="5082"/>
                  </a:lnTo>
                  <a:lnTo>
                    <a:pt x="451" y="5087"/>
                  </a:lnTo>
                  <a:lnTo>
                    <a:pt x="497" y="5093"/>
                  </a:lnTo>
                  <a:lnTo>
                    <a:pt x="543" y="5098"/>
                  </a:lnTo>
                  <a:lnTo>
                    <a:pt x="590" y="5104"/>
                  </a:lnTo>
                  <a:lnTo>
                    <a:pt x="639" y="5108"/>
                  </a:lnTo>
                  <a:lnTo>
                    <a:pt x="688" y="5111"/>
                  </a:lnTo>
                  <a:lnTo>
                    <a:pt x="736" y="5114"/>
                  </a:lnTo>
                  <a:lnTo>
                    <a:pt x="786" y="5116"/>
                  </a:lnTo>
                  <a:lnTo>
                    <a:pt x="837" y="5117"/>
                  </a:lnTo>
                  <a:lnTo>
                    <a:pt x="887" y="5117"/>
                  </a:lnTo>
                  <a:lnTo>
                    <a:pt x="938" y="5117"/>
                  </a:lnTo>
                  <a:lnTo>
                    <a:pt x="988" y="5115"/>
                  </a:lnTo>
                  <a:lnTo>
                    <a:pt x="1038" y="5112"/>
                  </a:lnTo>
                  <a:lnTo>
                    <a:pt x="1087" y="5108"/>
                  </a:lnTo>
                  <a:lnTo>
                    <a:pt x="1137" y="5104"/>
                  </a:lnTo>
                  <a:lnTo>
                    <a:pt x="1186" y="5096"/>
                  </a:lnTo>
                  <a:lnTo>
                    <a:pt x="1234" y="5089"/>
                  </a:lnTo>
                  <a:lnTo>
                    <a:pt x="1281" y="5080"/>
                  </a:lnTo>
                  <a:lnTo>
                    <a:pt x="1328" y="5069"/>
                  </a:lnTo>
                  <a:lnTo>
                    <a:pt x="1374" y="5057"/>
                  </a:lnTo>
                  <a:lnTo>
                    <a:pt x="1418" y="5044"/>
                  </a:lnTo>
                  <a:lnTo>
                    <a:pt x="1462" y="5028"/>
                  </a:lnTo>
                  <a:lnTo>
                    <a:pt x="1504" y="5011"/>
                  </a:lnTo>
                  <a:lnTo>
                    <a:pt x="1539" y="4993"/>
                  </a:lnTo>
                  <a:lnTo>
                    <a:pt x="1569" y="4971"/>
                  </a:lnTo>
                  <a:lnTo>
                    <a:pt x="1592" y="4946"/>
                  </a:lnTo>
                  <a:lnTo>
                    <a:pt x="1611" y="4918"/>
                  </a:lnTo>
                  <a:lnTo>
                    <a:pt x="1624" y="4887"/>
                  </a:lnTo>
                  <a:lnTo>
                    <a:pt x="1633" y="4854"/>
                  </a:lnTo>
                  <a:lnTo>
                    <a:pt x="1638" y="4819"/>
                  </a:lnTo>
                  <a:lnTo>
                    <a:pt x="1640" y="4782"/>
                  </a:lnTo>
                  <a:lnTo>
                    <a:pt x="1640" y="310"/>
                  </a:lnTo>
                  <a:lnTo>
                    <a:pt x="1638" y="285"/>
                  </a:lnTo>
                  <a:lnTo>
                    <a:pt x="1632" y="261"/>
                  </a:lnTo>
                  <a:lnTo>
                    <a:pt x="1623" y="236"/>
                  </a:lnTo>
                  <a:lnTo>
                    <a:pt x="1611" y="214"/>
                  </a:lnTo>
                  <a:lnTo>
                    <a:pt x="1595" y="192"/>
                  </a:lnTo>
                  <a:lnTo>
                    <a:pt x="1578" y="172"/>
                  </a:lnTo>
                  <a:lnTo>
                    <a:pt x="1559" y="155"/>
                  </a:lnTo>
                  <a:lnTo>
                    <a:pt x="1538" y="141"/>
                  </a:lnTo>
                  <a:lnTo>
                    <a:pt x="1506" y="128"/>
                  </a:lnTo>
                  <a:lnTo>
                    <a:pt x="1471" y="115"/>
                  </a:lnTo>
                  <a:lnTo>
                    <a:pt x="1436" y="103"/>
                  </a:lnTo>
                  <a:lnTo>
                    <a:pt x="1399" y="92"/>
                  </a:lnTo>
                  <a:lnTo>
                    <a:pt x="1361" y="80"/>
                  </a:lnTo>
                  <a:lnTo>
                    <a:pt x="1322" y="70"/>
                  </a:lnTo>
                  <a:lnTo>
                    <a:pt x="1281" y="60"/>
                  </a:lnTo>
                  <a:lnTo>
                    <a:pt x="1241" y="52"/>
                  </a:lnTo>
                  <a:lnTo>
                    <a:pt x="1199" y="44"/>
                  </a:lnTo>
                  <a:lnTo>
                    <a:pt x="1156" y="37"/>
                  </a:lnTo>
                  <a:lnTo>
                    <a:pt x="1114" y="29"/>
                  </a:lnTo>
                  <a:lnTo>
                    <a:pt x="1070" y="24"/>
                  </a:lnTo>
                  <a:lnTo>
                    <a:pt x="1026" y="19"/>
                  </a:lnTo>
                  <a:lnTo>
                    <a:pt x="981" y="14"/>
                  </a:lnTo>
                  <a:lnTo>
                    <a:pt x="936" y="10"/>
                  </a:lnTo>
                  <a:lnTo>
                    <a:pt x="890" y="7"/>
                  </a:lnTo>
                  <a:lnTo>
                    <a:pt x="844" y="5"/>
                  </a:lnTo>
                  <a:lnTo>
                    <a:pt x="798" y="3"/>
                  </a:lnTo>
                  <a:lnTo>
                    <a:pt x="752" y="1"/>
                  </a:lnTo>
                  <a:lnTo>
                    <a:pt x="706" y="0"/>
                  </a:lnTo>
                  <a:lnTo>
                    <a:pt x="659" y="1"/>
                  </a:lnTo>
                  <a:lnTo>
                    <a:pt x="613" y="1"/>
                  </a:lnTo>
                  <a:lnTo>
                    <a:pt x="567" y="4"/>
                  </a:lnTo>
                  <a:lnTo>
                    <a:pt x="521" y="6"/>
                  </a:lnTo>
                  <a:lnTo>
                    <a:pt x="475" y="9"/>
                  </a:lnTo>
                  <a:lnTo>
                    <a:pt x="431" y="13"/>
                  </a:lnTo>
                  <a:lnTo>
                    <a:pt x="386" y="17"/>
                  </a:lnTo>
                  <a:lnTo>
                    <a:pt x="341" y="22"/>
                  </a:lnTo>
                  <a:lnTo>
                    <a:pt x="297" y="28"/>
                  </a:lnTo>
                  <a:lnTo>
                    <a:pt x="255" y="35"/>
                  </a:lnTo>
                  <a:lnTo>
                    <a:pt x="212" y="42"/>
                  </a:lnTo>
                  <a:lnTo>
                    <a:pt x="170" y="50"/>
                  </a:lnTo>
                  <a:lnTo>
                    <a:pt x="156" y="54"/>
                  </a:lnTo>
                  <a:lnTo>
                    <a:pt x="144" y="63"/>
                  </a:lnTo>
                  <a:lnTo>
                    <a:pt x="133" y="74"/>
                  </a:lnTo>
                  <a:lnTo>
                    <a:pt x="123" y="87"/>
                  </a:lnTo>
                  <a:lnTo>
                    <a:pt x="111" y="102"/>
                  </a:lnTo>
                  <a:lnTo>
                    <a:pt x="100" y="118"/>
                  </a:lnTo>
                  <a:lnTo>
                    <a:pt x="87" y="136"/>
                  </a:lnTo>
                  <a:lnTo>
                    <a:pt x="73" y="154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77" name="Freeform 322"/>
            <p:cNvSpPr>
              <a:spLocks/>
            </p:cNvSpPr>
            <p:nvPr/>
          </p:nvSpPr>
          <p:spPr bwMode="auto">
            <a:xfrm>
              <a:off x="4810" y="2025"/>
              <a:ext cx="22" cy="416"/>
            </a:xfrm>
            <a:custGeom>
              <a:avLst/>
              <a:gdLst>
                <a:gd name="T0" fmla="*/ 0 w 223"/>
                <a:gd name="T1" fmla="*/ 0 h 4990"/>
                <a:gd name="T2" fmla="*/ 0 w 223"/>
                <a:gd name="T3" fmla="*/ 0 h 4990"/>
                <a:gd name="T4" fmla="*/ 0 w 223"/>
                <a:gd name="T5" fmla="*/ 0 h 4990"/>
                <a:gd name="T6" fmla="*/ 0 w 223"/>
                <a:gd name="T7" fmla="*/ 0 h 4990"/>
                <a:gd name="T8" fmla="*/ 0 w 223"/>
                <a:gd name="T9" fmla="*/ 0 h 4990"/>
                <a:gd name="T10" fmla="*/ 0 w 223"/>
                <a:gd name="T11" fmla="*/ 0 h 4990"/>
                <a:gd name="T12" fmla="*/ 0 w 223"/>
                <a:gd name="T13" fmla="*/ 0 h 4990"/>
                <a:gd name="T14" fmla="*/ 0 w 223"/>
                <a:gd name="T15" fmla="*/ 0 h 4990"/>
                <a:gd name="T16" fmla="*/ 0 w 223"/>
                <a:gd name="T17" fmla="*/ 0 h 4990"/>
                <a:gd name="T18" fmla="*/ 0 w 223"/>
                <a:gd name="T19" fmla="*/ 0 h 4990"/>
                <a:gd name="T20" fmla="*/ 0 w 223"/>
                <a:gd name="T21" fmla="*/ 0 h 4990"/>
                <a:gd name="T22" fmla="*/ 0 w 223"/>
                <a:gd name="T23" fmla="*/ 0 h 4990"/>
                <a:gd name="T24" fmla="*/ 0 w 223"/>
                <a:gd name="T25" fmla="*/ 0 h 4990"/>
                <a:gd name="T26" fmla="*/ 0 w 223"/>
                <a:gd name="T27" fmla="*/ 0 h 4990"/>
                <a:gd name="T28" fmla="*/ 0 w 223"/>
                <a:gd name="T29" fmla="*/ 0 h 4990"/>
                <a:gd name="T30" fmla="*/ 0 w 223"/>
                <a:gd name="T31" fmla="*/ 0 h 4990"/>
                <a:gd name="T32" fmla="*/ 0 w 223"/>
                <a:gd name="T33" fmla="*/ 0 h 4990"/>
                <a:gd name="T34" fmla="*/ 0 w 223"/>
                <a:gd name="T35" fmla="*/ 0 h 4990"/>
                <a:gd name="T36" fmla="*/ 0 w 223"/>
                <a:gd name="T37" fmla="*/ 0 h 4990"/>
                <a:gd name="T38" fmla="*/ 0 w 223"/>
                <a:gd name="T39" fmla="*/ 0 h 4990"/>
                <a:gd name="T40" fmla="*/ 0 w 223"/>
                <a:gd name="T41" fmla="*/ 0 h 4990"/>
                <a:gd name="T42" fmla="*/ 0 w 223"/>
                <a:gd name="T43" fmla="*/ 0 h 4990"/>
                <a:gd name="T44" fmla="*/ 0 w 223"/>
                <a:gd name="T45" fmla="*/ 0 h 4990"/>
                <a:gd name="T46" fmla="*/ 0 w 223"/>
                <a:gd name="T47" fmla="*/ 0 h 4990"/>
                <a:gd name="T48" fmla="*/ 0 w 223"/>
                <a:gd name="T49" fmla="*/ 0 h 4990"/>
                <a:gd name="T50" fmla="*/ 0 w 223"/>
                <a:gd name="T51" fmla="*/ 0 h 4990"/>
                <a:gd name="T52" fmla="*/ 0 w 223"/>
                <a:gd name="T53" fmla="*/ 0 h 4990"/>
                <a:gd name="T54" fmla="*/ 0 w 223"/>
                <a:gd name="T55" fmla="*/ 0 h 4990"/>
                <a:gd name="T56" fmla="*/ 0 w 223"/>
                <a:gd name="T57" fmla="*/ 0 h 4990"/>
                <a:gd name="T58" fmla="*/ 0 w 223"/>
                <a:gd name="T59" fmla="*/ 0 h 4990"/>
                <a:gd name="T60" fmla="*/ 0 w 223"/>
                <a:gd name="T61" fmla="*/ 0 h 4990"/>
                <a:gd name="T62" fmla="*/ 0 w 223"/>
                <a:gd name="T63" fmla="*/ 0 h 4990"/>
                <a:gd name="T64" fmla="*/ 0 w 223"/>
                <a:gd name="T65" fmla="*/ 0 h 4990"/>
                <a:gd name="T66" fmla="*/ 0 w 223"/>
                <a:gd name="T67" fmla="*/ 0 h 4990"/>
                <a:gd name="T68" fmla="*/ 0 w 223"/>
                <a:gd name="T69" fmla="*/ 0 h 4990"/>
                <a:gd name="T70" fmla="*/ 0 w 223"/>
                <a:gd name="T71" fmla="*/ 0 h 4990"/>
                <a:gd name="T72" fmla="*/ 0 w 223"/>
                <a:gd name="T73" fmla="*/ 0 h 4990"/>
                <a:gd name="T74" fmla="*/ 0 w 223"/>
                <a:gd name="T75" fmla="*/ 0 h 4990"/>
                <a:gd name="T76" fmla="*/ 0 w 223"/>
                <a:gd name="T77" fmla="*/ 0 h 4990"/>
                <a:gd name="T78" fmla="*/ 0 w 223"/>
                <a:gd name="T79" fmla="*/ 0 h 4990"/>
                <a:gd name="T80" fmla="*/ 0 w 223"/>
                <a:gd name="T81" fmla="*/ 0 h 4990"/>
                <a:gd name="T82" fmla="*/ 0 w 223"/>
                <a:gd name="T83" fmla="*/ 0 h 4990"/>
                <a:gd name="T84" fmla="*/ 0 w 223"/>
                <a:gd name="T85" fmla="*/ 0 h 49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3"/>
                <a:gd name="T130" fmla="*/ 0 h 4990"/>
                <a:gd name="T131" fmla="*/ 223 w 223"/>
                <a:gd name="T132" fmla="*/ 4990 h 49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3" h="4990">
                  <a:moveTo>
                    <a:pt x="73" y="116"/>
                  </a:move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1" y="4863"/>
                  </a:lnTo>
                  <a:lnTo>
                    <a:pt x="3" y="4879"/>
                  </a:lnTo>
                  <a:lnTo>
                    <a:pt x="6" y="4896"/>
                  </a:lnTo>
                  <a:lnTo>
                    <a:pt x="11" y="4911"/>
                  </a:lnTo>
                  <a:lnTo>
                    <a:pt x="18" y="4927"/>
                  </a:lnTo>
                  <a:lnTo>
                    <a:pt x="27" y="4941"/>
                  </a:lnTo>
                  <a:lnTo>
                    <a:pt x="39" y="4955"/>
                  </a:lnTo>
                  <a:lnTo>
                    <a:pt x="54" y="4966"/>
                  </a:lnTo>
                  <a:lnTo>
                    <a:pt x="74" y="4977"/>
                  </a:lnTo>
                  <a:lnTo>
                    <a:pt x="96" y="4984"/>
                  </a:lnTo>
                  <a:lnTo>
                    <a:pt x="124" y="4989"/>
                  </a:lnTo>
                  <a:lnTo>
                    <a:pt x="155" y="4990"/>
                  </a:lnTo>
                  <a:lnTo>
                    <a:pt x="192" y="4989"/>
                  </a:lnTo>
                  <a:lnTo>
                    <a:pt x="175" y="4935"/>
                  </a:lnTo>
                  <a:lnTo>
                    <a:pt x="162" y="4880"/>
                  </a:lnTo>
                  <a:lnTo>
                    <a:pt x="152" y="4825"/>
                  </a:lnTo>
                  <a:lnTo>
                    <a:pt x="143" y="4771"/>
                  </a:lnTo>
                  <a:lnTo>
                    <a:pt x="137" y="4717"/>
                  </a:lnTo>
                  <a:lnTo>
                    <a:pt x="132" y="4664"/>
                  </a:lnTo>
                  <a:lnTo>
                    <a:pt x="130" y="4613"/>
                  </a:lnTo>
                  <a:lnTo>
                    <a:pt x="129" y="4564"/>
                  </a:lnTo>
                  <a:lnTo>
                    <a:pt x="187" y="249"/>
                  </a:lnTo>
                  <a:lnTo>
                    <a:pt x="187" y="198"/>
                  </a:lnTo>
                  <a:lnTo>
                    <a:pt x="186" y="155"/>
                  </a:lnTo>
                  <a:lnTo>
                    <a:pt x="186" y="117"/>
                  </a:lnTo>
                  <a:lnTo>
                    <a:pt x="187" y="84"/>
                  </a:lnTo>
                  <a:lnTo>
                    <a:pt x="191" y="56"/>
                  </a:lnTo>
                  <a:lnTo>
                    <a:pt x="197" y="33"/>
                  </a:lnTo>
                  <a:lnTo>
                    <a:pt x="208" y="14"/>
                  </a:lnTo>
                  <a:lnTo>
                    <a:pt x="223" y="0"/>
                  </a:lnTo>
                  <a:lnTo>
                    <a:pt x="195" y="4"/>
                  </a:lnTo>
                  <a:lnTo>
                    <a:pt x="171" y="12"/>
                  </a:lnTo>
                  <a:lnTo>
                    <a:pt x="151" y="24"/>
                  </a:lnTo>
                  <a:lnTo>
                    <a:pt x="134" y="38"/>
                  </a:lnTo>
                  <a:lnTo>
                    <a:pt x="118" y="55"/>
                  </a:lnTo>
                  <a:lnTo>
                    <a:pt x="103" y="73"/>
                  </a:lnTo>
                  <a:lnTo>
                    <a:pt x="88" y="94"/>
                  </a:lnTo>
                  <a:lnTo>
                    <a:pt x="73" y="116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78" name="Freeform 323"/>
            <p:cNvSpPr>
              <a:spLocks/>
            </p:cNvSpPr>
            <p:nvPr/>
          </p:nvSpPr>
          <p:spPr bwMode="auto">
            <a:xfrm>
              <a:off x="4809" y="2025"/>
              <a:ext cx="23" cy="416"/>
            </a:xfrm>
            <a:custGeom>
              <a:avLst/>
              <a:gdLst>
                <a:gd name="T0" fmla="*/ 0 w 224"/>
                <a:gd name="T1" fmla="*/ 0 h 4990"/>
                <a:gd name="T2" fmla="*/ 0 w 224"/>
                <a:gd name="T3" fmla="*/ 0 h 4990"/>
                <a:gd name="T4" fmla="*/ 0 w 224"/>
                <a:gd name="T5" fmla="*/ 0 h 4990"/>
                <a:gd name="T6" fmla="*/ 0 w 224"/>
                <a:gd name="T7" fmla="*/ 0 h 4990"/>
                <a:gd name="T8" fmla="*/ 0 w 224"/>
                <a:gd name="T9" fmla="*/ 0 h 4990"/>
                <a:gd name="T10" fmla="*/ 0 w 224"/>
                <a:gd name="T11" fmla="*/ 0 h 4990"/>
                <a:gd name="T12" fmla="*/ 0 w 224"/>
                <a:gd name="T13" fmla="*/ 0 h 4990"/>
                <a:gd name="T14" fmla="*/ 0 w 224"/>
                <a:gd name="T15" fmla="*/ 0 h 4990"/>
                <a:gd name="T16" fmla="*/ 0 w 224"/>
                <a:gd name="T17" fmla="*/ 0 h 4990"/>
                <a:gd name="T18" fmla="*/ 0 w 224"/>
                <a:gd name="T19" fmla="*/ 0 h 4990"/>
                <a:gd name="T20" fmla="*/ 0 w 224"/>
                <a:gd name="T21" fmla="*/ 0 h 4990"/>
                <a:gd name="T22" fmla="*/ 0 w 224"/>
                <a:gd name="T23" fmla="*/ 0 h 4990"/>
                <a:gd name="T24" fmla="*/ 0 w 224"/>
                <a:gd name="T25" fmla="*/ 0 h 4990"/>
                <a:gd name="T26" fmla="*/ 0 w 224"/>
                <a:gd name="T27" fmla="*/ 0 h 4990"/>
                <a:gd name="T28" fmla="*/ 0 w 224"/>
                <a:gd name="T29" fmla="*/ 0 h 4990"/>
                <a:gd name="T30" fmla="*/ 0 w 224"/>
                <a:gd name="T31" fmla="*/ 0 h 4990"/>
                <a:gd name="T32" fmla="*/ 0 w 224"/>
                <a:gd name="T33" fmla="*/ 0 h 4990"/>
                <a:gd name="T34" fmla="*/ 0 w 224"/>
                <a:gd name="T35" fmla="*/ 0 h 4990"/>
                <a:gd name="T36" fmla="*/ 0 w 224"/>
                <a:gd name="T37" fmla="*/ 0 h 4990"/>
                <a:gd name="T38" fmla="*/ 0 w 224"/>
                <a:gd name="T39" fmla="*/ 0 h 4990"/>
                <a:gd name="T40" fmla="*/ 0 w 224"/>
                <a:gd name="T41" fmla="*/ 0 h 4990"/>
                <a:gd name="T42" fmla="*/ 0 w 224"/>
                <a:gd name="T43" fmla="*/ 0 h 4990"/>
                <a:gd name="T44" fmla="*/ 0 w 224"/>
                <a:gd name="T45" fmla="*/ 0 h 4990"/>
                <a:gd name="T46" fmla="*/ 0 w 224"/>
                <a:gd name="T47" fmla="*/ 0 h 4990"/>
                <a:gd name="T48" fmla="*/ 0 w 224"/>
                <a:gd name="T49" fmla="*/ 0 h 4990"/>
                <a:gd name="T50" fmla="*/ 0 w 224"/>
                <a:gd name="T51" fmla="*/ 0 h 4990"/>
                <a:gd name="T52" fmla="*/ 0 w 224"/>
                <a:gd name="T53" fmla="*/ 0 h 4990"/>
                <a:gd name="T54" fmla="*/ 0 w 224"/>
                <a:gd name="T55" fmla="*/ 0 h 4990"/>
                <a:gd name="T56" fmla="*/ 0 w 224"/>
                <a:gd name="T57" fmla="*/ 0 h 4990"/>
                <a:gd name="T58" fmla="*/ 0 w 224"/>
                <a:gd name="T59" fmla="*/ 0 h 4990"/>
                <a:gd name="T60" fmla="*/ 0 w 224"/>
                <a:gd name="T61" fmla="*/ 0 h 4990"/>
                <a:gd name="T62" fmla="*/ 0 w 224"/>
                <a:gd name="T63" fmla="*/ 0 h 4990"/>
                <a:gd name="T64" fmla="*/ 0 w 224"/>
                <a:gd name="T65" fmla="*/ 0 h 4990"/>
                <a:gd name="T66" fmla="*/ 0 w 224"/>
                <a:gd name="T67" fmla="*/ 0 h 4990"/>
                <a:gd name="T68" fmla="*/ 0 w 224"/>
                <a:gd name="T69" fmla="*/ 0 h 4990"/>
                <a:gd name="T70" fmla="*/ 0 w 224"/>
                <a:gd name="T71" fmla="*/ 0 h 4990"/>
                <a:gd name="T72" fmla="*/ 0 w 224"/>
                <a:gd name="T73" fmla="*/ 0 h 4990"/>
                <a:gd name="T74" fmla="*/ 0 w 224"/>
                <a:gd name="T75" fmla="*/ 0 h 4990"/>
                <a:gd name="T76" fmla="*/ 0 w 224"/>
                <a:gd name="T77" fmla="*/ 0 h 4990"/>
                <a:gd name="T78" fmla="*/ 0 w 224"/>
                <a:gd name="T79" fmla="*/ 0 h 4990"/>
                <a:gd name="T80" fmla="*/ 0 w 224"/>
                <a:gd name="T81" fmla="*/ 0 h 4990"/>
                <a:gd name="T82" fmla="*/ 0 w 224"/>
                <a:gd name="T83" fmla="*/ 0 h 4990"/>
                <a:gd name="T84" fmla="*/ 0 w 224"/>
                <a:gd name="T85" fmla="*/ 0 h 49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"/>
                <a:gd name="T130" fmla="*/ 0 h 4990"/>
                <a:gd name="T131" fmla="*/ 224 w 224"/>
                <a:gd name="T132" fmla="*/ 4990 h 49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" h="4990">
                  <a:moveTo>
                    <a:pt x="74" y="116"/>
                  </a:move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2" y="4863"/>
                  </a:lnTo>
                  <a:lnTo>
                    <a:pt x="4" y="4879"/>
                  </a:lnTo>
                  <a:lnTo>
                    <a:pt x="7" y="4896"/>
                  </a:lnTo>
                  <a:lnTo>
                    <a:pt x="12" y="4911"/>
                  </a:lnTo>
                  <a:lnTo>
                    <a:pt x="19" y="4927"/>
                  </a:lnTo>
                  <a:lnTo>
                    <a:pt x="28" y="4941"/>
                  </a:lnTo>
                  <a:lnTo>
                    <a:pt x="40" y="4955"/>
                  </a:lnTo>
                  <a:lnTo>
                    <a:pt x="55" y="4966"/>
                  </a:lnTo>
                  <a:lnTo>
                    <a:pt x="75" y="4977"/>
                  </a:lnTo>
                  <a:lnTo>
                    <a:pt x="97" y="4984"/>
                  </a:lnTo>
                  <a:lnTo>
                    <a:pt x="124" y="4989"/>
                  </a:lnTo>
                  <a:lnTo>
                    <a:pt x="156" y="4990"/>
                  </a:lnTo>
                  <a:lnTo>
                    <a:pt x="193" y="4989"/>
                  </a:lnTo>
                  <a:lnTo>
                    <a:pt x="148" y="4970"/>
                  </a:lnTo>
                  <a:lnTo>
                    <a:pt x="113" y="4945"/>
                  </a:lnTo>
                  <a:lnTo>
                    <a:pt x="87" y="4914"/>
                  </a:lnTo>
                  <a:lnTo>
                    <a:pt x="69" y="4878"/>
                  </a:lnTo>
                  <a:lnTo>
                    <a:pt x="56" y="4839"/>
                  </a:lnTo>
                  <a:lnTo>
                    <a:pt x="48" y="4795"/>
                  </a:lnTo>
                  <a:lnTo>
                    <a:pt x="45" y="4749"/>
                  </a:lnTo>
                  <a:lnTo>
                    <a:pt x="44" y="4701"/>
                  </a:lnTo>
                  <a:lnTo>
                    <a:pt x="119" y="217"/>
                  </a:lnTo>
                  <a:lnTo>
                    <a:pt x="121" y="168"/>
                  </a:lnTo>
                  <a:lnTo>
                    <a:pt x="129" y="128"/>
                  </a:lnTo>
                  <a:lnTo>
                    <a:pt x="140" y="95"/>
                  </a:lnTo>
                  <a:lnTo>
                    <a:pt x="154" y="68"/>
                  </a:lnTo>
                  <a:lnTo>
                    <a:pt x="169" y="46"/>
                  </a:lnTo>
                  <a:lnTo>
                    <a:pt x="187" y="28"/>
                  </a:lnTo>
                  <a:lnTo>
                    <a:pt x="206" y="13"/>
                  </a:lnTo>
                  <a:lnTo>
                    <a:pt x="224" y="0"/>
                  </a:lnTo>
                  <a:lnTo>
                    <a:pt x="196" y="4"/>
                  </a:lnTo>
                  <a:lnTo>
                    <a:pt x="172" y="12"/>
                  </a:lnTo>
                  <a:lnTo>
                    <a:pt x="152" y="24"/>
                  </a:lnTo>
                  <a:lnTo>
                    <a:pt x="135" y="38"/>
                  </a:lnTo>
                  <a:lnTo>
                    <a:pt x="118" y="55"/>
                  </a:lnTo>
                  <a:lnTo>
                    <a:pt x="104" y="73"/>
                  </a:lnTo>
                  <a:lnTo>
                    <a:pt x="89" y="94"/>
                  </a:lnTo>
                  <a:lnTo>
                    <a:pt x="74" y="116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79" name="Freeform 324"/>
            <p:cNvSpPr>
              <a:spLocks/>
            </p:cNvSpPr>
            <p:nvPr/>
          </p:nvSpPr>
          <p:spPr bwMode="auto">
            <a:xfrm>
              <a:off x="4810" y="2025"/>
              <a:ext cx="22" cy="416"/>
            </a:xfrm>
            <a:custGeom>
              <a:avLst/>
              <a:gdLst>
                <a:gd name="T0" fmla="*/ 0 w 220"/>
                <a:gd name="T1" fmla="*/ 0 h 4993"/>
                <a:gd name="T2" fmla="*/ 0 w 220"/>
                <a:gd name="T3" fmla="*/ 0 h 4993"/>
                <a:gd name="T4" fmla="*/ 0 w 220"/>
                <a:gd name="T5" fmla="*/ 0 h 4993"/>
                <a:gd name="T6" fmla="*/ 0 w 220"/>
                <a:gd name="T7" fmla="*/ 0 h 4993"/>
                <a:gd name="T8" fmla="*/ 0 w 220"/>
                <a:gd name="T9" fmla="*/ 0 h 4993"/>
                <a:gd name="T10" fmla="*/ 0 w 220"/>
                <a:gd name="T11" fmla="*/ 0 h 4993"/>
                <a:gd name="T12" fmla="*/ 0 w 220"/>
                <a:gd name="T13" fmla="*/ 0 h 4993"/>
                <a:gd name="T14" fmla="*/ 0 w 220"/>
                <a:gd name="T15" fmla="*/ 0 h 4993"/>
                <a:gd name="T16" fmla="*/ 0 w 220"/>
                <a:gd name="T17" fmla="*/ 0 h 4993"/>
                <a:gd name="T18" fmla="*/ 0 w 220"/>
                <a:gd name="T19" fmla="*/ 0 h 4993"/>
                <a:gd name="T20" fmla="*/ 0 w 220"/>
                <a:gd name="T21" fmla="*/ 0 h 4993"/>
                <a:gd name="T22" fmla="*/ 0 w 220"/>
                <a:gd name="T23" fmla="*/ 0 h 4993"/>
                <a:gd name="T24" fmla="*/ 0 w 220"/>
                <a:gd name="T25" fmla="*/ 0 h 4993"/>
                <a:gd name="T26" fmla="*/ 0 w 220"/>
                <a:gd name="T27" fmla="*/ 0 h 4993"/>
                <a:gd name="T28" fmla="*/ 0 w 220"/>
                <a:gd name="T29" fmla="*/ 0 h 4993"/>
                <a:gd name="T30" fmla="*/ 0 w 220"/>
                <a:gd name="T31" fmla="*/ 0 h 4993"/>
                <a:gd name="T32" fmla="*/ 0 w 220"/>
                <a:gd name="T33" fmla="*/ 0 h 4993"/>
                <a:gd name="T34" fmla="*/ 0 w 220"/>
                <a:gd name="T35" fmla="*/ 0 h 4993"/>
                <a:gd name="T36" fmla="*/ 0 w 220"/>
                <a:gd name="T37" fmla="*/ 0 h 4993"/>
                <a:gd name="T38" fmla="*/ 0 w 220"/>
                <a:gd name="T39" fmla="*/ 0 h 4993"/>
                <a:gd name="T40" fmla="*/ 0 w 220"/>
                <a:gd name="T41" fmla="*/ 0 h 4993"/>
                <a:gd name="T42" fmla="*/ 0 w 220"/>
                <a:gd name="T43" fmla="*/ 0 h 4993"/>
                <a:gd name="T44" fmla="*/ 0 w 220"/>
                <a:gd name="T45" fmla="*/ 0 h 4993"/>
                <a:gd name="T46" fmla="*/ 0 w 220"/>
                <a:gd name="T47" fmla="*/ 0 h 4993"/>
                <a:gd name="T48" fmla="*/ 0 w 220"/>
                <a:gd name="T49" fmla="*/ 0 h 4993"/>
                <a:gd name="T50" fmla="*/ 0 w 220"/>
                <a:gd name="T51" fmla="*/ 0 h 4993"/>
                <a:gd name="T52" fmla="*/ 0 w 220"/>
                <a:gd name="T53" fmla="*/ 0 h 4993"/>
                <a:gd name="T54" fmla="*/ 0 w 220"/>
                <a:gd name="T55" fmla="*/ 0 h 4993"/>
                <a:gd name="T56" fmla="*/ 0 w 220"/>
                <a:gd name="T57" fmla="*/ 0 h 4993"/>
                <a:gd name="T58" fmla="*/ 0 w 220"/>
                <a:gd name="T59" fmla="*/ 0 h 4993"/>
                <a:gd name="T60" fmla="*/ 0 w 220"/>
                <a:gd name="T61" fmla="*/ 0 h 4993"/>
                <a:gd name="T62" fmla="*/ 0 w 220"/>
                <a:gd name="T63" fmla="*/ 0 h 4993"/>
                <a:gd name="T64" fmla="*/ 0 w 220"/>
                <a:gd name="T65" fmla="*/ 0 h 4993"/>
                <a:gd name="T66" fmla="*/ 0 w 220"/>
                <a:gd name="T67" fmla="*/ 0 h 4993"/>
                <a:gd name="T68" fmla="*/ 0 w 220"/>
                <a:gd name="T69" fmla="*/ 0 h 4993"/>
                <a:gd name="T70" fmla="*/ 0 w 220"/>
                <a:gd name="T71" fmla="*/ 0 h 4993"/>
                <a:gd name="T72" fmla="*/ 0 w 220"/>
                <a:gd name="T73" fmla="*/ 0 h 4993"/>
                <a:gd name="T74" fmla="*/ 0 w 220"/>
                <a:gd name="T75" fmla="*/ 0 h 4993"/>
                <a:gd name="T76" fmla="*/ 0 w 220"/>
                <a:gd name="T77" fmla="*/ 0 h 4993"/>
                <a:gd name="T78" fmla="*/ 0 w 220"/>
                <a:gd name="T79" fmla="*/ 0 h 4993"/>
                <a:gd name="T80" fmla="*/ 0 w 220"/>
                <a:gd name="T81" fmla="*/ 0 h 4993"/>
                <a:gd name="T82" fmla="*/ 0 w 220"/>
                <a:gd name="T83" fmla="*/ 0 h 4993"/>
                <a:gd name="T84" fmla="*/ 0 w 220"/>
                <a:gd name="T85" fmla="*/ 0 h 4993"/>
                <a:gd name="T86" fmla="*/ 0 w 220"/>
                <a:gd name="T87" fmla="*/ 0 h 4993"/>
                <a:gd name="T88" fmla="*/ 0 w 220"/>
                <a:gd name="T89" fmla="*/ 0 h 4993"/>
                <a:gd name="T90" fmla="*/ 0 w 220"/>
                <a:gd name="T91" fmla="*/ 0 h 4993"/>
                <a:gd name="T92" fmla="*/ 0 w 220"/>
                <a:gd name="T93" fmla="*/ 0 h 4993"/>
                <a:gd name="T94" fmla="*/ 0 w 220"/>
                <a:gd name="T95" fmla="*/ 0 h 4993"/>
                <a:gd name="T96" fmla="*/ 0 w 220"/>
                <a:gd name="T97" fmla="*/ 0 h 4993"/>
                <a:gd name="T98" fmla="*/ 0 w 220"/>
                <a:gd name="T99" fmla="*/ 0 h 4993"/>
                <a:gd name="T100" fmla="*/ 0 w 220"/>
                <a:gd name="T101" fmla="*/ 0 h 4993"/>
                <a:gd name="T102" fmla="*/ 0 w 220"/>
                <a:gd name="T103" fmla="*/ 0 h 4993"/>
                <a:gd name="T104" fmla="*/ 0 w 220"/>
                <a:gd name="T105" fmla="*/ 0 h 4993"/>
                <a:gd name="T106" fmla="*/ 0 w 220"/>
                <a:gd name="T107" fmla="*/ 0 h 4993"/>
                <a:gd name="T108" fmla="*/ 0 w 220"/>
                <a:gd name="T109" fmla="*/ 0 h 4993"/>
                <a:gd name="T110" fmla="*/ 0 w 220"/>
                <a:gd name="T111" fmla="*/ 0 h 4993"/>
                <a:gd name="T112" fmla="*/ 0 w 220"/>
                <a:gd name="T113" fmla="*/ 0 h 49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4993"/>
                <a:gd name="T173" fmla="*/ 220 w 220"/>
                <a:gd name="T174" fmla="*/ 4993 h 49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4993">
                  <a:moveTo>
                    <a:pt x="72" y="116"/>
                  </a:moveTo>
                  <a:lnTo>
                    <a:pt x="65" y="617"/>
                  </a:lnTo>
                  <a:lnTo>
                    <a:pt x="59" y="994"/>
                  </a:lnTo>
                  <a:lnTo>
                    <a:pt x="54" y="1325"/>
                  </a:lnTo>
                  <a:lnTo>
                    <a:pt x="48" y="1678"/>
                  </a:lnTo>
                  <a:lnTo>
                    <a:pt x="41" y="2129"/>
                  </a:lnTo>
                  <a:lnTo>
                    <a:pt x="32" y="2751"/>
                  </a:lnTo>
                  <a:lnTo>
                    <a:pt x="18" y="3618"/>
                  </a:ln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1" y="4863"/>
                  </a:lnTo>
                  <a:lnTo>
                    <a:pt x="3" y="4878"/>
                  </a:lnTo>
                  <a:lnTo>
                    <a:pt x="6" y="4895"/>
                  </a:lnTo>
                  <a:lnTo>
                    <a:pt x="11" y="4911"/>
                  </a:lnTo>
                  <a:lnTo>
                    <a:pt x="19" y="4927"/>
                  </a:lnTo>
                  <a:lnTo>
                    <a:pt x="28" y="4941"/>
                  </a:lnTo>
                  <a:lnTo>
                    <a:pt x="41" y="4955"/>
                  </a:lnTo>
                  <a:lnTo>
                    <a:pt x="57" y="4967"/>
                  </a:lnTo>
                  <a:lnTo>
                    <a:pt x="76" y="4978"/>
                  </a:lnTo>
                  <a:lnTo>
                    <a:pt x="99" y="4985"/>
                  </a:lnTo>
                  <a:lnTo>
                    <a:pt x="127" y="4991"/>
                  </a:lnTo>
                  <a:lnTo>
                    <a:pt x="159" y="4993"/>
                  </a:lnTo>
                  <a:lnTo>
                    <a:pt x="196" y="4993"/>
                  </a:lnTo>
                  <a:lnTo>
                    <a:pt x="171" y="4948"/>
                  </a:lnTo>
                  <a:lnTo>
                    <a:pt x="152" y="4900"/>
                  </a:lnTo>
                  <a:lnTo>
                    <a:pt x="137" y="4850"/>
                  </a:lnTo>
                  <a:lnTo>
                    <a:pt x="125" y="4800"/>
                  </a:lnTo>
                  <a:lnTo>
                    <a:pt x="117" y="4748"/>
                  </a:lnTo>
                  <a:lnTo>
                    <a:pt x="110" y="4697"/>
                  </a:lnTo>
                  <a:lnTo>
                    <a:pt x="107" y="4646"/>
                  </a:lnTo>
                  <a:lnTo>
                    <a:pt x="106" y="4598"/>
                  </a:lnTo>
                  <a:lnTo>
                    <a:pt x="113" y="4132"/>
                  </a:lnTo>
                  <a:lnTo>
                    <a:pt x="119" y="3780"/>
                  </a:lnTo>
                  <a:lnTo>
                    <a:pt x="123" y="3473"/>
                  </a:lnTo>
                  <a:lnTo>
                    <a:pt x="128" y="3143"/>
                  </a:lnTo>
                  <a:lnTo>
                    <a:pt x="133" y="2723"/>
                  </a:lnTo>
                  <a:lnTo>
                    <a:pt x="141" y="2144"/>
                  </a:lnTo>
                  <a:lnTo>
                    <a:pt x="152" y="1340"/>
                  </a:lnTo>
                  <a:lnTo>
                    <a:pt x="167" y="240"/>
                  </a:lnTo>
                  <a:lnTo>
                    <a:pt x="168" y="190"/>
                  </a:lnTo>
                  <a:lnTo>
                    <a:pt x="170" y="148"/>
                  </a:lnTo>
                  <a:lnTo>
                    <a:pt x="172" y="111"/>
                  </a:lnTo>
                  <a:lnTo>
                    <a:pt x="178" y="79"/>
                  </a:lnTo>
                  <a:lnTo>
                    <a:pt x="184" y="54"/>
                  </a:lnTo>
                  <a:lnTo>
                    <a:pt x="193" y="32"/>
                  </a:lnTo>
                  <a:lnTo>
                    <a:pt x="205" y="14"/>
                  </a:lnTo>
                  <a:lnTo>
                    <a:pt x="220" y="0"/>
                  </a:lnTo>
                  <a:lnTo>
                    <a:pt x="193" y="4"/>
                  </a:lnTo>
                  <a:lnTo>
                    <a:pt x="169" y="12"/>
                  </a:lnTo>
                  <a:lnTo>
                    <a:pt x="149" y="24"/>
                  </a:lnTo>
                  <a:lnTo>
                    <a:pt x="132" y="38"/>
                  </a:lnTo>
                  <a:lnTo>
                    <a:pt x="116" y="55"/>
                  </a:lnTo>
                  <a:lnTo>
                    <a:pt x="101" y="73"/>
                  </a:lnTo>
                  <a:lnTo>
                    <a:pt x="87" y="94"/>
                  </a:lnTo>
                  <a:lnTo>
                    <a:pt x="72" y="116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80" name="Freeform 325"/>
            <p:cNvSpPr>
              <a:spLocks/>
            </p:cNvSpPr>
            <p:nvPr/>
          </p:nvSpPr>
          <p:spPr bwMode="auto">
            <a:xfrm>
              <a:off x="4810" y="2025"/>
              <a:ext cx="22" cy="416"/>
            </a:xfrm>
            <a:custGeom>
              <a:avLst/>
              <a:gdLst>
                <a:gd name="T0" fmla="*/ 0 w 220"/>
                <a:gd name="T1" fmla="*/ 0 h 4998"/>
                <a:gd name="T2" fmla="*/ 0 w 220"/>
                <a:gd name="T3" fmla="*/ 0 h 4998"/>
                <a:gd name="T4" fmla="*/ 0 w 220"/>
                <a:gd name="T5" fmla="*/ 0 h 4998"/>
                <a:gd name="T6" fmla="*/ 0 w 220"/>
                <a:gd name="T7" fmla="*/ 0 h 4998"/>
                <a:gd name="T8" fmla="*/ 0 w 220"/>
                <a:gd name="T9" fmla="*/ 0 h 4998"/>
                <a:gd name="T10" fmla="*/ 0 w 220"/>
                <a:gd name="T11" fmla="*/ 0 h 4998"/>
                <a:gd name="T12" fmla="*/ 0 w 220"/>
                <a:gd name="T13" fmla="*/ 0 h 4998"/>
                <a:gd name="T14" fmla="*/ 0 w 220"/>
                <a:gd name="T15" fmla="*/ 0 h 4998"/>
                <a:gd name="T16" fmla="*/ 0 w 220"/>
                <a:gd name="T17" fmla="*/ 0 h 4998"/>
                <a:gd name="T18" fmla="*/ 0 w 220"/>
                <a:gd name="T19" fmla="*/ 0 h 4998"/>
                <a:gd name="T20" fmla="*/ 0 w 220"/>
                <a:gd name="T21" fmla="*/ 0 h 4998"/>
                <a:gd name="T22" fmla="*/ 0 w 220"/>
                <a:gd name="T23" fmla="*/ 0 h 4998"/>
                <a:gd name="T24" fmla="*/ 0 w 220"/>
                <a:gd name="T25" fmla="*/ 0 h 4998"/>
                <a:gd name="T26" fmla="*/ 0 w 220"/>
                <a:gd name="T27" fmla="*/ 0 h 4998"/>
                <a:gd name="T28" fmla="*/ 0 w 220"/>
                <a:gd name="T29" fmla="*/ 0 h 4998"/>
                <a:gd name="T30" fmla="*/ 0 w 220"/>
                <a:gd name="T31" fmla="*/ 0 h 4998"/>
                <a:gd name="T32" fmla="*/ 0 w 220"/>
                <a:gd name="T33" fmla="*/ 0 h 4998"/>
                <a:gd name="T34" fmla="*/ 0 w 220"/>
                <a:gd name="T35" fmla="*/ 0 h 4998"/>
                <a:gd name="T36" fmla="*/ 0 w 220"/>
                <a:gd name="T37" fmla="*/ 0 h 4998"/>
                <a:gd name="T38" fmla="*/ 0 w 220"/>
                <a:gd name="T39" fmla="*/ 0 h 4998"/>
                <a:gd name="T40" fmla="*/ 0 w 220"/>
                <a:gd name="T41" fmla="*/ 0 h 4998"/>
                <a:gd name="T42" fmla="*/ 0 w 220"/>
                <a:gd name="T43" fmla="*/ 0 h 4998"/>
                <a:gd name="T44" fmla="*/ 0 w 220"/>
                <a:gd name="T45" fmla="*/ 0 h 4998"/>
                <a:gd name="T46" fmla="*/ 0 w 220"/>
                <a:gd name="T47" fmla="*/ 0 h 4998"/>
                <a:gd name="T48" fmla="*/ 0 w 220"/>
                <a:gd name="T49" fmla="*/ 0 h 4998"/>
                <a:gd name="T50" fmla="*/ 0 w 220"/>
                <a:gd name="T51" fmla="*/ 0 h 4998"/>
                <a:gd name="T52" fmla="*/ 0 w 220"/>
                <a:gd name="T53" fmla="*/ 0 h 4998"/>
                <a:gd name="T54" fmla="*/ 0 w 220"/>
                <a:gd name="T55" fmla="*/ 0 h 4998"/>
                <a:gd name="T56" fmla="*/ 0 w 220"/>
                <a:gd name="T57" fmla="*/ 0 h 4998"/>
                <a:gd name="T58" fmla="*/ 0 w 220"/>
                <a:gd name="T59" fmla="*/ 0 h 4998"/>
                <a:gd name="T60" fmla="*/ 0 w 220"/>
                <a:gd name="T61" fmla="*/ 0 h 4998"/>
                <a:gd name="T62" fmla="*/ 0 w 220"/>
                <a:gd name="T63" fmla="*/ 0 h 4998"/>
                <a:gd name="T64" fmla="*/ 0 w 220"/>
                <a:gd name="T65" fmla="*/ 0 h 4998"/>
                <a:gd name="T66" fmla="*/ 0 w 220"/>
                <a:gd name="T67" fmla="*/ 0 h 4998"/>
                <a:gd name="T68" fmla="*/ 0 w 220"/>
                <a:gd name="T69" fmla="*/ 0 h 4998"/>
                <a:gd name="T70" fmla="*/ 0 w 220"/>
                <a:gd name="T71" fmla="*/ 0 h 4998"/>
                <a:gd name="T72" fmla="*/ 0 w 220"/>
                <a:gd name="T73" fmla="*/ 0 h 4998"/>
                <a:gd name="T74" fmla="*/ 0 w 220"/>
                <a:gd name="T75" fmla="*/ 0 h 4998"/>
                <a:gd name="T76" fmla="*/ 0 w 220"/>
                <a:gd name="T77" fmla="*/ 0 h 4998"/>
                <a:gd name="T78" fmla="*/ 0 w 220"/>
                <a:gd name="T79" fmla="*/ 0 h 4998"/>
                <a:gd name="T80" fmla="*/ 0 w 220"/>
                <a:gd name="T81" fmla="*/ 0 h 4998"/>
                <a:gd name="T82" fmla="*/ 0 w 220"/>
                <a:gd name="T83" fmla="*/ 0 h 4998"/>
                <a:gd name="T84" fmla="*/ 0 w 220"/>
                <a:gd name="T85" fmla="*/ 0 h 4998"/>
                <a:gd name="T86" fmla="*/ 0 w 220"/>
                <a:gd name="T87" fmla="*/ 0 h 4998"/>
                <a:gd name="T88" fmla="*/ 0 w 220"/>
                <a:gd name="T89" fmla="*/ 0 h 4998"/>
                <a:gd name="T90" fmla="*/ 0 w 220"/>
                <a:gd name="T91" fmla="*/ 0 h 4998"/>
                <a:gd name="T92" fmla="*/ 0 w 220"/>
                <a:gd name="T93" fmla="*/ 0 h 4998"/>
                <a:gd name="T94" fmla="*/ 0 w 220"/>
                <a:gd name="T95" fmla="*/ 0 h 4998"/>
                <a:gd name="T96" fmla="*/ 0 w 220"/>
                <a:gd name="T97" fmla="*/ 0 h 4998"/>
                <a:gd name="T98" fmla="*/ 0 w 220"/>
                <a:gd name="T99" fmla="*/ 0 h 4998"/>
                <a:gd name="T100" fmla="*/ 0 w 220"/>
                <a:gd name="T101" fmla="*/ 0 h 4998"/>
                <a:gd name="T102" fmla="*/ 0 w 220"/>
                <a:gd name="T103" fmla="*/ 0 h 4998"/>
                <a:gd name="T104" fmla="*/ 0 w 220"/>
                <a:gd name="T105" fmla="*/ 0 h 4998"/>
                <a:gd name="T106" fmla="*/ 0 w 220"/>
                <a:gd name="T107" fmla="*/ 0 h 4998"/>
                <a:gd name="T108" fmla="*/ 0 w 220"/>
                <a:gd name="T109" fmla="*/ 0 h 4998"/>
                <a:gd name="T110" fmla="*/ 0 w 220"/>
                <a:gd name="T111" fmla="*/ 0 h 4998"/>
                <a:gd name="T112" fmla="*/ 0 w 220"/>
                <a:gd name="T113" fmla="*/ 0 h 49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4998"/>
                <a:gd name="T173" fmla="*/ 220 w 220"/>
                <a:gd name="T174" fmla="*/ 4998 h 49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4998">
                  <a:moveTo>
                    <a:pt x="72" y="116"/>
                  </a:moveTo>
                  <a:lnTo>
                    <a:pt x="65" y="617"/>
                  </a:lnTo>
                  <a:lnTo>
                    <a:pt x="59" y="994"/>
                  </a:lnTo>
                  <a:lnTo>
                    <a:pt x="54" y="1325"/>
                  </a:lnTo>
                  <a:lnTo>
                    <a:pt x="48" y="1678"/>
                  </a:lnTo>
                  <a:lnTo>
                    <a:pt x="41" y="2129"/>
                  </a:lnTo>
                  <a:lnTo>
                    <a:pt x="32" y="2751"/>
                  </a:lnTo>
                  <a:lnTo>
                    <a:pt x="18" y="3618"/>
                  </a:ln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1" y="4862"/>
                  </a:lnTo>
                  <a:lnTo>
                    <a:pt x="4" y="4878"/>
                  </a:lnTo>
                  <a:lnTo>
                    <a:pt x="7" y="4895"/>
                  </a:lnTo>
                  <a:lnTo>
                    <a:pt x="13" y="4911"/>
                  </a:lnTo>
                  <a:lnTo>
                    <a:pt x="20" y="4927"/>
                  </a:lnTo>
                  <a:lnTo>
                    <a:pt x="30" y="4941"/>
                  </a:lnTo>
                  <a:lnTo>
                    <a:pt x="43" y="4956"/>
                  </a:lnTo>
                  <a:lnTo>
                    <a:pt x="59" y="4968"/>
                  </a:lnTo>
                  <a:lnTo>
                    <a:pt x="79" y="4979"/>
                  </a:lnTo>
                  <a:lnTo>
                    <a:pt x="102" y="4987"/>
                  </a:lnTo>
                  <a:lnTo>
                    <a:pt x="130" y="4993"/>
                  </a:lnTo>
                  <a:lnTo>
                    <a:pt x="162" y="4997"/>
                  </a:lnTo>
                  <a:lnTo>
                    <a:pt x="199" y="4998"/>
                  </a:lnTo>
                  <a:lnTo>
                    <a:pt x="168" y="4961"/>
                  </a:lnTo>
                  <a:lnTo>
                    <a:pt x="143" y="4920"/>
                  </a:lnTo>
                  <a:lnTo>
                    <a:pt x="123" y="4875"/>
                  </a:lnTo>
                  <a:lnTo>
                    <a:pt x="107" y="4827"/>
                  </a:lnTo>
                  <a:lnTo>
                    <a:pt x="96" y="4779"/>
                  </a:lnTo>
                  <a:lnTo>
                    <a:pt x="89" y="4729"/>
                  </a:lnTo>
                  <a:lnTo>
                    <a:pt x="85" y="4679"/>
                  </a:lnTo>
                  <a:lnTo>
                    <a:pt x="84" y="4630"/>
                  </a:lnTo>
                  <a:lnTo>
                    <a:pt x="92" y="4160"/>
                  </a:lnTo>
                  <a:lnTo>
                    <a:pt x="98" y="3806"/>
                  </a:lnTo>
                  <a:lnTo>
                    <a:pt x="103" y="3496"/>
                  </a:lnTo>
                  <a:lnTo>
                    <a:pt x="108" y="3164"/>
                  </a:lnTo>
                  <a:lnTo>
                    <a:pt x="115" y="2741"/>
                  </a:lnTo>
                  <a:lnTo>
                    <a:pt x="124" y="2156"/>
                  </a:lnTo>
                  <a:lnTo>
                    <a:pt x="136" y="1344"/>
                  </a:lnTo>
                  <a:lnTo>
                    <a:pt x="152" y="233"/>
                  </a:lnTo>
                  <a:lnTo>
                    <a:pt x="153" y="183"/>
                  </a:lnTo>
                  <a:lnTo>
                    <a:pt x="156" y="142"/>
                  </a:lnTo>
                  <a:lnTo>
                    <a:pt x="161" y="105"/>
                  </a:lnTo>
                  <a:lnTo>
                    <a:pt x="169" y="75"/>
                  </a:lnTo>
                  <a:lnTo>
                    <a:pt x="179" y="51"/>
                  </a:lnTo>
                  <a:lnTo>
                    <a:pt x="191" y="31"/>
                  </a:lnTo>
                  <a:lnTo>
                    <a:pt x="204" y="14"/>
                  </a:lnTo>
                  <a:lnTo>
                    <a:pt x="220" y="0"/>
                  </a:lnTo>
                  <a:lnTo>
                    <a:pt x="193" y="4"/>
                  </a:lnTo>
                  <a:lnTo>
                    <a:pt x="169" y="12"/>
                  </a:lnTo>
                  <a:lnTo>
                    <a:pt x="149" y="24"/>
                  </a:lnTo>
                  <a:lnTo>
                    <a:pt x="132" y="38"/>
                  </a:lnTo>
                  <a:lnTo>
                    <a:pt x="116" y="55"/>
                  </a:lnTo>
                  <a:lnTo>
                    <a:pt x="101" y="73"/>
                  </a:lnTo>
                  <a:lnTo>
                    <a:pt x="87" y="94"/>
                  </a:lnTo>
                  <a:lnTo>
                    <a:pt x="72" y="116"/>
                  </a:lnTo>
                  <a:close/>
                </a:path>
              </a:pathLst>
            </a:custGeom>
            <a:solidFill>
              <a:srgbClr val="66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81" name="Freeform 326"/>
            <p:cNvSpPr>
              <a:spLocks/>
            </p:cNvSpPr>
            <p:nvPr/>
          </p:nvSpPr>
          <p:spPr bwMode="auto">
            <a:xfrm>
              <a:off x="4810" y="2025"/>
              <a:ext cx="22" cy="417"/>
            </a:xfrm>
            <a:custGeom>
              <a:avLst/>
              <a:gdLst>
                <a:gd name="T0" fmla="*/ 0 w 220"/>
                <a:gd name="T1" fmla="*/ 0 h 5001"/>
                <a:gd name="T2" fmla="*/ 0 w 220"/>
                <a:gd name="T3" fmla="*/ 0 h 5001"/>
                <a:gd name="T4" fmla="*/ 0 w 220"/>
                <a:gd name="T5" fmla="*/ 0 h 5001"/>
                <a:gd name="T6" fmla="*/ 0 w 220"/>
                <a:gd name="T7" fmla="*/ 0 h 5001"/>
                <a:gd name="T8" fmla="*/ 0 w 220"/>
                <a:gd name="T9" fmla="*/ 0 h 5001"/>
                <a:gd name="T10" fmla="*/ 0 w 220"/>
                <a:gd name="T11" fmla="*/ 0 h 5001"/>
                <a:gd name="T12" fmla="*/ 0 w 220"/>
                <a:gd name="T13" fmla="*/ 0 h 5001"/>
                <a:gd name="T14" fmla="*/ 0 w 220"/>
                <a:gd name="T15" fmla="*/ 0 h 5001"/>
                <a:gd name="T16" fmla="*/ 0 w 220"/>
                <a:gd name="T17" fmla="*/ 0 h 5001"/>
                <a:gd name="T18" fmla="*/ 0 w 220"/>
                <a:gd name="T19" fmla="*/ 0 h 5001"/>
                <a:gd name="T20" fmla="*/ 0 w 220"/>
                <a:gd name="T21" fmla="*/ 0 h 5001"/>
                <a:gd name="T22" fmla="*/ 0 w 220"/>
                <a:gd name="T23" fmla="*/ 0 h 5001"/>
                <a:gd name="T24" fmla="*/ 0 w 220"/>
                <a:gd name="T25" fmla="*/ 0 h 5001"/>
                <a:gd name="T26" fmla="*/ 0 w 220"/>
                <a:gd name="T27" fmla="*/ 0 h 5001"/>
                <a:gd name="T28" fmla="*/ 0 w 220"/>
                <a:gd name="T29" fmla="*/ 0 h 5001"/>
                <a:gd name="T30" fmla="*/ 0 w 220"/>
                <a:gd name="T31" fmla="*/ 0 h 5001"/>
                <a:gd name="T32" fmla="*/ 0 w 220"/>
                <a:gd name="T33" fmla="*/ 0 h 5001"/>
                <a:gd name="T34" fmla="*/ 0 w 220"/>
                <a:gd name="T35" fmla="*/ 0 h 5001"/>
                <a:gd name="T36" fmla="*/ 0 w 220"/>
                <a:gd name="T37" fmla="*/ 0 h 5001"/>
                <a:gd name="T38" fmla="*/ 0 w 220"/>
                <a:gd name="T39" fmla="*/ 0 h 5001"/>
                <a:gd name="T40" fmla="*/ 0 w 220"/>
                <a:gd name="T41" fmla="*/ 0 h 5001"/>
                <a:gd name="T42" fmla="*/ 0 w 220"/>
                <a:gd name="T43" fmla="*/ 0 h 5001"/>
                <a:gd name="T44" fmla="*/ 0 w 220"/>
                <a:gd name="T45" fmla="*/ 0 h 5001"/>
                <a:gd name="T46" fmla="*/ 0 w 220"/>
                <a:gd name="T47" fmla="*/ 0 h 5001"/>
                <a:gd name="T48" fmla="*/ 0 w 220"/>
                <a:gd name="T49" fmla="*/ 0 h 5001"/>
                <a:gd name="T50" fmla="*/ 0 w 220"/>
                <a:gd name="T51" fmla="*/ 0 h 5001"/>
                <a:gd name="T52" fmla="*/ 0 w 220"/>
                <a:gd name="T53" fmla="*/ 0 h 5001"/>
                <a:gd name="T54" fmla="*/ 0 w 220"/>
                <a:gd name="T55" fmla="*/ 0 h 5001"/>
                <a:gd name="T56" fmla="*/ 0 w 220"/>
                <a:gd name="T57" fmla="*/ 0 h 5001"/>
                <a:gd name="T58" fmla="*/ 0 w 220"/>
                <a:gd name="T59" fmla="*/ 0 h 5001"/>
                <a:gd name="T60" fmla="*/ 0 w 220"/>
                <a:gd name="T61" fmla="*/ 0 h 5001"/>
                <a:gd name="T62" fmla="*/ 0 w 220"/>
                <a:gd name="T63" fmla="*/ 0 h 5001"/>
                <a:gd name="T64" fmla="*/ 0 w 220"/>
                <a:gd name="T65" fmla="*/ 0 h 5001"/>
                <a:gd name="T66" fmla="*/ 0 w 220"/>
                <a:gd name="T67" fmla="*/ 0 h 5001"/>
                <a:gd name="T68" fmla="*/ 0 w 220"/>
                <a:gd name="T69" fmla="*/ 0 h 5001"/>
                <a:gd name="T70" fmla="*/ 0 w 220"/>
                <a:gd name="T71" fmla="*/ 0 h 5001"/>
                <a:gd name="T72" fmla="*/ 0 w 220"/>
                <a:gd name="T73" fmla="*/ 0 h 5001"/>
                <a:gd name="T74" fmla="*/ 0 w 220"/>
                <a:gd name="T75" fmla="*/ 0 h 5001"/>
                <a:gd name="T76" fmla="*/ 0 w 220"/>
                <a:gd name="T77" fmla="*/ 0 h 5001"/>
                <a:gd name="T78" fmla="*/ 0 w 220"/>
                <a:gd name="T79" fmla="*/ 0 h 5001"/>
                <a:gd name="T80" fmla="*/ 0 w 220"/>
                <a:gd name="T81" fmla="*/ 0 h 5001"/>
                <a:gd name="T82" fmla="*/ 0 w 220"/>
                <a:gd name="T83" fmla="*/ 0 h 5001"/>
                <a:gd name="T84" fmla="*/ 0 w 220"/>
                <a:gd name="T85" fmla="*/ 0 h 5001"/>
                <a:gd name="T86" fmla="*/ 0 w 220"/>
                <a:gd name="T87" fmla="*/ 0 h 5001"/>
                <a:gd name="T88" fmla="*/ 0 w 220"/>
                <a:gd name="T89" fmla="*/ 0 h 5001"/>
                <a:gd name="T90" fmla="*/ 0 w 220"/>
                <a:gd name="T91" fmla="*/ 0 h 5001"/>
                <a:gd name="T92" fmla="*/ 0 w 220"/>
                <a:gd name="T93" fmla="*/ 0 h 5001"/>
                <a:gd name="T94" fmla="*/ 0 w 220"/>
                <a:gd name="T95" fmla="*/ 0 h 5001"/>
                <a:gd name="T96" fmla="*/ 0 w 220"/>
                <a:gd name="T97" fmla="*/ 0 h 5001"/>
                <a:gd name="T98" fmla="*/ 0 w 220"/>
                <a:gd name="T99" fmla="*/ 0 h 5001"/>
                <a:gd name="T100" fmla="*/ 0 w 220"/>
                <a:gd name="T101" fmla="*/ 0 h 5001"/>
                <a:gd name="T102" fmla="*/ 0 w 220"/>
                <a:gd name="T103" fmla="*/ 0 h 5001"/>
                <a:gd name="T104" fmla="*/ 0 w 220"/>
                <a:gd name="T105" fmla="*/ 0 h 5001"/>
                <a:gd name="T106" fmla="*/ 0 w 220"/>
                <a:gd name="T107" fmla="*/ 0 h 5001"/>
                <a:gd name="T108" fmla="*/ 0 w 220"/>
                <a:gd name="T109" fmla="*/ 0 h 5001"/>
                <a:gd name="T110" fmla="*/ 0 w 220"/>
                <a:gd name="T111" fmla="*/ 0 h 5001"/>
                <a:gd name="T112" fmla="*/ 0 w 220"/>
                <a:gd name="T113" fmla="*/ 0 h 50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5001"/>
                <a:gd name="T173" fmla="*/ 220 w 220"/>
                <a:gd name="T174" fmla="*/ 5001 h 50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5001">
                  <a:moveTo>
                    <a:pt x="72" y="116"/>
                  </a:moveTo>
                  <a:lnTo>
                    <a:pt x="65" y="617"/>
                  </a:lnTo>
                  <a:lnTo>
                    <a:pt x="59" y="994"/>
                  </a:lnTo>
                  <a:lnTo>
                    <a:pt x="54" y="1325"/>
                  </a:lnTo>
                  <a:lnTo>
                    <a:pt x="48" y="1678"/>
                  </a:lnTo>
                  <a:lnTo>
                    <a:pt x="41" y="2129"/>
                  </a:lnTo>
                  <a:lnTo>
                    <a:pt x="32" y="2751"/>
                  </a:lnTo>
                  <a:lnTo>
                    <a:pt x="18" y="3618"/>
                  </a:ln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2" y="4862"/>
                  </a:lnTo>
                  <a:lnTo>
                    <a:pt x="4" y="4878"/>
                  </a:lnTo>
                  <a:lnTo>
                    <a:pt x="8" y="4895"/>
                  </a:lnTo>
                  <a:lnTo>
                    <a:pt x="14" y="4910"/>
                  </a:lnTo>
                  <a:lnTo>
                    <a:pt x="21" y="4926"/>
                  </a:lnTo>
                  <a:lnTo>
                    <a:pt x="31" y="4941"/>
                  </a:lnTo>
                  <a:lnTo>
                    <a:pt x="44" y="4955"/>
                  </a:lnTo>
                  <a:lnTo>
                    <a:pt x="62" y="4967"/>
                  </a:lnTo>
                  <a:lnTo>
                    <a:pt x="81" y="4979"/>
                  </a:lnTo>
                  <a:lnTo>
                    <a:pt x="105" y="4988"/>
                  </a:lnTo>
                  <a:lnTo>
                    <a:pt x="133" y="4995"/>
                  </a:lnTo>
                  <a:lnTo>
                    <a:pt x="165" y="4999"/>
                  </a:lnTo>
                  <a:lnTo>
                    <a:pt x="203" y="5001"/>
                  </a:lnTo>
                  <a:lnTo>
                    <a:pt x="165" y="4973"/>
                  </a:lnTo>
                  <a:lnTo>
                    <a:pt x="134" y="4939"/>
                  </a:lnTo>
                  <a:lnTo>
                    <a:pt x="109" y="4900"/>
                  </a:lnTo>
                  <a:lnTo>
                    <a:pt x="91" y="4856"/>
                  </a:lnTo>
                  <a:lnTo>
                    <a:pt x="78" y="4811"/>
                  </a:lnTo>
                  <a:lnTo>
                    <a:pt x="69" y="4763"/>
                  </a:lnTo>
                  <a:lnTo>
                    <a:pt x="64" y="4714"/>
                  </a:lnTo>
                  <a:lnTo>
                    <a:pt x="63" y="4665"/>
                  </a:lnTo>
                  <a:lnTo>
                    <a:pt x="71" y="4191"/>
                  </a:lnTo>
                  <a:lnTo>
                    <a:pt x="77" y="3832"/>
                  </a:lnTo>
                  <a:lnTo>
                    <a:pt x="82" y="3519"/>
                  </a:lnTo>
                  <a:lnTo>
                    <a:pt x="87" y="3184"/>
                  </a:lnTo>
                  <a:lnTo>
                    <a:pt x="94" y="2756"/>
                  </a:lnTo>
                  <a:lnTo>
                    <a:pt x="104" y="2166"/>
                  </a:lnTo>
                  <a:lnTo>
                    <a:pt x="118" y="1346"/>
                  </a:lnTo>
                  <a:lnTo>
                    <a:pt x="136" y="224"/>
                  </a:lnTo>
                  <a:lnTo>
                    <a:pt x="138" y="175"/>
                  </a:lnTo>
                  <a:lnTo>
                    <a:pt x="143" y="134"/>
                  </a:lnTo>
                  <a:lnTo>
                    <a:pt x="150" y="99"/>
                  </a:lnTo>
                  <a:lnTo>
                    <a:pt x="161" y="71"/>
                  </a:lnTo>
                  <a:lnTo>
                    <a:pt x="173" y="48"/>
                  </a:lnTo>
                  <a:lnTo>
                    <a:pt x="188" y="29"/>
                  </a:lnTo>
                  <a:lnTo>
                    <a:pt x="204" y="13"/>
                  </a:lnTo>
                  <a:lnTo>
                    <a:pt x="220" y="0"/>
                  </a:lnTo>
                  <a:lnTo>
                    <a:pt x="193" y="4"/>
                  </a:lnTo>
                  <a:lnTo>
                    <a:pt x="169" y="12"/>
                  </a:lnTo>
                  <a:lnTo>
                    <a:pt x="149" y="24"/>
                  </a:lnTo>
                  <a:lnTo>
                    <a:pt x="132" y="38"/>
                  </a:lnTo>
                  <a:lnTo>
                    <a:pt x="116" y="55"/>
                  </a:lnTo>
                  <a:lnTo>
                    <a:pt x="101" y="73"/>
                  </a:lnTo>
                  <a:lnTo>
                    <a:pt x="87" y="94"/>
                  </a:lnTo>
                  <a:lnTo>
                    <a:pt x="72" y="116"/>
                  </a:lnTo>
                  <a:close/>
                </a:path>
              </a:pathLst>
            </a:custGeom>
            <a:solidFill>
              <a:srgbClr val="575C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82" name="Freeform 327"/>
            <p:cNvSpPr>
              <a:spLocks/>
            </p:cNvSpPr>
            <p:nvPr/>
          </p:nvSpPr>
          <p:spPr bwMode="auto">
            <a:xfrm>
              <a:off x="4810" y="2025"/>
              <a:ext cx="22" cy="417"/>
            </a:xfrm>
            <a:custGeom>
              <a:avLst/>
              <a:gdLst>
                <a:gd name="T0" fmla="*/ 0 w 223"/>
                <a:gd name="T1" fmla="*/ 0 h 5006"/>
                <a:gd name="T2" fmla="*/ 0 w 223"/>
                <a:gd name="T3" fmla="*/ 0 h 5006"/>
                <a:gd name="T4" fmla="*/ 0 w 223"/>
                <a:gd name="T5" fmla="*/ 0 h 5006"/>
                <a:gd name="T6" fmla="*/ 0 w 223"/>
                <a:gd name="T7" fmla="*/ 0 h 5006"/>
                <a:gd name="T8" fmla="*/ 0 w 223"/>
                <a:gd name="T9" fmla="*/ 0 h 5006"/>
                <a:gd name="T10" fmla="*/ 0 w 223"/>
                <a:gd name="T11" fmla="*/ 0 h 5006"/>
                <a:gd name="T12" fmla="*/ 0 w 223"/>
                <a:gd name="T13" fmla="*/ 0 h 5006"/>
                <a:gd name="T14" fmla="*/ 0 w 223"/>
                <a:gd name="T15" fmla="*/ 0 h 5006"/>
                <a:gd name="T16" fmla="*/ 0 w 223"/>
                <a:gd name="T17" fmla="*/ 0 h 5006"/>
                <a:gd name="T18" fmla="*/ 0 w 223"/>
                <a:gd name="T19" fmla="*/ 0 h 5006"/>
                <a:gd name="T20" fmla="*/ 0 w 223"/>
                <a:gd name="T21" fmla="*/ 0 h 5006"/>
                <a:gd name="T22" fmla="*/ 0 w 223"/>
                <a:gd name="T23" fmla="*/ 0 h 5006"/>
                <a:gd name="T24" fmla="*/ 0 w 223"/>
                <a:gd name="T25" fmla="*/ 0 h 5006"/>
                <a:gd name="T26" fmla="*/ 0 w 223"/>
                <a:gd name="T27" fmla="*/ 0 h 5006"/>
                <a:gd name="T28" fmla="*/ 0 w 223"/>
                <a:gd name="T29" fmla="*/ 0 h 5006"/>
                <a:gd name="T30" fmla="*/ 0 w 223"/>
                <a:gd name="T31" fmla="*/ 0 h 5006"/>
                <a:gd name="T32" fmla="*/ 0 w 223"/>
                <a:gd name="T33" fmla="*/ 0 h 5006"/>
                <a:gd name="T34" fmla="*/ 0 w 223"/>
                <a:gd name="T35" fmla="*/ 0 h 5006"/>
                <a:gd name="T36" fmla="*/ 0 w 223"/>
                <a:gd name="T37" fmla="*/ 0 h 5006"/>
                <a:gd name="T38" fmla="*/ 0 w 223"/>
                <a:gd name="T39" fmla="*/ 0 h 5006"/>
                <a:gd name="T40" fmla="*/ 0 w 223"/>
                <a:gd name="T41" fmla="*/ 0 h 5006"/>
                <a:gd name="T42" fmla="*/ 0 w 223"/>
                <a:gd name="T43" fmla="*/ 0 h 5006"/>
                <a:gd name="T44" fmla="*/ 0 w 223"/>
                <a:gd name="T45" fmla="*/ 0 h 5006"/>
                <a:gd name="T46" fmla="*/ 0 w 223"/>
                <a:gd name="T47" fmla="*/ 0 h 5006"/>
                <a:gd name="T48" fmla="*/ 0 w 223"/>
                <a:gd name="T49" fmla="*/ 0 h 5006"/>
                <a:gd name="T50" fmla="*/ 0 w 223"/>
                <a:gd name="T51" fmla="*/ 0 h 5006"/>
                <a:gd name="T52" fmla="*/ 0 w 223"/>
                <a:gd name="T53" fmla="*/ 0 h 5006"/>
                <a:gd name="T54" fmla="*/ 0 w 223"/>
                <a:gd name="T55" fmla="*/ 0 h 5006"/>
                <a:gd name="T56" fmla="*/ 0 w 223"/>
                <a:gd name="T57" fmla="*/ 0 h 5006"/>
                <a:gd name="T58" fmla="*/ 0 w 223"/>
                <a:gd name="T59" fmla="*/ 0 h 5006"/>
                <a:gd name="T60" fmla="*/ 0 w 223"/>
                <a:gd name="T61" fmla="*/ 0 h 5006"/>
                <a:gd name="T62" fmla="*/ 0 w 223"/>
                <a:gd name="T63" fmla="*/ 0 h 5006"/>
                <a:gd name="T64" fmla="*/ 0 w 223"/>
                <a:gd name="T65" fmla="*/ 0 h 5006"/>
                <a:gd name="T66" fmla="*/ 0 w 223"/>
                <a:gd name="T67" fmla="*/ 0 h 5006"/>
                <a:gd name="T68" fmla="*/ 0 w 223"/>
                <a:gd name="T69" fmla="*/ 0 h 5006"/>
                <a:gd name="T70" fmla="*/ 0 w 223"/>
                <a:gd name="T71" fmla="*/ 0 h 5006"/>
                <a:gd name="T72" fmla="*/ 0 w 223"/>
                <a:gd name="T73" fmla="*/ 0 h 5006"/>
                <a:gd name="T74" fmla="*/ 0 w 223"/>
                <a:gd name="T75" fmla="*/ 0 h 5006"/>
                <a:gd name="T76" fmla="*/ 0 w 223"/>
                <a:gd name="T77" fmla="*/ 0 h 5006"/>
                <a:gd name="T78" fmla="*/ 0 w 223"/>
                <a:gd name="T79" fmla="*/ 0 h 5006"/>
                <a:gd name="T80" fmla="*/ 0 w 223"/>
                <a:gd name="T81" fmla="*/ 0 h 5006"/>
                <a:gd name="T82" fmla="*/ 0 w 223"/>
                <a:gd name="T83" fmla="*/ 0 h 5006"/>
                <a:gd name="T84" fmla="*/ 0 w 223"/>
                <a:gd name="T85" fmla="*/ 0 h 5006"/>
                <a:gd name="T86" fmla="*/ 0 w 223"/>
                <a:gd name="T87" fmla="*/ 0 h 5006"/>
                <a:gd name="T88" fmla="*/ 0 w 223"/>
                <a:gd name="T89" fmla="*/ 0 h 5006"/>
                <a:gd name="T90" fmla="*/ 0 w 223"/>
                <a:gd name="T91" fmla="*/ 0 h 5006"/>
                <a:gd name="T92" fmla="*/ 0 w 223"/>
                <a:gd name="T93" fmla="*/ 0 h 5006"/>
                <a:gd name="T94" fmla="*/ 0 w 223"/>
                <a:gd name="T95" fmla="*/ 0 h 5006"/>
                <a:gd name="T96" fmla="*/ 0 w 223"/>
                <a:gd name="T97" fmla="*/ 0 h 5006"/>
                <a:gd name="T98" fmla="*/ 0 w 223"/>
                <a:gd name="T99" fmla="*/ 0 h 5006"/>
                <a:gd name="T100" fmla="*/ 0 w 223"/>
                <a:gd name="T101" fmla="*/ 0 h 50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3"/>
                <a:gd name="T154" fmla="*/ 0 h 5006"/>
                <a:gd name="T155" fmla="*/ 223 w 223"/>
                <a:gd name="T156" fmla="*/ 5006 h 50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3" h="5006">
                  <a:moveTo>
                    <a:pt x="73" y="116"/>
                  </a:move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1" y="4845"/>
                  </a:lnTo>
                  <a:lnTo>
                    <a:pt x="3" y="4862"/>
                  </a:lnTo>
                  <a:lnTo>
                    <a:pt x="5" y="4877"/>
                  </a:lnTo>
                  <a:lnTo>
                    <a:pt x="10" y="4894"/>
                  </a:lnTo>
                  <a:lnTo>
                    <a:pt x="16" y="4910"/>
                  </a:lnTo>
                  <a:lnTo>
                    <a:pt x="24" y="4926"/>
                  </a:lnTo>
                  <a:lnTo>
                    <a:pt x="35" y="4941"/>
                  </a:lnTo>
                  <a:lnTo>
                    <a:pt x="49" y="4955"/>
                  </a:lnTo>
                  <a:lnTo>
                    <a:pt x="66" y="4968"/>
                  </a:lnTo>
                  <a:lnTo>
                    <a:pt x="86" y="4980"/>
                  </a:lnTo>
                  <a:lnTo>
                    <a:pt x="110" y="4989"/>
                  </a:lnTo>
                  <a:lnTo>
                    <a:pt x="139" y="4997"/>
                  </a:lnTo>
                  <a:lnTo>
                    <a:pt x="171" y="5002"/>
                  </a:lnTo>
                  <a:lnTo>
                    <a:pt x="209" y="5006"/>
                  </a:lnTo>
                  <a:lnTo>
                    <a:pt x="185" y="4996"/>
                  </a:lnTo>
                  <a:lnTo>
                    <a:pt x="163" y="4986"/>
                  </a:lnTo>
                  <a:lnTo>
                    <a:pt x="143" y="4973"/>
                  </a:lnTo>
                  <a:lnTo>
                    <a:pt x="126" y="4959"/>
                  </a:lnTo>
                  <a:lnTo>
                    <a:pt x="110" y="4942"/>
                  </a:lnTo>
                  <a:lnTo>
                    <a:pt x="97" y="4925"/>
                  </a:lnTo>
                  <a:lnTo>
                    <a:pt x="85" y="4906"/>
                  </a:lnTo>
                  <a:lnTo>
                    <a:pt x="75" y="4886"/>
                  </a:lnTo>
                  <a:lnTo>
                    <a:pt x="67" y="4866"/>
                  </a:lnTo>
                  <a:lnTo>
                    <a:pt x="60" y="4843"/>
                  </a:lnTo>
                  <a:lnTo>
                    <a:pt x="54" y="4821"/>
                  </a:lnTo>
                  <a:lnTo>
                    <a:pt x="50" y="4797"/>
                  </a:lnTo>
                  <a:lnTo>
                    <a:pt x="47" y="4774"/>
                  </a:lnTo>
                  <a:lnTo>
                    <a:pt x="45" y="4750"/>
                  </a:lnTo>
                  <a:lnTo>
                    <a:pt x="43" y="4725"/>
                  </a:lnTo>
                  <a:lnTo>
                    <a:pt x="43" y="4701"/>
                  </a:lnTo>
                  <a:lnTo>
                    <a:pt x="119" y="217"/>
                  </a:lnTo>
                  <a:lnTo>
                    <a:pt x="121" y="168"/>
                  </a:lnTo>
                  <a:lnTo>
                    <a:pt x="128" y="128"/>
                  </a:lnTo>
                  <a:lnTo>
                    <a:pt x="139" y="95"/>
                  </a:lnTo>
                  <a:lnTo>
                    <a:pt x="153" y="68"/>
                  </a:lnTo>
                  <a:lnTo>
                    <a:pt x="168" y="46"/>
                  </a:lnTo>
                  <a:lnTo>
                    <a:pt x="187" y="28"/>
                  </a:lnTo>
                  <a:lnTo>
                    <a:pt x="205" y="13"/>
                  </a:lnTo>
                  <a:lnTo>
                    <a:pt x="223" y="0"/>
                  </a:lnTo>
                  <a:lnTo>
                    <a:pt x="195" y="4"/>
                  </a:lnTo>
                  <a:lnTo>
                    <a:pt x="171" y="12"/>
                  </a:lnTo>
                  <a:lnTo>
                    <a:pt x="151" y="24"/>
                  </a:lnTo>
                  <a:lnTo>
                    <a:pt x="134" y="38"/>
                  </a:lnTo>
                  <a:lnTo>
                    <a:pt x="118" y="55"/>
                  </a:lnTo>
                  <a:lnTo>
                    <a:pt x="103" y="73"/>
                  </a:lnTo>
                  <a:lnTo>
                    <a:pt x="88" y="94"/>
                  </a:lnTo>
                  <a:lnTo>
                    <a:pt x="73" y="116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83" name="Freeform 328"/>
            <p:cNvSpPr>
              <a:spLocks/>
            </p:cNvSpPr>
            <p:nvPr/>
          </p:nvSpPr>
          <p:spPr bwMode="auto">
            <a:xfrm>
              <a:off x="4836" y="2386"/>
              <a:ext cx="129" cy="45"/>
            </a:xfrm>
            <a:custGeom>
              <a:avLst/>
              <a:gdLst>
                <a:gd name="T0" fmla="*/ 0 w 1291"/>
                <a:gd name="T1" fmla="*/ 0 h 537"/>
                <a:gd name="T2" fmla="*/ 0 w 1291"/>
                <a:gd name="T3" fmla="*/ 0 h 537"/>
                <a:gd name="T4" fmla="*/ 0 w 1291"/>
                <a:gd name="T5" fmla="*/ 0 h 537"/>
                <a:gd name="T6" fmla="*/ 0 w 1291"/>
                <a:gd name="T7" fmla="*/ 0 h 537"/>
                <a:gd name="T8" fmla="*/ 0 w 1291"/>
                <a:gd name="T9" fmla="*/ 0 h 537"/>
                <a:gd name="T10" fmla="*/ 0 w 1291"/>
                <a:gd name="T11" fmla="*/ 0 h 537"/>
                <a:gd name="T12" fmla="*/ 0 w 1291"/>
                <a:gd name="T13" fmla="*/ 0 h 537"/>
                <a:gd name="T14" fmla="*/ 0 w 1291"/>
                <a:gd name="T15" fmla="*/ 0 h 537"/>
                <a:gd name="T16" fmla="*/ 0 w 1291"/>
                <a:gd name="T17" fmla="*/ 0 h 537"/>
                <a:gd name="T18" fmla="*/ 0 w 1291"/>
                <a:gd name="T19" fmla="*/ 0 h 537"/>
                <a:gd name="T20" fmla="*/ 0 w 1291"/>
                <a:gd name="T21" fmla="*/ 0 h 537"/>
                <a:gd name="T22" fmla="*/ 0 w 1291"/>
                <a:gd name="T23" fmla="*/ 0 h 537"/>
                <a:gd name="T24" fmla="*/ 0 w 1291"/>
                <a:gd name="T25" fmla="*/ 0 h 537"/>
                <a:gd name="T26" fmla="*/ 0 w 1291"/>
                <a:gd name="T27" fmla="*/ 0 h 537"/>
                <a:gd name="T28" fmla="*/ 0 w 1291"/>
                <a:gd name="T29" fmla="*/ 0 h 537"/>
                <a:gd name="T30" fmla="*/ 0 w 1291"/>
                <a:gd name="T31" fmla="*/ 0 h 537"/>
                <a:gd name="T32" fmla="*/ 0 w 1291"/>
                <a:gd name="T33" fmla="*/ 0 h 537"/>
                <a:gd name="T34" fmla="*/ 0 w 1291"/>
                <a:gd name="T35" fmla="*/ 0 h 537"/>
                <a:gd name="T36" fmla="*/ 0 w 1291"/>
                <a:gd name="T37" fmla="*/ 0 h 537"/>
                <a:gd name="T38" fmla="*/ 0 w 1291"/>
                <a:gd name="T39" fmla="*/ 0 h 537"/>
                <a:gd name="T40" fmla="*/ 0 w 1291"/>
                <a:gd name="T41" fmla="*/ 0 h 537"/>
                <a:gd name="T42" fmla="*/ 0 w 1291"/>
                <a:gd name="T43" fmla="*/ 0 h 537"/>
                <a:gd name="T44" fmla="*/ 0 w 1291"/>
                <a:gd name="T45" fmla="*/ 0 h 537"/>
                <a:gd name="T46" fmla="*/ 0 w 1291"/>
                <a:gd name="T47" fmla="*/ 0 h 537"/>
                <a:gd name="T48" fmla="*/ 0 w 1291"/>
                <a:gd name="T49" fmla="*/ 0 h 537"/>
                <a:gd name="T50" fmla="*/ 0 w 1291"/>
                <a:gd name="T51" fmla="*/ 0 h 537"/>
                <a:gd name="T52" fmla="*/ 0 w 1291"/>
                <a:gd name="T53" fmla="*/ 0 h 537"/>
                <a:gd name="T54" fmla="*/ 0 w 1291"/>
                <a:gd name="T55" fmla="*/ 0 h 537"/>
                <a:gd name="T56" fmla="*/ 0 w 1291"/>
                <a:gd name="T57" fmla="*/ 0 h 537"/>
                <a:gd name="T58" fmla="*/ 0 w 1291"/>
                <a:gd name="T59" fmla="*/ 0 h 537"/>
                <a:gd name="T60" fmla="*/ 0 w 1291"/>
                <a:gd name="T61" fmla="*/ 0 h 537"/>
                <a:gd name="T62" fmla="*/ 0 w 1291"/>
                <a:gd name="T63" fmla="*/ 0 h 537"/>
                <a:gd name="T64" fmla="*/ 0 w 1291"/>
                <a:gd name="T65" fmla="*/ 0 h 537"/>
                <a:gd name="T66" fmla="*/ 0 w 1291"/>
                <a:gd name="T67" fmla="*/ 0 h 537"/>
                <a:gd name="T68" fmla="*/ 0 w 1291"/>
                <a:gd name="T69" fmla="*/ 0 h 537"/>
                <a:gd name="T70" fmla="*/ 0 w 1291"/>
                <a:gd name="T71" fmla="*/ 0 h 537"/>
                <a:gd name="T72" fmla="*/ 0 w 1291"/>
                <a:gd name="T73" fmla="*/ 0 h 537"/>
                <a:gd name="T74" fmla="*/ 0 w 1291"/>
                <a:gd name="T75" fmla="*/ 0 h 537"/>
                <a:gd name="T76" fmla="*/ 0 w 1291"/>
                <a:gd name="T77" fmla="*/ 0 h 537"/>
                <a:gd name="T78" fmla="*/ 0 w 1291"/>
                <a:gd name="T79" fmla="*/ 0 h 537"/>
                <a:gd name="T80" fmla="*/ 0 w 1291"/>
                <a:gd name="T81" fmla="*/ 0 h 537"/>
                <a:gd name="T82" fmla="*/ 0 w 1291"/>
                <a:gd name="T83" fmla="*/ 0 h 537"/>
                <a:gd name="T84" fmla="*/ 0 w 1291"/>
                <a:gd name="T85" fmla="*/ 0 h 537"/>
                <a:gd name="T86" fmla="*/ 0 w 1291"/>
                <a:gd name="T87" fmla="*/ 0 h 5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91"/>
                <a:gd name="T133" fmla="*/ 0 h 537"/>
                <a:gd name="T134" fmla="*/ 1291 w 1291"/>
                <a:gd name="T135" fmla="*/ 537 h 5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91" h="537">
                  <a:moveTo>
                    <a:pt x="0" y="165"/>
                  </a:moveTo>
                  <a:lnTo>
                    <a:pt x="4" y="136"/>
                  </a:lnTo>
                  <a:lnTo>
                    <a:pt x="16" y="111"/>
                  </a:lnTo>
                  <a:lnTo>
                    <a:pt x="36" y="89"/>
                  </a:lnTo>
                  <a:lnTo>
                    <a:pt x="63" y="69"/>
                  </a:lnTo>
                  <a:lnTo>
                    <a:pt x="94" y="53"/>
                  </a:lnTo>
                  <a:lnTo>
                    <a:pt x="132" y="39"/>
                  </a:lnTo>
                  <a:lnTo>
                    <a:pt x="174" y="27"/>
                  </a:lnTo>
                  <a:lnTo>
                    <a:pt x="218" y="18"/>
                  </a:lnTo>
                  <a:lnTo>
                    <a:pt x="265" y="11"/>
                  </a:lnTo>
                  <a:lnTo>
                    <a:pt x="314" y="6"/>
                  </a:lnTo>
                  <a:lnTo>
                    <a:pt x="363" y="2"/>
                  </a:lnTo>
                  <a:lnTo>
                    <a:pt x="412" y="1"/>
                  </a:lnTo>
                  <a:lnTo>
                    <a:pt x="461" y="0"/>
                  </a:lnTo>
                  <a:lnTo>
                    <a:pt x="508" y="1"/>
                  </a:lnTo>
                  <a:lnTo>
                    <a:pt x="552" y="3"/>
                  </a:lnTo>
                  <a:lnTo>
                    <a:pt x="592" y="5"/>
                  </a:lnTo>
                  <a:lnTo>
                    <a:pt x="635" y="8"/>
                  </a:lnTo>
                  <a:lnTo>
                    <a:pt x="677" y="11"/>
                  </a:lnTo>
                  <a:lnTo>
                    <a:pt x="716" y="14"/>
                  </a:lnTo>
                  <a:lnTo>
                    <a:pt x="756" y="18"/>
                  </a:lnTo>
                  <a:lnTo>
                    <a:pt x="795" y="23"/>
                  </a:lnTo>
                  <a:lnTo>
                    <a:pt x="830" y="27"/>
                  </a:lnTo>
                  <a:lnTo>
                    <a:pt x="867" y="33"/>
                  </a:lnTo>
                  <a:lnTo>
                    <a:pt x="903" y="38"/>
                  </a:lnTo>
                  <a:lnTo>
                    <a:pt x="939" y="45"/>
                  </a:lnTo>
                  <a:lnTo>
                    <a:pt x="973" y="54"/>
                  </a:lnTo>
                  <a:lnTo>
                    <a:pt x="1008" y="63"/>
                  </a:lnTo>
                  <a:lnTo>
                    <a:pt x="1042" y="73"/>
                  </a:lnTo>
                  <a:lnTo>
                    <a:pt x="1076" y="85"/>
                  </a:lnTo>
                  <a:lnTo>
                    <a:pt x="1110" y="97"/>
                  </a:lnTo>
                  <a:lnTo>
                    <a:pt x="1143" y="112"/>
                  </a:lnTo>
                  <a:lnTo>
                    <a:pt x="1177" y="128"/>
                  </a:lnTo>
                  <a:lnTo>
                    <a:pt x="1199" y="141"/>
                  </a:lnTo>
                  <a:lnTo>
                    <a:pt x="1220" y="156"/>
                  </a:lnTo>
                  <a:lnTo>
                    <a:pt x="1241" y="174"/>
                  </a:lnTo>
                  <a:lnTo>
                    <a:pt x="1258" y="193"/>
                  </a:lnTo>
                  <a:lnTo>
                    <a:pt x="1272" y="214"/>
                  </a:lnTo>
                  <a:lnTo>
                    <a:pt x="1283" y="236"/>
                  </a:lnTo>
                  <a:lnTo>
                    <a:pt x="1290" y="259"/>
                  </a:lnTo>
                  <a:lnTo>
                    <a:pt x="1291" y="281"/>
                  </a:lnTo>
                  <a:lnTo>
                    <a:pt x="1281" y="329"/>
                  </a:lnTo>
                  <a:lnTo>
                    <a:pt x="1263" y="370"/>
                  </a:lnTo>
                  <a:lnTo>
                    <a:pt x="1238" y="407"/>
                  </a:lnTo>
                  <a:lnTo>
                    <a:pt x="1205" y="437"/>
                  </a:lnTo>
                  <a:lnTo>
                    <a:pt x="1167" y="462"/>
                  </a:lnTo>
                  <a:lnTo>
                    <a:pt x="1124" y="483"/>
                  </a:lnTo>
                  <a:lnTo>
                    <a:pt x="1077" y="500"/>
                  </a:lnTo>
                  <a:lnTo>
                    <a:pt x="1027" y="512"/>
                  </a:lnTo>
                  <a:lnTo>
                    <a:pt x="977" y="523"/>
                  </a:lnTo>
                  <a:lnTo>
                    <a:pt x="926" y="529"/>
                  </a:lnTo>
                  <a:lnTo>
                    <a:pt x="875" y="533"/>
                  </a:lnTo>
                  <a:lnTo>
                    <a:pt x="826" y="536"/>
                  </a:lnTo>
                  <a:lnTo>
                    <a:pt x="781" y="537"/>
                  </a:lnTo>
                  <a:lnTo>
                    <a:pt x="739" y="536"/>
                  </a:lnTo>
                  <a:lnTo>
                    <a:pt x="701" y="535"/>
                  </a:lnTo>
                  <a:lnTo>
                    <a:pt x="670" y="534"/>
                  </a:lnTo>
                  <a:lnTo>
                    <a:pt x="652" y="533"/>
                  </a:lnTo>
                  <a:lnTo>
                    <a:pt x="633" y="532"/>
                  </a:lnTo>
                  <a:lnTo>
                    <a:pt x="613" y="530"/>
                  </a:lnTo>
                  <a:lnTo>
                    <a:pt x="591" y="528"/>
                  </a:lnTo>
                  <a:lnTo>
                    <a:pt x="568" y="526"/>
                  </a:lnTo>
                  <a:lnTo>
                    <a:pt x="544" y="523"/>
                  </a:lnTo>
                  <a:lnTo>
                    <a:pt x="518" y="519"/>
                  </a:lnTo>
                  <a:lnTo>
                    <a:pt x="492" y="515"/>
                  </a:lnTo>
                  <a:lnTo>
                    <a:pt x="465" y="510"/>
                  </a:lnTo>
                  <a:lnTo>
                    <a:pt x="438" y="506"/>
                  </a:lnTo>
                  <a:lnTo>
                    <a:pt x="410" y="500"/>
                  </a:lnTo>
                  <a:lnTo>
                    <a:pt x="382" y="494"/>
                  </a:lnTo>
                  <a:lnTo>
                    <a:pt x="354" y="486"/>
                  </a:lnTo>
                  <a:lnTo>
                    <a:pt x="326" y="479"/>
                  </a:lnTo>
                  <a:lnTo>
                    <a:pt x="299" y="470"/>
                  </a:lnTo>
                  <a:lnTo>
                    <a:pt x="271" y="460"/>
                  </a:lnTo>
                  <a:lnTo>
                    <a:pt x="244" y="450"/>
                  </a:lnTo>
                  <a:lnTo>
                    <a:pt x="218" y="439"/>
                  </a:lnTo>
                  <a:lnTo>
                    <a:pt x="192" y="427"/>
                  </a:lnTo>
                  <a:lnTo>
                    <a:pt x="167" y="414"/>
                  </a:lnTo>
                  <a:lnTo>
                    <a:pt x="144" y="399"/>
                  </a:lnTo>
                  <a:lnTo>
                    <a:pt x="122" y="385"/>
                  </a:lnTo>
                  <a:lnTo>
                    <a:pt x="101" y="368"/>
                  </a:lnTo>
                  <a:lnTo>
                    <a:pt x="82" y="351"/>
                  </a:lnTo>
                  <a:lnTo>
                    <a:pt x="65" y="332"/>
                  </a:lnTo>
                  <a:lnTo>
                    <a:pt x="49" y="312"/>
                  </a:lnTo>
                  <a:lnTo>
                    <a:pt x="34" y="292"/>
                  </a:lnTo>
                  <a:lnTo>
                    <a:pt x="23" y="269"/>
                  </a:lnTo>
                  <a:lnTo>
                    <a:pt x="13" y="245"/>
                  </a:lnTo>
                  <a:lnTo>
                    <a:pt x="6" y="220"/>
                  </a:lnTo>
                  <a:lnTo>
                    <a:pt x="2" y="193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84" name="Freeform 329"/>
            <p:cNvSpPr>
              <a:spLocks/>
            </p:cNvSpPr>
            <p:nvPr/>
          </p:nvSpPr>
          <p:spPr bwMode="auto">
            <a:xfrm>
              <a:off x="4837" y="2386"/>
              <a:ext cx="126" cy="43"/>
            </a:xfrm>
            <a:custGeom>
              <a:avLst/>
              <a:gdLst>
                <a:gd name="T0" fmla="*/ 0 w 1259"/>
                <a:gd name="T1" fmla="*/ 0 h 509"/>
                <a:gd name="T2" fmla="*/ 0 w 1259"/>
                <a:gd name="T3" fmla="*/ 0 h 509"/>
                <a:gd name="T4" fmla="*/ 0 w 1259"/>
                <a:gd name="T5" fmla="*/ 0 h 509"/>
                <a:gd name="T6" fmla="*/ 0 w 1259"/>
                <a:gd name="T7" fmla="*/ 0 h 509"/>
                <a:gd name="T8" fmla="*/ 0 w 1259"/>
                <a:gd name="T9" fmla="*/ 0 h 509"/>
                <a:gd name="T10" fmla="*/ 0 w 1259"/>
                <a:gd name="T11" fmla="*/ 0 h 509"/>
                <a:gd name="T12" fmla="*/ 0 w 1259"/>
                <a:gd name="T13" fmla="*/ 0 h 509"/>
                <a:gd name="T14" fmla="*/ 0 w 1259"/>
                <a:gd name="T15" fmla="*/ 0 h 509"/>
                <a:gd name="T16" fmla="*/ 0 w 1259"/>
                <a:gd name="T17" fmla="*/ 0 h 509"/>
                <a:gd name="T18" fmla="*/ 0 w 1259"/>
                <a:gd name="T19" fmla="*/ 0 h 509"/>
                <a:gd name="T20" fmla="*/ 0 w 1259"/>
                <a:gd name="T21" fmla="*/ 0 h 509"/>
                <a:gd name="T22" fmla="*/ 0 w 1259"/>
                <a:gd name="T23" fmla="*/ 0 h 509"/>
                <a:gd name="T24" fmla="*/ 0 w 1259"/>
                <a:gd name="T25" fmla="*/ 0 h 509"/>
                <a:gd name="T26" fmla="*/ 0 w 1259"/>
                <a:gd name="T27" fmla="*/ 0 h 509"/>
                <a:gd name="T28" fmla="*/ 0 w 1259"/>
                <a:gd name="T29" fmla="*/ 0 h 509"/>
                <a:gd name="T30" fmla="*/ 0 w 1259"/>
                <a:gd name="T31" fmla="*/ 0 h 509"/>
                <a:gd name="T32" fmla="*/ 0 w 1259"/>
                <a:gd name="T33" fmla="*/ 0 h 509"/>
                <a:gd name="T34" fmla="*/ 0 w 1259"/>
                <a:gd name="T35" fmla="*/ 0 h 509"/>
                <a:gd name="T36" fmla="*/ 0 w 1259"/>
                <a:gd name="T37" fmla="*/ 0 h 509"/>
                <a:gd name="T38" fmla="*/ 0 w 1259"/>
                <a:gd name="T39" fmla="*/ 0 h 509"/>
                <a:gd name="T40" fmla="*/ 0 w 1259"/>
                <a:gd name="T41" fmla="*/ 0 h 509"/>
                <a:gd name="T42" fmla="*/ 0 w 1259"/>
                <a:gd name="T43" fmla="*/ 0 h 509"/>
                <a:gd name="T44" fmla="*/ 0 w 1259"/>
                <a:gd name="T45" fmla="*/ 0 h 509"/>
                <a:gd name="T46" fmla="*/ 0 w 1259"/>
                <a:gd name="T47" fmla="*/ 0 h 509"/>
                <a:gd name="T48" fmla="*/ 0 w 1259"/>
                <a:gd name="T49" fmla="*/ 0 h 509"/>
                <a:gd name="T50" fmla="*/ 0 w 1259"/>
                <a:gd name="T51" fmla="*/ 0 h 509"/>
                <a:gd name="T52" fmla="*/ 0 w 1259"/>
                <a:gd name="T53" fmla="*/ 0 h 509"/>
                <a:gd name="T54" fmla="*/ 0 w 1259"/>
                <a:gd name="T55" fmla="*/ 0 h 509"/>
                <a:gd name="T56" fmla="*/ 0 w 1259"/>
                <a:gd name="T57" fmla="*/ 0 h 509"/>
                <a:gd name="T58" fmla="*/ 0 w 1259"/>
                <a:gd name="T59" fmla="*/ 0 h 509"/>
                <a:gd name="T60" fmla="*/ 0 w 1259"/>
                <a:gd name="T61" fmla="*/ 0 h 509"/>
                <a:gd name="T62" fmla="*/ 0 w 1259"/>
                <a:gd name="T63" fmla="*/ 0 h 509"/>
                <a:gd name="T64" fmla="*/ 0 w 1259"/>
                <a:gd name="T65" fmla="*/ 0 h 509"/>
                <a:gd name="T66" fmla="*/ 0 w 1259"/>
                <a:gd name="T67" fmla="*/ 0 h 509"/>
                <a:gd name="T68" fmla="*/ 0 w 1259"/>
                <a:gd name="T69" fmla="*/ 0 h 509"/>
                <a:gd name="T70" fmla="*/ 0 w 1259"/>
                <a:gd name="T71" fmla="*/ 0 h 5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9"/>
                <a:gd name="T109" fmla="*/ 0 h 509"/>
                <a:gd name="T110" fmla="*/ 1259 w 1259"/>
                <a:gd name="T111" fmla="*/ 509 h 5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9" h="509">
                  <a:moveTo>
                    <a:pt x="0" y="155"/>
                  </a:moveTo>
                  <a:lnTo>
                    <a:pt x="5" y="128"/>
                  </a:lnTo>
                  <a:lnTo>
                    <a:pt x="17" y="104"/>
                  </a:lnTo>
                  <a:lnTo>
                    <a:pt x="38" y="84"/>
                  </a:lnTo>
                  <a:lnTo>
                    <a:pt x="64" y="66"/>
                  </a:lnTo>
                  <a:lnTo>
                    <a:pt x="96" y="51"/>
                  </a:lnTo>
                  <a:lnTo>
                    <a:pt x="132" y="37"/>
                  </a:lnTo>
                  <a:lnTo>
                    <a:pt x="172" y="26"/>
                  </a:lnTo>
                  <a:lnTo>
                    <a:pt x="215" y="17"/>
                  </a:lnTo>
                  <a:lnTo>
                    <a:pt x="261" y="10"/>
                  </a:lnTo>
                  <a:lnTo>
                    <a:pt x="309" y="6"/>
                  </a:lnTo>
                  <a:lnTo>
                    <a:pt x="357" y="2"/>
                  </a:lnTo>
                  <a:lnTo>
                    <a:pt x="405" y="0"/>
                  </a:lnTo>
                  <a:lnTo>
                    <a:pt x="451" y="0"/>
                  </a:lnTo>
                  <a:lnTo>
                    <a:pt x="496" y="0"/>
                  </a:lnTo>
                  <a:lnTo>
                    <a:pt x="539" y="2"/>
                  </a:lnTo>
                  <a:lnTo>
                    <a:pt x="578" y="4"/>
                  </a:lnTo>
                  <a:lnTo>
                    <a:pt x="619" y="7"/>
                  </a:lnTo>
                  <a:lnTo>
                    <a:pt x="659" y="10"/>
                  </a:lnTo>
                  <a:lnTo>
                    <a:pt x="698" y="14"/>
                  </a:lnTo>
                  <a:lnTo>
                    <a:pt x="736" y="17"/>
                  </a:lnTo>
                  <a:lnTo>
                    <a:pt x="773" y="22"/>
                  </a:lnTo>
                  <a:lnTo>
                    <a:pt x="809" y="27"/>
                  </a:lnTo>
                  <a:lnTo>
                    <a:pt x="846" y="31"/>
                  </a:lnTo>
                  <a:lnTo>
                    <a:pt x="881" y="37"/>
                  </a:lnTo>
                  <a:lnTo>
                    <a:pt x="916" y="43"/>
                  </a:lnTo>
                  <a:lnTo>
                    <a:pt x="949" y="51"/>
                  </a:lnTo>
                  <a:lnTo>
                    <a:pt x="984" y="60"/>
                  </a:lnTo>
                  <a:lnTo>
                    <a:pt x="1017" y="69"/>
                  </a:lnTo>
                  <a:lnTo>
                    <a:pt x="1050" y="80"/>
                  </a:lnTo>
                  <a:lnTo>
                    <a:pt x="1082" y="92"/>
                  </a:lnTo>
                  <a:lnTo>
                    <a:pt x="1115" y="105"/>
                  </a:lnTo>
                  <a:lnTo>
                    <a:pt x="1147" y="120"/>
                  </a:lnTo>
                  <a:lnTo>
                    <a:pt x="1169" y="132"/>
                  </a:lnTo>
                  <a:lnTo>
                    <a:pt x="1189" y="148"/>
                  </a:lnTo>
                  <a:lnTo>
                    <a:pt x="1208" y="164"/>
                  </a:lnTo>
                  <a:lnTo>
                    <a:pt x="1227" y="183"/>
                  </a:lnTo>
                  <a:lnTo>
                    <a:pt x="1241" y="204"/>
                  </a:lnTo>
                  <a:lnTo>
                    <a:pt x="1252" y="225"/>
                  </a:lnTo>
                  <a:lnTo>
                    <a:pt x="1258" y="246"/>
                  </a:lnTo>
                  <a:lnTo>
                    <a:pt x="1259" y="269"/>
                  </a:lnTo>
                  <a:lnTo>
                    <a:pt x="1251" y="314"/>
                  </a:lnTo>
                  <a:lnTo>
                    <a:pt x="1234" y="352"/>
                  </a:lnTo>
                  <a:lnTo>
                    <a:pt x="1209" y="385"/>
                  </a:lnTo>
                  <a:lnTo>
                    <a:pt x="1178" y="413"/>
                  </a:lnTo>
                  <a:lnTo>
                    <a:pt x="1140" y="437"/>
                  </a:lnTo>
                  <a:lnTo>
                    <a:pt x="1099" y="456"/>
                  </a:lnTo>
                  <a:lnTo>
                    <a:pt x="1054" y="472"/>
                  </a:lnTo>
                  <a:lnTo>
                    <a:pt x="1006" y="484"/>
                  </a:lnTo>
                  <a:lnTo>
                    <a:pt x="956" y="495"/>
                  </a:lnTo>
                  <a:lnTo>
                    <a:pt x="907" y="501"/>
                  </a:lnTo>
                  <a:lnTo>
                    <a:pt x="857" y="506"/>
                  </a:lnTo>
                  <a:lnTo>
                    <a:pt x="809" y="508"/>
                  </a:lnTo>
                  <a:lnTo>
                    <a:pt x="764" y="509"/>
                  </a:lnTo>
                  <a:lnTo>
                    <a:pt x="723" y="509"/>
                  </a:lnTo>
                  <a:lnTo>
                    <a:pt x="685" y="509"/>
                  </a:lnTo>
                  <a:lnTo>
                    <a:pt x="654" y="508"/>
                  </a:lnTo>
                  <a:lnTo>
                    <a:pt x="617" y="506"/>
                  </a:lnTo>
                  <a:lnTo>
                    <a:pt x="574" y="502"/>
                  </a:lnTo>
                  <a:lnTo>
                    <a:pt x="528" y="497"/>
                  </a:lnTo>
                  <a:lnTo>
                    <a:pt x="477" y="490"/>
                  </a:lnTo>
                  <a:lnTo>
                    <a:pt x="424" y="480"/>
                  </a:lnTo>
                  <a:lnTo>
                    <a:pt x="369" y="468"/>
                  </a:lnTo>
                  <a:lnTo>
                    <a:pt x="314" y="453"/>
                  </a:lnTo>
                  <a:lnTo>
                    <a:pt x="260" y="436"/>
                  </a:lnTo>
                  <a:lnTo>
                    <a:pt x="208" y="415"/>
                  </a:lnTo>
                  <a:lnTo>
                    <a:pt x="161" y="390"/>
                  </a:lnTo>
                  <a:lnTo>
                    <a:pt x="116" y="362"/>
                  </a:lnTo>
                  <a:lnTo>
                    <a:pt x="77" y="330"/>
                  </a:lnTo>
                  <a:lnTo>
                    <a:pt x="45" y="294"/>
                  </a:lnTo>
                  <a:lnTo>
                    <a:pt x="20" y="252"/>
                  </a:lnTo>
                  <a:lnTo>
                    <a:pt x="5" y="20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85" name="Freeform 330"/>
            <p:cNvSpPr>
              <a:spLocks/>
            </p:cNvSpPr>
            <p:nvPr/>
          </p:nvSpPr>
          <p:spPr bwMode="auto">
            <a:xfrm>
              <a:off x="4839" y="2386"/>
              <a:ext cx="122" cy="41"/>
            </a:xfrm>
            <a:custGeom>
              <a:avLst/>
              <a:gdLst>
                <a:gd name="T0" fmla="*/ 0 w 1225"/>
                <a:gd name="T1" fmla="*/ 0 h 483"/>
                <a:gd name="T2" fmla="*/ 0 w 1225"/>
                <a:gd name="T3" fmla="*/ 0 h 483"/>
                <a:gd name="T4" fmla="*/ 0 w 1225"/>
                <a:gd name="T5" fmla="*/ 0 h 483"/>
                <a:gd name="T6" fmla="*/ 0 w 1225"/>
                <a:gd name="T7" fmla="*/ 0 h 483"/>
                <a:gd name="T8" fmla="*/ 0 w 1225"/>
                <a:gd name="T9" fmla="*/ 0 h 483"/>
                <a:gd name="T10" fmla="*/ 0 w 1225"/>
                <a:gd name="T11" fmla="*/ 0 h 483"/>
                <a:gd name="T12" fmla="*/ 0 w 1225"/>
                <a:gd name="T13" fmla="*/ 0 h 483"/>
                <a:gd name="T14" fmla="*/ 0 w 1225"/>
                <a:gd name="T15" fmla="*/ 0 h 483"/>
                <a:gd name="T16" fmla="*/ 0 w 1225"/>
                <a:gd name="T17" fmla="*/ 0 h 483"/>
                <a:gd name="T18" fmla="*/ 0 w 1225"/>
                <a:gd name="T19" fmla="*/ 0 h 483"/>
                <a:gd name="T20" fmla="*/ 0 w 1225"/>
                <a:gd name="T21" fmla="*/ 0 h 483"/>
                <a:gd name="T22" fmla="*/ 0 w 1225"/>
                <a:gd name="T23" fmla="*/ 0 h 483"/>
                <a:gd name="T24" fmla="*/ 0 w 1225"/>
                <a:gd name="T25" fmla="*/ 0 h 483"/>
                <a:gd name="T26" fmla="*/ 0 w 1225"/>
                <a:gd name="T27" fmla="*/ 0 h 483"/>
                <a:gd name="T28" fmla="*/ 0 w 1225"/>
                <a:gd name="T29" fmla="*/ 0 h 483"/>
                <a:gd name="T30" fmla="*/ 0 w 1225"/>
                <a:gd name="T31" fmla="*/ 0 h 483"/>
                <a:gd name="T32" fmla="*/ 0 w 1225"/>
                <a:gd name="T33" fmla="*/ 0 h 483"/>
                <a:gd name="T34" fmla="*/ 0 w 1225"/>
                <a:gd name="T35" fmla="*/ 0 h 483"/>
                <a:gd name="T36" fmla="*/ 0 w 1225"/>
                <a:gd name="T37" fmla="*/ 0 h 483"/>
                <a:gd name="T38" fmla="*/ 0 w 1225"/>
                <a:gd name="T39" fmla="*/ 0 h 483"/>
                <a:gd name="T40" fmla="*/ 0 w 1225"/>
                <a:gd name="T41" fmla="*/ 0 h 483"/>
                <a:gd name="T42" fmla="*/ 0 w 1225"/>
                <a:gd name="T43" fmla="*/ 0 h 483"/>
                <a:gd name="T44" fmla="*/ 0 w 1225"/>
                <a:gd name="T45" fmla="*/ 0 h 483"/>
                <a:gd name="T46" fmla="*/ 0 w 1225"/>
                <a:gd name="T47" fmla="*/ 0 h 483"/>
                <a:gd name="T48" fmla="*/ 0 w 1225"/>
                <a:gd name="T49" fmla="*/ 0 h 483"/>
                <a:gd name="T50" fmla="*/ 0 w 1225"/>
                <a:gd name="T51" fmla="*/ 0 h 483"/>
                <a:gd name="T52" fmla="*/ 0 w 1225"/>
                <a:gd name="T53" fmla="*/ 0 h 483"/>
                <a:gd name="T54" fmla="*/ 0 w 1225"/>
                <a:gd name="T55" fmla="*/ 0 h 483"/>
                <a:gd name="T56" fmla="*/ 0 w 1225"/>
                <a:gd name="T57" fmla="*/ 0 h 483"/>
                <a:gd name="T58" fmla="*/ 0 w 1225"/>
                <a:gd name="T59" fmla="*/ 0 h 483"/>
                <a:gd name="T60" fmla="*/ 0 w 1225"/>
                <a:gd name="T61" fmla="*/ 0 h 483"/>
                <a:gd name="T62" fmla="*/ 0 w 1225"/>
                <a:gd name="T63" fmla="*/ 0 h 483"/>
                <a:gd name="T64" fmla="*/ 0 w 1225"/>
                <a:gd name="T65" fmla="*/ 0 h 483"/>
                <a:gd name="T66" fmla="*/ 0 w 1225"/>
                <a:gd name="T67" fmla="*/ 0 h 483"/>
                <a:gd name="T68" fmla="*/ 0 w 1225"/>
                <a:gd name="T69" fmla="*/ 0 h 483"/>
                <a:gd name="T70" fmla="*/ 0 w 1225"/>
                <a:gd name="T71" fmla="*/ 0 h 4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25"/>
                <a:gd name="T109" fmla="*/ 0 h 483"/>
                <a:gd name="T110" fmla="*/ 1225 w 1225"/>
                <a:gd name="T111" fmla="*/ 483 h 4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25" h="483">
                  <a:moveTo>
                    <a:pt x="0" y="143"/>
                  </a:moveTo>
                  <a:lnTo>
                    <a:pt x="5" y="118"/>
                  </a:lnTo>
                  <a:lnTo>
                    <a:pt x="18" y="96"/>
                  </a:lnTo>
                  <a:lnTo>
                    <a:pt x="37" y="77"/>
                  </a:lnTo>
                  <a:lnTo>
                    <a:pt x="63" y="60"/>
                  </a:lnTo>
                  <a:lnTo>
                    <a:pt x="94" y="46"/>
                  </a:lnTo>
                  <a:lnTo>
                    <a:pt x="129" y="33"/>
                  </a:lnTo>
                  <a:lnTo>
                    <a:pt x="169" y="23"/>
                  </a:lnTo>
                  <a:lnTo>
                    <a:pt x="211" y="15"/>
                  </a:lnTo>
                  <a:lnTo>
                    <a:pt x="255" y="9"/>
                  </a:lnTo>
                  <a:lnTo>
                    <a:pt x="301" y="4"/>
                  </a:lnTo>
                  <a:lnTo>
                    <a:pt x="348" y="1"/>
                  </a:lnTo>
                  <a:lnTo>
                    <a:pt x="394" y="0"/>
                  </a:lnTo>
                  <a:lnTo>
                    <a:pt x="438" y="0"/>
                  </a:lnTo>
                  <a:lnTo>
                    <a:pt x="482" y="0"/>
                  </a:lnTo>
                  <a:lnTo>
                    <a:pt x="523" y="2"/>
                  </a:lnTo>
                  <a:lnTo>
                    <a:pt x="560" y="4"/>
                  </a:lnTo>
                  <a:lnTo>
                    <a:pt x="600" y="7"/>
                  </a:lnTo>
                  <a:lnTo>
                    <a:pt x="639" y="10"/>
                  </a:lnTo>
                  <a:lnTo>
                    <a:pt x="677" y="13"/>
                  </a:lnTo>
                  <a:lnTo>
                    <a:pt x="715" y="17"/>
                  </a:lnTo>
                  <a:lnTo>
                    <a:pt x="751" y="21"/>
                  </a:lnTo>
                  <a:lnTo>
                    <a:pt x="786" y="25"/>
                  </a:lnTo>
                  <a:lnTo>
                    <a:pt x="821" y="30"/>
                  </a:lnTo>
                  <a:lnTo>
                    <a:pt x="856" y="35"/>
                  </a:lnTo>
                  <a:lnTo>
                    <a:pt x="891" y="41"/>
                  </a:lnTo>
                  <a:lnTo>
                    <a:pt x="924" y="49"/>
                  </a:lnTo>
                  <a:lnTo>
                    <a:pt x="957" y="57"/>
                  </a:lnTo>
                  <a:lnTo>
                    <a:pt x="989" y="66"/>
                  </a:lnTo>
                  <a:lnTo>
                    <a:pt x="1022" y="77"/>
                  </a:lnTo>
                  <a:lnTo>
                    <a:pt x="1053" y="88"/>
                  </a:lnTo>
                  <a:lnTo>
                    <a:pt x="1085" y="101"/>
                  </a:lnTo>
                  <a:lnTo>
                    <a:pt x="1116" y="116"/>
                  </a:lnTo>
                  <a:lnTo>
                    <a:pt x="1137" y="126"/>
                  </a:lnTo>
                  <a:lnTo>
                    <a:pt x="1157" y="140"/>
                  </a:lnTo>
                  <a:lnTo>
                    <a:pt x="1175" y="155"/>
                  </a:lnTo>
                  <a:lnTo>
                    <a:pt x="1192" y="173"/>
                  </a:lnTo>
                  <a:lnTo>
                    <a:pt x="1206" y="191"/>
                  </a:lnTo>
                  <a:lnTo>
                    <a:pt x="1217" y="211"/>
                  </a:lnTo>
                  <a:lnTo>
                    <a:pt x="1223" y="231"/>
                  </a:lnTo>
                  <a:lnTo>
                    <a:pt x="1225" y="251"/>
                  </a:lnTo>
                  <a:lnTo>
                    <a:pt x="1217" y="293"/>
                  </a:lnTo>
                  <a:lnTo>
                    <a:pt x="1201" y="329"/>
                  </a:lnTo>
                  <a:lnTo>
                    <a:pt x="1176" y="360"/>
                  </a:lnTo>
                  <a:lnTo>
                    <a:pt x="1146" y="387"/>
                  </a:lnTo>
                  <a:lnTo>
                    <a:pt x="1110" y="410"/>
                  </a:lnTo>
                  <a:lnTo>
                    <a:pt x="1070" y="429"/>
                  </a:lnTo>
                  <a:lnTo>
                    <a:pt x="1026" y="444"/>
                  </a:lnTo>
                  <a:lnTo>
                    <a:pt x="980" y="456"/>
                  </a:lnTo>
                  <a:lnTo>
                    <a:pt x="932" y="466"/>
                  </a:lnTo>
                  <a:lnTo>
                    <a:pt x="883" y="473"/>
                  </a:lnTo>
                  <a:lnTo>
                    <a:pt x="835" y="478"/>
                  </a:lnTo>
                  <a:lnTo>
                    <a:pt x="788" y="481"/>
                  </a:lnTo>
                  <a:lnTo>
                    <a:pt x="744" y="482"/>
                  </a:lnTo>
                  <a:lnTo>
                    <a:pt x="703" y="483"/>
                  </a:lnTo>
                  <a:lnTo>
                    <a:pt x="666" y="483"/>
                  </a:lnTo>
                  <a:lnTo>
                    <a:pt x="633" y="482"/>
                  </a:lnTo>
                  <a:lnTo>
                    <a:pt x="597" y="480"/>
                  </a:lnTo>
                  <a:lnTo>
                    <a:pt x="555" y="476"/>
                  </a:lnTo>
                  <a:lnTo>
                    <a:pt x="508" y="470"/>
                  </a:lnTo>
                  <a:lnTo>
                    <a:pt x="460" y="463"/>
                  </a:lnTo>
                  <a:lnTo>
                    <a:pt x="407" y="452"/>
                  </a:lnTo>
                  <a:lnTo>
                    <a:pt x="354" y="441"/>
                  </a:lnTo>
                  <a:lnTo>
                    <a:pt x="301" y="426"/>
                  </a:lnTo>
                  <a:lnTo>
                    <a:pt x="248" y="409"/>
                  </a:lnTo>
                  <a:lnTo>
                    <a:pt x="198" y="388"/>
                  </a:lnTo>
                  <a:lnTo>
                    <a:pt x="152" y="365"/>
                  </a:lnTo>
                  <a:lnTo>
                    <a:pt x="109" y="337"/>
                  </a:lnTo>
                  <a:lnTo>
                    <a:pt x="72" y="307"/>
                  </a:lnTo>
                  <a:lnTo>
                    <a:pt x="42" y="272"/>
                  </a:lnTo>
                  <a:lnTo>
                    <a:pt x="19" y="234"/>
                  </a:lnTo>
                  <a:lnTo>
                    <a:pt x="4" y="19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86" name="Freeform 331"/>
            <p:cNvSpPr>
              <a:spLocks/>
            </p:cNvSpPr>
            <p:nvPr/>
          </p:nvSpPr>
          <p:spPr bwMode="auto">
            <a:xfrm>
              <a:off x="4841" y="2387"/>
              <a:ext cx="118" cy="38"/>
            </a:xfrm>
            <a:custGeom>
              <a:avLst/>
              <a:gdLst>
                <a:gd name="T0" fmla="*/ 0 w 1187"/>
                <a:gd name="T1" fmla="*/ 0 h 455"/>
                <a:gd name="T2" fmla="*/ 0 w 1187"/>
                <a:gd name="T3" fmla="*/ 0 h 455"/>
                <a:gd name="T4" fmla="*/ 0 w 1187"/>
                <a:gd name="T5" fmla="*/ 0 h 455"/>
                <a:gd name="T6" fmla="*/ 0 w 1187"/>
                <a:gd name="T7" fmla="*/ 0 h 455"/>
                <a:gd name="T8" fmla="*/ 0 w 1187"/>
                <a:gd name="T9" fmla="*/ 0 h 455"/>
                <a:gd name="T10" fmla="*/ 0 w 1187"/>
                <a:gd name="T11" fmla="*/ 0 h 455"/>
                <a:gd name="T12" fmla="*/ 0 w 1187"/>
                <a:gd name="T13" fmla="*/ 0 h 455"/>
                <a:gd name="T14" fmla="*/ 0 w 1187"/>
                <a:gd name="T15" fmla="*/ 0 h 455"/>
                <a:gd name="T16" fmla="*/ 0 w 1187"/>
                <a:gd name="T17" fmla="*/ 0 h 455"/>
                <a:gd name="T18" fmla="*/ 0 w 1187"/>
                <a:gd name="T19" fmla="*/ 0 h 455"/>
                <a:gd name="T20" fmla="*/ 0 w 1187"/>
                <a:gd name="T21" fmla="*/ 0 h 455"/>
                <a:gd name="T22" fmla="*/ 0 w 1187"/>
                <a:gd name="T23" fmla="*/ 0 h 455"/>
                <a:gd name="T24" fmla="*/ 0 w 1187"/>
                <a:gd name="T25" fmla="*/ 0 h 455"/>
                <a:gd name="T26" fmla="*/ 0 w 1187"/>
                <a:gd name="T27" fmla="*/ 0 h 455"/>
                <a:gd name="T28" fmla="*/ 0 w 1187"/>
                <a:gd name="T29" fmla="*/ 0 h 455"/>
                <a:gd name="T30" fmla="*/ 0 w 1187"/>
                <a:gd name="T31" fmla="*/ 0 h 455"/>
                <a:gd name="T32" fmla="*/ 0 w 1187"/>
                <a:gd name="T33" fmla="*/ 0 h 455"/>
                <a:gd name="T34" fmla="*/ 0 w 1187"/>
                <a:gd name="T35" fmla="*/ 0 h 455"/>
                <a:gd name="T36" fmla="*/ 0 w 1187"/>
                <a:gd name="T37" fmla="*/ 0 h 455"/>
                <a:gd name="T38" fmla="*/ 0 w 1187"/>
                <a:gd name="T39" fmla="*/ 0 h 455"/>
                <a:gd name="T40" fmla="*/ 0 w 1187"/>
                <a:gd name="T41" fmla="*/ 0 h 455"/>
                <a:gd name="T42" fmla="*/ 0 w 1187"/>
                <a:gd name="T43" fmla="*/ 0 h 455"/>
                <a:gd name="T44" fmla="*/ 0 w 1187"/>
                <a:gd name="T45" fmla="*/ 0 h 455"/>
                <a:gd name="T46" fmla="*/ 0 w 1187"/>
                <a:gd name="T47" fmla="*/ 0 h 455"/>
                <a:gd name="T48" fmla="*/ 0 w 1187"/>
                <a:gd name="T49" fmla="*/ 0 h 455"/>
                <a:gd name="T50" fmla="*/ 0 w 1187"/>
                <a:gd name="T51" fmla="*/ 0 h 455"/>
                <a:gd name="T52" fmla="*/ 0 w 1187"/>
                <a:gd name="T53" fmla="*/ 0 h 455"/>
                <a:gd name="T54" fmla="*/ 0 w 1187"/>
                <a:gd name="T55" fmla="*/ 0 h 455"/>
                <a:gd name="T56" fmla="*/ 0 w 1187"/>
                <a:gd name="T57" fmla="*/ 0 h 455"/>
                <a:gd name="T58" fmla="*/ 0 w 1187"/>
                <a:gd name="T59" fmla="*/ 0 h 455"/>
                <a:gd name="T60" fmla="*/ 0 w 1187"/>
                <a:gd name="T61" fmla="*/ 0 h 455"/>
                <a:gd name="T62" fmla="*/ 0 w 1187"/>
                <a:gd name="T63" fmla="*/ 0 h 455"/>
                <a:gd name="T64" fmla="*/ 0 w 1187"/>
                <a:gd name="T65" fmla="*/ 0 h 455"/>
                <a:gd name="T66" fmla="*/ 0 w 1187"/>
                <a:gd name="T67" fmla="*/ 0 h 455"/>
                <a:gd name="T68" fmla="*/ 0 w 1187"/>
                <a:gd name="T69" fmla="*/ 0 h 455"/>
                <a:gd name="T70" fmla="*/ 0 w 1187"/>
                <a:gd name="T71" fmla="*/ 0 h 4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87"/>
                <a:gd name="T109" fmla="*/ 0 h 455"/>
                <a:gd name="T110" fmla="*/ 1187 w 1187"/>
                <a:gd name="T111" fmla="*/ 455 h 4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87" h="455">
                  <a:moveTo>
                    <a:pt x="0" y="135"/>
                  </a:moveTo>
                  <a:lnTo>
                    <a:pt x="5" y="112"/>
                  </a:lnTo>
                  <a:lnTo>
                    <a:pt x="17" y="91"/>
                  </a:lnTo>
                  <a:lnTo>
                    <a:pt x="36" y="72"/>
                  </a:lnTo>
                  <a:lnTo>
                    <a:pt x="62" y="57"/>
                  </a:lnTo>
                  <a:lnTo>
                    <a:pt x="91" y="43"/>
                  </a:lnTo>
                  <a:lnTo>
                    <a:pt x="126" y="32"/>
                  </a:lnTo>
                  <a:lnTo>
                    <a:pt x="164" y="23"/>
                  </a:lnTo>
                  <a:lnTo>
                    <a:pt x="205" y="16"/>
                  </a:lnTo>
                  <a:lnTo>
                    <a:pt x="248" y="9"/>
                  </a:lnTo>
                  <a:lnTo>
                    <a:pt x="292" y="5"/>
                  </a:lnTo>
                  <a:lnTo>
                    <a:pt x="337" y="2"/>
                  </a:lnTo>
                  <a:lnTo>
                    <a:pt x="382" y="0"/>
                  </a:lnTo>
                  <a:lnTo>
                    <a:pt x="425" y="0"/>
                  </a:lnTo>
                  <a:lnTo>
                    <a:pt x="466" y="0"/>
                  </a:lnTo>
                  <a:lnTo>
                    <a:pt x="506" y="1"/>
                  </a:lnTo>
                  <a:lnTo>
                    <a:pt x="541" y="3"/>
                  </a:lnTo>
                  <a:lnTo>
                    <a:pt x="579" y="6"/>
                  </a:lnTo>
                  <a:lnTo>
                    <a:pt x="616" y="9"/>
                  </a:lnTo>
                  <a:lnTo>
                    <a:pt x="654" y="12"/>
                  </a:lnTo>
                  <a:lnTo>
                    <a:pt x="690" y="16"/>
                  </a:lnTo>
                  <a:lnTo>
                    <a:pt x="726" y="20"/>
                  </a:lnTo>
                  <a:lnTo>
                    <a:pt x="760" y="24"/>
                  </a:lnTo>
                  <a:lnTo>
                    <a:pt x="794" y="29"/>
                  </a:lnTo>
                  <a:lnTo>
                    <a:pt x="829" y="34"/>
                  </a:lnTo>
                  <a:lnTo>
                    <a:pt x="862" y="40"/>
                  </a:lnTo>
                  <a:lnTo>
                    <a:pt x="896" y="48"/>
                  </a:lnTo>
                  <a:lnTo>
                    <a:pt x="928" y="56"/>
                  </a:lnTo>
                  <a:lnTo>
                    <a:pt x="960" y="64"/>
                  </a:lnTo>
                  <a:lnTo>
                    <a:pt x="993" y="73"/>
                  </a:lnTo>
                  <a:lnTo>
                    <a:pt x="1023" y="85"/>
                  </a:lnTo>
                  <a:lnTo>
                    <a:pt x="1053" y="96"/>
                  </a:lnTo>
                  <a:lnTo>
                    <a:pt x="1084" y="110"/>
                  </a:lnTo>
                  <a:lnTo>
                    <a:pt x="1103" y="120"/>
                  </a:lnTo>
                  <a:lnTo>
                    <a:pt x="1123" y="132"/>
                  </a:lnTo>
                  <a:lnTo>
                    <a:pt x="1141" y="148"/>
                  </a:lnTo>
                  <a:lnTo>
                    <a:pt x="1157" y="164"/>
                  </a:lnTo>
                  <a:lnTo>
                    <a:pt x="1170" y="181"/>
                  </a:lnTo>
                  <a:lnTo>
                    <a:pt x="1181" y="200"/>
                  </a:lnTo>
                  <a:lnTo>
                    <a:pt x="1187" y="218"/>
                  </a:lnTo>
                  <a:lnTo>
                    <a:pt x="1187" y="238"/>
                  </a:lnTo>
                  <a:lnTo>
                    <a:pt x="1180" y="276"/>
                  </a:lnTo>
                  <a:lnTo>
                    <a:pt x="1164" y="309"/>
                  </a:lnTo>
                  <a:lnTo>
                    <a:pt x="1142" y="338"/>
                  </a:lnTo>
                  <a:lnTo>
                    <a:pt x="1112" y="363"/>
                  </a:lnTo>
                  <a:lnTo>
                    <a:pt x="1079" y="385"/>
                  </a:lnTo>
                  <a:lnTo>
                    <a:pt x="1040" y="403"/>
                  </a:lnTo>
                  <a:lnTo>
                    <a:pt x="998" y="417"/>
                  </a:lnTo>
                  <a:lnTo>
                    <a:pt x="953" y="430"/>
                  </a:lnTo>
                  <a:lnTo>
                    <a:pt x="906" y="438"/>
                  </a:lnTo>
                  <a:lnTo>
                    <a:pt x="859" y="445"/>
                  </a:lnTo>
                  <a:lnTo>
                    <a:pt x="812" y="450"/>
                  </a:lnTo>
                  <a:lnTo>
                    <a:pt x="766" y="453"/>
                  </a:lnTo>
                  <a:lnTo>
                    <a:pt x="723" y="454"/>
                  </a:lnTo>
                  <a:lnTo>
                    <a:pt x="682" y="455"/>
                  </a:lnTo>
                  <a:lnTo>
                    <a:pt x="644" y="454"/>
                  </a:lnTo>
                  <a:lnTo>
                    <a:pt x="611" y="453"/>
                  </a:lnTo>
                  <a:lnTo>
                    <a:pt x="576" y="451"/>
                  </a:lnTo>
                  <a:lnTo>
                    <a:pt x="534" y="448"/>
                  </a:lnTo>
                  <a:lnTo>
                    <a:pt x="489" y="442"/>
                  </a:lnTo>
                  <a:lnTo>
                    <a:pt x="441" y="436"/>
                  </a:lnTo>
                  <a:lnTo>
                    <a:pt x="390" y="426"/>
                  </a:lnTo>
                  <a:lnTo>
                    <a:pt x="338" y="414"/>
                  </a:lnTo>
                  <a:lnTo>
                    <a:pt x="286" y="401"/>
                  </a:lnTo>
                  <a:lnTo>
                    <a:pt x="235" y="384"/>
                  </a:lnTo>
                  <a:lnTo>
                    <a:pt x="187" y="364"/>
                  </a:lnTo>
                  <a:lnTo>
                    <a:pt x="142" y="343"/>
                  </a:lnTo>
                  <a:lnTo>
                    <a:pt x="101" y="317"/>
                  </a:lnTo>
                  <a:lnTo>
                    <a:pt x="66" y="288"/>
                  </a:lnTo>
                  <a:lnTo>
                    <a:pt x="36" y="256"/>
                  </a:lnTo>
                  <a:lnTo>
                    <a:pt x="15" y="219"/>
                  </a:lnTo>
                  <a:lnTo>
                    <a:pt x="3" y="1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87" name="Freeform 332"/>
            <p:cNvSpPr>
              <a:spLocks/>
            </p:cNvSpPr>
            <p:nvPr/>
          </p:nvSpPr>
          <p:spPr bwMode="auto">
            <a:xfrm>
              <a:off x="4842" y="2387"/>
              <a:ext cx="116" cy="35"/>
            </a:xfrm>
            <a:custGeom>
              <a:avLst/>
              <a:gdLst>
                <a:gd name="T0" fmla="*/ 0 w 1157"/>
                <a:gd name="T1" fmla="*/ 0 h 429"/>
                <a:gd name="T2" fmla="*/ 0 w 1157"/>
                <a:gd name="T3" fmla="*/ 0 h 429"/>
                <a:gd name="T4" fmla="*/ 0 w 1157"/>
                <a:gd name="T5" fmla="*/ 0 h 429"/>
                <a:gd name="T6" fmla="*/ 0 w 1157"/>
                <a:gd name="T7" fmla="*/ 0 h 429"/>
                <a:gd name="T8" fmla="*/ 0 w 1157"/>
                <a:gd name="T9" fmla="*/ 0 h 429"/>
                <a:gd name="T10" fmla="*/ 0 w 1157"/>
                <a:gd name="T11" fmla="*/ 0 h 429"/>
                <a:gd name="T12" fmla="*/ 0 w 1157"/>
                <a:gd name="T13" fmla="*/ 0 h 429"/>
                <a:gd name="T14" fmla="*/ 0 w 1157"/>
                <a:gd name="T15" fmla="*/ 0 h 429"/>
                <a:gd name="T16" fmla="*/ 0 w 1157"/>
                <a:gd name="T17" fmla="*/ 0 h 429"/>
                <a:gd name="T18" fmla="*/ 0 w 1157"/>
                <a:gd name="T19" fmla="*/ 0 h 429"/>
                <a:gd name="T20" fmla="*/ 0 w 1157"/>
                <a:gd name="T21" fmla="*/ 0 h 429"/>
                <a:gd name="T22" fmla="*/ 0 w 1157"/>
                <a:gd name="T23" fmla="*/ 0 h 429"/>
                <a:gd name="T24" fmla="*/ 0 w 1157"/>
                <a:gd name="T25" fmla="*/ 0 h 429"/>
                <a:gd name="T26" fmla="*/ 0 w 1157"/>
                <a:gd name="T27" fmla="*/ 0 h 429"/>
                <a:gd name="T28" fmla="*/ 0 w 1157"/>
                <a:gd name="T29" fmla="*/ 0 h 429"/>
                <a:gd name="T30" fmla="*/ 0 w 1157"/>
                <a:gd name="T31" fmla="*/ 0 h 429"/>
                <a:gd name="T32" fmla="*/ 0 w 1157"/>
                <a:gd name="T33" fmla="*/ 0 h 429"/>
                <a:gd name="T34" fmla="*/ 0 w 1157"/>
                <a:gd name="T35" fmla="*/ 0 h 429"/>
                <a:gd name="T36" fmla="*/ 0 w 1157"/>
                <a:gd name="T37" fmla="*/ 0 h 429"/>
                <a:gd name="T38" fmla="*/ 0 w 1157"/>
                <a:gd name="T39" fmla="*/ 0 h 429"/>
                <a:gd name="T40" fmla="*/ 0 w 1157"/>
                <a:gd name="T41" fmla="*/ 0 h 429"/>
                <a:gd name="T42" fmla="*/ 0 w 1157"/>
                <a:gd name="T43" fmla="*/ 0 h 429"/>
                <a:gd name="T44" fmla="*/ 0 w 1157"/>
                <a:gd name="T45" fmla="*/ 0 h 429"/>
                <a:gd name="T46" fmla="*/ 0 w 1157"/>
                <a:gd name="T47" fmla="*/ 0 h 429"/>
                <a:gd name="T48" fmla="*/ 0 w 1157"/>
                <a:gd name="T49" fmla="*/ 0 h 429"/>
                <a:gd name="T50" fmla="*/ 0 w 1157"/>
                <a:gd name="T51" fmla="*/ 0 h 429"/>
                <a:gd name="T52" fmla="*/ 0 w 1157"/>
                <a:gd name="T53" fmla="*/ 0 h 429"/>
                <a:gd name="T54" fmla="*/ 0 w 1157"/>
                <a:gd name="T55" fmla="*/ 0 h 429"/>
                <a:gd name="T56" fmla="*/ 0 w 1157"/>
                <a:gd name="T57" fmla="*/ 0 h 429"/>
                <a:gd name="T58" fmla="*/ 0 w 1157"/>
                <a:gd name="T59" fmla="*/ 0 h 429"/>
                <a:gd name="T60" fmla="*/ 0 w 1157"/>
                <a:gd name="T61" fmla="*/ 0 h 429"/>
                <a:gd name="T62" fmla="*/ 0 w 1157"/>
                <a:gd name="T63" fmla="*/ 0 h 429"/>
                <a:gd name="T64" fmla="*/ 0 w 1157"/>
                <a:gd name="T65" fmla="*/ 0 h 429"/>
                <a:gd name="T66" fmla="*/ 0 w 1157"/>
                <a:gd name="T67" fmla="*/ 0 h 429"/>
                <a:gd name="T68" fmla="*/ 0 w 1157"/>
                <a:gd name="T69" fmla="*/ 0 h 429"/>
                <a:gd name="T70" fmla="*/ 0 w 1157"/>
                <a:gd name="T71" fmla="*/ 0 h 4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57"/>
                <a:gd name="T109" fmla="*/ 0 h 429"/>
                <a:gd name="T110" fmla="*/ 1157 w 1157"/>
                <a:gd name="T111" fmla="*/ 429 h 4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57" h="429">
                  <a:moveTo>
                    <a:pt x="0" y="125"/>
                  </a:moveTo>
                  <a:lnTo>
                    <a:pt x="6" y="104"/>
                  </a:lnTo>
                  <a:lnTo>
                    <a:pt x="19" y="84"/>
                  </a:lnTo>
                  <a:lnTo>
                    <a:pt x="38" y="67"/>
                  </a:lnTo>
                  <a:lnTo>
                    <a:pt x="64" y="52"/>
                  </a:lnTo>
                  <a:lnTo>
                    <a:pt x="93" y="39"/>
                  </a:lnTo>
                  <a:lnTo>
                    <a:pt x="127" y="29"/>
                  </a:lnTo>
                  <a:lnTo>
                    <a:pt x="164" y="21"/>
                  </a:lnTo>
                  <a:lnTo>
                    <a:pt x="204" y="14"/>
                  </a:lnTo>
                  <a:lnTo>
                    <a:pt x="246" y="8"/>
                  </a:lnTo>
                  <a:lnTo>
                    <a:pt x="289" y="4"/>
                  </a:lnTo>
                  <a:lnTo>
                    <a:pt x="332" y="2"/>
                  </a:lnTo>
                  <a:lnTo>
                    <a:pt x="376" y="0"/>
                  </a:lnTo>
                  <a:lnTo>
                    <a:pt x="417" y="0"/>
                  </a:lnTo>
                  <a:lnTo>
                    <a:pt x="457" y="1"/>
                  </a:lnTo>
                  <a:lnTo>
                    <a:pt x="495" y="2"/>
                  </a:lnTo>
                  <a:lnTo>
                    <a:pt x="529" y="4"/>
                  </a:lnTo>
                  <a:lnTo>
                    <a:pt x="566" y="6"/>
                  </a:lnTo>
                  <a:lnTo>
                    <a:pt x="601" y="9"/>
                  </a:lnTo>
                  <a:lnTo>
                    <a:pt x="637" y="12"/>
                  </a:lnTo>
                  <a:lnTo>
                    <a:pt x="673" y="16"/>
                  </a:lnTo>
                  <a:lnTo>
                    <a:pt x="707" y="19"/>
                  </a:lnTo>
                  <a:lnTo>
                    <a:pt x="741" y="23"/>
                  </a:lnTo>
                  <a:lnTo>
                    <a:pt x="774" y="27"/>
                  </a:lnTo>
                  <a:lnTo>
                    <a:pt x="808" y="32"/>
                  </a:lnTo>
                  <a:lnTo>
                    <a:pt x="841" y="38"/>
                  </a:lnTo>
                  <a:lnTo>
                    <a:pt x="873" y="45"/>
                  </a:lnTo>
                  <a:lnTo>
                    <a:pt x="905" y="52"/>
                  </a:lnTo>
                  <a:lnTo>
                    <a:pt x="936" y="60"/>
                  </a:lnTo>
                  <a:lnTo>
                    <a:pt x="967" y="69"/>
                  </a:lnTo>
                  <a:lnTo>
                    <a:pt x="997" y="79"/>
                  </a:lnTo>
                  <a:lnTo>
                    <a:pt x="1026" y="90"/>
                  </a:lnTo>
                  <a:lnTo>
                    <a:pt x="1055" y="103"/>
                  </a:lnTo>
                  <a:lnTo>
                    <a:pt x="1074" y="112"/>
                  </a:lnTo>
                  <a:lnTo>
                    <a:pt x="1093" y="124"/>
                  </a:lnTo>
                  <a:lnTo>
                    <a:pt x="1111" y="138"/>
                  </a:lnTo>
                  <a:lnTo>
                    <a:pt x="1126" y="153"/>
                  </a:lnTo>
                  <a:lnTo>
                    <a:pt x="1139" y="170"/>
                  </a:lnTo>
                  <a:lnTo>
                    <a:pt x="1149" y="187"/>
                  </a:lnTo>
                  <a:lnTo>
                    <a:pt x="1155" y="205"/>
                  </a:lnTo>
                  <a:lnTo>
                    <a:pt x="1157" y="224"/>
                  </a:lnTo>
                  <a:lnTo>
                    <a:pt x="1150" y="258"/>
                  </a:lnTo>
                  <a:lnTo>
                    <a:pt x="1135" y="289"/>
                  </a:lnTo>
                  <a:lnTo>
                    <a:pt x="1113" y="316"/>
                  </a:lnTo>
                  <a:lnTo>
                    <a:pt x="1085" y="339"/>
                  </a:lnTo>
                  <a:lnTo>
                    <a:pt x="1052" y="359"/>
                  </a:lnTo>
                  <a:lnTo>
                    <a:pt x="1015" y="376"/>
                  </a:lnTo>
                  <a:lnTo>
                    <a:pt x="973" y="390"/>
                  </a:lnTo>
                  <a:lnTo>
                    <a:pt x="931" y="402"/>
                  </a:lnTo>
                  <a:lnTo>
                    <a:pt x="886" y="411"/>
                  </a:lnTo>
                  <a:lnTo>
                    <a:pt x="840" y="417"/>
                  </a:lnTo>
                  <a:lnTo>
                    <a:pt x="795" y="422"/>
                  </a:lnTo>
                  <a:lnTo>
                    <a:pt x="750" y="426"/>
                  </a:lnTo>
                  <a:lnTo>
                    <a:pt x="707" y="428"/>
                  </a:lnTo>
                  <a:lnTo>
                    <a:pt x="666" y="429"/>
                  </a:lnTo>
                  <a:lnTo>
                    <a:pt x="630" y="428"/>
                  </a:lnTo>
                  <a:lnTo>
                    <a:pt x="597" y="427"/>
                  </a:lnTo>
                  <a:lnTo>
                    <a:pt x="562" y="424"/>
                  </a:lnTo>
                  <a:lnTo>
                    <a:pt x="520" y="421"/>
                  </a:lnTo>
                  <a:lnTo>
                    <a:pt x="475" y="415"/>
                  </a:lnTo>
                  <a:lnTo>
                    <a:pt x="428" y="409"/>
                  </a:lnTo>
                  <a:lnTo>
                    <a:pt x="378" y="400"/>
                  </a:lnTo>
                  <a:lnTo>
                    <a:pt x="327" y="388"/>
                  </a:lnTo>
                  <a:lnTo>
                    <a:pt x="276" y="375"/>
                  </a:lnTo>
                  <a:lnTo>
                    <a:pt x="227" y="358"/>
                  </a:lnTo>
                  <a:lnTo>
                    <a:pt x="180" y="340"/>
                  </a:lnTo>
                  <a:lnTo>
                    <a:pt x="136" y="319"/>
                  </a:lnTo>
                  <a:lnTo>
                    <a:pt x="96" y="295"/>
                  </a:lnTo>
                  <a:lnTo>
                    <a:pt x="63" y="267"/>
                  </a:lnTo>
                  <a:lnTo>
                    <a:pt x="34" y="237"/>
                  </a:lnTo>
                  <a:lnTo>
                    <a:pt x="14" y="203"/>
                  </a:lnTo>
                  <a:lnTo>
                    <a:pt x="2" y="166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99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88" name="Freeform 333"/>
            <p:cNvSpPr>
              <a:spLocks/>
            </p:cNvSpPr>
            <p:nvPr/>
          </p:nvSpPr>
          <p:spPr bwMode="auto">
            <a:xfrm>
              <a:off x="4843" y="2387"/>
              <a:ext cx="113" cy="34"/>
            </a:xfrm>
            <a:custGeom>
              <a:avLst/>
              <a:gdLst>
                <a:gd name="T0" fmla="*/ 0 w 1123"/>
                <a:gd name="T1" fmla="*/ 0 h 405"/>
                <a:gd name="T2" fmla="*/ 0 w 1123"/>
                <a:gd name="T3" fmla="*/ 0 h 405"/>
                <a:gd name="T4" fmla="*/ 0 w 1123"/>
                <a:gd name="T5" fmla="*/ 0 h 405"/>
                <a:gd name="T6" fmla="*/ 0 w 1123"/>
                <a:gd name="T7" fmla="*/ 0 h 405"/>
                <a:gd name="T8" fmla="*/ 0 w 1123"/>
                <a:gd name="T9" fmla="*/ 0 h 405"/>
                <a:gd name="T10" fmla="*/ 0 w 1123"/>
                <a:gd name="T11" fmla="*/ 0 h 405"/>
                <a:gd name="T12" fmla="*/ 0 w 1123"/>
                <a:gd name="T13" fmla="*/ 0 h 405"/>
                <a:gd name="T14" fmla="*/ 0 w 1123"/>
                <a:gd name="T15" fmla="*/ 0 h 405"/>
                <a:gd name="T16" fmla="*/ 0 w 1123"/>
                <a:gd name="T17" fmla="*/ 0 h 405"/>
                <a:gd name="T18" fmla="*/ 0 w 1123"/>
                <a:gd name="T19" fmla="*/ 0 h 405"/>
                <a:gd name="T20" fmla="*/ 0 w 1123"/>
                <a:gd name="T21" fmla="*/ 0 h 405"/>
                <a:gd name="T22" fmla="*/ 0 w 1123"/>
                <a:gd name="T23" fmla="*/ 0 h 405"/>
                <a:gd name="T24" fmla="*/ 0 w 1123"/>
                <a:gd name="T25" fmla="*/ 0 h 405"/>
                <a:gd name="T26" fmla="*/ 0 w 1123"/>
                <a:gd name="T27" fmla="*/ 0 h 405"/>
                <a:gd name="T28" fmla="*/ 0 w 1123"/>
                <a:gd name="T29" fmla="*/ 0 h 405"/>
                <a:gd name="T30" fmla="*/ 0 w 1123"/>
                <a:gd name="T31" fmla="*/ 0 h 405"/>
                <a:gd name="T32" fmla="*/ 0 w 1123"/>
                <a:gd name="T33" fmla="*/ 0 h 405"/>
                <a:gd name="T34" fmla="*/ 0 w 1123"/>
                <a:gd name="T35" fmla="*/ 0 h 405"/>
                <a:gd name="T36" fmla="*/ 0 w 1123"/>
                <a:gd name="T37" fmla="*/ 0 h 405"/>
                <a:gd name="T38" fmla="*/ 0 w 1123"/>
                <a:gd name="T39" fmla="*/ 0 h 405"/>
                <a:gd name="T40" fmla="*/ 0 w 1123"/>
                <a:gd name="T41" fmla="*/ 0 h 405"/>
                <a:gd name="T42" fmla="*/ 0 w 1123"/>
                <a:gd name="T43" fmla="*/ 0 h 405"/>
                <a:gd name="T44" fmla="*/ 0 w 1123"/>
                <a:gd name="T45" fmla="*/ 0 h 405"/>
                <a:gd name="T46" fmla="*/ 0 w 1123"/>
                <a:gd name="T47" fmla="*/ 0 h 405"/>
                <a:gd name="T48" fmla="*/ 0 w 1123"/>
                <a:gd name="T49" fmla="*/ 0 h 405"/>
                <a:gd name="T50" fmla="*/ 0 w 1123"/>
                <a:gd name="T51" fmla="*/ 0 h 405"/>
                <a:gd name="T52" fmla="*/ 0 w 1123"/>
                <a:gd name="T53" fmla="*/ 0 h 405"/>
                <a:gd name="T54" fmla="*/ 0 w 1123"/>
                <a:gd name="T55" fmla="*/ 0 h 405"/>
                <a:gd name="T56" fmla="*/ 0 w 1123"/>
                <a:gd name="T57" fmla="*/ 0 h 405"/>
                <a:gd name="T58" fmla="*/ 0 w 1123"/>
                <a:gd name="T59" fmla="*/ 0 h 405"/>
                <a:gd name="T60" fmla="*/ 0 w 1123"/>
                <a:gd name="T61" fmla="*/ 0 h 405"/>
                <a:gd name="T62" fmla="*/ 0 w 1123"/>
                <a:gd name="T63" fmla="*/ 0 h 405"/>
                <a:gd name="T64" fmla="*/ 0 w 1123"/>
                <a:gd name="T65" fmla="*/ 0 h 405"/>
                <a:gd name="T66" fmla="*/ 0 w 1123"/>
                <a:gd name="T67" fmla="*/ 0 h 405"/>
                <a:gd name="T68" fmla="*/ 0 w 1123"/>
                <a:gd name="T69" fmla="*/ 0 h 405"/>
                <a:gd name="T70" fmla="*/ 0 w 1123"/>
                <a:gd name="T71" fmla="*/ 0 h 4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3"/>
                <a:gd name="T109" fmla="*/ 0 h 405"/>
                <a:gd name="T110" fmla="*/ 1123 w 1123"/>
                <a:gd name="T111" fmla="*/ 405 h 4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3" h="405">
                  <a:moveTo>
                    <a:pt x="0" y="114"/>
                  </a:moveTo>
                  <a:lnTo>
                    <a:pt x="6" y="94"/>
                  </a:lnTo>
                  <a:lnTo>
                    <a:pt x="19" y="77"/>
                  </a:lnTo>
                  <a:lnTo>
                    <a:pt x="39" y="62"/>
                  </a:lnTo>
                  <a:lnTo>
                    <a:pt x="63" y="49"/>
                  </a:lnTo>
                  <a:lnTo>
                    <a:pt x="92" y="37"/>
                  </a:lnTo>
                  <a:lnTo>
                    <a:pt x="125" y="27"/>
                  </a:lnTo>
                  <a:lnTo>
                    <a:pt x="162" y="20"/>
                  </a:lnTo>
                  <a:lnTo>
                    <a:pt x="200" y="14"/>
                  </a:lnTo>
                  <a:lnTo>
                    <a:pt x="241" y="8"/>
                  </a:lnTo>
                  <a:lnTo>
                    <a:pt x="283" y="4"/>
                  </a:lnTo>
                  <a:lnTo>
                    <a:pt x="324" y="2"/>
                  </a:lnTo>
                  <a:lnTo>
                    <a:pt x="366" y="0"/>
                  </a:lnTo>
                  <a:lnTo>
                    <a:pt x="405" y="0"/>
                  </a:lnTo>
                  <a:lnTo>
                    <a:pt x="444" y="0"/>
                  </a:lnTo>
                  <a:lnTo>
                    <a:pt x="480" y="1"/>
                  </a:lnTo>
                  <a:lnTo>
                    <a:pt x="512" y="3"/>
                  </a:lnTo>
                  <a:lnTo>
                    <a:pt x="547" y="5"/>
                  </a:lnTo>
                  <a:lnTo>
                    <a:pt x="581" y="8"/>
                  </a:lnTo>
                  <a:lnTo>
                    <a:pt x="616" y="11"/>
                  </a:lnTo>
                  <a:lnTo>
                    <a:pt x="649" y="15"/>
                  </a:lnTo>
                  <a:lnTo>
                    <a:pt x="684" y="18"/>
                  </a:lnTo>
                  <a:lnTo>
                    <a:pt x="718" y="22"/>
                  </a:lnTo>
                  <a:lnTo>
                    <a:pt x="750" y="26"/>
                  </a:lnTo>
                  <a:lnTo>
                    <a:pt x="783" y="31"/>
                  </a:lnTo>
                  <a:lnTo>
                    <a:pt x="815" y="36"/>
                  </a:lnTo>
                  <a:lnTo>
                    <a:pt x="847" y="43"/>
                  </a:lnTo>
                  <a:lnTo>
                    <a:pt x="878" y="50"/>
                  </a:lnTo>
                  <a:lnTo>
                    <a:pt x="909" y="57"/>
                  </a:lnTo>
                  <a:lnTo>
                    <a:pt x="939" y="66"/>
                  </a:lnTo>
                  <a:lnTo>
                    <a:pt x="968" y="76"/>
                  </a:lnTo>
                  <a:lnTo>
                    <a:pt x="996" y="86"/>
                  </a:lnTo>
                  <a:lnTo>
                    <a:pt x="1023" y="97"/>
                  </a:lnTo>
                  <a:lnTo>
                    <a:pt x="1042" y="106"/>
                  </a:lnTo>
                  <a:lnTo>
                    <a:pt x="1060" y="117"/>
                  </a:lnTo>
                  <a:lnTo>
                    <a:pt x="1077" y="131"/>
                  </a:lnTo>
                  <a:lnTo>
                    <a:pt x="1093" y="145"/>
                  </a:lnTo>
                  <a:lnTo>
                    <a:pt x="1106" y="161"/>
                  </a:lnTo>
                  <a:lnTo>
                    <a:pt x="1115" y="177"/>
                  </a:lnTo>
                  <a:lnTo>
                    <a:pt x="1121" y="195"/>
                  </a:lnTo>
                  <a:lnTo>
                    <a:pt x="1123" y="211"/>
                  </a:lnTo>
                  <a:lnTo>
                    <a:pt x="1116" y="242"/>
                  </a:lnTo>
                  <a:lnTo>
                    <a:pt x="1102" y="270"/>
                  </a:lnTo>
                  <a:lnTo>
                    <a:pt x="1080" y="294"/>
                  </a:lnTo>
                  <a:lnTo>
                    <a:pt x="1054" y="316"/>
                  </a:lnTo>
                  <a:lnTo>
                    <a:pt x="1022" y="334"/>
                  </a:lnTo>
                  <a:lnTo>
                    <a:pt x="986" y="350"/>
                  </a:lnTo>
                  <a:lnTo>
                    <a:pt x="947" y="363"/>
                  </a:lnTo>
                  <a:lnTo>
                    <a:pt x="905" y="375"/>
                  </a:lnTo>
                  <a:lnTo>
                    <a:pt x="861" y="384"/>
                  </a:lnTo>
                  <a:lnTo>
                    <a:pt x="817" y="391"/>
                  </a:lnTo>
                  <a:lnTo>
                    <a:pt x="772" y="397"/>
                  </a:lnTo>
                  <a:lnTo>
                    <a:pt x="728" y="401"/>
                  </a:lnTo>
                  <a:lnTo>
                    <a:pt x="687" y="403"/>
                  </a:lnTo>
                  <a:lnTo>
                    <a:pt x="646" y="404"/>
                  </a:lnTo>
                  <a:lnTo>
                    <a:pt x="610" y="405"/>
                  </a:lnTo>
                  <a:lnTo>
                    <a:pt x="577" y="404"/>
                  </a:lnTo>
                  <a:lnTo>
                    <a:pt x="542" y="401"/>
                  </a:lnTo>
                  <a:lnTo>
                    <a:pt x="501" y="397"/>
                  </a:lnTo>
                  <a:lnTo>
                    <a:pt x="456" y="391"/>
                  </a:lnTo>
                  <a:lnTo>
                    <a:pt x="410" y="383"/>
                  </a:lnTo>
                  <a:lnTo>
                    <a:pt x="361" y="374"/>
                  </a:lnTo>
                  <a:lnTo>
                    <a:pt x="312" y="362"/>
                  </a:lnTo>
                  <a:lnTo>
                    <a:pt x="263" y="349"/>
                  </a:lnTo>
                  <a:lnTo>
                    <a:pt x="215" y="333"/>
                  </a:lnTo>
                  <a:lnTo>
                    <a:pt x="170" y="315"/>
                  </a:lnTo>
                  <a:lnTo>
                    <a:pt x="127" y="294"/>
                  </a:lnTo>
                  <a:lnTo>
                    <a:pt x="89" y="271"/>
                  </a:lnTo>
                  <a:lnTo>
                    <a:pt x="57" y="245"/>
                  </a:lnTo>
                  <a:lnTo>
                    <a:pt x="30" y="217"/>
                  </a:lnTo>
                  <a:lnTo>
                    <a:pt x="12" y="185"/>
                  </a:lnTo>
                  <a:lnTo>
                    <a:pt x="1" y="15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B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89" name="Freeform 334"/>
            <p:cNvSpPr>
              <a:spLocks/>
            </p:cNvSpPr>
            <p:nvPr/>
          </p:nvSpPr>
          <p:spPr bwMode="auto">
            <a:xfrm>
              <a:off x="4845" y="2387"/>
              <a:ext cx="109" cy="31"/>
            </a:xfrm>
            <a:custGeom>
              <a:avLst/>
              <a:gdLst>
                <a:gd name="T0" fmla="*/ 0 w 1090"/>
                <a:gd name="T1" fmla="*/ 0 h 376"/>
                <a:gd name="T2" fmla="*/ 0 w 1090"/>
                <a:gd name="T3" fmla="*/ 0 h 376"/>
                <a:gd name="T4" fmla="*/ 0 w 1090"/>
                <a:gd name="T5" fmla="*/ 0 h 376"/>
                <a:gd name="T6" fmla="*/ 0 w 1090"/>
                <a:gd name="T7" fmla="*/ 0 h 376"/>
                <a:gd name="T8" fmla="*/ 0 w 1090"/>
                <a:gd name="T9" fmla="*/ 0 h 376"/>
                <a:gd name="T10" fmla="*/ 0 w 1090"/>
                <a:gd name="T11" fmla="*/ 0 h 376"/>
                <a:gd name="T12" fmla="*/ 0 w 1090"/>
                <a:gd name="T13" fmla="*/ 0 h 376"/>
                <a:gd name="T14" fmla="*/ 0 w 1090"/>
                <a:gd name="T15" fmla="*/ 0 h 376"/>
                <a:gd name="T16" fmla="*/ 0 w 1090"/>
                <a:gd name="T17" fmla="*/ 0 h 376"/>
                <a:gd name="T18" fmla="*/ 0 w 1090"/>
                <a:gd name="T19" fmla="*/ 0 h 376"/>
                <a:gd name="T20" fmla="*/ 0 w 1090"/>
                <a:gd name="T21" fmla="*/ 0 h 376"/>
                <a:gd name="T22" fmla="*/ 0 w 1090"/>
                <a:gd name="T23" fmla="*/ 0 h 376"/>
                <a:gd name="T24" fmla="*/ 0 w 1090"/>
                <a:gd name="T25" fmla="*/ 0 h 376"/>
                <a:gd name="T26" fmla="*/ 0 w 1090"/>
                <a:gd name="T27" fmla="*/ 0 h 376"/>
                <a:gd name="T28" fmla="*/ 0 w 1090"/>
                <a:gd name="T29" fmla="*/ 0 h 376"/>
                <a:gd name="T30" fmla="*/ 0 w 1090"/>
                <a:gd name="T31" fmla="*/ 0 h 376"/>
                <a:gd name="T32" fmla="*/ 0 w 1090"/>
                <a:gd name="T33" fmla="*/ 0 h 376"/>
                <a:gd name="T34" fmla="*/ 0 w 1090"/>
                <a:gd name="T35" fmla="*/ 0 h 376"/>
                <a:gd name="T36" fmla="*/ 0 w 1090"/>
                <a:gd name="T37" fmla="*/ 0 h 376"/>
                <a:gd name="T38" fmla="*/ 0 w 1090"/>
                <a:gd name="T39" fmla="*/ 0 h 376"/>
                <a:gd name="T40" fmla="*/ 0 w 1090"/>
                <a:gd name="T41" fmla="*/ 0 h 376"/>
                <a:gd name="T42" fmla="*/ 0 w 1090"/>
                <a:gd name="T43" fmla="*/ 0 h 376"/>
                <a:gd name="T44" fmla="*/ 0 w 1090"/>
                <a:gd name="T45" fmla="*/ 0 h 376"/>
                <a:gd name="T46" fmla="*/ 0 w 1090"/>
                <a:gd name="T47" fmla="*/ 0 h 376"/>
                <a:gd name="T48" fmla="*/ 0 w 1090"/>
                <a:gd name="T49" fmla="*/ 0 h 376"/>
                <a:gd name="T50" fmla="*/ 0 w 1090"/>
                <a:gd name="T51" fmla="*/ 0 h 376"/>
                <a:gd name="T52" fmla="*/ 0 w 1090"/>
                <a:gd name="T53" fmla="*/ 0 h 376"/>
                <a:gd name="T54" fmla="*/ 0 w 1090"/>
                <a:gd name="T55" fmla="*/ 0 h 376"/>
                <a:gd name="T56" fmla="*/ 0 w 1090"/>
                <a:gd name="T57" fmla="*/ 0 h 376"/>
                <a:gd name="T58" fmla="*/ 0 w 1090"/>
                <a:gd name="T59" fmla="*/ 0 h 376"/>
                <a:gd name="T60" fmla="*/ 0 w 1090"/>
                <a:gd name="T61" fmla="*/ 0 h 376"/>
                <a:gd name="T62" fmla="*/ 0 w 1090"/>
                <a:gd name="T63" fmla="*/ 0 h 376"/>
                <a:gd name="T64" fmla="*/ 0 w 1090"/>
                <a:gd name="T65" fmla="*/ 0 h 376"/>
                <a:gd name="T66" fmla="*/ 0 w 1090"/>
                <a:gd name="T67" fmla="*/ 0 h 376"/>
                <a:gd name="T68" fmla="*/ 0 w 1090"/>
                <a:gd name="T69" fmla="*/ 0 h 376"/>
                <a:gd name="T70" fmla="*/ 0 w 1090"/>
                <a:gd name="T71" fmla="*/ 0 h 3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0"/>
                <a:gd name="T109" fmla="*/ 0 h 376"/>
                <a:gd name="T110" fmla="*/ 1090 w 1090"/>
                <a:gd name="T111" fmla="*/ 376 h 3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0" h="376">
                  <a:moveTo>
                    <a:pt x="0" y="105"/>
                  </a:moveTo>
                  <a:lnTo>
                    <a:pt x="7" y="86"/>
                  </a:lnTo>
                  <a:lnTo>
                    <a:pt x="21" y="71"/>
                  </a:lnTo>
                  <a:lnTo>
                    <a:pt x="39" y="56"/>
                  </a:lnTo>
                  <a:lnTo>
                    <a:pt x="63" y="44"/>
                  </a:lnTo>
                  <a:lnTo>
                    <a:pt x="92" y="33"/>
                  </a:lnTo>
                  <a:lnTo>
                    <a:pt x="124" y="25"/>
                  </a:lnTo>
                  <a:lnTo>
                    <a:pt x="160" y="18"/>
                  </a:lnTo>
                  <a:lnTo>
                    <a:pt x="197" y="12"/>
                  </a:lnTo>
                  <a:lnTo>
                    <a:pt x="237" y="7"/>
                  </a:lnTo>
                  <a:lnTo>
                    <a:pt x="277" y="4"/>
                  </a:lnTo>
                  <a:lnTo>
                    <a:pt x="317" y="2"/>
                  </a:lnTo>
                  <a:lnTo>
                    <a:pt x="357" y="0"/>
                  </a:lnTo>
                  <a:lnTo>
                    <a:pt x="396" y="0"/>
                  </a:lnTo>
                  <a:lnTo>
                    <a:pt x="433" y="1"/>
                  </a:lnTo>
                  <a:lnTo>
                    <a:pt x="467" y="2"/>
                  </a:lnTo>
                  <a:lnTo>
                    <a:pt x="498" y="3"/>
                  </a:lnTo>
                  <a:lnTo>
                    <a:pt x="531" y="5"/>
                  </a:lnTo>
                  <a:lnTo>
                    <a:pt x="564" y="7"/>
                  </a:lnTo>
                  <a:lnTo>
                    <a:pt x="598" y="11"/>
                  </a:lnTo>
                  <a:lnTo>
                    <a:pt x="630" y="13"/>
                  </a:lnTo>
                  <a:lnTo>
                    <a:pt x="664" y="16"/>
                  </a:lnTo>
                  <a:lnTo>
                    <a:pt x="696" y="20"/>
                  </a:lnTo>
                  <a:lnTo>
                    <a:pt x="728" y="24"/>
                  </a:lnTo>
                  <a:lnTo>
                    <a:pt x="760" y="28"/>
                  </a:lnTo>
                  <a:lnTo>
                    <a:pt x="792" y="33"/>
                  </a:lnTo>
                  <a:lnTo>
                    <a:pt x="823" y="40"/>
                  </a:lnTo>
                  <a:lnTo>
                    <a:pt x="854" y="46"/>
                  </a:lnTo>
                  <a:lnTo>
                    <a:pt x="884" y="53"/>
                  </a:lnTo>
                  <a:lnTo>
                    <a:pt x="913" y="61"/>
                  </a:lnTo>
                  <a:lnTo>
                    <a:pt x="941" y="70"/>
                  </a:lnTo>
                  <a:lnTo>
                    <a:pt x="968" y="80"/>
                  </a:lnTo>
                  <a:lnTo>
                    <a:pt x="994" y="90"/>
                  </a:lnTo>
                  <a:lnTo>
                    <a:pt x="1011" y="99"/>
                  </a:lnTo>
                  <a:lnTo>
                    <a:pt x="1029" y="109"/>
                  </a:lnTo>
                  <a:lnTo>
                    <a:pt x="1045" y="121"/>
                  </a:lnTo>
                  <a:lnTo>
                    <a:pt x="1060" y="135"/>
                  </a:lnTo>
                  <a:lnTo>
                    <a:pt x="1072" y="149"/>
                  </a:lnTo>
                  <a:lnTo>
                    <a:pt x="1083" y="164"/>
                  </a:lnTo>
                  <a:lnTo>
                    <a:pt x="1088" y="179"/>
                  </a:lnTo>
                  <a:lnTo>
                    <a:pt x="1090" y="194"/>
                  </a:lnTo>
                  <a:lnTo>
                    <a:pt x="1083" y="222"/>
                  </a:lnTo>
                  <a:lnTo>
                    <a:pt x="1069" y="248"/>
                  </a:lnTo>
                  <a:lnTo>
                    <a:pt x="1049" y="270"/>
                  </a:lnTo>
                  <a:lnTo>
                    <a:pt x="1024" y="290"/>
                  </a:lnTo>
                  <a:lnTo>
                    <a:pt x="993" y="308"/>
                  </a:lnTo>
                  <a:lnTo>
                    <a:pt x="959" y="322"/>
                  </a:lnTo>
                  <a:lnTo>
                    <a:pt x="921" y="336"/>
                  </a:lnTo>
                  <a:lnTo>
                    <a:pt x="880" y="346"/>
                  </a:lnTo>
                  <a:lnTo>
                    <a:pt x="839" y="355"/>
                  </a:lnTo>
                  <a:lnTo>
                    <a:pt x="795" y="362"/>
                  </a:lnTo>
                  <a:lnTo>
                    <a:pt x="752" y="368"/>
                  </a:lnTo>
                  <a:lnTo>
                    <a:pt x="709" y="372"/>
                  </a:lnTo>
                  <a:lnTo>
                    <a:pt x="668" y="375"/>
                  </a:lnTo>
                  <a:lnTo>
                    <a:pt x="628" y="376"/>
                  </a:lnTo>
                  <a:lnTo>
                    <a:pt x="592" y="376"/>
                  </a:lnTo>
                  <a:lnTo>
                    <a:pt x="558" y="375"/>
                  </a:lnTo>
                  <a:lnTo>
                    <a:pt x="523" y="373"/>
                  </a:lnTo>
                  <a:lnTo>
                    <a:pt x="482" y="370"/>
                  </a:lnTo>
                  <a:lnTo>
                    <a:pt x="439" y="365"/>
                  </a:lnTo>
                  <a:lnTo>
                    <a:pt x="393" y="357"/>
                  </a:lnTo>
                  <a:lnTo>
                    <a:pt x="346" y="348"/>
                  </a:lnTo>
                  <a:lnTo>
                    <a:pt x="298" y="337"/>
                  </a:lnTo>
                  <a:lnTo>
                    <a:pt x="250" y="324"/>
                  </a:lnTo>
                  <a:lnTo>
                    <a:pt x="203" y="309"/>
                  </a:lnTo>
                  <a:lnTo>
                    <a:pt x="160" y="291"/>
                  </a:lnTo>
                  <a:lnTo>
                    <a:pt x="119" y="271"/>
                  </a:lnTo>
                  <a:lnTo>
                    <a:pt x="84" y="250"/>
                  </a:lnTo>
                  <a:lnTo>
                    <a:pt x="52" y="226"/>
                  </a:lnTo>
                  <a:lnTo>
                    <a:pt x="28" y="199"/>
                  </a:lnTo>
                  <a:lnTo>
                    <a:pt x="10" y="170"/>
                  </a:lnTo>
                  <a:lnTo>
                    <a:pt x="0" y="13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9E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90" name="Freeform 335"/>
            <p:cNvSpPr>
              <a:spLocks/>
            </p:cNvSpPr>
            <p:nvPr/>
          </p:nvSpPr>
          <p:spPr bwMode="auto">
            <a:xfrm>
              <a:off x="4846" y="2387"/>
              <a:ext cx="105" cy="29"/>
            </a:xfrm>
            <a:custGeom>
              <a:avLst/>
              <a:gdLst>
                <a:gd name="T0" fmla="*/ 0 w 1054"/>
                <a:gd name="T1" fmla="*/ 0 h 350"/>
                <a:gd name="T2" fmla="*/ 0 w 1054"/>
                <a:gd name="T3" fmla="*/ 0 h 350"/>
                <a:gd name="T4" fmla="*/ 0 w 1054"/>
                <a:gd name="T5" fmla="*/ 0 h 350"/>
                <a:gd name="T6" fmla="*/ 0 w 1054"/>
                <a:gd name="T7" fmla="*/ 0 h 350"/>
                <a:gd name="T8" fmla="*/ 0 w 1054"/>
                <a:gd name="T9" fmla="*/ 0 h 350"/>
                <a:gd name="T10" fmla="*/ 0 w 1054"/>
                <a:gd name="T11" fmla="*/ 0 h 350"/>
                <a:gd name="T12" fmla="*/ 0 w 1054"/>
                <a:gd name="T13" fmla="*/ 0 h 350"/>
                <a:gd name="T14" fmla="*/ 0 w 1054"/>
                <a:gd name="T15" fmla="*/ 0 h 350"/>
                <a:gd name="T16" fmla="*/ 0 w 1054"/>
                <a:gd name="T17" fmla="*/ 0 h 350"/>
                <a:gd name="T18" fmla="*/ 0 w 1054"/>
                <a:gd name="T19" fmla="*/ 0 h 350"/>
                <a:gd name="T20" fmla="*/ 0 w 1054"/>
                <a:gd name="T21" fmla="*/ 0 h 350"/>
                <a:gd name="T22" fmla="*/ 0 w 1054"/>
                <a:gd name="T23" fmla="*/ 0 h 350"/>
                <a:gd name="T24" fmla="*/ 0 w 1054"/>
                <a:gd name="T25" fmla="*/ 0 h 350"/>
                <a:gd name="T26" fmla="*/ 0 w 1054"/>
                <a:gd name="T27" fmla="*/ 0 h 350"/>
                <a:gd name="T28" fmla="*/ 0 w 1054"/>
                <a:gd name="T29" fmla="*/ 0 h 350"/>
                <a:gd name="T30" fmla="*/ 0 w 1054"/>
                <a:gd name="T31" fmla="*/ 0 h 350"/>
                <a:gd name="T32" fmla="*/ 0 w 1054"/>
                <a:gd name="T33" fmla="*/ 0 h 350"/>
                <a:gd name="T34" fmla="*/ 0 w 1054"/>
                <a:gd name="T35" fmla="*/ 0 h 350"/>
                <a:gd name="T36" fmla="*/ 0 w 1054"/>
                <a:gd name="T37" fmla="*/ 0 h 350"/>
                <a:gd name="T38" fmla="*/ 0 w 1054"/>
                <a:gd name="T39" fmla="*/ 0 h 350"/>
                <a:gd name="T40" fmla="*/ 0 w 1054"/>
                <a:gd name="T41" fmla="*/ 0 h 350"/>
                <a:gd name="T42" fmla="*/ 0 w 1054"/>
                <a:gd name="T43" fmla="*/ 0 h 350"/>
                <a:gd name="T44" fmla="*/ 0 w 1054"/>
                <a:gd name="T45" fmla="*/ 0 h 350"/>
                <a:gd name="T46" fmla="*/ 0 w 1054"/>
                <a:gd name="T47" fmla="*/ 0 h 350"/>
                <a:gd name="T48" fmla="*/ 0 w 1054"/>
                <a:gd name="T49" fmla="*/ 0 h 350"/>
                <a:gd name="T50" fmla="*/ 0 w 1054"/>
                <a:gd name="T51" fmla="*/ 0 h 350"/>
                <a:gd name="T52" fmla="*/ 0 w 1054"/>
                <a:gd name="T53" fmla="*/ 0 h 350"/>
                <a:gd name="T54" fmla="*/ 0 w 1054"/>
                <a:gd name="T55" fmla="*/ 0 h 350"/>
                <a:gd name="T56" fmla="*/ 0 w 1054"/>
                <a:gd name="T57" fmla="*/ 0 h 350"/>
                <a:gd name="T58" fmla="*/ 0 w 1054"/>
                <a:gd name="T59" fmla="*/ 0 h 350"/>
                <a:gd name="T60" fmla="*/ 0 w 1054"/>
                <a:gd name="T61" fmla="*/ 0 h 350"/>
                <a:gd name="T62" fmla="*/ 0 w 1054"/>
                <a:gd name="T63" fmla="*/ 0 h 350"/>
                <a:gd name="T64" fmla="*/ 0 w 1054"/>
                <a:gd name="T65" fmla="*/ 0 h 350"/>
                <a:gd name="T66" fmla="*/ 0 w 1054"/>
                <a:gd name="T67" fmla="*/ 0 h 350"/>
                <a:gd name="T68" fmla="*/ 0 w 1054"/>
                <a:gd name="T69" fmla="*/ 0 h 350"/>
                <a:gd name="T70" fmla="*/ 0 w 1054"/>
                <a:gd name="T71" fmla="*/ 0 h 3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4"/>
                <a:gd name="T109" fmla="*/ 0 h 350"/>
                <a:gd name="T110" fmla="*/ 1054 w 1054"/>
                <a:gd name="T111" fmla="*/ 350 h 3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4" h="350">
                  <a:moveTo>
                    <a:pt x="1" y="94"/>
                  </a:moveTo>
                  <a:lnTo>
                    <a:pt x="9" y="78"/>
                  </a:lnTo>
                  <a:lnTo>
                    <a:pt x="22" y="63"/>
                  </a:lnTo>
                  <a:lnTo>
                    <a:pt x="40" y="51"/>
                  </a:lnTo>
                  <a:lnTo>
                    <a:pt x="64" y="41"/>
                  </a:lnTo>
                  <a:lnTo>
                    <a:pt x="92" y="31"/>
                  </a:lnTo>
                  <a:lnTo>
                    <a:pt x="123" y="23"/>
                  </a:lnTo>
                  <a:lnTo>
                    <a:pt x="158" y="17"/>
                  </a:lnTo>
                  <a:lnTo>
                    <a:pt x="195" y="11"/>
                  </a:lnTo>
                  <a:lnTo>
                    <a:pt x="232" y="7"/>
                  </a:lnTo>
                  <a:lnTo>
                    <a:pt x="272" y="4"/>
                  </a:lnTo>
                  <a:lnTo>
                    <a:pt x="310" y="2"/>
                  </a:lnTo>
                  <a:lnTo>
                    <a:pt x="348" y="0"/>
                  </a:lnTo>
                  <a:lnTo>
                    <a:pt x="386" y="0"/>
                  </a:lnTo>
                  <a:lnTo>
                    <a:pt x="420" y="0"/>
                  </a:lnTo>
                  <a:lnTo>
                    <a:pt x="453" y="1"/>
                  </a:lnTo>
                  <a:lnTo>
                    <a:pt x="482" y="2"/>
                  </a:lnTo>
                  <a:lnTo>
                    <a:pt x="514" y="4"/>
                  </a:lnTo>
                  <a:lnTo>
                    <a:pt x="545" y="6"/>
                  </a:lnTo>
                  <a:lnTo>
                    <a:pt x="578" y="10"/>
                  </a:lnTo>
                  <a:lnTo>
                    <a:pt x="609" y="12"/>
                  </a:lnTo>
                  <a:lnTo>
                    <a:pt x="642" y="15"/>
                  </a:lnTo>
                  <a:lnTo>
                    <a:pt x="674" y="19"/>
                  </a:lnTo>
                  <a:lnTo>
                    <a:pt x="705" y="22"/>
                  </a:lnTo>
                  <a:lnTo>
                    <a:pt x="737" y="27"/>
                  </a:lnTo>
                  <a:lnTo>
                    <a:pt x="768" y="32"/>
                  </a:lnTo>
                  <a:lnTo>
                    <a:pt x="799" y="37"/>
                  </a:lnTo>
                  <a:lnTo>
                    <a:pt x="829" y="44"/>
                  </a:lnTo>
                  <a:lnTo>
                    <a:pt x="858" y="50"/>
                  </a:lnTo>
                  <a:lnTo>
                    <a:pt x="887" y="57"/>
                  </a:lnTo>
                  <a:lnTo>
                    <a:pt x="914" y="65"/>
                  </a:lnTo>
                  <a:lnTo>
                    <a:pt x="941" y="75"/>
                  </a:lnTo>
                  <a:lnTo>
                    <a:pt x="965" y="84"/>
                  </a:lnTo>
                  <a:lnTo>
                    <a:pt x="981" y="92"/>
                  </a:lnTo>
                  <a:lnTo>
                    <a:pt x="998" y="102"/>
                  </a:lnTo>
                  <a:lnTo>
                    <a:pt x="1014" y="113"/>
                  </a:lnTo>
                  <a:lnTo>
                    <a:pt x="1028" y="125"/>
                  </a:lnTo>
                  <a:lnTo>
                    <a:pt x="1040" y="139"/>
                  </a:lnTo>
                  <a:lnTo>
                    <a:pt x="1048" y="152"/>
                  </a:lnTo>
                  <a:lnTo>
                    <a:pt x="1053" y="166"/>
                  </a:lnTo>
                  <a:lnTo>
                    <a:pt x="1054" y="180"/>
                  </a:lnTo>
                  <a:lnTo>
                    <a:pt x="1049" y="205"/>
                  </a:lnTo>
                  <a:lnTo>
                    <a:pt x="1037" y="228"/>
                  </a:lnTo>
                  <a:lnTo>
                    <a:pt x="1018" y="248"/>
                  </a:lnTo>
                  <a:lnTo>
                    <a:pt x="994" y="266"/>
                  </a:lnTo>
                  <a:lnTo>
                    <a:pt x="965" y="283"/>
                  </a:lnTo>
                  <a:lnTo>
                    <a:pt x="932" y="296"/>
                  </a:lnTo>
                  <a:lnTo>
                    <a:pt x="897" y="309"/>
                  </a:lnTo>
                  <a:lnTo>
                    <a:pt x="858" y="319"/>
                  </a:lnTo>
                  <a:lnTo>
                    <a:pt x="818" y="328"/>
                  </a:lnTo>
                  <a:lnTo>
                    <a:pt x="776" y="336"/>
                  </a:lnTo>
                  <a:lnTo>
                    <a:pt x="733" y="341"/>
                  </a:lnTo>
                  <a:lnTo>
                    <a:pt x="693" y="345"/>
                  </a:lnTo>
                  <a:lnTo>
                    <a:pt x="652" y="348"/>
                  </a:lnTo>
                  <a:lnTo>
                    <a:pt x="613" y="350"/>
                  </a:lnTo>
                  <a:lnTo>
                    <a:pt x="577" y="350"/>
                  </a:lnTo>
                  <a:lnTo>
                    <a:pt x="543" y="349"/>
                  </a:lnTo>
                  <a:lnTo>
                    <a:pt x="508" y="347"/>
                  </a:lnTo>
                  <a:lnTo>
                    <a:pt x="467" y="344"/>
                  </a:lnTo>
                  <a:lnTo>
                    <a:pt x="424" y="338"/>
                  </a:lnTo>
                  <a:lnTo>
                    <a:pt x="378" y="330"/>
                  </a:lnTo>
                  <a:lnTo>
                    <a:pt x="332" y="321"/>
                  </a:lnTo>
                  <a:lnTo>
                    <a:pt x="285" y="311"/>
                  </a:lnTo>
                  <a:lnTo>
                    <a:pt x="239" y="297"/>
                  </a:lnTo>
                  <a:lnTo>
                    <a:pt x="195" y="283"/>
                  </a:lnTo>
                  <a:lnTo>
                    <a:pt x="152" y="266"/>
                  </a:lnTo>
                  <a:lnTo>
                    <a:pt x="113" y="248"/>
                  </a:lnTo>
                  <a:lnTo>
                    <a:pt x="79" y="227"/>
                  </a:lnTo>
                  <a:lnTo>
                    <a:pt x="49" y="204"/>
                  </a:lnTo>
                  <a:lnTo>
                    <a:pt x="26" y="179"/>
                  </a:lnTo>
                  <a:lnTo>
                    <a:pt x="10" y="153"/>
                  </a:lnTo>
                  <a:lnTo>
                    <a:pt x="0" y="12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A3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91" name="Freeform 336"/>
            <p:cNvSpPr>
              <a:spLocks/>
            </p:cNvSpPr>
            <p:nvPr/>
          </p:nvSpPr>
          <p:spPr bwMode="auto">
            <a:xfrm>
              <a:off x="4847" y="2387"/>
              <a:ext cx="103" cy="27"/>
            </a:xfrm>
            <a:custGeom>
              <a:avLst/>
              <a:gdLst>
                <a:gd name="T0" fmla="*/ 0 w 1022"/>
                <a:gd name="T1" fmla="*/ 0 h 323"/>
                <a:gd name="T2" fmla="*/ 0 w 1022"/>
                <a:gd name="T3" fmla="*/ 0 h 323"/>
                <a:gd name="T4" fmla="*/ 0 w 1022"/>
                <a:gd name="T5" fmla="*/ 0 h 323"/>
                <a:gd name="T6" fmla="*/ 0 w 1022"/>
                <a:gd name="T7" fmla="*/ 0 h 323"/>
                <a:gd name="T8" fmla="*/ 0 w 1022"/>
                <a:gd name="T9" fmla="*/ 0 h 323"/>
                <a:gd name="T10" fmla="*/ 0 w 1022"/>
                <a:gd name="T11" fmla="*/ 0 h 323"/>
                <a:gd name="T12" fmla="*/ 0 w 1022"/>
                <a:gd name="T13" fmla="*/ 0 h 323"/>
                <a:gd name="T14" fmla="*/ 0 w 1022"/>
                <a:gd name="T15" fmla="*/ 0 h 323"/>
                <a:gd name="T16" fmla="*/ 0 w 1022"/>
                <a:gd name="T17" fmla="*/ 0 h 323"/>
                <a:gd name="T18" fmla="*/ 0 w 1022"/>
                <a:gd name="T19" fmla="*/ 0 h 323"/>
                <a:gd name="T20" fmla="*/ 0 w 1022"/>
                <a:gd name="T21" fmla="*/ 0 h 323"/>
                <a:gd name="T22" fmla="*/ 0 w 1022"/>
                <a:gd name="T23" fmla="*/ 0 h 323"/>
                <a:gd name="T24" fmla="*/ 0 w 1022"/>
                <a:gd name="T25" fmla="*/ 0 h 323"/>
                <a:gd name="T26" fmla="*/ 0 w 1022"/>
                <a:gd name="T27" fmla="*/ 0 h 323"/>
                <a:gd name="T28" fmla="*/ 0 w 1022"/>
                <a:gd name="T29" fmla="*/ 0 h 323"/>
                <a:gd name="T30" fmla="*/ 0 w 1022"/>
                <a:gd name="T31" fmla="*/ 0 h 323"/>
                <a:gd name="T32" fmla="*/ 0 w 1022"/>
                <a:gd name="T33" fmla="*/ 0 h 323"/>
                <a:gd name="T34" fmla="*/ 0 w 1022"/>
                <a:gd name="T35" fmla="*/ 0 h 323"/>
                <a:gd name="T36" fmla="*/ 0 w 1022"/>
                <a:gd name="T37" fmla="*/ 0 h 323"/>
                <a:gd name="T38" fmla="*/ 0 w 1022"/>
                <a:gd name="T39" fmla="*/ 0 h 323"/>
                <a:gd name="T40" fmla="*/ 0 w 1022"/>
                <a:gd name="T41" fmla="*/ 0 h 323"/>
                <a:gd name="T42" fmla="*/ 0 w 1022"/>
                <a:gd name="T43" fmla="*/ 0 h 323"/>
                <a:gd name="T44" fmla="*/ 0 w 1022"/>
                <a:gd name="T45" fmla="*/ 0 h 323"/>
                <a:gd name="T46" fmla="*/ 0 w 1022"/>
                <a:gd name="T47" fmla="*/ 0 h 323"/>
                <a:gd name="T48" fmla="*/ 0 w 1022"/>
                <a:gd name="T49" fmla="*/ 0 h 323"/>
                <a:gd name="T50" fmla="*/ 0 w 1022"/>
                <a:gd name="T51" fmla="*/ 0 h 323"/>
                <a:gd name="T52" fmla="*/ 0 w 1022"/>
                <a:gd name="T53" fmla="*/ 0 h 323"/>
                <a:gd name="T54" fmla="*/ 0 w 1022"/>
                <a:gd name="T55" fmla="*/ 0 h 323"/>
                <a:gd name="T56" fmla="*/ 0 w 1022"/>
                <a:gd name="T57" fmla="*/ 0 h 323"/>
                <a:gd name="T58" fmla="*/ 0 w 1022"/>
                <a:gd name="T59" fmla="*/ 0 h 323"/>
                <a:gd name="T60" fmla="*/ 0 w 1022"/>
                <a:gd name="T61" fmla="*/ 0 h 323"/>
                <a:gd name="T62" fmla="*/ 0 w 1022"/>
                <a:gd name="T63" fmla="*/ 0 h 323"/>
                <a:gd name="T64" fmla="*/ 0 w 1022"/>
                <a:gd name="T65" fmla="*/ 0 h 323"/>
                <a:gd name="T66" fmla="*/ 0 w 1022"/>
                <a:gd name="T67" fmla="*/ 0 h 323"/>
                <a:gd name="T68" fmla="*/ 0 w 1022"/>
                <a:gd name="T69" fmla="*/ 0 h 323"/>
                <a:gd name="T70" fmla="*/ 0 w 1022"/>
                <a:gd name="T71" fmla="*/ 0 h 3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22"/>
                <a:gd name="T109" fmla="*/ 0 h 323"/>
                <a:gd name="T110" fmla="*/ 1022 w 1022"/>
                <a:gd name="T111" fmla="*/ 323 h 3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22" h="323">
                  <a:moveTo>
                    <a:pt x="2" y="82"/>
                  </a:moveTo>
                  <a:lnTo>
                    <a:pt x="10" y="68"/>
                  </a:lnTo>
                  <a:lnTo>
                    <a:pt x="23" y="55"/>
                  </a:lnTo>
                  <a:lnTo>
                    <a:pt x="42" y="44"/>
                  </a:lnTo>
                  <a:lnTo>
                    <a:pt x="66" y="33"/>
                  </a:lnTo>
                  <a:lnTo>
                    <a:pt x="92" y="25"/>
                  </a:lnTo>
                  <a:lnTo>
                    <a:pt x="123" y="19"/>
                  </a:lnTo>
                  <a:lnTo>
                    <a:pt x="156" y="13"/>
                  </a:lnTo>
                  <a:lnTo>
                    <a:pt x="192" y="9"/>
                  </a:lnTo>
                  <a:lnTo>
                    <a:pt x="228" y="4"/>
                  </a:lnTo>
                  <a:lnTo>
                    <a:pt x="265" y="2"/>
                  </a:lnTo>
                  <a:lnTo>
                    <a:pt x="303" y="0"/>
                  </a:lnTo>
                  <a:lnTo>
                    <a:pt x="339" y="0"/>
                  </a:lnTo>
                  <a:lnTo>
                    <a:pt x="374" y="0"/>
                  </a:lnTo>
                  <a:lnTo>
                    <a:pt x="407" y="0"/>
                  </a:lnTo>
                  <a:lnTo>
                    <a:pt x="438" y="1"/>
                  </a:lnTo>
                  <a:lnTo>
                    <a:pt x="465" y="3"/>
                  </a:lnTo>
                  <a:lnTo>
                    <a:pt x="495" y="4"/>
                  </a:lnTo>
                  <a:lnTo>
                    <a:pt x="526" y="6"/>
                  </a:lnTo>
                  <a:lnTo>
                    <a:pt x="557" y="9"/>
                  </a:lnTo>
                  <a:lnTo>
                    <a:pt x="588" y="12"/>
                  </a:lnTo>
                  <a:lnTo>
                    <a:pt x="620" y="15"/>
                  </a:lnTo>
                  <a:lnTo>
                    <a:pt x="651" y="18"/>
                  </a:lnTo>
                  <a:lnTo>
                    <a:pt x="682" y="22"/>
                  </a:lnTo>
                  <a:lnTo>
                    <a:pt x="713" y="26"/>
                  </a:lnTo>
                  <a:lnTo>
                    <a:pt x="744" y="30"/>
                  </a:lnTo>
                  <a:lnTo>
                    <a:pt x="774" y="35"/>
                  </a:lnTo>
                  <a:lnTo>
                    <a:pt x="803" y="42"/>
                  </a:lnTo>
                  <a:lnTo>
                    <a:pt x="831" y="48"/>
                  </a:lnTo>
                  <a:lnTo>
                    <a:pt x="858" y="55"/>
                  </a:lnTo>
                  <a:lnTo>
                    <a:pt x="885" y="62"/>
                  </a:lnTo>
                  <a:lnTo>
                    <a:pt x="909" y="71"/>
                  </a:lnTo>
                  <a:lnTo>
                    <a:pt x="933" y="80"/>
                  </a:lnTo>
                  <a:lnTo>
                    <a:pt x="949" y="86"/>
                  </a:lnTo>
                  <a:lnTo>
                    <a:pt x="964" y="94"/>
                  </a:lnTo>
                  <a:lnTo>
                    <a:pt x="980" y="105"/>
                  </a:lnTo>
                  <a:lnTo>
                    <a:pt x="995" y="115"/>
                  </a:lnTo>
                  <a:lnTo>
                    <a:pt x="1006" y="128"/>
                  </a:lnTo>
                  <a:lnTo>
                    <a:pt x="1015" y="140"/>
                  </a:lnTo>
                  <a:lnTo>
                    <a:pt x="1021" y="153"/>
                  </a:lnTo>
                  <a:lnTo>
                    <a:pt x="1022" y="166"/>
                  </a:lnTo>
                  <a:lnTo>
                    <a:pt x="1016" y="188"/>
                  </a:lnTo>
                  <a:lnTo>
                    <a:pt x="1004" y="207"/>
                  </a:lnTo>
                  <a:lnTo>
                    <a:pt x="986" y="225"/>
                  </a:lnTo>
                  <a:lnTo>
                    <a:pt x="963" y="241"/>
                  </a:lnTo>
                  <a:lnTo>
                    <a:pt x="935" y="256"/>
                  </a:lnTo>
                  <a:lnTo>
                    <a:pt x="903" y="269"/>
                  </a:lnTo>
                  <a:lnTo>
                    <a:pt x="869" y="281"/>
                  </a:lnTo>
                  <a:lnTo>
                    <a:pt x="831" y="291"/>
                  </a:lnTo>
                  <a:lnTo>
                    <a:pt x="792" y="300"/>
                  </a:lnTo>
                  <a:lnTo>
                    <a:pt x="752" y="308"/>
                  </a:lnTo>
                  <a:lnTo>
                    <a:pt x="711" y="313"/>
                  </a:lnTo>
                  <a:lnTo>
                    <a:pt x="671" y="318"/>
                  </a:lnTo>
                  <a:lnTo>
                    <a:pt x="631" y="321"/>
                  </a:lnTo>
                  <a:lnTo>
                    <a:pt x="593" y="322"/>
                  </a:lnTo>
                  <a:lnTo>
                    <a:pt x="557" y="323"/>
                  </a:lnTo>
                  <a:lnTo>
                    <a:pt x="523" y="322"/>
                  </a:lnTo>
                  <a:lnTo>
                    <a:pt x="487" y="320"/>
                  </a:lnTo>
                  <a:lnTo>
                    <a:pt x="448" y="317"/>
                  </a:lnTo>
                  <a:lnTo>
                    <a:pt x="405" y="311"/>
                  </a:lnTo>
                  <a:lnTo>
                    <a:pt x="360" y="304"/>
                  </a:lnTo>
                  <a:lnTo>
                    <a:pt x="315" y="294"/>
                  </a:lnTo>
                  <a:lnTo>
                    <a:pt x="269" y="284"/>
                  </a:lnTo>
                  <a:lnTo>
                    <a:pt x="224" y="271"/>
                  </a:lnTo>
                  <a:lnTo>
                    <a:pt x="182" y="257"/>
                  </a:lnTo>
                  <a:lnTo>
                    <a:pt x="141" y="240"/>
                  </a:lnTo>
                  <a:lnTo>
                    <a:pt x="103" y="223"/>
                  </a:lnTo>
                  <a:lnTo>
                    <a:pt x="70" y="203"/>
                  </a:lnTo>
                  <a:lnTo>
                    <a:pt x="42" y="182"/>
                  </a:lnTo>
                  <a:lnTo>
                    <a:pt x="21" y="160"/>
                  </a:lnTo>
                  <a:lnTo>
                    <a:pt x="6" y="136"/>
                  </a:lnTo>
                  <a:lnTo>
                    <a:pt x="0" y="110"/>
                  </a:lnTo>
                  <a:lnTo>
                    <a:pt x="2" y="82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92" name="Freeform 337"/>
            <p:cNvSpPr>
              <a:spLocks/>
            </p:cNvSpPr>
            <p:nvPr/>
          </p:nvSpPr>
          <p:spPr bwMode="auto">
            <a:xfrm>
              <a:off x="4849" y="2387"/>
              <a:ext cx="99" cy="25"/>
            </a:xfrm>
            <a:custGeom>
              <a:avLst/>
              <a:gdLst>
                <a:gd name="T0" fmla="*/ 0 w 988"/>
                <a:gd name="T1" fmla="*/ 0 h 299"/>
                <a:gd name="T2" fmla="*/ 0 w 988"/>
                <a:gd name="T3" fmla="*/ 0 h 299"/>
                <a:gd name="T4" fmla="*/ 0 w 988"/>
                <a:gd name="T5" fmla="*/ 0 h 299"/>
                <a:gd name="T6" fmla="*/ 0 w 988"/>
                <a:gd name="T7" fmla="*/ 0 h 299"/>
                <a:gd name="T8" fmla="*/ 0 w 988"/>
                <a:gd name="T9" fmla="*/ 0 h 299"/>
                <a:gd name="T10" fmla="*/ 0 w 988"/>
                <a:gd name="T11" fmla="*/ 0 h 299"/>
                <a:gd name="T12" fmla="*/ 0 w 988"/>
                <a:gd name="T13" fmla="*/ 0 h 299"/>
                <a:gd name="T14" fmla="*/ 0 w 988"/>
                <a:gd name="T15" fmla="*/ 0 h 299"/>
                <a:gd name="T16" fmla="*/ 0 w 988"/>
                <a:gd name="T17" fmla="*/ 0 h 299"/>
                <a:gd name="T18" fmla="*/ 0 w 988"/>
                <a:gd name="T19" fmla="*/ 0 h 299"/>
                <a:gd name="T20" fmla="*/ 0 w 988"/>
                <a:gd name="T21" fmla="*/ 0 h 299"/>
                <a:gd name="T22" fmla="*/ 0 w 988"/>
                <a:gd name="T23" fmla="*/ 0 h 299"/>
                <a:gd name="T24" fmla="*/ 0 w 988"/>
                <a:gd name="T25" fmla="*/ 0 h 299"/>
                <a:gd name="T26" fmla="*/ 0 w 988"/>
                <a:gd name="T27" fmla="*/ 0 h 299"/>
                <a:gd name="T28" fmla="*/ 0 w 988"/>
                <a:gd name="T29" fmla="*/ 0 h 299"/>
                <a:gd name="T30" fmla="*/ 0 w 988"/>
                <a:gd name="T31" fmla="*/ 0 h 299"/>
                <a:gd name="T32" fmla="*/ 0 w 988"/>
                <a:gd name="T33" fmla="*/ 0 h 299"/>
                <a:gd name="T34" fmla="*/ 0 w 988"/>
                <a:gd name="T35" fmla="*/ 0 h 299"/>
                <a:gd name="T36" fmla="*/ 0 w 988"/>
                <a:gd name="T37" fmla="*/ 0 h 299"/>
                <a:gd name="T38" fmla="*/ 0 w 988"/>
                <a:gd name="T39" fmla="*/ 0 h 299"/>
                <a:gd name="T40" fmla="*/ 0 w 988"/>
                <a:gd name="T41" fmla="*/ 0 h 299"/>
                <a:gd name="T42" fmla="*/ 0 w 988"/>
                <a:gd name="T43" fmla="*/ 0 h 299"/>
                <a:gd name="T44" fmla="*/ 0 w 988"/>
                <a:gd name="T45" fmla="*/ 0 h 299"/>
                <a:gd name="T46" fmla="*/ 0 w 988"/>
                <a:gd name="T47" fmla="*/ 0 h 299"/>
                <a:gd name="T48" fmla="*/ 0 w 988"/>
                <a:gd name="T49" fmla="*/ 0 h 299"/>
                <a:gd name="T50" fmla="*/ 0 w 988"/>
                <a:gd name="T51" fmla="*/ 0 h 299"/>
                <a:gd name="T52" fmla="*/ 0 w 988"/>
                <a:gd name="T53" fmla="*/ 0 h 299"/>
                <a:gd name="T54" fmla="*/ 0 w 988"/>
                <a:gd name="T55" fmla="*/ 0 h 299"/>
                <a:gd name="T56" fmla="*/ 0 w 988"/>
                <a:gd name="T57" fmla="*/ 0 h 299"/>
                <a:gd name="T58" fmla="*/ 0 w 988"/>
                <a:gd name="T59" fmla="*/ 0 h 299"/>
                <a:gd name="T60" fmla="*/ 0 w 988"/>
                <a:gd name="T61" fmla="*/ 0 h 299"/>
                <a:gd name="T62" fmla="*/ 0 w 988"/>
                <a:gd name="T63" fmla="*/ 0 h 299"/>
                <a:gd name="T64" fmla="*/ 0 w 988"/>
                <a:gd name="T65" fmla="*/ 0 h 299"/>
                <a:gd name="T66" fmla="*/ 0 w 988"/>
                <a:gd name="T67" fmla="*/ 0 h 299"/>
                <a:gd name="T68" fmla="*/ 0 w 988"/>
                <a:gd name="T69" fmla="*/ 0 h 299"/>
                <a:gd name="T70" fmla="*/ 0 w 988"/>
                <a:gd name="T71" fmla="*/ 0 h 2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8"/>
                <a:gd name="T109" fmla="*/ 0 h 299"/>
                <a:gd name="T110" fmla="*/ 988 w 988"/>
                <a:gd name="T111" fmla="*/ 299 h 2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8" h="299">
                  <a:moveTo>
                    <a:pt x="3" y="75"/>
                  </a:moveTo>
                  <a:lnTo>
                    <a:pt x="11" y="62"/>
                  </a:lnTo>
                  <a:lnTo>
                    <a:pt x="24" y="51"/>
                  </a:lnTo>
                  <a:lnTo>
                    <a:pt x="43" y="41"/>
                  </a:lnTo>
                  <a:lnTo>
                    <a:pt x="65" y="32"/>
                  </a:lnTo>
                  <a:lnTo>
                    <a:pt x="91" y="25"/>
                  </a:lnTo>
                  <a:lnTo>
                    <a:pt x="121" y="19"/>
                  </a:lnTo>
                  <a:lnTo>
                    <a:pt x="153" y="14"/>
                  </a:lnTo>
                  <a:lnTo>
                    <a:pt x="187" y="10"/>
                  </a:lnTo>
                  <a:lnTo>
                    <a:pt x="222" y="5"/>
                  </a:lnTo>
                  <a:lnTo>
                    <a:pt x="258" y="3"/>
                  </a:lnTo>
                  <a:lnTo>
                    <a:pt x="295" y="2"/>
                  </a:lnTo>
                  <a:lnTo>
                    <a:pt x="329" y="1"/>
                  </a:lnTo>
                  <a:lnTo>
                    <a:pt x="363" y="0"/>
                  </a:lnTo>
                  <a:lnTo>
                    <a:pt x="395" y="1"/>
                  </a:lnTo>
                  <a:lnTo>
                    <a:pt x="424" y="2"/>
                  </a:lnTo>
                  <a:lnTo>
                    <a:pt x="450" y="3"/>
                  </a:lnTo>
                  <a:lnTo>
                    <a:pt x="478" y="4"/>
                  </a:lnTo>
                  <a:lnTo>
                    <a:pt x="507" y="6"/>
                  </a:lnTo>
                  <a:lnTo>
                    <a:pt x="537" y="9"/>
                  </a:lnTo>
                  <a:lnTo>
                    <a:pt x="566" y="12"/>
                  </a:lnTo>
                  <a:lnTo>
                    <a:pt x="596" y="14"/>
                  </a:lnTo>
                  <a:lnTo>
                    <a:pt x="627" y="18"/>
                  </a:lnTo>
                  <a:lnTo>
                    <a:pt x="658" y="21"/>
                  </a:lnTo>
                  <a:lnTo>
                    <a:pt x="688" y="25"/>
                  </a:lnTo>
                  <a:lnTo>
                    <a:pt x="717" y="29"/>
                  </a:lnTo>
                  <a:lnTo>
                    <a:pt x="748" y="34"/>
                  </a:lnTo>
                  <a:lnTo>
                    <a:pt x="776" y="40"/>
                  </a:lnTo>
                  <a:lnTo>
                    <a:pt x="805" y="46"/>
                  </a:lnTo>
                  <a:lnTo>
                    <a:pt x="831" y="52"/>
                  </a:lnTo>
                  <a:lnTo>
                    <a:pt x="857" y="59"/>
                  </a:lnTo>
                  <a:lnTo>
                    <a:pt x="881" y="67"/>
                  </a:lnTo>
                  <a:lnTo>
                    <a:pt x="903" y="75"/>
                  </a:lnTo>
                  <a:lnTo>
                    <a:pt x="918" y="80"/>
                  </a:lnTo>
                  <a:lnTo>
                    <a:pt x="932" y="88"/>
                  </a:lnTo>
                  <a:lnTo>
                    <a:pt x="946" y="97"/>
                  </a:lnTo>
                  <a:lnTo>
                    <a:pt x="960" y="107"/>
                  </a:lnTo>
                  <a:lnTo>
                    <a:pt x="972" y="117"/>
                  </a:lnTo>
                  <a:lnTo>
                    <a:pt x="981" y="130"/>
                  </a:lnTo>
                  <a:lnTo>
                    <a:pt x="987" y="141"/>
                  </a:lnTo>
                  <a:lnTo>
                    <a:pt x="988" y="153"/>
                  </a:lnTo>
                  <a:lnTo>
                    <a:pt x="983" y="171"/>
                  </a:lnTo>
                  <a:lnTo>
                    <a:pt x="972" y="189"/>
                  </a:lnTo>
                  <a:lnTo>
                    <a:pt x="954" y="204"/>
                  </a:lnTo>
                  <a:lnTo>
                    <a:pt x="932" y="219"/>
                  </a:lnTo>
                  <a:lnTo>
                    <a:pt x="905" y="232"/>
                  </a:lnTo>
                  <a:lnTo>
                    <a:pt x="876" y="245"/>
                  </a:lnTo>
                  <a:lnTo>
                    <a:pt x="842" y="255"/>
                  </a:lnTo>
                  <a:lnTo>
                    <a:pt x="806" y="265"/>
                  </a:lnTo>
                  <a:lnTo>
                    <a:pt x="768" y="274"/>
                  </a:lnTo>
                  <a:lnTo>
                    <a:pt x="730" y="281"/>
                  </a:lnTo>
                  <a:lnTo>
                    <a:pt x="689" y="287"/>
                  </a:lnTo>
                  <a:lnTo>
                    <a:pt x="650" y="292"/>
                  </a:lnTo>
                  <a:lnTo>
                    <a:pt x="611" y="295"/>
                  </a:lnTo>
                  <a:lnTo>
                    <a:pt x="573" y="298"/>
                  </a:lnTo>
                  <a:lnTo>
                    <a:pt x="537" y="299"/>
                  </a:lnTo>
                  <a:lnTo>
                    <a:pt x="503" y="299"/>
                  </a:lnTo>
                  <a:lnTo>
                    <a:pt x="467" y="297"/>
                  </a:lnTo>
                  <a:lnTo>
                    <a:pt x="429" y="293"/>
                  </a:lnTo>
                  <a:lnTo>
                    <a:pt x="387" y="287"/>
                  </a:lnTo>
                  <a:lnTo>
                    <a:pt x="344" y="280"/>
                  </a:lnTo>
                  <a:lnTo>
                    <a:pt x="300" y="270"/>
                  </a:lnTo>
                  <a:lnTo>
                    <a:pt x="256" y="259"/>
                  </a:lnTo>
                  <a:lnTo>
                    <a:pt x="212" y="247"/>
                  </a:lnTo>
                  <a:lnTo>
                    <a:pt x="171" y="232"/>
                  </a:lnTo>
                  <a:lnTo>
                    <a:pt x="131" y="217"/>
                  </a:lnTo>
                  <a:lnTo>
                    <a:pt x="95" y="200"/>
                  </a:lnTo>
                  <a:lnTo>
                    <a:pt x="64" y="182"/>
                  </a:lnTo>
                  <a:lnTo>
                    <a:pt x="37" y="163"/>
                  </a:lnTo>
                  <a:lnTo>
                    <a:pt x="18" y="142"/>
                  </a:lnTo>
                  <a:lnTo>
                    <a:pt x="5" y="121"/>
                  </a:lnTo>
                  <a:lnTo>
                    <a:pt x="0" y="99"/>
                  </a:lnTo>
                  <a:lnTo>
                    <a:pt x="3" y="75"/>
                  </a:lnTo>
                  <a:close/>
                </a:path>
              </a:pathLst>
            </a:custGeom>
            <a:solidFill>
              <a:srgbClr val="AD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93" name="Freeform 338"/>
            <p:cNvSpPr>
              <a:spLocks/>
            </p:cNvSpPr>
            <p:nvPr/>
          </p:nvSpPr>
          <p:spPr bwMode="auto">
            <a:xfrm>
              <a:off x="4850" y="2388"/>
              <a:ext cx="96" cy="22"/>
            </a:xfrm>
            <a:custGeom>
              <a:avLst/>
              <a:gdLst>
                <a:gd name="T0" fmla="*/ 0 w 955"/>
                <a:gd name="T1" fmla="*/ 0 h 272"/>
                <a:gd name="T2" fmla="*/ 0 w 955"/>
                <a:gd name="T3" fmla="*/ 0 h 272"/>
                <a:gd name="T4" fmla="*/ 0 w 955"/>
                <a:gd name="T5" fmla="*/ 0 h 272"/>
                <a:gd name="T6" fmla="*/ 0 w 955"/>
                <a:gd name="T7" fmla="*/ 0 h 272"/>
                <a:gd name="T8" fmla="*/ 0 w 955"/>
                <a:gd name="T9" fmla="*/ 0 h 272"/>
                <a:gd name="T10" fmla="*/ 0 w 955"/>
                <a:gd name="T11" fmla="*/ 0 h 272"/>
                <a:gd name="T12" fmla="*/ 0 w 955"/>
                <a:gd name="T13" fmla="*/ 0 h 272"/>
                <a:gd name="T14" fmla="*/ 0 w 955"/>
                <a:gd name="T15" fmla="*/ 0 h 272"/>
                <a:gd name="T16" fmla="*/ 0 w 955"/>
                <a:gd name="T17" fmla="*/ 0 h 272"/>
                <a:gd name="T18" fmla="*/ 0 w 955"/>
                <a:gd name="T19" fmla="*/ 0 h 272"/>
                <a:gd name="T20" fmla="*/ 0 w 955"/>
                <a:gd name="T21" fmla="*/ 0 h 272"/>
                <a:gd name="T22" fmla="*/ 0 w 955"/>
                <a:gd name="T23" fmla="*/ 0 h 272"/>
                <a:gd name="T24" fmla="*/ 0 w 955"/>
                <a:gd name="T25" fmla="*/ 0 h 272"/>
                <a:gd name="T26" fmla="*/ 0 w 955"/>
                <a:gd name="T27" fmla="*/ 0 h 272"/>
                <a:gd name="T28" fmla="*/ 0 w 955"/>
                <a:gd name="T29" fmla="*/ 0 h 272"/>
                <a:gd name="T30" fmla="*/ 0 w 955"/>
                <a:gd name="T31" fmla="*/ 0 h 272"/>
                <a:gd name="T32" fmla="*/ 0 w 955"/>
                <a:gd name="T33" fmla="*/ 0 h 272"/>
                <a:gd name="T34" fmla="*/ 0 w 955"/>
                <a:gd name="T35" fmla="*/ 0 h 272"/>
                <a:gd name="T36" fmla="*/ 0 w 955"/>
                <a:gd name="T37" fmla="*/ 0 h 272"/>
                <a:gd name="T38" fmla="*/ 0 w 955"/>
                <a:gd name="T39" fmla="*/ 0 h 272"/>
                <a:gd name="T40" fmla="*/ 0 w 955"/>
                <a:gd name="T41" fmla="*/ 0 h 272"/>
                <a:gd name="T42" fmla="*/ 0 w 955"/>
                <a:gd name="T43" fmla="*/ 0 h 272"/>
                <a:gd name="T44" fmla="*/ 0 w 955"/>
                <a:gd name="T45" fmla="*/ 0 h 272"/>
                <a:gd name="T46" fmla="*/ 0 w 955"/>
                <a:gd name="T47" fmla="*/ 0 h 272"/>
                <a:gd name="T48" fmla="*/ 0 w 955"/>
                <a:gd name="T49" fmla="*/ 0 h 272"/>
                <a:gd name="T50" fmla="*/ 0 w 955"/>
                <a:gd name="T51" fmla="*/ 0 h 272"/>
                <a:gd name="T52" fmla="*/ 0 w 955"/>
                <a:gd name="T53" fmla="*/ 0 h 272"/>
                <a:gd name="T54" fmla="*/ 0 w 955"/>
                <a:gd name="T55" fmla="*/ 0 h 272"/>
                <a:gd name="T56" fmla="*/ 0 w 955"/>
                <a:gd name="T57" fmla="*/ 0 h 272"/>
                <a:gd name="T58" fmla="*/ 0 w 955"/>
                <a:gd name="T59" fmla="*/ 0 h 272"/>
                <a:gd name="T60" fmla="*/ 0 w 955"/>
                <a:gd name="T61" fmla="*/ 0 h 272"/>
                <a:gd name="T62" fmla="*/ 0 w 955"/>
                <a:gd name="T63" fmla="*/ 0 h 272"/>
                <a:gd name="T64" fmla="*/ 0 w 955"/>
                <a:gd name="T65" fmla="*/ 0 h 272"/>
                <a:gd name="T66" fmla="*/ 0 w 955"/>
                <a:gd name="T67" fmla="*/ 0 h 272"/>
                <a:gd name="T68" fmla="*/ 0 w 955"/>
                <a:gd name="T69" fmla="*/ 0 h 272"/>
                <a:gd name="T70" fmla="*/ 0 w 955"/>
                <a:gd name="T71" fmla="*/ 0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5"/>
                <a:gd name="T109" fmla="*/ 0 h 272"/>
                <a:gd name="T110" fmla="*/ 955 w 955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5" h="272">
                  <a:moveTo>
                    <a:pt x="5" y="65"/>
                  </a:moveTo>
                  <a:lnTo>
                    <a:pt x="13" y="53"/>
                  </a:lnTo>
                  <a:lnTo>
                    <a:pt x="27" y="43"/>
                  </a:lnTo>
                  <a:lnTo>
                    <a:pt x="44" y="35"/>
                  </a:lnTo>
                  <a:lnTo>
                    <a:pt x="66" y="27"/>
                  </a:lnTo>
                  <a:lnTo>
                    <a:pt x="93" y="21"/>
                  </a:lnTo>
                  <a:lnTo>
                    <a:pt x="121" y="15"/>
                  </a:lnTo>
                  <a:lnTo>
                    <a:pt x="152" y="11"/>
                  </a:lnTo>
                  <a:lnTo>
                    <a:pt x="185" y="8"/>
                  </a:lnTo>
                  <a:lnTo>
                    <a:pt x="219" y="5"/>
                  </a:lnTo>
                  <a:lnTo>
                    <a:pt x="253" y="2"/>
                  </a:lnTo>
                  <a:lnTo>
                    <a:pt x="288" y="1"/>
                  </a:lnTo>
                  <a:lnTo>
                    <a:pt x="321" y="1"/>
                  </a:lnTo>
                  <a:lnTo>
                    <a:pt x="354" y="0"/>
                  </a:lnTo>
                  <a:lnTo>
                    <a:pt x="384" y="1"/>
                  </a:lnTo>
                  <a:lnTo>
                    <a:pt x="412" y="1"/>
                  </a:lnTo>
                  <a:lnTo>
                    <a:pt x="437" y="2"/>
                  </a:lnTo>
                  <a:lnTo>
                    <a:pt x="464" y="3"/>
                  </a:lnTo>
                  <a:lnTo>
                    <a:pt x="491" y="6"/>
                  </a:lnTo>
                  <a:lnTo>
                    <a:pt x="519" y="7"/>
                  </a:lnTo>
                  <a:lnTo>
                    <a:pt x="548" y="9"/>
                  </a:lnTo>
                  <a:lnTo>
                    <a:pt x="577" y="12"/>
                  </a:lnTo>
                  <a:lnTo>
                    <a:pt x="608" y="15"/>
                  </a:lnTo>
                  <a:lnTo>
                    <a:pt x="637" y="18"/>
                  </a:lnTo>
                  <a:lnTo>
                    <a:pt x="667" y="22"/>
                  </a:lnTo>
                  <a:lnTo>
                    <a:pt x="696" y="26"/>
                  </a:lnTo>
                  <a:lnTo>
                    <a:pt x="725" y="30"/>
                  </a:lnTo>
                  <a:lnTo>
                    <a:pt x="753" y="36"/>
                  </a:lnTo>
                  <a:lnTo>
                    <a:pt x="780" y="41"/>
                  </a:lnTo>
                  <a:lnTo>
                    <a:pt x="806" y="47"/>
                  </a:lnTo>
                  <a:lnTo>
                    <a:pt x="829" y="53"/>
                  </a:lnTo>
                  <a:lnTo>
                    <a:pt x="853" y="59"/>
                  </a:lnTo>
                  <a:lnTo>
                    <a:pt x="873" y="67"/>
                  </a:lnTo>
                  <a:lnTo>
                    <a:pt x="887" y="72"/>
                  </a:lnTo>
                  <a:lnTo>
                    <a:pt x="902" y="79"/>
                  </a:lnTo>
                  <a:lnTo>
                    <a:pt x="916" y="87"/>
                  </a:lnTo>
                  <a:lnTo>
                    <a:pt x="929" y="97"/>
                  </a:lnTo>
                  <a:lnTo>
                    <a:pt x="940" y="107"/>
                  </a:lnTo>
                  <a:lnTo>
                    <a:pt x="949" y="117"/>
                  </a:lnTo>
                  <a:lnTo>
                    <a:pt x="954" y="128"/>
                  </a:lnTo>
                  <a:lnTo>
                    <a:pt x="955" y="138"/>
                  </a:lnTo>
                  <a:lnTo>
                    <a:pt x="951" y="153"/>
                  </a:lnTo>
                  <a:lnTo>
                    <a:pt x="940" y="167"/>
                  </a:lnTo>
                  <a:lnTo>
                    <a:pt x="925" y="180"/>
                  </a:lnTo>
                  <a:lnTo>
                    <a:pt x="904" y="193"/>
                  </a:lnTo>
                  <a:lnTo>
                    <a:pt x="879" y="205"/>
                  </a:lnTo>
                  <a:lnTo>
                    <a:pt x="850" y="216"/>
                  </a:lnTo>
                  <a:lnTo>
                    <a:pt x="818" y="226"/>
                  </a:lnTo>
                  <a:lnTo>
                    <a:pt x="784" y="235"/>
                  </a:lnTo>
                  <a:lnTo>
                    <a:pt x="748" y="245"/>
                  </a:lnTo>
                  <a:lnTo>
                    <a:pt x="711" y="252"/>
                  </a:lnTo>
                  <a:lnTo>
                    <a:pt x="672" y="258"/>
                  </a:lnTo>
                  <a:lnTo>
                    <a:pt x="634" y="263"/>
                  </a:lnTo>
                  <a:lnTo>
                    <a:pt x="596" y="267"/>
                  </a:lnTo>
                  <a:lnTo>
                    <a:pt x="558" y="270"/>
                  </a:lnTo>
                  <a:lnTo>
                    <a:pt x="521" y="272"/>
                  </a:lnTo>
                  <a:lnTo>
                    <a:pt x="488" y="272"/>
                  </a:lnTo>
                  <a:lnTo>
                    <a:pt x="452" y="270"/>
                  </a:lnTo>
                  <a:lnTo>
                    <a:pt x="414" y="265"/>
                  </a:lnTo>
                  <a:lnTo>
                    <a:pt x="372" y="259"/>
                  </a:lnTo>
                  <a:lnTo>
                    <a:pt x="329" y="252"/>
                  </a:lnTo>
                  <a:lnTo>
                    <a:pt x="287" y="243"/>
                  </a:lnTo>
                  <a:lnTo>
                    <a:pt x="243" y="231"/>
                  </a:lnTo>
                  <a:lnTo>
                    <a:pt x="201" y="220"/>
                  </a:lnTo>
                  <a:lnTo>
                    <a:pt x="161" y="206"/>
                  </a:lnTo>
                  <a:lnTo>
                    <a:pt x="123" y="192"/>
                  </a:lnTo>
                  <a:lnTo>
                    <a:pt x="90" y="176"/>
                  </a:lnTo>
                  <a:lnTo>
                    <a:pt x="59" y="160"/>
                  </a:lnTo>
                  <a:lnTo>
                    <a:pt x="35" y="142"/>
                  </a:lnTo>
                  <a:lnTo>
                    <a:pt x="16" y="124"/>
                  </a:lnTo>
                  <a:lnTo>
                    <a:pt x="4" y="104"/>
                  </a:lnTo>
                  <a:lnTo>
                    <a:pt x="0" y="84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B2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94" name="Freeform 339"/>
            <p:cNvSpPr>
              <a:spLocks/>
            </p:cNvSpPr>
            <p:nvPr/>
          </p:nvSpPr>
          <p:spPr bwMode="auto">
            <a:xfrm>
              <a:off x="4852" y="2388"/>
              <a:ext cx="92" cy="20"/>
            </a:xfrm>
            <a:custGeom>
              <a:avLst/>
              <a:gdLst>
                <a:gd name="T0" fmla="*/ 0 w 920"/>
                <a:gd name="T1" fmla="*/ 0 h 245"/>
                <a:gd name="T2" fmla="*/ 0 w 920"/>
                <a:gd name="T3" fmla="*/ 0 h 245"/>
                <a:gd name="T4" fmla="*/ 0 w 920"/>
                <a:gd name="T5" fmla="*/ 0 h 245"/>
                <a:gd name="T6" fmla="*/ 0 w 920"/>
                <a:gd name="T7" fmla="*/ 0 h 245"/>
                <a:gd name="T8" fmla="*/ 0 w 920"/>
                <a:gd name="T9" fmla="*/ 0 h 245"/>
                <a:gd name="T10" fmla="*/ 0 w 920"/>
                <a:gd name="T11" fmla="*/ 0 h 245"/>
                <a:gd name="T12" fmla="*/ 0 w 920"/>
                <a:gd name="T13" fmla="*/ 0 h 245"/>
                <a:gd name="T14" fmla="*/ 0 w 920"/>
                <a:gd name="T15" fmla="*/ 0 h 245"/>
                <a:gd name="T16" fmla="*/ 0 w 920"/>
                <a:gd name="T17" fmla="*/ 0 h 245"/>
                <a:gd name="T18" fmla="*/ 0 w 920"/>
                <a:gd name="T19" fmla="*/ 0 h 245"/>
                <a:gd name="T20" fmla="*/ 0 w 920"/>
                <a:gd name="T21" fmla="*/ 0 h 245"/>
                <a:gd name="T22" fmla="*/ 0 w 920"/>
                <a:gd name="T23" fmla="*/ 0 h 245"/>
                <a:gd name="T24" fmla="*/ 0 w 920"/>
                <a:gd name="T25" fmla="*/ 0 h 245"/>
                <a:gd name="T26" fmla="*/ 0 w 920"/>
                <a:gd name="T27" fmla="*/ 0 h 245"/>
                <a:gd name="T28" fmla="*/ 0 w 920"/>
                <a:gd name="T29" fmla="*/ 0 h 245"/>
                <a:gd name="T30" fmla="*/ 0 w 920"/>
                <a:gd name="T31" fmla="*/ 0 h 245"/>
                <a:gd name="T32" fmla="*/ 0 w 920"/>
                <a:gd name="T33" fmla="*/ 0 h 245"/>
                <a:gd name="T34" fmla="*/ 0 w 920"/>
                <a:gd name="T35" fmla="*/ 0 h 245"/>
                <a:gd name="T36" fmla="*/ 0 w 920"/>
                <a:gd name="T37" fmla="*/ 0 h 245"/>
                <a:gd name="T38" fmla="*/ 0 w 920"/>
                <a:gd name="T39" fmla="*/ 0 h 245"/>
                <a:gd name="T40" fmla="*/ 0 w 920"/>
                <a:gd name="T41" fmla="*/ 0 h 245"/>
                <a:gd name="T42" fmla="*/ 0 w 920"/>
                <a:gd name="T43" fmla="*/ 0 h 245"/>
                <a:gd name="T44" fmla="*/ 0 w 920"/>
                <a:gd name="T45" fmla="*/ 0 h 245"/>
                <a:gd name="T46" fmla="*/ 0 w 920"/>
                <a:gd name="T47" fmla="*/ 0 h 245"/>
                <a:gd name="T48" fmla="*/ 0 w 920"/>
                <a:gd name="T49" fmla="*/ 0 h 245"/>
                <a:gd name="T50" fmla="*/ 0 w 920"/>
                <a:gd name="T51" fmla="*/ 0 h 245"/>
                <a:gd name="T52" fmla="*/ 0 w 920"/>
                <a:gd name="T53" fmla="*/ 0 h 245"/>
                <a:gd name="T54" fmla="*/ 0 w 920"/>
                <a:gd name="T55" fmla="*/ 0 h 245"/>
                <a:gd name="T56" fmla="*/ 0 w 920"/>
                <a:gd name="T57" fmla="*/ 0 h 245"/>
                <a:gd name="T58" fmla="*/ 0 w 920"/>
                <a:gd name="T59" fmla="*/ 0 h 245"/>
                <a:gd name="T60" fmla="*/ 0 w 920"/>
                <a:gd name="T61" fmla="*/ 0 h 245"/>
                <a:gd name="T62" fmla="*/ 0 w 920"/>
                <a:gd name="T63" fmla="*/ 0 h 245"/>
                <a:gd name="T64" fmla="*/ 0 w 920"/>
                <a:gd name="T65" fmla="*/ 0 h 245"/>
                <a:gd name="T66" fmla="*/ 0 w 920"/>
                <a:gd name="T67" fmla="*/ 0 h 245"/>
                <a:gd name="T68" fmla="*/ 0 w 920"/>
                <a:gd name="T69" fmla="*/ 0 h 245"/>
                <a:gd name="T70" fmla="*/ 0 w 920"/>
                <a:gd name="T71" fmla="*/ 0 h 2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0"/>
                <a:gd name="T109" fmla="*/ 0 h 245"/>
                <a:gd name="T110" fmla="*/ 920 w 920"/>
                <a:gd name="T111" fmla="*/ 245 h 2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0" h="245">
                  <a:moveTo>
                    <a:pt x="5" y="54"/>
                  </a:moveTo>
                  <a:lnTo>
                    <a:pt x="14" y="45"/>
                  </a:lnTo>
                  <a:lnTo>
                    <a:pt x="28" y="37"/>
                  </a:lnTo>
                  <a:lnTo>
                    <a:pt x="46" y="29"/>
                  </a:lnTo>
                  <a:lnTo>
                    <a:pt x="67" y="23"/>
                  </a:lnTo>
                  <a:lnTo>
                    <a:pt x="93" y="18"/>
                  </a:lnTo>
                  <a:lnTo>
                    <a:pt x="120" y="14"/>
                  </a:lnTo>
                  <a:lnTo>
                    <a:pt x="151" y="10"/>
                  </a:lnTo>
                  <a:lnTo>
                    <a:pt x="182" y="7"/>
                  </a:lnTo>
                  <a:lnTo>
                    <a:pt x="215" y="5"/>
                  </a:lnTo>
                  <a:lnTo>
                    <a:pt x="247" y="2"/>
                  </a:lnTo>
                  <a:lnTo>
                    <a:pt x="280" y="1"/>
                  </a:lnTo>
                  <a:lnTo>
                    <a:pt x="312" y="1"/>
                  </a:lnTo>
                  <a:lnTo>
                    <a:pt x="343" y="0"/>
                  </a:lnTo>
                  <a:lnTo>
                    <a:pt x="371" y="1"/>
                  </a:lnTo>
                  <a:lnTo>
                    <a:pt x="398" y="1"/>
                  </a:lnTo>
                  <a:lnTo>
                    <a:pt x="421" y="2"/>
                  </a:lnTo>
                  <a:lnTo>
                    <a:pt x="445" y="3"/>
                  </a:lnTo>
                  <a:lnTo>
                    <a:pt x="472" y="6"/>
                  </a:lnTo>
                  <a:lnTo>
                    <a:pt x="498" y="8"/>
                  </a:lnTo>
                  <a:lnTo>
                    <a:pt x="527" y="10"/>
                  </a:lnTo>
                  <a:lnTo>
                    <a:pt x="555" y="13"/>
                  </a:lnTo>
                  <a:lnTo>
                    <a:pt x="585" y="15"/>
                  </a:lnTo>
                  <a:lnTo>
                    <a:pt x="614" y="18"/>
                  </a:lnTo>
                  <a:lnTo>
                    <a:pt x="642" y="22"/>
                  </a:lnTo>
                  <a:lnTo>
                    <a:pt x="671" y="25"/>
                  </a:lnTo>
                  <a:lnTo>
                    <a:pt x="700" y="29"/>
                  </a:lnTo>
                  <a:lnTo>
                    <a:pt x="727" y="35"/>
                  </a:lnTo>
                  <a:lnTo>
                    <a:pt x="753" y="39"/>
                  </a:lnTo>
                  <a:lnTo>
                    <a:pt x="778" y="44"/>
                  </a:lnTo>
                  <a:lnTo>
                    <a:pt x="801" y="49"/>
                  </a:lnTo>
                  <a:lnTo>
                    <a:pt x="823" y="55"/>
                  </a:lnTo>
                  <a:lnTo>
                    <a:pt x="842" y="61"/>
                  </a:lnTo>
                  <a:lnTo>
                    <a:pt x="855" y="67"/>
                  </a:lnTo>
                  <a:lnTo>
                    <a:pt x="869" y="73"/>
                  </a:lnTo>
                  <a:lnTo>
                    <a:pt x="883" y="80"/>
                  </a:lnTo>
                  <a:lnTo>
                    <a:pt x="896" y="88"/>
                  </a:lnTo>
                  <a:lnTo>
                    <a:pt x="906" y="98"/>
                  </a:lnTo>
                  <a:lnTo>
                    <a:pt x="914" y="107"/>
                  </a:lnTo>
                  <a:lnTo>
                    <a:pt x="919" y="116"/>
                  </a:lnTo>
                  <a:lnTo>
                    <a:pt x="920" y="126"/>
                  </a:lnTo>
                  <a:lnTo>
                    <a:pt x="916" y="137"/>
                  </a:lnTo>
                  <a:lnTo>
                    <a:pt x="907" y="148"/>
                  </a:lnTo>
                  <a:lnTo>
                    <a:pt x="892" y="160"/>
                  </a:lnTo>
                  <a:lnTo>
                    <a:pt x="872" y="170"/>
                  </a:lnTo>
                  <a:lnTo>
                    <a:pt x="849" y="180"/>
                  </a:lnTo>
                  <a:lnTo>
                    <a:pt x="822" y="191"/>
                  </a:lnTo>
                  <a:lnTo>
                    <a:pt x="791" y="200"/>
                  </a:lnTo>
                  <a:lnTo>
                    <a:pt x="759" y="209"/>
                  </a:lnTo>
                  <a:lnTo>
                    <a:pt x="724" y="218"/>
                  </a:lnTo>
                  <a:lnTo>
                    <a:pt x="687" y="225"/>
                  </a:lnTo>
                  <a:lnTo>
                    <a:pt x="651" y="231"/>
                  </a:lnTo>
                  <a:lnTo>
                    <a:pt x="614" y="236"/>
                  </a:lnTo>
                  <a:lnTo>
                    <a:pt x="577" y="241"/>
                  </a:lnTo>
                  <a:lnTo>
                    <a:pt x="539" y="244"/>
                  </a:lnTo>
                  <a:lnTo>
                    <a:pt x="503" y="245"/>
                  </a:lnTo>
                  <a:lnTo>
                    <a:pt x="469" y="245"/>
                  </a:lnTo>
                  <a:lnTo>
                    <a:pt x="433" y="244"/>
                  </a:lnTo>
                  <a:lnTo>
                    <a:pt x="396" y="239"/>
                  </a:lnTo>
                  <a:lnTo>
                    <a:pt x="355" y="234"/>
                  </a:lnTo>
                  <a:lnTo>
                    <a:pt x="313" y="226"/>
                  </a:lnTo>
                  <a:lnTo>
                    <a:pt x="272" y="218"/>
                  </a:lnTo>
                  <a:lnTo>
                    <a:pt x="230" y="207"/>
                  </a:lnTo>
                  <a:lnTo>
                    <a:pt x="189" y="195"/>
                  </a:lnTo>
                  <a:lnTo>
                    <a:pt x="151" y="182"/>
                  </a:lnTo>
                  <a:lnTo>
                    <a:pt x="114" y="168"/>
                  </a:lnTo>
                  <a:lnTo>
                    <a:pt x="82" y="153"/>
                  </a:lnTo>
                  <a:lnTo>
                    <a:pt x="53" y="137"/>
                  </a:lnTo>
                  <a:lnTo>
                    <a:pt x="31" y="121"/>
                  </a:lnTo>
                  <a:lnTo>
                    <a:pt x="14" y="105"/>
                  </a:lnTo>
                  <a:lnTo>
                    <a:pt x="2" y="88"/>
                  </a:lnTo>
                  <a:lnTo>
                    <a:pt x="0" y="71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B5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95" name="Freeform 340"/>
            <p:cNvSpPr>
              <a:spLocks/>
            </p:cNvSpPr>
            <p:nvPr/>
          </p:nvSpPr>
          <p:spPr bwMode="auto">
            <a:xfrm>
              <a:off x="4853" y="2388"/>
              <a:ext cx="89" cy="18"/>
            </a:xfrm>
            <a:custGeom>
              <a:avLst/>
              <a:gdLst>
                <a:gd name="T0" fmla="*/ 0 w 891"/>
                <a:gd name="T1" fmla="*/ 0 h 220"/>
                <a:gd name="T2" fmla="*/ 0 w 891"/>
                <a:gd name="T3" fmla="*/ 0 h 220"/>
                <a:gd name="T4" fmla="*/ 0 w 891"/>
                <a:gd name="T5" fmla="*/ 0 h 220"/>
                <a:gd name="T6" fmla="*/ 0 w 891"/>
                <a:gd name="T7" fmla="*/ 0 h 220"/>
                <a:gd name="T8" fmla="*/ 0 w 891"/>
                <a:gd name="T9" fmla="*/ 0 h 220"/>
                <a:gd name="T10" fmla="*/ 0 w 891"/>
                <a:gd name="T11" fmla="*/ 0 h 220"/>
                <a:gd name="T12" fmla="*/ 0 w 891"/>
                <a:gd name="T13" fmla="*/ 0 h 220"/>
                <a:gd name="T14" fmla="*/ 0 w 891"/>
                <a:gd name="T15" fmla="*/ 0 h 220"/>
                <a:gd name="T16" fmla="*/ 0 w 891"/>
                <a:gd name="T17" fmla="*/ 0 h 220"/>
                <a:gd name="T18" fmla="*/ 0 w 891"/>
                <a:gd name="T19" fmla="*/ 0 h 220"/>
                <a:gd name="T20" fmla="*/ 0 w 891"/>
                <a:gd name="T21" fmla="*/ 0 h 220"/>
                <a:gd name="T22" fmla="*/ 0 w 891"/>
                <a:gd name="T23" fmla="*/ 0 h 220"/>
                <a:gd name="T24" fmla="*/ 0 w 891"/>
                <a:gd name="T25" fmla="*/ 0 h 220"/>
                <a:gd name="T26" fmla="*/ 0 w 891"/>
                <a:gd name="T27" fmla="*/ 0 h 220"/>
                <a:gd name="T28" fmla="*/ 0 w 891"/>
                <a:gd name="T29" fmla="*/ 0 h 220"/>
                <a:gd name="T30" fmla="*/ 0 w 891"/>
                <a:gd name="T31" fmla="*/ 0 h 220"/>
                <a:gd name="T32" fmla="*/ 0 w 891"/>
                <a:gd name="T33" fmla="*/ 0 h 220"/>
                <a:gd name="T34" fmla="*/ 0 w 891"/>
                <a:gd name="T35" fmla="*/ 0 h 220"/>
                <a:gd name="T36" fmla="*/ 0 w 891"/>
                <a:gd name="T37" fmla="*/ 0 h 220"/>
                <a:gd name="T38" fmla="*/ 0 w 891"/>
                <a:gd name="T39" fmla="*/ 0 h 220"/>
                <a:gd name="T40" fmla="*/ 0 w 891"/>
                <a:gd name="T41" fmla="*/ 0 h 220"/>
                <a:gd name="T42" fmla="*/ 0 w 891"/>
                <a:gd name="T43" fmla="*/ 0 h 220"/>
                <a:gd name="T44" fmla="*/ 0 w 891"/>
                <a:gd name="T45" fmla="*/ 0 h 220"/>
                <a:gd name="T46" fmla="*/ 0 w 891"/>
                <a:gd name="T47" fmla="*/ 0 h 220"/>
                <a:gd name="T48" fmla="*/ 0 w 891"/>
                <a:gd name="T49" fmla="*/ 0 h 220"/>
                <a:gd name="T50" fmla="*/ 0 w 891"/>
                <a:gd name="T51" fmla="*/ 0 h 220"/>
                <a:gd name="T52" fmla="*/ 0 w 891"/>
                <a:gd name="T53" fmla="*/ 0 h 220"/>
                <a:gd name="T54" fmla="*/ 0 w 891"/>
                <a:gd name="T55" fmla="*/ 0 h 220"/>
                <a:gd name="T56" fmla="*/ 0 w 891"/>
                <a:gd name="T57" fmla="*/ 0 h 220"/>
                <a:gd name="T58" fmla="*/ 0 w 891"/>
                <a:gd name="T59" fmla="*/ 0 h 220"/>
                <a:gd name="T60" fmla="*/ 0 w 891"/>
                <a:gd name="T61" fmla="*/ 0 h 220"/>
                <a:gd name="T62" fmla="*/ 0 w 891"/>
                <a:gd name="T63" fmla="*/ 0 h 220"/>
                <a:gd name="T64" fmla="*/ 0 w 891"/>
                <a:gd name="T65" fmla="*/ 0 h 220"/>
                <a:gd name="T66" fmla="*/ 0 w 891"/>
                <a:gd name="T67" fmla="*/ 0 h 220"/>
                <a:gd name="T68" fmla="*/ 0 w 891"/>
                <a:gd name="T69" fmla="*/ 0 h 220"/>
                <a:gd name="T70" fmla="*/ 0 w 891"/>
                <a:gd name="T71" fmla="*/ 0 h 2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1"/>
                <a:gd name="T109" fmla="*/ 0 h 220"/>
                <a:gd name="T110" fmla="*/ 891 w 891"/>
                <a:gd name="T111" fmla="*/ 220 h 2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1" h="220">
                  <a:moveTo>
                    <a:pt x="6" y="45"/>
                  </a:moveTo>
                  <a:lnTo>
                    <a:pt x="15" y="37"/>
                  </a:lnTo>
                  <a:lnTo>
                    <a:pt x="29" y="30"/>
                  </a:lnTo>
                  <a:lnTo>
                    <a:pt x="47" y="24"/>
                  </a:lnTo>
                  <a:lnTo>
                    <a:pt x="69" y="19"/>
                  </a:lnTo>
                  <a:lnTo>
                    <a:pt x="94" y="14"/>
                  </a:lnTo>
                  <a:lnTo>
                    <a:pt x="120" y="11"/>
                  </a:lnTo>
                  <a:lnTo>
                    <a:pt x="150" y="8"/>
                  </a:lnTo>
                  <a:lnTo>
                    <a:pt x="180" y="5"/>
                  </a:lnTo>
                  <a:lnTo>
                    <a:pt x="212" y="3"/>
                  </a:lnTo>
                  <a:lnTo>
                    <a:pt x="243" y="1"/>
                  </a:lnTo>
                  <a:lnTo>
                    <a:pt x="274" y="1"/>
                  </a:lnTo>
                  <a:lnTo>
                    <a:pt x="304" y="0"/>
                  </a:lnTo>
                  <a:lnTo>
                    <a:pt x="333" y="0"/>
                  </a:lnTo>
                  <a:lnTo>
                    <a:pt x="360" y="1"/>
                  </a:lnTo>
                  <a:lnTo>
                    <a:pt x="385" y="1"/>
                  </a:lnTo>
                  <a:lnTo>
                    <a:pt x="406" y="2"/>
                  </a:lnTo>
                  <a:lnTo>
                    <a:pt x="428" y="3"/>
                  </a:lnTo>
                  <a:lnTo>
                    <a:pt x="454" y="6"/>
                  </a:lnTo>
                  <a:lnTo>
                    <a:pt x="479" y="7"/>
                  </a:lnTo>
                  <a:lnTo>
                    <a:pt x="507" y="9"/>
                  </a:lnTo>
                  <a:lnTo>
                    <a:pt x="534" y="12"/>
                  </a:lnTo>
                  <a:lnTo>
                    <a:pt x="563" y="14"/>
                  </a:lnTo>
                  <a:lnTo>
                    <a:pt x="592" y="17"/>
                  </a:lnTo>
                  <a:lnTo>
                    <a:pt x="620" y="20"/>
                  </a:lnTo>
                  <a:lnTo>
                    <a:pt x="648" y="23"/>
                  </a:lnTo>
                  <a:lnTo>
                    <a:pt x="676" y="27"/>
                  </a:lnTo>
                  <a:lnTo>
                    <a:pt x="703" y="31"/>
                  </a:lnTo>
                  <a:lnTo>
                    <a:pt x="729" y="36"/>
                  </a:lnTo>
                  <a:lnTo>
                    <a:pt x="754" y="40"/>
                  </a:lnTo>
                  <a:lnTo>
                    <a:pt x="776" y="45"/>
                  </a:lnTo>
                  <a:lnTo>
                    <a:pt x="797" y="49"/>
                  </a:lnTo>
                  <a:lnTo>
                    <a:pt x="816" y="54"/>
                  </a:lnTo>
                  <a:lnTo>
                    <a:pt x="828" y="58"/>
                  </a:lnTo>
                  <a:lnTo>
                    <a:pt x="840" y="65"/>
                  </a:lnTo>
                  <a:lnTo>
                    <a:pt x="853" y="72"/>
                  </a:lnTo>
                  <a:lnTo>
                    <a:pt x="865" y="79"/>
                  </a:lnTo>
                  <a:lnTo>
                    <a:pt x="876" y="87"/>
                  </a:lnTo>
                  <a:lnTo>
                    <a:pt x="884" y="96"/>
                  </a:lnTo>
                  <a:lnTo>
                    <a:pt x="890" y="104"/>
                  </a:lnTo>
                  <a:lnTo>
                    <a:pt x="891" y="111"/>
                  </a:lnTo>
                  <a:lnTo>
                    <a:pt x="887" y="119"/>
                  </a:lnTo>
                  <a:lnTo>
                    <a:pt x="878" y="128"/>
                  </a:lnTo>
                  <a:lnTo>
                    <a:pt x="863" y="137"/>
                  </a:lnTo>
                  <a:lnTo>
                    <a:pt x="845" y="146"/>
                  </a:lnTo>
                  <a:lnTo>
                    <a:pt x="823" y="156"/>
                  </a:lnTo>
                  <a:lnTo>
                    <a:pt x="797" y="165"/>
                  </a:lnTo>
                  <a:lnTo>
                    <a:pt x="768" y="174"/>
                  </a:lnTo>
                  <a:lnTo>
                    <a:pt x="736" y="183"/>
                  </a:lnTo>
                  <a:lnTo>
                    <a:pt x="703" y="191"/>
                  </a:lnTo>
                  <a:lnTo>
                    <a:pt x="668" y="198"/>
                  </a:lnTo>
                  <a:lnTo>
                    <a:pt x="632" y="204"/>
                  </a:lnTo>
                  <a:lnTo>
                    <a:pt x="596" y="211"/>
                  </a:lnTo>
                  <a:lnTo>
                    <a:pt x="560" y="215"/>
                  </a:lnTo>
                  <a:lnTo>
                    <a:pt x="523" y="218"/>
                  </a:lnTo>
                  <a:lnTo>
                    <a:pt x="487" y="220"/>
                  </a:lnTo>
                  <a:lnTo>
                    <a:pt x="453" y="220"/>
                  </a:lnTo>
                  <a:lnTo>
                    <a:pt x="417" y="218"/>
                  </a:lnTo>
                  <a:lnTo>
                    <a:pt x="380" y="214"/>
                  </a:lnTo>
                  <a:lnTo>
                    <a:pt x="340" y="207"/>
                  </a:lnTo>
                  <a:lnTo>
                    <a:pt x="299" y="200"/>
                  </a:lnTo>
                  <a:lnTo>
                    <a:pt x="258" y="191"/>
                  </a:lnTo>
                  <a:lnTo>
                    <a:pt x="217" y="180"/>
                  </a:lnTo>
                  <a:lnTo>
                    <a:pt x="178" y="169"/>
                  </a:lnTo>
                  <a:lnTo>
                    <a:pt x="141" y="157"/>
                  </a:lnTo>
                  <a:lnTo>
                    <a:pt x="106" y="143"/>
                  </a:lnTo>
                  <a:lnTo>
                    <a:pt x="75" y="130"/>
                  </a:lnTo>
                  <a:lnTo>
                    <a:pt x="48" y="115"/>
                  </a:lnTo>
                  <a:lnTo>
                    <a:pt x="27" y="101"/>
                  </a:lnTo>
                  <a:lnTo>
                    <a:pt x="11" y="86"/>
                  </a:lnTo>
                  <a:lnTo>
                    <a:pt x="2" y="72"/>
                  </a:lnTo>
                  <a:lnTo>
                    <a:pt x="0" y="58"/>
                  </a:lnTo>
                  <a:lnTo>
                    <a:pt x="6" y="4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96" name="Freeform 341"/>
            <p:cNvSpPr>
              <a:spLocks/>
            </p:cNvSpPr>
            <p:nvPr/>
          </p:nvSpPr>
          <p:spPr bwMode="auto">
            <a:xfrm>
              <a:off x="4829" y="2427"/>
              <a:ext cx="142" cy="19"/>
            </a:xfrm>
            <a:custGeom>
              <a:avLst/>
              <a:gdLst>
                <a:gd name="T0" fmla="*/ 0 w 1419"/>
                <a:gd name="T1" fmla="*/ 0 h 219"/>
                <a:gd name="T2" fmla="*/ 0 w 1419"/>
                <a:gd name="T3" fmla="*/ 0 h 219"/>
                <a:gd name="T4" fmla="*/ 0 w 1419"/>
                <a:gd name="T5" fmla="*/ 0 h 219"/>
                <a:gd name="T6" fmla="*/ 0 w 1419"/>
                <a:gd name="T7" fmla="*/ 0 h 219"/>
                <a:gd name="T8" fmla="*/ 0 w 1419"/>
                <a:gd name="T9" fmla="*/ 0 h 219"/>
                <a:gd name="T10" fmla="*/ 0 w 1419"/>
                <a:gd name="T11" fmla="*/ 0 h 219"/>
                <a:gd name="T12" fmla="*/ 0 w 1419"/>
                <a:gd name="T13" fmla="*/ 0 h 219"/>
                <a:gd name="T14" fmla="*/ 0 w 1419"/>
                <a:gd name="T15" fmla="*/ 0 h 219"/>
                <a:gd name="T16" fmla="*/ 0 w 1419"/>
                <a:gd name="T17" fmla="*/ 0 h 219"/>
                <a:gd name="T18" fmla="*/ 0 w 1419"/>
                <a:gd name="T19" fmla="*/ 0 h 219"/>
                <a:gd name="T20" fmla="*/ 0 w 1419"/>
                <a:gd name="T21" fmla="*/ 0 h 219"/>
                <a:gd name="T22" fmla="*/ 0 w 1419"/>
                <a:gd name="T23" fmla="*/ 0 h 219"/>
                <a:gd name="T24" fmla="*/ 0 w 1419"/>
                <a:gd name="T25" fmla="*/ 0 h 219"/>
                <a:gd name="T26" fmla="*/ 0 w 1419"/>
                <a:gd name="T27" fmla="*/ 0 h 219"/>
                <a:gd name="T28" fmla="*/ 0 w 1419"/>
                <a:gd name="T29" fmla="*/ 0 h 219"/>
                <a:gd name="T30" fmla="*/ 0 w 1419"/>
                <a:gd name="T31" fmla="*/ 0 h 219"/>
                <a:gd name="T32" fmla="*/ 0 w 1419"/>
                <a:gd name="T33" fmla="*/ 0 h 219"/>
                <a:gd name="T34" fmla="*/ 0 w 1419"/>
                <a:gd name="T35" fmla="*/ 0 h 219"/>
                <a:gd name="T36" fmla="*/ 0 w 1419"/>
                <a:gd name="T37" fmla="*/ 0 h 219"/>
                <a:gd name="T38" fmla="*/ 0 w 1419"/>
                <a:gd name="T39" fmla="*/ 0 h 219"/>
                <a:gd name="T40" fmla="*/ 0 w 1419"/>
                <a:gd name="T41" fmla="*/ 0 h 219"/>
                <a:gd name="T42" fmla="*/ 0 w 1419"/>
                <a:gd name="T43" fmla="*/ 0 h 219"/>
                <a:gd name="T44" fmla="*/ 0 w 1419"/>
                <a:gd name="T45" fmla="*/ 0 h 219"/>
                <a:gd name="T46" fmla="*/ 0 w 1419"/>
                <a:gd name="T47" fmla="*/ 0 h 219"/>
                <a:gd name="T48" fmla="*/ 0 w 1419"/>
                <a:gd name="T49" fmla="*/ 0 h 219"/>
                <a:gd name="T50" fmla="*/ 0 w 1419"/>
                <a:gd name="T51" fmla="*/ 0 h 219"/>
                <a:gd name="T52" fmla="*/ 0 w 1419"/>
                <a:gd name="T53" fmla="*/ 0 h 219"/>
                <a:gd name="T54" fmla="*/ 0 w 1419"/>
                <a:gd name="T55" fmla="*/ 0 h 219"/>
                <a:gd name="T56" fmla="*/ 0 w 1419"/>
                <a:gd name="T57" fmla="*/ 0 h 219"/>
                <a:gd name="T58" fmla="*/ 0 w 1419"/>
                <a:gd name="T59" fmla="*/ 0 h 219"/>
                <a:gd name="T60" fmla="*/ 0 w 1419"/>
                <a:gd name="T61" fmla="*/ 0 h 219"/>
                <a:gd name="T62" fmla="*/ 0 w 1419"/>
                <a:gd name="T63" fmla="*/ 0 h 219"/>
                <a:gd name="T64" fmla="*/ 0 w 1419"/>
                <a:gd name="T65" fmla="*/ 0 h 219"/>
                <a:gd name="T66" fmla="*/ 0 w 1419"/>
                <a:gd name="T67" fmla="*/ 0 h 219"/>
                <a:gd name="T68" fmla="*/ 0 w 1419"/>
                <a:gd name="T69" fmla="*/ 0 h 219"/>
                <a:gd name="T70" fmla="*/ 0 w 1419"/>
                <a:gd name="T71" fmla="*/ 0 h 219"/>
                <a:gd name="T72" fmla="*/ 0 w 1419"/>
                <a:gd name="T73" fmla="*/ 0 h 219"/>
                <a:gd name="T74" fmla="*/ 0 w 1419"/>
                <a:gd name="T75" fmla="*/ 0 h 219"/>
                <a:gd name="T76" fmla="*/ 0 w 1419"/>
                <a:gd name="T77" fmla="*/ 0 h 219"/>
                <a:gd name="T78" fmla="*/ 0 w 1419"/>
                <a:gd name="T79" fmla="*/ 0 h 219"/>
                <a:gd name="T80" fmla="*/ 0 w 1419"/>
                <a:gd name="T81" fmla="*/ 0 h 219"/>
                <a:gd name="T82" fmla="*/ 0 w 1419"/>
                <a:gd name="T83" fmla="*/ 0 h 219"/>
                <a:gd name="T84" fmla="*/ 0 w 1419"/>
                <a:gd name="T85" fmla="*/ 0 h 219"/>
                <a:gd name="T86" fmla="*/ 0 w 1419"/>
                <a:gd name="T87" fmla="*/ 0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9"/>
                <a:gd name="T133" fmla="*/ 0 h 219"/>
                <a:gd name="T134" fmla="*/ 1419 w 1419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9" h="219">
                  <a:moveTo>
                    <a:pt x="39" y="158"/>
                  </a:moveTo>
                  <a:lnTo>
                    <a:pt x="81" y="167"/>
                  </a:lnTo>
                  <a:lnTo>
                    <a:pt x="124" y="175"/>
                  </a:lnTo>
                  <a:lnTo>
                    <a:pt x="166" y="183"/>
                  </a:lnTo>
                  <a:lnTo>
                    <a:pt x="211" y="189"/>
                  </a:lnTo>
                  <a:lnTo>
                    <a:pt x="255" y="195"/>
                  </a:lnTo>
                  <a:lnTo>
                    <a:pt x="300" y="200"/>
                  </a:lnTo>
                  <a:lnTo>
                    <a:pt x="346" y="206"/>
                  </a:lnTo>
                  <a:lnTo>
                    <a:pt x="392" y="210"/>
                  </a:lnTo>
                  <a:lnTo>
                    <a:pt x="438" y="213"/>
                  </a:lnTo>
                  <a:lnTo>
                    <a:pt x="484" y="215"/>
                  </a:lnTo>
                  <a:lnTo>
                    <a:pt x="530" y="217"/>
                  </a:lnTo>
                  <a:lnTo>
                    <a:pt x="577" y="218"/>
                  </a:lnTo>
                  <a:lnTo>
                    <a:pt x="623" y="219"/>
                  </a:lnTo>
                  <a:lnTo>
                    <a:pt x="667" y="219"/>
                  </a:lnTo>
                  <a:lnTo>
                    <a:pt x="713" y="218"/>
                  </a:lnTo>
                  <a:lnTo>
                    <a:pt x="757" y="217"/>
                  </a:lnTo>
                  <a:lnTo>
                    <a:pt x="801" y="215"/>
                  </a:lnTo>
                  <a:lnTo>
                    <a:pt x="844" y="213"/>
                  </a:lnTo>
                  <a:lnTo>
                    <a:pt x="885" y="210"/>
                  </a:lnTo>
                  <a:lnTo>
                    <a:pt x="927" y="206"/>
                  </a:lnTo>
                  <a:lnTo>
                    <a:pt x="966" y="201"/>
                  </a:lnTo>
                  <a:lnTo>
                    <a:pt x="1005" y="196"/>
                  </a:lnTo>
                  <a:lnTo>
                    <a:pt x="1042" y="191"/>
                  </a:lnTo>
                  <a:lnTo>
                    <a:pt x="1079" y="185"/>
                  </a:lnTo>
                  <a:lnTo>
                    <a:pt x="1114" y="178"/>
                  </a:lnTo>
                  <a:lnTo>
                    <a:pt x="1146" y="170"/>
                  </a:lnTo>
                  <a:lnTo>
                    <a:pt x="1178" y="162"/>
                  </a:lnTo>
                  <a:lnTo>
                    <a:pt x="1206" y="154"/>
                  </a:lnTo>
                  <a:lnTo>
                    <a:pt x="1233" y="145"/>
                  </a:lnTo>
                  <a:lnTo>
                    <a:pt x="1259" y="134"/>
                  </a:lnTo>
                  <a:lnTo>
                    <a:pt x="1282" y="125"/>
                  </a:lnTo>
                  <a:lnTo>
                    <a:pt x="1303" y="114"/>
                  </a:lnTo>
                  <a:lnTo>
                    <a:pt x="1321" y="103"/>
                  </a:lnTo>
                  <a:lnTo>
                    <a:pt x="1338" y="92"/>
                  </a:lnTo>
                  <a:lnTo>
                    <a:pt x="1356" y="79"/>
                  </a:lnTo>
                  <a:lnTo>
                    <a:pt x="1373" y="65"/>
                  </a:lnTo>
                  <a:lnTo>
                    <a:pt x="1388" y="49"/>
                  </a:lnTo>
                  <a:lnTo>
                    <a:pt x="1401" y="34"/>
                  </a:lnTo>
                  <a:lnTo>
                    <a:pt x="1412" y="17"/>
                  </a:lnTo>
                  <a:lnTo>
                    <a:pt x="1419" y="0"/>
                  </a:lnTo>
                  <a:lnTo>
                    <a:pt x="1407" y="15"/>
                  </a:lnTo>
                  <a:lnTo>
                    <a:pt x="1393" y="29"/>
                  </a:lnTo>
                  <a:lnTo>
                    <a:pt x="1378" y="42"/>
                  </a:lnTo>
                  <a:lnTo>
                    <a:pt x="1362" y="53"/>
                  </a:lnTo>
                  <a:lnTo>
                    <a:pt x="1344" y="64"/>
                  </a:lnTo>
                  <a:lnTo>
                    <a:pt x="1326" y="72"/>
                  </a:lnTo>
                  <a:lnTo>
                    <a:pt x="1308" y="80"/>
                  </a:lnTo>
                  <a:lnTo>
                    <a:pt x="1288" y="87"/>
                  </a:lnTo>
                  <a:lnTo>
                    <a:pt x="1254" y="96"/>
                  </a:lnTo>
                  <a:lnTo>
                    <a:pt x="1217" y="104"/>
                  </a:lnTo>
                  <a:lnTo>
                    <a:pt x="1179" y="112"/>
                  </a:lnTo>
                  <a:lnTo>
                    <a:pt x="1139" y="120"/>
                  </a:lnTo>
                  <a:lnTo>
                    <a:pt x="1098" y="126"/>
                  </a:lnTo>
                  <a:lnTo>
                    <a:pt x="1056" y="131"/>
                  </a:lnTo>
                  <a:lnTo>
                    <a:pt x="1013" y="137"/>
                  </a:lnTo>
                  <a:lnTo>
                    <a:pt x="968" y="141"/>
                  </a:lnTo>
                  <a:lnTo>
                    <a:pt x="923" y="146"/>
                  </a:lnTo>
                  <a:lnTo>
                    <a:pt x="878" y="149"/>
                  </a:lnTo>
                  <a:lnTo>
                    <a:pt x="832" y="152"/>
                  </a:lnTo>
                  <a:lnTo>
                    <a:pt x="786" y="154"/>
                  </a:lnTo>
                  <a:lnTo>
                    <a:pt x="740" y="155"/>
                  </a:lnTo>
                  <a:lnTo>
                    <a:pt x="692" y="156"/>
                  </a:lnTo>
                  <a:lnTo>
                    <a:pt x="645" y="156"/>
                  </a:lnTo>
                  <a:lnTo>
                    <a:pt x="599" y="156"/>
                  </a:lnTo>
                  <a:lnTo>
                    <a:pt x="553" y="156"/>
                  </a:lnTo>
                  <a:lnTo>
                    <a:pt x="507" y="154"/>
                  </a:lnTo>
                  <a:lnTo>
                    <a:pt x="462" y="152"/>
                  </a:lnTo>
                  <a:lnTo>
                    <a:pt x="417" y="150"/>
                  </a:lnTo>
                  <a:lnTo>
                    <a:pt x="374" y="147"/>
                  </a:lnTo>
                  <a:lnTo>
                    <a:pt x="332" y="144"/>
                  </a:lnTo>
                  <a:lnTo>
                    <a:pt x="290" y="139"/>
                  </a:lnTo>
                  <a:lnTo>
                    <a:pt x="251" y="135"/>
                  </a:lnTo>
                  <a:lnTo>
                    <a:pt x="213" y="130"/>
                  </a:lnTo>
                  <a:lnTo>
                    <a:pt x="176" y="125"/>
                  </a:lnTo>
                  <a:lnTo>
                    <a:pt x="141" y="119"/>
                  </a:lnTo>
                  <a:lnTo>
                    <a:pt x="108" y="111"/>
                  </a:lnTo>
                  <a:lnTo>
                    <a:pt x="78" y="105"/>
                  </a:lnTo>
                  <a:lnTo>
                    <a:pt x="49" y="98"/>
                  </a:lnTo>
                  <a:lnTo>
                    <a:pt x="23" y="90"/>
                  </a:lnTo>
                  <a:lnTo>
                    <a:pt x="0" y="81"/>
                  </a:lnTo>
                  <a:lnTo>
                    <a:pt x="2" y="90"/>
                  </a:lnTo>
                  <a:lnTo>
                    <a:pt x="5" y="101"/>
                  </a:lnTo>
                  <a:lnTo>
                    <a:pt x="9" y="112"/>
                  </a:lnTo>
                  <a:lnTo>
                    <a:pt x="14" y="125"/>
                  </a:lnTo>
                  <a:lnTo>
                    <a:pt x="19" y="136"/>
                  </a:lnTo>
                  <a:lnTo>
                    <a:pt x="25" y="147"/>
                  </a:lnTo>
                  <a:lnTo>
                    <a:pt x="32" y="154"/>
                  </a:lnTo>
                  <a:lnTo>
                    <a:pt x="39" y="158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97" name="Freeform 342"/>
            <p:cNvSpPr>
              <a:spLocks/>
            </p:cNvSpPr>
            <p:nvPr/>
          </p:nvSpPr>
          <p:spPr bwMode="auto">
            <a:xfrm>
              <a:off x="4930" y="2422"/>
              <a:ext cx="26" cy="5"/>
            </a:xfrm>
            <a:custGeom>
              <a:avLst/>
              <a:gdLst>
                <a:gd name="T0" fmla="*/ 0 w 253"/>
                <a:gd name="T1" fmla="*/ 0 h 68"/>
                <a:gd name="T2" fmla="*/ 0 w 253"/>
                <a:gd name="T3" fmla="*/ 0 h 68"/>
                <a:gd name="T4" fmla="*/ 0 w 253"/>
                <a:gd name="T5" fmla="*/ 0 h 68"/>
                <a:gd name="T6" fmla="*/ 0 w 253"/>
                <a:gd name="T7" fmla="*/ 0 h 68"/>
                <a:gd name="T8" fmla="*/ 0 w 253"/>
                <a:gd name="T9" fmla="*/ 0 h 68"/>
                <a:gd name="T10" fmla="*/ 0 w 253"/>
                <a:gd name="T11" fmla="*/ 0 h 68"/>
                <a:gd name="T12" fmla="*/ 0 w 253"/>
                <a:gd name="T13" fmla="*/ 0 h 68"/>
                <a:gd name="T14" fmla="*/ 0 w 253"/>
                <a:gd name="T15" fmla="*/ 0 h 68"/>
                <a:gd name="T16" fmla="*/ 0 w 253"/>
                <a:gd name="T17" fmla="*/ 0 h 68"/>
                <a:gd name="T18" fmla="*/ 0 w 253"/>
                <a:gd name="T19" fmla="*/ 0 h 68"/>
                <a:gd name="T20" fmla="*/ 0 w 253"/>
                <a:gd name="T21" fmla="*/ 0 h 68"/>
                <a:gd name="T22" fmla="*/ 0 w 253"/>
                <a:gd name="T23" fmla="*/ 0 h 68"/>
                <a:gd name="T24" fmla="*/ 0 w 253"/>
                <a:gd name="T25" fmla="*/ 0 h 68"/>
                <a:gd name="T26" fmla="*/ 0 w 253"/>
                <a:gd name="T27" fmla="*/ 0 h 68"/>
                <a:gd name="T28" fmla="*/ 0 w 253"/>
                <a:gd name="T29" fmla="*/ 0 h 68"/>
                <a:gd name="T30" fmla="*/ 0 w 253"/>
                <a:gd name="T31" fmla="*/ 0 h 68"/>
                <a:gd name="T32" fmla="*/ 0 w 253"/>
                <a:gd name="T33" fmla="*/ 0 h 68"/>
                <a:gd name="T34" fmla="*/ 0 w 253"/>
                <a:gd name="T35" fmla="*/ 0 h 68"/>
                <a:gd name="T36" fmla="*/ 0 w 253"/>
                <a:gd name="T37" fmla="*/ 0 h 68"/>
                <a:gd name="T38" fmla="*/ 0 w 253"/>
                <a:gd name="T39" fmla="*/ 0 h 68"/>
                <a:gd name="T40" fmla="*/ 0 w 25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3"/>
                <a:gd name="T64" fmla="*/ 0 h 68"/>
                <a:gd name="T65" fmla="*/ 253 w 253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3" h="68">
                  <a:moveTo>
                    <a:pt x="22" y="0"/>
                  </a:moveTo>
                  <a:lnTo>
                    <a:pt x="229" y="8"/>
                  </a:lnTo>
                  <a:lnTo>
                    <a:pt x="238" y="10"/>
                  </a:lnTo>
                  <a:lnTo>
                    <a:pt x="246" y="15"/>
                  </a:lnTo>
                  <a:lnTo>
                    <a:pt x="251" y="22"/>
                  </a:lnTo>
                  <a:lnTo>
                    <a:pt x="253" y="32"/>
                  </a:lnTo>
                  <a:lnTo>
                    <a:pt x="253" y="45"/>
                  </a:lnTo>
                  <a:lnTo>
                    <a:pt x="251" y="53"/>
                  </a:lnTo>
                  <a:lnTo>
                    <a:pt x="247" y="60"/>
                  </a:lnTo>
                  <a:lnTo>
                    <a:pt x="240" y="66"/>
                  </a:lnTo>
                  <a:lnTo>
                    <a:pt x="231" y="68"/>
                  </a:lnTo>
                  <a:lnTo>
                    <a:pt x="24" y="62"/>
                  </a:lnTo>
                  <a:lnTo>
                    <a:pt x="14" y="60"/>
                  </a:lnTo>
                  <a:lnTo>
                    <a:pt x="7" y="54"/>
                  </a:lnTo>
                  <a:lnTo>
                    <a:pt x="2" y="46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98" name="Freeform 343"/>
            <p:cNvSpPr>
              <a:spLocks/>
            </p:cNvSpPr>
            <p:nvPr/>
          </p:nvSpPr>
          <p:spPr bwMode="auto">
            <a:xfrm>
              <a:off x="4865" y="2058"/>
              <a:ext cx="25" cy="6"/>
            </a:xfrm>
            <a:custGeom>
              <a:avLst/>
              <a:gdLst>
                <a:gd name="T0" fmla="*/ 0 w 252"/>
                <a:gd name="T1" fmla="*/ 0 h 77"/>
                <a:gd name="T2" fmla="*/ 0 w 252"/>
                <a:gd name="T3" fmla="*/ 0 h 77"/>
                <a:gd name="T4" fmla="*/ 0 w 252"/>
                <a:gd name="T5" fmla="*/ 0 h 77"/>
                <a:gd name="T6" fmla="*/ 0 w 252"/>
                <a:gd name="T7" fmla="*/ 0 h 77"/>
                <a:gd name="T8" fmla="*/ 0 w 252"/>
                <a:gd name="T9" fmla="*/ 0 h 77"/>
                <a:gd name="T10" fmla="*/ 0 w 252"/>
                <a:gd name="T11" fmla="*/ 0 h 77"/>
                <a:gd name="T12" fmla="*/ 0 w 252"/>
                <a:gd name="T13" fmla="*/ 0 h 77"/>
                <a:gd name="T14" fmla="*/ 0 w 252"/>
                <a:gd name="T15" fmla="*/ 0 h 77"/>
                <a:gd name="T16" fmla="*/ 0 w 252"/>
                <a:gd name="T17" fmla="*/ 0 h 77"/>
                <a:gd name="T18" fmla="*/ 0 w 252"/>
                <a:gd name="T19" fmla="*/ 0 h 77"/>
                <a:gd name="T20" fmla="*/ 0 w 252"/>
                <a:gd name="T21" fmla="*/ 0 h 77"/>
                <a:gd name="T22" fmla="*/ 0 w 252"/>
                <a:gd name="T23" fmla="*/ 0 h 77"/>
                <a:gd name="T24" fmla="*/ 0 w 252"/>
                <a:gd name="T25" fmla="*/ 0 h 77"/>
                <a:gd name="T26" fmla="*/ 0 w 252"/>
                <a:gd name="T27" fmla="*/ 0 h 77"/>
                <a:gd name="T28" fmla="*/ 0 w 252"/>
                <a:gd name="T29" fmla="*/ 0 h 77"/>
                <a:gd name="T30" fmla="*/ 0 w 252"/>
                <a:gd name="T31" fmla="*/ 0 h 77"/>
                <a:gd name="T32" fmla="*/ 0 w 252"/>
                <a:gd name="T33" fmla="*/ 0 h 77"/>
                <a:gd name="T34" fmla="*/ 0 w 252"/>
                <a:gd name="T35" fmla="*/ 0 h 77"/>
                <a:gd name="T36" fmla="*/ 0 w 252"/>
                <a:gd name="T37" fmla="*/ 0 h 77"/>
                <a:gd name="T38" fmla="*/ 0 w 252"/>
                <a:gd name="T39" fmla="*/ 0 h 77"/>
                <a:gd name="T40" fmla="*/ 0 w 252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2"/>
                <a:gd name="T64" fmla="*/ 0 h 77"/>
                <a:gd name="T65" fmla="*/ 252 w 252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2" h="77">
                  <a:moveTo>
                    <a:pt x="22" y="0"/>
                  </a:moveTo>
                  <a:lnTo>
                    <a:pt x="228" y="15"/>
                  </a:lnTo>
                  <a:lnTo>
                    <a:pt x="238" y="18"/>
                  </a:lnTo>
                  <a:lnTo>
                    <a:pt x="246" y="24"/>
                  </a:lnTo>
                  <a:lnTo>
                    <a:pt x="250" y="32"/>
                  </a:lnTo>
                  <a:lnTo>
                    <a:pt x="252" y="43"/>
                  </a:lnTo>
                  <a:lnTo>
                    <a:pt x="252" y="55"/>
                  </a:lnTo>
                  <a:lnTo>
                    <a:pt x="250" y="63"/>
                  </a:lnTo>
                  <a:lnTo>
                    <a:pt x="246" y="71"/>
                  </a:lnTo>
                  <a:lnTo>
                    <a:pt x="239" y="75"/>
                  </a:lnTo>
                  <a:lnTo>
                    <a:pt x="231" y="77"/>
                  </a:lnTo>
                  <a:lnTo>
                    <a:pt x="25" y="62"/>
                  </a:lnTo>
                  <a:lnTo>
                    <a:pt x="15" y="59"/>
                  </a:lnTo>
                  <a:lnTo>
                    <a:pt x="7" y="53"/>
                  </a:lnTo>
                  <a:lnTo>
                    <a:pt x="2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99" name="Freeform 344"/>
            <p:cNvSpPr>
              <a:spLocks/>
            </p:cNvSpPr>
            <p:nvPr/>
          </p:nvSpPr>
          <p:spPr bwMode="auto">
            <a:xfrm>
              <a:off x="4865" y="2068"/>
              <a:ext cx="25" cy="6"/>
            </a:xfrm>
            <a:custGeom>
              <a:avLst/>
              <a:gdLst>
                <a:gd name="T0" fmla="*/ 0 w 254"/>
                <a:gd name="T1" fmla="*/ 0 h 77"/>
                <a:gd name="T2" fmla="*/ 0 w 254"/>
                <a:gd name="T3" fmla="*/ 0 h 77"/>
                <a:gd name="T4" fmla="*/ 0 w 254"/>
                <a:gd name="T5" fmla="*/ 0 h 77"/>
                <a:gd name="T6" fmla="*/ 0 w 254"/>
                <a:gd name="T7" fmla="*/ 0 h 77"/>
                <a:gd name="T8" fmla="*/ 0 w 254"/>
                <a:gd name="T9" fmla="*/ 0 h 77"/>
                <a:gd name="T10" fmla="*/ 0 w 254"/>
                <a:gd name="T11" fmla="*/ 0 h 77"/>
                <a:gd name="T12" fmla="*/ 0 w 254"/>
                <a:gd name="T13" fmla="*/ 0 h 77"/>
                <a:gd name="T14" fmla="*/ 0 w 254"/>
                <a:gd name="T15" fmla="*/ 0 h 77"/>
                <a:gd name="T16" fmla="*/ 0 w 254"/>
                <a:gd name="T17" fmla="*/ 0 h 77"/>
                <a:gd name="T18" fmla="*/ 0 w 254"/>
                <a:gd name="T19" fmla="*/ 0 h 77"/>
                <a:gd name="T20" fmla="*/ 0 w 254"/>
                <a:gd name="T21" fmla="*/ 0 h 77"/>
                <a:gd name="T22" fmla="*/ 0 w 254"/>
                <a:gd name="T23" fmla="*/ 0 h 77"/>
                <a:gd name="T24" fmla="*/ 0 w 254"/>
                <a:gd name="T25" fmla="*/ 0 h 77"/>
                <a:gd name="T26" fmla="*/ 0 w 254"/>
                <a:gd name="T27" fmla="*/ 0 h 77"/>
                <a:gd name="T28" fmla="*/ 0 w 254"/>
                <a:gd name="T29" fmla="*/ 0 h 77"/>
                <a:gd name="T30" fmla="*/ 0 w 254"/>
                <a:gd name="T31" fmla="*/ 0 h 77"/>
                <a:gd name="T32" fmla="*/ 0 w 254"/>
                <a:gd name="T33" fmla="*/ 0 h 77"/>
                <a:gd name="T34" fmla="*/ 0 w 254"/>
                <a:gd name="T35" fmla="*/ 0 h 77"/>
                <a:gd name="T36" fmla="*/ 0 w 254"/>
                <a:gd name="T37" fmla="*/ 0 h 77"/>
                <a:gd name="T38" fmla="*/ 0 w 254"/>
                <a:gd name="T39" fmla="*/ 0 h 77"/>
                <a:gd name="T40" fmla="*/ 0 w 254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4"/>
                <a:gd name="T64" fmla="*/ 0 h 77"/>
                <a:gd name="T65" fmla="*/ 254 w 254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4" h="77">
                  <a:moveTo>
                    <a:pt x="23" y="0"/>
                  </a:moveTo>
                  <a:lnTo>
                    <a:pt x="229" y="16"/>
                  </a:lnTo>
                  <a:lnTo>
                    <a:pt x="239" y="19"/>
                  </a:lnTo>
                  <a:lnTo>
                    <a:pt x="246" y="24"/>
                  </a:lnTo>
                  <a:lnTo>
                    <a:pt x="251" y="32"/>
                  </a:lnTo>
                  <a:lnTo>
                    <a:pt x="254" y="43"/>
                  </a:lnTo>
                  <a:lnTo>
                    <a:pt x="254" y="55"/>
                  </a:lnTo>
                  <a:lnTo>
                    <a:pt x="251" y="63"/>
                  </a:lnTo>
                  <a:lnTo>
                    <a:pt x="247" y="71"/>
                  </a:lnTo>
                  <a:lnTo>
                    <a:pt x="240" y="75"/>
                  </a:lnTo>
                  <a:lnTo>
                    <a:pt x="231" y="77"/>
                  </a:lnTo>
                  <a:lnTo>
                    <a:pt x="25" y="62"/>
                  </a:lnTo>
                  <a:lnTo>
                    <a:pt x="15" y="59"/>
                  </a:lnTo>
                  <a:lnTo>
                    <a:pt x="8" y="53"/>
                  </a:lnTo>
                  <a:lnTo>
                    <a:pt x="2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00" name="Freeform 345"/>
            <p:cNvSpPr>
              <a:spLocks/>
            </p:cNvSpPr>
            <p:nvPr/>
          </p:nvSpPr>
          <p:spPr bwMode="auto">
            <a:xfrm>
              <a:off x="4865" y="2078"/>
              <a:ext cx="25" cy="6"/>
            </a:xfrm>
            <a:custGeom>
              <a:avLst/>
              <a:gdLst>
                <a:gd name="T0" fmla="*/ 0 w 253"/>
                <a:gd name="T1" fmla="*/ 0 h 77"/>
                <a:gd name="T2" fmla="*/ 0 w 253"/>
                <a:gd name="T3" fmla="*/ 0 h 77"/>
                <a:gd name="T4" fmla="*/ 0 w 253"/>
                <a:gd name="T5" fmla="*/ 0 h 77"/>
                <a:gd name="T6" fmla="*/ 0 w 253"/>
                <a:gd name="T7" fmla="*/ 0 h 77"/>
                <a:gd name="T8" fmla="*/ 0 w 253"/>
                <a:gd name="T9" fmla="*/ 0 h 77"/>
                <a:gd name="T10" fmla="*/ 0 w 253"/>
                <a:gd name="T11" fmla="*/ 0 h 77"/>
                <a:gd name="T12" fmla="*/ 0 w 253"/>
                <a:gd name="T13" fmla="*/ 0 h 77"/>
                <a:gd name="T14" fmla="*/ 0 w 253"/>
                <a:gd name="T15" fmla="*/ 0 h 77"/>
                <a:gd name="T16" fmla="*/ 0 w 253"/>
                <a:gd name="T17" fmla="*/ 0 h 77"/>
                <a:gd name="T18" fmla="*/ 0 w 253"/>
                <a:gd name="T19" fmla="*/ 0 h 77"/>
                <a:gd name="T20" fmla="*/ 0 w 253"/>
                <a:gd name="T21" fmla="*/ 0 h 77"/>
                <a:gd name="T22" fmla="*/ 0 w 253"/>
                <a:gd name="T23" fmla="*/ 0 h 77"/>
                <a:gd name="T24" fmla="*/ 0 w 253"/>
                <a:gd name="T25" fmla="*/ 0 h 77"/>
                <a:gd name="T26" fmla="*/ 0 w 253"/>
                <a:gd name="T27" fmla="*/ 0 h 77"/>
                <a:gd name="T28" fmla="*/ 0 w 253"/>
                <a:gd name="T29" fmla="*/ 0 h 77"/>
                <a:gd name="T30" fmla="*/ 0 w 253"/>
                <a:gd name="T31" fmla="*/ 0 h 77"/>
                <a:gd name="T32" fmla="*/ 0 w 253"/>
                <a:gd name="T33" fmla="*/ 0 h 77"/>
                <a:gd name="T34" fmla="*/ 0 w 253"/>
                <a:gd name="T35" fmla="*/ 0 h 77"/>
                <a:gd name="T36" fmla="*/ 0 w 253"/>
                <a:gd name="T37" fmla="*/ 0 h 77"/>
                <a:gd name="T38" fmla="*/ 0 w 253"/>
                <a:gd name="T39" fmla="*/ 0 h 77"/>
                <a:gd name="T40" fmla="*/ 0 w 253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3"/>
                <a:gd name="T64" fmla="*/ 0 h 77"/>
                <a:gd name="T65" fmla="*/ 253 w 253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3" h="77">
                  <a:moveTo>
                    <a:pt x="22" y="0"/>
                  </a:moveTo>
                  <a:lnTo>
                    <a:pt x="228" y="15"/>
                  </a:lnTo>
                  <a:lnTo>
                    <a:pt x="238" y="18"/>
                  </a:lnTo>
                  <a:lnTo>
                    <a:pt x="246" y="24"/>
                  </a:lnTo>
                  <a:lnTo>
                    <a:pt x="251" y="31"/>
                  </a:lnTo>
                  <a:lnTo>
                    <a:pt x="253" y="42"/>
                  </a:lnTo>
                  <a:lnTo>
                    <a:pt x="253" y="54"/>
                  </a:lnTo>
                  <a:lnTo>
                    <a:pt x="251" y="62"/>
                  </a:lnTo>
                  <a:lnTo>
                    <a:pt x="246" y="70"/>
                  </a:lnTo>
                  <a:lnTo>
                    <a:pt x="239" y="75"/>
                  </a:lnTo>
                  <a:lnTo>
                    <a:pt x="231" y="77"/>
                  </a:lnTo>
                  <a:lnTo>
                    <a:pt x="25" y="62"/>
                  </a:lnTo>
                  <a:lnTo>
                    <a:pt x="15" y="59"/>
                  </a:lnTo>
                  <a:lnTo>
                    <a:pt x="7" y="53"/>
                  </a:lnTo>
                  <a:lnTo>
                    <a:pt x="3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7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01" name="Freeform 346"/>
            <p:cNvSpPr>
              <a:spLocks/>
            </p:cNvSpPr>
            <p:nvPr/>
          </p:nvSpPr>
          <p:spPr bwMode="auto">
            <a:xfrm>
              <a:off x="4829" y="2428"/>
              <a:ext cx="142" cy="18"/>
            </a:xfrm>
            <a:custGeom>
              <a:avLst/>
              <a:gdLst>
                <a:gd name="T0" fmla="*/ 0 w 1414"/>
                <a:gd name="T1" fmla="*/ 0 h 220"/>
                <a:gd name="T2" fmla="*/ 0 w 1414"/>
                <a:gd name="T3" fmla="*/ 0 h 220"/>
                <a:gd name="T4" fmla="*/ 0 w 1414"/>
                <a:gd name="T5" fmla="*/ 0 h 220"/>
                <a:gd name="T6" fmla="*/ 0 w 1414"/>
                <a:gd name="T7" fmla="*/ 0 h 220"/>
                <a:gd name="T8" fmla="*/ 0 w 1414"/>
                <a:gd name="T9" fmla="*/ 0 h 220"/>
                <a:gd name="T10" fmla="*/ 0 w 1414"/>
                <a:gd name="T11" fmla="*/ 0 h 220"/>
                <a:gd name="T12" fmla="*/ 0 w 1414"/>
                <a:gd name="T13" fmla="*/ 0 h 220"/>
                <a:gd name="T14" fmla="*/ 0 w 1414"/>
                <a:gd name="T15" fmla="*/ 0 h 220"/>
                <a:gd name="T16" fmla="*/ 0 w 1414"/>
                <a:gd name="T17" fmla="*/ 0 h 220"/>
                <a:gd name="T18" fmla="*/ 0 w 1414"/>
                <a:gd name="T19" fmla="*/ 0 h 220"/>
                <a:gd name="T20" fmla="*/ 0 w 1414"/>
                <a:gd name="T21" fmla="*/ 0 h 220"/>
                <a:gd name="T22" fmla="*/ 0 w 1414"/>
                <a:gd name="T23" fmla="*/ 0 h 220"/>
                <a:gd name="T24" fmla="*/ 0 w 1414"/>
                <a:gd name="T25" fmla="*/ 0 h 220"/>
                <a:gd name="T26" fmla="*/ 0 w 1414"/>
                <a:gd name="T27" fmla="*/ 0 h 220"/>
                <a:gd name="T28" fmla="*/ 0 w 1414"/>
                <a:gd name="T29" fmla="*/ 0 h 220"/>
                <a:gd name="T30" fmla="*/ 0 w 1414"/>
                <a:gd name="T31" fmla="*/ 0 h 220"/>
                <a:gd name="T32" fmla="*/ 0 w 1414"/>
                <a:gd name="T33" fmla="*/ 0 h 220"/>
                <a:gd name="T34" fmla="*/ 0 w 1414"/>
                <a:gd name="T35" fmla="*/ 0 h 220"/>
                <a:gd name="T36" fmla="*/ 0 w 1414"/>
                <a:gd name="T37" fmla="*/ 0 h 220"/>
                <a:gd name="T38" fmla="*/ 0 w 1414"/>
                <a:gd name="T39" fmla="*/ 0 h 220"/>
                <a:gd name="T40" fmla="*/ 0 w 1414"/>
                <a:gd name="T41" fmla="*/ 0 h 220"/>
                <a:gd name="T42" fmla="*/ 0 w 1414"/>
                <a:gd name="T43" fmla="*/ 0 h 220"/>
                <a:gd name="T44" fmla="*/ 0 w 1414"/>
                <a:gd name="T45" fmla="*/ 0 h 220"/>
                <a:gd name="T46" fmla="*/ 0 w 1414"/>
                <a:gd name="T47" fmla="*/ 0 h 220"/>
                <a:gd name="T48" fmla="*/ 0 w 1414"/>
                <a:gd name="T49" fmla="*/ 0 h 220"/>
                <a:gd name="T50" fmla="*/ 0 w 1414"/>
                <a:gd name="T51" fmla="*/ 0 h 220"/>
                <a:gd name="T52" fmla="*/ 0 w 1414"/>
                <a:gd name="T53" fmla="*/ 0 h 220"/>
                <a:gd name="T54" fmla="*/ 0 w 1414"/>
                <a:gd name="T55" fmla="*/ 0 h 220"/>
                <a:gd name="T56" fmla="*/ 0 w 1414"/>
                <a:gd name="T57" fmla="*/ 0 h 220"/>
                <a:gd name="T58" fmla="*/ 0 w 1414"/>
                <a:gd name="T59" fmla="*/ 0 h 220"/>
                <a:gd name="T60" fmla="*/ 0 w 1414"/>
                <a:gd name="T61" fmla="*/ 0 h 220"/>
                <a:gd name="T62" fmla="*/ 0 w 1414"/>
                <a:gd name="T63" fmla="*/ 0 h 220"/>
                <a:gd name="T64" fmla="*/ 0 w 1414"/>
                <a:gd name="T65" fmla="*/ 0 h 220"/>
                <a:gd name="T66" fmla="*/ 0 w 1414"/>
                <a:gd name="T67" fmla="*/ 0 h 220"/>
                <a:gd name="T68" fmla="*/ 0 w 1414"/>
                <a:gd name="T69" fmla="*/ 0 h 220"/>
                <a:gd name="T70" fmla="*/ 0 w 1414"/>
                <a:gd name="T71" fmla="*/ 0 h 220"/>
                <a:gd name="T72" fmla="*/ 0 w 1414"/>
                <a:gd name="T73" fmla="*/ 0 h 220"/>
                <a:gd name="T74" fmla="*/ 0 w 1414"/>
                <a:gd name="T75" fmla="*/ 0 h 220"/>
                <a:gd name="T76" fmla="*/ 0 w 1414"/>
                <a:gd name="T77" fmla="*/ 0 h 220"/>
                <a:gd name="T78" fmla="*/ 0 w 1414"/>
                <a:gd name="T79" fmla="*/ 0 h 220"/>
                <a:gd name="T80" fmla="*/ 0 w 1414"/>
                <a:gd name="T81" fmla="*/ 0 h 220"/>
                <a:gd name="T82" fmla="*/ 0 w 1414"/>
                <a:gd name="T83" fmla="*/ 0 h 220"/>
                <a:gd name="T84" fmla="*/ 0 w 1414"/>
                <a:gd name="T85" fmla="*/ 0 h 220"/>
                <a:gd name="T86" fmla="*/ 0 w 1414"/>
                <a:gd name="T87" fmla="*/ 0 h 2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4"/>
                <a:gd name="T133" fmla="*/ 0 h 220"/>
                <a:gd name="T134" fmla="*/ 1414 w 1414"/>
                <a:gd name="T135" fmla="*/ 220 h 2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4" h="220">
                  <a:moveTo>
                    <a:pt x="34" y="158"/>
                  </a:moveTo>
                  <a:lnTo>
                    <a:pt x="76" y="167"/>
                  </a:lnTo>
                  <a:lnTo>
                    <a:pt x="119" y="176"/>
                  </a:lnTo>
                  <a:lnTo>
                    <a:pt x="161" y="183"/>
                  </a:lnTo>
                  <a:lnTo>
                    <a:pt x="206" y="189"/>
                  </a:lnTo>
                  <a:lnTo>
                    <a:pt x="250" y="195"/>
                  </a:lnTo>
                  <a:lnTo>
                    <a:pt x="295" y="202"/>
                  </a:lnTo>
                  <a:lnTo>
                    <a:pt x="341" y="206"/>
                  </a:lnTo>
                  <a:lnTo>
                    <a:pt x="387" y="210"/>
                  </a:lnTo>
                  <a:lnTo>
                    <a:pt x="433" y="213"/>
                  </a:lnTo>
                  <a:lnTo>
                    <a:pt x="479" y="216"/>
                  </a:lnTo>
                  <a:lnTo>
                    <a:pt x="525" y="218"/>
                  </a:lnTo>
                  <a:lnTo>
                    <a:pt x="572" y="219"/>
                  </a:lnTo>
                  <a:lnTo>
                    <a:pt x="618" y="220"/>
                  </a:lnTo>
                  <a:lnTo>
                    <a:pt x="662" y="220"/>
                  </a:lnTo>
                  <a:lnTo>
                    <a:pt x="708" y="219"/>
                  </a:lnTo>
                  <a:lnTo>
                    <a:pt x="752" y="218"/>
                  </a:lnTo>
                  <a:lnTo>
                    <a:pt x="796" y="216"/>
                  </a:lnTo>
                  <a:lnTo>
                    <a:pt x="839" y="213"/>
                  </a:lnTo>
                  <a:lnTo>
                    <a:pt x="880" y="210"/>
                  </a:lnTo>
                  <a:lnTo>
                    <a:pt x="922" y="206"/>
                  </a:lnTo>
                  <a:lnTo>
                    <a:pt x="961" y="202"/>
                  </a:lnTo>
                  <a:lnTo>
                    <a:pt x="1000" y="196"/>
                  </a:lnTo>
                  <a:lnTo>
                    <a:pt x="1037" y="191"/>
                  </a:lnTo>
                  <a:lnTo>
                    <a:pt x="1074" y="185"/>
                  </a:lnTo>
                  <a:lnTo>
                    <a:pt x="1109" y="178"/>
                  </a:lnTo>
                  <a:lnTo>
                    <a:pt x="1141" y="171"/>
                  </a:lnTo>
                  <a:lnTo>
                    <a:pt x="1173" y="162"/>
                  </a:lnTo>
                  <a:lnTo>
                    <a:pt x="1201" y="154"/>
                  </a:lnTo>
                  <a:lnTo>
                    <a:pt x="1228" y="145"/>
                  </a:lnTo>
                  <a:lnTo>
                    <a:pt x="1254" y="134"/>
                  </a:lnTo>
                  <a:lnTo>
                    <a:pt x="1277" y="125"/>
                  </a:lnTo>
                  <a:lnTo>
                    <a:pt x="1298" y="114"/>
                  </a:lnTo>
                  <a:lnTo>
                    <a:pt x="1316" y="103"/>
                  </a:lnTo>
                  <a:lnTo>
                    <a:pt x="1334" y="91"/>
                  </a:lnTo>
                  <a:lnTo>
                    <a:pt x="1352" y="78"/>
                  </a:lnTo>
                  <a:lnTo>
                    <a:pt x="1369" y="64"/>
                  </a:lnTo>
                  <a:lnTo>
                    <a:pt x="1384" y="49"/>
                  </a:lnTo>
                  <a:lnTo>
                    <a:pt x="1396" y="34"/>
                  </a:lnTo>
                  <a:lnTo>
                    <a:pt x="1407" y="17"/>
                  </a:lnTo>
                  <a:lnTo>
                    <a:pt x="1414" y="0"/>
                  </a:lnTo>
                  <a:lnTo>
                    <a:pt x="1402" y="15"/>
                  </a:lnTo>
                  <a:lnTo>
                    <a:pt x="1388" y="30"/>
                  </a:lnTo>
                  <a:lnTo>
                    <a:pt x="1373" y="43"/>
                  </a:lnTo>
                  <a:lnTo>
                    <a:pt x="1358" y="55"/>
                  </a:lnTo>
                  <a:lnTo>
                    <a:pt x="1340" y="66"/>
                  </a:lnTo>
                  <a:lnTo>
                    <a:pt x="1323" y="76"/>
                  </a:lnTo>
                  <a:lnTo>
                    <a:pt x="1305" y="85"/>
                  </a:lnTo>
                  <a:lnTo>
                    <a:pt x="1285" y="92"/>
                  </a:lnTo>
                  <a:lnTo>
                    <a:pt x="1253" y="101"/>
                  </a:lnTo>
                  <a:lnTo>
                    <a:pt x="1218" y="110"/>
                  </a:lnTo>
                  <a:lnTo>
                    <a:pt x="1182" y="119"/>
                  </a:lnTo>
                  <a:lnTo>
                    <a:pt x="1143" y="127"/>
                  </a:lnTo>
                  <a:lnTo>
                    <a:pt x="1103" y="133"/>
                  </a:lnTo>
                  <a:lnTo>
                    <a:pt x="1062" y="140"/>
                  </a:lnTo>
                  <a:lnTo>
                    <a:pt x="1019" y="146"/>
                  </a:lnTo>
                  <a:lnTo>
                    <a:pt x="975" y="151"/>
                  </a:lnTo>
                  <a:lnTo>
                    <a:pt x="931" y="155"/>
                  </a:lnTo>
                  <a:lnTo>
                    <a:pt x="885" y="158"/>
                  </a:lnTo>
                  <a:lnTo>
                    <a:pt x="840" y="161"/>
                  </a:lnTo>
                  <a:lnTo>
                    <a:pt x="793" y="163"/>
                  </a:lnTo>
                  <a:lnTo>
                    <a:pt x="747" y="165"/>
                  </a:lnTo>
                  <a:lnTo>
                    <a:pt x="700" y="166"/>
                  </a:lnTo>
                  <a:lnTo>
                    <a:pt x="652" y="166"/>
                  </a:lnTo>
                  <a:lnTo>
                    <a:pt x="605" y="166"/>
                  </a:lnTo>
                  <a:lnTo>
                    <a:pt x="559" y="166"/>
                  </a:lnTo>
                  <a:lnTo>
                    <a:pt x="513" y="164"/>
                  </a:lnTo>
                  <a:lnTo>
                    <a:pt x="467" y="163"/>
                  </a:lnTo>
                  <a:lnTo>
                    <a:pt x="422" y="160"/>
                  </a:lnTo>
                  <a:lnTo>
                    <a:pt x="379" y="158"/>
                  </a:lnTo>
                  <a:lnTo>
                    <a:pt x="335" y="154"/>
                  </a:lnTo>
                  <a:lnTo>
                    <a:pt x="293" y="150"/>
                  </a:lnTo>
                  <a:lnTo>
                    <a:pt x="254" y="146"/>
                  </a:lnTo>
                  <a:lnTo>
                    <a:pt x="215" y="140"/>
                  </a:lnTo>
                  <a:lnTo>
                    <a:pt x="178" y="135"/>
                  </a:lnTo>
                  <a:lnTo>
                    <a:pt x="143" y="129"/>
                  </a:lnTo>
                  <a:lnTo>
                    <a:pt x="109" y="123"/>
                  </a:lnTo>
                  <a:lnTo>
                    <a:pt x="78" y="116"/>
                  </a:lnTo>
                  <a:lnTo>
                    <a:pt x="49" y="108"/>
                  </a:lnTo>
                  <a:lnTo>
                    <a:pt x="23" y="100"/>
                  </a:lnTo>
                  <a:lnTo>
                    <a:pt x="0" y="92"/>
                  </a:lnTo>
                  <a:lnTo>
                    <a:pt x="2" y="100"/>
                  </a:lnTo>
                  <a:lnTo>
                    <a:pt x="4" y="109"/>
                  </a:lnTo>
                  <a:lnTo>
                    <a:pt x="7" y="121"/>
                  </a:lnTo>
                  <a:lnTo>
                    <a:pt x="11" y="131"/>
                  </a:lnTo>
                  <a:lnTo>
                    <a:pt x="15" y="140"/>
                  </a:lnTo>
                  <a:lnTo>
                    <a:pt x="20" y="149"/>
                  </a:lnTo>
                  <a:lnTo>
                    <a:pt x="26" y="155"/>
                  </a:lnTo>
                  <a:lnTo>
                    <a:pt x="34" y="158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02" name="Freeform 347"/>
            <p:cNvSpPr>
              <a:spLocks/>
            </p:cNvSpPr>
            <p:nvPr/>
          </p:nvSpPr>
          <p:spPr bwMode="auto">
            <a:xfrm>
              <a:off x="4829" y="2428"/>
              <a:ext cx="142" cy="18"/>
            </a:xfrm>
            <a:custGeom>
              <a:avLst/>
              <a:gdLst>
                <a:gd name="T0" fmla="*/ 0 w 1411"/>
                <a:gd name="T1" fmla="*/ 0 h 220"/>
                <a:gd name="T2" fmla="*/ 0 w 1411"/>
                <a:gd name="T3" fmla="*/ 0 h 220"/>
                <a:gd name="T4" fmla="*/ 0 w 1411"/>
                <a:gd name="T5" fmla="*/ 0 h 220"/>
                <a:gd name="T6" fmla="*/ 0 w 1411"/>
                <a:gd name="T7" fmla="*/ 0 h 220"/>
                <a:gd name="T8" fmla="*/ 0 w 1411"/>
                <a:gd name="T9" fmla="*/ 0 h 220"/>
                <a:gd name="T10" fmla="*/ 0 w 1411"/>
                <a:gd name="T11" fmla="*/ 0 h 220"/>
                <a:gd name="T12" fmla="*/ 0 w 1411"/>
                <a:gd name="T13" fmla="*/ 0 h 220"/>
                <a:gd name="T14" fmla="*/ 0 w 1411"/>
                <a:gd name="T15" fmla="*/ 0 h 220"/>
                <a:gd name="T16" fmla="*/ 0 w 1411"/>
                <a:gd name="T17" fmla="*/ 0 h 220"/>
                <a:gd name="T18" fmla="*/ 0 w 1411"/>
                <a:gd name="T19" fmla="*/ 0 h 220"/>
                <a:gd name="T20" fmla="*/ 0 w 1411"/>
                <a:gd name="T21" fmla="*/ 0 h 220"/>
                <a:gd name="T22" fmla="*/ 0 w 1411"/>
                <a:gd name="T23" fmla="*/ 0 h 220"/>
                <a:gd name="T24" fmla="*/ 0 w 1411"/>
                <a:gd name="T25" fmla="*/ 0 h 220"/>
                <a:gd name="T26" fmla="*/ 0 w 1411"/>
                <a:gd name="T27" fmla="*/ 0 h 220"/>
                <a:gd name="T28" fmla="*/ 0 w 1411"/>
                <a:gd name="T29" fmla="*/ 0 h 220"/>
                <a:gd name="T30" fmla="*/ 0 w 1411"/>
                <a:gd name="T31" fmla="*/ 0 h 220"/>
                <a:gd name="T32" fmla="*/ 0 w 1411"/>
                <a:gd name="T33" fmla="*/ 0 h 220"/>
                <a:gd name="T34" fmla="*/ 0 w 1411"/>
                <a:gd name="T35" fmla="*/ 0 h 220"/>
                <a:gd name="T36" fmla="*/ 0 w 1411"/>
                <a:gd name="T37" fmla="*/ 0 h 220"/>
                <a:gd name="T38" fmla="*/ 0 w 1411"/>
                <a:gd name="T39" fmla="*/ 0 h 220"/>
                <a:gd name="T40" fmla="*/ 0 w 1411"/>
                <a:gd name="T41" fmla="*/ 0 h 220"/>
                <a:gd name="T42" fmla="*/ 0 w 1411"/>
                <a:gd name="T43" fmla="*/ 0 h 220"/>
                <a:gd name="T44" fmla="*/ 0 w 1411"/>
                <a:gd name="T45" fmla="*/ 0 h 220"/>
                <a:gd name="T46" fmla="*/ 0 w 1411"/>
                <a:gd name="T47" fmla="*/ 0 h 220"/>
                <a:gd name="T48" fmla="*/ 0 w 1411"/>
                <a:gd name="T49" fmla="*/ 0 h 220"/>
                <a:gd name="T50" fmla="*/ 0 w 1411"/>
                <a:gd name="T51" fmla="*/ 0 h 220"/>
                <a:gd name="T52" fmla="*/ 0 w 1411"/>
                <a:gd name="T53" fmla="*/ 0 h 220"/>
                <a:gd name="T54" fmla="*/ 0 w 1411"/>
                <a:gd name="T55" fmla="*/ 0 h 220"/>
                <a:gd name="T56" fmla="*/ 0 w 1411"/>
                <a:gd name="T57" fmla="*/ 0 h 220"/>
                <a:gd name="T58" fmla="*/ 0 w 1411"/>
                <a:gd name="T59" fmla="*/ 0 h 220"/>
                <a:gd name="T60" fmla="*/ 0 w 1411"/>
                <a:gd name="T61" fmla="*/ 0 h 220"/>
                <a:gd name="T62" fmla="*/ 0 w 1411"/>
                <a:gd name="T63" fmla="*/ 0 h 220"/>
                <a:gd name="T64" fmla="*/ 0 w 1411"/>
                <a:gd name="T65" fmla="*/ 0 h 220"/>
                <a:gd name="T66" fmla="*/ 0 w 1411"/>
                <a:gd name="T67" fmla="*/ 0 h 220"/>
                <a:gd name="T68" fmla="*/ 0 w 1411"/>
                <a:gd name="T69" fmla="*/ 0 h 220"/>
                <a:gd name="T70" fmla="*/ 0 w 1411"/>
                <a:gd name="T71" fmla="*/ 0 h 220"/>
                <a:gd name="T72" fmla="*/ 0 w 1411"/>
                <a:gd name="T73" fmla="*/ 0 h 220"/>
                <a:gd name="T74" fmla="*/ 0 w 1411"/>
                <a:gd name="T75" fmla="*/ 0 h 220"/>
                <a:gd name="T76" fmla="*/ 0 w 1411"/>
                <a:gd name="T77" fmla="*/ 0 h 220"/>
                <a:gd name="T78" fmla="*/ 0 w 1411"/>
                <a:gd name="T79" fmla="*/ 0 h 220"/>
                <a:gd name="T80" fmla="*/ 0 w 1411"/>
                <a:gd name="T81" fmla="*/ 0 h 220"/>
                <a:gd name="T82" fmla="*/ 0 w 1411"/>
                <a:gd name="T83" fmla="*/ 0 h 220"/>
                <a:gd name="T84" fmla="*/ 0 w 1411"/>
                <a:gd name="T85" fmla="*/ 0 h 220"/>
                <a:gd name="T86" fmla="*/ 0 w 1411"/>
                <a:gd name="T87" fmla="*/ 0 h 2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1"/>
                <a:gd name="T133" fmla="*/ 0 h 220"/>
                <a:gd name="T134" fmla="*/ 1411 w 1411"/>
                <a:gd name="T135" fmla="*/ 220 h 2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1" h="220">
                  <a:moveTo>
                    <a:pt x="31" y="158"/>
                  </a:moveTo>
                  <a:lnTo>
                    <a:pt x="73" y="167"/>
                  </a:lnTo>
                  <a:lnTo>
                    <a:pt x="116" y="176"/>
                  </a:lnTo>
                  <a:lnTo>
                    <a:pt x="158" y="183"/>
                  </a:lnTo>
                  <a:lnTo>
                    <a:pt x="203" y="189"/>
                  </a:lnTo>
                  <a:lnTo>
                    <a:pt x="247" y="195"/>
                  </a:lnTo>
                  <a:lnTo>
                    <a:pt x="292" y="202"/>
                  </a:lnTo>
                  <a:lnTo>
                    <a:pt x="338" y="206"/>
                  </a:lnTo>
                  <a:lnTo>
                    <a:pt x="384" y="210"/>
                  </a:lnTo>
                  <a:lnTo>
                    <a:pt x="430" y="213"/>
                  </a:lnTo>
                  <a:lnTo>
                    <a:pt x="476" y="216"/>
                  </a:lnTo>
                  <a:lnTo>
                    <a:pt x="522" y="218"/>
                  </a:lnTo>
                  <a:lnTo>
                    <a:pt x="569" y="219"/>
                  </a:lnTo>
                  <a:lnTo>
                    <a:pt x="615" y="220"/>
                  </a:lnTo>
                  <a:lnTo>
                    <a:pt x="659" y="220"/>
                  </a:lnTo>
                  <a:lnTo>
                    <a:pt x="705" y="219"/>
                  </a:lnTo>
                  <a:lnTo>
                    <a:pt x="749" y="218"/>
                  </a:lnTo>
                  <a:lnTo>
                    <a:pt x="793" y="216"/>
                  </a:lnTo>
                  <a:lnTo>
                    <a:pt x="836" y="213"/>
                  </a:lnTo>
                  <a:lnTo>
                    <a:pt x="877" y="210"/>
                  </a:lnTo>
                  <a:lnTo>
                    <a:pt x="919" y="206"/>
                  </a:lnTo>
                  <a:lnTo>
                    <a:pt x="958" y="202"/>
                  </a:lnTo>
                  <a:lnTo>
                    <a:pt x="997" y="196"/>
                  </a:lnTo>
                  <a:lnTo>
                    <a:pt x="1034" y="191"/>
                  </a:lnTo>
                  <a:lnTo>
                    <a:pt x="1071" y="185"/>
                  </a:lnTo>
                  <a:lnTo>
                    <a:pt x="1106" y="178"/>
                  </a:lnTo>
                  <a:lnTo>
                    <a:pt x="1138" y="171"/>
                  </a:lnTo>
                  <a:lnTo>
                    <a:pt x="1170" y="162"/>
                  </a:lnTo>
                  <a:lnTo>
                    <a:pt x="1198" y="154"/>
                  </a:lnTo>
                  <a:lnTo>
                    <a:pt x="1225" y="145"/>
                  </a:lnTo>
                  <a:lnTo>
                    <a:pt x="1251" y="134"/>
                  </a:lnTo>
                  <a:lnTo>
                    <a:pt x="1274" y="125"/>
                  </a:lnTo>
                  <a:lnTo>
                    <a:pt x="1295" y="114"/>
                  </a:lnTo>
                  <a:lnTo>
                    <a:pt x="1313" y="103"/>
                  </a:lnTo>
                  <a:lnTo>
                    <a:pt x="1331" y="91"/>
                  </a:lnTo>
                  <a:lnTo>
                    <a:pt x="1349" y="78"/>
                  </a:lnTo>
                  <a:lnTo>
                    <a:pt x="1366" y="64"/>
                  </a:lnTo>
                  <a:lnTo>
                    <a:pt x="1381" y="49"/>
                  </a:lnTo>
                  <a:lnTo>
                    <a:pt x="1393" y="34"/>
                  </a:lnTo>
                  <a:lnTo>
                    <a:pt x="1404" y="17"/>
                  </a:lnTo>
                  <a:lnTo>
                    <a:pt x="1411" y="0"/>
                  </a:lnTo>
                  <a:lnTo>
                    <a:pt x="1399" y="15"/>
                  </a:lnTo>
                  <a:lnTo>
                    <a:pt x="1386" y="30"/>
                  </a:lnTo>
                  <a:lnTo>
                    <a:pt x="1371" y="43"/>
                  </a:lnTo>
                  <a:lnTo>
                    <a:pt x="1356" y="56"/>
                  </a:lnTo>
                  <a:lnTo>
                    <a:pt x="1339" y="67"/>
                  </a:lnTo>
                  <a:lnTo>
                    <a:pt x="1322" y="77"/>
                  </a:lnTo>
                  <a:lnTo>
                    <a:pt x="1304" y="86"/>
                  </a:lnTo>
                  <a:lnTo>
                    <a:pt x="1285" y="94"/>
                  </a:lnTo>
                  <a:lnTo>
                    <a:pt x="1255" y="104"/>
                  </a:lnTo>
                  <a:lnTo>
                    <a:pt x="1221" y="115"/>
                  </a:lnTo>
                  <a:lnTo>
                    <a:pt x="1186" y="123"/>
                  </a:lnTo>
                  <a:lnTo>
                    <a:pt x="1149" y="131"/>
                  </a:lnTo>
                  <a:lnTo>
                    <a:pt x="1111" y="138"/>
                  </a:lnTo>
                  <a:lnTo>
                    <a:pt x="1070" y="146"/>
                  </a:lnTo>
                  <a:lnTo>
                    <a:pt x="1027" y="152"/>
                  </a:lnTo>
                  <a:lnTo>
                    <a:pt x="985" y="157"/>
                  </a:lnTo>
                  <a:lnTo>
                    <a:pt x="940" y="161"/>
                  </a:lnTo>
                  <a:lnTo>
                    <a:pt x="895" y="165"/>
                  </a:lnTo>
                  <a:lnTo>
                    <a:pt x="849" y="168"/>
                  </a:lnTo>
                  <a:lnTo>
                    <a:pt x="803" y="172"/>
                  </a:lnTo>
                  <a:lnTo>
                    <a:pt x="756" y="174"/>
                  </a:lnTo>
                  <a:lnTo>
                    <a:pt x="708" y="175"/>
                  </a:lnTo>
                  <a:lnTo>
                    <a:pt x="661" y="176"/>
                  </a:lnTo>
                  <a:lnTo>
                    <a:pt x="614" y="176"/>
                  </a:lnTo>
                  <a:lnTo>
                    <a:pt x="567" y="175"/>
                  </a:lnTo>
                  <a:lnTo>
                    <a:pt x="520" y="174"/>
                  </a:lnTo>
                  <a:lnTo>
                    <a:pt x="473" y="173"/>
                  </a:lnTo>
                  <a:lnTo>
                    <a:pt x="428" y="169"/>
                  </a:lnTo>
                  <a:lnTo>
                    <a:pt x="384" y="167"/>
                  </a:lnTo>
                  <a:lnTo>
                    <a:pt x="340" y="163"/>
                  </a:lnTo>
                  <a:lnTo>
                    <a:pt x="298" y="160"/>
                  </a:lnTo>
                  <a:lnTo>
                    <a:pt x="257" y="155"/>
                  </a:lnTo>
                  <a:lnTo>
                    <a:pt x="217" y="150"/>
                  </a:lnTo>
                  <a:lnTo>
                    <a:pt x="180" y="145"/>
                  </a:lnTo>
                  <a:lnTo>
                    <a:pt x="144" y="138"/>
                  </a:lnTo>
                  <a:lnTo>
                    <a:pt x="111" y="132"/>
                  </a:lnTo>
                  <a:lnTo>
                    <a:pt x="79" y="125"/>
                  </a:lnTo>
                  <a:lnTo>
                    <a:pt x="50" y="118"/>
                  </a:lnTo>
                  <a:lnTo>
                    <a:pt x="23" y="109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5" y="118"/>
                  </a:lnTo>
                  <a:lnTo>
                    <a:pt x="7" y="127"/>
                  </a:lnTo>
                  <a:lnTo>
                    <a:pt x="10" y="135"/>
                  </a:lnTo>
                  <a:lnTo>
                    <a:pt x="13" y="144"/>
                  </a:lnTo>
                  <a:lnTo>
                    <a:pt x="18" y="151"/>
                  </a:lnTo>
                  <a:lnTo>
                    <a:pt x="24" y="155"/>
                  </a:lnTo>
                  <a:lnTo>
                    <a:pt x="31" y="158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03" name="Freeform 348"/>
            <p:cNvSpPr>
              <a:spLocks/>
            </p:cNvSpPr>
            <p:nvPr/>
          </p:nvSpPr>
          <p:spPr bwMode="auto">
            <a:xfrm>
              <a:off x="4830" y="2428"/>
              <a:ext cx="141" cy="18"/>
            </a:xfrm>
            <a:custGeom>
              <a:avLst/>
              <a:gdLst>
                <a:gd name="T0" fmla="*/ 0 w 1407"/>
                <a:gd name="T1" fmla="*/ 0 h 220"/>
                <a:gd name="T2" fmla="*/ 0 w 1407"/>
                <a:gd name="T3" fmla="*/ 0 h 220"/>
                <a:gd name="T4" fmla="*/ 0 w 1407"/>
                <a:gd name="T5" fmla="*/ 0 h 220"/>
                <a:gd name="T6" fmla="*/ 0 w 1407"/>
                <a:gd name="T7" fmla="*/ 0 h 220"/>
                <a:gd name="T8" fmla="*/ 0 w 1407"/>
                <a:gd name="T9" fmla="*/ 0 h 220"/>
                <a:gd name="T10" fmla="*/ 0 w 1407"/>
                <a:gd name="T11" fmla="*/ 0 h 220"/>
                <a:gd name="T12" fmla="*/ 0 w 1407"/>
                <a:gd name="T13" fmla="*/ 0 h 220"/>
                <a:gd name="T14" fmla="*/ 0 w 1407"/>
                <a:gd name="T15" fmla="*/ 0 h 220"/>
                <a:gd name="T16" fmla="*/ 0 w 1407"/>
                <a:gd name="T17" fmla="*/ 0 h 220"/>
                <a:gd name="T18" fmla="*/ 0 w 1407"/>
                <a:gd name="T19" fmla="*/ 0 h 220"/>
                <a:gd name="T20" fmla="*/ 0 w 1407"/>
                <a:gd name="T21" fmla="*/ 0 h 220"/>
                <a:gd name="T22" fmla="*/ 0 w 1407"/>
                <a:gd name="T23" fmla="*/ 0 h 220"/>
                <a:gd name="T24" fmla="*/ 0 w 1407"/>
                <a:gd name="T25" fmla="*/ 0 h 220"/>
                <a:gd name="T26" fmla="*/ 0 w 1407"/>
                <a:gd name="T27" fmla="*/ 0 h 220"/>
                <a:gd name="T28" fmla="*/ 0 w 1407"/>
                <a:gd name="T29" fmla="*/ 0 h 220"/>
                <a:gd name="T30" fmla="*/ 0 w 1407"/>
                <a:gd name="T31" fmla="*/ 0 h 220"/>
                <a:gd name="T32" fmla="*/ 0 w 1407"/>
                <a:gd name="T33" fmla="*/ 0 h 220"/>
                <a:gd name="T34" fmla="*/ 0 w 1407"/>
                <a:gd name="T35" fmla="*/ 0 h 220"/>
                <a:gd name="T36" fmla="*/ 0 w 1407"/>
                <a:gd name="T37" fmla="*/ 0 h 220"/>
                <a:gd name="T38" fmla="*/ 0 w 1407"/>
                <a:gd name="T39" fmla="*/ 0 h 220"/>
                <a:gd name="T40" fmla="*/ 0 w 1407"/>
                <a:gd name="T41" fmla="*/ 0 h 220"/>
                <a:gd name="T42" fmla="*/ 0 w 1407"/>
                <a:gd name="T43" fmla="*/ 0 h 220"/>
                <a:gd name="T44" fmla="*/ 0 w 1407"/>
                <a:gd name="T45" fmla="*/ 0 h 220"/>
                <a:gd name="T46" fmla="*/ 0 w 1407"/>
                <a:gd name="T47" fmla="*/ 0 h 220"/>
                <a:gd name="T48" fmla="*/ 0 w 1407"/>
                <a:gd name="T49" fmla="*/ 0 h 220"/>
                <a:gd name="T50" fmla="*/ 0 w 1407"/>
                <a:gd name="T51" fmla="*/ 0 h 220"/>
                <a:gd name="T52" fmla="*/ 0 w 1407"/>
                <a:gd name="T53" fmla="*/ 0 h 220"/>
                <a:gd name="T54" fmla="*/ 0 w 1407"/>
                <a:gd name="T55" fmla="*/ 0 h 220"/>
                <a:gd name="T56" fmla="*/ 0 w 1407"/>
                <a:gd name="T57" fmla="*/ 0 h 220"/>
                <a:gd name="T58" fmla="*/ 0 w 1407"/>
                <a:gd name="T59" fmla="*/ 0 h 220"/>
                <a:gd name="T60" fmla="*/ 0 w 1407"/>
                <a:gd name="T61" fmla="*/ 0 h 220"/>
                <a:gd name="T62" fmla="*/ 0 w 1407"/>
                <a:gd name="T63" fmla="*/ 0 h 220"/>
                <a:gd name="T64" fmla="*/ 0 w 1407"/>
                <a:gd name="T65" fmla="*/ 0 h 220"/>
                <a:gd name="T66" fmla="*/ 0 w 1407"/>
                <a:gd name="T67" fmla="*/ 0 h 220"/>
                <a:gd name="T68" fmla="*/ 0 w 1407"/>
                <a:gd name="T69" fmla="*/ 0 h 220"/>
                <a:gd name="T70" fmla="*/ 0 w 1407"/>
                <a:gd name="T71" fmla="*/ 0 h 220"/>
                <a:gd name="T72" fmla="*/ 0 w 1407"/>
                <a:gd name="T73" fmla="*/ 0 h 220"/>
                <a:gd name="T74" fmla="*/ 0 w 1407"/>
                <a:gd name="T75" fmla="*/ 0 h 220"/>
                <a:gd name="T76" fmla="*/ 0 w 1407"/>
                <a:gd name="T77" fmla="*/ 0 h 220"/>
                <a:gd name="T78" fmla="*/ 0 w 1407"/>
                <a:gd name="T79" fmla="*/ 0 h 220"/>
                <a:gd name="T80" fmla="*/ 0 w 1407"/>
                <a:gd name="T81" fmla="*/ 0 h 220"/>
                <a:gd name="T82" fmla="*/ 0 w 1407"/>
                <a:gd name="T83" fmla="*/ 0 h 2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7"/>
                <a:gd name="T127" fmla="*/ 0 h 220"/>
                <a:gd name="T128" fmla="*/ 1407 w 1407"/>
                <a:gd name="T129" fmla="*/ 220 h 2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7" h="220">
                  <a:moveTo>
                    <a:pt x="27" y="158"/>
                  </a:moveTo>
                  <a:lnTo>
                    <a:pt x="69" y="167"/>
                  </a:lnTo>
                  <a:lnTo>
                    <a:pt x="112" y="176"/>
                  </a:lnTo>
                  <a:lnTo>
                    <a:pt x="154" y="183"/>
                  </a:lnTo>
                  <a:lnTo>
                    <a:pt x="199" y="189"/>
                  </a:lnTo>
                  <a:lnTo>
                    <a:pt x="243" y="195"/>
                  </a:lnTo>
                  <a:lnTo>
                    <a:pt x="288" y="202"/>
                  </a:lnTo>
                  <a:lnTo>
                    <a:pt x="334" y="206"/>
                  </a:lnTo>
                  <a:lnTo>
                    <a:pt x="380" y="210"/>
                  </a:lnTo>
                  <a:lnTo>
                    <a:pt x="426" y="213"/>
                  </a:lnTo>
                  <a:lnTo>
                    <a:pt x="472" y="216"/>
                  </a:lnTo>
                  <a:lnTo>
                    <a:pt x="518" y="218"/>
                  </a:lnTo>
                  <a:lnTo>
                    <a:pt x="565" y="219"/>
                  </a:lnTo>
                  <a:lnTo>
                    <a:pt x="611" y="220"/>
                  </a:lnTo>
                  <a:lnTo>
                    <a:pt x="655" y="220"/>
                  </a:lnTo>
                  <a:lnTo>
                    <a:pt x="701" y="219"/>
                  </a:lnTo>
                  <a:lnTo>
                    <a:pt x="745" y="218"/>
                  </a:lnTo>
                  <a:lnTo>
                    <a:pt x="789" y="216"/>
                  </a:lnTo>
                  <a:lnTo>
                    <a:pt x="832" y="213"/>
                  </a:lnTo>
                  <a:lnTo>
                    <a:pt x="873" y="210"/>
                  </a:lnTo>
                  <a:lnTo>
                    <a:pt x="915" y="206"/>
                  </a:lnTo>
                  <a:lnTo>
                    <a:pt x="954" y="202"/>
                  </a:lnTo>
                  <a:lnTo>
                    <a:pt x="993" y="196"/>
                  </a:lnTo>
                  <a:lnTo>
                    <a:pt x="1030" y="191"/>
                  </a:lnTo>
                  <a:lnTo>
                    <a:pt x="1067" y="185"/>
                  </a:lnTo>
                  <a:lnTo>
                    <a:pt x="1102" y="178"/>
                  </a:lnTo>
                  <a:lnTo>
                    <a:pt x="1134" y="171"/>
                  </a:lnTo>
                  <a:lnTo>
                    <a:pt x="1166" y="162"/>
                  </a:lnTo>
                  <a:lnTo>
                    <a:pt x="1194" y="154"/>
                  </a:lnTo>
                  <a:lnTo>
                    <a:pt x="1221" y="145"/>
                  </a:lnTo>
                  <a:lnTo>
                    <a:pt x="1247" y="134"/>
                  </a:lnTo>
                  <a:lnTo>
                    <a:pt x="1270" y="125"/>
                  </a:lnTo>
                  <a:lnTo>
                    <a:pt x="1291" y="114"/>
                  </a:lnTo>
                  <a:lnTo>
                    <a:pt x="1309" y="103"/>
                  </a:lnTo>
                  <a:lnTo>
                    <a:pt x="1327" y="91"/>
                  </a:lnTo>
                  <a:lnTo>
                    <a:pt x="1345" y="78"/>
                  </a:lnTo>
                  <a:lnTo>
                    <a:pt x="1362" y="64"/>
                  </a:lnTo>
                  <a:lnTo>
                    <a:pt x="1377" y="49"/>
                  </a:lnTo>
                  <a:lnTo>
                    <a:pt x="1389" y="34"/>
                  </a:lnTo>
                  <a:lnTo>
                    <a:pt x="1400" y="17"/>
                  </a:lnTo>
                  <a:lnTo>
                    <a:pt x="1407" y="0"/>
                  </a:lnTo>
                  <a:lnTo>
                    <a:pt x="1395" y="15"/>
                  </a:lnTo>
                  <a:lnTo>
                    <a:pt x="1382" y="30"/>
                  </a:lnTo>
                  <a:lnTo>
                    <a:pt x="1367" y="44"/>
                  </a:lnTo>
                  <a:lnTo>
                    <a:pt x="1352" y="57"/>
                  </a:lnTo>
                  <a:lnTo>
                    <a:pt x="1336" y="69"/>
                  </a:lnTo>
                  <a:lnTo>
                    <a:pt x="1319" y="80"/>
                  </a:lnTo>
                  <a:lnTo>
                    <a:pt x="1302" y="91"/>
                  </a:lnTo>
                  <a:lnTo>
                    <a:pt x="1283" y="99"/>
                  </a:lnTo>
                  <a:lnTo>
                    <a:pt x="1255" y="110"/>
                  </a:lnTo>
                  <a:lnTo>
                    <a:pt x="1224" y="121"/>
                  </a:lnTo>
                  <a:lnTo>
                    <a:pt x="1190" y="130"/>
                  </a:lnTo>
                  <a:lnTo>
                    <a:pt x="1153" y="138"/>
                  </a:lnTo>
                  <a:lnTo>
                    <a:pt x="1116" y="147"/>
                  </a:lnTo>
                  <a:lnTo>
                    <a:pt x="1076" y="154"/>
                  </a:lnTo>
                  <a:lnTo>
                    <a:pt x="1034" y="160"/>
                  </a:lnTo>
                  <a:lnTo>
                    <a:pt x="992" y="165"/>
                  </a:lnTo>
                  <a:lnTo>
                    <a:pt x="948" y="171"/>
                  </a:lnTo>
                  <a:lnTo>
                    <a:pt x="903" y="175"/>
                  </a:lnTo>
                  <a:lnTo>
                    <a:pt x="858" y="179"/>
                  </a:lnTo>
                  <a:lnTo>
                    <a:pt x="812" y="181"/>
                  </a:lnTo>
                  <a:lnTo>
                    <a:pt x="764" y="183"/>
                  </a:lnTo>
                  <a:lnTo>
                    <a:pt x="716" y="185"/>
                  </a:lnTo>
                  <a:lnTo>
                    <a:pt x="669" y="185"/>
                  </a:lnTo>
                  <a:lnTo>
                    <a:pt x="621" y="186"/>
                  </a:lnTo>
                  <a:lnTo>
                    <a:pt x="573" y="185"/>
                  </a:lnTo>
                  <a:lnTo>
                    <a:pt x="526" y="184"/>
                  </a:lnTo>
                  <a:lnTo>
                    <a:pt x="480" y="182"/>
                  </a:lnTo>
                  <a:lnTo>
                    <a:pt x="434" y="180"/>
                  </a:lnTo>
                  <a:lnTo>
                    <a:pt x="388" y="177"/>
                  </a:lnTo>
                  <a:lnTo>
                    <a:pt x="344" y="174"/>
                  </a:lnTo>
                  <a:lnTo>
                    <a:pt x="301" y="169"/>
                  </a:lnTo>
                  <a:lnTo>
                    <a:pt x="260" y="165"/>
                  </a:lnTo>
                  <a:lnTo>
                    <a:pt x="219" y="160"/>
                  </a:lnTo>
                  <a:lnTo>
                    <a:pt x="182" y="155"/>
                  </a:lnTo>
                  <a:lnTo>
                    <a:pt x="145" y="149"/>
                  </a:lnTo>
                  <a:lnTo>
                    <a:pt x="112" y="143"/>
                  </a:lnTo>
                  <a:lnTo>
                    <a:pt x="79" y="135"/>
                  </a:lnTo>
                  <a:lnTo>
                    <a:pt x="51" y="128"/>
                  </a:lnTo>
                  <a:lnTo>
                    <a:pt x="23" y="120"/>
                  </a:lnTo>
                  <a:lnTo>
                    <a:pt x="0" y="112"/>
                  </a:lnTo>
                  <a:lnTo>
                    <a:pt x="4" y="126"/>
                  </a:lnTo>
                  <a:lnTo>
                    <a:pt x="8" y="140"/>
                  </a:lnTo>
                  <a:lnTo>
                    <a:pt x="14" y="152"/>
                  </a:lnTo>
                  <a:lnTo>
                    <a:pt x="27" y="158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04" name="Freeform 349"/>
            <p:cNvSpPr>
              <a:spLocks/>
            </p:cNvSpPr>
            <p:nvPr/>
          </p:nvSpPr>
          <p:spPr bwMode="auto">
            <a:xfrm>
              <a:off x="4830" y="2427"/>
              <a:ext cx="141" cy="19"/>
            </a:xfrm>
            <a:custGeom>
              <a:avLst/>
              <a:gdLst>
                <a:gd name="T0" fmla="*/ 0 w 1404"/>
                <a:gd name="T1" fmla="*/ 0 h 219"/>
                <a:gd name="T2" fmla="*/ 0 w 1404"/>
                <a:gd name="T3" fmla="*/ 0 h 219"/>
                <a:gd name="T4" fmla="*/ 0 w 1404"/>
                <a:gd name="T5" fmla="*/ 0 h 219"/>
                <a:gd name="T6" fmla="*/ 0 w 1404"/>
                <a:gd name="T7" fmla="*/ 0 h 219"/>
                <a:gd name="T8" fmla="*/ 0 w 1404"/>
                <a:gd name="T9" fmla="*/ 0 h 219"/>
                <a:gd name="T10" fmla="*/ 0 w 1404"/>
                <a:gd name="T11" fmla="*/ 0 h 219"/>
                <a:gd name="T12" fmla="*/ 0 w 1404"/>
                <a:gd name="T13" fmla="*/ 0 h 219"/>
                <a:gd name="T14" fmla="*/ 0 w 1404"/>
                <a:gd name="T15" fmla="*/ 0 h 219"/>
                <a:gd name="T16" fmla="*/ 0 w 1404"/>
                <a:gd name="T17" fmla="*/ 0 h 219"/>
                <a:gd name="T18" fmla="*/ 0 w 1404"/>
                <a:gd name="T19" fmla="*/ 0 h 219"/>
                <a:gd name="T20" fmla="*/ 0 w 1404"/>
                <a:gd name="T21" fmla="*/ 0 h 219"/>
                <a:gd name="T22" fmla="*/ 0 w 1404"/>
                <a:gd name="T23" fmla="*/ 0 h 219"/>
                <a:gd name="T24" fmla="*/ 0 w 1404"/>
                <a:gd name="T25" fmla="*/ 0 h 219"/>
                <a:gd name="T26" fmla="*/ 0 w 1404"/>
                <a:gd name="T27" fmla="*/ 0 h 219"/>
                <a:gd name="T28" fmla="*/ 0 w 1404"/>
                <a:gd name="T29" fmla="*/ 0 h 219"/>
                <a:gd name="T30" fmla="*/ 0 w 1404"/>
                <a:gd name="T31" fmla="*/ 0 h 219"/>
                <a:gd name="T32" fmla="*/ 0 w 1404"/>
                <a:gd name="T33" fmla="*/ 0 h 219"/>
                <a:gd name="T34" fmla="*/ 0 w 1404"/>
                <a:gd name="T35" fmla="*/ 0 h 219"/>
                <a:gd name="T36" fmla="*/ 0 w 1404"/>
                <a:gd name="T37" fmla="*/ 0 h 219"/>
                <a:gd name="T38" fmla="*/ 0 w 1404"/>
                <a:gd name="T39" fmla="*/ 0 h 219"/>
                <a:gd name="T40" fmla="*/ 0 w 1404"/>
                <a:gd name="T41" fmla="*/ 0 h 219"/>
                <a:gd name="T42" fmla="*/ 0 w 1404"/>
                <a:gd name="T43" fmla="*/ 0 h 219"/>
                <a:gd name="T44" fmla="*/ 0 w 1404"/>
                <a:gd name="T45" fmla="*/ 0 h 219"/>
                <a:gd name="T46" fmla="*/ 0 w 1404"/>
                <a:gd name="T47" fmla="*/ 0 h 219"/>
                <a:gd name="T48" fmla="*/ 0 w 1404"/>
                <a:gd name="T49" fmla="*/ 0 h 219"/>
                <a:gd name="T50" fmla="*/ 0 w 1404"/>
                <a:gd name="T51" fmla="*/ 0 h 219"/>
                <a:gd name="T52" fmla="*/ 0 w 1404"/>
                <a:gd name="T53" fmla="*/ 0 h 219"/>
                <a:gd name="T54" fmla="*/ 0 w 1404"/>
                <a:gd name="T55" fmla="*/ 0 h 219"/>
                <a:gd name="T56" fmla="*/ 0 w 1404"/>
                <a:gd name="T57" fmla="*/ 0 h 219"/>
                <a:gd name="T58" fmla="*/ 0 w 1404"/>
                <a:gd name="T59" fmla="*/ 0 h 219"/>
                <a:gd name="T60" fmla="*/ 0 w 1404"/>
                <a:gd name="T61" fmla="*/ 0 h 219"/>
                <a:gd name="T62" fmla="*/ 0 w 1404"/>
                <a:gd name="T63" fmla="*/ 0 h 219"/>
                <a:gd name="T64" fmla="*/ 0 w 1404"/>
                <a:gd name="T65" fmla="*/ 0 h 219"/>
                <a:gd name="T66" fmla="*/ 0 w 1404"/>
                <a:gd name="T67" fmla="*/ 0 h 219"/>
                <a:gd name="T68" fmla="*/ 0 w 1404"/>
                <a:gd name="T69" fmla="*/ 0 h 219"/>
                <a:gd name="T70" fmla="*/ 0 w 1404"/>
                <a:gd name="T71" fmla="*/ 0 h 219"/>
                <a:gd name="T72" fmla="*/ 0 w 1404"/>
                <a:gd name="T73" fmla="*/ 0 h 219"/>
                <a:gd name="T74" fmla="*/ 0 w 1404"/>
                <a:gd name="T75" fmla="*/ 0 h 219"/>
                <a:gd name="T76" fmla="*/ 0 w 1404"/>
                <a:gd name="T77" fmla="*/ 0 h 219"/>
                <a:gd name="T78" fmla="*/ 0 w 1404"/>
                <a:gd name="T79" fmla="*/ 0 h 219"/>
                <a:gd name="T80" fmla="*/ 0 w 1404"/>
                <a:gd name="T81" fmla="*/ 0 h 219"/>
                <a:gd name="T82" fmla="*/ 0 w 1404"/>
                <a:gd name="T83" fmla="*/ 0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4"/>
                <a:gd name="T127" fmla="*/ 0 h 219"/>
                <a:gd name="T128" fmla="*/ 1404 w 140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4" h="219">
                  <a:moveTo>
                    <a:pt x="24" y="158"/>
                  </a:moveTo>
                  <a:lnTo>
                    <a:pt x="66" y="167"/>
                  </a:lnTo>
                  <a:lnTo>
                    <a:pt x="109" y="175"/>
                  </a:lnTo>
                  <a:lnTo>
                    <a:pt x="151" y="183"/>
                  </a:lnTo>
                  <a:lnTo>
                    <a:pt x="196" y="189"/>
                  </a:lnTo>
                  <a:lnTo>
                    <a:pt x="240" y="195"/>
                  </a:lnTo>
                  <a:lnTo>
                    <a:pt x="285" y="200"/>
                  </a:lnTo>
                  <a:lnTo>
                    <a:pt x="331" y="206"/>
                  </a:lnTo>
                  <a:lnTo>
                    <a:pt x="377" y="210"/>
                  </a:lnTo>
                  <a:lnTo>
                    <a:pt x="423" y="213"/>
                  </a:lnTo>
                  <a:lnTo>
                    <a:pt x="469" y="215"/>
                  </a:lnTo>
                  <a:lnTo>
                    <a:pt x="515" y="217"/>
                  </a:lnTo>
                  <a:lnTo>
                    <a:pt x="562" y="218"/>
                  </a:lnTo>
                  <a:lnTo>
                    <a:pt x="608" y="219"/>
                  </a:lnTo>
                  <a:lnTo>
                    <a:pt x="652" y="219"/>
                  </a:lnTo>
                  <a:lnTo>
                    <a:pt x="698" y="218"/>
                  </a:lnTo>
                  <a:lnTo>
                    <a:pt x="742" y="217"/>
                  </a:lnTo>
                  <a:lnTo>
                    <a:pt x="786" y="215"/>
                  </a:lnTo>
                  <a:lnTo>
                    <a:pt x="829" y="213"/>
                  </a:lnTo>
                  <a:lnTo>
                    <a:pt x="870" y="210"/>
                  </a:lnTo>
                  <a:lnTo>
                    <a:pt x="912" y="206"/>
                  </a:lnTo>
                  <a:lnTo>
                    <a:pt x="951" y="201"/>
                  </a:lnTo>
                  <a:lnTo>
                    <a:pt x="990" y="196"/>
                  </a:lnTo>
                  <a:lnTo>
                    <a:pt x="1027" y="191"/>
                  </a:lnTo>
                  <a:lnTo>
                    <a:pt x="1064" y="185"/>
                  </a:lnTo>
                  <a:lnTo>
                    <a:pt x="1099" y="178"/>
                  </a:lnTo>
                  <a:lnTo>
                    <a:pt x="1131" y="170"/>
                  </a:lnTo>
                  <a:lnTo>
                    <a:pt x="1163" y="162"/>
                  </a:lnTo>
                  <a:lnTo>
                    <a:pt x="1191" y="154"/>
                  </a:lnTo>
                  <a:lnTo>
                    <a:pt x="1218" y="145"/>
                  </a:lnTo>
                  <a:lnTo>
                    <a:pt x="1244" y="134"/>
                  </a:lnTo>
                  <a:lnTo>
                    <a:pt x="1267" y="125"/>
                  </a:lnTo>
                  <a:lnTo>
                    <a:pt x="1288" y="114"/>
                  </a:lnTo>
                  <a:lnTo>
                    <a:pt x="1306" y="103"/>
                  </a:lnTo>
                  <a:lnTo>
                    <a:pt x="1323" y="92"/>
                  </a:lnTo>
                  <a:lnTo>
                    <a:pt x="1341" y="79"/>
                  </a:lnTo>
                  <a:lnTo>
                    <a:pt x="1358" y="65"/>
                  </a:lnTo>
                  <a:lnTo>
                    <a:pt x="1373" y="49"/>
                  </a:lnTo>
                  <a:lnTo>
                    <a:pt x="1386" y="34"/>
                  </a:lnTo>
                  <a:lnTo>
                    <a:pt x="1397" y="17"/>
                  </a:lnTo>
                  <a:lnTo>
                    <a:pt x="1404" y="0"/>
                  </a:lnTo>
                  <a:lnTo>
                    <a:pt x="1392" y="15"/>
                  </a:lnTo>
                  <a:lnTo>
                    <a:pt x="1379" y="31"/>
                  </a:lnTo>
                  <a:lnTo>
                    <a:pt x="1365" y="44"/>
                  </a:lnTo>
                  <a:lnTo>
                    <a:pt x="1350" y="58"/>
                  </a:lnTo>
                  <a:lnTo>
                    <a:pt x="1334" y="71"/>
                  </a:lnTo>
                  <a:lnTo>
                    <a:pt x="1318" y="82"/>
                  </a:lnTo>
                  <a:lnTo>
                    <a:pt x="1301" y="92"/>
                  </a:lnTo>
                  <a:lnTo>
                    <a:pt x="1282" y="101"/>
                  </a:lnTo>
                  <a:lnTo>
                    <a:pt x="1256" y="114"/>
                  </a:lnTo>
                  <a:lnTo>
                    <a:pt x="1226" y="124"/>
                  </a:lnTo>
                  <a:lnTo>
                    <a:pt x="1194" y="134"/>
                  </a:lnTo>
                  <a:lnTo>
                    <a:pt x="1160" y="144"/>
                  </a:lnTo>
                  <a:lnTo>
                    <a:pt x="1122" y="153"/>
                  </a:lnTo>
                  <a:lnTo>
                    <a:pt x="1083" y="160"/>
                  </a:lnTo>
                  <a:lnTo>
                    <a:pt x="1043" y="167"/>
                  </a:lnTo>
                  <a:lnTo>
                    <a:pt x="1001" y="174"/>
                  </a:lnTo>
                  <a:lnTo>
                    <a:pt x="957" y="179"/>
                  </a:lnTo>
                  <a:lnTo>
                    <a:pt x="913" y="183"/>
                  </a:lnTo>
                  <a:lnTo>
                    <a:pt x="867" y="187"/>
                  </a:lnTo>
                  <a:lnTo>
                    <a:pt x="821" y="190"/>
                  </a:lnTo>
                  <a:lnTo>
                    <a:pt x="773" y="192"/>
                  </a:lnTo>
                  <a:lnTo>
                    <a:pt x="726" y="194"/>
                  </a:lnTo>
                  <a:lnTo>
                    <a:pt x="678" y="195"/>
                  </a:lnTo>
                  <a:lnTo>
                    <a:pt x="629" y="195"/>
                  </a:lnTo>
                  <a:lnTo>
                    <a:pt x="581" y="194"/>
                  </a:lnTo>
                  <a:lnTo>
                    <a:pt x="533" y="193"/>
                  </a:lnTo>
                  <a:lnTo>
                    <a:pt x="486" y="192"/>
                  </a:lnTo>
                  <a:lnTo>
                    <a:pt x="439" y="190"/>
                  </a:lnTo>
                  <a:lnTo>
                    <a:pt x="393" y="187"/>
                  </a:lnTo>
                  <a:lnTo>
                    <a:pt x="348" y="184"/>
                  </a:lnTo>
                  <a:lnTo>
                    <a:pt x="305" y="180"/>
                  </a:lnTo>
                  <a:lnTo>
                    <a:pt x="263" y="175"/>
                  </a:lnTo>
                  <a:lnTo>
                    <a:pt x="222" y="169"/>
                  </a:lnTo>
                  <a:lnTo>
                    <a:pt x="184" y="164"/>
                  </a:lnTo>
                  <a:lnTo>
                    <a:pt x="146" y="158"/>
                  </a:lnTo>
                  <a:lnTo>
                    <a:pt x="113" y="152"/>
                  </a:lnTo>
                  <a:lnTo>
                    <a:pt x="80" y="145"/>
                  </a:lnTo>
                  <a:lnTo>
                    <a:pt x="51" y="137"/>
                  </a:lnTo>
                  <a:lnTo>
                    <a:pt x="23" y="129"/>
                  </a:lnTo>
                  <a:lnTo>
                    <a:pt x="0" y="121"/>
                  </a:lnTo>
                  <a:lnTo>
                    <a:pt x="4" y="134"/>
                  </a:lnTo>
                  <a:lnTo>
                    <a:pt x="7" y="145"/>
                  </a:lnTo>
                  <a:lnTo>
                    <a:pt x="13" y="153"/>
                  </a:lnTo>
                  <a:lnTo>
                    <a:pt x="24" y="158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05" name="Freeform 350"/>
            <p:cNvSpPr>
              <a:spLocks/>
            </p:cNvSpPr>
            <p:nvPr/>
          </p:nvSpPr>
          <p:spPr bwMode="auto">
            <a:xfrm>
              <a:off x="4929" y="2421"/>
              <a:ext cx="26" cy="6"/>
            </a:xfrm>
            <a:custGeom>
              <a:avLst/>
              <a:gdLst>
                <a:gd name="T0" fmla="*/ 0 w 255"/>
                <a:gd name="T1" fmla="*/ 0 h 72"/>
                <a:gd name="T2" fmla="*/ 0 w 255"/>
                <a:gd name="T3" fmla="*/ 0 h 72"/>
                <a:gd name="T4" fmla="*/ 0 w 255"/>
                <a:gd name="T5" fmla="*/ 0 h 72"/>
                <a:gd name="T6" fmla="*/ 0 w 255"/>
                <a:gd name="T7" fmla="*/ 0 h 72"/>
                <a:gd name="T8" fmla="*/ 0 w 255"/>
                <a:gd name="T9" fmla="*/ 0 h 72"/>
                <a:gd name="T10" fmla="*/ 0 w 255"/>
                <a:gd name="T11" fmla="*/ 0 h 72"/>
                <a:gd name="T12" fmla="*/ 0 w 255"/>
                <a:gd name="T13" fmla="*/ 0 h 72"/>
                <a:gd name="T14" fmla="*/ 0 w 255"/>
                <a:gd name="T15" fmla="*/ 0 h 72"/>
                <a:gd name="T16" fmla="*/ 0 w 255"/>
                <a:gd name="T17" fmla="*/ 0 h 72"/>
                <a:gd name="T18" fmla="*/ 0 w 255"/>
                <a:gd name="T19" fmla="*/ 0 h 72"/>
                <a:gd name="T20" fmla="*/ 0 w 255"/>
                <a:gd name="T21" fmla="*/ 0 h 72"/>
                <a:gd name="T22" fmla="*/ 0 w 255"/>
                <a:gd name="T23" fmla="*/ 0 h 72"/>
                <a:gd name="T24" fmla="*/ 0 w 255"/>
                <a:gd name="T25" fmla="*/ 0 h 72"/>
                <a:gd name="T26" fmla="*/ 0 w 255"/>
                <a:gd name="T27" fmla="*/ 0 h 72"/>
                <a:gd name="T28" fmla="*/ 0 w 255"/>
                <a:gd name="T29" fmla="*/ 0 h 72"/>
                <a:gd name="T30" fmla="*/ 0 w 255"/>
                <a:gd name="T31" fmla="*/ 0 h 72"/>
                <a:gd name="T32" fmla="*/ 0 w 255"/>
                <a:gd name="T33" fmla="*/ 0 h 72"/>
                <a:gd name="T34" fmla="*/ 0 w 255"/>
                <a:gd name="T35" fmla="*/ 0 h 72"/>
                <a:gd name="T36" fmla="*/ 0 w 255"/>
                <a:gd name="T37" fmla="*/ 0 h 72"/>
                <a:gd name="T38" fmla="*/ 0 w 255"/>
                <a:gd name="T39" fmla="*/ 0 h 72"/>
                <a:gd name="T40" fmla="*/ 0 w 255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72"/>
                <a:gd name="T65" fmla="*/ 255 w 255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72">
                  <a:moveTo>
                    <a:pt x="21" y="0"/>
                  </a:moveTo>
                  <a:lnTo>
                    <a:pt x="233" y="7"/>
                  </a:lnTo>
                  <a:lnTo>
                    <a:pt x="242" y="9"/>
                  </a:lnTo>
                  <a:lnTo>
                    <a:pt x="249" y="15"/>
                  </a:lnTo>
                  <a:lnTo>
                    <a:pt x="253" y="24"/>
                  </a:lnTo>
                  <a:lnTo>
                    <a:pt x="255" y="35"/>
                  </a:lnTo>
                  <a:lnTo>
                    <a:pt x="255" y="47"/>
                  </a:lnTo>
                  <a:lnTo>
                    <a:pt x="254" y="58"/>
                  </a:lnTo>
                  <a:lnTo>
                    <a:pt x="250" y="66"/>
                  </a:lnTo>
                  <a:lnTo>
                    <a:pt x="243" y="71"/>
                  </a:lnTo>
                  <a:lnTo>
                    <a:pt x="233" y="72"/>
                  </a:lnTo>
                  <a:lnTo>
                    <a:pt x="24" y="67"/>
                  </a:lnTo>
                  <a:lnTo>
                    <a:pt x="14" y="64"/>
                  </a:lnTo>
                  <a:lnTo>
                    <a:pt x="6" y="58"/>
                  </a:lnTo>
                  <a:lnTo>
                    <a:pt x="2" y="50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06" name="Freeform 351"/>
            <p:cNvSpPr>
              <a:spLocks/>
            </p:cNvSpPr>
            <p:nvPr/>
          </p:nvSpPr>
          <p:spPr bwMode="auto">
            <a:xfrm>
              <a:off x="4864" y="2057"/>
              <a:ext cx="25" cy="7"/>
            </a:xfrm>
            <a:custGeom>
              <a:avLst/>
              <a:gdLst>
                <a:gd name="T0" fmla="*/ 0 w 255"/>
                <a:gd name="T1" fmla="*/ 0 h 82"/>
                <a:gd name="T2" fmla="*/ 0 w 255"/>
                <a:gd name="T3" fmla="*/ 0 h 82"/>
                <a:gd name="T4" fmla="*/ 0 w 255"/>
                <a:gd name="T5" fmla="*/ 0 h 82"/>
                <a:gd name="T6" fmla="*/ 0 w 255"/>
                <a:gd name="T7" fmla="*/ 0 h 82"/>
                <a:gd name="T8" fmla="*/ 0 w 255"/>
                <a:gd name="T9" fmla="*/ 0 h 82"/>
                <a:gd name="T10" fmla="*/ 0 w 255"/>
                <a:gd name="T11" fmla="*/ 0 h 82"/>
                <a:gd name="T12" fmla="*/ 0 w 255"/>
                <a:gd name="T13" fmla="*/ 0 h 82"/>
                <a:gd name="T14" fmla="*/ 0 w 255"/>
                <a:gd name="T15" fmla="*/ 0 h 82"/>
                <a:gd name="T16" fmla="*/ 0 w 255"/>
                <a:gd name="T17" fmla="*/ 0 h 82"/>
                <a:gd name="T18" fmla="*/ 0 w 255"/>
                <a:gd name="T19" fmla="*/ 0 h 82"/>
                <a:gd name="T20" fmla="*/ 0 w 255"/>
                <a:gd name="T21" fmla="*/ 0 h 82"/>
                <a:gd name="T22" fmla="*/ 0 w 255"/>
                <a:gd name="T23" fmla="*/ 0 h 82"/>
                <a:gd name="T24" fmla="*/ 0 w 255"/>
                <a:gd name="T25" fmla="*/ 0 h 82"/>
                <a:gd name="T26" fmla="*/ 0 w 255"/>
                <a:gd name="T27" fmla="*/ 0 h 82"/>
                <a:gd name="T28" fmla="*/ 0 w 255"/>
                <a:gd name="T29" fmla="*/ 0 h 82"/>
                <a:gd name="T30" fmla="*/ 0 w 255"/>
                <a:gd name="T31" fmla="*/ 0 h 82"/>
                <a:gd name="T32" fmla="*/ 0 w 255"/>
                <a:gd name="T33" fmla="*/ 0 h 82"/>
                <a:gd name="T34" fmla="*/ 0 w 255"/>
                <a:gd name="T35" fmla="*/ 0 h 82"/>
                <a:gd name="T36" fmla="*/ 0 w 255"/>
                <a:gd name="T37" fmla="*/ 0 h 82"/>
                <a:gd name="T38" fmla="*/ 0 w 255"/>
                <a:gd name="T39" fmla="*/ 0 h 82"/>
                <a:gd name="T40" fmla="*/ 0 w 25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82"/>
                <a:gd name="T65" fmla="*/ 255 w 25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82">
                  <a:moveTo>
                    <a:pt x="23" y="0"/>
                  </a:moveTo>
                  <a:lnTo>
                    <a:pt x="234" y="15"/>
                  </a:lnTo>
                  <a:lnTo>
                    <a:pt x="242" y="19"/>
                  </a:lnTo>
                  <a:lnTo>
                    <a:pt x="249" y="25"/>
                  </a:lnTo>
                  <a:lnTo>
                    <a:pt x="253" y="34"/>
                  </a:lnTo>
                  <a:lnTo>
                    <a:pt x="255" y="44"/>
                  </a:lnTo>
                  <a:lnTo>
                    <a:pt x="255" y="57"/>
                  </a:lnTo>
                  <a:lnTo>
                    <a:pt x="255" y="67"/>
                  </a:lnTo>
                  <a:lnTo>
                    <a:pt x="251" y="76"/>
                  </a:lnTo>
                  <a:lnTo>
                    <a:pt x="244" y="80"/>
                  </a:lnTo>
                  <a:lnTo>
                    <a:pt x="234" y="82"/>
                  </a:lnTo>
                  <a:lnTo>
                    <a:pt x="25" y="67"/>
                  </a:lnTo>
                  <a:lnTo>
                    <a:pt x="14" y="64"/>
                  </a:lnTo>
                  <a:lnTo>
                    <a:pt x="7" y="57"/>
                  </a:lnTo>
                  <a:lnTo>
                    <a:pt x="2" y="49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07" name="Freeform 352"/>
            <p:cNvSpPr>
              <a:spLocks/>
            </p:cNvSpPr>
            <p:nvPr/>
          </p:nvSpPr>
          <p:spPr bwMode="auto">
            <a:xfrm>
              <a:off x="4864" y="2067"/>
              <a:ext cx="25" cy="7"/>
            </a:xfrm>
            <a:custGeom>
              <a:avLst/>
              <a:gdLst>
                <a:gd name="T0" fmla="*/ 0 w 255"/>
                <a:gd name="T1" fmla="*/ 0 h 82"/>
                <a:gd name="T2" fmla="*/ 0 w 255"/>
                <a:gd name="T3" fmla="*/ 0 h 82"/>
                <a:gd name="T4" fmla="*/ 0 w 255"/>
                <a:gd name="T5" fmla="*/ 0 h 82"/>
                <a:gd name="T6" fmla="*/ 0 w 255"/>
                <a:gd name="T7" fmla="*/ 0 h 82"/>
                <a:gd name="T8" fmla="*/ 0 w 255"/>
                <a:gd name="T9" fmla="*/ 0 h 82"/>
                <a:gd name="T10" fmla="*/ 0 w 255"/>
                <a:gd name="T11" fmla="*/ 0 h 82"/>
                <a:gd name="T12" fmla="*/ 0 w 255"/>
                <a:gd name="T13" fmla="*/ 0 h 82"/>
                <a:gd name="T14" fmla="*/ 0 w 255"/>
                <a:gd name="T15" fmla="*/ 0 h 82"/>
                <a:gd name="T16" fmla="*/ 0 w 255"/>
                <a:gd name="T17" fmla="*/ 0 h 82"/>
                <a:gd name="T18" fmla="*/ 0 w 255"/>
                <a:gd name="T19" fmla="*/ 0 h 82"/>
                <a:gd name="T20" fmla="*/ 0 w 255"/>
                <a:gd name="T21" fmla="*/ 0 h 82"/>
                <a:gd name="T22" fmla="*/ 0 w 255"/>
                <a:gd name="T23" fmla="*/ 0 h 82"/>
                <a:gd name="T24" fmla="*/ 0 w 255"/>
                <a:gd name="T25" fmla="*/ 0 h 82"/>
                <a:gd name="T26" fmla="*/ 0 w 255"/>
                <a:gd name="T27" fmla="*/ 0 h 82"/>
                <a:gd name="T28" fmla="*/ 0 w 255"/>
                <a:gd name="T29" fmla="*/ 0 h 82"/>
                <a:gd name="T30" fmla="*/ 0 w 255"/>
                <a:gd name="T31" fmla="*/ 0 h 82"/>
                <a:gd name="T32" fmla="*/ 0 w 255"/>
                <a:gd name="T33" fmla="*/ 0 h 82"/>
                <a:gd name="T34" fmla="*/ 0 w 255"/>
                <a:gd name="T35" fmla="*/ 0 h 82"/>
                <a:gd name="T36" fmla="*/ 0 w 255"/>
                <a:gd name="T37" fmla="*/ 0 h 82"/>
                <a:gd name="T38" fmla="*/ 0 w 255"/>
                <a:gd name="T39" fmla="*/ 0 h 82"/>
                <a:gd name="T40" fmla="*/ 0 w 25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82"/>
                <a:gd name="T65" fmla="*/ 255 w 25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82">
                  <a:moveTo>
                    <a:pt x="22" y="0"/>
                  </a:moveTo>
                  <a:lnTo>
                    <a:pt x="233" y="14"/>
                  </a:lnTo>
                  <a:lnTo>
                    <a:pt x="242" y="18"/>
                  </a:lnTo>
                  <a:lnTo>
                    <a:pt x="249" y="25"/>
                  </a:lnTo>
                  <a:lnTo>
                    <a:pt x="253" y="33"/>
                  </a:lnTo>
                  <a:lnTo>
                    <a:pt x="255" y="44"/>
                  </a:lnTo>
                  <a:lnTo>
                    <a:pt x="255" y="57"/>
                  </a:lnTo>
                  <a:lnTo>
                    <a:pt x="254" y="67"/>
                  </a:lnTo>
                  <a:lnTo>
                    <a:pt x="250" y="74"/>
                  </a:lnTo>
                  <a:lnTo>
                    <a:pt x="243" y="80"/>
                  </a:lnTo>
                  <a:lnTo>
                    <a:pt x="233" y="82"/>
                  </a:lnTo>
                  <a:lnTo>
                    <a:pt x="25" y="66"/>
                  </a:lnTo>
                  <a:lnTo>
                    <a:pt x="15" y="63"/>
                  </a:lnTo>
                  <a:lnTo>
                    <a:pt x="6" y="56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08" name="Freeform 353"/>
            <p:cNvSpPr>
              <a:spLocks/>
            </p:cNvSpPr>
            <p:nvPr/>
          </p:nvSpPr>
          <p:spPr bwMode="auto">
            <a:xfrm>
              <a:off x="4864" y="2077"/>
              <a:ext cx="26" cy="7"/>
            </a:xfrm>
            <a:custGeom>
              <a:avLst/>
              <a:gdLst>
                <a:gd name="T0" fmla="*/ 0 w 255"/>
                <a:gd name="T1" fmla="*/ 0 h 82"/>
                <a:gd name="T2" fmla="*/ 0 w 255"/>
                <a:gd name="T3" fmla="*/ 0 h 82"/>
                <a:gd name="T4" fmla="*/ 0 w 255"/>
                <a:gd name="T5" fmla="*/ 0 h 82"/>
                <a:gd name="T6" fmla="*/ 0 w 255"/>
                <a:gd name="T7" fmla="*/ 0 h 82"/>
                <a:gd name="T8" fmla="*/ 0 w 255"/>
                <a:gd name="T9" fmla="*/ 0 h 82"/>
                <a:gd name="T10" fmla="*/ 0 w 255"/>
                <a:gd name="T11" fmla="*/ 0 h 82"/>
                <a:gd name="T12" fmla="*/ 0 w 255"/>
                <a:gd name="T13" fmla="*/ 0 h 82"/>
                <a:gd name="T14" fmla="*/ 0 w 255"/>
                <a:gd name="T15" fmla="*/ 0 h 82"/>
                <a:gd name="T16" fmla="*/ 0 w 255"/>
                <a:gd name="T17" fmla="*/ 0 h 82"/>
                <a:gd name="T18" fmla="*/ 0 w 255"/>
                <a:gd name="T19" fmla="*/ 0 h 82"/>
                <a:gd name="T20" fmla="*/ 0 w 255"/>
                <a:gd name="T21" fmla="*/ 0 h 82"/>
                <a:gd name="T22" fmla="*/ 0 w 255"/>
                <a:gd name="T23" fmla="*/ 0 h 82"/>
                <a:gd name="T24" fmla="*/ 0 w 255"/>
                <a:gd name="T25" fmla="*/ 0 h 82"/>
                <a:gd name="T26" fmla="*/ 0 w 255"/>
                <a:gd name="T27" fmla="*/ 0 h 82"/>
                <a:gd name="T28" fmla="*/ 0 w 255"/>
                <a:gd name="T29" fmla="*/ 0 h 82"/>
                <a:gd name="T30" fmla="*/ 0 w 255"/>
                <a:gd name="T31" fmla="*/ 0 h 82"/>
                <a:gd name="T32" fmla="*/ 0 w 255"/>
                <a:gd name="T33" fmla="*/ 0 h 82"/>
                <a:gd name="T34" fmla="*/ 0 w 255"/>
                <a:gd name="T35" fmla="*/ 0 h 82"/>
                <a:gd name="T36" fmla="*/ 0 w 255"/>
                <a:gd name="T37" fmla="*/ 0 h 82"/>
                <a:gd name="T38" fmla="*/ 0 w 255"/>
                <a:gd name="T39" fmla="*/ 0 h 82"/>
                <a:gd name="T40" fmla="*/ 0 w 25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82"/>
                <a:gd name="T65" fmla="*/ 255 w 25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82">
                  <a:moveTo>
                    <a:pt x="23" y="0"/>
                  </a:moveTo>
                  <a:lnTo>
                    <a:pt x="233" y="15"/>
                  </a:lnTo>
                  <a:lnTo>
                    <a:pt x="242" y="19"/>
                  </a:lnTo>
                  <a:lnTo>
                    <a:pt x="249" y="25"/>
                  </a:lnTo>
                  <a:lnTo>
                    <a:pt x="253" y="34"/>
                  </a:lnTo>
                  <a:lnTo>
                    <a:pt x="255" y="44"/>
                  </a:lnTo>
                  <a:lnTo>
                    <a:pt x="255" y="57"/>
                  </a:lnTo>
                  <a:lnTo>
                    <a:pt x="255" y="67"/>
                  </a:lnTo>
                  <a:lnTo>
                    <a:pt x="250" y="75"/>
                  </a:lnTo>
                  <a:lnTo>
                    <a:pt x="243" y="80"/>
                  </a:lnTo>
                  <a:lnTo>
                    <a:pt x="233" y="82"/>
                  </a:lnTo>
                  <a:lnTo>
                    <a:pt x="25" y="67"/>
                  </a:lnTo>
                  <a:lnTo>
                    <a:pt x="15" y="63"/>
                  </a:lnTo>
                  <a:lnTo>
                    <a:pt x="7" y="57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09" name="Freeform 354"/>
            <p:cNvSpPr>
              <a:spLocks/>
            </p:cNvSpPr>
            <p:nvPr/>
          </p:nvSpPr>
          <p:spPr bwMode="auto">
            <a:xfrm>
              <a:off x="4931" y="2422"/>
              <a:ext cx="23" cy="4"/>
            </a:xfrm>
            <a:custGeom>
              <a:avLst/>
              <a:gdLst>
                <a:gd name="T0" fmla="*/ 0 w 229"/>
                <a:gd name="T1" fmla="*/ 0 h 49"/>
                <a:gd name="T2" fmla="*/ 0 w 229"/>
                <a:gd name="T3" fmla="*/ 0 h 49"/>
                <a:gd name="T4" fmla="*/ 0 w 229"/>
                <a:gd name="T5" fmla="*/ 0 h 49"/>
                <a:gd name="T6" fmla="*/ 0 w 229"/>
                <a:gd name="T7" fmla="*/ 0 h 49"/>
                <a:gd name="T8" fmla="*/ 0 w 229"/>
                <a:gd name="T9" fmla="*/ 0 h 49"/>
                <a:gd name="T10" fmla="*/ 0 w 229"/>
                <a:gd name="T11" fmla="*/ 0 h 49"/>
                <a:gd name="T12" fmla="*/ 0 w 229"/>
                <a:gd name="T13" fmla="*/ 0 h 49"/>
                <a:gd name="T14" fmla="*/ 0 w 229"/>
                <a:gd name="T15" fmla="*/ 0 h 49"/>
                <a:gd name="T16" fmla="*/ 0 w 229"/>
                <a:gd name="T17" fmla="*/ 0 h 49"/>
                <a:gd name="T18" fmla="*/ 0 w 229"/>
                <a:gd name="T19" fmla="*/ 0 h 49"/>
                <a:gd name="T20" fmla="*/ 0 w 229"/>
                <a:gd name="T21" fmla="*/ 0 h 49"/>
                <a:gd name="T22" fmla="*/ 0 w 229"/>
                <a:gd name="T23" fmla="*/ 0 h 49"/>
                <a:gd name="T24" fmla="*/ 0 w 229"/>
                <a:gd name="T25" fmla="*/ 0 h 49"/>
                <a:gd name="T26" fmla="*/ 0 w 229"/>
                <a:gd name="T27" fmla="*/ 0 h 49"/>
                <a:gd name="T28" fmla="*/ 0 w 229"/>
                <a:gd name="T29" fmla="*/ 0 h 49"/>
                <a:gd name="T30" fmla="*/ 0 w 229"/>
                <a:gd name="T31" fmla="*/ 0 h 49"/>
                <a:gd name="T32" fmla="*/ 0 w 229"/>
                <a:gd name="T33" fmla="*/ 0 h 49"/>
                <a:gd name="T34" fmla="*/ 0 w 229"/>
                <a:gd name="T35" fmla="*/ 0 h 49"/>
                <a:gd name="T36" fmla="*/ 0 w 229"/>
                <a:gd name="T37" fmla="*/ 0 h 49"/>
                <a:gd name="T38" fmla="*/ 0 w 229"/>
                <a:gd name="T39" fmla="*/ 0 h 49"/>
                <a:gd name="T40" fmla="*/ 0 w 229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9"/>
                <a:gd name="T64" fmla="*/ 0 h 49"/>
                <a:gd name="T65" fmla="*/ 229 w 229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9" h="49">
                  <a:moveTo>
                    <a:pt x="20" y="0"/>
                  </a:moveTo>
                  <a:lnTo>
                    <a:pt x="206" y="5"/>
                  </a:lnTo>
                  <a:lnTo>
                    <a:pt x="216" y="6"/>
                  </a:lnTo>
                  <a:lnTo>
                    <a:pt x="223" y="10"/>
                  </a:lnTo>
                  <a:lnTo>
                    <a:pt x="227" y="16"/>
                  </a:lnTo>
                  <a:lnTo>
                    <a:pt x="229" y="24"/>
                  </a:lnTo>
                  <a:lnTo>
                    <a:pt x="229" y="32"/>
                  </a:lnTo>
                  <a:lnTo>
                    <a:pt x="228" y="40"/>
                  </a:lnTo>
                  <a:lnTo>
                    <a:pt x="224" y="45"/>
                  </a:lnTo>
                  <a:lnTo>
                    <a:pt x="218" y="49"/>
                  </a:lnTo>
                  <a:lnTo>
                    <a:pt x="209" y="49"/>
                  </a:lnTo>
                  <a:lnTo>
                    <a:pt x="20" y="47"/>
                  </a:lnTo>
                  <a:lnTo>
                    <a:pt x="13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10" name="Freeform 355"/>
            <p:cNvSpPr>
              <a:spLocks/>
            </p:cNvSpPr>
            <p:nvPr/>
          </p:nvSpPr>
          <p:spPr bwMode="auto">
            <a:xfrm>
              <a:off x="4865" y="2059"/>
              <a:ext cx="23" cy="4"/>
            </a:xfrm>
            <a:custGeom>
              <a:avLst/>
              <a:gdLst>
                <a:gd name="T0" fmla="*/ 0 w 228"/>
                <a:gd name="T1" fmla="*/ 0 h 59"/>
                <a:gd name="T2" fmla="*/ 0 w 228"/>
                <a:gd name="T3" fmla="*/ 0 h 59"/>
                <a:gd name="T4" fmla="*/ 0 w 228"/>
                <a:gd name="T5" fmla="*/ 0 h 59"/>
                <a:gd name="T6" fmla="*/ 0 w 228"/>
                <a:gd name="T7" fmla="*/ 0 h 59"/>
                <a:gd name="T8" fmla="*/ 0 w 228"/>
                <a:gd name="T9" fmla="*/ 0 h 59"/>
                <a:gd name="T10" fmla="*/ 0 w 228"/>
                <a:gd name="T11" fmla="*/ 0 h 59"/>
                <a:gd name="T12" fmla="*/ 0 w 228"/>
                <a:gd name="T13" fmla="*/ 0 h 59"/>
                <a:gd name="T14" fmla="*/ 0 w 228"/>
                <a:gd name="T15" fmla="*/ 0 h 59"/>
                <a:gd name="T16" fmla="*/ 0 w 228"/>
                <a:gd name="T17" fmla="*/ 0 h 59"/>
                <a:gd name="T18" fmla="*/ 0 w 228"/>
                <a:gd name="T19" fmla="*/ 0 h 59"/>
                <a:gd name="T20" fmla="*/ 0 w 228"/>
                <a:gd name="T21" fmla="*/ 0 h 59"/>
                <a:gd name="T22" fmla="*/ 0 w 228"/>
                <a:gd name="T23" fmla="*/ 0 h 59"/>
                <a:gd name="T24" fmla="*/ 0 w 228"/>
                <a:gd name="T25" fmla="*/ 0 h 59"/>
                <a:gd name="T26" fmla="*/ 0 w 228"/>
                <a:gd name="T27" fmla="*/ 0 h 59"/>
                <a:gd name="T28" fmla="*/ 0 w 228"/>
                <a:gd name="T29" fmla="*/ 0 h 59"/>
                <a:gd name="T30" fmla="*/ 0 w 228"/>
                <a:gd name="T31" fmla="*/ 0 h 59"/>
                <a:gd name="T32" fmla="*/ 0 w 228"/>
                <a:gd name="T33" fmla="*/ 0 h 59"/>
                <a:gd name="T34" fmla="*/ 0 w 228"/>
                <a:gd name="T35" fmla="*/ 0 h 59"/>
                <a:gd name="T36" fmla="*/ 0 w 228"/>
                <a:gd name="T37" fmla="*/ 0 h 59"/>
                <a:gd name="T38" fmla="*/ 0 w 228"/>
                <a:gd name="T39" fmla="*/ 0 h 59"/>
                <a:gd name="T40" fmla="*/ 0 w 228"/>
                <a:gd name="T41" fmla="*/ 0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59"/>
                <a:gd name="T65" fmla="*/ 228 w 228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59">
                  <a:moveTo>
                    <a:pt x="19" y="0"/>
                  </a:moveTo>
                  <a:lnTo>
                    <a:pt x="206" y="13"/>
                  </a:lnTo>
                  <a:lnTo>
                    <a:pt x="215" y="15"/>
                  </a:lnTo>
                  <a:lnTo>
                    <a:pt x="222" y="19"/>
                  </a:lnTo>
                  <a:lnTo>
                    <a:pt x="226" y="25"/>
                  </a:lnTo>
                  <a:lnTo>
                    <a:pt x="228" y="33"/>
                  </a:lnTo>
                  <a:lnTo>
                    <a:pt x="228" y="42"/>
                  </a:lnTo>
                  <a:lnTo>
                    <a:pt x="227" y="49"/>
                  </a:lnTo>
                  <a:lnTo>
                    <a:pt x="223" y="54"/>
                  </a:lnTo>
                  <a:lnTo>
                    <a:pt x="216" y="58"/>
                  </a:lnTo>
                  <a:lnTo>
                    <a:pt x="208" y="59"/>
                  </a:lnTo>
                  <a:lnTo>
                    <a:pt x="19" y="47"/>
                  </a:lnTo>
                  <a:lnTo>
                    <a:pt x="12" y="45"/>
                  </a:lnTo>
                  <a:lnTo>
                    <a:pt x="6" y="40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11" name="Freeform 356"/>
            <p:cNvSpPr>
              <a:spLocks/>
            </p:cNvSpPr>
            <p:nvPr/>
          </p:nvSpPr>
          <p:spPr bwMode="auto">
            <a:xfrm>
              <a:off x="4866" y="2068"/>
              <a:ext cx="22" cy="5"/>
            </a:xfrm>
            <a:custGeom>
              <a:avLst/>
              <a:gdLst>
                <a:gd name="T0" fmla="*/ 0 w 228"/>
                <a:gd name="T1" fmla="*/ 0 h 59"/>
                <a:gd name="T2" fmla="*/ 0 w 228"/>
                <a:gd name="T3" fmla="*/ 0 h 59"/>
                <a:gd name="T4" fmla="*/ 0 w 228"/>
                <a:gd name="T5" fmla="*/ 0 h 59"/>
                <a:gd name="T6" fmla="*/ 0 w 228"/>
                <a:gd name="T7" fmla="*/ 0 h 59"/>
                <a:gd name="T8" fmla="*/ 0 w 228"/>
                <a:gd name="T9" fmla="*/ 0 h 59"/>
                <a:gd name="T10" fmla="*/ 0 w 228"/>
                <a:gd name="T11" fmla="*/ 0 h 59"/>
                <a:gd name="T12" fmla="*/ 0 w 228"/>
                <a:gd name="T13" fmla="*/ 0 h 59"/>
                <a:gd name="T14" fmla="*/ 0 w 228"/>
                <a:gd name="T15" fmla="*/ 0 h 59"/>
                <a:gd name="T16" fmla="*/ 0 w 228"/>
                <a:gd name="T17" fmla="*/ 0 h 59"/>
                <a:gd name="T18" fmla="*/ 0 w 228"/>
                <a:gd name="T19" fmla="*/ 0 h 59"/>
                <a:gd name="T20" fmla="*/ 0 w 228"/>
                <a:gd name="T21" fmla="*/ 0 h 59"/>
                <a:gd name="T22" fmla="*/ 0 w 228"/>
                <a:gd name="T23" fmla="*/ 0 h 59"/>
                <a:gd name="T24" fmla="*/ 0 w 228"/>
                <a:gd name="T25" fmla="*/ 0 h 59"/>
                <a:gd name="T26" fmla="*/ 0 w 228"/>
                <a:gd name="T27" fmla="*/ 0 h 59"/>
                <a:gd name="T28" fmla="*/ 0 w 228"/>
                <a:gd name="T29" fmla="*/ 0 h 59"/>
                <a:gd name="T30" fmla="*/ 0 w 228"/>
                <a:gd name="T31" fmla="*/ 0 h 59"/>
                <a:gd name="T32" fmla="*/ 0 w 228"/>
                <a:gd name="T33" fmla="*/ 0 h 59"/>
                <a:gd name="T34" fmla="*/ 0 w 228"/>
                <a:gd name="T35" fmla="*/ 0 h 59"/>
                <a:gd name="T36" fmla="*/ 0 w 228"/>
                <a:gd name="T37" fmla="*/ 0 h 59"/>
                <a:gd name="T38" fmla="*/ 0 w 228"/>
                <a:gd name="T39" fmla="*/ 0 h 59"/>
                <a:gd name="T40" fmla="*/ 0 w 228"/>
                <a:gd name="T41" fmla="*/ 0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59"/>
                <a:gd name="T65" fmla="*/ 228 w 228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59">
                  <a:moveTo>
                    <a:pt x="20" y="0"/>
                  </a:moveTo>
                  <a:lnTo>
                    <a:pt x="206" y="13"/>
                  </a:lnTo>
                  <a:lnTo>
                    <a:pt x="215" y="15"/>
                  </a:lnTo>
                  <a:lnTo>
                    <a:pt x="222" y="19"/>
                  </a:lnTo>
                  <a:lnTo>
                    <a:pt x="226" y="25"/>
                  </a:lnTo>
                  <a:lnTo>
                    <a:pt x="228" y="32"/>
                  </a:lnTo>
                  <a:lnTo>
                    <a:pt x="228" y="43"/>
                  </a:lnTo>
                  <a:lnTo>
                    <a:pt x="227" y="49"/>
                  </a:lnTo>
                  <a:lnTo>
                    <a:pt x="223" y="54"/>
                  </a:lnTo>
                  <a:lnTo>
                    <a:pt x="217" y="58"/>
                  </a:lnTo>
                  <a:lnTo>
                    <a:pt x="209" y="59"/>
                  </a:lnTo>
                  <a:lnTo>
                    <a:pt x="20" y="47"/>
                  </a:lnTo>
                  <a:lnTo>
                    <a:pt x="13" y="45"/>
                  </a:lnTo>
                  <a:lnTo>
                    <a:pt x="6" y="40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12" name="Freeform 357"/>
            <p:cNvSpPr>
              <a:spLocks/>
            </p:cNvSpPr>
            <p:nvPr/>
          </p:nvSpPr>
          <p:spPr bwMode="auto">
            <a:xfrm>
              <a:off x="4866" y="2078"/>
              <a:ext cx="23" cy="5"/>
            </a:xfrm>
            <a:custGeom>
              <a:avLst/>
              <a:gdLst>
                <a:gd name="T0" fmla="*/ 0 w 227"/>
                <a:gd name="T1" fmla="*/ 0 h 59"/>
                <a:gd name="T2" fmla="*/ 0 w 227"/>
                <a:gd name="T3" fmla="*/ 0 h 59"/>
                <a:gd name="T4" fmla="*/ 0 w 227"/>
                <a:gd name="T5" fmla="*/ 0 h 59"/>
                <a:gd name="T6" fmla="*/ 0 w 227"/>
                <a:gd name="T7" fmla="*/ 0 h 59"/>
                <a:gd name="T8" fmla="*/ 0 w 227"/>
                <a:gd name="T9" fmla="*/ 0 h 59"/>
                <a:gd name="T10" fmla="*/ 0 w 227"/>
                <a:gd name="T11" fmla="*/ 0 h 59"/>
                <a:gd name="T12" fmla="*/ 0 w 227"/>
                <a:gd name="T13" fmla="*/ 0 h 59"/>
                <a:gd name="T14" fmla="*/ 0 w 227"/>
                <a:gd name="T15" fmla="*/ 0 h 59"/>
                <a:gd name="T16" fmla="*/ 0 w 227"/>
                <a:gd name="T17" fmla="*/ 0 h 59"/>
                <a:gd name="T18" fmla="*/ 0 w 227"/>
                <a:gd name="T19" fmla="*/ 0 h 59"/>
                <a:gd name="T20" fmla="*/ 0 w 227"/>
                <a:gd name="T21" fmla="*/ 0 h 59"/>
                <a:gd name="T22" fmla="*/ 0 w 227"/>
                <a:gd name="T23" fmla="*/ 0 h 59"/>
                <a:gd name="T24" fmla="*/ 0 w 227"/>
                <a:gd name="T25" fmla="*/ 0 h 59"/>
                <a:gd name="T26" fmla="*/ 0 w 227"/>
                <a:gd name="T27" fmla="*/ 0 h 59"/>
                <a:gd name="T28" fmla="*/ 0 w 227"/>
                <a:gd name="T29" fmla="*/ 0 h 59"/>
                <a:gd name="T30" fmla="*/ 0 w 227"/>
                <a:gd name="T31" fmla="*/ 0 h 59"/>
                <a:gd name="T32" fmla="*/ 0 w 227"/>
                <a:gd name="T33" fmla="*/ 0 h 59"/>
                <a:gd name="T34" fmla="*/ 0 w 227"/>
                <a:gd name="T35" fmla="*/ 0 h 59"/>
                <a:gd name="T36" fmla="*/ 0 w 227"/>
                <a:gd name="T37" fmla="*/ 0 h 59"/>
                <a:gd name="T38" fmla="*/ 0 w 227"/>
                <a:gd name="T39" fmla="*/ 0 h 59"/>
                <a:gd name="T40" fmla="*/ 0 w 227"/>
                <a:gd name="T41" fmla="*/ 0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59"/>
                <a:gd name="T65" fmla="*/ 227 w 227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59">
                  <a:moveTo>
                    <a:pt x="19" y="0"/>
                  </a:moveTo>
                  <a:lnTo>
                    <a:pt x="206" y="13"/>
                  </a:lnTo>
                  <a:lnTo>
                    <a:pt x="214" y="15"/>
                  </a:lnTo>
                  <a:lnTo>
                    <a:pt x="221" y="19"/>
                  </a:lnTo>
                  <a:lnTo>
                    <a:pt x="225" y="25"/>
                  </a:lnTo>
                  <a:lnTo>
                    <a:pt x="227" y="33"/>
                  </a:lnTo>
                  <a:lnTo>
                    <a:pt x="227" y="42"/>
                  </a:lnTo>
                  <a:lnTo>
                    <a:pt x="226" y="49"/>
                  </a:lnTo>
                  <a:lnTo>
                    <a:pt x="222" y="54"/>
                  </a:lnTo>
                  <a:lnTo>
                    <a:pt x="216" y="58"/>
                  </a:lnTo>
                  <a:lnTo>
                    <a:pt x="208" y="59"/>
                  </a:lnTo>
                  <a:lnTo>
                    <a:pt x="19" y="47"/>
                  </a:lnTo>
                  <a:lnTo>
                    <a:pt x="12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13" name="Freeform 358"/>
            <p:cNvSpPr>
              <a:spLocks/>
            </p:cNvSpPr>
            <p:nvPr/>
          </p:nvSpPr>
          <p:spPr bwMode="auto">
            <a:xfrm>
              <a:off x="4946" y="2423"/>
              <a:ext cx="7" cy="3"/>
            </a:xfrm>
            <a:custGeom>
              <a:avLst/>
              <a:gdLst>
                <a:gd name="T0" fmla="*/ 0 w 64"/>
                <a:gd name="T1" fmla="*/ 0 h 34"/>
                <a:gd name="T2" fmla="*/ 0 w 64"/>
                <a:gd name="T3" fmla="*/ 0 h 34"/>
                <a:gd name="T4" fmla="*/ 0 w 64"/>
                <a:gd name="T5" fmla="*/ 0 h 34"/>
                <a:gd name="T6" fmla="*/ 0 w 64"/>
                <a:gd name="T7" fmla="*/ 0 h 34"/>
                <a:gd name="T8" fmla="*/ 0 w 6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4"/>
                <a:gd name="T17" fmla="*/ 64 w 6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4">
                  <a:moveTo>
                    <a:pt x="64" y="34"/>
                  </a:moveTo>
                  <a:lnTo>
                    <a:pt x="1" y="32"/>
                  </a:lnTo>
                  <a:lnTo>
                    <a:pt x="0" y="0"/>
                  </a:lnTo>
                  <a:lnTo>
                    <a:pt x="63" y="2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14" name="Freeform 359"/>
            <p:cNvSpPr>
              <a:spLocks/>
            </p:cNvSpPr>
            <p:nvPr/>
          </p:nvSpPr>
          <p:spPr bwMode="auto">
            <a:xfrm>
              <a:off x="4830" y="2364"/>
              <a:ext cx="131" cy="22"/>
            </a:xfrm>
            <a:custGeom>
              <a:avLst/>
              <a:gdLst>
                <a:gd name="T0" fmla="*/ 0 w 1317"/>
                <a:gd name="T1" fmla="*/ 0 h 269"/>
                <a:gd name="T2" fmla="*/ 0 w 1317"/>
                <a:gd name="T3" fmla="*/ 0 h 269"/>
                <a:gd name="T4" fmla="*/ 0 w 1317"/>
                <a:gd name="T5" fmla="*/ 0 h 269"/>
                <a:gd name="T6" fmla="*/ 0 w 1317"/>
                <a:gd name="T7" fmla="*/ 0 h 269"/>
                <a:gd name="T8" fmla="*/ 0 w 1317"/>
                <a:gd name="T9" fmla="*/ 0 h 269"/>
                <a:gd name="T10" fmla="*/ 0 w 1317"/>
                <a:gd name="T11" fmla="*/ 0 h 269"/>
                <a:gd name="T12" fmla="*/ 0 w 1317"/>
                <a:gd name="T13" fmla="*/ 0 h 269"/>
                <a:gd name="T14" fmla="*/ 0 w 1317"/>
                <a:gd name="T15" fmla="*/ 0 h 269"/>
                <a:gd name="T16" fmla="*/ 0 w 1317"/>
                <a:gd name="T17" fmla="*/ 0 h 269"/>
                <a:gd name="T18" fmla="*/ 0 w 1317"/>
                <a:gd name="T19" fmla="*/ 0 h 269"/>
                <a:gd name="T20" fmla="*/ 0 w 1317"/>
                <a:gd name="T21" fmla="*/ 0 h 269"/>
                <a:gd name="T22" fmla="*/ 0 w 1317"/>
                <a:gd name="T23" fmla="*/ 0 h 269"/>
                <a:gd name="T24" fmla="*/ 0 w 1317"/>
                <a:gd name="T25" fmla="*/ 0 h 269"/>
                <a:gd name="T26" fmla="*/ 0 w 1317"/>
                <a:gd name="T27" fmla="*/ 0 h 269"/>
                <a:gd name="T28" fmla="*/ 0 w 1317"/>
                <a:gd name="T29" fmla="*/ 0 h 269"/>
                <a:gd name="T30" fmla="*/ 0 w 1317"/>
                <a:gd name="T31" fmla="*/ 0 h 269"/>
                <a:gd name="T32" fmla="*/ 0 w 1317"/>
                <a:gd name="T33" fmla="*/ 0 h 269"/>
                <a:gd name="T34" fmla="*/ 0 w 1317"/>
                <a:gd name="T35" fmla="*/ 0 h 269"/>
                <a:gd name="T36" fmla="*/ 0 w 1317"/>
                <a:gd name="T37" fmla="*/ 0 h 269"/>
                <a:gd name="T38" fmla="*/ 0 w 1317"/>
                <a:gd name="T39" fmla="*/ 0 h 269"/>
                <a:gd name="T40" fmla="*/ 0 w 1317"/>
                <a:gd name="T41" fmla="*/ 0 h 269"/>
                <a:gd name="T42" fmla="*/ 0 w 1317"/>
                <a:gd name="T43" fmla="*/ 0 h 269"/>
                <a:gd name="T44" fmla="*/ 0 w 1317"/>
                <a:gd name="T45" fmla="*/ 0 h 269"/>
                <a:gd name="T46" fmla="*/ 0 w 1317"/>
                <a:gd name="T47" fmla="*/ 0 h 269"/>
                <a:gd name="T48" fmla="*/ 0 w 1317"/>
                <a:gd name="T49" fmla="*/ 0 h 269"/>
                <a:gd name="T50" fmla="*/ 0 w 1317"/>
                <a:gd name="T51" fmla="*/ 0 h 269"/>
                <a:gd name="T52" fmla="*/ 0 w 1317"/>
                <a:gd name="T53" fmla="*/ 0 h 269"/>
                <a:gd name="T54" fmla="*/ 0 w 1317"/>
                <a:gd name="T55" fmla="*/ 0 h 269"/>
                <a:gd name="T56" fmla="*/ 0 w 1317"/>
                <a:gd name="T57" fmla="*/ 0 h 269"/>
                <a:gd name="T58" fmla="*/ 0 w 1317"/>
                <a:gd name="T59" fmla="*/ 0 h 269"/>
                <a:gd name="T60" fmla="*/ 0 w 1317"/>
                <a:gd name="T61" fmla="*/ 0 h 269"/>
                <a:gd name="T62" fmla="*/ 0 w 1317"/>
                <a:gd name="T63" fmla="*/ 0 h 269"/>
                <a:gd name="T64" fmla="*/ 0 w 1317"/>
                <a:gd name="T65" fmla="*/ 0 h 269"/>
                <a:gd name="T66" fmla="*/ 0 w 1317"/>
                <a:gd name="T67" fmla="*/ 0 h 269"/>
                <a:gd name="T68" fmla="*/ 0 w 1317"/>
                <a:gd name="T69" fmla="*/ 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69"/>
                <a:gd name="T107" fmla="*/ 1317 w 1317"/>
                <a:gd name="T108" fmla="*/ 269 h 2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69">
                  <a:moveTo>
                    <a:pt x="114" y="0"/>
                  </a:moveTo>
                  <a:lnTo>
                    <a:pt x="1198" y="41"/>
                  </a:lnTo>
                  <a:lnTo>
                    <a:pt x="1226" y="45"/>
                  </a:lnTo>
                  <a:lnTo>
                    <a:pt x="1249" y="52"/>
                  </a:lnTo>
                  <a:lnTo>
                    <a:pt x="1269" y="65"/>
                  </a:lnTo>
                  <a:lnTo>
                    <a:pt x="1286" y="80"/>
                  </a:lnTo>
                  <a:lnTo>
                    <a:pt x="1300" y="98"/>
                  </a:lnTo>
                  <a:lnTo>
                    <a:pt x="1309" y="118"/>
                  </a:lnTo>
                  <a:lnTo>
                    <a:pt x="1315" y="138"/>
                  </a:lnTo>
                  <a:lnTo>
                    <a:pt x="1317" y="160"/>
                  </a:lnTo>
                  <a:lnTo>
                    <a:pt x="1316" y="182"/>
                  </a:lnTo>
                  <a:lnTo>
                    <a:pt x="1311" y="202"/>
                  </a:lnTo>
                  <a:lnTo>
                    <a:pt x="1302" y="221"/>
                  </a:lnTo>
                  <a:lnTo>
                    <a:pt x="1290" y="238"/>
                  </a:lnTo>
                  <a:lnTo>
                    <a:pt x="1273" y="251"/>
                  </a:lnTo>
                  <a:lnTo>
                    <a:pt x="1254" y="262"/>
                  </a:lnTo>
                  <a:lnTo>
                    <a:pt x="1231" y="268"/>
                  </a:lnTo>
                  <a:lnTo>
                    <a:pt x="1203" y="269"/>
                  </a:lnTo>
                  <a:lnTo>
                    <a:pt x="119" y="226"/>
                  </a:lnTo>
                  <a:lnTo>
                    <a:pt x="91" y="223"/>
                  </a:lnTo>
                  <a:lnTo>
                    <a:pt x="68" y="215"/>
                  </a:lnTo>
                  <a:lnTo>
                    <a:pt x="48" y="204"/>
                  </a:lnTo>
                  <a:lnTo>
                    <a:pt x="30" y="188"/>
                  </a:lnTo>
                  <a:lnTo>
                    <a:pt x="17" y="170"/>
                  </a:lnTo>
                  <a:lnTo>
                    <a:pt x="8" y="151"/>
                  </a:lnTo>
                  <a:lnTo>
                    <a:pt x="2" y="130"/>
                  </a:lnTo>
                  <a:lnTo>
                    <a:pt x="0" y="108"/>
                  </a:lnTo>
                  <a:lnTo>
                    <a:pt x="1" y="88"/>
                  </a:lnTo>
                  <a:lnTo>
                    <a:pt x="6" y="67"/>
                  </a:lnTo>
                  <a:lnTo>
                    <a:pt x="15" y="48"/>
                  </a:lnTo>
                  <a:lnTo>
                    <a:pt x="27" y="32"/>
                  </a:lnTo>
                  <a:lnTo>
                    <a:pt x="43" y="17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15" name="Freeform 360"/>
            <p:cNvSpPr>
              <a:spLocks/>
            </p:cNvSpPr>
            <p:nvPr/>
          </p:nvSpPr>
          <p:spPr bwMode="auto">
            <a:xfrm>
              <a:off x="4829" y="2363"/>
              <a:ext cx="132" cy="22"/>
            </a:xfrm>
            <a:custGeom>
              <a:avLst/>
              <a:gdLst>
                <a:gd name="T0" fmla="*/ 0 w 1317"/>
                <a:gd name="T1" fmla="*/ 0 h 271"/>
                <a:gd name="T2" fmla="*/ 0 w 1317"/>
                <a:gd name="T3" fmla="*/ 0 h 271"/>
                <a:gd name="T4" fmla="*/ 0 w 1317"/>
                <a:gd name="T5" fmla="*/ 0 h 271"/>
                <a:gd name="T6" fmla="*/ 0 w 1317"/>
                <a:gd name="T7" fmla="*/ 0 h 271"/>
                <a:gd name="T8" fmla="*/ 0 w 1317"/>
                <a:gd name="T9" fmla="*/ 0 h 271"/>
                <a:gd name="T10" fmla="*/ 0 w 1317"/>
                <a:gd name="T11" fmla="*/ 0 h 271"/>
                <a:gd name="T12" fmla="*/ 0 w 1317"/>
                <a:gd name="T13" fmla="*/ 0 h 271"/>
                <a:gd name="T14" fmla="*/ 0 w 1317"/>
                <a:gd name="T15" fmla="*/ 0 h 271"/>
                <a:gd name="T16" fmla="*/ 0 w 1317"/>
                <a:gd name="T17" fmla="*/ 0 h 271"/>
                <a:gd name="T18" fmla="*/ 0 w 1317"/>
                <a:gd name="T19" fmla="*/ 0 h 271"/>
                <a:gd name="T20" fmla="*/ 0 w 1317"/>
                <a:gd name="T21" fmla="*/ 0 h 271"/>
                <a:gd name="T22" fmla="*/ 0 w 1317"/>
                <a:gd name="T23" fmla="*/ 0 h 271"/>
                <a:gd name="T24" fmla="*/ 0 w 1317"/>
                <a:gd name="T25" fmla="*/ 0 h 271"/>
                <a:gd name="T26" fmla="*/ 0 w 1317"/>
                <a:gd name="T27" fmla="*/ 0 h 271"/>
                <a:gd name="T28" fmla="*/ 0 w 1317"/>
                <a:gd name="T29" fmla="*/ 0 h 271"/>
                <a:gd name="T30" fmla="*/ 0 w 1317"/>
                <a:gd name="T31" fmla="*/ 0 h 271"/>
                <a:gd name="T32" fmla="*/ 0 w 1317"/>
                <a:gd name="T33" fmla="*/ 0 h 271"/>
                <a:gd name="T34" fmla="*/ 0 w 1317"/>
                <a:gd name="T35" fmla="*/ 0 h 271"/>
                <a:gd name="T36" fmla="*/ 0 w 1317"/>
                <a:gd name="T37" fmla="*/ 0 h 271"/>
                <a:gd name="T38" fmla="*/ 0 w 1317"/>
                <a:gd name="T39" fmla="*/ 0 h 271"/>
                <a:gd name="T40" fmla="*/ 0 w 1317"/>
                <a:gd name="T41" fmla="*/ 0 h 271"/>
                <a:gd name="T42" fmla="*/ 0 w 1317"/>
                <a:gd name="T43" fmla="*/ 0 h 271"/>
                <a:gd name="T44" fmla="*/ 0 w 1317"/>
                <a:gd name="T45" fmla="*/ 0 h 271"/>
                <a:gd name="T46" fmla="*/ 0 w 1317"/>
                <a:gd name="T47" fmla="*/ 0 h 271"/>
                <a:gd name="T48" fmla="*/ 0 w 1317"/>
                <a:gd name="T49" fmla="*/ 0 h 271"/>
                <a:gd name="T50" fmla="*/ 0 w 1317"/>
                <a:gd name="T51" fmla="*/ 0 h 271"/>
                <a:gd name="T52" fmla="*/ 0 w 1317"/>
                <a:gd name="T53" fmla="*/ 0 h 271"/>
                <a:gd name="T54" fmla="*/ 0 w 1317"/>
                <a:gd name="T55" fmla="*/ 0 h 271"/>
                <a:gd name="T56" fmla="*/ 0 w 1317"/>
                <a:gd name="T57" fmla="*/ 0 h 271"/>
                <a:gd name="T58" fmla="*/ 0 w 1317"/>
                <a:gd name="T59" fmla="*/ 0 h 271"/>
                <a:gd name="T60" fmla="*/ 0 w 1317"/>
                <a:gd name="T61" fmla="*/ 0 h 271"/>
                <a:gd name="T62" fmla="*/ 0 w 1317"/>
                <a:gd name="T63" fmla="*/ 0 h 271"/>
                <a:gd name="T64" fmla="*/ 0 w 1317"/>
                <a:gd name="T65" fmla="*/ 0 h 271"/>
                <a:gd name="T66" fmla="*/ 0 w 1317"/>
                <a:gd name="T67" fmla="*/ 0 h 271"/>
                <a:gd name="T68" fmla="*/ 0 w 1317"/>
                <a:gd name="T69" fmla="*/ 0 h 2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71"/>
                <a:gd name="T107" fmla="*/ 1317 w 1317"/>
                <a:gd name="T108" fmla="*/ 271 h 2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71">
                  <a:moveTo>
                    <a:pt x="114" y="0"/>
                  </a:moveTo>
                  <a:lnTo>
                    <a:pt x="1198" y="43"/>
                  </a:lnTo>
                  <a:lnTo>
                    <a:pt x="1225" y="46"/>
                  </a:lnTo>
                  <a:lnTo>
                    <a:pt x="1250" y="54"/>
                  </a:lnTo>
                  <a:lnTo>
                    <a:pt x="1270" y="67"/>
                  </a:lnTo>
                  <a:lnTo>
                    <a:pt x="1286" y="82"/>
                  </a:lnTo>
                  <a:lnTo>
                    <a:pt x="1300" y="100"/>
                  </a:lnTo>
                  <a:lnTo>
                    <a:pt x="1310" y="119"/>
                  </a:lnTo>
                  <a:lnTo>
                    <a:pt x="1315" y="140"/>
                  </a:lnTo>
                  <a:lnTo>
                    <a:pt x="1317" y="162"/>
                  </a:lnTo>
                  <a:lnTo>
                    <a:pt x="1316" y="183"/>
                  </a:lnTo>
                  <a:lnTo>
                    <a:pt x="1312" y="203"/>
                  </a:lnTo>
                  <a:lnTo>
                    <a:pt x="1304" y="222"/>
                  </a:lnTo>
                  <a:lnTo>
                    <a:pt x="1291" y="238"/>
                  </a:lnTo>
                  <a:lnTo>
                    <a:pt x="1275" y="252"/>
                  </a:lnTo>
                  <a:lnTo>
                    <a:pt x="1255" y="262"/>
                  </a:lnTo>
                  <a:lnTo>
                    <a:pt x="1232" y="268"/>
                  </a:lnTo>
                  <a:lnTo>
                    <a:pt x="1203" y="271"/>
                  </a:lnTo>
                  <a:lnTo>
                    <a:pt x="122" y="228"/>
                  </a:lnTo>
                  <a:lnTo>
                    <a:pt x="93" y="224"/>
                  </a:lnTo>
                  <a:lnTo>
                    <a:pt x="69" y="216"/>
                  </a:lnTo>
                  <a:lnTo>
                    <a:pt x="48" y="203"/>
                  </a:lnTo>
                  <a:lnTo>
                    <a:pt x="32" y="188"/>
                  </a:lnTo>
                  <a:lnTo>
                    <a:pt x="18" y="170"/>
                  </a:lnTo>
                  <a:lnTo>
                    <a:pt x="9" y="150"/>
                  </a:lnTo>
                  <a:lnTo>
                    <a:pt x="3" y="131"/>
                  </a:lnTo>
                  <a:lnTo>
                    <a:pt x="0" y="109"/>
                  </a:lnTo>
                  <a:lnTo>
                    <a:pt x="2" y="88"/>
                  </a:lnTo>
                  <a:lnTo>
                    <a:pt x="7" y="68"/>
                  </a:lnTo>
                  <a:lnTo>
                    <a:pt x="15" y="49"/>
                  </a:lnTo>
                  <a:lnTo>
                    <a:pt x="28" y="32"/>
                  </a:lnTo>
                  <a:lnTo>
                    <a:pt x="43" y="18"/>
                  </a:lnTo>
                  <a:lnTo>
                    <a:pt x="63" y="8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16" name="Freeform 361"/>
            <p:cNvSpPr>
              <a:spLocks/>
            </p:cNvSpPr>
            <p:nvPr/>
          </p:nvSpPr>
          <p:spPr bwMode="auto">
            <a:xfrm>
              <a:off x="4830" y="2364"/>
              <a:ext cx="131" cy="21"/>
            </a:xfrm>
            <a:custGeom>
              <a:avLst/>
              <a:gdLst>
                <a:gd name="T0" fmla="*/ 0 w 1308"/>
                <a:gd name="T1" fmla="*/ 0 h 260"/>
                <a:gd name="T2" fmla="*/ 0 w 1308"/>
                <a:gd name="T3" fmla="*/ 0 h 260"/>
                <a:gd name="T4" fmla="*/ 0 w 1308"/>
                <a:gd name="T5" fmla="*/ 0 h 260"/>
                <a:gd name="T6" fmla="*/ 0 w 1308"/>
                <a:gd name="T7" fmla="*/ 0 h 260"/>
                <a:gd name="T8" fmla="*/ 0 w 1308"/>
                <a:gd name="T9" fmla="*/ 0 h 260"/>
                <a:gd name="T10" fmla="*/ 0 w 1308"/>
                <a:gd name="T11" fmla="*/ 0 h 260"/>
                <a:gd name="T12" fmla="*/ 0 w 1308"/>
                <a:gd name="T13" fmla="*/ 0 h 260"/>
                <a:gd name="T14" fmla="*/ 0 w 1308"/>
                <a:gd name="T15" fmla="*/ 0 h 260"/>
                <a:gd name="T16" fmla="*/ 0 w 1308"/>
                <a:gd name="T17" fmla="*/ 0 h 260"/>
                <a:gd name="T18" fmla="*/ 0 w 1308"/>
                <a:gd name="T19" fmla="*/ 0 h 260"/>
                <a:gd name="T20" fmla="*/ 0 w 1308"/>
                <a:gd name="T21" fmla="*/ 0 h 260"/>
                <a:gd name="T22" fmla="*/ 0 w 1308"/>
                <a:gd name="T23" fmla="*/ 0 h 260"/>
                <a:gd name="T24" fmla="*/ 0 w 1308"/>
                <a:gd name="T25" fmla="*/ 0 h 260"/>
                <a:gd name="T26" fmla="*/ 0 w 1308"/>
                <a:gd name="T27" fmla="*/ 0 h 260"/>
                <a:gd name="T28" fmla="*/ 0 w 1308"/>
                <a:gd name="T29" fmla="*/ 0 h 260"/>
                <a:gd name="T30" fmla="*/ 0 w 1308"/>
                <a:gd name="T31" fmla="*/ 0 h 260"/>
                <a:gd name="T32" fmla="*/ 0 w 1308"/>
                <a:gd name="T33" fmla="*/ 0 h 260"/>
                <a:gd name="T34" fmla="*/ 0 w 1308"/>
                <a:gd name="T35" fmla="*/ 0 h 260"/>
                <a:gd name="T36" fmla="*/ 0 w 1308"/>
                <a:gd name="T37" fmla="*/ 0 h 260"/>
                <a:gd name="T38" fmla="*/ 0 w 1308"/>
                <a:gd name="T39" fmla="*/ 0 h 260"/>
                <a:gd name="T40" fmla="*/ 0 w 1308"/>
                <a:gd name="T41" fmla="*/ 0 h 260"/>
                <a:gd name="T42" fmla="*/ 0 w 1308"/>
                <a:gd name="T43" fmla="*/ 0 h 260"/>
                <a:gd name="T44" fmla="*/ 0 w 1308"/>
                <a:gd name="T45" fmla="*/ 0 h 260"/>
                <a:gd name="T46" fmla="*/ 0 w 1308"/>
                <a:gd name="T47" fmla="*/ 0 h 260"/>
                <a:gd name="T48" fmla="*/ 0 w 1308"/>
                <a:gd name="T49" fmla="*/ 0 h 260"/>
                <a:gd name="T50" fmla="*/ 0 w 1308"/>
                <a:gd name="T51" fmla="*/ 0 h 260"/>
                <a:gd name="T52" fmla="*/ 0 w 1308"/>
                <a:gd name="T53" fmla="*/ 0 h 260"/>
                <a:gd name="T54" fmla="*/ 0 w 1308"/>
                <a:gd name="T55" fmla="*/ 0 h 260"/>
                <a:gd name="T56" fmla="*/ 0 w 1308"/>
                <a:gd name="T57" fmla="*/ 0 h 260"/>
                <a:gd name="T58" fmla="*/ 0 w 1308"/>
                <a:gd name="T59" fmla="*/ 0 h 260"/>
                <a:gd name="T60" fmla="*/ 0 w 1308"/>
                <a:gd name="T61" fmla="*/ 0 h 260"/>
                <a:gd name="T62" fmla="*/ 0 w 1308"/>
                <a:gd name="T63" fmla="*/ 0 h 260"/>
                <a:gd name="T64" fmla="*/ 0 w 1308"/>
                <a:gd name="T65" fmla="*/ 0 h 260"/>
                <a:gd name="T66" fmla="*/ 0 w 1308"/>
                <a:gd name="T67" fmla="*/ 0 h 260"/>
                <a:gd name="T68" fmla="*/ 0 w 1308"/>
                <a:gd name="T69" fmla="*/ 0 h 260"/>
                <a:gd name="T70" fmla="*/ 0 w 1308"/>
                <a:gd name="T71" fmla="*/ 0 h 260"/>
                <a:gd name="T72" fmla="*/ 0 w 1308"/>
                <a:gd name="T73" fmla="*/ 0 h 260"/>
                <a:gd name="T74" fmla="*/ 0 w 1308"/>
                <a:gd name="T75" fmla="*/ 0 h 260"/>
                <a:gd name="T76" fmla="*/ 0 w 1308"/>
                <a:gd name="T77" fmla="*/ 0 h 260"/>
                <a:gd name="T78" fmla="*/ 0 w 1308"/>
                <a:gd name="T79" fmla="*/ 0 h 260"/>
                <a:gd name="T80" fmla="*/ 0 w 1308"/>
                <a:gd name="T81" fmla="*/ 0 h 260"/>
                <a:gd name="T82" fmla="*/ 0 w 1308"/>
                <a:gd name="T83" fmla="*/ 0 h 260"/>
                <a:gd name="T84" fmla="*/ 0 w 1308"/>
                <a:gd name="T85" fmla="*/ 0 h 260"/>
                <a:gd name="T86" fmla="*/ 0 w 1308"/>
                <a:gd name="T87" fmla="*/ 0 h 260"/>
                <a:gd name="T88" fmla="*/ 0 w 1308"/>
                <a:gd name="T89" fmla="*/ 0 h 260"/>
                <a:gd name="T90" fmla="*/ 0 w 1308"/>
                <a:gd name="T91" fmla="*/ 0 h 260"/>
                <a:gd name="T92" fmla="*/ 0 w 1308"/>
                <a:gd name="T93" fmla="*/ 0 h 260"/>
                <a:gd name="T94" fmla="*/ 0 w 1308"/>
                <a:gd name="T95" fmla="*/ 0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60"/>
                <a:gd name="T146" fmla="*/ 1308 w 1308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60">
                  <a:moveTo>
                    <a:pt x="110" y="0"/>
                  </a:moveTo>
                  <a:lnTo>
                    <a:pt x="142" y="1"/>
                  </a:lnTo>
                  <a:lnTo>
                    <a:pt x="173" y="2"/>
                  </a:lnTo>
                  <a:lnTo>
                    <a:pt x="200" y="3"/>
                  </a:lnTo>
                  <a:lnTo>
                    <a:pt x="225" y="4"/>
                  </a:lnTo>
                  <a:lnTo>
                    <a:pt x="249" y="5"/>
                  </a:lnTo>
                  <a:lnTo>
                    <a:pt x="271" y="5"/>
                  </a:lnTo>
                  <a:lnTo>
                    <a:pt x="293" y="6"/>
                  </a:lnTo>
                  <a:lnTo>
                    <a:pt x="313" y="7"/>
                  </a:lnTo>
                  <a:lnTo>
                    <a:pt x="332" y="7"/>
                  </a:lnTo>
                  <a:lnTo>
                    <a:pt x="351" y="8"/>
                  </a:lnTo>
                  <a:lnTo>
                    <a:pt x="370" y="9"/>
                  </a:lnTo>
                  <a:lnTo>
                    <a:pt x="389" y="9"/>
                  </a:lnTo>
                  <a:lnTo>
                    <a:pt x="408" y="10"/>
                  </a:lnTo>
                  <a:lnTo>
                    <a:pt x="428" y="11"/>
                  </a:lnTo>
                  <a:lnTo>
                    <a:pt x="449" y="11"/>
                  </a:lnTo>
                  <a:lnTo>
                    <a:pt x="470" y="12"/>
                  </a:lnTo>
                  <a:lnTo>
                    <a:pt x="494" y="13"/>
                  </a:lnTo>
                  <a:lnTo>
                    <a:pt x="519" y="14"/>
                  </a:lnTo>
                  <a:lnTo>
                    <a:pt x="546" y="15"/>
                  </a:lnTo>
                  <a:lnTo>
                    <a:pt x="575" y="16"/>
                  </a:lnTo>
                  <a:lnTo>
                    <a:pt x="607" y="17"/>
                  </a:lnTo>
                  <a:lnTo>
                    <a:pt x="640" y="19"/>
                  </a:lnTo>
                  <a:lnTo>
                    <a:pt x="678" y="20"/>
                  </a:lnTo>
                  <a:lnTo>
                    <a:pt x="718" y="23"/>
                  </a:lnTo>
                  <a:lnTo>
                    <a:pt x="762" y="25"/>
                  </a:lnTo>
                  <a:lnTo>
                    <a:pt x="810" y="27"/>
                  </a:lnTo>
                  <a:lnTo>
                    <a:pt x="861" y="29"/>
                  </a:lnTo>
                  <a:lnTo>
                    <a:pt x="918" y="31"/>
                  </a:lnTo>
                  <a:lnTo>
                    <a:pt x="979" y="33"/>
                  </a:lnTo>
                  <a:lnTo>
                    <a:pt x="1044" y="36"/>
                  </a:lnTo>
                  <a:lnTo>
                    <a:pt x="1115" y="39"/>
                  </a:lnTo>
                  <a:lnTo>
                    <a:pt x="1191" y="42"/>
                  </a:lnTo>
                  <a:lnTo>
                    <a:pt x="1219" y="45"/>
                  </a:lnTo>
                  <a:lnTo>
                    <a:pt x="1243" y="54"/>
                  </a:lnTo>
                  <a:lnTo>
                    <a:pt x="1262" y="65"/>
                  </a:lnTo>
                  <a:lnTo>
                    <a:pt x="1278" y="79"/>
                  </a:lnTo>
                  <a:lnTo>
                    <a:pt x="1291" y="96"/>
                  </a:lnTo>
                  <a:lnTo>
                    <a:pt x="1300" y="115"/>
                  </a:lnTo>
                  <a:lnTo>
                    <a:pt x="1305" y="134"/>
                  </a:lnTo>
                  <a:lnTo>
                    <a:pt x="1308" y="155"/>
                  </a:lnTo>
                  <a:lnTo>
                    <a:pt x="1307" y="176"/>
                  </a:lnTo>
                  <a:lnTo>
                    <a:pt x="1302" y="195"/>
                  </a:lnTo>
                  <a:lnTo>
                    <a:pt x="1294" y="214"/>
                  </a:lnTo>
                  <a:lnTo>
                    <a:pt x="1281" y="230"/>
                  </a:lnTo>
                  <a:lnTo>
                    <a:pt x="1265" y="242"/>
                  </a:lnTo>
                  <a:lnTo>
                    <a:pt x="1246" y="252"/>
                  </a:lnTo>
                  <a:lnTo>
                    <a:pt x="1222" y="257"/>
                  </a:lnTo>
                  <a:lnTo>
                    <a:pt x="1196" y="260"/>
                  </a:lnTo>
                  <a:lnTo>
                    <a:pt x="1164" y="259"/>
                  </a:lnTo>
                  <a:lnTo>
                    <a:pt x="1133" y="256"/>
                  </a:lnTo>
                  <a:lnTo>
                    <a:pt x="1106" y="255"/>
                  </a:lnTo>
                  <a:lnTo>
                    <a:pt x="1080" y="254"/>
                  </a:lnTo>
                  <a:lnTo>
                    <a:pt x="1056" y="253"/>
                  </a:lnTo>
                  <a:lnTo>
                    <a:pt x="1033" y="252"/>
                  </a:lnTo>
                  <a:lnTo>
                    <a:pt x="1013" y="251"/>
                  </a:lnTo>
                  <a:lnTo>
                    <a:pt x="993" y="250"/>
                  </a:lnTo>
                  <a:lnTo>
                    <a:pt x="973" y="250"/>
                  </a:lnTo>
                  <a:lnTo>
                    <a:pt x="954" y="249"/>
                  </a:lnTo>
                  <a:lnTo>
                    <a:pt x="935" y="248"/>
                  </a:lnTo>
                  <a:lnTo>
                    <a:pt x="917" y="247"/>
                  </a:lnTo>
                  <a:lnTo>
                    <a:pt x="897" y="246"/>
                  </a:lnTo>
                  <a:lnTo>
                    <a:pt x="877" y="245"/>
                  </a:lnTo>
                  <a:lnTo>
                    <a:pt x="857" y="245"/>
                  </a:lnTo>
                  <a:lnTo>
                    <a:pt x="836" y="244"/>
                  </a:lnTo>
                  <a:lnTo>
                    <a:pt x="813" y="243"/>
                  </a:lnTo>
                  <a:lnTo>
                    <a:pt x="787" y="242"/>
                  </a:lnTo>
                  <a:lnTo>
                    <a:pt x="761" y="241"/>
                  </a:lnTo>
                  <a:lnTo>
                    <a:pt x="732" y="240"/>
                  </a:lnTo>
                  <a:lnTo>
                    <a:pt x="700" y="239"/>
                  </a:lnTo>
                  <a:lnTo>
                    <a:pt x="666" y="237"/>
                  </a:lnTo>
                  <a:lnTo>
                    <a:pt x="629" y="236"/>
                  </a:lnTo>
                  <a:lnTo>
                    <a:pt x="588" y="235"/>
                  </a:lnTo>
                  <a:lnTo>
                    <a:pt x="544" y="233"/>
                  </a:lnTo>
                  <a:lnTo>
                    <a:pt x="496" y="231"/>
                  </a:lnTo>
                  <a:lnTo>
                    <a:pt x="444" y="228"/>
                  </a:lnTo>
                  <a:lnTo>
                    <a:pt x="388" y="226"/>
                  </a:lnTo>
                  <a:lnTo>
                    <a:pt x="327" y="224"/>
                  </a:lnTo>
                  <a:lnTo>
                    <a:pt x="261" y="222"/>
                  </a:lnTo>
                  <a:lnTo>
                    <a:pt x="191" y="220"/>
                  </a:lnTo>
                  <a:lnTo>
                    <a:pt x="115" y="217"/>
                  </a:lnTo>
                  <a:lnTo>
                    <a:pt x="88" y="214"/>
                  </a:lnTo>
                  <a:lnTo>
                    <a:pt x="66" y="206"/>
                  </a:lnTo>
                  <a:lnTo>
                    <a:pt x="47" y="194"/>
                  </a:lnTo>
                  <a:lnTo>
                    <a:pt x="30" y="180"/>
                  </a:lnTo>
                  <a:lnTo>
                    <a:pt x="17" y="162"/>
                  </a:lnTo>
                  <a:lnTo>
                    <a:pt x="8" y="143"/>
                  </a:lnTo>
                  <a:lnTo>
                    <a:pt x="2" y="123"/>
                  </a:lnTo>
                  <a:lnTo>
                    <a:pt x="0" y="101"/>
                  </a:lnTo>
                  <a:lnTo>
                    <a:pt x="1" y="82"/>
                  </a:lnTo>
                  <a:lnTo>
                    <a:pt x="6" y="63"/>
                  </a:lnTo>
                  <a:lnTo>
                    <a:pt x="14" y="45"/>
                  </a:lnTo>
                  <a:lnTo>
                    <a:pt x="26" y="30"/>
                  </a:lnTo>
                  <a:lnTo>
                    <a:pt x="42" y="17"/>
                  </a:lnTo>
                  <a:lnTo>
                    <a:pt x="61" y="7"/>
                  </a:lnTo>
                  <a:lnTo>
                    <a:pt x="84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17" name="Freeform 362"/>
            <p:cNvSpPr>
              <a:spLocks/>
            </p:cNvSpPr>
            <p:nvPr/>
          </p:nvSpPr>
          <p:spPr bwMode="auto">
            <a:xfrm>
              <a:off x="4830" y="2365"/>
              <a:ext cx="130" cy="20"/>
            </a:xfrm>
            <a:custGeom>
              <a:avLst/>
              <a:gdLst>
                <a:gd name="T0" fmla="*/ 0 w 1298"/>
                <a:gd name="T1" fmla="*/ 0 h 248"/>
                <a:gd name="T2" fmla="*/ 0 w 1298"/>
                <a:gd name="T3" fmla="*/ 0 h 248"/>
                <a:gd name="T4" fmla="*/ 0 w 1298"/>
                <a:gd name="T5" fmla="*/ 0 h 248"/>
                <a:gd name="T6" fmla="*/ 0 w 1298"/>
                <a:gd name="T7" fmla="*/ 0 h 248"/>
                <a:gd name="T8" fmla="*/ 0 w 1298"/>
                <a:gd name="T9" fmla="*/ 0 h 248"/>
                <a:gd name="T10" fmla="*/ 0 w 1298"/>
                <a:gd name="T11" fmla="*/ 0 h 248"/>
                <a:gd name="T12" fmla="*/ 0 w 1298"/>
                <a:gd name="T13" fmla="*/ 0 h 248"/>
                <a:gd name="T14" fmla="*/ 0 w 1298"/>
                <a:gd name="T15" fmla="*/ 0 h 248"/>
                <a:gd name="T16" fmla="*/ 0 w 1298"/>
                <a:gd name="T17" fmla="*/ 0 h 248"/>
                <a:gd name="T18" fmla="*/ 0 w 1298"/>
                <a:gd name="T19" fmla="*/ 0 h 248"/>
                <a:gd name="T20" fmla="*/ 0 w 1298"/>
                <a:gd name="T21" fmla="*/ 0 h 248"/>
                <a:gd name="T22" fmla="*/ 0 w 1298"/>
                <a:gd name="T23" fmla="*/ 0 h 248"/>
                <a:gd name="T24" fmla="*/ 0 w 1298"/>
                <a:gd name="T25" fmla="*/ 0 h 248"/>
                <a:gd name="T26" fmla="*/ 0 w 1298"/>
                <a:gd name="T27" fmla="*/ 0 h 248"/>
                <a:gd name="T28" fmla="*/ 0 w 1298"/>
                <a:gd name="T29" fmla="*/ 0 h 248"/>
                <a:gd name="T30" fmla="*/ 0 w 1298"/>
                <a:gd name="T31" fmla="*/ 0 h 248"/>
                <a:gd name="T32" fmla="*/ 0 w 1298"/>
                <a:gd name="T33" fmla="*/ 0 h 248"/>
                <a:gd name="T34" fmla="*/ 0 w 1298"/>
                <a:gd name="T35" fmla="*/ 0 h 248"/>
                <a:gd name="T36" fmla="*/ 0 w 1298"/>
                <a:gd name="T37" fmla="*/ 0 h 248"/>
                <a:gd name="T38" fmla="*/ 0 w 1298"/>
                <a:gd name="T39" fmla="*/ 0 h 248"/>
                <a:gd name="T40" fmla="*/ 0 w 1298"/>
                <a:gd name="T41" fmla="*/ 0 h 248"/>
                <a:gd name="T42" fmla="*/ 0 w 1298"/>
                <a:gd name="T43" fmla="*/ 0 h 248"/>
                <a:gd name="T44" fmla="*/ 0 w 1298"/>
                <a:gd name="T45" fmla="*/ 0 h 248"/>
                <a:gd name="T46" fmla="*/ 0 w 1298"/>
                <a:gd name="T47" fmla="*/ 0 h 248"/>
                <a:gd name="T48" fmla="*/ 0 w 1298"/>
                <a:gd name="T49" fmla="*/ 0 h 248"/>
                <a:gd name="T50" fmla="*/ 0 w 1298"/>
                <a:gd name="T51" fmla="*/ 0 h 248"/>
                <a:gd name="T52" fmla="*/ 0 w 1298"/>
                <a:gd name="T53" fmla="*/ 0 h 248"/>
                <a:gd name="T54" fmla="*/ 0 w 1298"/>
                <a:gd name="T55" fmla="*/ 0 h 248"/>
                <a:gd name="T56" fmla="*/ 0 w 1298"/>
                <a:gd name="T57" fmla="*/ 0 h 248"/>
                <a:gd name="T58" fmla="*/ 0 w 1298"/>
                <a:gd name="T59" fmla="*/ 0 h 248"/>
                <a:gd name="T60" fmla="*/ 0 w 1298"/>
                <a:gd name="T61" fmla="*/ 0 h 248"/>
                <a:gd name="T62" fmla="*/ 0 w 1298"/>
                <a:gd name="T63" fmla="*/ 0 h 248"/>
                <a:gd name="T64" fmla="*/ 0 w 1298"/>
                <a:gd name="T65" fmla="*/ 0 h 248"/>
                <a:gd name="T66" fmla="*/ 0 w 1298"/>
                <a:gd name="T67" fmla="*/ 0 h 248"/>
                <a:gd name="T68" fmla="*/ 0 w 1298"/>
                <a:gd name="T69" fmla="*/ 0 h 248"/>
                <a:gd name="T70" fmla="*/ 0 w 1298"/>
                <a:gd name="T71" fmla="*/ 0 h 248"/>
                <a:gd name="T72" fmla="*/ 0 w 1298"/>
                <a:gd name="T73" fmla="*/ 0 h 248"/>
                <a:gd name="T74" fmla="*/ 0 w 1298"/>
                <a:gd name="T75" fmla="*/ 0 h 248"/>
                <a:gd name="T76" fmla="*/ 0 w 1298"/>
                <a:gd name="T77" fmla="*/ 0 h 248"/>
                <a:gd name="T78" fmla="*/ 0 w 1298"/>
                <a:gd name="T79" fmla="*/ 0 h 248"/>
                <a:gd name="T80" fmla="*/ 0 w 1298"/>
                <a:gd name="T81" fmla="*/ 0 h 248"/>
                <a:gd name="T82" fmla="*/ 0 w 1298"/>
                <a:gd name="T83" fmla="*/ 0 h 248"/>
                <a:gd name="T84" fmla="*/ 0 w 1298"/>
                <a:gd name="T85" fmla="*/ 0 h 248"/>
                <a:gd name="T86" fmla="*/ 0 w 1298"/>
                <a:gd name="T87" fmla="*/ 0 h 248"/>
                <a:gd name="T88" fmla="*/ 0 w 1298"/>
                <a:gd name="T89" fmla="*/ 0 h 248"/>
                <a:gd name="T90" fmla="*/ 0 w 1298"/>
                <a:gd name="T91" fmla="*/ 0 h 248"/>
                <a:gd name="T92" fmla="*/ 0 w 1298"/>
                <a:gd name="T93" fmla="*/ 0 h 248"/>
                <a:gd name="T94" fmla="*/ 0 w 1298"/>
                <a:gd name="T95" fmla="*/ 0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48"/>
                <a:gd name="T146" fmla="*/ 1298 w 1298"/>
                <a:gd name="T147" fmla="*/ 248 h 2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48">
                  <a:moveTo>
                    <a:pt x="105" y="0"/>
                  </a:moveTo>
                  <a:lnTo>
                    <a:pt x="137" y="1"/>
                  </a:lnTo>
                  <a:lnTo>
                    <a:pt x="168" y="2"/>
                  </a:lnTo>
                  <a:lnTo>
                    <a:pt x="195" y="3"/>
                  </a:lnTo>
                  <a:lnTo>
                    <a:pt x="220" y="4"/>
                  </a:lnTo>
                  <a:lnTo>
                    <a:pt x="244" y="5"/>
                  </a:lnTo>
                  <a:lnTo>
                    <a:pt x="266" y="5"/>
                  </a:lnTo>
                  <a:lnTo>
                    <a:pt x="288" y="6"/>
                  </a:lnTo>
                  <a:lnTo>
                    <a:pt x="308" y="7"/>
                  </a:lnTo>
                  <a:lnTo>
                    <a:pt x="327" y="7"/>
                  </a:lnTo>
                  <a:lnTo>
                    <a:pt x="346" y="8"/>
                  </a:lnTo>
                  <a:lnTo>
                    <a:pt x="365" y="9"/>
                  </a:lnTo>
                  <a:lnTo>
                    <a:pt x="384" y="9"/>
                  </a:lnTo>
                  <a:lnTo>
                    <a:pt x="403" y="11"/>
                  </a:lnTo>
                  <a:lnTo>
                    <a:pt x="423" y="12"/>
                  </a:lnTo>
                  <a:lnTo>
                    <a:pt x="444" y="12"/>
                  </a:lnTo>
                  <a:lnTo>
                    <a:pt x="465" y="13"/>
                  </a:lnTo>
                  <a:lnTo>
                    <a:pt x="489" y="14"/>
                  </a:lnTo>
                  <a:lnTo>
                    <a:pt x="514" y="15"/>
                  </a:lnTo>
                  <a:lnTo>
                    <a:pt x="541" y="16"/>
                  </a:lnTo>
                  <a:lnTo>
                    <a:pt x="570" y="17"/>
                  </a:lnTo>
                  <a:lnTo>
                    <a:pt x="602" y="18"/>
                  </a:lnTo>
                  <a:lnTo>
                    <a:pt x="635" y="20"/>
                  </a:lnTo>
                  <a:lnTo>
                    <a:pt x="673" y="21"/>
                  </a:lnTo>
                  <a:lnTo>
                    <a:pt x="713" y="23"/>
                  </a:lnTo>
                  <a:lnTo>
                    <a:pt x="757" y="24"/>
                  </a:lnTo>
                  <a:lnTo>
                    <a:pt x="805" y="26"/>
                  </a:lnTo>
                  <a:lnTo>
                    <a:pt x="856" y="28"/>
                  </a:lnTo>
                  <a:lnTo>
                    <a:pt x="913" y="30"/>
                  </a:lnTo>
                  <a:lnTo>
                    <a:pt x="974" y="33"/>
                  </a:lnTo>
                  <a:lnTo>
                    <a:pt x="1039" y="35"/>
                  </a:lnTo>
                  <a:lnTo>
                    <a:pt x="1110" y="38"/>
                  </a:lnTo>
                  <a:lnTo>
                    <a:pt x="1186" y="42"/>
                  </a:lnTo>
                  <a:lnTo>
                    <a:pt x="1213" y="45"/>
                  </a:lnTo>
                  <a:lnTo>
                    <a:pt x="1237" y="53"/>
                  </a:lnTo>
                  <a:lnTo>
                    <a:pt x="1256" y="63"/>
                  </a:lnTo>
                  <a:lnTo>
                    <a:pt x="1271" y="78"/>
                  </a:lnTo>
                  <a:lnTo>
                    <a:pt x="1283" y="94"/>
                  </a:lnTo>
                  <a:lnTo>
                    <a:pt x="1291" y="112"/>
                  </a:lnTo>
                  <a:lnTo>
                    <a:pt x="1296" y="132"/>
                  </a:lnTo>
                  <a:lnTo>
                    <a:pt x="1298" y="151"/>
                  </a:lnTo>
                  <a:lnTo>
                    <a:pt x="1297" y="171"/>
                  </a:lnTo>
                  <a:lnTo>
                    <a:pt x="1292" y="190"/>
                  </a:lnTo>
                  <a:lnTo>
                    <a:pt x="1284" y="206"/>
                  </a:lnTo>
                  <a:lnTo>
                    <a:pt x="1271" y="221"/>
                  </a:lnTo>
                  <a:lnTo>
                    <a:pt x="1256" y="232"/>
                  </a:lnTo>
                  <a:lnTo>
                    <a:pt x="1238" y="241"/>
                  </a:lnTo>
                  <a:lnTo>
                    <a:pt x="1215" y="247"/>
                  </a:lnTo>
                  <a:lnTo>
                    <a:pt x="1191" y="248"/>
                  </a:lnTo>
                  <a:lnTo>
                    <a:pt x="1159" y="247"/>
                  </a:lnTo>
                  <a:lnTo>
                    <a:pt x="1128" y="244"/>
                  </a:lnTo>
                  <a:lnTo>
                    <a:pt x="1101" y="243"/>
                  </a:lnTo>
                  <a:lnTo>
                    <a:pt x="1075" y="242"/>
                  </a:lnTo>
                  <a:lnTo>
                    <a:pt x="1051" y="241"/>
                  </a:lnTo>
                  <a:lnTo>
                    <a:pt x="1028" y="240"/>
                  </a:lnTo>
                  <a:lnTo>
                    <a:pt x="1008" y="239"/>
                  </a:lnTo>
                  <a:lnTo>
                    <a:pt x="988" y="238"/>
                  </a:lnTo>
                  <a:lnTo>
                    <a:pt x="968" y="238"/>
                  </a:lnTo>
                  <a:lnTo>
                    <a:pt x="949" y="237"/>
                  </a:lnTo>
                  <a:lnTo>
                    <a:pt x="930" y="236"/>
                  </a:lnTo>
                  <a:lnTo>
                    <a:pt x="912" y="235"/>
                  </a:lnTo>
                  <a:lnTo>
                    <a:pt x="892" y="234"/>
                  </a:lnTo>
                  <a:lnTo>
                    <a:pt x="872" y="233"/>
                  </a:lnTo>
                  <a:lnTo>
                    <a:pt x="852" y="233"/>
                  </a:lnTo>
                  <a:lnTo>
                    <a:pt x="831" y="232"/>
                  </a:lnTo>
                  <a:lnTo>
                    <a:pt x="808" y="231"/>
                  </a:lnTo>
                  <a:lnTo>
                    <a:pt x="782" y="230"/>
                  </a:lnTo>
                  <a:lnTo>
                    <a:pt x="756" y="229"/>
                  </a:lnTo>
                  <a:lnTo>
                    <a:pt x="727" y="228"/>
                  </a:lnTo>
                  <a:lnTo>
                    <a:pt x="695" y="227"/>
                  </a:lnTo>
                  <a:lnTo>
                    <a:pt x="661" y="225"/>
                  </a:lnTo>
                  <a:lnTo>
                    <a:pt x="624" y="224"/>
                  </a:lnTo>
                  <a:lnTo>
                    <a:pt x="583" y="223"/>
                  </a:lnTo>
                  <a:lnTo>
                    <a:pt x="539" y="221"/>
                  </a:lnTo>
                  <a:lnTo>
                    <a:pt x="491" y="219"/>
                  </a:lnTo>
                  <a:lnTo>
                    <a:pt x="439" y="216"/>
                  </a:lnTo>
                  <a:lnTo>
                    <a:pt x="383" y="214"/>
                  </a:lnTo>
                  <a:lnTo>
                    <a:pt x="322" y="212"/>
                  </a:lnTo>
                  <a:lnTo>
                    <a:pt x="256" y="210"/>
                  </a:lnTo>
                  <a:lnTo>
                    <a:pt x="186" y="208"/>
                  </a:lnTo>
                  <a:lnTo>
                    <a:pt x="110" y="205"/>
                  </a:lnTo>
                  <a:lnTo>
                    <a:pt x="85" y="202"/>
                  </a:lnTo>
                  <a:lnTo>
                    <a:pt x="64" y="195"/>
                  </a:lnTo>
                  <a:lnTo>
                    <a:pt x="46" y="184"/>
                  </a:lnTo>
                  <a:lnTo>
                    <a:pt x="30" y="170"/>
                  </a:lnTo>
                  <a:lnTo>
                    <a:pt x="17" y="153"/>
                  </a:lnTo>
                  <a:lnTo>
                    <a:pt x="8" y="136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5" y="39"/>
                  </a:lnTo>
                  <a:lnTo>
                    <a:pt x="26" y="25"/>
                  </a:lnTo>
                  <a:lnTo>
                    <a:pt x="42" y="14"/>
                  </a:lnTo>
                  <a:lnTo>
                    <a:pt x="60" y="5"/>
                  </a:lnTo>
                  <a:lnTo>
                    <a:pt x="8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18" name="Freeform 363"/>
            <p:cNvSpPr>
              <a:spLocks/>
            </p:cNvSpPr>
            <p:nvPr/>
          </p:nvSpPr>
          <p:spPr bwMode="auto">
            <a:xfrm>
              <a:off x="4831" y="2366"/>
              <a:ext cx="129" cy="19"/>
            </a:xfrm>
            <a:custGeom>
              <a:avLst/>
              <a:gdLst>
                <a:gd name="T0" fmla="*/ 0 w 1286"/>
                <a:gd name="T1" fmla="*/ 0 h 239"/>
                <a:gd name="T2" fmla="*/ 0 w 1286"/>
                <a:gd name="T3" fmla="*/ 0 h 239"/>
                <a:gd name="T4" fmla="*/ 0 w 1286"/>
                <a:gd name="T5" fmla="*/ 0 h 239"/>
                <a:gd name="T6" fmla="*/ 0 w 1286"/>
                <a:gd name="T7" fmla="*/ 0 h 239"/>
                <a:gd name="T8" fmla="*/ 0 w 1286"/>
                <a:gd name="T9" fmla="*/ 0 h 239"/>
                <a:gd name="T10" fmla="*/ 0 w 1286"/>
                <a:gd name="T11" fmla="*/ 0 h 239"/>
                <a:gd name="T12" fmla="*/ 0 w 1286"/>
                <a:gd name="T13" fmla="*/ 0 h 239"/>
                <a:gd name="T14" fmla="*/ 0 w 1286"/>
                <a:gd name="T15" fmla="*/ 0 h 239"/>
                <a:gd name="T16" fmla="*/ 0 w 1286"/>
                <a:gd name="T17" fmla="*/ 0 h 239"/>
                <a:gd name="T18" fmla="*/ 0 w 1286"/>
                <a:gd name="T19" fmla="*/ 0 h 239"/>
                <a:gd name="T20" fmla="*/ 0 w 1286"/>
                <a:gd name="T21" fmla="*/ 0 h 239"/>
                <a:gd name="T22" fmla="*/ 0 w 1286"/>
                <a:gd name="T23" fmla="*/ 0 h 239"/>
                <a:gd name="T24" fmla="*/ 0 w 1286"/>
                <a:gd name="T25" fmla="*/ 0 h 239"/>
                <a:gd name="T26" fmla="*/ 0 w 1286"/>
                <a:gd name="T27" fmla="*/ 0 h 239"/>
                <a:gd name="T28" fmla="*/ 0 w 1286"/>
                <a:gd name="T29" fmla="*/ 0 h 239"/>
                <a:gd name="T30" fmla="*/ 0 w 1286"/>
                <a:gd name="T31" fmla="*/ 0 h 239"/>
                <a:gd name="T32" fmla="*/ 0 w 1286"/>
                <a:gd name="T33" fmla="*/ 0 h 239"/>
                <a:gd name="T34" fmla="*/ 0 w 1286"/>
                <a:gd name="T35" fmla="*/ 0 h 239"/>
                <a:gd name="T36" fmla="*/ 0 w 1286"/>
                <a:gd name="T37" fmla="*/ 0 h 239"/>
                <a:gd name="T38" fmla="*/ 0 w 1286"/>
                <a:gd name="T39" fmla="*/ 0 h 239"/>
                <a:gd name="T40" fmla="*/ 0 w 1286"/>
                <a:gd name="T41" fmla="*/ 0 h 239"/>
                <a:gd name="T42" fmla="*/ 0 w 1286"/>
                <a:gd name="T43" fmla="*/ 0 h 239"/>
                <a:gd name="T44" fmla="*/ 0 w 1286"/>
                <a:gd name="T45" fmla="*/ 0 h 239"/>
                <a:gd name="T46" fmla="*/ 0 w 1286"/>
                <a:gd name="T47" fmla="*/ 0 h 239"/>
                <a:gd name="T48" fmla="*/ 0 w 1286"/>
                <a:gd name="T49" fmla="*/ 0 h 239"/>
                <a:gd name="T50" fmla="*/ 0 w 1286"/>
                <a:gd name="T51" fmla="*/ 0 h 239"/>
                <a:gd name="T52" fmla="*/ 0 w 1286"/>
                <a:gd name="T53" fmla="*/ 0 h 239"/>
                <a:gd name="T54" fmla="*/ 0 w 1286"/>
                <a:gd name="T55" fmla="*/ 0 h 239"/>
                <a:gd name="T56" fmla="*/ 0 w 1286"/>
                <a:gd name="T57" fmla="*/ 0 h 239"/>
                <a:gd name="T58" fmla="*/ 0 w 1286"/>
                <a:gd name="T59" fmla="*/ 0 h 239"/>
                <a:gd name="T60" fmla="*/ 0 w 1286"/>
                <a:gd name="T61" fmla="*/ 0 h 239"/>
                <a:gd name="T62" fmla="*/ 0 w 1286"/>
                <a:gd name="T63" fmla="*/ 0 h 239"/>
                <a:gd name="T64" fmla="*/ 0 w 1286"/>
                <a:gd name="T65" fmla="*/ 0 h 239"/>
                <a:gd name="T66" fmla="*/ 0 w 1286"/>
                <a:gd name="T67" fmla="*/ 0 h 239"/>
                <a:gd name="T68" fmla="*/ 0 w 1286"/>
                <a:gd name="T69" fmla="*/ 0 h 239"/>
                <a:gd name="T70" fmla="*/ 0 w 1286"/>
                <a:gd name="T71" fmla="*/ 0 h 239"/>
                <a:gd name="T72" fmla="*/ 0 w 1286"/>
                <a:gd name="T73" fmla="*/ 0 h 239"/>
                <a:gd name="T74" fmla="*/ 0 w 1286"/>
                <a:gd name="T75" fmla="*/ 0 h 239"/>
                <a:gd name="T76" fmla="*/ 0 w 1286"/>
                <a:gd name="T77" fmla="*/ 0 h 239"/>
                <a:gd name="T78" fmla="*/ 0 w 1286"/>
                <a:gd name="T79" fmla="*/ 0 h 239"/>
                <a:gd name="T80" fmla="*/ 0 w 1286"/>
                <a:gd name="T81" fmla="*/ 0 h 239"/>
                <a:gd name="T82" fmla="*/ 0 w 1286"/>
                <a:gd name="T83" fmla="*/ 0 h 239"/>
                <a:gd name="T84" fmla="*/ 0 w 1286"/>
                <a:gd name="T85" fmla="*/ 0 h 239"/>
                <a:gd name="T86" fmla="*/ 0 w 1286"/>
                <a:gd name="T87" fmla="*/ 0 h 239"/>
                <a:gd name="T88" fmla="*/ 0 w 1286"/>
                <a:gd name="T89" fmla="*/ 0 h 239"/>
                <a:gd name="T90" fmla="*/ 0 w 1286"/>
                <a:gd name="T91" fmla="*/ 0 h 239"/>
                <a:gd name="T92" fmla="*/ 0 w 1286"/>
                <a:gd name="T93" fmla="*/ 0 h 239"/>
                <a:gd name="T94" fmla="*/ 0 w 1286"/>
                <a:gd name="T95" fmla="*/ 0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6"/>
                <a:gd name="T145" fmla="*/ 0 h 239"/>
                <a:gd name="T146" fmla="*/ 1286 w 1286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6" h="239">
                  <a:moveTo>
                    <a:pt x="98" y="0"/>
                  </a:moveTo>
                  <a:lnTo>
                    <a:pt x="130" y="2"/>
                  </a:lnTo>
                  <a:lnTo>
                    <a:pt x="161" y="3"/>
                  </a:lnTo>
                  <a:lnTo>
                    <a:pt x="188" y="4"/>
                  </a:lnTo>
                  <a:lnTo>
                    <a:pt x="213" y="5"/>
                  </a:lnTo>
                  <a:lnTo>
                    <a:pt x="238" y="6"/>
                  </a:lnTo>
                  <a:lnTo>
                    <a:pt x="260" y="6"/>
                  </a:lnTo>
                  <a:lnTo>
                    <a:pt x="282" y="7"/>
                  </a:lnTo>
                  <a:lnTo>
                    <a:pt x="301" y="8"/>
                  </a:lnTo>
                  <a:lnTo>
                    <a:pt x="321" y="9"/>
                  </a:lnTo>
                  <a:lnTo>
                    <a:pt x="339" y="9"/>
                  </a:lnTo>
                  <a:lnTo>
                    <a:pt x="359" y="10"/>
                  </a:lnTo>
                  <a:lnTo>
                    <a:pt x="378" y="11"/>
                  </a:lnTo>
                  <a:lnTo>
                    <a:pt x="397" y="11"/>
                  </a:lnTo>
                  <a:lnTo>
                    <a:pt x="417" y="12"/>
                  </a:lnTo>
                  <a:lnTo>
                    <a:pt x="438" y="13"/>
                  </a:lnTo>
                  <a:lnTo>
                    <a:pt x="459" y="14"/>
                  </a:lnTo>
                  <a:lnTo>
                    <a:pt x="483" y="15"/>
                  </a:lnTo>
                  <a:lnTo>
                    <a:pt x="508" y="15"/>
                  </a:lnTo>
                  <a:lnTo>
                    <a:pt x="535" y="17"/>
                  </a:lnTo>
                  <a:lnTo>
                    <a:pt x="564" y="18"/>
                  </a:lnTo>
                  <a:lnTo>
                    <a:pt x="596" y="19"/>
                  </a:lnTo>
                  <a:lnTo>
                    <a:pt x="630" y="20"/>
                  </a:lnTo>
                  <a:lnTo>
                    <a:pt x="667" y="22"/>
                  </a:lnTo>
                  <a:lnTo>
                    <a:pt x="707" y="23"/>
                  </a:lnTo>
                  <a:lnTo>
                    <a:pt x="751" y="25"/>
                  </a:lnTo>
                  <a:lnTo>
                    <a:pt x="799" y="27"/>
                  </a:lnTo>
                  <a:lnTo>
                    <a:pt x="850" y="29"/>
                  </a:lnTo>
                  <a:lnTo>
                    <a:pt x="907" y="32"/>
                  </a:lnTo>
                  <a:lnTo>
                    <a:pt x="967" y="35"/>
                  </a:lnTo>
                  <a:lnTo>
                    <a:pt x="1033" y="37"/>
                  </a:lnTo>
                  <a:lnTo>
                    <a:pt x="1103" y="40"/>
                  </a:lnTo>
                  <a:lnTo>
                    <a:pt x="1179" y="43"/>
                  </a:lnTo>
                  <a:lnTo>
                    <a:pt x="1206" y="46"/>
                  </a:lnTo>
                  <a:lnTo>
                    <a:pt x="1229" y="53"/>
                  </a:lnTo>
                  <a:lnTo>
                    <a:pt x="1247" y="64"/>
                  </a:lnTo>
                  <a:lnTo>
                    <a:pt x="1261" y="77"/>
                  </a:lnTo>
                  <a:lnTo>
                    <a:pt x="1272" y="93"/>
                  </a:lnTo>
                  <a:lnTo>
                    <a:pt x="1280" y="109"/>
                  </a:lnTo>
                  <a:lnTo>
                    <a:pt x="1284" y="127"/>
                  </a:lnTo>
                  <a:lnTo>
                    <a:pt x="1286" y="144"/>
                  </a:lnTo>
                  <a:lnTo>
                    <a:pt x="1286" y="165"/>
                  </a:lnTo>
                  <a:lnTo>
                    <a:pt x="1281" y="184"/>
                  </a:lnTo>
                  <a:lnTo>
                    <a:pt x="1272" y="199"/>
                  </a:lnTo>
                  <a:lnTo>
                    <a:pt x="1261" y="214"/>
                  </a:lnTo>
                  <a:lnTo>
                    <a:pt x="1246" y="225"/>
                  </a:lnTo>
                  <a:lnTo>
                    <a:pt x="1228" y="232"/>
                  </a:lnTo>
                  <a:lnTo>
                    <a:pt x="1207" y="238"/>
                  </a:lnTo>
                  <a:lnTo>
                    <a:pt x="1184" y="239"/>
                  </a:lnTo>
                  <a:lnTo>
                    <a:pt x="1152" y="238"/>
                  </a:lnTo>
                  <a:lnTo>
                    <a:pt x="1121" y="235"/>
                  </a:lnTo>
                  <a:lnTo>
                    <a:pt x="1094" y="234"/>
                  </a:lnTo>
                  <a:lnTo>
                    <a:pt x="1068" y="233"/>
                  </a:lnTo>
                  <a:lnTo>
                    <a:pt x="1044" y="232"/>
                  </a:lnTo>
                  <a:lnTo>
                    <a:pt x="1021" y="231"/>
                  </a:lnTo>
                  <a:lnTo>
                    <a:pt x="1001" y="230"/>
                  </a:lnTo>
                  <a:lnTo>
                    <a:pt x="981" y="229"/>
                  </a:lnTo>
                  <a:lnTo>
                    <a:pt x="961" y="229"/>
                  </a:lnTo>
                  <a:lnTo>
                    <a:pt x="942" y="228"/>
                  </a:lnTo>
                  <a:lnTo>
                    <a:pt x="923" y="227"/>
                  </a:lnTo>
                  <a:lnTo>
                    <a:pt x="905" y="226"/>
                  </a:lnTo>
                  <a:lnTo>
                    <a:pt x="885" y="225"/>
                  </a:lnTo>
                  <a:lnTo>
                    <a:pt x="865" y="224"/>
                  </a:lnTo>
                  <a:lnTo>
                    <a:pt x="845" y="224"/>
                  </a:lnTo>
                  <a:lnTo>
                    <a:pt x="824" y="223"/>
                  </a:lnTo>
                  <a:lnTo>
                    <a:pt x="801" y="222"/>
                  </a:lnTo>
                  <a:lnTo>
                    <a:pt x="775" y="221"/>
                  </a:lnTo>
                  <a:lnTo>
                    <a:pt x="749" y="220"/>
                  </a:lnTo>
                  <a:lnTo>
                    <a:pt x="720" y="219"/>
                  </a:lnTo>
                  <a:lnTo>
                    <a:pt x="688" y="218"/>
                  </a:lnTo>
                  <a:lnTo>
                    <a:pt x="654" y="216"/>
                  </a:lnTo>
                  <a:lnTo>
                    <a:pt x="617" y="215"/>
                  </a:lnTo>
                  <a:lnTo>
                    <a:pt x="576" y="214"/>
                  </a:lnTo>
                  <a:lnTo>
                    <a:pt x="532" y="212"/>
                  </a:lnTo>
                  <a:lnTo>
                    <a:pt x="484" y="210"/>
                  </a:lnTo>
                  <a:lnTo>
                    <a:pt x="432" y="207"/>
                  </a:lnTo>
                  <a:lnTo>
                    <a:pt x="376" y="205"/>
                  </a:lnTo>
                  <a:lnTo>
                    <a:pt x="315" y="203"/>
                  </a:lnTo>
                  <a:lnTo>
                    <a:pt x="249" y="201"/>
                  </a:lnTo>
                  <a:lnTo>
                    <a:pt x="179" y="199"/>
                  </a:lnTo>
                  <a:lnTo>
                    <a:pt x="103" y="196"/>
                  </a:lnTo>
                  <a:lnTo>
                    <a:pt x="80" y="193"/>
                  </a:lnTo>
                  <a:lnTo>
                    <a:pt x="61" y="186"/>
                  </a:lnTo>
                  <a:lnTo>
                    <a:pt x="44" y="175"/>
                  </a:lnTo>
                  <a:lnTo>
                    <a:pt x="28" y="162"/>
                  </a:lnTo>
                  <a:lnTo>
                    <a:pt x="16" y="146"/>
                  </a:lnTo>
                  <a:lnTo>
                    <a:pt x="7" y="128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6" y="25"/>
                  </a:lnTo>
                  <a:lnTo>
                    <a:pt x="40" y="15"/>
                  </a:lnTo>
                  <a:lnTo>
                    <a:pt x="57" y="7"/>
                  </a:lnTo>
                  <a:lnTo>
                    <a:pt x="76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19" name="Freeform 364"/>
            <p:cNvSpPr>
              <a:spLocks/>
            </p:cNvSpPr>
            <p:nvPr/>
          </p:nvSpPr>
          <p:spPr bwMode="auto">
            <a:xfrm>
              <a:off x="4832" y="2367"/>
              <a:ext cx="127" cy="18"/>
            </a:xfrm>
            <a:custGeom>
              <a:avLst/>
              <a:gdLst>
                <a:gd name="T0" fmla="*/ 0 w 1277"/>
                <a:gd name="T1" fmla="*/ 0 h 226"/>
                <a:gd name="T2" fmla="*/ 0 w 1277"/>
                <a:gd name="T3" fmla="*/ 0 h 226"/>
                <a:gd name="T4" fmla="*/ 0 w 1277"/>
                <a:gd name="T5" fmla="*/ 0 h 226"/>
                <a:gd name="T6" fmla="*/ 0 w 1277"/>
                <a:gd name="T7" fmla="*/ 0 h 226"/>
                <a:gd name="T8" fmla="*/ 0 w 1277"/>
                <a:gd name="T9" fmla="*/ 0 h 226"/>
                <a:gd name="T10" fmla="*/ 0 w 1277"/>
                <a:gd name="T11" fmla="*/ 0 h 226"/>
                <a:gd name="T12" fmla="*/ 0 w 1277"/>
                <a:gd name="T13" fmla="*/ 0 h 226"/>
                <a:gd name="T14" fmla="*/ 0 w 1277"/>
                <a:gd name="T15" fmla="*/ 0 h 226"/>
                <a:gd name="T16" fmla="*/ 0 w 1277"/>
                <a:gd name="T17" fmla="*/ 0 h 226"/>
                <a:gd name="T18" fmla="*/ 0 w 1277"/>
                <a:gd name="T19" fmla="*/ 0 h 226"/>
                <a:gd name="T20" fmla="*/ 0 w 1277"/>
                <a:gd name="T21" fmla="*/ 0 h 226"/>
                <a:gd name="T22" fmla="*/ 0 w 1277"/>
                <a:gd name="T23" fmla="*/ 0 h 226"/>
                <a:gd name="T24" fmla="*/ 0 w 1277"/>
                <a:gd name="T25" fmla="*/ 0 h 226"/>
                <a:gd name="T26" fmla="*/ 0 w 1277"/>
                <a:gd name="T27" fmla="*/ 0 h 226"/>
                <a:gd name="T28" fmla="*/ 0 w 1277"/>
                <a:gd name="T29" fmla="*/ 0 h 226"/>
                <a:gd name="T30" fmla="*/ 0 w 1277"/>
                <a:gd name="T31" fmla="*/ 0 h 226"/>
                <a:gd name="T32" fmla="*/ 0 w 1277"/>
                <a:gd name="T33" fmla="*/ 0 h 226"/>
                <a:gd name="T34" fmla="*/ 0 w 1277"/>
                <a:gd name="T35" fmla="*/ 0 h 226"/>
                <a:gd name="T36" fmla="*/ 0 w 1277"/>
                <a:gd name="T37" fmla="*/ 0 h 226"/>
                <a:gd name="T38" fmla="*/ 0 w 1277"/>
                <a:gd name="T39" fmla="*/ 0 h 226"/>
                <a:gd name="T40" fmla="*/ 0 w 1277"/>
                <a:gd name="T41" fmla="*/ 0 h 226"/>
                <a:gd name="T42" fmla="*/ 0 w 1277"/>
                <a:gd name="T43" fmla="*/ 0 h 226"/>
                <a:gd name="T44" fmla="*/ 0 w 1277"/>
                <a:gd name="T45" fmla="*/ 0 h 226"/>
                <a:gd name="T46" fmla="*/ 0 w 1277"/>
                <a:gd name="T47" fmla="*/ 0 h 226"/>
                <a:gd name="T48" fmla="*/ 0 w 1277"/>
                <a:gd name="T49" fmla="*/ 0 h 226"/>
                <a:gd name="T50" fmla="*/ 0 w 1277"/>
                <a:gd name="T51" fmla="*/ 0 h 226"/>
                <a:gd name="T52" fmla="*/ 0 w 1277"/>
                <a:gd name="T53" fmla="*/ 0 h 226"/>
                <a:gd name="T54" fmla="*/ 0 w 1277"/>
                <a:gd name="T55" fmla="*/ 0 h 226"/>
                <a:gd name="T56" fmla="*/ 0 w 1277"/>
                <a:gd name="T57" fmla="*/ 0 h 226"/>
                <a:gd name="T58" fmla="*/ 0 w 1277"/>
                <a:gd name="T59" fmla="*/ 0 h 226"/>
                <a:gd name="T60" fmla="*/ 0 w 1277"/>
                <a:gd name="T61" fmla="*/ 0 h 226"/>
                <a:gd name="T62" fmla="*/ 0 w 1277"/>
                <a:gd name="T63" fmla="*/ 0 h 226"/>
                <a:gd name="T64" fmla="*/ 0 w 1277"/>
                <a:gd name="T65" fmla="*/ 0 h 226"/>
                <a:gd name="T66" fmla="*/ 0 w 1277"/>
                <a:gd name="T67" fmla="*/ 0 h 226"/>
                <a:gd name="T68" fmla="*/ 0 w 1277"/>
                <a:gd name="T69" fmla="*/ 0 h 226"/>
                <a:gd name="T70" fmla="*/ 0 w 1277"/>
                <a:gd name="T71" fmla="*/ 0 h 226"/>
                <a:gd name="T72" fmla="*/ 0 w 1277"/>
                <a:gd name="T73" fmla="*/ 0 h 226"/>
                <a:gd name="T74" fmla="*/ 0 w 1277"/>
                <a:gd name="T75" fmla="*/ 0 h 226"/>
                <a:gd name="T76" fmla="*/ 0 w 1277"/>
                <a:gd name="T77" fmla="*/ 0 h 226"/>
                <a:gd name="T78" fmla="*/ 0 w 1277"/>
                <a:gd name="T79" fmla="*/ 0 h 226"/>
                <a:gd name="T80" fmla="*/ 0 w 1277"/>
                <a:gd name="T81" fmla="*/ 0 h 226"/>
                <a:gd name="T82" fmla="*/ 0 w 1277"/>
                <a:gd name="T83" fmla="*/ 0 h 226"/>
                <a:gd name="T84" fmla="*/ 0 w 1277"/>
                <a:gd name="T85" fmla="*/ 0 h 226"/>
                <a:gd name="T86" fmla="*/ 0 w 1277"/>
                <a:gd name="T87" fmla="*/ 0 h 226"/>
                <a:gd name="T88" fmla="*/ 0 w 1277"/>
                <a:gd name="T89" fmla="*/ 0 h 226"/>
                <a:gd name="T90" fmla="*/ 0 w 1277"/>
                <a:gd name="T91" fmla="*/ 0 h 226"/>
                <a:gd name="T92" fmla="*/ 0 w 1277"/>
                <a:gd name="T93" fmla="*/ 0 h 226"/>
                <a:gd name="T94" fmla="*/ 0 w 1277"/>
                <a:gd name="T95" fmla="*/ 0 h 2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7"/>
                <a:gd name="T145" fmla="*/ 0 h 226"/>
                <a:gd name="T146" fmla="*/ 1277 w 1277"/>
                <a:gd name="T147" fmla="*/ 226 h 2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7" h="226">
                  <a:moveTo>
                    <a:pt x="93" y="0"/>
                  </a:moveTo>
                  <a:lnTo>
                    <a:pt x="125" y="1"/>
                  </a:lnTo>
                  <a:lnTo>
                    <a:pt x="156" y="2"/>
                  </a:lnTo>
                  <a:lnTo>
                    <a:pt x="183" y="3"/>
                  </a:lnTo>
                  <a:lnTo>
                    <a:pt x="208" y="4"/>
                  </a:lnTo>
                  <a:lnTo>
                    <a:pt x="233" y="5"/>
                  </a:lnTo>
                  <a:lnTo>
                    <a:pt x="255" y="5"/>
                  </a:lnTo>
                  <a:lnTo>
                    <a:pt x="277" y="6"/>
                  </a:lnTo>
                  <a:lnTo>
                    <a:pt x="296" y="7"/>
                  </a:lnTo>
                  <a:lnTo>
                    <a:pt x="316" y="8"/>
                  </a:lnTo>
                  <a:lnTo>
                    <a:pt x="334" y="8"/>
                  </a:lnTo>
                  <a:lnTo>
                    <a:pt x="354" y="9"/>
                  </a:lnTo>
                  <a:lnTo>
                    <a:pt x="373" y="10"/>
                  </a:lnTo>
                  <a:lnTo>
                    <a:pt x="392" y="10"/>
                  </a:lnTo>
                  <a:lnTo>
                    <a:pt x="412" y="11"/>
                  </a:lnTo>
                  <a:lnTo>
                    <a:pt x="433" y="12"/>
                  </a:lnTo>
                  <a:lnTo>
                    <a:pt x="454" y="13"/>
                  </a:lnTo>
                  <a:lnTo>
                    <a:pt x="478" y="14"/>
                  </a:lnTo>
                  <a:lnTo>
                    <a:pt x="503" y="14"/>
                  </a:lnTo>
                  <a:lnTo>
                    <a:pt x="530" y="16"/>
                  </a:lnTo>
                  <a:lnTo>
                    <a:pt x="559" y="17"/>
                  </a:lnTo>
                  <a:lnTo>
                    <a:pt x="591" y="19"/>
                  </a:lnTo>
                  <a:lnTo>
                    <a:pt x="625" y="20"/>
                  </a:lnTo>
                  <a:lnTo>
                    <a:pt x="662" y="22"/>
                  </a:lnTo>
                  <a:lnTo>
                    <a:pt x="702" y="23"/>
                  </a:lnTo>
                  <a:lnTo>
                    <a:pt x="746" y="25"/>
                  </a:lnTo>
                  <a:lnTo>
                    <a:pt x="794" y="27"/>
                  </a:lnTo>
                  <a:lnTo>
                    <a:pt x="845" y="29"/>
                  </a:lnTo>
                  <a:lnTo>
                    <a:pt x="902" y="31"/>
                  </a:lnTo>
                  <a:lnTo>
                    <a:pt x="962" y="34"/>
                  </a:lnTo>
                  <a:lnTo>
                    <a:pt x="1028" y="36"/>
                  </a:lnTo>
                  <a:lnTo>
                    <a:pt x="1098" y="39"/>
                  </a:lnTo>
                  <a:lnTo>
                    <a:pt x="1174" y="42"/>
                  </a:lnTo>
                  <a:lnTo>
                    <a:pt x="1201" y="45"/>
                  </a:lnTo>
                  <a:lnTo>
                    <a:pt x="1224" y="52"/>
                  </a:lnTo>
                  <a:lnTo>
                    <a:pt x="1241" y="62"/>
                  </a:lnTo>
                  <a:lnTo>
                    <a:pt x="1254" y="74"/>
                  </a:lnTo>
                  <a:lnTo>
                    <a:pt x="1264" y="89"/>
                  </a:lnTo>
                  <a:lnTo>
                    <a:pt x="1271" y="105"/>
                  </a:lnTo>
                  <a:lnTo>
                    <a:pt x="1275" y="122"/>
                  </a:lnTo>
                  <a:lnTo>
                    <a:pt x="1277" y="139"/>
                  </a:lnTo>
                  <a:lnTo>
                    <a:pt x="1277" y="158"/>
                  </a:lnTo>
                  <a:lnTo>
                    <a:pt x="1274" y="176"/>
                  </a:lnTo>
                  <a:lnTo>
                    <a:pt x="1265" y="190"/>
                  </a:lnTo>
                  <a:lnTo>
                    <a:pt x="1254" y="204"/>
                  </a:lnTo>
                  <a:lnTo>
                    <a:pt x="1239" y="213"/>
                  </a:lnTo>
                  <a:lnTo>
                    <a:pt x="1222" y="220"/>
                  </a:lnTo>
                  <a:lnTo>
                    <a:pt x="1201" y="225"/>
                  </a:lnTo>
                  <a:lnTo>
                    <a:pt x="1179" y="226"/>
                  </a:lnTo>
                  <a:lnTo>
                    <a:pt x="1147" y="225"/>
                  </a:lnTo>
                  <a:lnTo>
                    <a:pt x="1116" y="222"/>
                  </a:lnTo>
                  <a:lnTo>
                    <a:pt x="1089" y="221"/>
                  </a:lnTo>
                  <a:lnTo>
                    <a:pt x="1063" y="220"/>
                  </a:lnTo>
                  <a:lnTo>
                    <a:pt x="1039" y="219"/>
                  </a:lnTo>
                  <a:lnTo>
                    <a:pt x="1016" y="218"/>
                  </a:lnTo>
                  <a:lnTo>
                    <a:pt x="996" y="217"/>
                  </a:lnTo>
                  <a:lnTo>
                    <a:pt x="976" y="216"/>
                  </a:lnTo>
                  <a:lnTo>
                    <a:pt x="956" y="216"/>
                  </a:lnTo>
                  <a:lnTo>
                    <a:pt x="937" y="215"/>
                  </a:lnTo>
                  <a:lnTo>
                    <a:pt x="918" y="214"/>
                  </a:lnTo>
                  <a:lnTo>
                    <a:pt x="900" y="213"/>
                  </a:lnTo>
                  <a:lnTo>
                    <a:pt x="880" y="212"/>
                  </a:lnTo>
                  <a:lnTo>
                    <a:pt x="860" y="211"/>
                  </a:lnTo>
                  <a:lnTo>
                    <a:pt x="840" y="211"/>
                  </a:lnTo>
                  <a:lnTo>
                    <a:pt x="819" y="210"/>
                  </a:lnTo>
                  <a:lnTo>
                    <a:pt x="796" y="209"/>
                  </a:lnTo>
                  <a:lnTo>
                    <a:pt x="770" y="208"/>
                  </a:lnTo>
                  <a:lnTo>
                    <a:pt x="744" y="207"/>
                  </a:lnTo>
                  <a:lnTo>
                    <a:pt x="715" y="206"/>
                  </a:lnTo>
                  <a:lnTo>
                    <a:pt x="683" y="205"/>
                  </a:lnTo>
                  <a:lnTo>
                    <a:pt x="649" y="203"/>
                  </a:lnTo>
                  <a:lnTo>
                    <a:pt x="612" y="202"/>
                  </a:lnTo>
                  <a:lnTo>
                    <a:pt x="571" y="201"/>
                  </a:lnTo>
                  <a:lnTo>
                    <a:pt x="527" y="199"/>
                  </a:lnTo>
                  <a:lnTo>
                    <a:pt x="479" y="197"/>
                  </a:lnTo>
                  <a:lnTo>
                    <a:pt x="427" y="194"/>
                  </a:lnTo>
                  <a:lnTo>
                    <a:pt x="371" y="192"/>
                  </a:lnTo>
                  <a:lnTo>
                    <a:pt x="310" y="190"/>
                  </a:lnTo>
                  <a:lnTo>
                    <a:pt x="244" y="188"/>
                  </a:lnTo>
                  <a:lnTo>
                    <a:pt x="174" y="186"/>
                  </a:lnTo>
                  <a:lnTo>
                    <a:pt x="98" y="183"/>
                  </a:lnTo>
                  <a:lnTo>
                    <a:pt x="77" y="180"/>
                  </a:lnTo>
                  <a:lnTo>
                    <a:pt x="59" y="174"/>
                  </a:lnTo>
                  <a:lnTo>
                    <a:pt x="43" y="164"/>
                  </a:lnTo>
                  <a:lnTo>
                    <a:pt x="29" y="152"/>
                  </a:lnTo>
                  <a:lnTo>
                    <a:pt x="17" y="137"/>
                  </a:lnTo>
                  <a:lnTo>
                    <a:pt x="8" y="120"/>
                  </a:lnTo>
                  <a:lnTo>
                    <a:pt x="2" y="100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5" y="23"/>
                  </a:lnTo>
                  <a:lnTo>
                    <a:pt x="39" y="12"/>
                  </a:lnTo>
                  <a:lnTo>
                    <a:pt x="55" y="5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20" name="Freeform 365"/>
            <p:cNvSpPr>
              <a:spLocks/>
            </p:cNvSpPr>
            <p:nvPr/>
          </p:nvSpPr>
          <p:spPr bwMode="auto">
            <a:xfrm>
              <a:off x="4832" y="2368"/>
              <a:ext cx="127" cy="17"/>
            </a:xfrm>
            <a:custGeom>
              <a:avLst/>
              <a:gdLst>
                <a:gd name="T0" fmla="*/ 0 w 1267"/>
                <a:gd name="T1" fmla="*/ 0 h 216"/>
                <a:gd name="T2" fmla="*/ 0 w 1267"/>
                <a:gd name="T3" fmla="*/ 0 h 216"/>
                <a:gd name="T4" fmla="*/ 0 w 1267"/>
                <a:gd name="T5" fmla="*/ 0 h 216"/>
                <a:gd name="T6" fmla="*/ 0 w 1267"/>
                <a:gd name="T7" fmla="*/ 0 h 216"/>
                <a:gd name="T8" fmla="*/ 0 w 1267"/>
                <a:gd name="T9" fmla="*/ 0 h 216"/>
                <a:gd name="T10" fmla="*/ 0 w 1267"/>
                <a:gd name="T11" fmla="*/ 0 h 216"/>
                <a:gd name="T12" fmla="*/ 0 w 1267"/>
                <a:gd name="T13" fmla="*/ 0 h 216"/>
                <a:gd name="T14" fmla="*/ 0 w 1267"/>
                <a:gd name="T15" fmla="*/ 0 h 216"/>
                <a:gd name="T16" fmla="*/ 0 w 1267"/>
                <a:gd name="T17" fmla="*/ 0 h 216"/>
                <a:gd name="T18" fmla="*/ 0 w 1267"/>
                <a:gd name="T19" fmla="*/ 0 h 216"/>
                <a:gd name="T20" fmla="*/ 0 w 1267"/>
                <a:gd name="T21" fmla="*/ 0 h 216"/>
                <a:gd name="T22" fmla="*/ 0 w 1267"/>
                <a:gd name="T23" fmla="*/ 0 h 216"/>
                <a:gd name="T24" fmla="*/ 0 w 1267"/>
                <a:gd name="T25" fmla="*/ 0 h 216"/>
                <a:gd name="T26" fmla="*/ 0 w 1267"/>
                <a:gd name="T27" fmla="*/ 0 h 216"/>
                <a:gd name="T28" fmla="*/ 0 w 1267"/>
                <a:gd name="T29" fmla="*/ 0 h 216"/>
                <a:gd name="T30" fmla="*/ 0 w 1267"/>
                <a:gd name="T31" fmla="*/ 0 h 216"/>
                <a:gd name="T32" fmla="*/ 0 w 1267"/>
                <a:gd name="T33" fmla="*/ 0 h 216"/>
                <a:gd name="T34" fmla="*/ 0 w 1267"/>
                <a:gd name="T35" fmla="*/ 0 h 216"/>
                <a:gd name="T36" fmla="*/ 0 w 1267"/>
                <a:gd name="T37" fmla="*/ 0 h 216"/>
                <a:gd name="T38" fmla="*/ 0 w 1267"/>
                <a:gd name="T39" fmla="*/ 0 h 216"/>
                <a:gd name="T40" fmla="*/ 0 w 1267"/>
                <a:gd name="T41" fmla="*/ 0 h 216"/>
                <a:gd name="T42" fmla="*/ 0 w 1267"/>
                <a:gd name="T43" fmla="*/ 0 h 216"/>
                <a:gd name="T44" fmla="*/ 0 w 1267"/>
                <a:gd name="T45" fmla="*/ 0 h 216"/>
                <a:gd name="T46" fmla="*/ 0 w 1267"/>
                <a:gd name="T47" fmla="*/ 0 h 216"/>
                <a:gd name="T48" fmla="*/ 0 w 1267"/>
                <a:gd name="T49" fmla="*/ 0 h 216"/>
                <a:gd name="T50" fmla="*/ 0 w 1267"/>
                <a:gd name="T51" fmla="*/ 0 h 216"/>
                <a:gd name="T52" fmla="*/ 0 w 1267"/>
                <a:gd name="T53" fmla="*/ 0 h 216"/>
                <a:gd name="T54" fmla="*/ 0 w 1267"/>
                <a:gd name="T55" fmla="*/ 0 h 216"/>
                <a:gd name="T56" fmla="*/ 0 w 1267"/>
                <a:gd name="T57" fmla="*/ 0 h 216"/>
                <a:gd name="T58" fmla="*/ 0 w 1267"/>
                <a:gd name="T59" fmla="*/ 0 h 216"/>
                <a:gd name="T60" fmla="*/ 0 w 1267"/>
                <a:gd name="T61" fmla="*/ 0 h 216"/>
                <a:gd name="T62" fmla="*/ 0 w 1267"/>
                <a:gd name="T63" fmla="*/ 0 h 216"/>
                <a:gd name="T64" fmla="*/ 0 w 1267"/>
                <a:gd name="T65" fmla="*/ 0 h 216"/>
                <a:gd name="T66" fmla="*/ 0 w 1267"/>
                <a:gd name="T67" fmla="*/ 0 h 216"/>
                <a:gd name="T68" fmla="*/ 0 w 1267"/>
                <a:gd name="T69" fmla="*/ 0 h 216"/>
                <a:gd name="T70" fmla="*/ 0 w 1267"/>
                <a:gd name="T71" fmla="*/ 0 h 216"/>
                <a:gd name="T72" fmla="*/ 0 w 1267"/>
                <a:gd name="T73" fmla="*/ 0 h 216"/>
                <a:gd name="T74" fmla="*/ 0 w 1267"/>
                <a:gd name="T75" fmla="*/ 0 h 216"/>
                <a:gd name="T76" fmla="*/ 0 w 1267"/>
                <a:gd name="T77" fmla="*/ 0 h 216"/>
                <a:gd name="T78" fmla="*/ 0 w 1267"/>
                <a:gd name="T79" fmla="*/ 0 h 216"/>
                <a:gd name="T80" fmla="*/ 0 w 1267"/>
                <a:gd name="T81" fmla="*/ 0 h 216"/>
                <a:gd name="T82" fmla="*/ 0 w 1267"/>
                <a:gd name="T83" fmla="*/ 0 h 216"/>
                <a:gd name="T84" fmla="*/ 0 w 1267"/>
                <a:gd name="T85" fmla="*/ 0 h 216"/>
                <a:gd name="T86" fmla="*/ 0 w 1267"/>
                <a:gd name="T87" fmla="*/ 0 h 216"/>
                <a:gd name="T88" fmla="*/ 0 w 1267"/>
                <a:gd name="T89" fmla="*/ 0 h 216"/>
                <a:gd name="T90" fmla="*/ 0 w 1267"/>
                <a:gd name="T91" fmla="*/ 0 h 216"/>
                <a:gd name="T92" fmla="*/ 0 w 1267"/>
                <a:gd name="T93" fmla="*/ 0 h 216"/>
                <a:gd name="T94" fmla="*/ 0 w 1267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16"/>
                <a:gd name="T146" fmla="*/ 1267 w 1267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16">
                  <a:moveTo>
                    <a:pt x="86" y="0"/>
                  </a:moveTo>
                  <a:lnTo>
                    <a:pt x="118" y="1"/>
                  </a:lnTo>
                  <a:lnTo>
                    <a:pt x="149" y="2"/>
                  </a:lnTo>
                  <a:lnTo>
                    <a:pt x="176" y="3"/>
                  </a:lnTo>
                  <a:lnTo>
                    <a:pt x="201" y="4"/>
                  </a:lnTo>
                  <a:lnTo>
                    <a:pt x="226" y="5"/>
                  </a:lnTo>
                  <a:lnTo>
                    <a:pt x="248" y="5"/>
                  </a:lnTo>
                  <a:lnTo>
                    <a:pt x="270" y="6"/>
                  </a:lnTo>
                  <a:lnTo>
                    <a:pt x="289" y="7"/>
                  </a:lnTo>
                  <a:lnTo>
                    <a:pt x="309" y="7"/>
                  </a:lnTo>
                  <a:lnTo>
                    <a:pt x="327" y="9"/>
                  </a:lnTo>
                  <a:lnTo>
                    <a:pt x="347" y="10"/>
                  </a:lnTo>
                  <a:lnTo>
                    <a:pt x="366" y="10"/>
                  </a:lnTo>
                  <a:lnTo>
                    <a:pt x="385" y="11"/>
                  </a:lnTo>
                  <a:lnTo>
                    <a:pt x="405" y="12"/>
                  </a:lnTo>
                  <a:lnTo>
                    <a:pt x="426" y="12"/>
                  </a:lnTo>
                  <a:lnTo>
                    <a:pt x="448" y="13"/>
                  </a:lnTo>
                  <a:lnTo>
                    <a:pt x="472" y="14"/>
                  </a:lnTo>
                  <a:lnTo>
                    <a:pt x="496" y="15"/>
                  </a:lnTo>
                  <a:lnTo>
                    <a:pt x="524" y="16"/>
                  </a:lnTo>
                  <a:lnTo>
                    <a:pt x="553" y="17"/>
                  </a:lnTo>
                  <a:lnTo>
                    <a:pt x="585" y="18"/>
                  </a:lnTo>
                  <a:lnTo>
                    <a:pt x="619" y="20"/>
                  </a:lnTo>
                  <a:lnTo>
                    <a:pt x="656" y="21"/>
                  </a:lnTo>
                  <a:lnTo>
                    <a:pt x="696" y="23"/>
                  </a:lnTo>
                  <a:lnTo>
                    <a:pt x="741" y="25"/>
                  </a:lnTo>
                  <a:lnTo>
                    <a:pt x="789" y="27"/>
                  </a:lnTo>
                  <a:lnTo>
                    <a:pt x="840" y="29"/>
                  </a:lnTo>
                  <a:lnTo>
                    <a:pt x="897" y="31"/>
                  </a:lnTo>
                  <a:lnTo>
                    <a:pt x="958" y="33"/>
                  </a:lnTo>
                  <a:lnTo>
                    <a:pt x="1023" y="36"/>
                  </a:lnTo>
                  <a:lnTo>
                    <a:pt x="1094" y="40"/>
                  </a:lnTo>
                  <a:lnTo>
                    <a:pt x="1170" y="43"/>
                  </a:lnTo>
                  <a:lnTo>
                    <a:pt x="1196" y="46"/>
                  </a:lnTo>
                  <a:lnTo>
                    <a:pt x="1217" y="53"/>
                  </a:lnTo>
                  <a:lnTo>
                    <a:pt x="1233" y="62"/>
                  </a:lnTo>
                  <a:lnTo>
                    <a:pt x="1245" y="74"/>
                  </a:lnTo>
                  <a:lnTo>
                    <a:pt x="1254" y="87"/>
                  </a:lnTo>
                  <a:lnTo>
                    <a:pt x="1260" y="103"/>
                  </a:lnTo>
                  <a:lnTo>
                    <a:pt x="1265" y="118"/>
                  </a:lnTo>
                  <a:lnTo>
                    <a:pt x="1267" y="134"/>
                  </a:lnTo>
                  <a:lnTo>
                    <a:pt x="1267" y="153"/>
                  </a:lnTo>
                  <a:lnTo>
                    <a:pt x="1263" y="171"/>
                  </a:lnTo>
                  <a:lnTo>
                    <a:pt x="1255" y="186"/>
                  </a:lnTo>
                  <a:lnTo>
                    <a:pt x="1244" y="197"/>
                  </a:lnTo>
                  <a:lnTo>
                    <a:pt x="1229" y="205"/>
                  </a:lnTo>
                  <a:lnTo>
                    <a:pt x="1213" y="211"/>
                  </a:lnTo>
                  <a:lnTo>
                    <a:pt x="1193" y="215"/>
                  </a:lnTo>
                  <a:lnTo>
                    <a:pt x="1172" y="216"/>
                  </a:lnTo>
                  <a:lnTo>
                    <a:pt x="1140" y="215"/>
                  </a:lnTo>
                  <a:lnTo>
                    <a:pt x="1109" y="212"/>
                  </a:lnTo>
                  <a:lnTo>
                    <a:pt x="1082" y="211"/>
                  </a:lnTo>
                  <a:lnTo>
                    <a:pt x="1056" y="210"/>
                  </a:lnTo>
                  <a:lnTo>
                    <a:pt x="1032" y="209"/>
                  </a:lnTo>
                  <a:lnTo>
                    <a:pt x="1009" y="208"/>
                  </a:lnTo>
                  <a:lnTo>
                    <a:pt x="989" y="207"/>
                  </a:lnTo>
                  <a:lnTo>
                    <a:pt x="969" y="206"/>
                  </a:lnTo>
                  <a:lnTo>
                    <a:pt x="949" y="206"/>
                  </a:lnTo>
                  <a:lnTo>
                    <a:pt x="930" y="205"/>
                  </a:lnTo>
                  <a:lnTo>
                    <a:pt x="911" y="204"/>
                  </a:lnTo>
                  <a:lnTo>
                    <a:pt x="893" y="203"/>
                  </a:lnTo>
                  <a:lnTo>
                    <a:pt x="873" y="202"/>
                  </a:lnTo>
                  <a:lnTo>
                    <a:pt x="853" y="201"/>
                  </a:lnTo>
                  <a:lnTo>
                    <a:pt x="833" y="201"/>
                  </a:lnTo>
                  <a:lnTo>
                    <a:pt x="812" y="200"/>
                  </a:lnTo>
                  <a:lnTo>
                    <a:pt x="789" y="199"/>
                  </a:lnTo>
                  <a:lnTo>
                    <a:pt x="763" y="198"/>
                  </a:lnTo>
                  <a:lnTo>
                    <a:pt x="737" y="197"/>
                  </a:lnTo>
                  <a:lnTo>
                    <a:pt x="708" y="196"/>
                  </a:lnTo>
                  <a:lnTo>
                    <a:pt x="676" y="195"/>
                  </a:lnTo>
                  <a:lnTo>
                    <a:pt x="642" y="193"/>
                  </a:lnTo>
                  <a:lnTo>
                    <a:pt x="605" y="192"/>
                  </a:lnTo>
                  <a:lnTo>
                    <a:pt x="564" y="191"/>
                  </a:lnTo>
                  <a:lnTo>
                    <a:pt x="520" y="189"/>
                  </a:lnTo>
                  <a:lnTo>
                    <a:pt x="472" y="187"/>
                  </a:lnTo>
                  <a:lnTo>
                    <a:pt x="420" y="184"/>
                  </a:lnTo>
                  <a:lnTo>
                    <a:pt x="364" y="182"/>
                  </a:lnTo>
                  <a:lnTo>
                    <a:pt x="303" y="180"/>
                  </a:lnTo>
                  <a:lnTo>
                    <a:pt x="237" y="178"/>
                  </a:lnTo>
                  <a:lnTo>
                    <a:pt x="167" y="176"/>
                  </a:lnTo>
                  <a:lnTo>
                    <a:pt x="91" y="173"/>
                  </a:lnTo>
                  <a:lnTo>
                    <a:pt x="72" y="170"/>
                  </a:lnTo>
                  <a:lnTo>
                    <a:pt x="56" y="165"/>
                  </a:lnTo>
                  <a:lnTo>
                    <a:pt x="41" y="156"/>
                  </a:lnTo>
                  <a:lnTo>
                    <a:pt x="28" y="143"/>
                  </a:lnTo>
                  <a:lnTo>
                    <a:pt x="16" y="129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72"/>
                  </a:lnTo>
                  <a:lnTo>
                    <a:pt x="1" y="56"/>
                  </a:lnTo>
                  <a:lnTo>
                    <a:pt x="6" y="43"/>
                  </a:lnTo>
                  <a:lnTo>
                    <a:pt x="13" y="30"/>
                  </a:lnTo>
                  <a:lnTo>
                    <a:pt x="24" y="20"/>
                  </a:lnTo>
                  <a:lnTo>
                    <a:pt x="37" y="11"/>
                  </a:lnTo>
                  <a:lnTo>
                    <a:pt x="51" y="4"/>
                  </a:lnTo>
                  <a:lnTo>
                    <a:pt x="68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21" name="Freeform 366"/>
            <p:cNvSpPr>
              <a:spLocks/>
            </p:cNvSpPr>
            <p:nvPr/>
          </p:nvSpPr>
          <p:spPr bwMode="auto">
            <a:xfrm>
              <a:off x="4833" y="2369"/>
              <a:ext cx="126" cy="16"/>
            </a:xfrm>
            <a:custGeom>
              <a:avLst/>
              <a:gdLst>
                <a:gd name="T0" fmla="*/ 0 w 1258"/>
                <a:gd name="T1" fmla="*/ 0 h 203"/>
                <a:gd name="T2" fmla="*/ 0 w 1258"/>
                <a:gd name="T3" fmla="*/ 0 h 203"/>
                <a:gd name="T4" fmla="*/ 0 w 1258"/>
                <a:gd name="T5" fmla="*/ 0 h 203"/>
                <a:gd name="T6" fmla="*/ 0 w 1258"/>
                <a:gd name="T7" fmla="*/ 0 h 203"/>
                <a:gd name="T8" fmla="*/ 0 w 1258"/>
                <a:gd name="T9" fmla="*/ 0 h 203"/>
                <a:gd name="T10" fmla="*/ 0 w 1258"/>
                <a:gd name="T11" fmla="*/ 0 h 203"/>
                <a:gd name="T12" fmla="*/ 0 w 1258"/>
                <a:gd name="T13" fmla="*/ 0 h 203"/>
                <a:gd name="T14" fmla="*/ 0 w 1258"/>
                <a:gd name="T15" fmla="*/ 0 h 203"/>
                <a:gd name="T16" fmla="*/ 0 w 1258"/>
                <a:gd name="T17" fmla="*/ 0 h 203"/>
                <a:gd name="T18" fmla="*/ 0 w 1258"/>
                <a:gd name="T19" fmla="*/ 0 h 203"/>
                <a:gd name="T20" fmla="*/ 0 w 1258"/>
                <a:gd name="T21" fmla="*/ 0 h 203"/>
                <a:gd name="T22" fmla="*/ 0 w 1258"/>
                <a:gd name="T23" fmla="*/ 0 h 203"/>
                <a:gd name="T24" fmla="*/ 0 w 1258"/>
                <a:gd name="T25" fmla="*/ 0 h 203"/>
                <a:gd name="T26" fmla="*/ 0 w 1258"/>
                <a:gd name="T27" fmla="*/ 0 h 203"/>
                <a:gd name="T28" fmla="*/ 0 w 1258"/>
                <a:gd name="T29" fmla="*/ 0 h 203"/>
                <a:gd name="T30" fmla="*/ 0 w 1258"/>
                <a:gd name="T31" fmla="*/ 0 h 203"/>
                <a:gd name="T32" fmla="*/ 0 w 1258"/>
                <a:gd name="T33" fmla="*/ 0 h 203"/>
                <a:gd name="T34" fmla="*/ 0 w 1258"/>
                <a:gd name="T35" fmla="*/ 0 h 203"/>
                <a:gd name="T36" fmla="*/ 0 w 1258"/>
                <a:gd name="T37" fmla="*/ 0 h 203"/>
                <a:gd name="T38" fmla="*/ 0 w 1258"/>
                <a:gd name="T39" fmla="*/ 0 h 203"/>
                <a:gd name="T40" fmla="*/ 0 w 1258"/>
                <a:gd name="T41" fmla="*/ 0 h 203"/>
                <a:gd name="T42" fmla="*/ 0 w 1258"/>
                <a:gd name="T43" fmla="*/ 0 h 203"/>
                <a:gd name="T44" fmla="*/ 0 w 1258"/>
                <a:gd name="T45" fmla="*/ 0 h 203"/>
                <a:gd name="T46" fmla="*/ 0 w 1258"/>
                <a:gd name="T47" fmla="*/ 0 h 203"/>
                <a:gd name="T48" fmla="*/ 0 w 1258"/>
                <a:gd name="T49" fmla="*/ 0 h 203"/>
                <a:gd name="T50" fmla="*/ 0 w 1258"/>
                <a:gd name="T51" fmla="*/ 0 h 203"/>
                <a:gd name="T52" fmla="*/ 0 w 1258"/>
                <a:gd name="T53" fmla="*/ 0 h 203"/>
                <a:gd name="T54" fmla="*/ 0 w 1258"/>
                <a:gd name="T55" fmla="*/ 0 h 203"/>
                <a:gd name="T56" fmla="*/ 0 w 1258"/>
                <a:gd name="T57" fmla="*/ 0 h 203"/>
                <a:gd name="T58" fmla="*/ 0 w 1258"/>
                <a:gd name="T59" fmla="*/ 0 h 203"/>
                <a:gd name="T60" fmla="*/ 0 w 1258"/>
                <a:gd name="T61" fmla="*/ 0 h 203"/>
                <a:gd name="T62" fmla="*/ 0 w 1258"/>
                <a:gd name="T63" fmla="*/ 0 h 203"/>
                <a:gd name="T64" fmla="*/ 0 w 1258"/>
                <a:gd name="T65" fmla="*/ 0 h 203"/>
                <a:gd name="T66" fmla="*/ 0 w 1258"/>
                <a:gd name="T67" fmla="*/ 0 h 203"/>
                <a:gd name="T68" fmla="*/ 0 w 1258"/>
                <a:gd name="T69" fmla="*/ 0 h 2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8"/>
                <a:gd name="T106" fmla="*/ 0 h 203"/>
                <a:gd name="T107" fmla="*/ 1258 w 1258"/>
                <a:gd name="T108" fmla="*/ 203 h 2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8" h="203">
                  <a:moveTo>
                    <a:pt x="81" y="0"/>
                  </a:moveTo>
                  <a:lnTo>
                    <a:pt x="1165" y="41"/>
                  </a:lnTo>
                  <a:lnTo>
                    <a:pt x="1190" y="44"/>
                  </a:lnTo>
                  <a:lnTo>
                    <a:pt x="1211" y="50"/>
                  </a:lnTo>
                  <a:lnTo>
                    <a:pt x="1226" y="59"/>
                  </a:lnTo>
                  <a:lnTo>
                    <a:pt x="1237" y="69"/>
                  </a:lnTo>
                  <a:lnTo>
                    <a:pt x="1244" y="82"/>
                  </a:lnTo>
                  <a:lnTo>
                    <a:pt x="1250" y="96"/>
                  </a:lnTo>
                  <a:lnTo>
                    <a:pt x="1253" y="110"/>
                  </a:lnTo>
                  <a:lnTo>
                    <a:pt x="1256" y="126"/>
                  </a:lnTo>
                  <a:lnTo>
                    <a:pt x="1258" y="146"/>
                  </a:lnTo>
                  <a:lnTo>
                    <a:pt x="1254" y="162"/>
                  </a:lnTo>
                  <a:lnTo>
                    <a:pt x="1247" y="176"/>
                  </a:lnTo>
                  <a:lnTo>
                    <a:pt x="1236" y="186"/>
                  </a:lnTo>
                  <a:lnTo>
                    <a:pt x="1222" y="194"/>
                  </a:lnTo>
                  <a:lnTo>
                    <a:pt x="1206" y="199"/>
                  </a:lnTo>
                  <a:lnTo>
                    <a:pt x="1186" y="203"/>
                  </a:lnTo>
                  <a:lnTo>
                    <a:pt x="1167" y="203"/>
                  </a:lnTo>
                  <a:lnTo>
                    <a:pt x="86" y="160"/>
                  </a:lnTo>
                  <a:lnTo>
                    <a:pt x="70" y="158"/>
                  </a:lnTo>
                  <a:lnTo>
                    <a:pt x="55" y="152"/>
                  </a:lnTo>
                  <a:lnTo>
                    <a:pt x="41" y="144"/>
                  </a:lnTo>
                  <a:lnTo>
                    <a:pt x="28" y="132"/>
                  </a:lnTo>
                  <a:lnTo>
                    <a:pt x="18" y="118"/>
                  </a:lnTo>
                  <a:lnTo>
                    <a:pt x="8" y="102"/>
                  </a:lnTo>
                  <a:lnTo>
                    <a:pt x="3" y="84"/>
                  </a:lnTo>
                  <a:lnTo>
                    <a:pt x="0" y="64"/>
                  </a:lnTo>
                  <a:lnTo>
                    <a:pt x="2" y="49"/>
                  </a:lnTo>
                  <a:lnTo>
                    <a:pt x="6" y="37"/>
                  </a:lnTo>
                  <a:lnTo>
                    <a:pt x="15" y="26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50" y="3"/>
                  </a:lnTo>
                  <a:lnTo>
                    <a:pt x="6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22" name="Freeform 367"/>
            <p:cNvSpPr>
              <a:spLocks/>
            </p:cNvSpPr>
            <p:nvPr/>
          </p:nvSpPr>
          <p:spPr bwMode="auto">
            <a:xfrm>
              <a:off x="4834" y="2366"/>
              <a:ext cx="37" cy="15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357" y="176"/>
                  </a:moveTo>
                  <a:lnTo>
                    <a:pt x="364" y="175"/>
                  </a:lnTo>
                  <a:lnTo>
                    <a:pt x="370" y="170"/>
                  </a:lnTo>
                  <a:lnTo>
                    <a:pt x="374" y="164"/>
                  </a:lnTo>
                  <a:lnTo>
                    <a:pt x="376" y="156"/>
                  </a:lnTo>
                  <a:lnTo>
                    <a:pt x="374" y="32"/>
                  </a:lnTo>
                  <a:lnTo>
                    <a:pt x="372" y="23"/>
                  </a:lnTo>
                  <a:lnTo>
                    <a:pt x="368" y="17"/>
                  </a:lnTo>
                  <a:lnTo>
                    <a:pt x="361" y="13"/>
                  </a:lnTo>
                  <a:lnTo>
                    <a:pt x="352" y="12"/>
                  </a:lnTo>
                  <a:lnTo>
                    <a:pt x="192" y="5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4" y="4"/>
                  </a:lnTo>
                  <a:lnTo>
                    <a:pt x="32" y="10"/>
                  </a:lnTo>
                  <a:lnTo>
                    <a:pt x="22" y="18"/>
                  </a:lnTo>
                  <a:lnTo>
                    <a:pt x="13" y="29"/>
                  </a:lnTo>
                  <a:lnTo>
                    <a:pt x="5" y="40"/>
                  </a:lnTo>
                  <a:lnTo>
                    <a:pt x="1" y="53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103"/>
                  </a:lnTo>
                  <a:lnTo>
                    <a:pt x="8" y="117"/>
                  </a:lnTo>
                  <a:lnTo>
                    <a:pt x="16" y="129"/>
                  </a:lnTo>
                  <a:lnTo>
                    <a:pt x="25" y="139"/>
                  </a:lnTo>
                  <a:lnTo>
                    <a:pt x="36" y="149"/>
                  </a:lnTo>
                  <a:lnTo>
                    <a:pt x="48" y="156"/>
                  </a:lnTo>
                  <a:lnTo>
                    <a:pt x="61" y="161"/>
                  </a:lnTo>
                  <a:lnTo>
                    <a:pt x="76" y="163"/>
                  </a:lnTo>
                  <a:lnTo>
                    <a:pt x="357" y="17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23" name="Freeform 368"/>
            <p:cNvSpPr>
              <a:spLocks/>
            </p:cNvSpPr>
            <p:nvPr/>
          </p:nvSpPr>
          <p:spPr bwMode="auto">
            <a:xfrm>
              <a:off x="4920" y="2369"/>
              <a:ext cx="38" cy="14"/>
            </a:xfrm>
            <a:custGeom>
              <a:avLst/>
              <a:gdLst>
                <a:gd name="T0" fmla="*/ 0 w 376"/>
                <a:gd name="T1" fmla="*/ 0 h 173"/>
                <a:gd name="T2" fmla="*/ 0 w 376"/>
                <a:gd name="T3" fmla="*/ 0 h 173"/>
                <a:gd name="T4" fmla="*/ 0 w 376"/>
                <a:gd name="T5" fmla="*/ 0 h 173"/>
                <a:gd name="T6" fmla="*/ 0 w 376"/>
                <a:gd name="T7" fmla="*/ 0 h 173"/>
                <a:gd name="T8" fmla="*/ 0 w 376"/>
                <a:gd name="T9" fmla="*/ 0 h 173"/>
                <a:gd name="T10" fmla="*/ 0 w 376"/>
                <a:gd name="T11" fmla="*/ 0 h 173"/>
                <a:gd name="T12" fmla="*/ 0 w 376"/>
                <a:gd name="T13" fmla="*/ 0 h 173"/>
                <a:gd name="T14" fmla="*/ 0 w 376"/>
                <a:gd name="T15" fmla="*/ 0 h 173"/>
                <a:gd name="T16" fmla="*/ 0 w 376"/>
                <a:gd name="T17" fmla="*/ 0 h 173"/>
                <a:gd name="T18" fmla="*/ 0 w 376"/>
                <a:gd name="T19" fmla="*/ 0 h 173"/>
                <a:gd name="T20" fmla="*/ 0 w 376"/>
                <a:gd name="T21" fmla="*/ 0 h 173"/>
                <a:gd name="T22" fmla="*/ 0 w 376"/>
                <a:gd name="T23" fmla="*/ 0 h 173"/>
                <a:gd name="T24" fmla="*/ 0 w 376"/>
                <a:gd name="T25" fmla="*/ 0 h 173"/>
                <a:gd name="T26" fmla="*/ 0 w 376"/>
                <a:gd name="T27" fmla="*/ 0 h 173"/>
                <a:gd name="T28" fmla="*/ 0 w 376"/>
                <a:gd name="T29" fmla="*/ 0 h 173"/>
                <a:gd name="T30" fmla="*/ 0 w 376"/>
                <a:gd name="T31" fmla="*/ 0 h 173"/>
                <a:gd name="T32" fmla="*/ 0 w 376"/>
                <a:gd name="T33" fmla="*/ 0 h 173"/>
                <a:gd name="T34" fmla="*/ 0 w 376"/>
                <a:gd name="T35" fmla="*/ 0 h 173"/>
                <a:gd name="T36" fmla="*/ 0 w 376"/>
                <a:gd name="T37" fmla="*/ 0 h 173"/>
                <a:gd name="T38" fmla="*/ 0 w 376"/>
                <a:gd name="T39" fmla="*/ 0 h 173"/>
                <a:gd name="T40" fmla="*/ 0 w 376"/>
                <a:gd name="T41" fmla="*/ 0 h 173"/>
                <a:gd name="T42" fmla="*/ 0 w 376"/>
                <a:gd name="T43" fmla="*/ 0 h 173"/>
                <a:gd name="T44" fmla="*/ 0 w 376"/>
                <a:gd name="T45" fmla="*/ 0 h 173"/>
                <a:gd name="T46" fmla="*/ 0 w 376"/>
                <a:gd name="T47" fmla="*/ 0 h 173"/>
                <a:gd name="T48" fmla="*/ 0 w 376"/>
                <a:gd name="T49" fmla="*/ 0 h 173"/>
                <a:gd name="T50" fmla="*/ 0 w 376"/>
                <a:gd name="T51" fmla="*/ 0 h 173"/>
                <a:gd name="T52" fmla="*/ 0 w 376"/>
                <a:gd name="T53" fmla="*/ 0 h 173"/>
                <a:gd name="T54" fmla="*/ 0 w 376"/>
                <a:gd name="T55" fmla="*/ 0 h 173"/>
                <a:gd name="T56" fmla="*/ 0 w 376"/>
                <a:gd name="T57" fmla="*/ 0 h 173"/>
                <a:gd name="T58" fmla="*/ 0 w 376"/>
                <a:gd name="T59" fmla="*/ 0 h 1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3"/>
                <a:gd name="T92" fmla="*/ 376 w 376"/>
                <a:gd name="T93" fmla="*/ 173 h 1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3">
                  <a:moveTo>
                    <a:pt x="25" y="160"/>
                  </a:moveTo>
                  <a:lnTo>
                    <a:pt x="17" y="159"/>
                  </a:lnTo>
                  <a:lnTo>
                    <a:pt x="9" y="156"/>
                  </a:lnTo>
                  <a:lnTo>
                    <a:pt x="4" y="150"/>
                  </a:lnTo>
                  <a:lnTo>
                    <a:pt x="2" y="14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182" y="4"/>
                  </a:lnTo>
                  <a:lnTo>
                    <a:pt x="301" y="9"/>
                  </a:lnTo>
                  <a:lnTo>
                    <a:pt x="316" y="11"/>
                  </a:lnTo>
                  <a:lnTo>
                    <a:pt x="331" y="16"/>
                  </a:lnTo>
                  <a:lnTo>
                    <a:pt x="343" y="24"/>
                  </a:lnTo>
                  <a:lnTo>
                    <a:pt x="354" y="33"/>
                  </a:lnTo>
                  <a:lnTo>
                    <a:pt x="363" y="43"/>
                  </a:lnTo>
                  <a:lnTo>
                    <a:pt x="370" y="56"/>
                  </a:lnTo>
                  <a:lnTo>
                    <a:pt x="375" y="69"/>
                  </a:lnTo>
                  <a:lnTo>
                    <a:pt x="376" y="84"/>
                  </a:lnTo>
                  <a:lnTo>
                    <a:pt x="376" y="105"/>
                  </a:lnTo>
                  <a:lnTo>
                    <a:pt x="375" y="119"/>
                  </a:lnTo>
                  <a:lnTo>
                    <a:pt x="372" y="132"/>
                  </a:lnTo>
                  <a:lnTo>
                    <a:pt x="366" y="144"/>
                  </a:lnTo>
                  <a:lnTo>
                    <a:pt x="357" y="154"/>
                  </a:lnTo>
                  <a:lnTo>
                    <a:pt x="346" y="162"/>
                  </a:lnTo>
                  <a:lnTo>
                    <a:pt x="334" y="169"/>
                  </a:lnTo>
                  <a:lnTo>
                    <a:pt x="320" y="172"/>
                  </a:lnTo>
                  <a:lnTo>
                    <a:pt x="306" y="173"/>
                  </a:lnTo>
                  <a:lnTo>
                    <a:pt x="25" y="16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24" name="Freeform 369"/>
            <p:cNvSpPr>
              <a:spLocks/>
            </p:cNvSpPr>
            <p:nvPr/>
          </p:nvSpPr>
          <p:spPr bwMode="auto">
            <a:xfrm>
              <a:off x="4877" y="2367"/>
              <a:ext cx="38" cy="15"/>
            </a:xfrm>
            <a:custGeom>
              <a:avLst/>
              <a:gdLst>
                <a:gd name="T0" fmla="*/ 0 w 377"/>
                <a:gd name="T1" fmla="*/ 0 h 177"/>
                <a:gd name="T2" fmla="*/ 0 w 377"/>
                <a:gd name="T3" fmla="*/ 0 h 177"/>
                <a:gd name="T4" fmla="*/ 0 w 377"/>
                <a:gd name="T5" fmla="*/ 0 h 177"/>
                <a:gd name="T6" fmla="*/ 0 w 377"/>
                <a:gd name="T7" fmla="*/ 0 h 177"/>
                <a:gd name="T8" fmla="*/ 0 w 377"/>
                <a:gd name="T9" fmla="*/ 0 h 177"/>
                <a:gd name="T10" fmla="*/ 0 w 377"/>
                <a:gd name="T11" fmla="*/ 0 h 177"/>
                <a:gd name="T12" fmla="*/ 0 w 377"/>
                <a:gd name="T13" fmla="*/ 0 h 177"/>
                <a:gd name="T14" fmla="*/ 0 w 377"/>
                <a:gd name="T15" fmla="*/ 0 h 177"/>
                <a:gd name="T16" fmla="*/ 0 w 377"/>
                <a:gd name="T17" fmla="*/ 0 h 177"/>
                <a:gd name="T18" fmla="*/ 0 w 377"/>
                <a:gd name="T19" fmla="*/ 0 h 177"/>
                <a:gd name="T20" fmla="*/ 0 w 377"/>
                <a:gd name="T21" fmla="*/ 0 h 177"/>
                <a:gd name="T22" fmla="*/ 0 w 377"/>
                <a:gd name="T23" fmla="*/ 0 h 177"/>
                <a:gd name="T24" fmla="*/ 0 w 377"/>
                <a:gd name="T25" fmla="*/ 0 h 177"/>
                <a:gd name="T26" fmla="*/ 0 w 377"/>
                <a:gd name="T27" fmla="*/ 0 h 177"/>
                <a:gd name="T28" fmla="*/ 0 w 377"/>
                <a:gd name="T29" fmla="*/ 0 h 177"/>
                <a:gd name="T30" fmla="*/ 0 w 377"/>
                <a:gd name="T31" fmla="*/ 0 h 177"/>
                <a:gd name="T32" fmla="*/ 0 w 377"/>
                <a:gd name="T33" fmla="*/ 0 h 177"/>
                <a:gd name="T34" fmla="*/ 0 w 377"/>
                <a:gd name="T35" fmla="*/ 0 h 177"/>
                <a:gd name="T36" fmla="*/ 0 w 377"/>
                <a:gd name="T37" fmla="*/ 0 h 177"/>
                <a:gd name="T38" fmla="*/ 0 w 377"/>
                <a:gd name="T39" fmla="*/ 0 h 177"/>
                <a:gd name="T40" fmla="*/ 0 w 377"/>
                <a:gd name="T41" fmla="*/ 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177"/>
                <a:gd name="T65" fmla="*/ 377 w 377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177">
                  <a:moveTo>
                    <a:pt x="21" y="0"/>
                  </a:moveTo>
                  <a:lnTo>
                    <a:pt x="354" y="14"/>
                  </a:lnTo>
                  <a:lnTo>
                    <a:pt x="362" y="16"/>
                  </a:lnTo>
                  <a:lnTo>
                    <a:pt x="368" y="20"/>
                  </a:lnTo>
                  <a:lnTo>
                    <a:pt x="373" y="26"/>
                  </a:lnTo>
                  <a:lnTo>
                    <a:pt x="375" y="34"/>
                  </a:lnTo>
                  <a:lnTo>
                    <a:pt x="377" y="159"/>
                  </a:lnTo>
                  <a:lnTo>
                    <a:pt x="376" y="166"/>
                  </a:lnTo>
                  <a:lnTo>
                    <a:pt x="372" y="172"/>
                  </a:lnTo>
                  <a:lnTo>
                    <a:pt x="366" y="176"/>
                  </a:lnTo>
                  <a:lnTo>
                    <a:pt x="358" y="177"/>
                  </a:lnTo>
                  <a:lnTo>
                    <a:pt x="25" y="163"/>
                  </a:lnTo>
                  <a:lnTo>
                    <a:pt x="17" y="161"/>
                  </a:lnTo>
                  <a:lnTo>
                    <a:pt x="10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25" name="Freeform 370"/>
            <p:cNvSpPr>
              <a:spLocks/>
            </p:cNvSpPr>
            <p:nvPr/>
          </p:nvSpPr>
          <p:spPr bwMode="auto">
            <a:xfrm>
              <a:off x="4836" y="2365"/>
              <a:ext cx="37" cy="14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353" y="176"/>
                  </a:moveTo>
                  <a:lnTo>
                    <a:pt x="363" y="175"/>
                  </a:lnTo>
                  <a:lnTo>
                    <a:pt x="370" y="171"/>
                  </a:lnTo>
                  <a:lnTo>
                    <a:pt x="374" y="165"/>
                  </a:lnTo>
                  <a:lnTo>
                    <a:pt x="376" y="156"/>
                  </a:lnTo>
                  <a:lnTo>
                    <a:pt x="373" y="33"/>
                  </a:lnTo>
                  <a:lnTo>
                    <a:pt x="370" y="25"/>
                  </a:lnTo>
                  <a:lnTo>
                    <a:pt x="366" y="18"/>
                  </a:lnTo>
                  <a:lnTo>
                    <a:pt x="359" y="14"/>
                  </a:lnTo>
                  <a:lnTo>
                    <a:pt x="351" y="12"/>
                  </a:lnTo>
                  <a:lnTo>
                    <a:pt x="189" y="5"/>
                  </a:lnTo>
                  <a:lnTo>
                    <a:pt x="70" y="0"/>
                  </a:lnTo>
                  <a:lnTo>
                    <a:pt x="55" y="1"/>
                  </a:lnTo>
                  <a:lnTo>
                    <a:pt x="41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1" y="104"/>
                  </a:lnTo>
                  <a:lnTo>
                    <a:pt x="6" y="117"/>
                  </a:lnTo>
                  <a:lnTo>
                    <a:pt x="13" y="129"/>
                  </a:lnTo>
                  <a:lnTo>
                    <a:pt x="22" y="141"/>
                  </a:lnTo>
                  <a:lnTo>
                    <a:pt x="33" y="150"/>
                  </a:lnTo>
                  <a:lnTo>
                    <a:pt x="45" y="156"/>
                  </a:lnTo>
                  <a:lnTo>
                    <a:pt x="60" y="162"/>
                  </a:lnTo>
                  <a:lnTo>
                    <a:pt x="75" y="164"/>
                  </a:lnTo>
                  <a:lnTo>
                    <a:pt x="353" y="176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26" name="Freeform 371"/>
            <p:cNvSpPr>
              <a:spLocks/>
            </p:cNvSpPr>
            <p:nvPr/>
          </p:nvSpPr>
          <p:spPr bwMode="auto">
            <a:xfrm>
              <a:off x="4922" y="2368"/>
              <a:ext cx="38" cy="14"/>
            </a:xfrm>
            <a:custGeom>
              <a:avLst/>
              <a:gdLst>
                <a:gd name="T0" fmla="*/ 0 w 377"/>
                <a:gd name="T1" fmla="*/ 0 h 173"/>
                <a:gd name="T2" fmla="*/ 0 w 377"/>
                <a:gd name="T3" fmla="*/ 0 h 173"/>
                <a:gd name="T4" fmla="*/ 0 w 377"/>
                <a:gd name="T5" fmla="*/ 0 h 173"/>
                <a:gd name="T6" fmla="*/ 0 w 377"/>
                <a:gd name="T7" fmla="*/ 0 h 173"/>
                <a:gd name="T8" fmla="*/ 0 w 377"/>
                <a:gd name="T9" fmla="*/ 0 h 173"/>
                <a:gd name="T10" fmla="*/ 0 w 377"/>
                <a:gd name="T11" fmla="*/ 0 h 173"/>
                <a:gd name="T12" fmla="*/ 0 w 377"/>
                <a:gd name="T13" fmla="*/ 0 h 173"/>
                <a:gd name="T14" fmla="*/ 0 w 377"/>
                <a:gd name="T15" fmla="*/ 0 h 173"/>
                <a:gd name="T16" fmla="*/ 0 w 377"/>
                <a:gd name="T17" fmla="*/ 0 h 173"/>
                <a:gd name="T18" fmla="*/ 0 w 377"/>
                <a:gd name="T19" fmla="*/ 0 h 173"/>
                <a:gd name="T20" fmla="*/ 0 w 377"/>
                <a:gd name="T21" fmla="*/ 0 h 173"/>
                <a:gd name="T22" fmla="*/ 0 w 377"/>
                <a:gd name="T23" fmla="*/ 0 h 173"/>
                <a:gd name="T24" fmla="*/ 0 w 377"/>
                <a:gd name="T25" fmla="*/ 0 h 173"/>
                <a:gd name="T26" fmla="*/ 0 w 377"/>
                <a:gd name="T27" fmla="*/ 0 h 173"/>
                <a:gd name="T28" fmla="*/ 0 w 377"/>
                <a:gd name="T29" fmla="*/ 0 h 173"/>
                <a:gd name="T30" fmla="*/ 0 w 377"/>
                <a:gd name="T31" fmla="*/ 0 h 173"/>
                <a:gd name="T32" fmla="*/ 0 w 377"/>
                <a:gd name="T33" fmla="*/ 0 h 173"/>
                <a:gd name="T34" fmla="*/ 0 w 377"/>
                <a:gd name="T35" fmla="*/ 0 h 173"/>
                <a:gd name="T36" fmla="*/ 0 w 377"/>
                <a:gd name="T37" fmla="*/ 0 h 173"/>
                <a:gd name="T38" fmla="*/ 0 w 377"/>
                <a:gd name="T39" fmla="*/ 0 h 173"/>
                <a:gd name="T40" fmla="*/ 0 w 377"/>
                <a:gd name="T41" fmla="*/ 0 h 173"/>
                <a:gd name="T42" fmla="*/ 0 w 377"/>
                <a:gd name="T43" fmla="*/ 0 h 173"/>
                <a:gd name="T44" fmla="*/ 0 w 377"/>
                <a:gd name="T45" fmla="*/ 0 h 173"/>
                <a:gd name="T46" fmla="*/ 0 w 377"/>
                <a:gd name="T47" fmla="*/ 0 h 173"/>
                <a:gd name="T48" fmla="*/ 0 w 377"/>
                <a:gd name="T49" fmla="*/ 0 h 173"/>
                <a:gd name="T50" fmla="*/ 0 w 377"/>
                <a:gd name="T51" fmla="*/ 0 h 173"/>
                <a:gd name="T52" fmla="*/ 0 w 377"/>
                <a:gd name="T53" fmla="*/ 0 h 173"/>
                <a:gd name="T54" fmla="*/ 0 w 377"/>
                <a:gd name="T55" fmla="*/ 0 h 173"/>
                <a:gd name="T56" fmla="*/ 0 w 377"/>
                <a:gd name="T57" fmla="*/ 0 h 173"/>
                <a:gd name="T58" fmla="*/ 0 w 377"/>
                <a:gd name="T59" fmla="*/ 0 h 1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73"/>
                <a:gd name="T92" fmla="*/ 377 w 377"/>
                <a:gd name="T93" fmla="*/ 173 h 1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73">
                  <a:moveTo>
                    <a:pt x="24" y="161"/>
                  </a:moveTo>
                  <a:lnTo>
                    <a:pt x="16" y="160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1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3" y="5"/>
                  </a:lnTo>
                  <a:lnTo>
                    <a:pt x="302" y="10"/>
                  </a:lnTo>
                  <a:lnTo>
                    <a:pt x="316" y="12"/>
                  </a:lnTo>
                  <a:lnTo>
                    <a:pt x="329" y="17"/>
                  </a:lnTo>
                  <a:lnTo>
                    <a:pt x="341" y="24"/>
                  </a:lnTo>
                  <a:lnTo>
                    <a:pt x="352" y="33"/>
                  </a:lnTo>
                  <a:lnTo>
                    <a:pt x="361" y="44"/>
                  </a:lnTo>
                  <a:lnTo>
                    <a:pt x="370" y="56"/>
                  </a:lnTo>
                  <a:lnTo>
                    <a:pt x="375" y="70"/>
                  </a:lnTo>
                  <a:lnTo>
                    <a:pt x="377" y="84"/>
                  </a:lnTo>
                  <a:lnTo>
                    <a:pt x="377" y="107"/>
                  </a:lnTo>
                  <a:lnTo>
                    <a:pt x="376" y="120"/>
                  </a:lnTo>
                  <a:lnTo>
                    <a:pt x="372" y="133"/>
                  </a:lnTo>
                  <a:lnTo>
                    <a:pt x="365" y="144"/>
                  </a:lnTo>
                  <a:lnTo>
                    <a:pt x="355" y="154"/>
                  </a:lnTo>
                  <a:lnTo>
                    <a:pt x="345" y="163"/>
                  </a:lnTo>
                  <a:lnTo>
                    <a:pt x="333" y="169"/>
                  </a:lnTo>
                  <a:lnTo>
                    <a:pt x="319" y="173"/>
                  </a:lnTo>
                  <a:lnTo>
                    <a:pt x="304" y="173"/>
                  </a:lnTo>
                  <a:lnTo>
                    <a:pt x="24" y="161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27" name="Freeform 372"/>
            <p:cNvSpPr>
              <a:spLocks/>
            </p:cNvSpPr>
            <p:nvPr/>
          </p:nvSpPr>
          <p:spPr bwMode="auto">
            <a:xfrm>
              <a:off x="4879" y="2366"/>
              <a:ext cx="38" cy="15"/>
            </a:xfrm>
            <a:custGeom>
              <a:avLst/>
              <a:gdLst>
                <a:gd name="T0" fmla="*/ 0 w 376"/>
                <a:gd name="T1" fmla="*/ 0 h 177"/>
                <a:gd name="T2" fmla="*/ 0 w 376"/>
                <a:gd name="T3" fmla="*/ 0 h 177"/>
                <a:gd name="T4" fmla="*/ 0 w 376"/>
                <a:gd name="T5" fmla="*/ 0 h 177"/>
                <a:gd name="T6" fmla="*/ 0 w 376"/>
                <a:gd name="T7" fmla="*/ 0 h 177"/>
                <a:gd name="T8" fmla="*/ 0 w 376"/>
                <a:gd name="T9" fmla="*/ 0 h 177"/>
                <a:gd name="T10" fmla="*/ 0 w 376"/>
                <a:gd name="T11" fmla="*/ 0 h 177"/>
                <a:gd name="T12" fmla="*/ 0 w 376"/>
                <a:gd name="T13" fmla="*/ 0 h 177"/>
                <a:gd name="T14" fmla="*/ 0 w 376"/>
                <a:gd name="T15" fmla="*/ 0 h 177"/>
                <a:gd name="T16" fmla="*/ 0 w 376"/>
                <a:gd name="T17" fmla="*/ 0 h 177"/>
                <a:gd name="T18" fmla="*/ 0 w 376"/>
                <a:gd name="T19" fmla="*/ 0 h 177"/>
                <a:gd name="T20" fmla="*/ 0 w 376"/>
                <a:gd name="T21" fmla="*/ 0 h 177"/>
                <a:gd name="T22" fmla="*/ 0 w 376"/>
                <a:gd name="T23" fmla="*/ 0 h 177"/>
                <a:gd name="T24" fmla="*/ 0 w 376"/>
                <a:gd name="T25" fmla="*/ 0 h 177"/>
                <a:gd name="T26" fmla="*/ 0 w 376"/>
                <a:gd name="T27" fmla="*/ 0 h 177"/>
                <a:gd name="T28" fmla="*/ 0 w 376"/>
                <a:gd name="T29" fmla="*/ 0 h 177"/>
                <a:gd name="T30" fmla="*/ 0 w 376"/>
                <a:gd name="T31" fmla="*/ 0 h 177"/>
                <a:gd name="T32" fmla="*/ 0 w 376"/>
                <a:gd name="T33" fmla="*/ 0 h 177"/>
                <a:gd name="T34" fmla="*/ 0 w 376"/>
                <a:gd name="T35" fmla="*/ 0 h 177"/>
                <a:gd name="T36" fmla="*/ 0 w 376"/>
                <a:gd name="T37" fmla="*/ 0 h 177"/>
                <a:gd name="T38" fmla="*/ 0 w 376"/>
                <a:gd name="T39" fmla="*/ 0 h 177"/>
                <a:gd name="T40" fmla="*/ 0 w 376"/>
                <a:gd name="T41" fmla="*/ 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77"/>
                <a:gd name="T65" fmla="*/ 376 w 376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77">
                  <a:moveTo>
                    <a:pt x="20" y="0"/>
                  </a:moveTo>
                  <a:lnTo>
                    <a:pt x="353" y="13"/>
                  </a:lnTo>
                  <a:lnTo>
                    <a:pt x="362" y="15"/>
                  </a:lnTo>
                  <a:lnTo>
                    <a:pt x="367" y="19"/>
                  </a:lnTo>
                  <a:lnTo>
                    <a:pt x="372" y="25"/>
                  </a:lnTo>
                  <a:lnTo>
                    <a:pt x="374" y="34"/>
                  </a:lnTo>
                  <a:lnTo>
                    <a:pt x="376" y="158"/>
                  </a:lnTo>
                  <a:lnTo>
                    <a:pt x="375" y="165"/>
                  </a:lnTo>
                  <a:lnTo>
                    <a:pt x="371" y="171"/>
                  </a:lnTo>
                  <a:lnTo>
                    <a:pt x="365" y="176"/>
                  </a:lnTo>
                  <a:lnTo>
                    <a:pt x="357" y="177"/>
                  </a:lnTo>
                  <a:lnTo>
                    <a:pt x="24" y="162"/>
                  </a:lnTo>
                  <a:lnTo>
                    <a:pt x="16" y="160"/>
                  </a:lnTo>
                  <a:lnTo>
                    <a:pt x="9" y="156"/>
                  </a:lnTo>
                  <a:lnTo>
                    <a:pt x="5" y="150"/>
                  </a:lnTo>
                  <a:lnTo>
                    <a:pt x="3" y="14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28" name="Freeform 373"/>
            <p:cNvSpPr>
              <a:spLocks/>
            </p:cNvSpPr>
            <p:nvPr/>
          </p:nvSpPr>
          <p:spPr bwMode="auto">
            <a:xfrm>
              <a:off x="4830" y="2336"/>
              <a:ext cx="132" cy="23"/>
            </a:xfrm>
            <a:custGeom>
              <a:avLst/>
              <a:gdLst>
                <a:gd name="T0" fmla="*/ 0 w 1317"/>
                <a:gd name="T1" fmla="*/ 0 h 280"/>
                <a:gd name="T2" fmla="*/ 0 w 1317"/>
                <a:gd name="T3" fmla="*/ 0 h 280"/>
                <a:gd name="T4" fmla="*/ 0 w 1317"/>
                <a:gd name="T5" fmla="*/ 0 h 280"/>
                <a:gd name="T6" fmla="*/ 0 w 1317"/>
                <a:gd name="T7" fmla="*/ 0 h 280"/>
                <a:gd name="T8" fmla="*/ 0 w 1317"/>
                <a:gd name="T9" fmla="*/ 0 h 280"/>
                <a:gd name="T10" fmla="*/ 0 w 1317"/>
                <a:gd name="T11" fmla="*/ 0 h 280"/>
                <a:gd name="T12" fmla="*/ 0 w 1317"/>
                <a:gd name="T13" fmla="*/ 0 h 280"/>
                <a:gd name="T14" fmla="*/ 0 w 1317"/>
                <a:gd name="T15" fmla="*/ 0 h 280"/>
                <a:gd name="T16" fmla="*/ 0 w 1317"/>
                <a:gd name="T17" fmla="*/ 0 h 280"/>
                <a:gd name="T18" fmla="*/ 0 w 1317"/>
                <a:gd name="T19" fmla="*/ 0 h 280"/>
                <a:gd name="T20" fmla="*/ 0 w 1317"/>
                <a:gd name="T21" fmla="*/ 0 h 280"/>
                <a:gd name="T22" fmla="*/ 0 w 1317"/>
                <a:gd name="T23" fmla="*/ 0 h 280"/>
                <a:gd name="T24" fmla="*/ 0 w 1317"/>
                <a:gd name="T25" fmla="*/ 0 h 280"/>
                <a:gd name="T26" fmla="*/ 0 w 1317"/>
                <a:gd name="T27" fmla="*/ 0 h 280"/>
                <a:gd name="T28" fmla="*/ 0 w 1317"/>
                <a:gd name="T29" fmla="*/ 0 h 280"/>
                <a:gd name="T30" fmla="*/ 0 w 1317"/>
                <a:gd name="T31" fmla="*/ 0 h 280"/>
                <a:gd name="T32" fmla="*/ 0 w 1317"/>
                <a:gd name="T33" fmla="*/ 0 h 280"/>
                <a:gd name="T34" fmla="*/ 0 w 1317"/>
                <a:gd name="T35" fmla="*/ 0 h 280"/>
                <a:gd name="T36" fmla="*/ 0 w 1317"/>
                <a:gd name="T37" fmla="*/ 0 h 280"/>
                <a:gd name="T38" fmla="*/ 0 w 1317"/>
                <a:gd name="T39" fmla="*/ 0 h 280"/>
                <a:gd name="T40" fmla="*/ 0 w 1317"/>
                <a:gd name="T41" fmla="*/ 0 h 280"/>
                <a:gd name="T42" fmla="*/ 0 w 1317"/>
                <a:gd name="T43" fmla="*/ 0 h 280"/>
                <a:gd name="T44" fmla="*/ 0 w 1317"/>
                <a:gd name="T45" fmla="*/ 0 h 280"/>
                <a:gd name="T46" fmla="*/ 0 w 1317"/>
                <a:gd name="T47" fmla="*/ 0 h 280"/>
                <a:gd name="T48" fmla="*/ 0 w 1317"/>
                <a:gd name="T49" fmla="*/ 0 h 280"/>
                <a:gd name="T50" fmla="*/ 0 w 1317"/>
                <a:gd name="T51" fmla="*/ 0 h 280"/>
                <a:gd name="T52" fmla="*/ 0 w 1317"/>
                <a:gd name="T53" fmla="*/ 0 h 280"/>
                <a:gd name="T54" fmla="*/ 0 w 1317"/>
                <a:gd name="T55" fmla="*/ 0 h 280"/>
                <a:gd name="T56" fmla="*/ 0 w 1317"/>
                <a:gd name="T57" fmla="*/ 0 h 280"/>
                <a:gd name="T58" fmla="*/ 0 w 1317"/>
                <a:gd name="T59" fmla="*/ 0 h 280"/>
                <a:gd name="T60" fmla="*/ 0 w 1317"/>
                <a:gd name="T61" fmla="*/ 0 h 280"/>
                <a:gd name="T62" fmla="*/ 0 w 1317"/>
                <a:gd name="T63" fmla="*/ 0 h 280"/>
                <a:gd name="T64" fmla="*/ 0 w 1317"/>
                <a:gd name="T65" fmla="*/ 0 h 280"/>
                <a:gd name="T66" fmla="*/ 0 w 1317"/>
                <a:gd name="T67" fmla="*/ 0 h 280"/>
                <a:gd name="T68" fmla="*/ 0 w 1317"/>
                <a:gd name="T69" fmla="*/ 0 h 2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80"/>
                <a:gd name="T107" fmla="*/ 1317 w 1317"/>
                <a:gd name="T108" fmla="*/ 280 h 2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80">
                  <a:moveTo>
                    <a:pt x="114" y="0"/>
                  </a:moveTo>
                  <a:lnTo>
                    <a:pt x="1198" y="50"/>
                  </a:lnTo>
                  <a:lnTo>
                    <a:pt x="1226" y="54"/>
                  </a:lnTo>
                  <a:lnTo>
                    <a:pt x="1249" y="63"/>
                  </a:lnTo>
                  <a:lnTo>
                    <a:pt x="1269" y="76"/>
                  </a:lnTo>
                  <a:lnTo>
                    <a:pt x="1287" y="91"/>
                  </a:lnTo>
                  <a:lnTo>
                    <a:pt x="1300" y="109"/>
                  </a:lnTo>
                  <a:lnTo>
                    <a:pt x="1309" y="129"/>
                  </a:lnTo>
                  <a:lnTo>
                    <a:pt x="1315" y="149"/>
                  </a:lnTo>
                  <a:lnTo>
                    <a:pt x="1317" y="171"/>
                  </a:lnTo>
                  <a:lnTo>
                    <a:pt x="1316" y="192"/>
                  </a:lnTo>
                  <a:lnTo>
                    <a:pt x="1311" y="213"/>
                  </a:lnTo>
                  <a:lnTo>
                    <a:pt x="1302" y="231"/>
                  </a:lnTo>
                  <a:lnTo>
                    <a:pt x="1290" y="248"/>
                  </a:lnTo>
                  <a:lnTo>
                    <a:pt x="1273" y="261"/>
                  </a:lnTo>
                  <a:lnTo>
                    <a:pt x="1254" y="272"/>
                  </a:lnTo>
                  <a:lnTo>
                    <a:pt x="1231" y="278"/>
                  </a:lnTo>
                  <a:lnTo>
                    <a:pt x="1203" y="280"/>
                  </a:lnTo>
                  <a:lnTo>
                    <a:pt x="119" y="228"/>
                  </a:lnTo>
                  <a:lnTo>
                    <a:pt x="91" y="224"/>
                  </a:lnTo>
                  <a:lnTo>
                    <a:pt x="67" y="216"/>
                  </a:lnTo>
                  <a:lnTo>
                    <a:pt x="47" y="204"/>
                  </a:lnTo>
                  <a:lnTo>
                    <a:pt x="30" y="189"/>
                  </a:lnTo>
                  <a:lnTo>
                    <a:pt x="17" y="171"/>
                  </a:lnTo>
                  <a:lnTo>
                    <a:pt x="7" y="151"/>
                  </a:lnTo>
                  <a:lnTo>
                    <a:pt x="2" y="131"/>
                  </a:lnTo>
                  <a:lnTo>
                    <a:pt x="0" y="109"/>
                  </a:lnTo>
                  <a:lnTo>
                    <a:pt x="1" y="87"/>
                  </a:lnTo>
                  <a:lnTo>
                    <a:pt x="6" y="68"/>
                  </a:lnTo>
                  <a:lnTo>
                    <a:pt x="14" y="48"/>
                  </a:lnTo>
                  <a:lnTo>
                    <a:pt x="26" y="31"/>
                  </a:lnTo>
                  <a:lnTo>
                    <a:pt x="43" y="18"/>
                  </a:lnTo>
                  <a:lnTo>
                    <a:pt x="63" y="8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29" name="Freeform 374"/>
            <p:cNvSpPr>
              <a:spLocks/>
            </p:cNvSpPr>
            <p:nvPr/>
          </p:nvSpPr>
          <p:spPr bwMode="auto">
            <a:xfrm>
              <a:off x="4830" y="2335"/>
              <a:ext cx="132" cy="23"/>
            </a:xfrm>
            <a:custGeom>
              <a:avLst/>
              <a:gdLst>
                <a:gd name="T0" fmla="*/ 0 w 1319"/>
                <a:gd name="T1" fmla="*/ 0 h 276"/>
                <a:gd name="T2" fmla="*/ 0 w 1319"/>
                <a:gd name="T3" fmla="*/ 0 h 276"/>
                <a:gd name="T4" fmla="*/ 0 w 1319"/>
                <a:gd name="T5" fmla="*/ 0 h 276"/>
                <a:gd name="T6" fmla="*/ 0 w 1319"/>
                <a:gd name="T7" fmla="*/ 0 h 276"/>
                <a:gd name="T8" fmla="*/ 0 w 1319"/>
                <a:gd name="T9" fmla="*/ 0 h 276"/>
                <a:gd name="T10" fmla="*/ 0 w 1319"/>
                <a:gd name="T11" fmla="*/ 0 h 276"/>
                <a:gd name="T12" fmla="*/ 0 w 1319"/>
                <a:gd name="T13" fmla="*/ 0 h 276"/>
                <a:gd name="T14" fmla="*/ 0 w 1319"/>
                <a:gd name="T15" fmla="*/ 0 h 276"/>
                <a:gd name="T16" fmla="*/ 0 w 1319"/>
                <a:gd name="T17" fmla="*/ 0 h 276"/>
                <a:gd name="T18" fmla="*/ 0 w 1319"/>
                <a:gd name="T19" fmla="*/ 0 h 276"/>
                <a:gd name="T20" fmla="*/ 0 w 1319"/>
                <a:gd name="T21" fmla="*/ 0 h 276"/>
                <a:gd name="T22" fmla="*/ 0 w 1319"/>
                <a:gd name="T23" fmla="*/ 0 h 276"/>
                <a:gd name="T24" fmla="*/ 0 w 1319"/>
                <a:gd name="T25" fmla="*/ 0 h 276"/>
                <a:gd name="T26" fmla="*/ 0 w 1319"/>
                <a:gd name="T27" fmla="*/ 0 h 276"/>
                <a:gd name="T28" fmla="*/ 0 w 1319"/>
                <a:gd name="T29" fmla="*/ 0 h 276"/>
                <a:gd name="T30" fmla="*/ 0 w 1319"/>
                <a:gd name="T31" fmla="*/ 0 h 276"/>
                <a:gd name="T32" fmla="*/ 0 w 1319"/>
                <a:gd name="T33" fmla="*/ 0 h 276"/>
                <a:gd name="T34" fmla="*/ 0 w 1319"/>
                <a:gd name="T35" fmla="*/ 0 h 276"/>
                <a:gd name="T36" fmla="*/ 0 w 1319"/>
                <a:gd name="T37" fmla="*/ 0 h 276"/>
                <a:gd name="T38" fmla="*/ 0 w 1319"/>
                <a:gd name="T39" fmla="*/ 0 h 276"/>
                <a:gd name="T40" fmla="*/ 0 w 1319"/>
                <a:gd name="T41" fmla="*/ 0 h 276"/>
                <a:gd name="T42" fmla="*/ 0 w 1319"/>
                <a:gd name="T43" fmla="*/ 0 h 276"/>
                <a:gd name="T44" fmla="*/ 0 w 1319"/>
                <a:gd name="T45" fmla="*/ 0 h 276"/>
                <a:gd name="T46" fmla="*/ 0 w 1319"/>
                <a:gd name="T47" fmla="*/ 0 h 276"/>
                <a:gd name="T48" fmla="*/ 0 w 1319"/>
                <a:gd name="T49" fmla="*/ 0 h 276"/>
                <a:gd name="T50" fmla="*/ 0 w 1319"/>
                <a:gd name="T51" fmla="*/ 0 h 276"/>
                <a:gd name="T52" fmla="*/ 0 w 1319"/>
                <a:gd name="T53" fmla="*/ 0 h 276"/>
                <a:gd name="T54" fmla="*/ 0 w 1319"/>
                <a:gd name="T55" fmla="*/ 0 h 276"/>
                <a:gd name="T56" fmla="*/ 0 w 1319"/>
                <a:gd name="T57" fmla="*/ 0 h 276"/>
                <a:gd name="T58" fmla="*/ 0 w 1319"/>
                <a:gd name="T59" fmla="*/ 0 h 276"/>
                <a:gd name="T60" fmla="*/ 0 w 1319"/>
                <a:gd name="T61" fmla="*/ 0 h 276"/>
                <a:gd name="T62" fmla="*/ 0 w 1319"/>
                <a:gd name="T63" fmla="*/ 0 h 276"/>
                <a:gd name="T64" fmla="*/ 0 w 1319"/>
                <a:gd name="T65" fmla="*/ 0 h 276"/>
                <a:gd name="T66" fmla="*/ 0 w 1319"/>
                <a:gd name="T67" fmla="*/ 0 h 276"/>
                <a:gd name="T68" fmla="*/ 0 w 1319"/>
                <a:gd name="T69" fmla="*/ 0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9"/>
                <a:gd name="T106" fmla="*/ 0 h 276"/>
                <a:gd name="T107" fmla="*/ 1319 w 1319"/>
                <a:gd name="T108" fmla="*/ 276 h 2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9" h="276">
                  <a:moveTo>
                    <a:pt x="114" y="0"/>
                  </a:moveTo>
                  <a:lnTo>
                    <a:pt x="1198" y="50"/>
                  </a:lnTo>
                  <a:lnTo>
                    <a:pt x="1226" y="54"/>
                  </a:lnTo>
                  <a:lnTo>
                    <a:pt x="1249" y="62"/>
                  </a:lnTo>
                  <a:lnTo>
                    <a:pt x="1270" y="74"/>
                  </a:lnTo>
                  <a:lnTo>
                    <a:pt x="1286" y="89"/>
                  </a:lnTo>
                  <a:lnTo>
                    <a:pt x="1301" y="107"/>
                  </a:lnTo>
                  <a:lnTo>
                    <a:pt x="1310" y="126"/>
                  </a:lnTo>
                  <a:lnTo>
                    <a:pt x="1316" y="146"/>
                  </a:lnTo>
                  <a:lnTo>
                    <a:pt x="1319" y="168"/>
                  </a:lnTo>
                  <a:lnTo>
                    <a:pt x="1317" y="189"/>
                  </a:lnTo>
                  <a:lnTo>
                    <a:pt x="1312" y="209"/>
                  </a:lnTo>
                  <a:lnTo>
                    <a:pt x="1304" y="229"/>
                  </a:lnTo>
                  <a:lnTo>
                    <a:pt x="1292" y="245"/>
                  </a:lnTo>
                  <a:lnTo>
                    <a:pt x="1275" y="259"/>
                  </a:lnTo>
                  <a:lnTo>
                    <a:pt x="1255" y="269"/>
                  </a:lnTo>
                  <a:lnTo>
                    <a:pt x="1232" y="275"/>
                  </a:lnTo>
                  <a:lnTo>
                    <a:pt x="1203" y="276"/>
                  </a:lnTo>
                  <a:lnTo>
                    <a:pt x="119" y="228"/>
                  </a:lnTo>
                  <a:lnTo>
                    <a:pt x="91" y="224"/>
                  </a:lnTo>
                  <a:lnTo>
                    <a:pt x="68" y="214"/>
                  </a:lnTo>
                  <a:lnTo>
                    <a:pt x="48" y="202"/>
                  </a:lnTo>
                  <a:lnTo>
                    <a:pt x="31" y="186"/>
                  </a:lnTo>
                  <a:lnTo>
                    <a:pt x="18" y="169"/>
                  </a:lnTo>
                  <a:lnTo>
                    <a:pt x="8" y="150"/>
                  </a:lnTo>
                  <a:lnTo>
                    <a:pt x="2" y="129"/>
                  </a:lnTo>
                  <a:lnTo>
                    <a:pt x="0" y="109"/>
                  </a:lnTo>
                  <a:lnTo>
                    <a:pt x="2" y="87"/>
                  </a:lnTo>
                  <a:lnTo>
                    <a:pt x="7" y="67"/>
                  </a:lnTo>
                  <a:lnTo>
                    <a:pt x="15" y="48"/>
                  </a:lnTo>
                  <a:lnTo>
                    <a:pt x="28" y="31"/>
                  </a:lnTo>
                  <a:lnTo>
                    <a:pt x="43" y="18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30" name="Freeform 375"/>
            <p:cNvSpPr>
              <a:spLocks/>
            </p:cNvSpPr>
            <p:nvPr/>
          </p:nvSpPr>
          <p:spPr bwMode="auto">
            <a:xfrm>
              <a:off x="4830" y="2336"/>
              <a:ext cx="131" cy="22"/>
            </a:xfrm>
            <a:custGeom>
              <a:avLst/>
              <a:gdLst>
                <a:gd name="T0" fmla="*/ 0 w 1308"/>
                <a:gd name="T1" fmla="*/ 0 h 267"/>
                <a:gd name="T2" fmla="*/ 0 w 1308"/>
                <a:gd name="T3" fmla="*/ 0 h 267"/>
                <a:gd name="T4" fmla="*/ 0 w 1308"/>
                <a:gd name="T5" fmla="*/ 0 h 267"/>
                <a:gd name="T6" fmla="*/ 0 w 1308"/>
                <a:gd name="T7" fmla="*/ 0 h 267"/>
                <a:gd name="T8" fmla="*/ 0 w 1308"/>
                <a:gd name="T9" fmla="*/ 0 h 267"/>
                <a:gd name="T10" fmla="*/ 0 w 1308"/>
                <a:gd name="T11" fmla="*/ 0 h 267"/>
                <a:gd name="T12" fmla="*/ 0 w 1308"/>
                <a:gd name="T13" fmla="*/ 0 h 267"/>
                <a:gd name="T14" fmla="*/ 0 w 1308"/>
                <a:gd name="T15" fmla="*/ 0 h 267"/>
                <a:gd name="T16" fmla="*/ 0 w 1308"/>
                <a:gd name="T17" fmla="*/ 0 h 267"/>
                <a:gd name="T18" fmla="*/ 0 w 1308"/>
                <a:gd name="T19" fmla="*/ 0 h 267"/>
                <a:gd name="T20" fmla="*/ 0 w 1308"/>
                <a:gd name="T21" fmla="*/ 0 h 267"/>
                <a:gd name="T22" fmla="*/ 0 w 1308"/>
                <a:gd name="T23" fmla="*/ 0 h 267"/>
                <a:gd name="T24" fmla="*/ 0 w 1308"/>
                <a:gd name="T25" fmla="*/ 0 h 267"/>
                <a:gd name="T26" fmla="*/ 0 w 1308"/>
                <a:gd name="T27" fmla="*/ 0 h 267"/>
                <a:gd name="T28" fmla="*/ 0 w 1308"/>
                <a:gd name="T29" fmla="*/ 0 h 267"/>
                <a:gd name="T30" fmla="*/ 0 w 1308"/>
                <a:gd name="T31" fmla="*/ 0 h 267"/>
                <a:gd name="T32" fmla="*/ 0 w 1308"/>
                <a:gd name="T33" fmla="*/ 0 h 267"/>
                <a:gd name="T34" fmla="*/ 0 w 1308"/>
                <a:gd name="T35" fmla="*/ 0 h 267"/>
                <a:gd name="T36" fmla="*/ 0 w 1308"/>
                <a:gd name="T37" fmla="*/ 0 h 267"/>
                <a:gd name="T38" fmla="*/ 0 w 1308"/>
                <a:gd name="T39" fmla="*/ 0 h 267"/>
                <a:gd name="T40" fmla="*/ 0 w 1308"/>
                <a:gd name="T41" fmla="*/ 0 h 267"/>
                <a:gd name="T42" fmla="*/ 0 w 1308"/>
                <a:gd name="T43" fmla="*/ 0 h 267"/>
                <a:gd name="T44" fmla="*/ 0 w 1308"/>
                <a:gd name="T45" fmla="*/ 0 h 267"/>
                <a:gd name="T46" fmla="*/ 0 w 1308"/>
                <a:gd name="T47" fmla="*/ 0 h 267"/>
                <a:gd name="T48" fmla="*/ 0 w 1308"/>
                <a:gd name="T49" fmla="*/ 0 h 267"/>
                <a:gd name="T50" fmla="*/ 0 w 1308"/>
                <a:gd name="T51" fmla="*/ 0 h 267"/>
                <a:gd name="T52" fmla="*/ 0 w 1308"/>
                <a:gd name="T53" fmla="*/ 0 h 267"/>
                <a:gd name="T54" fmla="*/ 0 w 1308"/>
                <a:gd name="T55" fmla="*/ 0 h 267"/>
                <a:gd name="T56" fmla="*/ 0 w 1308"/>
                <a:gd name="T57" fmla="*/ 0 h 267"/>
                <a:gd name="T58" fmla="*/ 0 w 1308"/>
                <a:gd name="T59" fmla="*/ 0 h 267"/>
                <a:gd name="T60" fmla="*/ 0 w 1308"/>
                <a:gd name="T61" fmla="*/ 0 h 267"/>
                <a:gd name="T62" fmla="*/ 0 w 1308"/>
                <a:gd name="T63" fmla="*/ 0 h 267"/>
                <a:gd name="T64" fmla="*/ 0 w 1308"/>
                <a:gd name="T65" fmla="*/ 0 h 267"/>
                <a:gd name="T66" fmla="*/ 0 w 1308"/>
                <a:gd name="T67" fmla="*/ 0 h 267"/>
                <a:gd name="T68" fmla="*/ 0 w 1308"/>
                <a:gd name="T69" fmla="*/ 0 h 267"/>
                <a:gd name="T70" fmla="*/ 0 w 1308"/>
                <a:gd name="T71" fmla="*/ 0 h 267"/>
                <a:gd name="T72" fmla="*/ 0 w 1308"/>
                <a:gd name="T73" fmla="*/ 0 h 267"/>
                <a:gd name="T74" fmla="*/ 0 w 1308"/>
                <a:gd name="T75" fmla="*/ 0 h 267"/>
                <a:gd name="T76" fmla="*/ 0 w 1308"/>
                <a:gd name="T77" fmla="*/ 0 h 267"/>
                <a:gd name="T78" fmla="*/ 0 w 1308"/>
                <a:gd name="T79" fmla="*/ 0 h 267"/>
                <a:gd name="T80" fmla="*/ 0 w 1308"/>
                <a:gd name="T81" fmla="*/ 0 h 267"/>
                <a:gd name="T82" fmla="*/ 0 w 1308"/>
                <a:gd name="T83" fmla="*/ 0 h 267"/>
                <a:gd name="T84" fmla="*/ 0 w 1308"/>
                <a:gd name="T85" fmla="*/ 0 h 267"/>
                <a:gd name="T86" fmla="*/ 0 w 1308"/>
                <a:gd name="T87" fmla="*/ 0 h 267"/>
                <a:gd name="T88" fmla="*/ 0 w 1308"/>
                <a:gd name="T89" fmla="*/ 0 h 267"/>
                <a:gd name="T90" fmla="*/ 0 w 1308"/>
                <a:gd name="T91" fmla="*/ 0 h 267"/>
                <a:gd name="T92" fmla="*/ 0 w 1308"/>
                <a:gd name="T93" fmla="*/ 0 h 267"/>
                <a:gd name="T94" fmla="*/ 0 w 1308"/>
                <a:gd name="T95" fmla="*/ 0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67"/>
                <a:gd name="T146" fmla="*/ 1308 w 1308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67">
                  <a:moveTo>
                    <a:pt x="110" y="0"/>
                  </a:moveTo>
                  <a:lnTo>
                    <a:pt x="142" y="1"/>
                  </a:lnTo>
                  <a:lnTo>
                    <a:pt x="172" y="3"/>
                  </a:lnTo>
                  <a:lnTo>
                    <a:pt x="200" y="5"/>
                  </a:lnTo>
                  <a:lnTo>
                    <a:pt x="226" y="6"/>
                  </a:lnTo>
                  <a:lnTo>
                    <a:pt x="249" y="7"/>
                  </a:lnTo>
                  <a:lnTo>
                    <a:pt x="271" y="8"/>
                  </a:lnTo>
                  <a:lnTo>
                    <a:pt x="293" y="9"/>
                  </a:lnTo>
                  <a:lnTo>
                    <a:pt x="313" y="9"/>
                  </a:lnTo>
                  <a:lnTo>
                    <a:pt x="332" y="10"/>
                  </a:lnTo>
                  <a:lnTo>
                    <a:pt x="351" y="11"/>
                  </a:lnTo>
                  <a:lnTo>
                    <a:pt x="370" y="12"/>
                  </a:lnTo>
                  <a:lnTo>
                    <a:pt x="388" y="13"/>
                  </a:lnTo>
                  <a:lnTo>
                    <a:pt x="407" y="14"/>
                  </a:lnTo>
                  <a:lnTo>
                    <a:pt x="428" y="14"/>
                  </a:lnTo>
                  <a:lnTo>
                    <a:pt x="448" y="15"/>
                  </a:lnTo>
                  <a:lnTo>
                    <a:pt x="470" y="16"/>
                  </a:lnTo>
                  <a:lnTo>
                    <a:pt x="494" y="17"/>
                  </a:lnTo>
                  <a:lnTo>
                    <a:pt x="518" y="19"/>
                  </a:lnTo>
                  <a:lnTo>
                    <a:pt x="546" y="20"/>
                  </a:lnTo>
                  <a:lnTo>
                    <a:pt x="574" y="21"/>
                  </a:lnTo>
                  <a:lnTo>
                    <a:pt x="606" y="22"/>
                  </a:lnTo>
                  <a:lnTo>
                    <a:pt x="640" y="24"/>
                  </a:lnTo>
                  <a:lnTo>
                    <a:pt x="678" y="26"/>
                  </a:lnTo>
                  <a:lnTo>
                    <a:pt x="718" y="28"/>
                  </a:lnTo>
                  <a:lnTo>
                    <a:pt x="762" y="30"/>
                  </a:lnTo>
                  <a:lnTo>
                    <a:pt x="810" y="32"/>
                  </a:lnTo>
                  <a:lnTo>
                    <a:pt x="861" y="35"/>
                  </a:lnTo>
                  <a:lnTo>
                    <a:pt x="918" y="38"/>
                  </a:lnTo>
                  <a:lnTo>
                    <a:pt x="979" y="40"/>
                  </a:lnTo>
                  <a:lnTo>
                    <a:pt x="1044" y="43"/>
                  </a:lnTo>
                  <a:lnTo>
                    <a:pt x="1115" y="47"/>
                  </a:lnTo>
                  <a:lnTo>
                    <a:pt x="1191" y="50"/>
                  </a:lnTo>
                  <a:lnTo>
                    <a:pt x="1220" y="54"/>
                  </a:lnTo>
                  <a:lnTo>
                    <a:pt x="1243" y="62"/>
                  </a:lnTo>
                  <a:lnTo>
                    <a:pt x="1262" y="75"/>
                  </a:lnTo>
                  <a:lnTo>
                    <a:pt x="1278" y="89"/>
                  </a:lnTo>
                  <a:lnTo>
                    <a:pt x="1291" y="107"/>
                  </a:lnTo>
                  <a:lnTo>
                    <a:pt x="1300" y="126"/>
                  </a:lnTo>
                  <a:lnTo>
                    <a:pt x="1305" y="145"/>
                  </a:lnTo>
                  <a:lnTo>
                    <a:pt x="1308" y="166"/>
                  </a:lnTo>
                  <a:lnTo>
                    <a:pt x="1307" y="187"/>
                  </a:lnTo>
                  <a:lnTo>
                    <a:pt x="1302" y="205"/>
                  </a:lnTo>
                  <a:lnTo>
                    <a:pt x="1294" y="224"/>
                  </a:lnTo>
                  <a:lnTo>
                    <a:pt x="1282" y="240"/>
                  </a:lnTo>
                  <a:lnTo>
                    <a:pt x="1265" y="252"/>
                  </a:lnTo>
                  <a:lnTo>
                    <a:pt x="1246" y="261"/>
                  </a:lnTo>
                  <a:lnTo>
                    <a:pt x="1223" y="266"/>
                  </a:lnTo>
                  <a:lnTo>
                    <a:pt x="1196" y="267"/>
                  </a:lnTo>
                  <a:lnTo>
                    <a:pt x="1164" y="266"/>
                  </a:lnTo>
                  <a:lnTo>
                    <a:pt x="1133" y="264"/>
                  </a:lnTo>
                  <a:lnTo>
                    <a:pt x="1106" y="263"/>
                  </a:lnTo>
                  <a:lnTo>
                    <a:pt x="1080" y="262"/>
                  </a:lnTo>
                  <a:lnTo>
                    <a:pt x="1056" y="261"/>
                  </a:lnTo>
                  <a:lnTo>
                    <a:pt x="1034" y="260"/>
                  </a:lnTo>
                  <a:lnTo>
                    <a:pt x="1013" y="259"/>
                  </a:lnTo>
                  <a:lnTo>
                    <a:pt x="993" y="258"/>
                  </a:lnTo>
                  <a:lnTo>
                    <a:pt x="974" y="257"/>
                  </a:lnTo>
                  <a:lnTo>
                    <a:pt x="954" y="256"/>
                  </a:lnTo>
                  <a:lnTo>
                    <a:pt x="935" y="255"/>
                  </a:lnTo>
                  <a:lnTo>
                    <a:pt x="917" y="254"/>
                  </a:lnTo>
                  <a:lnTo>
                    <a:pt x="897" y="253"/>
                  </a:lnTo>
                  <a:lnTo>
                    <a:pt x="877" y="253"/>
                  </a:lnTo>
                  <a:lnTo>
                    <a:pt x="857" y="252"/>
                  </a:lnTo>
                  <a:lnTo>
                    <a:pt x="835" y="251"/>
                  </a:lnTo>
                  <a:lnTo>
                    <a:pt x="812" y="250"/>
                  </a:lnTo>
                  <a:lnTo>
                    <a:pt x="788" y="248"/>
                  </a:lnTo>
                  <a:lnTo>
                    <a:pt x="760" y="247"/>
                  </a:lnTo>
                  <a:lnTo>
                    <a:pt x="731" y="246"/>
                  </a:lnTo>
                  <a:lnTo>
                    <a:pt x="699" y="245"/>
                  </a:lnTo>
                  <a:lnTo>
                    <a:pt x="665" y="243"/>
                  </a:lnTo>
                  <a:lnTo>
                    <a:pt x="627" y="242"/>
                  </a:lnTo>
                  <a:lnTo>
                    <a:pt x="586" y="240"/>
                  </a:lnTo>
                  <a:lnTo>
                    <a:pt x="543" y="237"/>
                  </a:lnTo>
                  <a:lnTo>
                    <a:pt x="495" y="235"/>
                  </a:lnTo>
                  <a:lnTo>
                    <a:pt x="442" y="233"/>
                  </a:lnTo>
                  <a:lnTo>
                    <a:pt x="386" y="230"/>
                  </a:lnTo>
                  <a:lnTo>
                    <a:pt x="325" y="228"/>
                  </a:lnTo>
                  <a:lnTo>
                    <a:pt x="259" y="225"/>
                  </a:lnTo>
                  <a:lnTo>
                    <a:pt x="188" y="222"/>
                  </a:lnTo>
                  <a:lnTo>
                    <a:pt x="112" y="219"/>
                  </a:lnTo>
                  <a:lnTo>
                    <a:pt x="86" y="216"/>
                  </a:lnTo>
                  <a:lnTo>
                    <a:pt x="65" y="207"/>
                  </a:lnTo>
                  <a:lnTo>
                    <a:pt x="46" y="195"/>
                  </a:lnTo>
                  <a:lnTo>
                    <a:pt x="29" y="180"/>
                  </a:lnTo>
                  <a:lnTo>
                    <a:pt x="17" y="163"/>
                  </a:lnTo>
                  <a:lnTo>
                    <a:pt x="7" y="143"/>
                  </a:lnTo>
                  <a:lnTo>
                    <a:pt x="2" y="124"/>
                  </a:lnTo>
                  <a:lnTo>
                    <a:pt x="0" y="102"/>
                  </a:lnTo>
                  <a:lnTo>
                    <a:pt x="1" y="82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6" y="30"/>
                  </a:lnTo>
                  <a:lnTo>
                    <a:pt x="43" y="18"/>
                  </a:lnTo>
                  <a:lnTo>
                    <a:pt x="61" y="8"/>
                  </a:lnTo>
                  <a:lnTo>
                    <a:pt x="84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31" name="Freeform 376"/>
            <p:cNvSpPr>
              <a:spLocks/>
            </p:cNvSpPr>
            <p:nvPr/>
          </p:nvSpPr>
          <p:spPr bwMode="auto">
            <a:xfrm>
              <a:off x="4831" y="2337"/>
              <a:ext cx="130" cy="21"/>
            </a:xfrm>
            <a:custGeom>
              <a:avLst/>
              <a:gdLst>
                <a:gd name="T0" fmla="*/ 0 w 1298"/>
                <a:gd name="T1" fmla="*/ 0 h 254"/>
                <a:gd name="T2" fmla="*/ 0 w 1298"/>
                <a:gd name="T3" fmla="*/ 0 h 254"/>
                <a:gd name="T4" fmla="*/ 0 w 1298"/>
                <a:gd name="T5" fmla="*/ 0 h 254"/>
                <a:gd name="T6" fmla="*/ 0 w 1298"/>
                <a:gd name="T7" fmla="*/ 0 h 254"/>
                <a:gd name="T8" fmla="*/ 0 w 1298"/>
                <a:gd name="T9" fmla="*/ 0 h 254"/>
                <a:gd name="T10" fmla="*/ 0 w 1298"/>
                <a:gd name="T11" fmla="*/ 0 h 254"/>
                <a:gd name="T12" fmla="*/ 0 w 1298"/>
                <a:gd name="T13" fmla="*/ 0 h 254"/>
                <a:gd name="T14" fmla="*/ 0 w 1298"/>
                <a:gd name="T15" fmla="*/ 0 h 254"/>
                <a:gd name="T16" fmla="*/ 0 w 1298"/>
                <a:gd name="T17" fmla="*/ 0 h 254"/>
                <a:gd name="T18" fmla="*/ 0 w 1298"/>
                <a:gd name="T19" fmla="*/ 0 h 254"/>
                <a:gd name="T20" fmla="*/ 0 w 1298"/>
                <a:gd name="T21" fmla="*/ 0 h 254"/>
                <a:gd name="T22" fmla="*/ 0 w 1298"/>
                <a:gd name="T23" fmla="*/ 0 h 254"/>
                <a:gd name="T24" fmla="*/ 0 w 1298"/>
                <a:gd name="T25" fmla="*/ 0 h 254"/>
                <a:gd name="T26" fmla="*/ 0 w 1298"/>
                <a:gd name="T27" fmla="*/ 0 h 254"/>
                <a:gd name="T28" fmla="*/ 0 w 1298"/>
                <a:gd name="T29" fmla="*/ 0 h 254"/>
                <a:gd name="T30" fmla="*/ 0 w 1298"/>
                <a:gd name="T31" fmla="*/ 0 h 254"/>
                <a:gd name="T32" fmla="*/ 0 w 1298"/>
                <a:gd name="T33" fmla="*/ 0 h 254"/>
                <a:gd name="T34" fmla="*/ 0 w 1298"/>
                <a:gd name="T35" fmla="*/ 0 h 254"/>
                <a:gd name="T36" fmla="*/ 0 w 1298"/>
                <a:gd name="T37" fmla="*/ 0 h 254"/>
                <a:gd name="T38" fmla="*/ 0 w 1298"/>
                <a:gd name="T39" fmla="*/ 0 h 254"/>
                <a:gd name="T40" fmla="*/ 0 w 1298"/>
                <a:gd name="T41" fmla="*/ 0 h 254"/>
                <a:gd name="T42" fmla="*/ 0 w 1298"/>
                <a:gd name="T43" fmla="*/ 0 h 254"/>
                <a:gd name="T44" fmla="*/ 0 w 1298"/>
                <a:gd name="T45" fmla="*/ 0 h 254"/>
                <a:gd name="T46" fmla="*/ 0 w 1298"/>
                <a:gd name="T47" fmla="*/ 0 h 254"/>
                <a:gd name="T48" fmla="*/ 0 w 1298"/>
                <a:gd name="T49" fmla="*/ 0 h 254"/>
                <a:gd name="T50" fmla="*/ 0 w 1298"/>
                <a:gd name="T51" fmla="*/ 0 h 254"/>
                <a:gd name="T52" fmla="*/ 0 w 1298"/>
                <a:gd name="T53" fmla="*/ 0 h 254"/>
                <a:gd name="T54" fmla="*/ 0 w 1298"/>
                <a:gd name="T55" fmla="*/ 0 h 254"/>
                <a:gd name="T56" fmla="*/ 0 w 1298"/>
                <a:gd name="T57" fmla="*/ 0 h 254"/>
                <a:gd name="T58" fmla="*/ 0 w 1298"/>
                <a:gd name="T59" fmla="*/ 0 h 254"/>
                <a:gd name="T60" fmla="*/ 0 w 1298"/>
                <a:gd name="T61" fmla="*/ 0 h 254"/>
                <a:gd name="T62" fmla="*/ 0 w 1298"/>
                <a:gd name="T63" fmla="*/ 0 h 254"/>
                <a:gd name="T64" fmla="*/ 0 w 1298"/>
                <a:gd name="T65" fmla="*/ 0 h 254"/>
                <a:gd name="T66" fmla="*/ 0 w 1298"/>
                <a:gd name="T67" fmla="*/ 0 h 254"/>
                <a:gd name="T68" fmla="*/ 0 w 1298"/>
                <a:gd name="T69" fmla="*/ 0 h 254"/>
                <a:gd name="T70" fmla="*/ 0 w 1298"/>
                <a:gd name="T71" fmla="*/ 0 h 254"/>
                <a:gd name="T72" fmla="*/ 0 w 1298"/>
                <a:gd name="T73" fmla="*/ 0 h 254"/>
                <a:gd name="T74" fmla="*/ 0 w 1298"/>
                <a:gd name="T75" fmla="*/ 0 h 254"/>
                <a:gd name="T76" fmla="*/ 0 w 1298"/>
                <a:gd name="T77" fmla="*/ 0 h 254"/>
                <a:gd name="T78" fmla="*/ 0 w 1298"/>
                <a:gd name="T79" fmla="*/ 0 h 254"/>
                <a:gd name="T80" fmla="*/ 0 w 1298"/>
                <a:gd name="T81" fmla="*/ 0 h 254"/>
                <a:gd name="T82" fmla="*/ 0 w 1298"/>
                <a:gd name="T83" fmla="*/ 0 h 254"/>
                <a:gd name="T84" fmla="*/ 0 w 1298"/>
                <a:gd name="T85" fmla="*/ 0 h 254"/>
                <a:gd name="T86" fmla="*/ 0 w 1298"/>
                <a:gd name="T87" fmla="*/ 0 h 254"/>
                <a:gd name="T88" fmla="*/ 0 w 1298"/>
                <a:gd name="T89" fmla="*/ 0 h 254"/>
                <a:gd name="T90" fmla="*/ 0 w 1298"/>
                <a:gd name="T91" fmla="*/ 0 h 254"/>
                <a:gd name="T92" fmla="*/ 0 w 1298"/>
                <a:gd name="T93" fmla="*/ 0 h 254"/>
                <a:gd name="T94" fmla="*/ 0 w 1298"/>
                <a:gd name="T95" fmla="*/ 0 h 2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54"/>
                <a:gd name="T146" fmla="*/ 1298 w 1298"/>
                <a:gd name="T147" fmla="*/ 254 h 2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54">
                  <a:moveTo>
                    <a:pt x="105" y="0"/>
                  </a:moveTo>
                  <a:lnTo>
                    <a:pt x="137" y="1"/>
                  </a:lnTo>
                  <a:lnTo>
                    <a:pt x="167" y="3"/>
                  </a:lnTo>
                  <a:lnTo>
                    <a:pt x="195" y="4"/>
                  </a:lnTo>
                  <a:lnTo>
                    <a:pt x="221" y="5"/>
                  </a:lnTo>
                  <a:lnTo>
                    <a:pt x="244" y="6"/>
                  </a:lnTo>
                  <a:lnTo>
                    <a:pt x="266" y="7"/>
                  </a:lnTo>
                  <a:lnTo>
                    <a:pt x="288" y="7"/>
                  </a:lnTo>
                  <a:lnTo>
                    <a:pt x="308" y="8"/>
                  </a:lnTo>
                  <a:lnTo>
                    <a:pt x="327" y="9"/>
                  </a:lnTo>
                  <a:lnTo>
                    <a:pt x="346" y="10"/>
                  </a:lnTo>
                  <a:lnTo>
                    <a:pt x="365" y="10"/>
                  </a:lnTo>
                  <a:lnTo>
                    <a:pt x="383" y="11"/>
                  </a:lnTo>
                  <a:lnTo>
                    <a:pt x="402" y="12"/>
                  </a:lnTo>
                  <a:lnTo>
                    <a:pt x="423" y="13"/>
                  </a:lnTo>
                  <a:lnTo>
                    <a:pt x="443" y="14"/>
                  </a:lnTo>
                  <a:lnTo>
                    <a:pt x="465" y="15"/>
                  </a:lnTo>
                  <a:lnTo>
                    <a:pt x="489" y="16"/>
                  </a:lnTo>
                  <a:lnTo>
                    <a:pt x="513" y="17"/>
                  </a:lnTo>
                  <a:lnTo>
                    <a:pt x="541" y="18"/>
                  </a:lnTo>
                  <a:lnTo>
                    <a:pt x="569" y="19"/>
                  </a:lnTo>
                  <a:lnTo>
                    <a:pt x="601" y="22"/>
                  </a:lnTo>
                  <a:lnTo>
                    <a:pt x="635" y="23"/>
                  </a:lnTo>
                  <a:lnTo>
                    <a:pt x="673" y="25"/>
                  </a:lnTo>
                  <a:lnTo>
                    <a:pt x="713" y="27"/>
                  </a:lnTo>
                  <a:lnTo>
                    <a:pt x="757" y="29"/>
                  </a:lnTo>
                  <a:lnTo>
                    <a:pt x="805" y="31"/>
                  </a:lnTo>
                  <a:lnTo>
                    <a:pt x="856" y="33"/>
                  </a:lnTo>
                  <a:lnTo>
                    <a:pt x="913" y="36"/>
                  </a:lnTo>
                  <a:lnTo>
                    <a:pt x="974" y="39"/>
                  </a:lnTo>
                  <a:lnTo>
                    <a:pt x="1039" y="42"/>
                  </a:lnTo>
                  <a:lnTo>
                    <a:pt x="1110" y="45"/>
                  </a:lnTo>
                  <a:lnTo>
                    <a:pt x="1186" y="49"/>
                  </a:lnTo>
                  <a:lnTo>
                    <a:pt x="1214" y="54"/>
                  </a:lnTo>
                  <a:lnTo>
                    <a:pt x="1237" y="61"/>
                  </a:lnTo>
                  <a:lnTo>
                    <a:pt x="1256" y="72"/>
                  </a:lnTo>
                  <a:lnTo>
                    <a:pt x="1271" y="87"/>
                  </a:lnTo>
                  <a:lnTo>
                    <a:pt x="1283" y="102"/>
                  </a:lnTo>
                  <a:lnTo>
                    <a:pt x="1291" y="120"/>
                  </a:lnTo>
                  <a:lnTo>
                    <a:pt x="1296" y="139"/>
                  </a:lnTo>
                  <a:lnTo>
                    <a:pt x="1298" y="158"/>
                  </a:lnTo>
                  <a:lnTo>
                    <a:pt x="1298" y="179"/>
                  </a:lnTo>
                  <a:lnTo>
                    <a:pt x="1293" y="198"/>
                  </a:lnTo>
                  <a:lnTo>
                    <a:pt x="1285" y="215"/>
                  </a:lnTo>
                  <a:lnTo>
                    <a:pt x="1272" y="230"/>
                  </a:lnTo>
                  <a:lnTo>
                    <a:pt x="1257" y="241"/>
                  </a:lnTo>
                  <a:lnTo>
                    <a:pt x="1238" y="249"/>
                  </a:lnTo>
                  <a:lnTo>
                    <a:pt x="1217" y="254"/>
                  </a:lnTo>
                  <a:lnTo>
                    <a:pt x="1191" y="254"/>
                  </a:lnTo>
                  <a:lnTo>
                    <a:pt x="1159" y="253"/>
                  </a:lnTo>
                  <a:lnTo>
                    <a:pt x="1128" y="251"/>
                  </a:lnTo>
                  <a:lnTo>
                    <a:pt x="1101" y="250"/>
                  </a:lnTo>
                  <a:lnTo>
                    <a:pt x="1075" y="249"/>
                  </a:lnTo>
                  <a:lnTo>
                    <a:pt x="1051" y="248"/>
                  </a:lnTo>
                  <a:lnTo>
                    <a:pt x="1029" y="247"/>
                  </a:lnTo>
                  <a:lnTo>
                    <a:pt x="1008" y="246"/>
                  </a:lnTo>
                  <a:lnTo>
                    <a:pt x="988" y="245"/>
                  </a:lnTo>
                  <a:lnTo>
                    <a:pt x="969" y="244"/>
                  </a:lnTo>
                  <a:lnTo>
                    <a:pt x="949" y="243"/>
                  </a:lnTo>
                  <a:lnTo>
                    <a:pt x="930" y="242"/>
                  </a:lnTo>
                  <a:lnTo>
                    <a:pt x="912" y="241"/>
                  </a:lnTo>
                  <a:lnTo>
                    <a:pt x="892" y="240"/>
                  </a:lnTo>
                  <a:lnTo>
                    <a:pt x="872" y="240"/>
                  </a:lnTo>
                  <a:lnTo>
                    <a:pt x="852" y="239"/>
                  </a:lnTo>
                  <a:lnTo>
                    <a:pt x="830" y="238"/>
                  </a:lnTo>
                  <a:lnTo>
                    <a:pt x="807" y="237"/>
                  </a:lnTo>
                  <a:lnTo>
                    <a:pt x="783" y="235"/>
                  </a:lnTo>
                  <a:lnTo>
                    <a:pt x="755" y="234"/>
                  </a:lnTo>
                  <a:lnTo>
                    <a:pt x="726" y="233"/>
                  </a:lnTo>
                  <a:lnTo>
                    <a:pt x="694" y="232"/>
                  </a:lnTo>
                  <a:lnTo>
                    <a:pt x="660" y="230"/>
                  </a:lnTo>
                  <a:lnTo>
                    <a:pt x="622" y="229"/>
                  </a:lnTo>
                  <a:lnTo>
                    <a:pt x="581" y="227"/>
                  </a:lnTo>
                  <a:lnTo>
                    <a:pt x="538" y="224"/>
                  </a:lnTo>
                  <a:lnTo>
                    <a:pt x="490" y="222"/>
                  </a:lnTo>
                  <a:lnTo>
                    <a:pt x="437" y="220"/>
                  </a:lnTo>
                  <a:lnTo>
                    <a:pt x="381" y="217"/>
                  </a:lnTo>
                  <a:lnTo>
                    <a:pt x="320" y="215"/>
                  </a:lnTo>
                  <a:lnTo>
                    <a:pt x="254" y="212"/>
                  </a:lnTo>
                  <a:lnTo>
                    <a:pt x="183" y="209"/>
                  </a:lnTo>
                  <a:lnTo>
                    <a:pt x="107" y="206"/>
                  </a:lnTo>
                  <a:lnTo>
                    <a:pt x="83" y="203"/>
                  </a:lnTo>
                  <a:lnTo>
                    <a:pt x="62" y="194"/>
                  </a:lnTo>
                  <a:lnTo>
                    <a:pt x="45" y="183"/>
                  </a:lnTo>
                  <a:lnTo>
                    <a:pt x="29" y="170"/>
                  </a:lnTo>
                  <a:lnTo>
                    <a:pt x="17" y="153"/>
                  </a:lnTo>
                  <a:lnTo>
                    <a:pt x="8" y="134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5" y="40"/>
                  </a:lnTo>
                  <a:lnTo>
                    <a:pt x="26" y="26"/>
                  </a:lnTo>
                  <a:lnTo>
                    <a:pt x="42" y="14"/>
                  </a:lnTo>
                  <a:lnTo>
                    <a:pt x="60" y="5"/>
                  </a:lnTo>
                  <a:lnTo>
                    <a:pt x="80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32" name="Freeform 377"/>
            <p:cNvSpPr>
              <a:spLocks/>
            </p:cNvSpPr>
            <p:nvPr/>
          </p:nvSpPr>
          <p:spPr bwMode="auto">
            <a:xfrm>
              <a:off x="4832" y="2338"/>
              <a:ext cx="128" cy="20"/>
            </a:xfrm>
            <a:custGeom>
              <a:avLst/>
              <a:gdLst>
                <a:gd name="T0" fmla="*/ 0 w 1286"/>
                <a:gd name="T1" fmla="*/ 0 h 244"/>
                <a:gd name="T2" fmla="*/ 0 w 1286"/>
                <a:gd name="T3" fmla="*/ 0 h 244"/>
                <a:gd name="T4" fmla="*/ 0 w 1286"/>
                <a:gd name="T5" fmla="*/ 0 h 244"/>
                <a:gd name="T6" fmla="*/ 0 w 1286"/>
                <a:gd name="T7" fmla="*/ 0 h 244"/>
                <a:gd name="T8" fmla="*/ 0 w 1286"/>
                <a:gd name="T9" fmla="*/ 0 h 244"/>
                <a:gd name="T10" fmla="*/ 0 w 1286"/>
                <a:gd name="T11" fmla="*/ 0 h 244"/>
                <a:gd name="T12" fmla="*/ 0 w 1286"/>
                <a:gd name="T13" fmla="*/ 0 h 244"/>
                <a:gd name="T14" fmla="*/ 0 w 1286"/>
                <a:gd name="T15" fmla="*/ 0 h 244"/>
                <a:gd name="T16" fmla="*/ 0 w 1286"/>
                <a:gd name="T17" fmla="*/ 0 h 244"/>
                <a:gd name="T18" fmla="*/ 0 w 1286"/>
                <a:gd name="T19" fmla="*/ 0 h 244"/>
                <a:gd name="T20" fmla="*/ 0 w 1286"/>
                <a:gd name="T21" fmla="*/ 0 h 244"/>
                <a:gd name="T22" fmla="*/ 0 w 1286"/>
                <a:gd name="T23" fmla="*/ 0 h 244"/>
                <a:gd name="T24" fmla="*/ 0 w 1286"/>
                <a:gd name="T25" fmla="*/ 0 h 244"/>
                <a:gd name="T26" fmla="*/ 0 w 1286"/>
                <a:gd name="T27" fmla="*/ 0 h 244"/>
                <a:gd name="T28" fmla="*/ 0 w 1286"/>
                <a:gd name="T29" fmla="*/ 0 h 244"/>
                <a:gd name="T30" fmla="*/ 0 w 1286"/>
                <a:gd name="T31" fmla="*/ 0 h 244"/>
                <a:gd name="T32" fmla="*/ 0 w 1286"/>
                <a:gd name="T33" fmla="*/ 0 h 244"/>
                <a:gd name="T34" fmla="*/ 0 w 1286"/>
                <a:gd name="T35" fmla="*/ 0 h 244"/>
                <a:gd name="T36" fmla="*/ 0 w 1286"/>
                <a:gd name="T37" fmla="*/ 0 h 244"/>
                <a:gd name="T38" fmla="*/ 0 w 1286"/>
                <a:gd name="T39" fmla="*/ 0 h 244"/>
                <a:gd name="T40" fmla="*/ 0 w 1286"/>
                <a:gd name="T41" fmla="*/ 0 h 244"/>
                <a:gd name="T42" fmla="*/ 0 w 1286"/>
                <a:gd name="T43" fmla="*/ 0 h 244"/>
                <a:gd name="T44" fmla="*/ 0 w 1286"/>
                <a:gd name="T45" fmla="*/ 0 h 244"/>
                <a:gd name="T46" fmla="*/ 0 w 1286"/>
                <a:gd name="T47" fmla="*/ 0 h 244"/>
                <a:gd name="T48" fmla="*/ 0 w 1286"/>
                <a:gd name="T49" fmla="*/ 0 h 244"/>
                <a:gd name="T50" fmla="*/ 0 w 1286"/>
                <a:gd name="T51" fmla="*/ 0 h 244"/>
                <a:gd name="T52" fmla="*/ 0 w 1286"/>
                <a:gd name="T53" fmla="*/ 0 h 244"/>
                <a:gd name="T54" fmla="*/ 0 w 1286"/>
                <a:gd name="T55" fmla="*/ 0 h 244"/>
                <a:gd name="T56" fmla="*/ 0 w 1286"/>
                <a:gd name="T57" fmla="*/ 0 h 244"/>
                <a:gd name="T58" fmla="*/ 0 w 1286"/>
                <a:gd name="T59" fmla="*/ 0 h 244"/>
                <a:gd name="T60" fmla="*/ 0 w 1286"/>
                <a:gd name="T61" fmla="*/ 0 h 244"/>
                <a:gd name="T62" fmla="*/ 0 w 1286"/>
                <a:gd name="T63" fmla="*/ 0 h 244"/>
                <a:gd name="T64" fmla="*/ 0 w 1286"/>
                <a:gd name="T65" fmla="*/ 0 h 244"/>
                <a:gd name="T66" fmla="*/ 0 w 1286"/>
                <a:gd name="T67" fmla="*/ 0 h 244"/>
                <a:gd name="T68" fmla="*/ 0 w 1286"/>
                <a:gd name="T69" fmla="*/ 0 h 244"/>
                <a:gd name="T70" fmla="*/ 0 w 1286"/>
                <a:gd name="T71" fmla="*/ 0 h 244"/>
                <a:gd name="T72" fmla="*/ 0 w 1286"/>
                <a:gd name="T73" fmla="*/ 0 h 244"/>
                <a:gd name="T74" fmla="*/ 0 w 1286"/>
                <a:gd name="T75" fmla="*/ 0 h 244"/>
                <a:gd name="T76" fmla="*/ 0 w 1286"/>
                <a:gd name="T77" fmla="*/ 0 h 244"/>
                <a:gd name="T78" fmla="*/ 0 w 1286"/>
                <a:gd name="T79" fmla="*/ 0 h 244"/>
                <a:gd name="T80" fmla="*/ 0 w 1286"/>
                <a:gd name="T81" fmla="*/ 0 h 244"/>
                <a:gd name="T82" fmla="*/ 0 w 1286"/>
                <a:gd name="T83" fmla="*/ 0 h 244"/>
                <a:gd name="T84" fmla="*/ 0 w 1286"/>
                <a:gd name="T85" fmla="*/ 0 h 244"/>
                <a:gd name="T86" fmla="*/ 0 w 1286"/>
                <a:gd name="T87" fmla="*/ 0 h 244"/>
                <a:gd name="T88" fmla="*/ 0 w 1286"/>
                <a:gd name="T89" fmla="*/ 0 h 244"/>
                <a:gd name="T90" fmla="*/ 0 w 1286"/>
                <a:gd name="T91" fmla="*/ 0 h 244"/>
                <a:gd name="T92" fmla="*/ 0 w 1286"/>
                <a:gd name="T93" fmla="*/ 0 h 244"/>
                <a:gd name="T94" fmla="*/ 0 w 1286"/>
                <a:gd name="T95" fmla="*/ 0 h 2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6"/>
                <a:gd name="T145" fmla="*/ 0 h 244"/>
                <a:gd name="T146" fmla="*/ 1286 w 1286"/>
                <a:gd name="T147" fmla="*/ 244 h 2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6" h="244">
                  <a:moveTo>
                    <a:pt x="98" y="0"/>
                  </a:moveTo>
                  <a:lnTo>
                    <a:pt x="130" y="1"/>
                  </a:lnTo>
                  <a:lnTo>
                    <a:pt x="160" y="2"/>
                  </a:lnTo>
                  <a:lnTo>
                    <a:pt x="188" y="3"/>
                  </a:lnTo>
                  <a:lnTo>
                    <a:pt x="214" y="4"/>
                  </a:lnTo>
                  <a:lnTo>
                    <a:pt x="237" y="5"/>
                  </a:lnTo>
                  <a:lnTo>
                    <a:pt x="259" y="6"/>
                  </a:lnTo>
                  <a:lnTo>
                    <a:pt x="281" y="7"/>
                  </a:lnTo>
                  <a:lnTo>
                    <a:pt x="301" y="8"/>
                  </a:lnTo>
                  <a:lnTo>
                    <a:pt x="320" y="9"/>
                  </a:lnTo>
                  <a:lnTo>
                    <a:pt x="340" y="9"/>
                  </a:lnTo>
                  <a:lnTo>
                    <a:pt x="358" y="11"/>
                  </a:lnTo>
                  <a:lnTo>
                    <a:pt x="377" y="12"/>
                  </a:lnTo>
                  <a:lnTo>
                    <a:pt x="396" y="13"/>
                  </a:lnTo>
                  <a:lnTo>
                    <a:pt x="416" y="14"/>
                  </a:lnTo>
                  <a:lnTo>
                    <a:pt x="437" y="15"/>
                  </a:lnTo>
                  <a:lnTo>
                    <a:pt x="459" y="16"/>
                  </a:lnTo>
                  <a:lnTo>
                    <a:pt x="482" y="17"/>
                  </a:lnTo>
                  <a:lnTo>
                    <a:pt x="507" y="18"/>
                  </a:lnTo>
                  <a:lnTo>
                    <a:pt x="535" y="19"/>
                  </a:lnTo>
                  <a:lnTo>
                    <a:pt x="563" y="20"/>
                  </a:lnTo>
                  <a:lnTo>
                    <a:pt x="595" y="22"/>
                  </a:lnTo>
                  <a:lnTo>
                    <a:pt x="629" y="23"/>
                  </a:lnTo>
                  <a:lnTo>
                    <a:pt x="667" y="25"/>
                  </a:lnTo>
                  <a:lnTo>
                    <a:pt x="707" y="27"/>
                  </a:lnTo>
                  <a:lnTo>
                    <a:pt x="751" y="29"/>
                  </a:lnTo>
                  <a:lnTo>
                    <a:pt x="799" y="31"/>
                  </a:lnTo>
                  <a:lnTo>
                    <a:pt x="850" y="34"/>
                  </a:lnTo>
                  <a:lnTo>
                    <a:pt x="906" y="36"/>
                  </a:lnTo>
                  <a:lnTo>
                    <a:pt x="967" y="39"/>
                  </a:lnTo>
                  <a:lnTo>
                    <a:pt x="1033" y="43"/>
                  </a:lnTo>
                  <a:lnTo>
                    <a:pt x="1103" y="46"/>
                  </a:lnTo>
                  <a:lnTo>
                    <a:pt x="1179" y="50"/>
                  </a:lnTo>
                  <a:lnTo>
                    <a:pt x="1207" y="53"/>
                  </a:lnTo>
                  <a:lnTo>
                    <a:pt x="1229" y="61"/>
                  </a:lnTo>
                  <a:lnTo>
                    <a:pt x="1247" y="72"/>
                  </a:lnTo>
                  <a:lnTo>
                    <a:pt x="1261" y="84"/>
                  </a:lnTo>
                  <a:lnTo>
                    <a:pt x="1273" y="100"/>
                  </a:lnTo>
                  <a:lnTo>
                    <a:pt x="1280" y="117"/>
                  </a:lnTo>
                  <a:lnTo>
                    <a:pt x="1284" y="135"/>
                  </a:lnTo>
                  <a:lnTo>
                    <a:pt x="1286" y="153"/>
                  </a:lnTo>
                  <a:lnTo>
                    <a:pt x="1286" y="174"/>
                  </a:lnTo>
                  <a:lnTo>
                    <a:pt x="1281" y="193"/>
                  </a:lnTo>
                  <a:lnTo>
                    <a:pt x="1273" y="208"/>
                  </a:lnTo>
                  <a:lnTo>
                    <a:pt x="1261" y="222"/>
                  </a:lnTo>
                  <a:lnTo>
                    <a:pt x="1246" y="233"/>
                  </a:lnTo>
                  <a:lnTo>
                    <a:pt x="1228" y="240"/>
                  </a:lnTo>
                  <a:lnTo>
                    <a:pt x="1208" y="244"/>
                  </a:lnTo>
                  <a:lnTo>
                    <a:pt x="1184" y="244"/>
                  </a:lnTo>
                  <a:lnTo>
                    <a:pt x="1152" y="243"/>
                  </a:lnTo>
                  <a:lnTo>
                    <a:pt x="1121" y="241"/>
                  </a:lnTo>
                  <a:lnTo>
                    <a:pt x="1094" y="240"/>
                  </a:lnTo>
                  <a:lnTo>
                    <a:pt x="1068" y="239"/>
                  </a:lnTo>
                  <a:lnTo>
                    <a:pt x="1044" y="238"/>
                  </a:lnTo>
                  <a:lnTo>
                    <a:pt x="1022" y="237"/>
                  </a:lnTo>
                  <a:lnTo>
                    <a:pt x="1001" y="236"/>
                  </a:lnTo>
                  <a:lnTo>
                    <a:pt x="981" y="235"/>
                  </a:lnTo>
                  <a:lnTo>
                    <a:pt x="962" y="234"/>
                  </a:lnTo>
                  <a:lnTo>
                    <a:pt x="942" y="233"/>
                  </a:lnTo>
                  <a:lnTo>
                    <a:pt x="923" y="232"/>
                  </a:lnTo>
                  <a:lnTo>
                    <a:pt x="905" y="231"/>
                  </a:lnTo>
                  <a:lnTo>
                    <a:pt x="885" y="230"/>
                  </a:lnTo>
                  <a:lnTo>
                    <a:pt x="865" y="230"/>
                  </a:lnTo>
                  <a:lnTo>
                    <a:pt x="845" y="229"/>
                  </a:lnTo>
                  <a:lnTo>
                    <a:pt x="823" y="228"/>
                  </a:lnTo>
                  <a:lnTo>
                    <a:pt x="800" y="227"/>
                  </a:lnTo>
                  <a:lnTo>
                    <a:pt x="776" y="225"/>
                  </a:lnTo>
                  <a:lnTo>
                    <a:pt x="748" y="224"/>
                  </a:lnTo>
                  <a:lnTo>
                    <a:pt x="719" y="223"/>
                  </a:lnTo>
                  <a:lnTo>
                    <a:pt x="687" y="222"/>
                  </a:lnTo>
                  <a:lnTo>
                    <a:pt x="653" y="220"/>
                  </a:lnTo>
                  <a:lnTo>
                    <a:pt x="615" y="219"/>
                  </a:lnTo>
                  <a:lnTo>
                    <a:pt x="574" y="217"/>
                  </a:lnTo>
                  <a:lnTo>
                    <a:pt x="531" y="214"/>
                  </a:lnTo>
                  <a:lnTo>
                    <a:pt x="483" y="212"/>
                  </a:lnTo>
                  <a:lnTo>
                    <a:pt x="430" y="210"/>
                  </a:lnTo>
                  <a:lnTo>
                    <a:pt x="374" y="207"/>
                  </a:lnTo>
                  <a:lnTo>
                    <a:pt x="313" y="205"/>
                  </a:lnTo>
                  <a:lnTo>
                    <a:pt x="247" y="202"/>
                  </a:lnTo>
                  <a:lnTo>
                    <a:pt x="176" y="199"/>
                  </a:lnTo>
                  <a:lnTo>
                    <a:pt x="100" y="196"/>
                  </a:lnTo>
                  <a:lnTo>
                    <a:pt x="78" y="193"/>
                  </a:lnTo>
                  <a:lnTo>
                    <a:pt x="60" y="185"/>
                  </a:lnTo>
                  <a:lnTo>
                    <a:pt x="43" y="175"/>
                  </a:lnTo>
                  <a:lnTo>
                    <a:pt x="29" y="162"/>
                  </a:lnTo>
                  <a:lnTo>
                    <a:pt x="16" y="145"/>
                  </a:lnTo>
                  <a:lnTo>
                    <a:pt x="7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1" y="70"/>
                  </a:lnTo>
                  <a:lnTo>
                    <a:pt x="6" y="53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40" y="15"/>
                  </a:lnTo>
                  <a:lnTo>
                    <a:pt x="56" y="6"/>
                  </a:lnTo>
                  <a:lnTo>
                    <a:pt x="76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33" name="Freeform 378"/>
            <p:cNvSpPr>
              <a:spLocks/>
            </p:cNvSpPr>
            <p:nvPr/>
          </p:nvSpPr>
          <p:spPr bwMode="auto">
            <a:xfrm>
              <a:off x="4832" y="2339"/>
              <a:ext cx="128" cy="19"/>
            </a:xfrm>
            <a:custGeom>
              <a:avLst/>
              <a:gdLst>
                <a:gd name="T0" fmla="*/ 0 w 1276"/>
                <a:gd name="T1" fmla="*/ 0 h 231"/>
                <a:gd name="T2" fmla="*/ 0 w 1276"/>
                <a:gd name="T3" fmla="*/ 0 h 231"/>
                <a:gd name="T4" fmla="*/ 0 w 1276"/>
                <a:gd name="T5" fmla="*/ 0 h 231"/>
                <a:gd name="T6" fmla="*/ 0 w 1276"/>
                <a:gd name="T7" fmla="*/ 0 h 231"/>
                <a:gd name="T8" fmla="*/ 0 w 1276"/>
                <a:gd name="T9" fmla="*/ 0 h 231"/>
                <a:gd name="T10" fmla="*/ 0 w 1276"/>
                <a:gd name="T11" fmla="*/ 0 h 231"/>
                <a:gd name="T12" fmla="*/ 0 w 1276"/>
                <a:gd name="T13" fmla="*/ 0 h 231"/>
                <a:gd name="T14" fmla="*/ 0 w 1276"/>
                <a:gd name="T15" fmla="*/ 0 h 231"/>
                <a:gd name="T16" fmla="*/ 0 w 1276"/>
                <a:gd name="T17" fmla="*/ 0 h 231"/>
                <a:gd name="T18" fmla="*/ 0 w 1276"/>
                <a:gd name="T19" fmla="*/ 0 h 231"/>
                <a:gd name="T20" fmla="*/ 0 w 1276"/>
                <a:gd name="T21" fmla="*/ 0 h 231"/>
                <a:gd name="T22" fmla="*/ 0 w 1276"/>
                <a:gd name="T23" fmla="*/ 0 h 231"/>
                <a:gd name="T24" fmla="*/ 0 w 1276"/>
                <a:gd name="T25" fmla="*/ 0 h 231"/>
                <a:gd name="T26" fmla="*/ 0 w 1276"/>
                <a:gd name="T27" fmla="*/ 0 h 231"/>
                <a:gd name="T28" fmla="*/ 0 w 1276"/>
                <a:gd name="T29" fmla="*/ 0 h 231"/>
                <a:gd name="T30" fmla="*/ 0 w 1276"/>
                <a:gd name="T31" fmla="*/ 0 h 231"/>
                <a:gd name="T32" fmla="*/ 0 w 1276"/>
                <a:gd name="T33" fmla="*/ 0 h 231"/>
                <a:gd name="T34" fmla="*/ 0 w 1276"/>
                <a:gd name="T35" fmla="*/ 0 h 231"/>
                <a:gd name="T36" fmla="*/ 0 w 1276"/>
                <a:gd name="T37" fmla="*/ 0 h 231"/>
                <a:gd name="T38" fmla="*/ 0 w 1276"/>
                <a:gd name="T39" fmla="*/ 0 h 231"/>
                <a:gd name="T40" fmla="*/ 0 w 1276"/>
                <a:gd name="T41" fmla="*/ 0 h 231"/>
                <a:gd name="T42" fmla="*/ 0 w 1276"/>
                <a:gd name="T43" fmla="*/ 0 h 231"/>
                <a:gd name="T44" fmla="*/ 0 w 1276"/>
                <a:gd name="T45" fmla="*/ 0 h 231"/>
                <a:gd name="T46" fmla="*/ 0 w 1276"/>
                <a:gd name="T47" fmla="*/ 0 h 231"/>
                <a:gd name="T48" fmla="*/ 0 w 1276"/>
                <a:gd name="T49" fmla="*/ 0 h 231"/>
                <a:gd name="T50" fmla="*/ 0 w 1276"/>
                <a:gd name="T51" fmla="*/ 0 h 231"/>
                <a:gd name="T52" fmla="*/ 0 w 1276"/>
                <a:gd name="T53" fmla="*/ 0 h 231"/>
                <a:gd name="T54" fmla="*/ 0 w 1276"/>
                <a:gd name="T55" fmla="*/ 0 h 231"/>
                <a:gd name="T56" fmla="*/ 0 w 1276"/>
                <a:gd name="T57" fmla="*/ 0 h 231"/>
                <a:gd name="T58" fmla="*/ 0 w 1276"/>
                <a:gd name="T59" fmla="*/ 0 h 231"/>
                <a:gd name="T60" fmla="*/ 0 w 1276"/>
                <a:gd name="T61" fmla="*/ 0 h 231"/>
                <a:gd name="T62" fmla="*/ 0 w 1276"/>
                <a:gd name="T63" fmla="*/ 0 h 231"/>
                <a:gd name="T64" fmla="*/ 0 w 1276"/>
                <a:gd name="T65" fmla="*/ 0 h 231"/>
                <a:gd name="T66" fmla="*/ 0 w 1276"/>
                <a:gd name="T67" fmla="*/ 0 h 231"/>
                <a:gd name="T68" fmla="*/ 0 w 1276"/>
                <a:gd name="T69" fmla="*/ 0 h 231"/>
                <a:gd name="T70" fmla="*/ 0 w 1276"/>
                <a:gd name="T71" fmla="*/ 0 h 231"/>
                <a:gd name="T72" fmla="*/ 0 w 1276"/>
                <a:gd name="T73" fmla="*/ 0 h 231"/>
                <a:gd name="T74" fmla="*/ 0 w 1276"/>
                <a:gd name="T75" fmla="*/ 0 h 231"/>
                <a:gd name="T76" fmla="*/ 0 w 1276"/>
                <a:gd name="T77" fmla="*/ 0 h 231"/>
                <a:gd name="T78" fmla="*/ 0 w 1276"/>
                <a:gd name="T79" fmla="*/ 0 h 231"/>
                <a:gd name="T80" fmla="*/ 0 w 1276"/>
                <a:gd name="T81" fmla="*/ 0 h 231"/>
                <a:gd name="T82" fmla="*/ 0 w 1276"/>
                <a:gd name="T83" fmla="*/ 0 h 231"/>
                <a:gd name="T84" fmla="*/ 0 w 1276"/>
                <a:gd name="T85" fmla="*/ 0 h 231"/>
                <a:gd name="T86" fmla="*/ 0 w 1276"/>
                <a:gd name="T87" fmla="*/ 0 h 231"/>
                <a:gd name="T88" fmla="*/ 0 w 1276"/>
                <a:gd name="T89" fmla="*/ 0 h 231"/>
                <a:gd name="T90" fmla="*/ 0 w 1276"/>
                <a:gd name="T91" fmla="*/ 0 h 231"/>
                <a:gd name="T92" fmla="*/ 0 w 1276"/>
                <a:gd name="T93" fmla="*/ 0 h 231"/>
                <a:gd name="T94" fmla="*/ 0 w 1276"/>
                <a:gd name="T95" fmla="*/ 0 h 2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6"/>
                <a:gd name="T145" fmla="*/ 0 h 231"/>
                <a:gd name="T146" fmla="*/ 1276 w 1276"/>
                <a:gd name="T147" fmla="*/ 231 h 2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6" h="231">
                  <a:moveTo>
                    <a:pt x="93" y="0"/>
                  </a:moveTo>
                  <a:lnTo>
                    <a:pt x="125" y="1"/>
                  </a:lnTo>
                  <a:lnTo>
                    <a:pt x="155" y="2"/>
                  </a:lnTo>
                  <a:lnTo>
                    <a:pt x="183" y="3"/>
                  </a:lnTo>
                  <a:lnTo>
                    <a:pt x="209" y="4"/>
                  </a:lnTo>
                  <a:lnTo>
                    <a:pt x="232" y="5"/>
                  </a:lnTo>
                  <a:lnTo>
                    <a:pt x="254" y="6"/>
                  </a:lnTo>
                  <a:lnTo>
                    <a:pt x="276" y="7"/>
                  </a:lnTo>
                  <a:lnTo>
                    <a:pt x="296" y="8"/>
                  </a:lnTo>
                  <a:lnTo>
                    <a:pt x="315" y="8"/>
                  </a:lnTo>
                  <a:lnTo>
                    <a:pt x="335" y="9"/>
                  </a:lnTo>
                  <a:lnTo>
                    <a:pt x="353" y="10"/>
                  </a:lnTo>
                  <a:lnTo>
                    <a:pt x="372" y="11"/>
                  </a:lnTo>
                  <a:lnTo>
                    <a:pt x="391" y="11"/>
                  </a:lnTo>
                  <a:lnTo>
                    <a:pt x="411" y="12"/>
                  </a:lnTo>
                  <a:lnTo>
                    <a:pt x="432" y="13"/>
                  </a:lnTo>
                  <a:lnTo>
                    <a:pt x="454" y="14"/>
                  </a:lnTo>
                  <a:lnTo>
                    <a:pt x="477" y="15"/>
                  </a:lnTo>
                  <a:lnTo>
                    <a:pt x="502" y="16"/>
                  </a:lnTo>
                  <a:lnTo>
                    <a:pt x="530" y="17"/>
                  </a:lnTo>
                  <a:lnTo>
                    <a:pt x="558" y="18"/>
                  </a:lnTo>
                  <a:lnTo>
                    <a:pt x="590" y="20"/>
                  </a:lnTo>
                  <a:lnTo>
                    <a:pt x="624" y="22"/>
                  </a:lnTo>
                  <a:lnTo>
                    <a:pt x="662" y="23"/>
                  </a:lnTo>
                  <a:lnTo>
                    <a:pt x="702" y="25"/>
                  </a:lnTo>
                  <a:lnTo>
                    <a:pt x="746" y="28"/>
                  </a:lnTo>
                  <a:lnTo>
                    <a:pt x="794" y="31"/>
                  </a:lnTo>
                  <a:lnTo>
                    <a:pt x="845" y="33"/>
                  </a:lnTo>
                  <a:lnTo>
                    <a:pt x="901" y="36"/>
                  </a:lnTo>
                  <a:lnTo>
                    <a:pt x="962" y="39"/>
                  </a:lnTo>
                  <a:lnTo>
                    <a:pt x="1028" y="42"/>
                  </a:lnTo>
                  <a:lnTo>
                    <a:pt x="1098" y="45"/>
                  </a:lnTo>
                  <a:lnTo>
                    <a:pt x="1174" y="49"/>
                  </a:lnTo>
                  <a:lnTo>
                    <a:pt x="1202" y="52"/>
                  </a:lnTo>
                  <a:lnTo>
                    <a:pt x="1224" y="60"/>
                  </a:lnTo>
                  <a:lnTo>
                    <a:pt x="1241" y="70"/>
                  </a:lnTo>
                  <a:lnTo>
                    <a:pt x="1254" y="82"/>
                  </a:lnTo>
                  <a:lnTo>
                    <a:pt x="1263" y="97"/>
                  </a:lnTo>
                  <a:lnTo>
                    <a:pt x="1271" y="112"/>
                  </a:lnTo>
                  <a:lnTo>
                    <a:pt x="1274" y="129"/>
                  </a:lnTo>
                  <a:lnTo>
                    <a:pt x="1276" y="146"/>
                  </a:lnTo>
                  <a:lnTo>
                    <a:pt x="1276" y="166"/>
                  </a:lnTo>
                  <a:lnTo>
                    <a:pt x="1273" y="184"/>
                  </a:lnTo>
                  <a:lnTo>
                    <a:pt x="1265" y="199"/>
                  </a:lnTo>
                  <a:lnTo>
                    <a:pt x="1253" y="212"/>
                  </a:lnTo>
                  <a:lnTo>
                    <a:pt x="1239" y="221"/>
                  </a:lnTo>
                  <a:lnTo>
                    <a:pt x="1222" y="228"/>
                  </a:lnTo>
                  <a:lnTo>
                    <a:pt x="1202" y="231"/>
                  </a:lnTo>
                  <a:lnTo>
                    <a:pt x="1179" y="231"/>
                  </a:lnTo>
                  <a:lnTo>
                    <a:pt x="1147" y="230"/>
                  </a:lnTo>
                  <a:lnTo>
                    <a:pt x="1116" y="228"/>
                  </a:lnTo>
                  <a:lnTo>
                    <a:pt x="1089" y="227"/>
                  </a:lnTo>
                  <a:lnTo>
                    <a:pt x="1063" y="226"/>
                  </a:lnTo>
                  <a:lnTo>
                    <a:pt x="1039" y="225"/>
                  </a:lnTo>
                  <a:lnTo>
                    <a:pt x="1017" y="224"/>
                  </a:lnTo>
                  <a:lnTo>
                    <a:pt x="996" y="223"/>
                  </a:lnTo>
                  <a:lnTo>
                    <a:pt x="976" y="222"/>
                  </a:lnTo>
                  <a:lnTo>
                    <a:pt x="957" y="221"/>
                  </a:lnTo>
                  <a:lnTo>
                    <a:pt x="937" y="220"/>
                  </a:lnTo>
                  <a:lnTo>
                    <a:pt x="918" y="219"/>
                  </a:lnTo>
                  <a:lnTo>
                    <a:pt x="900" y="218"/>
                  </a:lnTo>
                  <a:lnTo>
                    <a:pt x="880" y="217"/>
                  </a:lnTo>
                  <a:lnTo>
                    <a:pt x="860" y="217"/>
                  </a:lnTo>
                  <a:lnTo>
                    <a:pt x="840" y="216"/>
                  </a:lnTo>
                  <a:lnTo>
                    <a:pt x="818" y="215"/>
                  </a:lnTo>
                  <a:lnTo>
                    <a:pt x="795" y="214"/>
                  </a:lnTo>
                  <a:lnTo>
                    <a:pt x="771" y="212"/>
                  </a:lnTo>
                  <a:lnTo>
                    <a:pt x="743" y="211"/>
                  </a:lnTo>
                  <a:lnTo>
                    <a:pt x="714" y="210"/>
                  </a:lnTo>
                  <a:lnTo>
                    <a:pt x="682" y="209"/>
                  </a:lnTo>
                  <a:lnTo>
                    <a:pt x="648" y="207"/>
                  </a:lnTo>
                  <a:lnTo>
                    <a:pt x="610" y="206"/>
                  </a:lnTo>
                  <a:lnTo>
                    <a:pt x="569" y="204"/>
                  </a:lnTo>
                  <a:lnTo>
                    <a:pt x="526" y="201"/>
                  </a:lnTo>
                  <a:lnTo>
                    <a:pt x="478" y="199"/>
                  </a:lnTo>
                  <a:lnTo>
                    <a:pt x="425" y="197"/>
                  </a:lnTo>
                  <a:lnTo>
                    <a:pt x="369" y="194"/>
                  </a:lnTo>
                  <a:lnTo>
                    <a:pt x="308" y="192"/>
                  </a:lnTo>
                  <a:lnTo>
                    <a:pt x="242" y="189"/>
                  </a:lnTo>
                  <a:lnTo>
                    <a:pt x="171" y="186"/>
                  </a:lnTo>
                  <a:lnTo>
                    <a:pt x="95" y="183"/>
                  </a:lnTo>
                  <a:lnTo>
                    <a:pt x="75" y="180"/>
                  </a:lnTo>
                  <a:lnTo>
                    <a:pt x="57" y="173"/>
                  </a:lnTo>
                  <a:lnTo>
                    <a:pt x="42" y="163"/>
                  </a:lnTo>
                  <a:lnTo>
                    <a:pt x="28" y="151"/>
                  </a:lnTo>
                  <a:lnTo>
                    <a:pt x="16" y="135"/>
                  </a:lnTo>
                  <a:lnTo>
                    <a:pt x="8" y="119"/>
                  </a:lnTo>
                  <a:lnTo>
                    <a:pt x="2" y="99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6" y="47"/>
                  </a:lnTo>
                  <a:lnTo>
                    <a:pt x="14" y="33"/>
                  </a:lnTo>
                  <a:lnTo>
                    <a:pt x="26" y="21"/>
                  </a:lnTo>
                  <a:lnTo>
                    <a:pt x="39" y="11"/>
                  </a:lnTo>
                  <a:lnTo>
                    <a:pt x="55" y="5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34" name="Freeform 379"/>
            <p:cNvSpPr>
              <a:spLocks/>
            </p:cNvSpPr>
            <p:nvPr/>
          </p:nvSpPr>
          <p:spPr bwMode="auto">
            <a:xfrm>
              <a:off x="4833" y="2340"/>
              <a:ext cx="126" cy="18"/>
            </a:xfrm>
            <a:custGeom>
              <a:avLst/>
              <a:gdLst>
                <a:gd name="T0" fmla="*/ 0 w 1267"/>
                <a:gd name="T1" fmla="*/ 0 h 222"/>
                <a:gd name="T2" fmla="*/ 0 w 1267"/>
                <a:gd name="T3" fmla="*/ 0 h 222"/>
                <a:gd name="T4" fmla="*/ 0 w 1267"/>
                <a:gd name="T5" fmla="*/ 0 h 222"/>
                <a:gd name="T6" fmla="*/ 0 w 1267"/>
                <a:gd name="T7" fmla="*/ 0 h 222"/>
                <a:gd name="T8" fmla="*/ 0 w 1267"/>
                <a:gd name="T9" fmla="*/ 0 h 222"/>
                <a:gd name="T10" fmla="*/ 0 w 1267"/>
                <a:gd name="T11" fmla="*/ 0 h 222"/>
                <a:gd name="T12" fmla="*/ 0 w 1267"/>
                <a:gd name="T13" fmla="*/ 0 h 222"/>
                <a:gd name="T14" fmla="*/ 0 w 1267"/>
                <a:gd name="T15" fmla="*/ 0 h 222"/>
                <a:gd name="T16" fmla="*/ 0 w 1267"/>
                <a:gd name="T17" fmla="*/ 0 h 222"/>
                <a:gd name="T18" fmla="*/ 0 w 1267"/>
                <a:gd name="T19" fmla="*/ 0 h 222"/>
                <a:gd name="T20" fmla="*/ 0 w 1267"/>
                <a:gd name="T21" fmla="*/ 0 h 222"/>
                <a:gd name="T22" fmla="*/ 0 w 1267"/>
                <a:gd name="T23" fmla="*/ 0 h 222"/>
                <a:gd name="T24" fmla="*/ 0 w 1267"/>
                <a:gd name="T25" fmla="*/ 0 h 222"/>
                <a:gd name="T26" fmla="*/ 0 w 1267"/>
                <a:gd name="T27" fmla="*/ 0 h 222"/>
                <a:gd name="T28" fmla="*/ 0 w 1267"/>
                <a:gd name="T29" fmla="*/ 0 h 222"/>
                <a:gd name="T30" fmla="*/ 0 w 1267"/>
                <a:gd name="T31" fmla="*/ 0 h 222"/>
                <a:gd name="T32" fmla="*/ 0 w 1267"/>
                <a:gd name="T33" fmla="*/ 0 h 222"/>
                <a:gd name="T34" fmla="*/ 0 w 1267"/>
                <a:gd name="T35" fmla="*/ 0 h 222"/>
                <a:gd name="T36" fmla="*/ 0 w 1267"/>
                <a:gd name="T37" fmla="*/ 0 h 222"/>
                <a:gd name="T38" fmla="*/ 0 w 1267"/>
                <a:gd name="T39" fmla="*/ 0 h 222"/>
                <a:gd name="T40" fmla="*/ 0 w 1267"/>
                <a:gd name="T41" fmla="*/ 0 h 222"/>
                <a:gd name="T42" fmla="*/ 0 w 1267"/>
                <a:gd name="T43" fmla="*/ 0 h 222"/>
                <a:gd name="T44" fmla="*/ 0 w 1267"/>
                <a:gd name="T45" fmla="*/ 0 h 222"/>
                <a:gd name="T46" fmla="*/ 0 w 1267"/>
                <a:gd name="T47" fmla="*/ 0 h 222"/>
                <a:gd name="T48" fmla="*/ 0 w 1267"/>
                <a:gd name="T49" fmla="*/ 0 h 222"/>
                <a:gd name="T50" fmla="*/ 0 w 1267"/>
                <a:gd name="T51" fmla="*/ 0 h 222"/>
                <a:gd name="T52" fmla="*/ 0 w 1267"/>
                <a:gd name="T53" fmla="*/ 0 h 222"/>
                <a:gd name="T54" fmla="*/ 0 w 1267"/>
                <a:gd name="T55" fmla="*/ 0 h 222"/>
                <a:gd name="T56" fmla="*/ 0 w 1267"/>
                <a:gd name="T57" fmla="*/ 0 h 222"/>
                <a:gd name="T58" fmla="*/ 0 w 1267"/>
                <a:gd name="T59" fmla="*/ 0 h 222"/>
                <a:gd name="T60" fmla="*/ 0 w 1267"/>
                <a:gd name="T61" fmla="*/ 0 h 222"/>
                <a:gd name="T62" fmla="*/ 0 w 1267"/>
                <a:gd name="T63" fmla="*/ 0 h 222"/>
                <a:gd name="T64" fmla="*/ 0 w 1267"/>
                <a:gd name="T65" fmla="*/ 0 h 222"/>
                <a:gd name="T66" fmla="*/ 0 w 1267"/>
                <a:gd name="T67" fmla="*/ 0 h 222"/>
                <a:gd name="T68" fmla="*/ 0 w 1267"/>
                <a:gd name="T69" fmla="*/ 0 h 222"/>
                <a:gd name="T70" fmla="*/ 0 w 1267"/>
                <a:gd name="T71" fmla="*/ 0 h 222"/>
                <a:gd name="T72" fmla="*/ 0 w 1267"/>
                <a:gd name="T73" fmla="*/ 0 h 222"/>
                <a:gd name="T74" fmla="*/ 0 w 1267"/>
                <a:gd name="T75" fmla="*/ 0 h 222"/>
                <a:gd name="T76" fmla="*/ 0 w 1267"/>
                <a:gd name="T77" fmla="*/ 0 h 222"/>
                <a:gd name="T78" fmla="*/ 0 w 1267"/>
                <a:gd name="T79" fmla="*/ 0 h 222"/>
                <a:gd name="T80" fmla="*/ 0 w 1267"/>
                <a:gd name="T81" fmla="*/ 0 h 222"/>
                <a:gd name="T82" fmla="*/ 0 w 1267"/>
                <a:gd name="T83" fmla="*/ 0 h 222"/>
                <a:gd name="T84" fmla="*/ 0 w 1267"/>
                <a:gd name="T85" fmla="*/ 0 h 222"/>
                <a:gd name="T86" fmla="*/ 0 w 1267"/>
                <a:gd name="T87" fmla="*/ 0 h 222"/>
                <a:gd name="T88" fmla="*/ 0 w 1267"/>
                <a:gd name="T89" fmla="*/ 0 h 222"/>
                <a:gd name="T90" fmla="*/ 0 w 1267"/>
                <a:gd name="T91" fmla="*/ 0 h 222"/>
                <a:gd name="T92" fmla="*/ 0 w 1267"/>
                <a:gd name="T93" fmla="*/ 0 h 222"/>
                <a:gd name="T94" fmla="*/ 0 w 1267"/>
                <a:gd name="T95" fmla="*/ 0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22"/>
                <a:gd name="T146" fmla="*/ 1267 w 1267"/>
                <a:gd name="T147" fmla="*/ 222 h 2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22">
                  <a:moveTo>
                    <a:pt x="86" y="0"/>
                  </a:moveTo>
                  <a:lnTo>
                    <a:pt x="118" y="1"/>
                  </a:lnTo>
                  <a:lnTo>
                    <a:pt x="148" y="3"/>
                  </a:lnTo>
                  <a:lnTo>
                    <a:pt x="176" y="4"/>
                  </a:lnTo>
                  <a:lnTo>
                    <a:pt x="202" y="5"/>
                  </a:lnTo>
                  <a:lnTo>
                    <a:pt x="225" y="6"/>
                  </a:lnTo>
                  <a:lnTo>
                    <a:pt x="247" y="7"/>
                  </a:lnTo>
                  <a:lnTo>
                    <a:pt x="269" y="8"/>
                  </a:lnTo>
                  <a:lnTo>
                    <a:pt x="289" y="8"/>
                  </a:lnTo>
                  <a:lnTo>
                    <a:pt x="308" y="9"/>
                  </a:lnTo>
                  <a:lnTo>
                    <a:pt x="328" y="10"/>
                  </a:lnTo>
                  <a:lnTo>
                    <a:pt x="346" y="11"/>
                  </a:lnTo>
                  <a:lnTo>
                    <a:pt x="365" y="12"/>
                  </a:lnTo>
                  <a:lnTo>
                    <a:pt x="384" y="13"/>
                  </a:lnTo>
                  <a:lnTo>
                    <a:pt x="405" y="13"/>
                  </a:lnTo>
                  <a:lnTo>
                    <a:pt x="425" y="14"/>
                  </a:lnTo>
                  <a:lnTo>
                    <a:pt x="447" y="15"/>
                  </a:lnTo>
                  <a:lnTo>
                    <a:pt x="471" y="16"/>
                  </a:lnTo>
                  <a:lnTo>
                    <a:pt x="495" y="19"/>
                  </a:lnTo>
                  <a:lnTo>
                    <a:pt x="523" y="20"/>
                  </a:lnTo>
                  <a:lnTo>
                    <a:pt x="552" y="21"/>
                  </a:lnTo>
                  <a:lnTo>
                    <a:pt x="584" y="22"/>
                  </a:lnTo>
                  <a:lnTo>
                    <a:pt x="618" y="24"/>
                  </a:lnTo>
                  <a:lnTo>
                    <a:pt x="655" y="26"/>
                  </a:lnTo>
                  <a:lnTo>
                    <a:pt x="695" y="28"/>
                  </a:lnTo>
                  <a:lnTo>
                    <a:pt x="740" y="30"/>
                  </a:lnTo>
                  <a:lnTo>
                    <a:pt x="788" y="32"/>
                  </a:lnTo>
                  <a:lnTo>
                    <a:pt x="839" y="34"/>
                  </a:lnTo>
                  <a:lnTo>
                    <a:pt x="896" y="37"/>
                  </a:lnTo>
                  <a:lnTo>
                    <a:pt x="957" y="39"/>
                  </a:lnTo>
                  <a:lnTo>
                    <a:pt x="1022" y="42"/>
                  </a:lnTo>
                  <a:lnTo>
                    <a:pt x="1093" y="46"/>
                  </a:lnTo>
                  <a:lnTo>
                    <a:pt x="1169" y="50"/>
                  </a:lnTo>
                  <a:lnTo>
                    <a:pt x="1196" y="54"/>
                  </a:lnTo>
                  <a:lnTo>
                    <a:pt x="1217" y="61"/>
                  </a:lnTo>
                  <a:lnTo>
                    <a:pt x="1233" y="70"/>
                  </a:lnTo>
                  <a:lnTo>
                    <a:pt x="1245" y="83"/>
                  </a:lnTo>
                  <a:lnTo>
                    <a:pt x="1254" y="97"/>
                  </a:lnTo>
                  <a:lnTo>
                    <a:pt x="1261" y="112"/>
                  </a:lnTo>
                  <a:lnTo>
                    <a:pt x="1265" y="128"/>
                  </a:lnTo>
                  <a:lnTo>
                    <a:pt x="1267" y="144"/>
                  </a:lnTo>
                  <a:lnTo>
                    <a:pt x="1267" y="163"/>
                  </a:lnTo>
                  <a:lnTo>
                    <a:pt x="1263" y="180"/>
                  </a:lnTo>
                  <a:lnTo>
                    <a:pt x="1255" y="195"/>
                  </a:lnTo>
                  <a:lnTo>
                    <a:pt x="1244" y="206"/>
                  </a:lnTo>
                  <a:lnTo>
                    <a:pt x="1229" y="214"/>
                  </a:lnTo>
                  <a:lnTo>
                    <a:pt x="1213" y="220"/>
                  </a:lnTo>
                  <a:lnTo>
                    <a:pt x="1193" y="222"/>
                  </a:lnTo>
                  <a:lnTo>
                    <a:pt x="1172" y="222"/>
                  </a:lnTo>
                  <a:lnTo>
                    <a:pt x="1140" y="221"/>
                  </a:lnTo>
                  <a:lnTo>
                    <a:pt x="1109" y="219"/>
                  </a:lnTo>
                  <a:lnTo>
                    <a:pt x="1082" y="218"/>
                  </a:lnTo>
                  <a:lnTo>
                    <a:pt x="1056" y="217"/>
                  </a:lnTo>
                  <a:lnTo>
                    <a:pt x="1032" y="216"/>
                  </a:lnTo>
                  <a:lnTo>
                    <a:pt x="1010" y="215"/>
                  </a:lnTo>
                  <a:lnTo>
                    <a:pt x="989" y="214"/>
                  </a:lnTo>
                  <a:lnTo>
                    <a:pt x="969" y="213"/>
                  </a:lnTo>
                  <a:lnTo>
                    <a:pt x="950" y="212"/>
                  </a:lnTo>
                  <a:lnTo>
                    <a:pt x="930" y="211"/>
                  </a:lnTo>
                  <a:lnTo>
                    <a:pt x="911" y="210"/>
                  </a:lnTo>
                  <a:lnTo>
                    <a:pt x="893" y="209"/>
                  </a:lnTo>
                  <a:lnTo>
                    <a:pt x="873" y="208"/>
                  </a:lnTo>
                  <a:lnTo>
                    <a:pt x="853" y="208"/>
                  </a:lnTo>
                  <a:lnTo>
                    <a:pt x="833" y="207"/>
                  </a:lnTo>
                  <a:lnTo>
                    <a:pt x="811" y="206"/>
                  </a:lnTo>
                  <a:lnTo>
                    <a:pt x="788" y="205"/>
                  </a:lnTo>
                  <a:lnTo>
                    <a:pt x="764" y="203"/>
                  </a:lnTo>
                  <a:lnTo>
                    <a:pt x="736" y="202"/>
                  </a:lnTo>
                  <a:lnTo>
                    <a:pt x="707" y="201"/>
                  </a:lnTo>
                  <a:lnTo>
                    <a:pt x="675" y="200"/>
                  </a:lnTo>
                  <a:lnTo>
                    <a:pt x="641" y="198"/>
                  </a:lnTo>
                  <a:lnTo>
                    <a:pt x="603" y="197"/>
                  </a:lnTo>
                  <a:lnTo>
                    <a:pt x="562" y="195"/>
                  </a:lnTo>
                  <a:lnTo>
                    <a:pt x="519" y="192"/>
                  </a:lnTo>
                  <a:lnTo>
                    <a:pt x="471" y="190"/>
                  </a:lnTo>
                  <a:lnTo>
                    <a:pt x="418" y="188"/>
                  </a:lnTo>
                  <a:lnTo>
                    <a:pt x="362" y="185"/>
                  </a:lnTo>
                  <a:lnTo>
                    <a:pt x="301" y="183"/>
                  </a:lnTo>
                  <a:lnTo>
                    <a:pt x="235" y="180"/>
                  </a:lnTo>
                  <a:lnTo>
                    <a:pt x="164" y="177"/>
                  </a:lnTo>
                  <a:lnTo>
                    <a:pt x="88" y="174"/>
                  </a:lnTo>
                  <a:lnTo>
                    <a:pt x="70" y="171"/>
                  </a:lnTo>
                  <a:lnTo>
                    <a:pt x="55" y="164"/>
                  </a:lnTo>
                  <a:lnTo>
                    <a:pt x="40" y="155"/>
                  </a:lnTo>
                  <a:lnTo>
                    <a:pt x="27" y="143"/>
                  </a:lnTo>
                  <a:lnTo>
                    <a:pt x="16" y="128"/>
                  </a:lnTo>
                  <a:lnTo>
                    <a:pt x="7" y="112"/>
                  </a:lnTo>
                  <a:lnTo>
                    <a:pt x="2" y="93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6" y="42"/>
                  </a:lnTo>
                  <a:lnTo>
                    <a:pt x="13" y="30"/>
                  </a:lnTo>
                  <a:lnTo>
                    <a:pt x="24" y="20"/>
                  </a:lnTo>
                  <a:lnTo>
                    <a:pt x="37" y="10"/>
                  </a:lnTo>
                  <a:lnTo>
                    <a:pt x="51" y="4"/>
                  </a:lnTo>
                  <a:lnTo>
                    <a:pt x="68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35" name="Freeform 380"/>
            <p:cNvSpPr>
              <a:spLocks/>
            </p:cNvSpPr>
            <p:nvPr/>
          </p:nvSpPr>
          <p:spPr bwMode="auto">
            <a:xfrm>
              <a:off x="4833" y="2341"/>
              <a:ext cx="126" cy="17"/>
            </a:xfrm>
            <a:custGeom>
              <a:avLst/>
              <a:gdLst>
                <a:gd name="T0" fmla="*/ 0 w 1258"/>
                <a:gd name="T1" fmla="*/ 0 h 210"/>
                <a:gd name="T2" fmla="*/ 0 w 1258"/>
                <a:gd name="T3" fmla="*/ 0 h 210"/>
                <a:gd name="T4" fmla="*/ 0 w 1258"/>
                <a:gd name="T5" fmla="*/ 0 h 210"/>
                <a:gd name="T6" fmla="*/ 0 w 1258"/>
                <a:gd name="T7" fmla="*/ 0 h 210"/>
                <a:gd name="T8" fmla="*/ 0 w 1258"/>
                <a:gd name="T9" fmla="*/ 0 h 210"/>
                <a:gd name="T10" fmla="*/ 0 w 1258"/>
                <a:gd name="T11" fmla="*/ 0 h 210"/>
                <a:gd name="T12" fmla="*/ 0 w 1258"/>
                <a:gd name="T13" fmla="*/ 0 h 210"/>
                <a:gd name="T14" fmla="*/ 0 w 1258"/>
                <a:gd name="T15" fmla="*/ 0 h 210"/>
                <a:gd name="T16" fmla="*/ 0 w 1258"/>
                <a:gd name="T17" fmla="*/ 0 h 210"/>
                <a:gd name="T18" fmla="*/ 0 w 1258"/>
                <a:gd name="T19" fmla="*/ 0 h 210"/>
                <a:gd name="T20" fmla="*/ 0 w 1258"/>
                <a:gd name="T21" fmla="*/ 0 h 210"/>
                <a:gd name="T22" fmla="*/ 0 w 1258"/>
                <a:gd name="T23" fmla="*/ 0 h 210"/>
                <a:gd name="T24" fmla="*/ 0 w 1258"/>
                <a:gd name="T25" fmla="*/ 0 h 210"/>
                <a:gd name="T26" fmla="*/ 0 w 1258"/>
                <a:gd name="T27" fmla="*/ 0 h 210"/>
                <a:gd name="T28" fmla="*/ 0 w 1258"/>
                <a:gd name="T29" fmla="*/ 0 h 210"/>
                <a:gd name="T30" fmla="*/ 0 w 1258"/>
                <a:gd name="T31" fmla="*/ 0 h 210"/>
                <a:gd name="T32" fmla="*/ 0 w 1258"/>
                <a:gd name="T33" fmla="*/ 0 h 210"/>
                <a:gd name="T34" fmla="*/ 0 w 1258"/>
                <a:gd name="T35" fmla="*/ 0 h 210"/>
                <a:gd name="T36" fmla="*/ 0 w 1258"/>
                <a:gd name="T37" fmla="*/ 0 h 210"/>
                <a:gd name="T38" fmla="*/ 0 w 1258"/>
                <a:gd name="T39" fmla="*/ 0 h 210"/>
                <a:gd name="T40" fmla="*/ 0 w 1258"/>
                <a:gd name="T41" fmla="*/ 0 h 210"/>
                <a:gd name="T42" fmla="*/ 0 w 1258"/>
                <a:gd name="T43" fmla="*/ 0 h 210"/>
                <a:gd name="T44" fmla="*/ 0 w 1258"/>
                <a:gd name="T45" fmla="*/ 0 h 210"/>
                <a:gd name="T46" fmla="*/ 0 w 1258"/>
                <a:gd name="T47" fmla="*/ 0 h 210"/>
                <a:gd name="T48" fmla="*/ 0 w 1258"/>
                <a:gd name="T49" fmla="*/ 0 h 210"/>
                <a:gd name="T50" fmla="*/ 0 w 1258"/>
                <a:gd name="T51" fmla="*/ 0 h 210"/>
                <a:gd name="T52" fmla="*/ 0 w 1258"/>
                <a:gd name="T53" fmla="*/ 0 h 210"/>
                <a:gd name="T54" fmla="*/ 0 w 1258"/>
                <a:gd name="T55" fmla="*/ 0 h 210"/>
                <a:gd name="T56" fmla="*/ 0 w 1258"/>
                <a:gd name="T57" fmla="*/ 0 h 210"/>
                <a:gd name="T58" fmla="*/ 0 w 1258"/>
                <a:gd name="T59" fmla="*/ 0 h 210"/>
                <a:gd name="T60" fmla="*/ 0 w 1258"/>
                <a:gd name="T61" fmla="*/ 0 h 210"/>
                <a:gd name="T62" fmla="*/ 0 w 1258"/>
                <a:gd name="T63" fmla="*/ 0 h 210"/>
                <a:gd name="T64" fmla="*/ 0 w 1258"/>
                <a:gd name="T65" fmla="*/ 0 h 210"/>
                <a:gd name="T66" fmla="*/ 0 w 1258"/>
                <a:gd name="T67" fmla="*/ 0 h 210"/>
                <a:gd name="T68" fmla="*/ 0 w 1258"/>
                <a:gd name="T69" fmla="*/ 0 h 2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8"/>
                <a:gd name="T106" fmla="*/ 0 h 210"/>
                <a:gd name="T107" fmla="*/ 1258 w 1258"/>
                <a:gd name="T108" fmla="*/ 210 h 2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8" h="210">
                  <a:moveTo>
                    <a:pt x="81" y="0"/>
                  </a:moveTo>
                  <a:lnTo>
                    <a:pt x="1164" y="50"/>
                  </a:lnTo>
                  <a:lnTo>
                    <a:pt x="1191" y="53"/>
                  </a:lnTo>
                  <a:lnTo>
                    <a:pt x="1211" y="60"/>
                  </a:lnTo>
                  <a:lnTo>
                    <a:pt x="1226" y="70"/>
                  </a:lnTo>
                  <a:lnTo>
                    <a:pt x="1237" y="80"/>
                  </a:lnTo>
                  <a:lnTo>
                    <a:pt x="1244" y="92"/>
                  </a:lnTo>
                  <a:lnTo>
                    <a:pt x="1250" y="106"/>
                  </a:lnTo>
                  <a:lnTo>
                    <a:pt x="1254" y="120"/>
                  </a:lnTo>
                  <a:lnTo>
                    <a:pt x="1257" y="134"/>
                  </a:lnTo>
                  <a:lnTo>
                    <a:pt x="1258" y="154"/>
                  </a:lnTo>
                  <a:lnTo>
                    <a:pt x="1255" y="170"/>
                  </a:lnTo>
                  <a:lnTo>
                    <a:pt x="1246" y="184"/>
                  </a:lnTo>
                  <a:lnTo>
                    <a:pt x="1235" y="195"/>
                  </a:lnTo>
                  <a:lnTo>
                    <a:pt x="1221" y="202"/>
                  </a:lnTo>
                  <a:lnTo>
                    <a:pt x="1205" y="207"/>
                  </a:lnTo>
                  <a:lnTo>
                    <a:pt x="1186" y="210"/>
                  </a:lnTo>
                  <a:lnTo>
                    <a:pt x="1167" y="210"/>
                  </a:lnTo>
                  <a:lnTo>
                    <a:pt x="83" y="162"/>
                  </a:lnTo>
                  <a:lnTo>
                    <a:pt x="68" y="159"/>
                  </a:lnTo>
                  <a:lnTo>
                    <a:pt x="54" y="152"/>
                  </a:lnTo>
                  <a:lnTo>
                    <a:pt x="40" y="144"/>
                  </a:lnTo>
                  <a:lnTo>
                    <a:pt x="28" y="132"/>
                  </a:lnTo>
                  <a:lnTo>
                    <a:pt x="17" y="118"/>
                  </a:lnTo>
                  <a:lnTo>
                    <a:pt x="8" y="102"/>
                  </a:lnTo>
                  <a:lnTo>
                    <a:pt x="2" y="83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6" y="37"/>
                  </a:lnTo>
                  <a:lnTo>
                    <a:pt x="15" y="26"/>
                  </a:lnTo>
                  <a:lnTo>
                    <a:pt x="24" y="17"/>
                  </a:lnTo>
                  <a:lnTo>
                    <a:pt x="36" y="10"/>
                  </a:lnTo>
                  <a:lnTo>
                    <a:pt x="50" y="3"/>
                  </a:lnTo>
                  <a:lnTo>
                    <a:pt x="64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36" name="Freeform 381"/>
            <p:cNvSpPr>
              <a:spLocks/>
            </p:cNvSpPr>
            <p:nvPr/>
          </p:nvSpPr>
          <p:spPr bwMode="auto">
            <a:xfrm>
              <a:off x="4834" y="2338"/>
              <a:ext cx="38" cy="15"/>
            </a:xfrm>
            <a:custGeom>
              <a:avLst/>
              <a:gdLst>
                <a:gd name="T0" fmla="*/ 0 w 377"/>
                <a:gd name="T1" fmla="*/ 0 h 178"/>
                <a:gd name="T2" fmla="*/ 0 w 377"/>
                <a:gd name="T3" fmla="*/ 0 h 178"/>
                <a:gd name="T4" fmla="*/ 0 w 377"/>
                <a:gd name="T5" fmla="*/ 0 h 178"/>
                <a:gd name="T6" fmla="*/ 0 w 377"/>
                <a:gd name="T7" fmla="*/ 0 h 178"/>
                <a:gd name="T8" fmla="*/ 0 w 377"/>
                <a:gd name="T9" fmla="*/ 0 h 178"/>
                <a:gd name="T10" fmla="*/ 0 w 377"/>
                <a:gd name="T11" fmla="*/ 0 h 178"/>
                <a:gd name="T12" fmla="*/ 0 w 377"/>
                <a:gd name="T13" fmla="*/ 0 h 178"/>
                <a:gd name="T14" fmla="*/ 0 w 377"/>
                <a:gd name="T15" fmla="*/ 0 h 178"/>
                <a:gd name="T16" fmla="*/ 0 w 377"/>
                <a:gd name="T17" fmla="*/ 0 h 178"/>
                <a:gd name="T18" fmla="*/ 0 w 377"/>
                <a:gd name="T19" fmla="*/ 0 h 178"/>
                <a:gd name="T20" fmla="*/ 0 w 377"/>
                <a:gd name="T21" fmla="*/ 0 h 178"/>
                <a:gd name="T22" fmla="*/ 0 w 377"/>
                <a:gd name="T23" fmla="*/ 0 h 178"/>
                <a:gd name="T24" fmla="*/ 0 w 377"/>
                <a:gd name="T25" fmla="*/ 0 h 178"/>
                <a:gd name="T26" fmla="*/ 0 w 377"/>
                <a:gd name="T27" fmla="*/ 0 h 178"/>
                <a:gd name="T28" fmla="*/ 0 w 377"/>
                <a:gd name="T29" fmla="*/ 0 h 178"/>
                <a:gd name="T30" fmla="*/ 0 w 377"/>
                <a:gd name="T31" fmla="*/ 0 h 178"/>
                <a:gd name="T32" fmla="*/ 0 w 377"/>
                <a:gd name="T33" fmla="*/ 0 h 178"/>
                <a:gd name="T34" fmla="*/ 0 w 377"/>
                <a:gd name="T35" fmla="*/ 0 h 178"/>
                <a:gd name="T36" fmla="*/ 0 w 377"/>
                <a:gd name="T37" fmla="*/ 0 h 178"/>
                <a:gd name="T38" fmla="*/ 0 w 377"/>
                <a:gd name="T39" fmla="*/ 0 h 178"/>
                <a:gd name="T40" fmla="*/ 0 w 377"/>
                <a:gd name="T41" fmla="*/ 0 h 178"/>
                <a:gd name="T42" fmla="*/ 0 w 377"/>
                <a:gd name="T43" fmla="*/ 0 h 178"/>
                <a:gd name="T44" fmla="*/ 0 w 377"/>
                <a:gd name="T45" fmla="*/ 0 h 178"/>
                <a:gd name="T46" fmla="*/ 0 w 377"/>
                <a:gd name="T47" fmla="*/ 0 h 178"/>
                <a:gd name="T48" fmla="*/ 0 w 377"/>
                <a:gd name="T49" fmla="*/ 0 h 178"/>
                <a:gd name="T50" fmla="*/ 0 w 377"/>
                <a:gd name="T51" fmla="*/ 0 h 178"/>
                <a:gd name="T52" fmla="*/ 0 w 377"/>
                <a:gd name="T53" fmla="*/ 0 h 178"/>
                <a:gd name="T54" fmla="*/ 0 w 377"/>
                <a:gd name="T55" fmla="*/ 0 h 178"/>
                <a:gd name="T56" fmla="*/ 0 w 377"/>
                <a:gd name="T57" fmla="*/ 0 h 178"/>
                <a:gd name="T58" fmla="*/ 0 w 377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78"/>
                <a:gd name="T92" fmla="*/ 377 w 377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78">
                  <a:moveTo>
                    <a:pt x="357" y="178"/>
                  </a:moveTo>
                  <a:lnTo>
                    <a:pt x="364" y="177"/>
                  </a:lnTo>
                  <a:lnTo>
                    <a:pt x="370" y="173"/>
                  </a:lnTo>
                  <a:lnTo>
                    <a:pt x="374" y="167"/>
                  </a:lnTo>
                  <a:lnTo>
                    <a:pt x="377" y="159"/>
                  </a:lnTo>
                  <a:lnTo>
                    <a:pt x="374" y="34"/>
                  </a:lnTo>
                  <a:lnTo>
                    <a:pt x="372" y="26"/>
                  </a:lnTo>
                  <a:lnTo>
                    <a:pt x="368" y="20"/>
                  </a:lnTo>
                  <a:lnTo>
                    <a:pt x="361" y="16"/>
                  </a:lnTo>
                  <a:lnTo>
                    <a:pt x="352" y="15"/>
                  </a:lnTo>
                  <a:lnTo>
                    <a:pt x="193" y="4"/>
                  </a:lnTo>
                  <a:lnTo>
                    <a:pt x="74" y="0"/>
                  </a:lnTo>
                  <a:lnTo>
                    <a:pt x="58" y="0"/>
                  </a:lnTo>
                  <a:lnTo>
                    <a:pt x="44" y="3"/>
                  </a:lnTo>
                  <a:lnTo>
                    <a:pt x="32" y="10"/>
                  </a:lnTo>
                  <a:lnTo>
                    <a:pt x="22" y="18"/>
                  </a:lnTo>
                  <a:lnTo>
                    <a:pt x="13" y="27"/>
                  </a:lnTo>
                  <a:lnTo>
                    <a:pt x="6" y="40"/>
                  </a:lnTo>
                  <a:lnTo>
                    <a:pt x="1" y="52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8" y="117"/>
                  </a:lnTo>
                  <a:lnTo>
                    <a:pt x="15" y="130"/>
                  </a:lnTo>
                  <a:lnTo>
                    <a:pt x="25" y="140"/>
                  </a:lnTo>
                  <a:lnTo>
                    <a:pt x="35" y="149"/>
                  </a:lnTo>
                  <a:lnTo>
                    <a:pt x="48" y="156"/>
                  </a:lnTo>
                  <a:lnTo>
                    <a:pt x="61" y="161"/>
                  </a:lnTo>
                  <a:lnTo>
                    <a:pt x="76" y="163"/>
                  </a:lnTo>
                  <a:lnTo>
                    <a:pt x="357" y="17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37" name="Freeform 382"/>
            <p:cNvSpPr>
              <a:spLocks/>
            </p:cNvSpPr>
            <p:nvPr/>
          </p:nvSpPr>
          <p:spPr bwMode="auto">
            <a:xfrm>
              <a:off x="4921" y="2342"/>
              <a:ext cx="37" cy="14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25" y="163"/>
                  </a:moveTo>
                  <a:lnTo>
                    <a:pt x="18" y="162"/>
                  </a:lnTo>
                  <a:lnTo>
                    <a:pt x="11" y="157"/>
                  </a:lnTo>
                  <a:lnTo>
                    <a:pt x="5" y="151"/>
                  </a:lnTo>
                  <a:lnTo>
                    <a:pt x="2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182" y="7"/>
                  </a:lnTo>
                  <a:lnTo>
                    <a:pt x="301" y="12"/>
                  </a:lnTo>
                  <a:lnTo>
                    <a:pt x="317" y="14"/>
                  </a:lnTo>
                  <a:lnTo>
                    <a:pt x="331" y="19"/>
                  </a:lnTo>
                  <a:lnTo>
                    <a:pt x="343" y="26"/>
                  </a:lnTo>
                  <a:lnTo>
                    <a:pt x="354" y="35"/>
                  </a:lnTo>
                  <a:lnTo>
                    <a:pt x="363" y="46"/>
                  </a:lnTo>
                  <a:lnTo>
                    <a:pt x="370" y="59"/>
                  </a:lnTo>
                  <a:lnTo>
                    <a:pt x="375" y="72"/>
                  </a:lnTo>
                  <a:lnTo>
                    <a:pt x="376" y="87"/>
                  </a:lnTo>
                  <a:lnTo>
                    <a:pt x="376" y="108"/>
                  </a:lnTo>
                  <a:lnTo>
                    <a:pt x="375" y="123"/>
                  </a:lnTo>
                  <a:lnTo>
                    <a:pt x="371" y="135"/>
                  </a:lnTo>
                  <a:lnTo>
                    <a:pt x="365" y="148"/>
                  </a:lnTo>
                  <a:lnTo>
                    <a:pt x="357" y="157"/>
                  </a:lnTo>
                  <a:lnTo>
                    <a:pt x="346" y="165"/>
                  </a:lnTo>
                  <a:lnTo>
                    <a:pt x="334" y="172"/>
                  </a:lnTo>
                  <a:lnTo>
                    <a:pt x="321" y="175"/>
                  </a:lnTo>
                  <a:lnTo>
                    <a:pt x="306" y="176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38" name="Freeform 383"/>
            <p:cNvSpPr>
              <a:spLocks/>
            </p:cNvSpPr>
            <p:nvPr/>
          </p:nvSpPr>
          <p:spPr bwMode="auto">
            <a:xfrm>
              <a:off x="4877" y="2340"/>
              <a:ext cx="38" cy="15"/>
            </a:xfrm>
            <a:custGeom>
              <a:avLst/>
              <a:gdLst>
                <a:gd name="T0" fmla="*/ 0 w 378"/>
                <a:gd name="T1" fmla="*/ 0 h 179"/>
                <a:gd name="T2" fmla="*/ 0 w 378"/>
                <a:gd name="T3" fmla="*/ 0 h 179"/>
                <a:gd name="T4" fmla="*/ 0 w 378"/>
                <a:gd name="T5" fmla="*/ 0 h 179"/>
                <a:gd name="T6" fmla="*/ 0 w 378"/>
                <a:gd name="T7" fmla="*/ 0 h 179"/>
                <a:gd name="T8" fmla="*/ 0 w 378"/>
                <a:gd name="T9" fmla="*/ 0 h 179"/>
                <a:gd name="T10" fmla="*/ 0 w 378"/>
                <a:gd name="T11" fmla="*/ 0 h 179"/>
                <a:gd name="T12" fmla="*/ 0 w 378"/>
                <a:gd name="T13" fmla="*/ 0 h 179"/>
                <a:gd name="T14" fmla="*/ 0 w 378"/>
                <a:gd name="T15" fmla="*/ 0 h 179"/>
                <a:gd name="T16" fmla="*/ 0 w 378"/>
                <a:gd name="T17" fmla="*/ 0 h 179"/>
                <a:gd name="T18" fmla="*/ 0 w 378"/>
                <a:gd name="T19" fmla="*/ 0 h 179"/>
                <a:gd name="T20" fmla="*/ 0 w 378"/>
                <a:gd name="T21" fmla="*/ 0 h 179"/>
                <a:gd name="T22" fmla="*/ 0 w 378"/>
                <a:gd name="T23" fmla="*/ 0 h 179"/>
                <a:gd name="T24" fmla="*/ 0 w 378"/>
                <a:gd name="T25" fmla="*/ 0 h 179"/>
                <a:gd name="T26" fmla="*/ 0 w 378"/>
                <a:gd name="T27" fmla="*/ 0 h 179"/>
                <a:gd name="T28" fmla="*/ 0 w 378"/>
                <a:gd name="T29" fmla="*/ 0 h 179"/>
                <a:gd name="T30" fmla="*/ 0 w 378"/>
                <a:gd name="T31" fmla="*/ 0 h 179"/>
                <a:gd name="T32" fmla="*/ 0 w 378"/>
                <a:gd name="T33" fmla="*/ 0 h 179"/>
                <a:gd name="T34" fmla="*/ 0 w 378"/>
                <a:gd name="T35" fmla="*/ 0 h 179"/>
                <a:gd name="T36" fmla="*/ 0 w 378"/>
                <a:gd name="T37" fmla="*/ 0 h 179"/>
                <a:gd name="T38" fmla="*/ 0 w 378"/>
                <a:gd name="T39" fmla="*/ 0 h 179"/>
                <a:gd name="T40" fmla="*/ 0 w 378"/>
                <a:gd name="T41" fmla="*/ 0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8"/>
                <a:gd name="T64" fmla="*/ 0 h 179"/>
                <a:gd name="T65" fmla="*/ 378 w 378"/>
                <a:gd name="T66" fmla="*/ 179 h 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8" h="179">
                  <a:moveTo>
                    <a:pt x="21" y="0"/>
                  </a:moveTo>
                  <a:lnTo>
                    <a:pt x="354" y="15"/>
                  </a:lnTo>
                  <a:lnTo>
                    <a:pt x="362" y="18"/>
                  </a:lnTo>
                  <a:lnTo>
                    <a:pt x="368" y="23"/>
                  </a:lnTo>
                  <a:lnTo>
                    <a:pt x="373" y="29"/>
                  </a:lnTo>
                  <a:lnTo>
                    <a:pt x="375" y="36"/>
                  </a:lnTo>
                  <a:lnTo>
                    <a:pt x="378" y="160"/>
                  </a:lnTo>
                  <a:lnTo>
                    <a:pt x="377" y="169"/>
                  </a:lnTo>
                  <a:lnTo>
                    <a:pt x="372" y="174"/>
                  </a:lnTo>
                  <a:lnTo>
                    <a:pt x="366" y="178"/>
                  </a:lnTo>
                  <a:lnTo>
                    <a:pt x="358" y="179"/>
                  </a:lnTo>
                  <a:lnTo>
                    <a:pt x="25" y="163"/>
                  </a:lnTo>
                  <a:lnTo>
                    <a:pt x="17" y="161"/>
                  </a:lnTo>
                  <a:lnTo>
                    <a:pt x="10" y="156"/>
                  </a:lnTo>
                  <a:lnTo>
                    <a:pt x="6" y="150"/>
                  </a:lnTo>
                  <a:lnTo>
                    <a:pt x="4" y="143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39" name="Freeform 384"/>
            <p:cNvSpPr>
              <a:spLocks/>
            </p:cNvSpPr>
            <p:nvPr/>
          </p:nvSpPr>
          <p:spPr bwMode="auto">
            <a:xfrm>
              <a:off x="4836" y="2337"/>
              <a:ext cx="38" cy="15"/>
            </a:xfrm>
            <a:custGeom>
              <a:avLst/>
              <a:gdLst>
                <a:gd name="T0" fmla="*/ 0 w 377"/>
                <a:gd name="T1" fmla="*/ 0 h 178"/>
                <a:gd name="T2" fmla="*/ 0 w 377"/>
                <a:gd name="T3" fmla="*/ 0 h 178"/>
                <a:gd name="T4" fmla="*/ 0 w 377"/>
                <a:gd name="T5" fmla="*/ 0 h 178"/>
                <a:gd name="T6" fmla="*/ 0 w 377"/>
                <a:gd name="T7" fmla="*/ 0 h 178"/>
                <a:gd name="T8" fmla="*/ 0 w 377"/>
                <a:gd name="T9" fmla="*/ 0 h 178"/>
                <a:gd name="T10" fmla="*/ 0 w 377"/>
                <a:gd name="T11" fmla="*/ 0 h 178"/>
                <a:gd name="T12" fmla="*/ 0 w 377"/>
                <a:gd name="T13" fmla="*/ 0 h 178"/>
                <a:gd name="T14" fmla="*/ 0 w 377"/>
                <a:gd name="T15" fmla="*/ 0 h 178"/>
                <a:gd name="T16" fmla="*/ 0 w 377"/>
                <a:gd name="T17" fmla="*/ 0 h 178"/>
                <a:gd name="T18" fmla="*/ 0 w 377"/>
                <a:gd name="T19" fmla="*/ 0 h 178"/>
                <a:gd name="T20" fmla="*/ 0 w 377"/>
                <a:gd name="T21" fmla="*/ 0 h 178"/>
                <a:gd name="T22" fmla="*/ 0 w 377"/>
                <a:gd name="T23" fmla="*/ 0 h 178"/>
                <a:gd name="T24" fmla="*/ 0 w 377"/>
                <a:gd name="T25" fmla="*/ 0 h 178"/>
                <a:gd name="T26" fmla="*/ 0 w 377"/>
                <a:gd name="T27" fmla="*/ 0 h 178"/>
                <a:gd name="T28" fmla="*/ 0 w 377"/>
                <a:gd name="T29" fmla="*/ 0 h 178"/>
                <a:gd name="T30" fmla="*/ 0 w 377"/>
                <a:gd name="T31" fmla="*/ 0 h 178"/>
                <a:gd name="T32" fmla="*/ 0 w 377"/>
                <a:gd name="T33" fmla="*/ 0 h 178"/>
                <a:gd name="T34" fmla="*/ 0 w 377"/>
                <a:gd name="T35" fmla="*/ 0 h 178"/>
                <a:gd name="T36" fmla="*/ 0 w 377"/>
                <a:gd name="T37" fmla="*/ 0 h 178"/>
                <a:gd name="T38" fmla="*/ 0 w 377"/>
                <a:gd name="T39" fmla="*/ 0 h 178"/>
                <a:gd name="T40" fmla="*/ 0 w 377"/>
                <a:gd name="T41" fmla="*/ 0 h 178"/>
                <a:gd name="T42" fmla="*/ 0 w 377"/>
                <a:gd name="T43" fmla="*/ 0 h 178"/>
                <a:gd name="T44" fmla="*/ 0 w 377"/>
                <a:gd name="T45" fmla="*/ 0 h 178"/>
                <a:gd name="T46" fmla="*/ 0 w 377"/>
                <a:gd name="T47" fmla="*/ 0 h 178"/>
                <a:gd name="T48" fmla="*/ 0 w 377"/>
                <a:gd name="T49" fmla="*/ 0 h 178"/>
                <a:gd name="T50" fmla="*/ 0 w 377"/>
                <a:gd name="T51" fmla="*/ 0 h 178"/>
                <a:gd name="T52" fmla="*/ 0 w 377"/>
                <a:gd name="T53" fmla="*/ 0 h 178"/>
                <a:gd name="T54" fmla="*/ 0 w 377"/>
                <a:gd name="T55" fmla="*/ 0 h 178"/>
                <a:gd name="T56" fmla="*/ 0 w 377"/>
                <a:gd name="T57" fmla="*/ 0 h 178"/>
                <a:gd name="T58" fmla="*/ 0 w 377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78"/>
                <a:gd name="T92" fmla="*/ 377 w 377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78">
                  <a:moveTo>
                    <a:pt x="355" y="178"/>
                  </a:moveTo>
                  <a:lnTo>
                    <a:pt x="363" y="177"/>
                  </a:lnTo>
                  <a:lnTo>
                    <a:pt x="370" y="173"/>
                  </a:lnTo>
                  <a:lnTo>
                    <a:pt x="375" y="166"/>
                  </a:lnTo>
                  <a:lnTo>
                    <a:pt x="377" y="158"/>
                  </a:lnTo>
                  <a:lnTo>
                    <a:pt x="374" y="34"/>
                  </a:lnTo>
                  <a:lnTo>
                    <a:pt x="371" y="26"/>
                  </a:lnTo>
                  <a:lnTo>
                    <a:pt x="366" y="19"/>
                  </a:lnTo>
                  <a:lnTo>
                    <a:pt x="360" y="15"/>
                  </a:lnTo>
                  <a:lnTo>
                    <a:pt x="352" y="14"/>
                  </a:lnTo>
                  <a:lnTo>
                    <a:pt x="190" y="5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1" y="4"/>
                  </a:lnTo>
                  <a:lnTo>
                    <a:pt x="29" y="9"/>
                  </a:lnTo>
                  <a:lnTo>
                    <a:pt x="19" y="17"/>
                  </a:lnTo>
                  <a:lnTo>
                    <a:pt x="10" y="28"/>
                  </a:lnTo>
                  <a:lnTo>
                    <a:pt x="4" y="39"/>
                  </a:lnTo>
                  <a:lnTo>
                    <a:pt x="1" y="51"/>
                  </a:lnTo>
                  <a:lnTo>
                    <a:pt x="0" y="66"/>
                  </a:lnTo>
                  <a:lnTo>
                    <a:pt x="0" y="89"/>
                  </a:lnTo>
                  <a:lnTo>
                    <a:pt x="2" y="103"/>
                  </a:lnTo>
                  <a:lnTo>
                    <a:pt x="6" y="117"/>
                  </a:lnTo>
                  <a:lnTo>
                    <a:pt x="13" y="129"/>
                  </a:lnTo>
                  <a:lnTo>
                    <a:pt x="22" y="139"/>
                  </a:lnTo>
                  <a:lnTo>
                    <a:pt x="33" y="149"/>
                  </a:lnTo>
                  <a:lnTo>
                    <a:pt x="47" y="156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5" y="178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40" name="Freeform 385"/>
            <p:cNvSpPr>
              <a:spLocks/>
            </p:cNvSpPr>
            <p:nvPr/>
          </p:nvSpPr>
          <p:spPr bwMode="auto">
            <a:xfrm>
              <a:off x="4923" y="2340"/>
              <a:ext cx="37" cy="15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24" y="164"/>
                  </a:moveTo>
                  <a:lnTo>
                    <a:pt x="16" y="163"/>
                  </a:lnTo>
                  <a:lnTo>
                    <a:pt x="9" y="158"/>
                  </a:lnTo>
                  <a:lnTo>
                    <a:pt x="5" y="152"/>
                  </a:lnTo>
                  <a:lnTo>
                    <a:pt x="3" y="144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182" y="7"/>
                  </a:lnTo>
                  <a:lnTo>
                    <a:pt x="301" y="12"/>
                  </a:lnTo>
                  <a:lnTo>
                    <a:pt x="316" y="15"/>
                  </a:lnTo>
                  <a:lnTo>
                    <a:pt x="330" y="20"/>
                  </a:lnTo>
                  <a:lnTo>
                    <a:pt x="342" y="27"/>
                  </a:lnTo>
                  <a:lnTo>
                    <a:pt x="353" y="36"/>
                  </a:lnTo>
                  <a:lnTo>
                    <a:pt x="363" y="47"/>
                  </a:lnTo>
                  <a:lnTo>
                    <a:pt x="369" y="59"/>
                  </a:lnTo>
                  <a:lnTo>
                    <a:pt x="374" y="73"/>
                  </a:lnTo>
                  <a:lnTo>
                    <a:pt x="376" y="87"/>
                  </a:lnTo>
                  <a:lnTo>
                    <a:pt x="376" y="109"/>
                  </a:lnTo>
                  <a:lnTo>
                    <a:pt x="375" y="123"/>
                  </a:lnTo>
                  <a:lnTo>
                    <a:pt x="371" y="137"/>
                  </a:lnTo>
                  <a:lnTo>
                    <a:pt x="364" y="148"/>
                  </a:lnTo>
                  <a:lnTo>
                    <a:pt x="355" y="158"/>
                  </a:lnTo>
                  <a:lnTo>
                    <a:pt x="344" y="167"/>
                  </a:lnTo>
                  <a:lnTo>
                    <a:pt x="332" y="172"/>
                  </a:lnTo>
                  <a:lnTo>
                    <a:pt x="319" y="175"/>
                  </a:lnTo>
                  <a:lnTo>
                    <a:pt x="304" y="176"/>
                  </a:lnTo>
                  <a:lnTo>
                    <a:pt x="24" y="164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41" name="Freeform 386"/>
            <p:cNvSpPr>
              <a:spLocks/>
            </p:cNvSpPr>
            <p:nvPr/>
          </p:nvSpPr>
          <p:spPr bwMode="auto">
            <a:xfrm>
              <a:off x="4879" y="2338"/>
              <a:ext cx="38" cy="15"/>
            </a:xfrm>
            <a:custGeom>
              <a:avLst/>
              <a:gdLst>
                <a:gd name="T0" fmla="*/ 0 w 376"/>
                <a:gd name="T1" fmla="*/ 0 h 179"/>
                <a:gd name="T2" fmla="*/ 0 w 376"/>
                <a:gd name="T3" fmla="*/ 0 h 179"/>
                <a:gd name="T4" fmla="*/ 0 w 376"/>
                <a:gd name="T5" fmla="*/ 0 h 179"/>
                <a:gd name="T6" fmla="*/ 0 w 376"/>
                <a:gd name="T7" fmla="*/ 0 h 179"/>
                <a:gd name="T8" fmla="*/ 0 w 376"/>
                <a:gd name="T9" fmla="*/ 0 h 179"/>
                <a:gd name="T10" fmla="*/ 0 w 376"/>
                <a:gd name="T11" fmla="*/ 0 h 179"/>
                <a:gd name="T12" fmla="*/ 0 w 376"/>
                <a:gd name="T13" fmla="*/ 0 h 179"/>
                <a:gd name="T14" fmla="*/ 0 w 376"/>
                <a:gd name="T15" fmla="*/ 0 h 179"/>
                <a:gd name="T16" fmla="*/ 0 w 376"/>
                <a:gd name="T17" fmla="*/ 0 h 179"/>
                <a:gd name="T18" fmla="*/ 0 w 376"/>
                <a:gd name="T19" fmla="*/ 0 h 179"/>
                <a:gd name="T20" fmla="*/ 0 w 376"/>
                <a:gd name="T21" fmla="*/ 0 h 179"/>
                <a:gd name="T22" fmla="*/ 0 w 376"/>
                <a:gd name="T23" fmla="*/ 0 h 179"/>
                <a:gd name="T24" fmla="*/ 0 w 376"/>
                <a:gd name="T25" fmla="*/ 0 h 179"/>
                <a:gd name="T26" fmla="*/ 0 w 376"/>
                <a:gd name="T27" fmla="*/ 0 h 179"/>
                <a:gd name="T28" fmla="*/ 0 w 376"/>
                <a:gd name="T29" fmla="*/ 0 h 179"/>
                <a:gd name="T30" fmla="*/ 0 w 376"/>
                <a:gd name="T31" fmla="*/ 0 h 179"/>
                <a:gd name="T32" fmla="*/ 0 w 376"/>
                <a:gd name="T33" fmla="*/ 0 h 179"/>
                <a:gd name="T34" fmla="*/ 0 w 376"/>
                <a:gd name="T35" fmla="*/ 0 h 179"/>
                <a:gd name="T36" fmla="*/ 0 w 376"/>
                <a:gd name="T37" fmla="*/ 0 h 179"/>
                <a:gd name="T38" fmla="*/ 0 w 376"/>
                <a:gd name="T39" fmla="*/ 0 h 179"/>
                <a:gd name="T40" fmla="*/ 0 w 376"/>
                <a:gd name="T41" fmla="*/ 0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79"/>
                <a:gd name="T65" fmla="*/ 376 w 376"/>
                <a:gd name="T66" fmla="*/ 179 h 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79">
                  <a:moveTo>
                    <a:pt x="20" y="0"/>
                  </a:moveTo>
                  <a:lnTo>
                    <a:pt x="353" y="16"/>
                  </a:lnTo>
                  <a:lnTo>
                    <a:pt x="361" y="18"/>
                  </a:lnTo>
                  <a:lnTo>
                    <a:pt x="367" y="23"/>
                  </a:lnTo>
                  <a:lnTo>
                    <a:pt x="372" y="29"/>
                  </a:lnTo>
                  <a:lnTo>
                    <a:pt x="374" y="37"/>
                  </a:lnTo>
                  <a:lnTo>
                    <a:pt x="376" y="161"/>
                  </a:lnTo>
                  <a:lnTo>
                    <a:pt x="375" y="169"/>
                  </a:lnTo>
                  <a:lnTo>
                    <a:pt x="371" y="174"/>
                  </a:lnTo>
                  <a:lnTo>
                    <a:pt x="365" y="178"/>
                  </a:lnTo>
                  <a:lnTo>
                    <a:pt x="358" y="179"/>
                  </a:lnTo>
                  <a:lnTo>
                    <a:pt x="24" y="164"/>
                  </a:lnTo>
                  <a:lnTo>
                    <a:pt x="16" y="162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42" name="Freeform 387"/>
            <p:cNvSpPr>
              <a:spLocks/>
            </p:cNvSpPr>
            <p:nvPr/>
          </p:nvSpPr>
          <p:spPr bwMode="auto">
            <a:xfrm>
              <a:off x="4830" y="2308"/>
              <a:ext cx="132" cy="24"/>
            </a:xfrm>
            <a:custGeom>
              <a:avLst/>
              <a:gdLst>
                <a:gd name="T0" fmla="*/ 0 w 1317"/>
                <a:gd name="T1" fmla="*/ 0 h 287"/>
                <a:gd name="T2" fmla="*/ 0 w 1317"/>
                <a:gd name="T3" fmla="*/ 0 h 287"/>
                <a:gd name="T4" fmla="*/ 0 w 1317"/>
                <a:gd name="T5" fmla="*/ 0 h 287"/>
                <a:gd name="T6" fmla="*/ 0 w 1317"/>
                <a:gd name="T7" fmla="*/ 0 h 287"/>
                <a:gd name="T8" fmla="*/ 0 w 1317"/>
                <a:gd name="T9" fmla="*/ 0 h 287"/>
                <a:gd name="T10" fmla="*/ 0 w 1317"/>
                <a:gd name="T11" fmla="*/ 0 h 287"/>
                <a:gd name="T12" fmla="*/ 0 w 1317"/>
                <a:gd name="T13" fmla="*/ 0 h 287"/>
                <a:gd name="T14" fmla="*/ 0 w 1317"/>
                <a:gd name="T15" fmla="*/ 0 h 287"/>
                <a:gd name="T16" fmla="*/ 0 w 1317"/>
                <a:gd name="T17" fmla="*/ 0 h 287"/>
                <a:gd name="T18" fmla="*/ 0 w 1317"/>
                <a:gd name="T19" fmla="*/ 0 h 287"/>
                <a:gd name="T20" fmla="*/ 0 w 1317"/>
                <a:gd name="T21" fmla="*/ 0 h 287"/>
                <a:gd name="T22" fmla="*/ 0 w 1317"/>
                <a:gd name="T23" fmla="*/ 0 h 287"/>
                <a:gd name="T24" fmla="*/ 0 w 1317"/>
                <a:gd name="T25" fmla="*/ 0 h 287"/>
                <a:gd name="T26" fmla="*/ 0 w 1317"/>
                <a:gd name="T27" fmla="*/ 0 h 287"/>
                <a:gd name="T28" fmla="*/ 0 w 1317"/>
                <a:gd name="T29" fmla="*/ 0 h 287"/>
                <a:gd name="T30" fmla="*/ 0 w 1317"/>
                <a:gd name="T31" fmla="*/ 0 h 287"/>
                <a:gd name="T32" fmla="*/ 0 w 1317"/>
                <a:gd name="T33" fmla="*/ 0 h 287"/>
                <a:gd name="T34" fmla="*/ 0 w 1317"/>
                <a:gd name="T35" fmla="*/ 0 h 287"/>
                <a:gd name="T36" fmla="*/ 0 w 1317"/>
                <a:gd name="T37" fmla="*/ 0 h 287"/>
                <a:gd name="T38" fmla="*/ 0 w 1317"/>
                <a:gd name="T39" fmla="*/ 0 h 287"/>
                <a:gd name="T40" fmla="*/ 0 w 1317"/>
                <a:gd name="T41" fmla="*/ 0 h 287"/>
                <a:gd name="T42" fmla="*/ 0 w 1317"/>
                <a:gd name="T43" fmla="*/ 0 h 287"/>
                <a:gd name="T44" fmla="*/ 0 w 1317"/>
                <a:gd name="T45" fmla="*/ 0 h 287"/>
                <a:gd name="T46" fmla="*/ 0 w 1317"/>
                <a:gd name="T47" fmla="*/ 0 h 287"/>
                <a:gd name="T48" fmla="*/ 0 w 1317"/>
                <a:gd name="T49" fmla="*/ 0 h 287"/>
                <a:gd name="T50" fmla="*/ 0 w 1317"/>
                <a:gd name="T51" fmla="*/ 0 h 287"/>
                <a:gd name="T52" fmla="*/ 0 w 1317"/>
                <a:gd name="T53" fmla="*/ 0 h 287"/>
                <a:gd name="T54" fmla="*/ 0 w 1317"/>
                <a:gd name="T55" fmla="*/ 0 h 287"/>
                <a:gd name="T56" fmla="*/ 0 w 1317"/>
                <a:gd name="T57" fmla="*/ 0 h 287"/>
                <a:gd name="T58" fmla="*/ 0 w 1317"/>
                <a:gd name="T59" fmla="*/ 0 h 287"/>
                <a:gd name="T60" fmla="*/ 0 w 1317"/>
                <a:gd name="T61" fmla="*/ 0 h 287"/>
                <a:gd name="T62" fmla="*/ 0 w 1317"/>
                <a:gd name="T63" fmla="*/ 0 h 287"/>
                <a:gd name="T64" fmla="*/ 0 w 1317"/>
                <a:gd name="T65" fmla="*/ 0 h 287"/>
                <a:gd name="T66" fmla="*/ 0 w 1317"/>
                <a:gd name="T67" fmla="*/ 0 h 287"/>
                <a:gd name="T68" fmla="*/ 0 w 1317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87"/>
                <a:gd name="T107" fmla="*/ 1317 w 1317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87">
                  <a:moveTo>
                    <a:pt x="114" y="0"/>
                  </a:moveTo>
                  <a:lnTo>
                    <a:pt x="1198" y="60"/>
                  </a:lnTo>
                  <a:lnTo>
                    <a:pt x="1226" y="63"/>
                  </a:lnTo>
                  <a:lnTo>
                    <a:pt x="1249" y="72"/>
                  </a:lnTo>
                  <a:lnTo>
                    <a:pt x="1269" y="83"/>
                  </a:lnTo>
                  <a:lnTo>
                    <a:pt x="1287" y="98"/>
                  </a:lnTo>
                  <a:lnTo>
                    <a:pt x="1300" y="116"/>
                  </a:lnTo>
                  <a:lnTo>
                    <a:pt x="1309" y="136"/>
                  </a:lnTo>
                  <a:lnTo>
                    <a:pt x="1315" y="156"/>
                  </a:lnTo>
                  <a:lnTo>
                    <a:pt x="1317" y="178"/>
                  </a:lnTo>
                  <a:lnTo>
                    <a:pt x="1316" y="200"/>
                  </a:lnTo>
                  <a:lnTo>
                    <a:pt x="1311" y="220"/>
                  </a:lnTo>
                  <a:lnTo>
                    <a:pt x="1302" y="239"/>
                  </a:lnTo>
                  <a:lnTo>
                    <a:pt x="1290" y="256"/>
                  </a:lnTo>
                  <a:lnTo>
                    <a:pt x="1273" y="269"/>
                  </a:lnTo>
                  <a:lnTo>
                    <a:pt x="1254" y="280"/>
                  </a:lnTo>
                  <a:lnTo>
                    <a:pt x="1231" y="286"/>
                  </a:lnTo>
                  <a:lnTo>
                    <a:pt x="1203" y="287"/>
                  </a:lnTo>
                  <a:lnTo>
                    <a:pt x="119" y="230"/>
                  </a:lnTo>
                  <a:lnTo>
                    <a:pt x="91" y="226"/>
                  </a:lnTo>
                  <a:lnTo>
                    <a:pt x="67" y="218"/>
                  </a:lnTo>
                  <a:lnTo>
                    <a:pt x="47" y="205"/>
                  </a:lnTo>
                  <a:lnTo>
                    <a:pt x="30" y="190"/>
                  </a:lnTo>
                  <a:lnTo>
                    <a:pt x="17" y="171"/>
                  </a:lnTo>
                  <a:lnTo>
                    <a:pt x="7" y="151"/>
                  </a:lnTo>
                  <a:lnTo>
                    <a:pt x="2" y="131"/>
                  </a:lnTo>
                  <a:lnTo>
                    <a:pt x="0" y="109"/>
                  </a:lnTo>
                  <a:lnTo>
                    <a:pt x="1" y="88"/>
                  </a:lnTo>
                  <a:lnTo>
                    <a:pt x="6" y="67"/>
                  </a:lnTo>
                  <a:lnTo>
                    <a:pt x="14" y="49"/>
                  </a:lnTo>
                  <a:lnTo>
                    <a:pt x="26" y="32"/>
                  </a:lnTo>
                  <a:lnTo>
                    <a:pt x="43" y="18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43" name="Freeform 388"/>
            <p:cNvSpPr>
              <a:spLocks/>
            </p:cNvSpPr>
            <p:nvPr/>
          </p:nvSpPr>
          <p:spPr bwMode="auto">
            <a:xfrm>
              <a:off x="4830" y="2308"/>
              <a:ext cx="132" cy="24"/>
            </a:xfrm>
            <a:custGeom>
              <a:avLst/>
              <a:gdLst>
                <a:gd name="T0" fmla="*/ 0 w 1319"/>
                <a:gd name="T1" fmla="*/ 0 h 287"/>
                <a:gd name="T2" fmla="*/ 0 w 1319"/>
                <a:gd name="T3" fmla="*/ 0 h 287"/>
                <a:gd name="T4" fmla="*/ 0 w 1319"/>
                <a:gd name="T5" fmla="*/ 0 h 287"/>
                <a:gd name="T6" fmla="*/ 0 w 1319"/>
                <a:gd name="T7" fmla="*/ 0 h 287"/>
                <a:gd name="T8" fmla="*/ 0 w 1319"/>
                <a:gd name="T9" fmla="*/ 0 h 287"/>
                <a:gd name="T10" fmla="*/ 0 w 1319"/>
                <a:gd name="T11" fmla="*/ 0 h 287"/>
                <a:gd name="T12" fmla="*/ 0 w 1319"/>
                <a:gd name="T13" fmla="*/ 0 h 287"/>
                <a:gd name="T14" fmla="*/ 0 w 1319"/>
                <a:gd name="T15" fmla="*/ 0 h 287"/>
                <a:gd name="T16" fmla="*/ 0 w 1319"/>
                <a:gd name="T17" fmla="*/ 0 h 287"/>
                <a:gd name="T18" fmla="*/ 0 w 1319"/>
                <a:gd name="T19" fmla="*/ 0 h 287"/>
                <a:gd name="T20" fmla="*/ 0 w 1319"/>
                <a:gd name="T21" fmla="*/ 0 h 287"/>
                <a:gd name="T22" fmla="*/ 0 w 1319"/>
                <a:gd name="T23" fmla="*/ 0 h 287"/>
                <a:gd name="T24" fmla="*/ 0 w 1319"/>
                <a:gd name="T25" fmla="*/ 0 h 287"/>
                <a:gd name="T26" fmla="*/ 0 w 1319"/>
                <a:gd name="T27" fmla="*/ 0 h 287"/>
                <a:gd name="T28" fmla="*/ 0 w 1319"/>
                <a:gd name="T29" fmla="*/ 0 h 287"/>
                <a:gd name="T30" fmla="*/ 0 w 1319"/>
                <a:gd name="T31" fmla="*/ 0 h 287"/>
                <a:gd name="T32" fmla="*/ 0 w 1319"/>
                <a:gd name="T33" fmla="*/ 0 h 287"/>
                <a:gd name="T34" fmla="*/ 0 w 1319"/>
                <a:gd name="T35" fmla="*/ 0 h 287"/>
                <a:gd name="T36" fmla="*/ 0 w 1319"/>
                <a:gd name="T37" fmla="*/ 0 h 287"/>
                <a:gd name="T38" fmla="*/ 0 w 1319"/>
                <a:gd name="T39" fmla="*/ 0 h 287"/>
                <a:gd name="T40" fmla="*/ 0 w 1319"/>
                <a:gd name="T41" fmla="*/ 0 h 287"/>
                <a:gd name="T42" fmla="*/ 0 w 1319"/>
                <a:gd name="T43" fmla="*/ 0 h 287"/>
                <a:gd name="T44" fmla="*/ 0 w 1319"/>
                <a:gd name="T45" fmla="*/ 0 h 287"/>
                <a:gd name="T46" fmla="*/ 0 w 1319"/>
                <a:gd name="T47" fmla="*/ 0 h 287"/>
                <a:gd name="T48" fmla="*/ 0 w 1319"/>
                <a:gd name="T49" fmla="*/ 0 h 287"/>
                <a:gd name="T50" fmla="*/ 0 w 1319"/>
                <a:gd name="T51" fmla="*/ 0 h 287"/>
                <a:gd name="T52" fmla="*/ 0 w 1319"/>
                <a:gd name="T53" fmla="*/ 0 h 287"/>
                <a:gd name="T54" fmla="*/ 0 w 1319"/>
                <a:gd name="T55" fmla="*/ 0 h 287"/>
                <a:gd name="T56" fmla="*/ 0 w 1319"/>
                <a:gd name="T57" fmla="*/ 0 h 287"/>
                <a:gd name="T58" fmla="*/ 0 w 1319"/>
                <a:gd name="T59" fmla="*/ 0 h 287"/>
                <a:gd name="T60" fmla="*/ 0 w 1319"/>
                <a:gd name="T61" fmla="*/ 0 h 287"/>
                <a:gd name="T62" fmla="*/ 0 w 1319"/>
                <a:gd name="T63" fmla="*/ 0 h 287"/>
                <a:gd name="T64" fmla="*/ 0 w 1319"/>
                <a:gd name="T65" fmla="*/ 0 h 287"/>
                <a:gd name="T66" fmla="*/ 0 w 1319"/>
                <a:gd name="T67" fmla="*/ 0 h 287"/>
                <a:gd name="T68" fmla="*/ 0 w 1319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9"/>
                <a:gd name="T106" fmla="*/ 0 h 287"/>
                <a:gd name="T107" fmla="*/ 1319 w 1319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9" h="287">
                  <a:moveTo>
                    <a:pt x="114" y="0"/>
                  </a:moveTo>
                  <a:lnTo>
                    <a:pt x="1198" y="57"/>
                  </a:lnTo>
                  <a:lnTo>
                    <a:pt x="1226" y="61"/>
                  </a:lnTo>
                  <a:lnTo>
                    <a:pt x="1249" y="70"/>
                  </a:lnTo>
                  <a:lnTo>
                    <a:pt x="1270" y="83"/>
                  </a:lnTo>
                  <a:lnTo>
                    <a:pt x="1286" y="98"/>
                  </a:lnTo>
                  <a:lnTo>
                    <a:pt x="1301" y="116"/>
                  </a:lnTo>
                  <a:lnTo>
                    <a:pt x="1310" y="136"/>
                  </a:lnTo>
                  <a:lnTo>
                    <a:pt x="1316" y="156"/>
                  </a:lnTo>
                  <a:lnTo>
                    <a:pt x="1319" y="178"/>
                  </a:lnTo>
                  <a:lnTo>
                    <a:pt x="1317" y="199"/>
                  </a:lnTo>
                  <a:lnTo>
                    <a:pt x="1312" y="219"/>
                  </a:lnTo>
                  <a:lnTo>
                    <a:pt x="1304" y="238"/>
                  </a:lnTo>
                  <a:lnTo>
                    <a:pt x="1292" y="255"/>
                  </a:lnTo>
                  <a:lnTo>
                    <a:pt x="1275" y="269"/>
                  </a:lnTo>
                  <a:lnTo>
                    <a:pt x="1255" y="279"/>
                  </a:lnTo>
                  <a:lnTo>
                    <a:pt x="1232" y="286"/>
                  </a:lnTo>
                  <a:lnTo>
                    <a:pt x="1203" y="287"/>
                  </a:lnTo>
                  <a:lnTo>
                    <a:pt x="119" y="228"/>
                  </a:lnTo>
                  <a:lnTo>
                    <a:pt x="91" y="223"/>
                  </a:lnTo>
                  <a:lnTo>
                    <a:pt x="68" y="214"/>
                  </a:lnTo>
                  <a:lnTo>
                    <a:pt x="48" y="202"/>
                  </a:lnTo>
                  <a:lnTo>
                    <a:pt x="30" y="186"/>
                  </a:lnTo>
                  <a:lnTo>
                    <a:pt x="17" y="169"/>
                  </a:lnTo>
                  <a:lnTo>
                    <a:pt x="8" y="149"/>
                  </a:lnTo>
                  <a:lnTo>
                    <a:pt x="2" y="128"/>
                  </a:lnTo>
                  <a:lnTo>
                    <a:pt x="0" y="107"/>
                  </a:lnTo>
                  <a:lnTo>
                    <a:pt x="1" y="86"/>
                  </a:lnTo>
                  <a:lnTo>
                    <a:pt x="6" y="66"/>
                  </a:lnTo>
                  <a:lnTo>
                    <a:pt x="15" y="48"/>
                  </a:lnTo>
                  <a:lnTo>
                    <a:pt x="27" y="31"/>
                  </a:lnTo>
                  <a:lnTo>
                    <a:pt x="43" y="16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44" name="Freeform 389"/>
            <p:cNvSpPr>
              <a:spLocks/>
            </p:cNvSpPr>
            <p:nvPr/>
          </p:nvSpPr>
          <p:spPr bwMode="auto">
            <a:xfrm>
              <a:off x="4830" y="2309"/>
              <a:ext cx="131" cy="23"/>
            </a:xfrm>
            <a:custGeom>
              <a:avLst/>
              <a:gdLst>
                <a:gd name="T0" fmla="*/ 0 w 1308"/>
                <a:gd name="T1" fmla="*/ 0 h 277"/>
                <a:gd name="T2" fmla="*/ 0 w 1308"/>
                <a:gd name="T3" fmla="*/ 0 h 277"/>
                <a:gd name="T4" fmla="*/ 0 w 1308"/>
                <a:gd name="T5" fmla="*/ 0 h 277"/>
                <a:gd name="T6" fmla="*/ 0 w 1308"/>
                <a:gd name="T7" fmla="*/ 0 h 277"/>
                <a:gd name="T8" fmla="*/ 0 w 1308"/>
                <a:gd name="T9" fmla="*/ 0 h 277"/>
                <a:gd name="T10" fmla="*/ 0 w 1308"/>
                <a:gd name="T11" fmla="*/ 0 h 277"/>
                <a:gd name="T12" fmla="*/ 0 w 1308"/>
                <a:gd name="T13" fmla="*/ 0 h 277"/>
                <a:gd name="T14" fmla="*/ 0 w 1308"/>
                <a:gd name="T15" fmla="*/ 0 h 277"/>
                <a:gd name="T16" fmla="*/ 0 w 1308"/>
                <a:gd name="T17" fmla="*/ 0 h 277"/>
                <a:gd name="T18" fmla="*/ 0 w 1308"/>
                <a:gd name="T19" fmla="*/ 0 h 277"/>
                <a:gd name="T20" fmla="*/ 0 w 1308"/>
                <a:gd name="T21" fmla="*/ 0 h 277"/>
                <a:gd name="T22" fmla="*/ 0 w 1308"/>
                <a:gd name="T23" fmla="*/ 0 h 277"/>
                <a:gd name="T24" fmla="*/ 0 w 1308"/>
                <a:gd name="T25" fmla="*/ 0 h 277"/>
                <a:gd name="T26" fmla="*/ 0 w 1308"/>
                <a:gd name="T27" fmla="*/ 0 h 277"/>
                <a:gd name="T28" fmla="*/ 0 w 1308"/>
                <a:gd name="T29" fmla="*/ 0 h 277"/>
                <a:gd name="T30" fmla="*/ 0 w 1308"/>
                <a:gd name="T31" fmla="*/ 0 h 277"/>
                <a:gd name="T32" fmla="*/ 0 w 1308"/>
                <a:gd name="T33" fmla="*/ 0 h 277"/>
                <a:gd name="T34" fmla="*/ 0 w 1308"/>
                <a:gd name="T35" fmla="*/ 0 h 277"/>
                <a:gd name="T36" fmla="*/ 0 w 1308"/>
                <a:gd name="T37" fmla="*/ 0 h 277"/>
                <a:gd name="T38" fmla="*/ 0 w 1308"/>
                <a:gd name="T39" fmla="*/ 0 h 277"/>
                <a:gd name="T40" fmla="*/ 0 w 1308"/>
                <a:gd name="T41" fmla="*/ 0 h 277"/>
                <a:gd name="T42" fmla="*/ 0 w 1308"/>
                <a:gd name="T43" fmla="*/ 0 h 277"/>
                <a:gd name="T44" fmla="*/ 0 w 1308"/>
                <a:gd name="T45" fmla="*/ 0 h 277"/>
                <a:gd name="T46" fmla="*/ 0 w 1308"/>
                <a:gd name="T47" fmla="*/ 0 h 277"/>
                <a:gd name="T48" fmla="*/ 0 w 1308"/>
                <a:gd name="T49" fmla="*/ 0 h 277"/>
                <a:gd name="T50" fmla="*/ 0 w 1308"/>
                <a:gd name="T51" fmla="*/ 0 h 277"/>
                <a:gd name="T52" fmla="*/ 0 w 1308"/>
                <a:gd name="T53" fmla="*/ 0 h 277"/>
                <a:gd name="T54" fmla="*/ 0 w 1308"/>
                <a:gd name="T55" fmla="*/ 0 h 277"/>
                <a:gd name="T56" fmla="*/ 0 w 1308"/>
                <a:gd name="T57" fmla="*/ 0 h 277"/>
                <a:gd name="T58" fmla="*/ 0 w 1308"/>
                <a:gd name="T59" fmla="*/ 0 h 277"/>
                <a:gd name="T60" fmla="*/ 0 w 1308"/>
                <a:gd name="T61" fmla="*/ 0 h 277"/>
                <a:gd name="T62" fmla="*/ 0 w 1308"/>
                <a:gd name="T63" fmla="*/ 0 h 277"/>
                <a:gd name="T64" fmla="*/ 0 w 1308"/>
                <a:gd name="T65" fmla="*/ 0 h 277"/>
                <a:gd name="T66" fmla="*/ 0 w 1308"/>
                <a:gd name="T67" fmla="*/ 0 h 277"/>
                <a:gd name="T68" fmla="*/ 0 w 1308"/>
                <a:gd name="T69" fmla="*/ 0 h 277"/>
                <a:gd name="T70" fmla="*/ 0 w 1308"/>
                <a:gd name="T71" fmla="*/ 0 h 277"/>
                <a:gd name="T72" fmla="*/ 0 w 1308"/>
                <a:gd name="T73" fmla="*/ 0 h 277"/>
                <a:gd name="T74" fmla="*/ 0 w 1308"/>
                <a:gd name="T75" fmla="*/ 0 h 277"/>
                <a:gd name="T76" fmla="*/ 0 w 1308"/>
                <a:gd name="T77" fmla="*/ 0 h 277"/>
                <a:gd name="T78" fmla="*/ 0 w 1308"/>
                <a:gd name="T79" fmla="*/ 0 h 277"/>
                <a:gd name="T80" fmla="*/ 0 w 1308"/>
                <a:gd name="T81" fmla="*/ 0 h 277"/>
                <a:gd name="T82" fmla="*/ 0 w 1308"/>
                <a:gd name="T83" fmla="*/ 0 h 277"/>
                <a:gd name="T84" fmla="*/ 0 w 1308"/>
                <a:gd name="T85" fmla="*/ 0 h 277"/>
                <a:gd name="T86" fmla="*/ 0 w 1308"/>
                <a:gd name="T87" fmla="*/ 0 h 277"/>
                <a:gd name="T88" fmla="*/ 0 w 1308"/>
                <a:gd name="T89" fmla="*/ 0 h 277"/>
                <a:gd name="T90" fmla="*/ 0 w 1308"/>
                <a:gd name="T91" fmla="*/ 0 h 277"/>
                <a:gd name="T92" fmla="*/ 0 w 1308"/>
                <a:gd name="T93" fmla="*/ 0 h 277"/>
                <a:gd name="T94" fmla="*/ 0 w 1308"/>
                <a:gd name="T95" fmla="*/ 0 h 2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77"/>
                <a:gd name="T146" fmla="*/ 1308 w 1308"/>
                <a:gd name="T147" fmla="*/ 277 h 2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77">
                  <a:moveTo>
                    <a:pt x="107" y="0"/>
                  </a:moveTo>
                  <a:lnTo>
                    <a:pt x="139" y="1"/>
                  </a:lnTo>
                  <a:lnTo>
                    <a:pt x="170" y="3"/>
                  </a:lnTo>
                  <a:lnTo>
                    <a:pt x="197" y="4"/>
                  </a:lnTo>
                  <a:lnTo>
                    <a:pt x="223" y="5"/>
                  </a:lnTo>
                  <a:lnTo>
                    <a:pt x="247" y="6"/>
                  </a:lnTo>
                  <a:lnTo>
                    <a:pt x="269" y="8"/>
                  </a:lnTo>
                  <a:lnTo>
                    <a:pt x="291" y="9"/>
                  </a:lnTo>
                  <a:lnTo>
                    <a:pt x="311" y="10"/>
                  </a:lnTo>
                  <a:lnTo>
                    <a:pt x="331" y="11"/>
                  </a:lnTo>
                  <a:lnTo>
                    <a:pt x="350" y="12"/>
                  </a:lnTo>
                  <a:lnTo>
                    <a:pt x="369" y="12"/>
                  </a:lnTo>
                  <a:lnTo>
                    <a:pt x="388" y="13"/>
                  </a:lnTo>
                  <a:lnTo>
                    <a:pt x="407" y="14"/>
                  </a:lnTo>
                  <a:lnTo>
                    <a:pt x="427" y="15"/>
                  </a:lnTo>
                  <a:lnTo>
                    <a:pt x="448" y="16"/>
                  </a:lnTo>
                  <a:lnTo>
                    <a:pt x="469" y="17"/>
                  </a:lnTo>
                  <a:lnTo>
                    <a:pt x="493" y="18"/>
                  </a:lnTo>
                  <a:lnTo>
                    <a:pt x="518" y="20"/>
                  </a:lnTo>
                  <a:lnTo>
                    <a:pt x="545" y="21"/>
                  </a:lnTo>
                  <a:lnTo>
                    <a:pt x="574" y="23"/>
                  </a:lnTo>
                  <a:lnTo>
                    <a:pt x="606" y="24"/>
                  </a:lnTo>
                  <a:lnTo>
                    <a:pt x="640" y="26"/>
                  </a:lnTo>
                  <a:lnTo>
                    <a:pt x="678" y="28"/>
                  </a:lnTo>
                  <a:lnTo>
                    <a:pt x="718" y="30"/>
                  </a:lnTo>
                  <a:lnTo>
                    <a:pt x="762" y="33"/>
                  </a:lnTo>
                  <a:lnTo>
                    <a:pt x="810" y="35"/>
                  </a:lnTo>
                  <a:lnTo>
                    <a:pt x="861" y="39"/>
                  </a:lnTo>
                  <a:lnTo>
                    <a:pt x="918" y="42"/>
                  </a:lnTo>
                  <a:lnTo>
                    <a:pt x="979" y="45"/>
                  </a:lnTo>
                  <a:lnTo>
                    <a:pt x="1044" y="49"/>
                  </a:lnTo>
                  <a:lnTo>
                    <a:pt x="1115" y="53"/>
                  </a:lnTo>
                  <a:lnTo>
                    <a:pt x="1191" y="57"/>
                  </a:lnTo>
                  <a:lnTo>
                    <a:pt x="1220" y="61"/>
                  </a:lnTo>
                  <a:lnTo>
                    <a:pt x="1243" y="70"/>
                  </a:lnTo>
                  <a:lnTo>
                    <a:pt x="1262" y="82"/>
                  </a:lnTo>
                  <a:lnTo>
                    <a:pt x="1278" y="98"/>
                  </a:lnTo>
                  <a:lnTo>
                    <a:pt x="1291" y="115"/>
                  </a:lnTo>
                  <a:lnTo>
                    <a:pt x="1300" y="134"/>
                  </a:lnTo>
                  <a:lnTo>
                    <a:pt x="1305" y="153"/>
                  </a:lnTo>
                  <a:lnTo>
                    <a:pt x="1308" y="173"/>
                  </a:lnTo>
                  <a:lnTo>
                    <a:pt x="1307" y="194"/>
                  </a:lnTo>
                  <a:lnTo>
                    <a:pt x="1302" y="213"/>
                  </a:lnTo>
                  <a:lnTo>
                    <a:pt x="1294" y="232"/>
                  </a:lnTo>
                  <a:lnTo>
                    <a:pt x="1282" y="248"/>
                  </a:lnTo>
                  <a:lnTo>
                    <a:pt x="1265" y="260"/>
                  </a:lnTo>
                  <a:lnTo>
                    <a:pt x="1246" y="269"/>
                  </a:lnTo>
                  <a:lnTo>
                    <a:pt x="1223" y="276"/>
                  </a:lnTo>
                  <a:lnTo>
                    <a:pt x="1196" y="277"/>
                  </a:lnTo>
                  <a:lnTo>
                    <a:pt x="1164" y="275"/>
                  </a:lnTo>
                  <a:lnTo>
                    <a:pt x="1133" y="272"/>
                  </a:lnTo>
                  <a:lnTo>
                    <a:pt x="1106" y="271"/>
                  </a:lnTo>
                  <a:lnTo>
                    <a:pt x="1080" y="269"/>
                  </a:lnTo>
                  <a:lnTo>
                    <a:pt x="1056" y="268"/>
                  </a:lnTo>
                  <a:lnTo>
                    <a:pt x="1034" y="266"/>
                  </a:lnTo>
                  <a:lnTo>
                    <a:pt x="1013" y="265"/>
                  </a:lnTo>
                  <a:lnTo>
                    <a:pt x="993" y="264"/>
                  </a:lnTo>
                  <a:lnTo>
                    <a:pt x="974" y="263"/>
                  </a:lnTo>
                  <a:lnTo>
                    <a:pt x="954" y="262"/>
                  </a:lnTo>
                  <a:lnTo>
                    <a:pt x="935" y="261"/>
                  </a:lnTo>
                  <a:lnTo>
                    <a:pt x="917" y="260"/>
                  </a:lnTo>
                  <a:lnTo>
                    <a:pt x="897" y="258"/>
                  </a:lnTo>
                  <a:lnTo>
                    <a:pt x="877" y="257"/>
                  </a:lnTo>
                  <a:lnTo>
                    <a:pt x="857" y="256"/>
                  </a:lnTo>
                  <a:lnTo>
                    <a:pt x="835" y="255"/>
                  </a:lnTo>
                  <a:lnTo>
                    <a:pt x="812" y="254"/>
                  </a:lnTo>
                  <a:lnTo>
                    <a:pt x="788" y="252"/>
                  </a:lnTo>
                  <a:lnTo>
                    <a:pt x="760" y="251"/>
                  </a:lnTo>
                  <a:lnTo>
                    <a:pt x="731" y="250"/>
                  </a:lnTo>
                  <a:lnTo>
                    <a:pt x="699" y="248"/>
                  </a:lnTo>
                  <a:lnTo>
                    <a:pt x="665" y="246"/>
                  </a:lnTo>
                  <a:lnTo>
                    <a:pt x="627" y="244"/>
                  </a:lnTo>
                  <a:lnTo>
                    <a:pt x="586" y="241"/>
                  </a:lnTo>
                  <a:lnTo>
                    <a:pt x="543" y="239"/>
                  </a:lnTo>
                  <a:lnTo>
                    <a:pt x="495" y="237"/>
                  </a:lnTo>
                  <a:lnTo>
                    <a:pt x="442" y="234"/>
                  </a:lnTo>
                  <a:lnTo>
                    <a:pt x="386" y="231"/>
                  </a:lnTo>
                  <a:lnTo>
                    <a:pt x="325" y="228"/>
                  </a:lnTo>
                  <a:lnTo>
                    <a:pt x="259" y="225"/>
                  </a:lnTo>
                  <a:lnTo>
                    <a:pt x="188" y="222"/>
                  </a:lnTo>
                  <a:lnTo>
                    <a:pt x="112" y="218"/>
                  </a:lnTo>
                  <a:lnTo>
                    <a:pt x="86" y="215"/>
                  </a:lnTo>
                  <a:lnTo>
                    <a:pt x="65" y="206"/>
                  </a:lnTo>
                  <a:lnTo>
                    <a:pt x="46" y="195"/>
                  </a:lnTo>
                  <a:lnTo>
                    <a:pt x="29" y="180"/>
                  </a:lnTo>
                  <a:lnTo>
                    <a:pt x="17" y="163"/>
                  </a:lnTo>
                  <a:lnTo>
                    <a:pt x="7" y="143"/>
                  </a:lnTo>
                  <a:lnTo>
                    <a:pt x="2" y="123"/>
                  </a:lnTo>
                  <a:lnTo>
                    <a:pt x="0" y="102"/>
                  </a:lnTo>
                  <a:lnTo>
                    <a:pt x="1" y="82"/>
                  </a:lnTo>
                  <a:lnTo>
                    <a:pt x="6" y="63"/>
                  </a:lnTo>
                  <a:lnTo>
                    <a:pt x="14" y="46"/>
                  </a:lnTo>
                  <a:lnTo>
                    <a:pt x="26" y="30"/>
                  </a:lnTo>
                  <a:lnTo>
                    <a:pt x="42" y="18"/>
                  </a:lnTo>
                  <a:lnTo>
                    <a:pt x="60" y="8"/>
                  </a:lnTo>
                  <a:lnTo>
                    <a:pt x="82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45" name="Freeform 390"/>
            <p:cNvSpPr>
              <a:spLocks/>
            </p:cNvSpPr>
            <p:nvPr/>
          </p:nvSpPr>
          <p:spPr bwMode="auto">
            <a:xfrm>
              <a:off x="4831" y="2310"/>
              <a:ext cx="130" cy="22"/>
            </a:xfrm>
            <a:custGeom>
              <a:avLst/>
              <a:gdLst>
                <a:gd name="T0" fmla="*/ 0 w 1298"/>
                <a:gd name="T1" fmla="*/ 0 h 264"/>
                <a:gd name="T2" fmla="*/ 0 w 1298"/>
                <a:gd name="T3" fmla="*/ 0 h 264"/>
                <a:gd name="T4" fmla="*/ 0 w 1298"/>
                <a:gd name="T5" fmla="*/ 0 h 264"/>
                <a:gd name="T6" fmla="*/ 0 w 1298"/>
                <a:gd name="T7" fmla="*/ 0 h 264"/>
                <a:gd name="T8" fmla="*/ 0 w 1298"/>
                <a:gd name="T9" fmla="*/ 0 h 264"/>
                <a:gd name="T10" fmla="*/ 0 w 1298"/>
                <a:gd name="T11" fmla="*/ 0 h 264"/>
                <a:gd name="T12" fmla="*/ 0 w 1298"/>
                <a:gd name="T13" fmla="*/ 0 h 264"/>
                <a:gd name="T14" fmla="*/ 0 w 1298"/>
                <a:gd name="T15" fmla="*/ 0 h 264"/>
                <a:gd name="T16" fmla="*/ 0 w 1298"/>
                <a:gd name="T17" fmla="*/ 0 h 264"/>
                <a:gd name="T18" fmla="*/ 0 w 1298"/>
                <a:gd name="T19" fmla="*/ 0 h 264"/>
                <a:gd name="T20" fmla="*/ 0 w 1298"/>
                <a:gd name="T21" fmla="*/ 0 h 264"/>
                <a:gd name="T22" fmla="*/ 0 w 1298"/>
                <a:gd name="T23" fmla="*/ 0 h 264"/>
                <a:gd name="T24" fmla="*/ 0 w 1298"/>
                <a:gd name="T25" fmla="*/ 0 h 264"/>
                <a:gd name="T26" fmla="*/ 0 w 1298"/>
                <a:gd name="T27" fmla="*/ 0 h 264"/>
                <a:gd name="T28" fmla="*/ 0 w 1298"/>
                <a:gd name="T29" fmla="*/ 0 h 264"/>
                <a:gd name="T30" fmla="*/ 0 w 1298"/>
                <a:gd name="T31" fmla="*/ 0 h 264"/>
                <a:gd name="T32" fmla="*/ 0 w 1298"/>
                <a:gd name="T33" fmla="*/ 0 h 264"/>
                <a:gd name="T34" fmla="*/ 0 w 1298"/>
                <a:gd name="T35" fmla="*/ 0 h 264"/>
                <a:gd name="T36" fmla="*/ 0 w 1298"/>
                <a:gd name="T37" fmla="*/ 0 h 264"/>
                <a:gd name="T38" fmla="*/ 0 w 1298"/>
                <a:gd name="T39" fmla="*/ 0 h 264"/>
                <a:gd name="T40" fmla="*/ 0 w 1298"/>
                <a:gd name="T41" fmla="*/ 0 h 264"/>
                <a:gd name="T42" fmla="*/ 0 w 1298"/>
                <a:gd name="T43" fmla="*/ 0 h 264"/>
                <a:gd name="T44" fmla="*/ 0 w 1298"/>
                <a:gd name="T45" fmla="*/ 0 h 264"/>
                <a:gd name="T46" fmla="*/ 0 w 1298"/>
                <a:gd name="T47" fmla="*/ 0 h 264"/>
                <a:gd name="T48" fmla="*/ 0 w 1298"/>
                <a:gd name="T49" fmla="*/ 0 h 264"/>
                <a:gd name="T50" fmla="*/ 0 w 1298"/>
                <a:gd name="T51" fmla="*/ 0 h 264"/>
                <a:gd name="T52" fmla="*/ 0 w 1298"/>
                <a:gd name="T53" fmla="*/ 0 h 264"/>
                <a:gd name="T54" fmla="*/ 0 w 1298"/>
                <a:gd name="T55" fmla="*/ 0 h 264"/>
                <a:gd name="T56" fmla="*/ 0 w 1298"/>
                <a:gd name="T57" fmla="*/ 0 h 264"/>
                <a:gd name="T58" fmla="*/ 0 w 1298"/>
                <a:gd name="T59" fmla="*/ 0 h 264"/>
                <a:gd name="T60" fmla="*/ 0 w 1298"/>
                <a:gd name="T61" fmla="*/ 0 h 264"/>
                <a:gd name="T62" fmla="*/ 0 w 1298"/>
                <a:gd name="T63" fmla="*/ 0 h 264"/>
                <a:gd name="T64" fmla="*/ 0 w 1298"/>
                <a:gd name="T65" fmla="*/ 0 h 264"/>
                <a:gd name="T66" fmla="*/ 0 w 1298"/>
                <a:gd name="T67" fmla="*/ 0 h 264"/>
                <a:gd name="T68" fmla="*/ 0 w 1298"/>
                <a:gd name="T69" fmla="*/ 0 h 264"/>
                <a:gd name="T70" fmla="*/ 0 w 1298"/>
                <a:gd name="T71" fmla="*/ 0 h 264"/>
                <a:gd name="T72" fmla="*/ 0 w 1298"/>
                <a:gd name="T73" fmla="*/ 0 h 264"/>
                <a:gd name="T74" fmla="*/ 0 w 1298"/>
                <a:gd name="T75" fmla="*/ 0 h 264"/>
                <a:gd name="T76" fmla="*/ 0 w 1298"/>
                <a:gd name="T77" fmla="*/ 0 h 264"/>
                <a:gd name="T78" fmla="*/ 0 w 1298"/>
                <a:gd name="T79" fmla="*/ 0 h 264"/>
                <a:gd name="T80" fmla="*/ 0 w 1298"/>
                <a:gd name="T81" fmla="*/ 0 h 264"/>
                <a:gd name="T82" fmla="*/ 0 w 1298"/>
                <a:gd name="T83" fmla="*/ 0 h 264"/>
                <a:gd name="T84" fmla="*/ 0 w 1298"/>
                <a:gd name="T85" fmla="*/ 0 h 264"/>
                <a:gd name="T86" fmla="*/ 0 w 1298"/>
                <a:gd name="T87" fmla="*/ 0 h 264"/>
                <a:gd name="T88" fmla="*/ 0 w 1298"/>
                <a:gd name="T89" fmla="*/ 0 h 264"/>
                <a:gd name="T90" fmla="*/ 0 w 1298"/>
                <a:gd name="T91" fmla="*/ 0 h 264"/>
                <a:gd name="T92" fmla="*/ 0 w 1298"/>
                <a:gd name="T93" fmla="*/ 0 h 264"/>
                <a:gd name="T94" fmla="*/ 0 w 1298"/>
                <a:gd name="T95" fmla="*/ 0 h 2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64"/>
                <a:gd name="T146" fmla="*/ 1298 w 1298"/>
                <a:gd name="T147" fmla="*/ 264 h 2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64">
                  <a:moveTo>
                    <a:pt x="105" y="0"/>
                  </a:moveTo>
                  <a:lnTo>
                    <a:pt x="137" y="1"/>
                  </a:lnTo>
                  <a:lnTo>
                    <a:pt x="167" y="3"/>
                  </a:lnTo>
                  <a:lnTo>
                    <a:pt x="195" y="4"/>
                  </a:lnTo>
                  <a:lnTo>
                    <a:pt x="221" y="5"/>
                  </a:lnTo>
                  <a:lnTo>
                    <a:pt x="244" y="6"/>
                  </a:lnTo>
                  <a:lnTo>
                    <a:pt x="266" y="7"/>
                  </a:lnTo>
                  <a:lnTo>
                    <a:pt x="288" y="8"/>
                  </a:lnTo>
                  <a:lnTo>
                    <a:pt x="308" y="9"/>
                  </a:lnTo>
                  <a:lnTo>
                    <a:pt x="327" y="10"/>
                  </a:lnTo>
                  <a:lnTo>
                    <a:pt x="346" y="11"/>
                  </a:lnTo>
                  <a:lnTo>
                    <a:pt x="365" y="11"/>
                  </a:lnTo>
                  <a:lnTo>
                    <a:pt x="383" y="12"/>
                  </a:lnTo>
                  <a:lnTo>
                    <a:pt x="402" y="13"/>
                  </a:lnTo>
                  <a:lnTo>
                    <a:pt x="423" y="14"/>
                  </a:lnTo>
                  <a:lnTo>
                    <a:pt x="443" y="15"/>
                  </a:lnTo>
                  <a:lnTo>
                    <a:pt x="465" y="16"/>
                  </a:lnTo>
                  <a:lnTo>
                    <a:pt x="489" y="17"/>
                  </a:lnTo>
                  <a:lnTo>
                    <a:pt x="513" y="19"/>
                  </a:lnTo>
                  <a:lnTo>
                    <a:pt x="541" y="20"/>
                  </a:lnTo>
                  <a:lnTo>
                    <a:pt x="569" y="22"/>
                  </a:lnTo>
                  <a:lnTo>
                    <a:pt x="601" y="23"/>
                  </a:lnTo>
                  <a:lnTo>
                    <a:pt x="635" y="26"/>
                  </a:lnTo>
                  <a:lnTo>
                    <a:pt x="673" y="28"/>
                  </a:lnTo>
                  <a:lnTo>
                    <a:pt x="713" y="30"/>
                  </a:lnTo>
                  <a:lnTo>
                    <a:pt x="757" y="33"/>
                  </a:lnTo>
                  <a:lnTo>
                    <a:pt x="805" y="35"/>
                  </a:lnTo>
                  <a:lnTo>
                    <a:pt x="856" y="38"/>
                  </a:lnTo>
                  <a:lnTo>
                    <a:pt x="913" y="41"/>
                  </a:lnTo>
                  <a:lnTo>
                    <a:pt x="974" y="44"/>
                  </a:lnTo>
                  <a:lnTo>
                    <a:pt x="1039" y="48"/>
                  </a:lnTo>
                  <a:lnTo>
                    <a:pt x="1110" y="52"/>
                  </a:lnTo>
                  <a:lnTo>
                    <a:pt x="1186" y="57"/>
                  </a:lnTo>
                  <a:lnTo>
                    <a:pt x="1214" y="61"/>
                  </a:lnTo>
                  <a:lnTo>
                    <a:pt x="1237" y="68"/>
                  </a:lnTo>
                  <a:lnTo>
                    <a:pt x="1256" y="79"/>
                  </a:lnTo>
                  <a:lnTo>
                    <a:pt x="1271" y="94"/>
                  </a:lnTo>
                  <a:lnTo>
                    <a:pt x="1283" y="110"/>
                  </a:lnTo>
                  <a:lnTo>
                    <a:pt x="1291" y="129"/>
                  </a:lnTo>
                  <a:lnTo>
                    <a:pt x="1296" y="148"/>
                  </a:lnTo>
                  <a:lnTo>
                    <a:pt x="1298" y="167"/>
                  </a:lnTo>
                  <a:lnTo>
                    <a:pt x="1298" y="187"/>
                  </a:lnTo>
                  <a:lnTo>
                    <a:pt x="1293" y="206"/>
                  </a:lnTo>
                  <a:lnTo>
                    <a:pt x="1285" y="223"/>
                  </a:lnTo>
                  <a:lnTo>
                    <a:pt x="1272" y="237"/>
                  </a:lnTo>
                  <a:lnTo>
                    <a:pt x="1257" y="249"/>
                  </a:lnTo>
                  <a:lnTo>
                    <a:pt x="1238" y="257"/>
                  </a:lnTo>
                  <a:lnTo>
                    <a:pt x="1217" y="263"/>
                  </a:lnTo>
                  <a:lnTo>
                    <a:pt x="1191" y="264"/>
                  </a:lnTo>
                  <a:lnTo>
                    <a:pt x="1159" y="262"/>
                  </a:lnTo>
                  <a:lnTo>
                    <a:pt x="1128" y="259"/>
                  </a:lnTo>
                  <a:lnTo>
                    <a:pt x="1101" y="258"/>
                  </a:lnTo>
                  <a:lnTo>
                    <a:pt x="1075" y="256"/>
                  </a:lnTo>
                  <a:lnTo>
                    <a:pt x="1051" y="255"/>
                  </a:lnTo>
                  <a:lnTo>
                    <a:pt x="1029" y="253"/>
                  </a:lnTo>
                  <a:lnTo>
                    <a:pt x="1008" y="252"/>
                  </a:lnTo>
                  <a:lnTo>
                    <a:pt x="988" y="251"/>
                  </a:lnTo>
                  <a:lnTo>
                    <a:pt x="969" y="250"/>
                  </a:lnTo>
                  <a:lnTo>
                    <a:pt x="949" y="249"/>
                  </a:lnTo>
                  <a:lnTo>
                    <a:pt x="930" y="248"/>
                  </a:lnTo>
                  <a:lnTo>
                    <a:pt x="912" y="247"/>
                  </a:lnTo>
                  <a:lnTo>
                    <a:pt x="892" y="245"/>
                  </a:lnTo>
                  <a:lnTo>
                    <a:pt x="872" y="244"/>
                  </a:lnTo>
                  <a:lnTo>
                    <a:pt x="852" y="243"/>
                  </a:lnTo>
                  <a:lnTo>
                    <a:pt x="830" y="242"/>
                  </a:lnTo>
                  <a:lnTo>
                    <a:pt x="807" y="241"/>
                  </a:lnTo>
                  <a:lnTo>
                    <a:pt x="783" y="239"/>
                  </a:lnTo>
                  <a:lnTo>
                    <a:pt x="755" y="238"/>
                  </a:lnTo>
                  <a:lnTo>
                    <a:pt x="726" y="237"/>
                  </a:lnTo>
                  <a:lnTo>
                    <a:pt x="694" y="235"/>
                  </a:lnTo>
                  <a:lnTo>
                    <a:pt x="660" y="233"/>
                  </a:lnTo>
                  <a:lnTo>
                    <a:pt x="622" y="231"/>
                  </a:lnTo>
                  <a:lnTo>
                    <a:pt x="581" y="228"/>
                  </a:lnTo>
                  <a:lnTo>
                    <a:pt x="538" y="226"/>
                  </a:lnTo>
                  <a:lnTo>
                    <a:pt x="490" y="224"/>
                  </a:lnTo>
                  <a:lnTo>
                    <a:pt x="437" y="221"/>
                  </a:lnTo>
                  <a:lnTo>
                    <a:pt x="381" y="218"/>
                  </a:lnTo>
                  <a:lnTo>
                    <a:pt x="320" y="215"/>
                  </a:lnTo>
                  <a:lnTo>
                    <a:pt x="254" y="212"/>
                  </a:lnTo>
                  <a:lnTo>
                    <a:pt x="183" y="209"/>
                  </a:lnTo>
                  <a:lnTo>
                    <a:pt x="107" y="205"/>
                  </a:lnTo>
                  <a:lnTo>
                    <a:pt x="83" y="202"/>
                  </a:lnTo>
                  <a:lnTo>
                    <a:pt x="62" y="194"/>
                  </a:lnTo>
                  <a:lnTo>
                    <a:pt x="45" y="183"/>
                  </a:lnTo>
                  <a:lnTo>
                    <a:pt x="29" y="168"/>
                  </a:lnTo>
                  <a:lnTo>
                    <a:pt x="17" y="151"/>
                  </a:lnTo>
                  <a:lnTo>
                    <a:pt x="8" y="132"/>
                  </a:lnTo>
                  <a:lnTo>
                    <a:pt x="2" y="111"/>
                  </a:lnTo>
                  <a:lnTo>
                    <a:pt x="0" y="91"/>
                  </a:lnTo>
                  <a:lnTo>
                    <a:pt x="2" y="72"/>
                  </a:lnTo>
                  <a:lnTo>
                    <a:pt x="7" y="55"/>
                  </a:lnTo>
                  <a:lnTo>
                    <a:pt x="15" y="39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5"/>
                  </a:lnTo>
                  <a:lnTo>
                    <a:pt x="8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46" name="Freeform 391"/>
            <p:cNvSpPr>
              <a:spLocks/>
            </p:cNvSpPr>
            <p:nvPr/>
          </p:nvSpPr>
          <p:spPr bwMode="auto">
            <a:xfrm>
              <a:off x="4832" y="2310"/>
              <a:ext cx="128" cy="22"/>
            </a:xfrm>
            <a:custGeom>
              <a:avLst/>
              <a:gdLst>
                <a:gd name="T0" fmla="*/ 0 w 1288"/>
                <a:gd name="T1" fmla="*/ 0 h 255"/>
                <a:gd name="T2" fmla="*/ 0 w 1288"/>
                <a:gd name="T3" fmla="*/ 0 h 255"/>
                <a:gd name="T4" fmla="*/ 0 w 1288"/>
                <a:gd name="T5" fmla="*/ 0 h 255"/>
                <a:gd name="T6" fmla="*/ 0 w 1288"/>
                <a:gd name="T7" fmla="*/ 0 h 255"/>
                <a:gd name="T8" fmla="*/ 0 w 1288"/>
                <a:gd name="T9" fmla="*/ 0 h 255"/>
                <a:gd name="T10" fmla="*/ 0 w 1288"/>
                <a:gd name="T11" fmla="*/ 0 h 255"/>
                <a:gd name="T12" fmla="*/ 0 w 1288"/>
                <a:gd name="T13" fmla="*/ 0 h 255"/>
                <a:gd name="T14" fmla="*/ 0 w 1288"/>
                <a:gd name="T15" fmla="*/ 0 h 255"/>
                <a:gd name="T16" fmla="*/ 0 w 1288"/>
                <a:gd name="T17" fmla="*/ 0 h 255"/>
                <a:gd name="T18" fmla="*/ 0 w 1288"/>
                <a:gd name="T19" fmla="*/ 0 h 255"/>
                <a:gd name="T20" fmla="*/ 0 w 1288"/>
                <a:gd name="T21" fmla="*/ 0 h 255"/>
                <a:gd name="T22" fmla="*/ 0 w 1288"/>
                <a:gd name="T23" fmla="*/ 0 h 255"/>
                <a:gd name="T24" fmla="*/ 0 w 1288"/>
                <a:gd name="T25" fmla="*/ 0 h 255"/>
                <a:gd name="T26" fmla="*/ 0 w 1288"/>
                <a:gd name="T27" fmla="*/ 0 h 255"/>
                <a:gd name="T28" fmla="*/ 0 w 1288"/>
                <a:gd name="T29" fmla="*/ 0 h 255"/>
                <a:gd name="T30" fmla="*/ 0 w 1288"/>
                <a:gd name="T31" fmla="*/ 0 h 255"/>
                <a:gd name="T32" fmla="*/ 0 w 1288"/>
                <a:gd name="T33" fmla="*/ 0 h 255"/>
                <a:gd name="T34" fmla="*/ 0 w 1288"/>
                <a:gd name="T35" fmla="*/ 0 h 255"/>
                <a:gd name="T36" fmla="*/ 0 w 1288"/>
                <a:gd name="T37" fmla="*/ 0 h 255"/>
                <a:gd name="T38" fmla="*/ 0 w 1288"/>
                <a:gd name="T39" fmla="*/ 0 h 255"/>
                <a:gd name="T40" fmla="*/ 0 w 1288"/>
                <a:gd name="T41" fmla="*/ 0 h 255"/>
                <a:gd name="T42" fmla="*/ 0 w 1288"/>
                <a:gd name="T43" fmla="*/ 0 h 255"/>
                <a:gd name="T44" fmla="*/ 0 w 1288"/>
                <a:gd name="T45" fmla="*/ 0 h 255"/>
                <a:gd name="T46" fmla="*/ 0 w 1288"/>
                <a:gd name="T47" fmla="*/ 0 h 255"/>
                <a:gd name="T48" fmla="*/ 0 w 1288"/>
                <a:gd name="T49" fmla="*/ 0 h 255"/>
                <a:gd name="T50" fmla="*/ 0 w 1288"/>
                <a:gd name="T51" fmla="*/ 0 h 255"/>
                <a:gd name="T52" fmla="*/ 0 w 1288"/>
                <a:gd name="T53" fmla="*/ 0 h 255"/>
                <a:gd name="T54" fmla="*/ 0 w 1288"/>
                <a:gd name="T55" fmla="*/ 0 h 255"/>
                <a:gd name="T56" fmla="*/ 0 w 1288"/>
                <a:gd name="T57" fmla="*/ 0 h 255"/>
                <a:gd name="T58" fmla="*/ 0 w 1288"/>
                <a:gd name="T59" fmla="*/ 0 h 255"/>
                <a:gd name="T60" fmla="*/ 0 w 1288"/>
                <a:gd name="T61" fmla="*/ 0 h 255"/>
                <a:gd name="T62" fmla="*/ 0 w 1288"/>
                <a:gd name="T63" fmla="*/ 0 h 255"/>
                <a:gd name="T64" fmla="*/ 0 w 1288"/>
                <a:gd name="T65" fmla="*/ 0 h 255"/>
                <a:gd name="T66" fmla="*/ 0 w 1288"/>
                <a:gd name="T67" fmla="*/ 0 h 255"/>
                <a:gd name="T68" fmla="*/ 0 w 1288"/>
                <a:gd name="T69" fmla="*/ 0 h 255"/>
                <a:gd name="T70" fmla="*/ 0 w 1288"/>
                <a:gd name="T71" fmla="*/ 0 h 255"/>
                <a:gd name="T72" fmla="*/ 0 w 1288"/>
                <a:gd name="T73" fmla="*/ 0 h 255"/>
                <a:gd name="T74" fmla="*/ 0 w 1288"/>
                <a:gd name="T75" fmla="*/ 0 h 255"/>
                <a:gd name="T76" fmla="*/ 0 w 1288"/>
                <a:gd name="T77" fmla="*/ 0 h 255"/>
                <a:gd name="T78" fmla="*/ 0 w 1288"/>
                <a:gd name="T79" fmla="*/ 0 h 255"/>
                <a:gd name="T80" fmla="*/ 0 w 1288"/>
                <a:gd name="T81" fmla="*/ 0 h 255"/>
                <a:gd name="T82" fmla="*/ 0 w 1288"/>
                <a:gd name="T83" fmla="*/ 0 h 255"/>
                <a:gd name="T84" fmla="*/ 0 w 1288"/>
                <a:gd name="T85" fmla="*/ 0 h 255"/>
                <a:gd name="T86" fmla="*/ 0 w 1288"/>
                <a:gd name="T87" fmla="*/ 0 h 255"/>
                <a:gd name="T88" fmla="*/ 0 w 1288"/>
                <a:gd name="T89" fmla="*/ 0 h 255"/>
                <a:gd name="T90" fmla="*/ 0 w 1288"/>
                <a:gd name="T91" fmla="*/ 0 h 255"/>
                <a:gd name="T92" fmla="*/ 0 w 1288"/>
                <a:gd name="T93" fmla="*/ 0 h 255"/>
                <a:gd name="T94" fmla="*/ 0 w 1288"/>
                <a:gd name="T95" fmla="*/ 0 h 2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8"/>
                <a:gd name="T145" fmla="*/ 0 h 255"/>
                <a:gd name="T146" fmla="*/ 1288 w 1288"/>
                <a:gd name="T147" fmla="*/ 255 h 2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8" h="255">
                  <a:moveTo>
                    <a:pt x="98" y="0"/>
                  </a:moveTo>
                  <a:lnTo>
                    <a:pt x="130" y="2"/>
                  </a:lnTo>
                  <a:lnTo>
                    <a:pt x="160" y="3"/>
                  </a:lnTo>
                  <a:lnTo>
                    <a:pt x="188" y="5"/>
                  </a:lnTo>
                  <a:lnTo>
                    <a:pt x="214" y="6"/>
                  </a:lnTo>
                  <a:lnTo>
                    <a:pt x="237" y="7"/>
                  </a:lnTo>
                  <a:lnTo>
                    <a:pt x="259" y="8"/>
                  </a:lnTo>
                  <a:lnTo>
                    <a:pt x="281" y="9"/>
                  </a:lnTo>
                  <a:lnTo>
                    <a:pt x="301" y="10"/>
                  </a:lnTo>
                  <a:lnTo>
                    <a:pt x="320" y="11"/>
                  </a:lnTo>
                  <a:lnTo>
                    <a:pt x="340" y="12"/>
                  </a:lnTo>
                  <a:lnTo>
                    <a:pt x="358" y="13"/>
                  </a:lnTo>
                  <a:lnTo>
                    <a:pt x="377" y="14"/>
                  </a:lnTo>
                  <a:lnTo>
                    <a:pt x="396" y="16"/>
                  </a:lnTo>
                  <a:lnTo>
                    <a:pt x="416" y="17"/>
                  </a:lnTo>
                  <a:lnTo>
                    <a:pt x="437" y="18"/>
                  </a:lnTo>
                  <a:lnTo>
                    <a:pt x="459" y="19"/>
                  </a:lnTo>
                  <a:lnTo>
                    <a:pt x="482" y="20"/>
                  </a:lnTo>
                  <a:lnTo>
                    <a:pt x="507" y="22"/>
                  </a:lnTo>
                  <a:lnTo>
                    <a:pt x="535" y="23"/>
                  </a:lnTo>
                  <a:lnTo>
                    <a:pt x="563" y="25"/>
                  </a:lnTo>
                  <a:lnTo>
                    <a:pt x="595" y="26"/>
                  </a:lnTo>
                  <a:lnTo>
                    <a:pt x="629" y="28"/>
                  </a:lnTo>
                  <a:lnTo>
                    <a:pt x="667" y="30"/>
                  </a:lnTo>
                  <a:lnTo>
                    <a:pt x="707" y="32"/>
                  </a:lnTo>
                  <a:lnTo>
                    <a:pt x="751" y="35"/>
                  </a:lnTo>
                  <a:lnTo>
                    <a:pt x="799" y="37"/>
                  </a:lnTo>
                  <a:lnTo>
                    <a:pt x="850" y="40"/>
                  </a:lnTo>
                  <a:lnTo>
                    <a:pt x="906" y="45"/>
                  </a:lnTo>
                  <a:lnTo>
                    <a:pt x="967" y="48"/>
                  </a:lnTo>
                  <a:lnTo>
                    <a:pt x="1033" y="52"/>
                  </a:lnTo>
                  <a:lnTo>
                    <a:pt x="1103" y="56"/>
                  </a:lnTo>
                  <a:lnTo>
                    <a:pt x="1179" y="60"/>
                  </a:lnTo>
                  <a:lnTo>
                    <a:pt x="1207" y="63"/>
                  </a:lnTo>
                  <a:lnTo>
                    <a:pt x="1229" y="70"/>
                  </a:lnTo>
                  <a:lnTo>
                    <a:pt x="1248" y="81"/>
                  </a:lnTo>
                  <a:lnTo>
                    <a:pt x="1262" y="93"/>
                  </a:lnTo>
                  <a:lnTo>
                    <a:pt x="1273" y="109"/>
                  </a:lnTo>
                  <a:lnTo>
                    <a:pt x="1281" y="125"/>
                  </a:lnTo>
                  <a:lnTo>
                    <a:pt x="1285" y="143"/>
                  </a:lnTo>
                  <a:lnTo>
                    <a:pt x="1288" y="160"/>
                  </a:lnTo>
                  <a:lnTo>
                    <a:pt x="1287" y="181"/>
                  </a:lnTo>
                  <a:lnTo>
                    <a:pt x="1282" y="200"/>
                  </a:lnTo>
                  <a:lnTo>
                    <a:pt x="1274" y="216"/>
                  </a:lnTo>
                  <a:lnTo>
                    <a:pt x="1261" y="230"/>
                  </a:lnTo>
                  <a:lnTo>
                    <a:pt x="1246" y="241"/>
                  </a:lnTo>
                  <a:lnTo>
                    <a:pt x="1228" y="249"/>
                  </a:lnTo>
                  <a:lnTo>
                    <a:pt x="1208" y="254"/>
                  </a:lnTo>
                  <a:lnTo>
                    <a:pt x="1184" y="255"/>
                  </a:lnTo>
                  <a:lnTo>
                    <a:pt x="1152" y="253"/>
                  </a:lnTo>
                  <a:lnTo>
                    <a:pt x="1121" y="250"/>
                  </a:lnTo>
                  <a:lnTo>
                    <a:pt x="1094" y="249"/>
                  </a:lnTo>
                  <a:lnTo>
                    <a:pt x="1068" y="247"/>
                  </a:lnTo>
                  <a:lnTo>
                    <a:pt x="1044" y="246"/>
                  </a:lnTo>
                  <a:lnTo>
                    <a:pt x="1022" y="244"/>
                  </a:lnTo>
                  <a:lnTo>
                    <a:pt x="1001" y="243"/>
                  </a:lnTo>
                  <a:lnTo>
                    <a:pt x="981" y="242"/>
                  </a:lnTo>
                  <a:lnTo>
                    <a:pt x="962" y="241"/>
                  </a:lnTo>
                  <a:lnTo>
                    <a:pt x="942" y="240"/>
                  </a:lnTo>
                  <a:lnTo>
                    <a:pt x="923" y="239"/>
                  </a:lnTo>
                  <a:lnTo>
                    <a:pt x="905" y="238"/>
                  </a:lnTo>
                  <a:lnTo>
                    <a:pt x="885" y="236"/>
                  </a:lnTo>
                  <a:lnTo>
                    <a:pt x="865" y="235"/>
                  </a:lnTo>
                  <a:lnTo>
                    <a:pt x="845" y="234"/>
                  </a:lnTo>
                  <a:lnTo>
                    <a:pt x="823" y="233"/>
                  </a:lnTo>
                  <a:lnTo>
                    <a:pt x="800" y="232"/>
                  </a:lnTo>
                  <a:lnTo>
                    <a:pt x="776" y="230"/>
                  </a:lnTo>
                  <a:lnTo>
                    <a:pt x="748" y="229"/>
                  </a:lnTo>
                  <a:lnTo>
                    <a:pt x="719" y="228"/>
                  </a:lnTo>
                  <a:lnTo>
                    <a:pt x="687" y="226"/>
                  </a:lnTo>
                  <a:lnTo>
                    <a:pt x="653" y="224"/>
                  </a:lnTo>
                  <a:lnTo>
                    <a:pt x="615" y="222"/>
                  </a:lnTo>
                  <a:lnTo>
                    <a:pt x="574" y="219"/>
                  </a:lnTo>
                  <a:lnTo>
                    <a:pt x="531" y="217"/>
                  </a:lnTo>
                  <a:lnTo>
                    <a:pt x="483" y="215"/>
                  </a:lnTo>
                  <a:lnTo>
                    <a:pt x="430" y="212"/>
                  </a:lnTo>
                  <a:lnTo>
                    <a:pt x="374" y="209"/>
                  </a:lnTo>
                  <a:lnTo>
                    <a:pt x="313" y="206"/>
                  </a:lnTo>
                  <a:lnTo>
                    <a:pt x="247" y="203"/>
                  </a:lnTo>
                  <a:lnTo>
                    <a:pt x="176" y="200"/>
                  </a:lnTo>
                  <a:lnTo>
                    <a:pt x="100" y="196"/>
                  </a:lnTo>
                  <a:lnTo>
                    <a:pt x="78" y="193"/>
                  </a:lnTo>
                  <a:lnTo>
                    <a:pt x="60" y="185"/>
                  </a:lnTo>
                  <a:lnTo>
                    <a:pt x="43" y="175"/>
                  </a:lnTo>
                  <a:lnTo>
                    <a:pt x="29" y="161"/>
                  </a:lnTo>
                  <a:lnTo>
                    <a:pt x="16" y="146"/>
                  </a:lnTo>
                  <a:lnTo>
                    <a:pt x="7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6" y="53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6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47" name="Freeform 392"/>
            <p:cNvSpPr>
              <a:spLocks/>
            </p:cNvSpPr>
            <p:nvPr/>
          </p:nvSpPr>
          <p:spPr bwMode="auto">
            <a:xfrm>
              <a:off x="4832" y="2311"/>
              <a:ext cx="128" cy="21"/>
            </a:xfrm>
            <a:custGeom>
              <a:avLst/>
              <a:gdLst>
                <a:gd name="T0" fmla="*/ 0 w 1276"/>
                <a:gd name="T1" fmla="*/ 0 h 243"/>
                <a:gd name="T2" fmla="*/ 0 w 1276"/>
                <a:gd name="T3" fmla="*/ 0 h 243"/>
                <a:gd name="T4" fmla="*/ 0 w 1276"/>
                <a:gd name="T5" fmla="*/ 0 h 243"/>
                <a:gd name="T6" fmla="*/ 0 w 1276"/>
                <a:gd name="T7" fmla="*/ 0 h 243"/>
                <a:gd name="T8" fmla="*/ 0 w 1276"/>
                <a:gd name="T9" fmla="*/ 0 h 243"/>
                <a:gd name="T10" fmla="*/ 0 w 1276"/>
                <a:gd name="T11" fmla="*/ 0 h 243"/>
                <a:gd name="T12" fmla="*/ 0 w 1276"/>
                <a:gd name="T13" fmla="*/ 0 h 243"/>
                <a:gd name="T14" fmla="*/ 0 w 1276"/>
                <a:gd name="T15" fmla="*/ 0 h 243"/>
                <a:gd name="T16" fmla="*/ 0 w 1276"/>
                <a:gd name="T17" fmla="*/ 0 h 243"/>
                <a:gd name="T18" fmla="*/ 0 w 1276"/>
                <a:gd name="T19" fmla="*/ 0 h 243"/>
                <a:gd name="T20" fmla="*/ 0 w 1276"/>
                <a:gd name="T21" fmla="*/ 0 h 243"/>
                <a:gd name="T22" fmla="*/ 0 w 1276"/>
                <a:gd name="T23" fmla="*/ 0 h 243"/>
                <a:gd name="T24" fmla="*/ 0 w 1276"/>
                <a:gd name="T25" fmla="*/ 0 h 243"/>
                <a:gd name="T26" fmla="*/ 0 w 1276"/>
                <a:gd name="T27" fmla="*/ 0 h 243"/>
                <a:gd name="T28" fmla="*/ 0 w 1276"/>
                <a:gd name="T29" fmla="*/ 0 h 243"/>
                <a:gd name="T30" fmla="*/ 0 w 1276"/>
                <a:gd name="T31" fmla="*/ 0 h 243"/>
                <a:gd name="T32" fmla="*/ 0 w 1276"/>
                <a:gd name="T33" fmla="*/ 0 h 243"/>
                <a:gd name="T34" fmla="*/ 0 w 1276"/>
                <a:gd name="T35" fmla="*/ 0 h 243"/>
                <a:gd name="T36" fmla="*/ 0 w 1276"/>
                <a:gd name="T37" fmla="*/ 0 h 243"/>
                <a:gd name="T38" fmla="*/ 0 w 1276"/>
                <a:gd name="T39" fmla="*/ 0 h 243"/>
                <a:gd name="T40" fmla="*/ 0 w 1276"/>
                <a:gd name="T41" fmla="*/ 0 h 243"/>
                <a:gd name="T42" fmla="*/ 0 w 1276"/>
                <a:gd name="T43" fmla="*/ 0 h 243"/>
                <a:gd name="T44" fmla="*/ 0 w 1276"/>
                <a:gd name="T45" fmla="*/ 0 h 243"/>
                <a:gd name="T46" fmla="*/ 0 w 1276"/>
                <a:gd name="T47" fmla="*/ 0 h 243"/>
                <a:gd name="T48" fmla="*/ 0 w 1276"/>
                <a:gd name="T49" fmla="*/ 0 h 243"/>
                <a:gd name="T50" fmla="*/ 0 w 1276"/>
                <a:gd name="T51" fmla="*/ 0 h 243"/>
                <a:gd name="T52" fmla="*/ 0 w 1276"/>
                <a:gd name="T53" fmla="*/ 0 h 243"/>
                <a:gd name="T54" fmla="*/ 0 w 1276"/>
                <a:gd name="T55" fmla="*/ 0 h 243"/>
                <a:gd name="T56" fmla="*/ 0 w 1276"/>
                <a:gd name="T57" fmla="*/ 0 h 243"/>
                <a:gd name="T58" fmla="*/ 0 w 1276"/>
                <a:gd name="T59" fmla="*/ 0 h 243"/>
                <a:gd name="T60" fmla="*/ 0 w 1276"/>
                <a:gd name="T61" fmla="*/ 0 h 243"/>
                <a:gd name="T62" fmla="*/ 0 w 1276"/>
                <a:gd name="T63" fmla="*/ 0 h 243"/>
                <a:gd name="T64" fmla="*/ 0 w 1276"/>
                <a:gd name="T65" fmla="*/ 0 h 243"/>
                <a:gd name="T66" fmla="*/ 0 w 1276"/>
                <a:gd name="T67" fmla="*/ 0 h 243"/>
                <a:gd name="T68" fmla="*/ 0 w 1276"/>
                <a:gd name="T69" fmla="*/ 0 h 243"/>
                <a:gd name="T70" fmla="*/ 0 w 1276"/>
                <a:gd name="T71" fmla="*/ 0 h 243"/>
                <a:gd name="T72" fmla="*/ 0 w 1276"/>
                <a:gd name="T73" fmla="*/ 0 h 243"/>
                <a:gd name="T74" fmla="*/ 0 w 1276"/>
                <a:gd name="T75" fmla="*/ 0 h 243"/>
                <a:gd name="T76" fmla="*/ 0 w 1276"/>
                <a:gd name="T77" fmla="*/ 0 h 243"/>
                <a:gd name="T78" fmla="*/ 0 w 1276"/>
                <a:gd name="T79" fmla="*/ 0 h 243"/>
                <a:gd name="T80" fmla="*/ 0 w 1276"/>
                <a:gd name="T81" fmla="*/ 0 h 243"/>
                <a:gd name="T82" fmla="*/ 0 w 1276"/>
                <a:gd name="T83" fmla="*/ 0 h 243"/>
                <a:gd name="T84" fmla="*/ 0 w 1276"/>
                <a:gd name="T85" fmla="*/ 0 h 243"/>
                <a:gd name="T86" fmla="*/ 0 w 1276"/>
                <a:gd name="T87" fmla="*/ 0 h 243"/>
                <a:gd name="T88" fmla="*/ 0 w 1276"/>
                <a:gd name="T89" fmla="*/ 0 h 243"/>
                <a:gd name="T90" fmla="*/ 0 w 1276"/>
                <a:gd name="T91" fmla="*/ 0 h 243"/>
                <a:gd name="T92" fmla="*/ 0 w 1276"/>
                <a:gd name="T93" fmla="*/ 0 h 243"/>
                <a:gd name="T94" fmla="*/ 0 w 1276"/>
                <a:gd name="T95" fmla="*/ 0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6"/>
                <a:gd name="T145" fmla="*/ 0 h 243"/>
                <a:gd name="T146" fmla="*/ 1276 w 127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6" h="243">
                  <a:moveTo>
                    <a:pt x="93" y="0"/>
                  </a:moveTo>
                  <a:lnTo>
                    <a:pt x="125" y="2"/>
                  </a:lnTo>
                  <a:lnTo>
                    <a:pt x="155" y="4"/>
                  </a:lnTo>
                  <a:lnTo>
                    <a:pt x="183" y="5"/>
                  </a:lnTo>
                  <a:lnTo>
                    <a:pt x="209" y="6"/>
                  </a:lnTo>
                  <a:lnTo>
                    <a:pt x="232" y="8"/>
                  </a:lnTo>
                  <a:lnTo>
                    <a:pt x="254" y="9"/>
                  </a:lnTo>
                  <a:lnTo>
                    <a:pt x="276" y="10"/>
                  </a:lnTo>
                  <a:lnTo>
                    <a:pt x="296" y="10"/>
                  </a:lnTo>
                  <a:lnTo>
                    <a:pt x="315" y="11"/>
                  </a:lnTo>
                  <a:lnTo>
                    <a:pt x="335" y="12"/>
                  </a:lnTo>
                  <a:lnTo>
                    <a:pt x="353" y="13"/>
                  </a:lnTo>
                  <a:lnTo>
                    <a:pt x="372" y="14"/>
                  </a:lnTo>
                  <a:lnTo>
                    <a:pt x="391" y="15"/>
                  </a:lnTo>
                  <a:lnTo>
                    <a:pt x="411" y="16"/>
                  </a:lnTo>
                  <a:lnTo>
                    <a:pt x="432" y="17"/>
                  </a:lnTo>
                  <a:lnTo>
                    <a:pt x="454" y="18"/>
                  </a:lnTo>
                  <a:lnTo>
                    <a:pt x="477" y="19"/>
                  </a:lnTo>
                  <a:lnTo>
                    <a:pt x="502" y="20"/>
                  </a:lnTo>
                  <a:lnTo>
                    <a:pt x="530" y="22"/>
                  </a:lnTo>
                  <a:lnTo>
                    <a:pt x="558" y="23"/>
                  </a:lnTo>
                  <a:lnTo>
                    <a:pt x="590" y="25"/>
                  </a:lnTo>
                  <a:lnTo>
                    <a:pt x="624" y="27"/>
                  </a:lnTo>
                  <a:lnTo>
                    <a:pt x="662" y="29"/>
                  </a:lnTo>
                  <a:lnTo>
                    <a:pt x="702" y="31"/>
                  </a:lnTo>
                  <a:lnTo>
                    <a:pt x="746" y="34"/>
                  </a:lnTo>
                  <a:lnTo>
                    <a:pt x="794" y="37"/>
                  </a:lnTo>
                  <a:lnTo>
                    <a:pt x="845" y="39"/>
                  </a:lnTo>
                  <a:lnTo>
                    <a:pt x="901" y="42"/>
                  </a:lnTo>
                  <a:lnTo>
                    <a:pt x="962" y="46"/>
                  </a:lnTo>
                  <a:lnTo>
                    <a:pt x="1028" y="49"/>
                  </a:lnTo>
                  <a:lnTo>
                    <a:pt x="1098" y="53"/>
                  </a:lnTo>
                  <a:lnTo>
                    <a:pt x="1174" y="57"/>
                  </a:lnTo>
                  <a:lnTo>
                    <a:pt x="1202" y="61"/>
                  </a:lnTo>
                  <a:lnTo>
                    <a:pt x="1224" y="69"/>
                  </a:lnTo>
                  <a:lnTo>
                    <a:pt x="1241" y="79"/>
                  </a:lnTo>
                  <a:lnTo>
                    <a:pt x="1254" y="93"/>
                  </a:lnTo>
                  <a:lnTo>
                    <a:pt x="1263" y="107"/>
                  </a:lnTo>
                  <a:lnTo>
                    <a:pt x="1271" y="124"/>
                  </a:lnTo>
                  <a:lnTo>
                    <a:pt x="1274" y="140"/>
                  </a:lnTo>
                  <a:lnTo>
                    <a:pt x="1276" y="157"/>
                  </a:lnTo>
                  <a:lnTo>
                    <a:pt x="1276" y="176"/>
                  </a:lnTo>
                  <a:lnTo>
                    <a:pt x="1273" y="193"/>
                  </a:lnTo>
                  <a:lnTo>
                    <a:pt x="1265" y="208"/>
                  </a:lnTo>
                  <a:lnTo>
                    <a:pt x="1253" y="221"/>
                  </a:lnTo>
                  <a:lnTo>
                    <a:pt x="1239" y="231"/>
                  </a:lnTo>
                  <a:lnTo>
                    <a:pt x="1222" y="238"/>
                  </a:lnTo>
                  <a:lnTo>
                    <a:pt x="1202" y="242"/>
                  </a:lnTo>
                  <a:lnTo>
                    <a:pt x="1179" y="243"/>
                  </a:lnTo>
                  <a:lnTo>
                    <a:pt x="1147" y="241"/>
                  </a:lnTo>
                  <a:lnTo>
                    <a:pt x="1116" y="238"/>
                  </a:lnTo>
                  <a:lnTo>
                    <a:pt x="1089" y="237"/>
                  </a:lnTo>
                  <a:lnTo>
                    <a:pt x="1063" y="235"/>
                  </a:lnTo>
                  <a:lnTo>
                    <a:pt x="1039" y="234"/>
                  </a:lnTo>
                  <a:lnTo>
                    <a:pt x="1017" y="232"/>
                  </a:lnTo>
                  <a:lnTo>
                    <a:pt x="996" y="231"/>
                  </a:lnTo>
                  <a:lnTo>
                    <a:pt x="976" y="230"/>
                  </a:lnTo>
                  <a:lnTo>
                    <a:pt x="957" y="229"/>
                  </a:lnTo>
                  <a:lnTo>
                    <a:pt x="937" y="228"/>
                  </a:lnTo>
                  <a:lnTo>
                    <a:pt x="918" y="227"/>
                  </a:lnTo>
                  <a:lnTo>
                    <a:pt x="900" y="226"/>
                  </a:lnTo>
                  <a:lnTo>
                    <a:pt x="880" y="224"/>
                  </a:lnTo>
                  <a:lnTo>
                    <a:pt x="860" y="223"/>
                  </a:lnTo>
                  <a:lnTo>
                    <a:pt x="840" y="222"/>
                  </a:lnTo>
                  <a:lnTo>
                    <a:pt x="818" y="221"/>
                  </a:lnTo>
                  <a:lnTo>
                    <a:pt x="795" y="220"/>
                  </a:lnTo>
                  <a:lnTo>
                    <a:pt x="771" y="218"/>
                  </a:lnTo>
                  <a:lnTo>
                    <a:pt x="743" y="217"/>
                  </a:lnTo>
                  <a:lnTo>
                    <a:pt x="714" y="216"/>
                  </a:lnTo>
                  <a:lnTo>
                    <a:pt x="682" y="214"/>
                  </a:lnTo>
                  <a:lnTo>
                    <a:pt x="648" y="212"/>
                  </a:lnTo>
                  <a:lnTo>
                    <a:pt x="610" y="210"/>
                  </a:lnTo>
                  <a:lnTo>
                    <a:pt x="569" y="207"/>
                  </a:lnTo>
                  <a:lnTo>
                    <a:pt x="526" y="205"/>
                  </a:lnTo>
                  <a:lnTo>
                    <a:pt x="478" y="203"/>
                  </a:lnTo>
                  <a:lnTo>
                    <a:pt x="425" y="200"/>
                  </a:lnTo>
                  <a:lnTo>
                    <a:pt x="369" y="197"/>
                  </a:lnTo>
                  <a:lnTo>
                    <a:pt x="308" y="194"/>
                  </a:lnTo>
                  <a:lnTo>
                    <a:pt x="242" y="191"/>
                  </a:lnTo>
                  <a:lnTo>
                    <a:pt x="171" y="188"/>
                  </a:lnTo>
                  <a:lnTo>
                    <a:pt x="95" y="184"/>
                  </a:lnTo>
                  <a:lnTo>
                    <a:pt x="75" y="181"/>
                  </a:lnTo>
                  <a:lnTo>
                    <a:pt x="57" y="174"/>
                  </a:lnTo>
                  <a:lnTo>
                    <a:pt x="42" y="165"/>
                  </a:lnTo>
                  <a:lnTo>
                    <a:pt x="28" y="153"/>
                  </a:lnTo>
                  <a:lnTo>
                    <a:pt x="16" y="137"/>
                  </a:lnTo>
                  <a:lnTo>
                    <a:pt x="8" y="120"/>
                  </a:lnTo>
                  <a:lnTo>
                    <a:pt x="2" y="101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14" y="35"/>
                  </a:lnTo>
                  <a:lnTo>
                    <a:pt x="26" y="23"/>
                  </a:lnTo>
                  <a:lnTo>
                    <a:pt x="39" y="13"/>
                  </a:lnTo>
                  <a:lnTo>
                    <a:pt x="55" y="6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48" name="Freeform 393"/>
            <p:cNvSpPr>
              <a:spLocks/>
            </p:cNvSpPr>
            <p:nvPr/>
          </p:nvSpPr>
          <p:spPr bwMode="auto">
            <a:xfrm>
              <a:off x="4833" y="2312"/>
              <a:ext cx="126" cy="20"/>
            </a:xfrm>
            <a:custGeom>
              <a:avLst/>
              <a:gdLst>
                <a:gd name="T0" fmla="*/ 0 w 1267"/>
                <a:gd name="T1" fmla="*/ 0 h 232"/>
                <a:gd name="T2" fmla="*/ 0 w 1267"/>
                <a:gd name="T3" fmla="*/ 0 h 232"/>
                <a:gd name="T4" fmla="*/ 0 w 1267"/>
                <a:gd name="T5" fmla="*/ 0 h 232"/>
                <a:gd name="T6" fmla="*/ 0 w 1267"/>
                <a:gd name="T7" fmla="*/ 0 h 232"/>
                <a:gd name="T8" fmla="*/ 0 w 1267"/>
                <a:gd name="T9" fmla="*/ 0 h 232"/>
                <a:gd name="T10" fmla="*/ 0 w 1267"/>
                <a:gd name="T11" fmla="*/ 0 h 232"/>
                <a:gd name="T12" fmla="*/ 0 w 1267"/>
                <a:gd name="T13" fmla="*/ 0 h 232"/>
                <a:gd name="T14" fmla="*/ 0 w 1267"/>
                <a:gd name="T15" fmla="*/ 0 h 232"/>
                <a:gd name="T16" fmla="*/ 0 w 1267"/>
                <a:gd name="T17" fmla="*/ 0 h 232"/>
                <a:gd name="T18" fmla="*/ 0 w 1267"/>
                <a:gd name="T19" fmla="*/ 0 h 232"/>
                <a:gd name="T20" fmla="*/ 0 w 1267"/>
                <a:gd name="T21" fmla="*/ 0 h 232"/>
                <a:gd name="T22" fmla="*/ 0 w 1267"/>
                <a:gd name="T23" fmla="*/ 0 h 232"/>
                <a:gd name="T24" fmla="*/ 0 w 1267"/>
                <a:gd name="T25" fmla="*/ 0 h 232"/>
                <a:gd name="T26" fmla="*/ 0 w 1267"/>
                <a:gd name="T27" fmla="*/ 0 h 232"/>
                <a:gd name="T28" fmla="*/ 0 w 1267"/>
                <a:gd name="T29" fmla="*/ 0 h 232"/>
                <a:gd name="T30" fmla="*/ 0 w 1267"/>
                <a:gd name="T31" fmla="*/ 0 h 232"/>
                <a:gd name="T32" fmla="*/ 0 w 1267"/>
                <a:gd name="T33" fmla="*/ 0 h 232"/>
                <a:gd name="T34" fmla="*/ 0 w 1267"/>
                <a:gd name="T35" fmla="*/ 0 h 232"/>
                <a:gd name="T36" fmla="*/ 0 w 1267"/>
                <a:gd name="T37" fmla="*/ 0 h 232"/>
                <a:gd name="T38" fmla="*/ 0 w 1267"/>
                <a:gd name="T39" fmla="*/ 0 h 232"/>
                <a:gd name="T40" fmla="*/ 0 w 1267"/>
                <a:gd name="T41" fmla="*/ 0 h 232"/>
                <a:gd name="T42" fmla="*/ 0 w 1267"/>
                <a:gd name="T43" fmla="*/ 0 h 232"/>
                <a:gd name="T44" fmla="*/ 0 w 1267"/>
                <a:gd name="T45" fmla="*/ 0 h 232"/>
                <a:gd name="T46" fmla="*/ 0 w 1267"/>
                <a:gd name="T47" fmla="*/ 0 h 232"/>
                <a:gd name="T48" fmla="*/ 0 w 1267"/>
                <a:gd name="T49" fmla="*/ 0 h 232"/>
                <a:gd name="T50" fmla="*/ 0 w 1267"/>
                <a:gd name="T51" fmla="*/ 0 h 232"/>
                <a:gd name="T52" fmla="*/ 0 w 1267"/>
                <a:gd name="T53" fmla="*/ 0 h 232"/>
                <a:gd name="T54" fmla="*/ 0 w 1267"/>
                <a:gd name="T55" fmla="*/ 0 h 232"/>
                <a:gd name="T56" fmla="*/ 0 w 1267"/>
                <a:gd name="T57" fmla="*/ 0 h 232"/>
                <a:gd name="T58" fmla="*/ 0 w 1267"/>
                <a:gd name="T59" fmla="*/ 0 h 232"/>
                <a:gd name="T60" fmla="*/ 0 w 1267"/>
                <a:gd name="T61" fmla="*/ 0 h 232"/>
                <a:gd name="T62" fmla="*/ 0 w 1267"/>
                <a:gd name="T63" fmla="*/ 0 h 232"/>
                <a:gd name="T64" fmla="*/ 0 w 1267"/>
                <a:gd name="T65" fmla="*/ 0 h 232"/>
                <a:gd name="T66" fmla="*/ 0 w 1267"/>
                <a:gd name="T67" fmla="*/ 0 h 232"/>
                <a:gd name="T68" fmla="*/ 0 w 1267"/>
                <a:gd name="T69" fmla="*/ 0 h 232"/>
                <a:gd name="T70" fmla="*/ 0 w 1267"/>
                <a:gd name="T71" fmla="*/ 0 h 232"/>
                <a:gd name="T72" fmla="*/ 0 w 1267"/>
                <a:gd name="T73" fmla="*/ 0 h 232"/>
                <a:gd name="T74" fmla="*/ 0 w 1267"/>
                <a:gd name="T75" fmla="*/ 0 h 232"/>
                <a:gd name="T76" fmla="*/ 0 w 1267"/>
                <a:gd name="T77" fmla="*/ 0 h 232"/>
                <a:gd name="T78" fmla="*/ 0 w 1267"/>
                <a:gd name="T79" fmla="*/ 0 h 232"/>
                <a:gd name="T80" fmla="*/ 0 w 1267"/>
                <a:gd name="T81" fmla="*/ 0 h 232"/>
                <a:gd name="T82" fmla="*/ 0 w 1267"/>
                <a:gd name="T83" fmla="*/ 0 h 232"/>
                <a:gd name="T84" fmla="*/ 0 w 1267"/>
                <a:gd name="T85" fmla="*/ 0 h 232"/>
                <a:gd name="T86" fmla="*/ 0 w 1267"/>
                <a:gd name="T87" fmla="*/ 0 h 232"/>
                <a:gd name="T88" fmla="*/ 0 w 1267"/>
                <a:gd name="T89" fmla="*/ 0 h 232"/>
                <a:gd name="T90" fmla="*/ 0 w 1267"/>
                <a:gd name="T91" fmla="*/ 0 h 232"/>
                <a:gd name="T92" fmla="*/ 0 w 1267"/>
                <a:gd name="T93" fmla="*/ 0 h 232"/>
                <a:gd name="T94" fmla="*/ 0 w 1267"/>
                <a:gd name="T95" fmla="*/ 0 h 2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32"/>
                <a:gd name="T146" fmla="*/ 1267 w 1267"/>
                <a:gd name="T147" fmla="*/ 232 h 2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32">
                  <a:moveTo>
                    <a:pt x="86" y="0"/>
                  </a:moveTo>
                  <a:lnTo>
                    <a:pt x="118" y="2"/>
                  </a:lnTo>
                  <a:lnTo>
                    <a:pt x="148" y="3"/>
                  </a:lnTo>
                  <a:lnTo>
                    <a:pt x="176" y="5"/>
                  </a:lnTo>
                  <a:lnTo>
                    <a:pt x="202" y="6"/>
                  </a:lnTo>
                  <a:lnTo>
                    <a:pt x="225" y="7"/>
                  </a:lnTo>
                  <a:lnTo>
                    <a:pt x="247" y="8"/>
                  </a:lnTo>
                  <a:lnTo>
                    <a:pt x="269" y="10"/>
                  </a:lnTo>
                  <a:lnTo>
                    <a:pt x="289" y="11"/>
                  </a:lnTo>
                  <a:lnTo>
                    <a:pt x="308" y="12"/>
                  </a:lnTo>
                  <a:lnTo>
                    <a:pt x="328" y="13"/>
                  </a:lnTo>
                  <a:lnTo>
                    <a:pt x="346" y="14"/>
                  </a:lnTo>
                  <a:lnTo>
                    <a:pt x="365" y="15"/>
                  </a:lnTo>
                  <a:lnTo>
                    <a:pt x="384" y="16"/>
                  </a:lnTo>
                  <a:lnTo>
                    <a:pt x="405" y="17"/>
                  </a:lnTo>
                  <a:lnTo>
                    <a:pt x="425" y="18"/>
                  </a:lnTo>
                  <a:lnTo>
                    <a:pt x="447" y="19"/>
                  </a:lnTo>
                  <a:lnTo>
                    <a:pt x="471" y="20"/>
                  </a:lnTo>
                  <a:lnTo>
                    <a:pt x="495" y="22"/>
                  </a:lnTo>
                  <a:lnTo>
                    <a:pt x="523" y="24"/>
                  </a:lnTo>
                  <a:lnTo>
                    <a:pt x="552" y="25"/>
                  </a:lnTo>
                  <a:lnTo>
                    <a:pt x="584" y="27"/>
                  </a:lnTo>
                  <a:lnTo>
                    <a:pt x="618" y="29"/>
                  </a:lnTo>
                  <a:lnTo>
                    <a:pt x="655" y="31"/>
                  </a:lnTo>
                  <a:lnTo>
                    <a:pt x="695" y="33"/>
                  </a:lnTo>
                  <a:lnTo>
                    <a:pt x="740" y="35"/>
                  </a:lnTo>
                  <a:lnTo>
                    <a:pt x="788" y="38"/>
                  </a:lnTo>
                  <a:lnTo>
                    <a:pt x="839" y="40"/>
                  </a:lnTo>
                  <a:lnTo>
                    <a:pt x="896" y="43"/>
                  </a:lnTo>
                  <a:lnTo>
                    <a:pt x="957" y="47"/>
                  </a:lnTo>
                  <a:lnTo>
                    <a:pt x="1022" y="50"/>
                  </a:lnTo>
                  <a:lnTo>
                    <a:pt x="1093" y="55"/>
                  </a:lnTo>
                  <a:lnTo>
                    <a:pt x="1169" y="59"/>
                  </a:lnTo>
                  <a:lnTo>
                    <a:pt x="1196" y="62"/>
                  </a:lnTo>
                  <a:lnTo>
                    <a:pt x="1217" y="68"/>
                  </a:lnTo>
                  <a:lnTo>
                    <a:pt x="1233" y="77"/>
                  </a:lnTo>
                  <a:lnTo>
                    <a:pt x="1245" y="90"/>
                  </a:lnTo>
                  <a:lnTo>
                    <a:pt x="1254" y="103"/>
                  </a:lnTo>
                  <a:lnTo>
                    <a:pt x="1261" y="119"/>
                  </a:lnTo>
                  <a:lnTo>
                    <a:pt x="1265" y="134"/>
                  </a:lnTo>
                  <a:lnTo>
                    <a:pt x="1267" y="150"/>
                  </a:lnTo>
                  <a:lnTo>
                    <a:pt x="1267" y="170"/>
                  </a:lnTo>
                  <a:lnTo>
                    <a:pt x="1263" y="187"/>
                  </a:lnTo>
                  <a:lnTo>
                    <a:pt x="1255" y="202"/>
                  </a:lnTo>
                  <a:lnTo>
                    <a:pt x="1244" y="213"/>
                  </a:lnTo>
                  <a:lnTo>
                    <a:pt x="1229" y="222"/>
                  </a:lnTo>
                  <a:lnTo>
                    <a:pt x="1213" y="229"/>
                  </a:lnTo>
                  <a:lnTo>
                    <a:pt x="1193" y="232"/>
                  </a:lnTo>
                  <a:lnTo>
                    <a:pt x="1172" y="232"/>
                  </a:lnTo>
                  <a:lnTo>
                    <a:pt x="1140" y="230"/>
                  </a:lnTo>
                  <a:lnTo>
                    <a:pt x="1109" y="227"/>
                  </a:lnTo>
                  <a:lnTo>
                    <a:pt x="1082" y="226"/>
                  </a:lnTo>
                  <a:lnTo>
                    <a:pt x="1056" y="224"/>
                  </a:lnTo>
                  <a:lnTo>
                    <a:pt x="1032" y="223"/>
                  </a:lnTo>
                  <a:lnTo>
                    <a:pt x="1010" y="221"/>
                  </a:lnTo>
                  <a:lnTo>
                    <a:pt x="989" y="220"/>
                  </a:lnTo>
                  <a:lnTo>
                    <a:pt x="969" y="219"/>
                  </a:lnTo>
                  <a:lnTo>
                    <a:pt x="950" y="218"/>
                  </a:lnTo>
                  <a:lnTo>
                    <a:pt x="930" y="217"/>
                  </a:lnTo>
                  <a:lnTo>
                    <a:pt x="911" y="216"/>
                  </a:lnTo>
                  <a:lnTo>
                    <a:pt x="893" y="215"/>
                  </a:lnTo>
                  <a:lnTo>
                    <a:pt x="873" y="213"/>
                  </a:lnTo>
                  <a:lnTo>
                    <a:pt x="853" y="212"/>
                  </a:lnTo>
                  <a:lnTo>
                    <a:pt x="833" y="211"/>
                  </a:lnTo>
                  <a:lnTo>
                    <a:pt x="811" y="210"/>
                  </a:lnTo>
                  <a:lnTo>
                    <a:pt x="788" y="209"/>
                  </a:lnTo>
                  <a:lnTo>
                    <a:pt x="764" y="207"/>
                  </a:lnTo>
                  <a:lnTo>
                    <a:pt x="736" y="206"/>
                  </a:lnTo>
                  <a:lnTo>
                    <a:pt x="707" y="205"/>
                  </a:lnTo>
                  <a:lnTo>
                    <a:pt x="675" y="203"/>
                  </a:lnTo>
                  <a:lnTo>
                    <a:pt x="641" y="201"/>
                  </a:lnTo>
                  <a:lnTo>
                    <a:pt x="603" y="199"/>
                  </a:lnTo>
                  <a:lnTo>
                    <a:pt x="562" y="196"/>
                  </a:lnTo>
                  <a:lnTo>
                    <a:pt x="519" y="194"/>
                  </a:lnTo>
                  <a:lnTo>
                    <a:pt x="471" y="192"/>
                  </a:lnTo>
                  <a:lnTo>
                    <a:pt x="418" y="189"/>
                  </a:lnTo>
                  <a:lnTo>
                    <a:pt x="362" y="186"/>
                  </a:lnTo>
                  <a:lnTo>
                    <a:pt x="301" y="183"/>
                  </a:lnTo>
                  <a:lnTo>
                    <a:pt x="235" y="180"/>
                  </a:lnTo>
                  <a:lnTo>
                    <a:pt x="164" y="177"/>
                  </a:lnTo>
                  <a:lnTo>
                    <a:pt x="88" y="173"/>
                  </a:lnTo>
                  <a:lnTo>
                    <a:pt x="70" y="170"/>
                  </a:lnTo>
                  <a:lnTo>
                    <a:pt x="55" y="164"/>
                  </a:lnTo>
                  <a:lnTo>
                    <a:pt x="40" y="155"/>
                  </a:lnTo>
                  <a:lnTo>
                    <a:pt x="27" y="143"/>
                  </a:lnTo>
                  <a:lnTo>
                    <a:pt x="16" y="128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71"/>
                  </a:lnTo>
                  <a:lnTo>
                    <a:pt x="1" y="56"/>
                  </a:lnTo>
                  <a:lnTo>
                    <a:pt x="6" y="41"/>
                  </a:lnTo>
                  <a:lnTo>
                    <a:pt x="13" y="29"/>
                  </a:lnTo>
                  <a:lnTo>
                    <a:pt x="24" y="18"/>
                  </a:lnTo>
                  <a:lnTo>
                    <a:pt x="37" y="10"/>
                  </a:lnTo>
                  <a:lnTo>
                    <a:pt x="51" y="4"/>
                  </a:lnTo>
                  <a:lnTo>
                    <a:pt x="6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49" name="Freeform 394"/>
            <p:cNvSpPr>
              <a:spLocks/>
            </p:cNvSpPr>
            <p:nvPr/>
          </p:nvSpPr>
          <p:spPr bwMode="auto">
            <a:xfrm>
              <a:off x="4833" y="2313"/>
              <a:ext cx="126" cy="19"/>
            </a:xfrm>
            <a:custGeom>
              <a:avLst/>
              <a:gdLst>
                <a:gd name="T0" fmla="*/ 0 w 1258"/>
                <a:gd name="T1" fmla="*/ 0 h 220"/>
                <a:gd name="T2" fmla="*/ 0 w 1258"/>
                <a:gd name="T3" fmla="*/ 0 h 220"/>
                <a:gd name="T4" fmla="*/ 0 w 1258"/>
                <a:gd name="T5" fmla="*/ 0 h 220"/>
                <a:gd name="T6" fmla="*/ 0 w 1258"/>
                <a:gd name="T7" fmla="*/ 0 h 220"/>
                <a:gd name="T8" fmla="*/ 0 w 1258"/>
                <a:gd name="T9" fmla="*/ 0 h 220"/>
                <a:gd name="T10" fmla="*/ 0 w 1258"/>
                <a:gd name="T11" fmla="*/ 0 h 220"/>
                <a:gd name="T12" fmla="*/ 0 w 1258"/>
                <a:gd name="T13" fmla="*/ 0 h 220"/>
                <a:gd name="T14" fmla="*/ 0 w 1258"/>
                <a:gd name="T15" fmla="*/ 0 h 220"/>
                <a:gd name="T16" fmla="*/ 0 w 1258"/>
                <a:gd name="T17" fmla="*/ 0 h 220"/>
                <a:gd name="T18" fmla="*/ 0 w 1258"/>
                <a:gd name="T19" fmla="*/ 0 h 220"/>
                <a:gd name="T20" fmla="*/ 0 w 1258"/>
                <a:gd name="T21" fmla="*/ 0 h 220"/>
                <a:gd name="T22" fmla="*/ 0 w 1258"/>
                <a:gd name="T23" fmla="*/ 0 h 220"/>
                <a:gd name="T24" fmla="*/ 0 w 1258"/>
                <a:gd name="T25" fmla="*/ 0 h 220"/>
                <a:gd name="T26" fmla="*/ 0 w 1258"/>
                <a:gd name="T27" fmla="*/ 0 h 220"/>
                <a:gd name="T28" fmla="*/ 0 w 1258"/>
                <a:gd name="T29" fmla="*/ 0 h 220"/>
                <a:gd name="T30" fmla="*/ 0 w 1258"/>
                <a:gd name="T31" fmla="*/ 0 h 220"/>
                <a:gd name="T32" fmla="*/ 0 w 1258"/>
                <a:gd name="T33" fmla="*/ 0 h 220"/>
                <a:gd name="T34" fmla="*/ 0 w 1258"/>
                <a:gd name="T35" fmla="*/ 0 h 220"/>
                <a:gd name="T36" fmla="*/ 0 w 1258"/>
                <a:gd name="T37" fmla="*/ 0 h 220"/>
                <a:gd name="T38" fmla="*/ 0 w 1258"/>
                <a:gd name="T39" fmla="*/ 0 h 220"/>
                <a:gd name="T40" fmla="*/ 0 w 1258"/>
                <a:gd name="T41" fmla="*/ 0 h 220"/>
                <a:gd name="T42" fmla="*/ 0 w 1258"/>
                <a:gd name="T43" fmla="*/ 0 h 220"/>
                <a:gd name="T44" fmla="*/ 0 w 1258"/>
                <a:gd name="T45" fmla="*/ 0 h 220"/>
                <a:gd name="T46" fmla="*/ 0 w 1258"/>
                <a:gd name="T47" fmla="*/ 0 h 220"/>
                <a:gd name="T48" fmla="*/ 0 w 1258"/>
                <a:gd name="T49" fmla="*/ 0 h 220"/>
                <a:gd name="T50" fmla="*/ 0 w 1258"/>
                <a:gd name="T51" fmla="*/ 0 h 220"/>
                <a:gd name="T52" fmla="*/ 0 w 1258"/>
                <a:gd name="T53" fmla="*/ 0 h 220"/>
                <a:gd name="T54" fmla="*/ 0 w 1258"/>
                <a:gd name="T55" fmla="*/ 0 h 220"/>
                <a:gd name="T56" fmla="*/ 0 w 1258"/>
                <a:gd name="T57" fmla="*/ 0 h 220"/>
                <a:gd name="T58" fmla="*/ 0 w 1258"/>
                <a:gd name="T59" fmla="*/ 0 h 220"/>
                <a:gd name="T60" fmla="*/ 0 w 1258"/>
                <a:gd name="T61" fmla="*/ 0 h 220"/>
                <a:gd name="T62" fmla="*/ 0 w 1258"/>
                <a:gd name="T63" fmla="*/ 0 h 220"/>
                <a:gd name="T64" fmla="*/ 0 w 1258"/>
                <a:gd name="T65" fmla="*/ 0 h 220"/>
                <a:gd name="T66" fmla="*/ 0 w 1258"/>
                <a:gd name="T67" fmla="*/ 0 h 220"/>
                <a:gd name="T68" fmla="*/ 0 w 1258"/>
                <a:gd name="T69" fmla="*/ 0 h 2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8"/>
                <a:gd name="T106" fmla="*/ 0 h 220"/>
                <a:gd name="T107" fmla="*/ 1258 w 1258"/>
                <a:gd name="T108" fmla="*/ 220 h 2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8" h="220">
                  <a:moveTo>
                    <a:pt x="81" y="0"/>
                  </a:moveTo>
                  <a:lnTo>
                    <a:pt x="1164" y="57"/>
                  </a:lnTo>
                  <a:lnTo>
                    <a:pt x="1191" y="60"/>
                  </a:lnTo>
                  <a:lnTo>
                    <a:pt x="1211" y="66"/>
                  </a:lnTo>
                  <a:lnTo>
                    <a:pt x="1226" y="76"/>
                  </a:lnTo>
                  <a:lnTo>
                    <a:pt x="1238" y="87"/>
                  </a:lnTo>
                  <a:lnTo>
                    <a:pt x="1245" y="100"/>
                  </a:lnTo>
                  <a:lnTo>
                    <a:pt x="1251" y="114"/>
                  </a:lnTo>
                  <a:lnTo>
                    <a:pt x="1255" y="129"/>
                  </a:lnTo>
                  <a:lnTo>
                    <a:pt x="1257" y="143"/>
                  </a:lnTo>
                  <a:lnTo>
                    <a:pt x="1258" y="163"/>
                  </a:lnTo>
                  <a:lnTo>
                    <a:pt x="1255" y="179"/>
                  </a:lnTo>
                  <a:lnTo>
                    <a:pt x="1246" y="193"/>
                  </a:lnTo>
                  <a:lnTo>
                    <a:pt x="1235" y="204"/>
                  </a:lnTo>
                  <a:lnTo>
                    <a:pt x="1221" y="211"/>
                  </a:lnTo>
                  <a:lnTo>
                    <a:pt x="1205" y="217"/>
                  </a:lnTo>
                  <a:lnTo>
                    <a:pt x="1186" y="220"/>
                  </a:lnTo>
                  <a:lnTo>
                    <a:pt x="1167" y="220"/>
                  </a:lnTo>
                  <a:lnTo>
                    <a:pt x="83" y="161"/>
                  </a:lnTo>
                  <a:lnTo>
                    <a:pt x="68" y="159"/>
                  </a:lnTo>
                  <a:lnTo>
                    <a:pt x="54" y="152"/>
                  </a:lnTo>
                  <a:lnTo>
                    <a:pt x="40" y="143"/>
                  </a:lnTo>
                  <a:lnTo>
                    <a:pt x="28" y="132"/>
                  </a:lnTo>
                  <a:lnTo>
                    <a:pt x="17" y="117"/>
                  </a:lnTo>
                  <a:lnTo>
                    <a:pt x="8" y="101"/>
                  </a:lnTo>
                  <a:lnTo>
                    <a:pt x="2" y="82"/>
                  </a:lnTo>
                  <a:lnTo>
                    <a:pt x="0" y="61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5" y="25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50" y="3"/>
                  </a:lnTo>
                  <a:lnTo>
                    <a:pt x="6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50" name="Freeform 395"/>
            <p:cNvSpPr>
              <a:spLocks/>
            </p:cNvSpPr>
            <p:nvPr/>
          </p:nvSpPr>
          <p:spPr bwMode="auto">
            <a:xfrm>
              <a:off x="4834" y="2311"/>
              <a:ext cx="38" cy="15"/>
            </a:xfrm>
            <a:custGeom>
              <a:avLst/>
              <a:gdLst>
                <a:gd name="T0" fmla="*/ 0 w 377"/>
                <a:gd name="T1" fmla="*/ 0 h 180"/>
                <a:gd name="T2" fmla="*/ 0 w 377"/>
                <a:gd name="T3" fmla="*/ 0 h 180"/>
                <a:gd name="T4" fmla="*/ 0 w 377"/>
                <a:gd name="T5" fmla="*/ 0 h 180"/>
                <a:gd name="T6" fmla="*/ 0 w 377"/>
                <a:gd name="T7" fmla="*/ 0 h 180"/>
                <a:gd name="T8" fmla="*/ 0 w 377"/>
                <a:gd name="T9" fmla="*/ 0 h 180"/>
                <a:gd name="T10" fmla="*/ 0 w 377"/>
                <a:gd name="T11" fmla="*/ 0 h 180"/>
                <a:gd name="T12" fmla="*/ 0 w 377"/>
                <a:gd name="T13" fmla="*/ 0 h 180"/>
                <a:gd name="T14" fmla="*/ 0 w 377"/>
                <a:gd name="T15" fmla="*/ 0 h 180"/>
                <a:gd name="T16" fmla="*/ 0 w 377"/>
                <a:gd name="T17" fmla="*/ 0 h 180"/>
                <a:gd name="T18" fmla="*/ 0 w 377"/>
                <a:gd name="T19" fmla="*/ 0 h 180"/>
                <a:gd name="T20" fmla="*/ 0 w 377"/>
                <a:gd name="T21" fmla="*/ 0 h 180"/>
                <a:gd name="T22" fmla="*/ 0 w 377"/>
                <a:gd name="T23" fmla="*/ 0 h 180"/>
                <a:gd name="T24" fmla="*/ 0 w 377"/>
                <a:gd name="T25" fmla="*/ 0 h 180"/>
                <a:gd name="T26" fmla="*/ 0 w 377"/>
                <a:gd name="T27" fmla="*/ 0 h 180"/>
                <a:gd name="T28" fmla="*/ 0 w 377"/>
                <a:gd name="T29" fmla="*/ 0 h 180"/>
                <a:gd name="T30" fmla="*/ 0 w 377"/>
                <a:gd name="T31" fmla="*/ 0 h 180"/>
                <a:gd name="T32" fmla="*/ 0 w 377"/>
                <a:gd name="T33" fmla="*/ 0 h 180"/>
                <a:gd name="T34" fmla="*/ 0 w 377"/>
                <a:gd name="T35" fmla="*/ 0 h 180"/>
                <a:gd name="T36" fmla="*/ 0 w 377"/>
                <a:gd name="T37" fmla="*/ 0 h 180"/>
                <a:gd name="T38" fmla="*/ 0 w 377"/>
                <a:gd name="T39" fmla="*/ 0 h 180"/>
                <a:gd name="T40" fmla="*/ 0 w 377"/>
                <a:gd name="T41" fmla="*/ 0 h 180"/>
                <a:gd name="T42" fmla="*/ 0 w 377"/>
                <a:gd name="T43" fmla="*/ 0 h 180"/>
                <a:gd name="T44" fmla="*/ 0 w 377"/>
                <a:gd name="T45" fmla="*/ 0 h 180"/>
                <a:gd name="T46" fmla="*/ 0 w 377"/>
                <a:gd name="T47" fmla="*/ 0 h 180"/>
                <a:gd name="T48" fmla="*/ 0 w 377"/>
                <a:gd name="T49" fmla="*/ 0 h 180"/>
                <a:gd name="T50" fmla="*/ 0 w 377"/>
                <a:gd name="T51" fmla="*/ 0 h 180"/>
                <a:gd name="T52" fmla="*/ 0 w 377"/>
                <a:gd name="T53" fmla="*/ 0 h 180"/>
                <a:gd name="T54" fmla="*/ 0 w 377"/>
                <a:gd name="T55" fmla="*/ 0 h 180"/>
                <a:gd name="T56" fmla="*/ 0 w 377"/>
                <a:gd name="T57" fmla="*/ 0 h 180"/>
                <a:gd name="T58" fmla="*/ 0 w 377"/>
                <a:gd name="T59" fmla="*/ 0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80"/>
                <a:gd name="T92" fmla="*/ 377 w 377"/>
                <a:gd name="T93" fmla="*/ 180 h 1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80">
                  <a:moveTo>
                    <a:pt x="357" y="180"/>
                  </a:moveTo>
                  <a:lnTo>
                    <a:pt x="364" y="179"/>
                  </a:lnTo>
                  <a:lnTo>
                    <a:pt x="370" y="175"/>
                  </a:lnTo>
                  <a:lnTo>
                    <a:pt x="374" y="169"/>
                  </a:lnTo>
                  <a:lnTo>
                    <a:pt x="377" y="161"/>
                  </a:lnTo>
                  <a:lnTo>
                    <a:pt x="374" y="37"/>
                  </a:lnTo>
                  <a:lnTo>
                    <a:pt x="372" y="29"/>
                  </a:lnTo>
                  <a:lnTo>
                    <a:pt x="368" y="23"/>
                  </a:lnTo>
                  <a:lnTo>
                    <a:pt x="361" y="19"/>
                  </a:lnTo>
                  <a:lnTo>
                    <a:pt x="352" y="18"/>
                  </a:lnTo>
                  <a:lnTo>
                    <a:pt x="193" y="7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4" y="4"/>
                  </a:lnTo>
                  <a:lnTo>
                    <a:pt x="32" y="9"/>
                  </a:lnTo>
                  <a:lnTo>
                    <a:pt x="22" y="18"/>
                  </a:lnTo>
                  <a:lnTo>
                    <a:pt x="13" y="28"/>
                  </a:lnTo>
                  <a:lnTo>
                    <a:pt x="6" y="40"/>
                  </a:lnTo>
                  <a:lnTo>
                    <a:pt x="1" y="53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8" y="117"/>
                  </a:lnTo>
                  <a:lnTo>
                    <a:pt x="15" y="130"/>
                  </a:lnTo>
                  <a:lnTo>
                    <a:pt x="25" y="140"/>
                  </a:lnTo>
                  <a:lnTo>
                    <a:pt x="35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6" y="164"/>
                  </a:lnTo>
                  <a:lnTo>
                    <a:pt x="357" y="1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51" name="Freeform 396"/>
            <p:cNvSpPr>
              <a:spLocks/>
            </p:cNvSpPr>
            <p:nvPr/>
          </p:nvSpPr>
          <p:spPr bwMode="auto">
            <a:xfrm>
              <a:off x="4921" y="2315"/>
              <a:ext cx="37" cy="15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5" y="161"/>
                  </a:moveTo>
                  <a:lnTo>
                    <a:pt x="18" y="160"/>
                  </a:lnTo>
                  <a:lnTo>
                    <a:pt x="11" y="157"/>
                  </a:lnTo>
                  <a:lnTo>
                    <a:pt x="5" y="151"/>
                  </a:lnTo>
                  <a:lnTo>
                    <a:pt x="2" y="142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182" y="8"/>
                  </a:lnTo>
                  <a:lnTo>
                    <a:pt x="301" y="12"/>
                  </a:lnTo>
                  <a:lnTo>
                    <a:pt x="317" y="15"/>
                  </a:lnTo>
                  <a:lnTo>
                    <a:pt x="331" y="20"/>
                  </a:lnTo>
                  <a:lnTo>
                    <a:pt x="343" y="29"/>
                  </a:lnTo>
                  <a:lnTo>
                    <a:pt x="354" y="38"/>
                  </a:lnTo>
                  <a:lnTo>
                    <a:pt x="363" y="48"/>
                  </a:lnTo>
                  <a:lnTo>
                    <a:pt x="370" y="61"/>
                  </a:lnTo>
                  <a:lnTo>
                    <a:pt x="375" y="74"/>
                  </a:lnTo>
                  <a:lnTo>
                    <a:pt x="376" y="89"/>
                  </a:lnTo>
                  <a:lnTo>
                    <a:pt x="376" y="112"/>
                  </a:lnTo>
                  <a:lnTo>
                    <a:pt x="375" y="125"/>
                  </a:lnTo>
                  <a:lnTo>
                    <a:pt x="371" y="138"/>
                  </a:lnTo>
                  <a:lnTo>
                    <a:pt x="365" y="150"/>
                  </a:lnTo>
                  <a:lnTo>
                    <a:pt x="357" y="160"/>
                  </a:lnTo>
                  <a:lnTo>
                    <a:pt x="346" y="168"/>
                  </a:lnTo>
                  <a:lnTo>
                    <a:pt x="334" y="174"/>
                  </a:lnTo>
                  <a:lnTo>
                    <a:pt x="321" y="178"/>
                  </a:lnTo>
                  <a:lnTo>
                    <a:pt x="306" y="178"/>
                  </a:lnTo>
                  <a:lnTo>
                    <a:pt x="25" y="16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52" name="Freeform 397"/>
            <p:cNvSpPr>
              <a:spLocks/>
            </p:cNvSpPr>
            <p:nvPr/>
          </p:nvSpPr>
          <p:spPr bwMode="auto">
            <a:xfrm>
              <a:off x="4877" y="2313"/>
              <a:ext cx="38" cy="15"/>
            </a:xfrm>
            <a:custGeom>
              <a:avLst/>
              <a:gdLst>
                <a:gd name="T0" fmla="*/ 0 w 378"/>
                <a:gd name="T1" fmla="*/ 0 h 182"/>
                <a:gd name="T2" fmla="*/ 0 w 378"/>
                <a:gd name="T3" fmla="*/ 0 h 182"/>
                <a:gd name="T4" fmla="*/ 0 w 378"/>
                <a:gd name="T5" fmla="*/ 0 h 182"/>
                <a:gd name="T6" fmla="*/ 0 w 378"/>
                <a:gd name="T7" fmla="*/ 0 h 182"/>
                <a:gd name="T8" fmla="*/ 0 w 378"/>
                <a:gd name="T9" fmla="*/ 0 h 182"/>
                <a:gd name="T10" fmla="*/ 0 w 378"/>
                <a:gd name="T11" fmla="*/ 0 h 182"/>
                <a:gd name="T12" fmla="*/ 0 w 378"/>
                <a:gd name="T13" fmla="*/ 0 h 182"/>
                <a:gd name="T14" fmla="*/ 0 w 378"/>
                <a:gd name="T15" fmla="*/ 0 h 182"/>
                <a:gd name="T16" fmla="*/ 0 w 378"/>
                <a:gd name="T17" fmla="*/ 0 h 182"/>
                <a:gd name="T18" fmla="*/ 0 w 378"/>
                <a:gd name="T19" fmla="*/ 0 h 182"/>
                <a:gd name="T20" fmla="*/ 0 w 378"/>
                <a:gd name="T21" fmla="*/ 0 h 182"/>
                <a:gd name="T22" fmla="*/ 0 w 378"/>
                <a:gd name="T23" fmla="*/ 0 h 182"/>
                <a:gd name="T24" fmla="*/ 0 w 378"/>
                <a:gd name="T25" fmla="*/ 0 h 182"/>
                <a:gd name="T26" fmla="*/ 0 w 378"/>
                <a:gd name="T27" fmla="*/ 0 h 182"/>
                <a:gd name="T28" fmla="*/ 0 w 378"/>
                <a:gd name="T29" fmla="*/ 0 h 182"/>
                <a:gd name="T30" fmla="*/ 0 w 378"/>
                <a:gd name="T31" fmla="*/ 0 h 182"/>
                <a:gd name="T32" fmla="*/ 0 w 378"/>
                <a:gd name="T33" fmla="*/ 0 h 182"/>
                <a:gd name="T34" fmla="*/ 0 w 378"/>
                <a:gd name="T35" fmla="*/ 0 h 182"/>
                <a:gd name="T36" fmla="*/ 0 w 378"/>
                <a:gd name="T37" fmla="*/ 0 h 182"/>
                <a:gd name="T38" fmla="*/ 0 w 378"/>
                <a:gd name="T39" fmla="*/ 0 h 182"/>
                <a:gd name="T40" fmla="*/ 0 w 378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8"/>
                <a:gd name="T64" fmla="*/ 0 h 182"/>
                <a:gd name="T65" fmla="*/ 378 w 378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8" h="182">
                  <a:moveTo>
                    <a:pt x="21" y="0"/>
                  </a:moveTo>
                  <a:lnTo>
                    <a:pt x="354" y="19"/>
                  </a:lnTo>
                  <a:lnTo>
                    <a:pt x="362" y="21"/>
                  </a:lnTo>
                  <a:lnTo>
                    <a:pt x="369" y="25"/>
                  </a:lnTo>
                  <a:lnTo>
                    <a:pt x="373" y="31"/>
                  </a:lnTo>
                  <a:lnTo>
                    <a:pt x="375" y="39"/>
                  </a:lnTo>
                  <a:lnTo>
                    <a:pt x="378" y="163"/>
                  </a:lnTo>
                  <a:lnTo>
                    <a:pt x="377" y="171"/>
                  </a:lnTo>
                  <a:lnTo>
                    <a:pt x="372" y="177"/>
                  </a:lnTo>
                  <a:lnTo>
                    <a:pt x="366" y="181"/>
                  </a:lnTo>
                  <a:lnTo>
                    <a:pt x="358" y="182"/>
                  </a:lnTo>
                  <a:lnTo>
                    <a:pt x="25" y="163"/>
                  </a:lnTo>
                  <a:lnTo>
                    <a:pt x="17" y="161"/>
                  </a:lnTo>
                  <a:lnTo>
                    <a:pt x="10" y="156"/>
                  </a:lnTo>
                  <a:lnTo>
                    <a:pt x="6" y="150"/>
                  </a:lnTo>
                  <a:lnTo>
                    <a:pt x="4" y="143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53" name="Freeform 398"/>
            <p:cNvSpPr>
              <a:spLocks/>
            </p:cNvSpPr>
            <p:nvPr/>
          </p:nvSpPr>
          <p:spPr bwMode="auto">
            <a:xfrm>
              <a:off x="4836" y="2309"/>
              <a:ext cx="38" cy="15"/>
            </a:xfrm>
            <a:custGeom>
              <a:avLst/>
              <a:gdLst>
                <a:gd name="T0" fmla="*/ 0 w 377"/>
                <a:gd name="T1" fmla="*/ 0 h 181"/>
                <a:gd name="T2" fmla="*/ 0 w 377"/>
                <a:gd name="T3" fmla="*/ 0 h 181"/>
                <a:gd name="T4" fmla="*/ 0 w 377"/>
                <a:gd name="T5" fmla="*/ 0 h 181"/>
                <a:gd name="T6" fmla="*/ 0 w 377"/>
                <a:gd name="T7" fmla="*/ 0 h 181"/>
                <a:gd name="T8" fmla="*/ 0 w 377"/>
                <a:gd name="T9" fmla="*/ 0 h 181"/>
                <a:gd name="T10" fmla="*/ 0 w 377"/>
                <a:gd name="T11" fmla="*/ 0 h 181"/>
                <a:gd name="T12" fmla="*/ 0 w 377"/>
                <a:gd name="T13" fmla="*/ 0 h 181"/>
                <a:gd name="T14" fmla="*/ 0 w 377"/>
                <a:gd name="T15" fmla="*/ 0 h 181"/>
                <a:gd name="T16" fmla="*/ 0 w 377"/>
                <a:gd name="T17" fmla="*/ 0 h 181"/>
                <a:gd name="T18" fmla="*/ 0 w 377"/>
                <a:gd name="T19" fmla="*/ 0 h 181"/>
                <a:gd name="T20" fmla="*/ 0 w 377"/>
                <a:gd name="T21" fmla="*/ 0 h 181"/>
                <a:gd name="T22" fmla="*/ 0 w 377"/>
                <a:gd name="T23" fmla="*/ 0 h 181"/>
                <a:gd name="T24" fmla="*/ 0 w 377"/>
                <a:gd name="T25" fmla="*/ 0 h 181"/>
                <a:gd name="T26" fmla="*/ 0 w 377"/>
                <a:gd name="T27" fmla="*/ 0 h 181"/>
                <a:gd name="T28" fmla="*/ 0 w 377"/>
                <a:gd name="T29" fmla="*/ 0 h 181"/>
                <a:gd name="T30" fmla="*/ 0 w 377"/>
                <a:gd name="T31" fmla="*/ 0 h 181"/>
                <a:gd name="T32" fmla="*/ 0 w 377"/>
                <a:gd name="T33" fmla="*/ 0 h 181"/>
                <a:gd name="T34" fmla="*/ 0 w 377"/>
                <a:gd name="T35" fmla="*/ 0 h 181"/>
                <a:gd name="T36" fmla="*/ 0 w 377"/>
                <a:gd name="T37" fmla="*/ 0 h 181"/>
                <a:gd name="T38" fmla="*/ 0 w 377"/>
                <a:gd name="T39" fmla="*/ 0 h 181"/>
                <a:gd name="T40" fmla="*/ 0 w 377"/>
                <a:gd name="T41" fmla="*/ 0 h 181"/>
                <a:gd name="T42" fmla="*/ 0 w 377"/>
                <a:gd name="T43" fmla="*/ 0 h 181"/>
                <a:gd name="T44" fmla="*/ 0 w 377"/>
                <a:gd name="T45" fmla="*/ 0 h 181"/>
                <a:gd name="T46" fmla="*/ 0 w 377"/>
                <a:gd name="T47" fmla="*/ 0 h 181"/>
                <a:gd name="T48" fmla="*/ 0 w 377"/>
                <a:gd name="T49" fmla="*/ 0 h 181"/>
                <a:gd name="T50" fmla="*/ 0 w 377"/>
                <a:gd name="T51" fmla="*/ 0 h 181"/>
                <a:gd name="T52" fmla="*/ 0 w 377"/>
                <a:gd name="T53" fmla="*/ 0 h 181"/>
                <a:gd name="T54" fmla="*/ 0 w 377"/>
                <a:gd name="T55" fmla="*/ 0 h 181"/>
                <a:gd name="T56" fmla="*/ 0 w 377"/>
                <a:gd name="T57" fmla="*/ 0 h 181"/>
                <a:gd name="T58" fmla="*/ 0 w 377"/>
                <a:gd name="T59" fmla="*/ 0 h 1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81"/>
                <a:gd name="T92" fmla="*/ 377 w 377"/>
                <a:gd name="T93" fmla="*/ 181 h 18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81">
                  <a:moveTo>
                    <a:pt x="355" y="181"/>
                  </a:moveTo>
                  <a:lnTo>
                    <a:pt x="363" y="180"/>
                  </a:lnTo>
                  <a:lnTo>
                    <a:pt x="370" y="177"/>
                  </a:lnTo>
                  <a:lnTo>
                    <a:pt x="375" y="170"/>
                  </a:lnTo>
                  <a:lnTo>
                    <a:pt x="377" y="161"/>
                  </a:lnTo>
                  <a:lnTo>
                    <a:pt x="372" y="37"/>
                  </a:lnTo>
                  <a:lnTo>
                    <a:pt x="370" y="30"/>
                  </a:lnTo>
                  <a:lnTo>
                    <a:pt x="366" y="23"/>
                  </a:lnTo>
                  <a:lnTo>
                    <a:pt x="360" y="19"/>
                  </a:lnTo>
                  <a:lnTo>
                    <a:pt x="352" y="17"/>
                  </a:lnTo>
                  <a:lnTo>
                    <a:pt x="190" y="7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1" y="4"/>
                  </a:lnTo>
                  <a:lnTo>
                    <a:pt x="29" y="10"/>
                  </a:lnTo>
                  <a:lnTo>
                    <a:pt x="19" y="17"/>
                  </a:lnTo>
                  <a:lnTo>
                    <a:pt x="10" y="28"/>
                  </a:lnTo>
                  <a:lnTo>
                    <a:pt x="4" y="40"/>
                  </a:lnTo>
                  <a:lnTo>
                    <a:pt x="1" y="52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103"/>
                  </a:lnTo>
                  <a:lnTo>
                    <a:pt x="6" y="117"/>
                  </a:lnTo>
                  <a:lnTo>
                    <a:pt x="13" y="129"/>
                  </a:lnTo>
                  <a:lnTo>
                    <a:pt x="22" y="140"/>
                  </a:lnTo>
                  <a:lnTo>
                    <a:pt x="33" y="150"/>
                  </a:lnTo>
                  <a:lnTo>
                    <a:pt x="47" y="156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5" y="181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54" name="Freeform 399"/>
            <p:cNvSpPr>
              <a:spLocks/>
            </p:cNvSpPr>
            <p:nvPr/>
          </p:nvSpPr>
          <p:spPr bwMode="auto">
            <a:xfrm>
              <a:off x="4923" y="2313"/>
              <a:ext cx="37" cy="15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4" y="161"/>
                  </a:moveTo>
                  <a:lnTo>
                    <a:pt x="16" y="160"/>
                  </a:lnTo>
                  <a:lnTo>
                    <a:pt x="9" y="156"/>
                  </a:lnTo>
                  <a:lnTo>
                    <a:pt x="5" y="150"/>
                  </a:lnTo>
                  <a:lnTo>
                    <a:pt x="3" y="141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182" y="7"/>
                  </a:lnTo>
                  <a:lnTo>
                    <a:pt x="301" y="15"/>
                  </a:lnTo>
                  <a:lnTo>
                    <a:pt x="316" y="17"/>
                  </a:lnTo>
                  <a:lnTo>
                    <a:pt x="330" y="22"/>
                  </a:lnTo>
                  <a:lnTo>
                    <a:pt x="342" y="28"/>
                  </a:lnTo>
                  <a:lnTo>
                    <a:pt x="353" y="37"/>
                  </a:lnTo>
                  <a:lnTo>
                    <a:pt x="363" y="49"/>
                  </a:lnTo>
                  <a:lnTo>
                    <a:pt x="369" y="61"/>
                  </a:lnTo>
                  <a:lnTo>
                    <a:pt x="374" y="75"/>
                  </a:lnTo>
                  <a:lnTo>
                    <a:pt x="376" y="89"/>
                  </a:lnTo>
                  <a:lnTo>
                    <a:pt x="376" y="111"/>
                  </a:lnTo>
                  <a:lnTo>
                    <a:pt x="375" y="124"/>
                  </a:lnTo>
                  <a:lnTo>
                    <a:pt x="371" y="138"/>
                  </a:lnTo>
                  <a:lnTo>
                    <a:pt x="364" y="149"/>
                  </a:lnTo>
                  <a:lnTo>
                    <a:pt x="355" y="160"/>
                  </a:lnTo>
                  <a:lnTo>
                    <a:pt x="344" y="168"/>
                  </a:lnTo>
                  <a:lnTo>
                    <a:pt x="332" y="174"/>
                  </a:lnTo>
                  <a:lnTo>
                    <a:pt x="319" y="177"/>
                  </a:lnTo>
                  <a:lnTo>
                    <a:pt x="304" y="178"/>
                  </a:lnTo>
                  <a:lnTo>
                    <a:pt x="24" y="161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55" name="Freeform 400"/>
            <p:cNvSpPr>
              <a:spLocks/>
            </p:cNvSpPr>
            <p:nvPr/>
          </p:nvSpPr>
          <p:spPr bwMode="auto">
            <a:xfrm>
              <a:off x="4879" y="2311"/>
              <a:ext cx="38" cy="15"/>
            </a:xfrm>
            <a:custGeom>
              <a:avLst/>
              <a:gdLst>
                <a:gd name="T0" fmla="*/ 0 w 376"/>
                <a:gd name="T1" fmla="*/ 0 h 182"/>
                <a:gd name="T2" fmla="*/ 0 w 376"/>
                <a:gd name="T3" fmla="*/ 0 h 182"/>
                <a:gd name="T4" fmla="*/ 0 w 376"/>
                <a:gd name="T5" fmla="*/ 0 h 182"/>
                <a:gd name="T6" fmla="*/ 0 w 376"/>
                <a:gd name="T7" fmla="*/ 0 h 182"/>
                <a:gd name="T8" fmla="*/ 0 w 376"/>
                <a:gd name="T9" fmla="*/ 0 h 182"/>
                <a:gd name="T10" fmla="*/ 0 w 376"/>
                <a:gd name="T11" fmla="*/ 0 h 182"/>
                <a:gd name="T12" fmla="*/ 0 w 376"/>
                <a:gd name="T13" fmla="*/ 0 h 182"/>
                <a:gd name="T14" fmla="*/ 0 w 376"/>
                <a:gd name="T15" fmla="*/ 0 h 182"/>
                <a:gd name="T16" fmla="*/ 0 w 376"/>
                <a:gd name="T17" fmla="*/ 0 h 182"/>
                <a:gd name="T18" fmla="*/ 0 w 376"/>
                <a:gd name="T19" fmla="*/ 0 h 182"/>
                <a:gd name="T20" fmla="*/ 0 w 376"/>
                <a:gd name="T21" fmla="*/ 0 h 182"/>
                <a:gd name="T22" fmla="*/ 0 w 376"/>
                <a:gd name="T23" fmla="*/ 0 h 182"/>
                <a:gd name="T24" fmla="*/ 0 w 376"/>
                <a:gd name="T25" fmla="*/ 0 h 182"/>
                <a:gd name="T26" fmla="*/ 0 w 376"/>
                <a:gd name="T27" fmla="*/ 0 h 182"/>
                <a:gd name="T28" fmla="*/ 0 w 376"/>
                <a:gd name="T29" fmla="*/ 0 h 182"/>
                <a:gd name="T30" fmla="*/ 0 w 376"/>
                <a:gd name="T31" fmla="*/ 0 h 182"/>
                <a:gd name="T32" fmla="*/ 0 w 376"/>
                <a:gd name="T33" fmla="*/ 0 h 182"/>
                <a:gd name="T34" fmla="*/ 0 w 376"/>
                <a:gd name="T35" fmla="*/ 0 h 182"/>
                <a:gd name="T36" fmla="*/ 0 w 376"/>
                <a:gd name="T37" fmla="*/ 0 h 182"/>
                <a:gd name="T38" fmla="*/ 0 w 376"/>
                <a:gd name="T39" fmla="*/ 0 h 182"/>
                <a:gd name="T40" fmla="*/ 0 w 376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82"/>
                <a:gd name="T65" fmla="*/ 376 w 376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82">
                  <a:moveTo>
                    <a:pt x="20" y="0"/>
                  </a:moveTo>
                  <a:lnTo>
                    <a:pt x="353" y="19"/>
                  </a:lnTo>
                  <a:lnTo>
                    <a:pt x="361" y="21"/>
                  </a:lnTo>
                  <a:lnTo>
                    <a:pt x="368" y="25"/>
                  </a:lnTo>
                  <a:lnTo>
                    <a:pt x="372" y="31"/>
                  </a:lnTo>
                  <a:lnTo>
                    <a:pt x="374" y="40"/>
                  </a:lnTo>
                  <a:lnTo>
                    <a:pt x="376" y="164"/>
                  </a:lnTo>
                  <a:lnTo>
                    <a:pt x="375" y="171"/>
                  </a:lnTo>
                  <a:lnTo>
                    <a:pt x="371" y="177"/>
                  </a:lnTo>
                  <a:lnTo>
                    <a:pt x="365" y="181"/>
                  </a:lnTo>
                  <a:lnTo>
                    <a:pt x="358" y="182"/>
                  </a:lnTo>
                  <a:lnTo>
                    <a:pt x="24" y="164"/>
                  </a:lnTo>
                  <a:lnTo>
                    <a:pt x="16" y="162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56" name="Freeform 401"/>
            <p:cNvSpPr>
              <a:spLocks/>
            </p:cNvSpPr>
            <p:nvPr/>
          </p:nvSpPr>
          <p:spPr bwMode="auto">
            <a:xfrm>
              <a:off x="4830" y="2281"/>
              <a:ext cx="132" cy="24"/>
            </a:xfrm>
            <a:custGeom>
              <a:avLst/>
              <a:gdLst>
                <a:gd name="T0" fmla="*/ 0 w 1317"/>
                <a:gd name="T1" fmla="*/ 0 h 287"/>
                <a:gd name="T2" fmla="*/ 0 w 1317"/>
                <a:gd name="T3" fmla="*/ 0 h 287"/>
                <a:gd name="T4" fmla="*/ 0 w 1317"/>
                <a:gd name="T5" fmla="*/ 0 h 287"/>
                <a:gd name="T6" fmla="*/ 0 w 1317"/>
                <a:gd name="T7" fmla="*/ 0 h 287"/>
                <a:gd name="T8" fmla="*/ 0 w 1317"/>
                <a:gd name="T9" fmla="*/ 0 h 287"/>
                <a:gd name="T10" fmla="*/ 0 w 1317"/>
                <a:gd name="T11" fmla="*/ 0 h 287"/>
                <a:gd name="T12" fmla="*/ 0 w 1317"/>
                <a:gd name="T13" fmla="*/ 0 h 287"/>
                <a:gd name="T14" fmla="*/ 0 w 1317"/>
                <a:gd name="T15" fmla="*/ 0 h 287"/>
                <a:gd name="T16" fmla="*/ 0 w 1317"/>
                <a:gd name="T17" fmla="*/ 0 h 287"/>
                <a:gd name="T18" fmla="*/ 0 w 1317"/>
                <a:gd name="T19" fmla="*/ 0 h 287"/>
                <a:gd name="T20" fmla="*/ 0 w 1317"/>
                <a:gd name="T21" fmla="*/ 0 h 287"/>
                <a:gd name="T22" fmla="*/ 0 w 1317"/>
                <a:gd name="T23" fmla="*/ 0 h 287"/>
                <a:gd name="T24" fmla="*/ 0 w 1317"/>
                <a:gd name="T25" fmla="*/ 0 h 287"/>
                <a:gd name="T26" fmla="*/ 0 w 1317"/>
                <a:gd name="T27" fmla="*/ 0 h 287"/>
                <a:gd name="T28" fmla="*/ 0 w 1317"/>
                <a:gd name="T29" fmla="*/ 0 h 287"/>
                <a:gd name="T30" fmla="*/ 0 w 1317"/>
                <a:gd name="T31" fmla="*/ 0 h 287"/>
                <a:gd name="T32" fmla="*/ 0 w 1317"/>
                <a:gd name="T33" fmla="*/ 0 h 287"/>
                <a:gd name="T34" fmla="*/ 0 w 1317"/>
                <a:gd name="T35" fmla="*/ 0 h 287"/>
                <a:gd name="T36" fmla="*/ 0 w 1317"/>
                <a:gd name="T37" fmla="*/ 0 h 287"/>
                <a:gd name="T38" fmla="*/ 0 w 1317"/>
                <a:gd name="T39" fmla="*/ 0 h 287"/>
                <a:gd name="T40" fmla="*/ 0 w 1317"/>
                <a:gd name="T41" fmla="*/ 0 h 287"/>
                <a:gd name="T42" fmla="*/ 0 w 1317"/>
                <a:gd name="T43" fmla="*/ 0 h 287"/>
                <a:gd name="T44" fmla="*/ 0 w 1317"/>
                <a:gd name="T45" fmla="*/ 0 h 287"/>
                <a:gd name="T46" fmla="*/ 0 w 1317"/>
                <a:gd name="T47" fmla="*/ 0 h 287"/>
                <a:gd name="T48" fmla="*/ 0 w 1317"/>
                <a:gd name="T49" fmla="*/ 0 h 287"/>
                <a:gd name="T50" fmla="*/ 0 w 1317"/>
                <a:gd name="T51" fmla="*/ 0 h 287"/>
                <a:gd name="T52" fmla="*/ 0 w 1317"/>
                <a:gd name="T53" fmla="*/ 0 h 287"/>
                <a:gd name="T54" fmla="*/ 0 w 1317"/>
                <a:gd name="T55" fmla="*/ 0 h 287"/>
                <a:gd name="T56" fmla="*/ 0 w 1317"/>
                <a:gd name="T57" fmla="*/ 0 h 287"/>
                <a:gd name="T58" fmla="*/ 0 w 1317"/>
                <a:gd name="T59" fmla="*/ 0 h 287"/>
                <a:gd name="T60" fmla="*/ 0 w 1317"/>
                <a:gd name="T61" fmla="*/ 0 h 287"/>
                <a:gd name="T62" fmla="*/ 0 w 1317"/>
                <a:gd name="T63" fmla="*/ 0 h 287"/>
                <a:gd name="T64" fmla="*/ 0 w 1317"/>
                <a:gd name="T65" fmla="*/ 0 h 287"/>
                <a:gd name="T66" fmla="*/ 0 w 1317"/>
                <a:gd name="T67" fmla="*/ 0 h 287"/>
                <a:gd name="T68" fmla="*/ 0 w 1317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87"/>
                <a:gd name="T107" fmla="*/ 1317 w 1317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87">
                  <a:moveTo>
                    <a:pt x="114" y="0"/>
                  </a:moveTo>
                  <a:lnTo>
                    <a:pt x="1198" y="59"/>
                  </a:lnTo>
                  <a:lnTo>
                    <a:pt x="1226" y="63"/>
                  </a:lnTo>
                  <a:lnTo>
                    <a:pt x="1250" y="70"/>
                  </a:lnTo>
                  <a:lnTo>
                    <a:pt x="1270" y="83"/>
                  </a:lnTo>
                  <a:lnTo>
                    <a:pt x="1287" y="98"/>
                  </a:lnTo>
                  <a:lnTo>
                    <a:pt x="1300" y="116"/>
                  </a:lnTo>
                  <a:lnTo>
                    <a:pt x="1310" y="136"/>
                  </a:lnTo>
                  <a:lnTo>
                    <a:pt x="1315" y="156"/>
                  </a:lnTo>
                  <a:lnTo>
                    <a:pt x="1317" y="178"/>
                  </a:lnTo>
                  <a:lnTo>
                    <a:pt x="1316" y="200"/>
                  </a:lnTo>
                  <a:lnTo>
                    <a:pt x="1311" y="220"/>
                  </a:lnTo>
                  <a:lnTo>
                    <a:pt x="1303" y="239"/>
                  </a:lnTo>
                  <a:lnTo>
                    <a:pt x="1291" y="256"/>
                  </a:lnTo>
                  <a:lnTo>
                    <a:pt x="1274" y="269"/>
                  </a:lnTo>
                  <a:lnTo>
                    <a:pt x="1254" y="280"/>
                  </a:lnTo>
                  <a:lnTo>
                    <a:pt x="1231" y="286"/>
                  </a:lnTo>
                  <a:lnTo>
                    <a:pt x="1203" y="287"/>
                  </a:lnTo>
                  <a:lnTo>
                    <a:pt x="119" y="230"/>
                  </a:lnTo>
                  <a:lnTo>
                    <a:pt x="91" y="226"/>
                  </a:lnTo>
                  <a:lnTo>
                    <a:pt x="68" y="216"/>
                  </a:lnTo>
                  <a:lnTo>
                    <a:pt x="48" y="204"/>
                  </a:lnTo>
                  <a:lnTo>
                    <a:pt x="30" y="188"/>
                  </a:lnTo>
                  <a:lnTo>
                    <a:pt x="17" y="171"/>
                  </a:lnTo>
                  <a:lnTo>
                    <a:pt x="8" y="151"/>
                  </a:lnTo>
                  <a:lnTo>
                    <a:pt x="2" y="131"/>
                  </a:lnTo>
                  <a:lnTo>
                    <a:pt x="0" y="109"/>
                  </a:lnTo>
                  <a:lnTo>
                    <a:pt x="1" y="87"/>
                  </a:lnTo>
                  <a:lnTo>
                    <a:pt x="6" y="67"/>
                  </a:lnTo>
                  <a:lnTo>
                    <a:pt x="15" y="48"/>
                  </a:lnTo>
                  <a:lnTo>
                    <a:pt x="27" y="31"/>
                  </a:lnTo>
                  <a:lnTo>
                    <a:pt x="44" y="18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57" name="Freeform 402"/>
            <p:cNvSpPr>
              <a:spLocks/>
            </p:cNvSpPr>
            <p:nvPr/>
          </p:nvSpPr>
          <p:spPr bwMode="auto">
            <a:xfrm>
              <a:off x="4830" y="2281"/>
              <a:ext cx="132" cy="23"/>
            </a:xfrm>
            <a:custGeom>
              <a:avLst/>
              <a:gdLst>
                <a:gd name="T0" fmla="*/ 0 w 1320"/>
                <a:gd name="T1" fmla="*/ 0 h 287"/>
                <a:gd name="T2" fmla="*/ 0 w 1320"/>
                <a:gd name="T3" fmla="*/ 0 h 287"/>
                <a:gd name="T4" fmla="*/ 0 w 1320"/>
                <a:gd name="T5" fmla="*/ 0 h 287"/>
                <a:gd name="T6" fmla="*/ 0 w 1320"/>
                <a:gd name="T7" fmla="*/ 0 h 287"/>
                <a:gd name="T8" fmla="*/ 0 w 1320"/>
                <a:gd name="T9" fmla="*/ 0 h 287"/>
                <a:gd name="T10" fmla="*/ 0 w 1320"/>
                <a:gd name="T11" fmla="*/ 0 h 287"/>
                <a:gd name="T12" fmla="*/ 0 w 1320"/>
                <a:gd name="T13" fmla="*/ 0 h 287"/>
                <a:gd name="T14" fmla="*/ 0 w 1320"/>
                <a:gd name="T15" fmla="*/ 0 h 287"/>
                <a:gd name="T16" fmla="*/ 0 w 1320"/>
                <a:gd name="T17" fmla="*/ 0 h 287"/>
                <a:gd name="T18" fmla="*/ 0 w 1320"/>
                <a:gd name="T19" fmla="*/ 0 h 287"/>
                <a:gd name="T20" fmla="*/ 0 w 1320"/>
                <a:gd name="T21" fmla="*/ 0 h 287"/>
                <a:gd name="T22" fmla="*/ 0 w 1320"/>
                <a:gd name="T23" fmla="*/ 0 h 287"/>
                <a:gd name="T24" fmla="*/ 0 w 1320"/>
                <a:gd name="T25" fmla="*/ 0 h 287"/>
                <a:gd name="T26" fmla="*/ 0 w 1320"/>
                <a:gd name="T27" fmla="*/ 0 h 287"/>
                <a:gd name="T28" fmla="*/ 0 w 1320"/>
                <a:gd name="T29" fmla="*/ 0 h 287"/>
                <a:gd name="T30" fmla="*/ 0 w 1320"/>
                <a:gd name="T31" fmla="*/ 0 h 287"/>
                <a:gd name="T32" fmla="*/ 0 w 1320"/>
                <a:gd name="T33" fmla="*/ 0 h 287"/>
                <a:gd name="T34" fmla="*/ 0 w 1320"/>
                <a:gd name="T35" fmla="*/ 0 h 287"/>
                <a:gd name="T36" fmla="*/ 0 w 1320"/>
                <a:gd name="T37" fmla="*/ 0 h 287"/>
                <a:gd name="T38" fmla="*/ 0 w 1320"/>
                <a:gd name="T39" fmla="*/ 0 h 287"/>
                <a:gd name="T40" fmla="*/ 0 w 1320"/>
                <a:gd name="T41" fmla="*/ 0 h 287"/>
                <a:gd name="T42" fmla="*/ 0 w 1320"/>
                <a:gd name="T43" fmla="*/ 0 h 287"/>
                <a:gd name="T44" fmla="*/ 0 w 1320"/>
                <a:gd name="T45" fmla="*/ 0 h 287"/>
                <a:gd name="T46" fmla="*/ 0 w 1320"/>
                <a:gd name="T47" fmla="*/ 0 h 287"/>
                <a:gd name="T48" fmla="*/ 0 w 1320"/>
                <a:gd name="T49" fmla="*/ 0 h 287"/>
                <a:gd name="T50" fmla="*/ 0 w 1320"/>
                <a:gd name="T51" fmla="*/ 0 h 287"/>
                <a:gd name="T52" fmla="*/ 0 w 1320"/>
                <a:gd name="T53" fmla="*/ 0 h 287"/>
                <a:gd name="T54" fmla="*/ 0 w 1320"/>
                <a:gd name="T55" fmla="*/ 0 h 287"/>
                <a:gd name="T56" fmla="*/ 0 w 1320"/>
                <a:gd name="T57" fmla="*/ 0 h 287"/>
                <a:gd name="T58" fmla="*/ 0 w 1320"/>
                <a:gd name="T59" fmla="*/ 0 h 287"/>
                <a:gd name="T60" fmla="*/ 0 w 1320"/>
                <a:gd name="T61" fmla="*/ 0 h 287"/>
                <a:gd name="T62" fmla="*/ 0 w 1320"/>
                <a:gd name="T63" fmla="*/ 0 h 287"/>
                <a:gd name="T64" fmla="*/ 0 w 1320"/>
                <a:gd name="T65" fmla="*/ 0 h 287"/>
                <a:gd name="T66" fmla="*/ 0 w 1320"/>
                <a:gd name="T67" fmla="*/ 0 h 287"/>
                <a:gd name="T68" fmla="*/ 0 w 1320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0"/>
                <a:gd name="T106" fmla="*/ 0 h 287"/>
                <a:gd name="T107" fmla="*/ 1320 w 1320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0" h="287">
                  <a:moveTo>
                    <a:pt x="115" y="0"/>
                  </a:moveTo>
                  <a:lnTo>
                    <a:pt x="1198" y="57"/>
                  </a:lnTo>
                  <a:lnTo>
                    <a:pt x="1226" y="61"/>
                  </a:lnTo>
                  <a:lnTo>
                    <a:pt x="1250" y="70"/>
                  </a:lnTo>
                  <a:lnTo>
                    <a:pt x="1270" y="83"/>
                  </a:lnTo>
                  <a:lnTo>
                    <a:pt x="1288" y="98"/>
                  </a:lnTo>
                  <a:lnTo>
                    <a:pt x="1301" y="116"/>
                  </a:lnTo>
                  <a:lnTo>
                    <a:pt x="1311" y="135"/>
                  </a:lnTo>
                  <a:lnTo>
                    <a:pt x="1317" y="156"/>
                  </a:lnTo>
                  <a:lnTo>
                    <a:pt x="1320" y="178"/>
                  </a:lnTo>
                  <a:lnTo>
                    <a:pt x="1318" y="199"/>
                  </a:lnTo>
                  <a:lnTo>
                    <a:pt x="1313" y="219"/>
                  </a:lnTo>
                  <a:lnTo>
                    <a:pt x="1304" y="238"/>
                  </a:lnTo>
                  <a:lnTo>
                    <a:pt x="1292" y="254"/>
                  </a:lnTo>
                  <a:lnTo>
                    <a:pt x="1275" y="268"/>
                  </a:lnTo>
                  <a:lnTo>
                    <a:pt x="1255" y="278"/>
                  </a:lnTo>
                  <a:lnTo>
                    <a:pt x="1232" y="285"/>
                  </a:lnTo>
                  <a:lnTo>
                    <a:pt x="1203" y="287"/>
                  </a:lnTo>
                  <a:lnTo>
                    <a:pt x="119" y="228"/>
                  </a:lnTo>
                  <a:lnTo>
                    <a:pt x="91" y="223"/>
                  </a:lnTo>
                  <a:lnTo>
                    <a:pt x="68" y="214"/>
                  </a:lnTo>
                  <a:lnTo>
                    <a:pt x="48" y="202"/>
                  </a:lnTo>
                  <a:lnTo>
                    <a:pt x="30" y="186"/>
                  </a:lnTo>
                  <a:lnTo>
                    <a:pt x="17" y="169"/>
                  </a:lnTo>
                  <a:lnTo>
                    <a:pt x="8" y="149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1" y="86"/>
                  </a:lnTo>
                  <a:lnTo>
                    <a:pt x="6" y="66"/>
                  </a:lnTo>
                  <a:lnTo>
                    <a:pt x="15" y="47"/>
                  </a:lnTo>
                  <a:lnTo>
                    <a:pt x="27" y="31"/>
                  </a:lnTo>
                  <a:lnTo>
                    <a:pt x="44" y="16"/>
                  </a:lnTo>
                  <a:lnTo>
                    <a:pt x="64" y="7"/>
                  </a:lnTo>
                  <a:lnTo>
                    <a:pt x="87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58" name="Freeform 403"/>
            <p:cNvSpPr>
              <a:spLocks/>
            </p:cNvSpPr>
            <p:nvPr/>
          </p:nvSpPr>
          <p:spPr bwMode="auto">
            <a:xfrm>
              <a:off x="4831" y="2281"/>
              <a:ext cx="130" cy="23"/>
            </a:xfrm>
            <a:custGeom>
              <a:avLst/>
              <a:gdLst>
                <a:gd name="T0" fmla="*/ 0 w 1308"/>
                <a:gd name="T1" fmla="*/ 0 h 278"/>
                <a:gd name="T2" fmla="*/ 0 w 1308"/>
                <a:gd name="T3" fmla="*/ 0 h 278"/>
                <a:gd name="T4" fmla="*/ 0 w 1308"/>
                <a:gd name="T5" fmla="*/ 0 h 278"/>
                <a:gd name="T6" fmla="*/ 0 w 1308"/>
                <a:gd name="T7" fmla="*/ 0 h 278"/>
                <a:gd name="T8" fmla="*/ 0 w 1308"/>
                <a:gd name="T9" fmla="*/ 0 h 278"/>
                <a:gd name="T10" fmla="*/ 0 w 1308"/>
                <a:gd name="T11" fmla="*/ 0 h 278"/>
                <a:gd name="T12" fmla="*/ 0 w 1308"/>
                <a:gd name="T13" fmla="*/ 0 h 278"/>
                <a:gd name="T14" fmla="*/ 0 w 1308"/>
                <a:gd name="T15" fmla="*/ 0 h 278"/>
                <a:gd name="T16" fmla="*/ 0 w 1308"/>
                <a:gd name="T17" fmla="*/ 0 h 278"/>
                <a:gd name="T18" fmla="*/ 0 w 1308"/>
                <a:gd name="T19" fmla="*/ 0 h 278"/>
                <a:gd name="T20" fmla="*/ 0 w 1308"/>
                <a:gd name="T21" fmla="*/ 0 h 278"/>
                <a:gd name="T22" fmla="*/ 0 w 1308"/>
                <a:gd name="T23" fmla="*/ 0 h 278"/>
                <a:gd name="T24" fmla="*/ 0 w 1308"/>
                <a:gd name="T25" fmla="*/ 0 h 278"/>
                <a:gd name="T26" fmla="*/ 0 w 1308"/>
                <a:gd name="T27" fmla="*/ 0 h 278"/>
                <a:gd name="T28" fmla="*/ 0 w 1308"/>
                <a:gd name="T29" fmla="*/ 0 h 278"/>
                <a:gd name="T30" fmla="*/ 0 w 1308"/>
                <a:gd name="T31" fmla="*/ 0 h 278"/>
                <a:gd name="T32" fmla="*/ 0 w 1308"/>
                <a:gd name="T33" fmla="*/ 0 h 278"/>
                <a:gd name="T34" fmla="*/ 0 w 1308"/>
                <a:gd name="T35" fmla="*/ 0 h 278"/>
                <a:gd name="T36" fmla="*/ 0 w 1308"/>
                <a:gd name="T37" fmla="*/ 0 h 278"/>
                <a:gd name="T38" fmla="*/ 0 w 1308"/>
                <a:gd name="T39" fmla="*/ 0 h 278"/>
                <a:gd name="T40" fmla="*/ 0 w 1308"/>
                <a:gd name="T41" fmla="*/ 0 h 278"/>
                <a:gd name="T42" fmla="*/ 0 w 1308"/>
                <a:gd name="T43" fmla="*/ 0 h 278"/>
                <a:gd name="T44" fmla="*/ 0 w 1308"/>
                <a:gd name="T45" fmla="*/ 0 h 278"/>
                <a:gd name="T46" fmla="*/ 0 w 1308"/>
                <a:gd name="T47" fmla="*/ 0 h 278"/>
                <a:gd name="T48" fmla="*/ 0 w 1308"/>
                <a:gd name="T49" fmla="*/ 0 h 278"/>
                <a:gd name="T50" fmla="*/ 0 w 1308"/>
                <a:gd name="T51" fmla="*/ 0 h 278"/>
                <a:gd name="T52" fmla="*/ 0 w 1308"/>
                <a:gd name="T53" fmla="*/ 0 h 278"/>
                <a:gd name="T54" fmla="*/ 0 w 1308"/>
                <a:gd name="T55" fmla="*/ 0 h 278"/>
                <a:gd name="T56" fmla="*/ 0 w 1308"/>
                <a:gd name="T57" fmla="*/ 0 h 278"/>
                <a:gd name="T58" fmla="*/ 0 w 1308"/>
                <a:gd name="T59" fmla="*/ 0 h 278"/>
                <a:gd name="T60" fmla="*/ 0 w 1308"/>
                <a:gd name="T61" fmla="*/ 0 h 278"/>
                <a:gd name="T62" fmla="*/ 0 w 1308"/>
                <a:gd name="T63" fmla="*/ 0 h 278"/>
                <a:gd name="T64" fmla="*/ 0 w 1308"/>
                <a:gd name="T65" fmla="*/ 0 h 278"/>
                <a:gd name="T66" fmla="*/ 0 w 1308"/>
                <a:gd name="T67" fmla="*/ 0 h 278"/>
                <a:gd name="T68" fmla="*/ 0 w 1308"/>
                <a:gd name="T69" fmla="*/ 0 h 278"/>
                <a:gd name="T70" fmla="*/ 0 w 1308"/>
                <a:gd name="T71" fmla="*/ 0 h 278"/>
                <a:gd name="T72" fmla="*/ 0 w 1308"/>
                <a:gd name="T73" fmla="*/ 0 h 278"/>
                <a:gd name="T74" fmla="*/ 0 w 1308"/>
                <a:gd name="T75" fmla="*/ 0 h 278"/>
                <a:gd name="T76" fmla="*/ 0 w 1308"/>
                <a:gd name="T77" fmla="*/ 0 h 278"/>
                <a:gd name="T78" fmla="*/ 0 w 1308"/>
                <a:gd name="T79" fmla="*/ 0 h 278"/>
                <a:gd name="T80" fmla="*/ 0 w 1308"/>
                <a:gd name="T81" fmla="*/ 0 h 278"/>
                <a:gd name="T82" fmla="*/ 0 w 1308"/>
                <a:gd name="T83" fmla="*/ 0 h 278"/>
                <a:gd name="T84" fmla="*/ 0 w 1308"/>
                <a:gd name="T85" fmla="*/ 0 h 278"/>
                <a:gd name="T86" fmla="*/ 0 w 1308"/>
                <a:gd name="T87" fmla="*/ 0 h 278"/>
                <a:gd name="T88" fmla="*/ 0 w 1308"/>
                <a:gd name="T89" fmla="*/ 0 h 278"/>
                <a:gd name="T90" fmla="*/ 0 w 1308"/>
                <a:gd name="T91" fmla="*/ 0 h 278"/>
                <a:gd name="T92" fmla="*/ 0 w 1308"/>
                <a:gd name="T93" fmla="*/ 0 h 278"/>
                <a:gd name="T94" fmla="*/ 0 w 1308"/>
                <a:gd name="T95" fmla="*/ 0 h 2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78"/>
                <a:gd name="T146" fmla="*/ 1308 w 1308"/>
                <a:gd name="T147" fmla="*/ 278 h 2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78">
                  <a:moveTo>
                    <a:pt x="108" y="0"/>
                  </a:moveTo>
                  <a:lnTo>
                    <a:pt x="140" y="2"/>
                  </a:lnTo>
                  <a:lnTo>
                    <a:pt x="171" y="3"/>
                  </a:lnTo>
                  <a:lnTo>
                    <a:pt x="198" y="4"/>
                  </a:lnTo>
                  <a:lnTo>
                    <a:pt x="225" y="5"/>
                  </a:lnTo>
                  <a:lnTo>
                    <a:pt x="248" y="7"/>
                  </a:lnTo>
                  <a:lnTo>
                    <a:pt x="270" y="8"/>
                  </a:lnTo>
                  <a:lnTo>
                    <a:pt x="292" y="9"/>
                  </a:lnTo>
                  <a:lnTo>
                    <a:pt x="312" y="9"/>
                  </a:lnTo>
                  <a:lnTo>
                    <a:pt x="331" y="11"/>
                  </a:lnTo>
                  <a:lnTo>
                    <a:pt x="351" y="12"/>
                  </a:lnTo>
                  <a:lnTo>
                    <a:pt x="370" y="13"/>
                  </a:lnTo>
                  <a:lnTo>
                    <a:pt x="388" y="14"/>
                  </a:lnTo>
                  <a:lnTo>
                    <a:pt x="407" y="15"/>
                  </a:lnTo>
                  <a:lnTo>
                    <a:pt x="428" y="16"/>
                  </a:lnTo>
                  <a:lnTo>
                    <a:pt x="448" y="17"/>
                  </a:lnTo>
                  <a:lnTo>
                    <a:pt x="470" y="18"/>
                  </a:lnTo>
                  <a:lnTo>
                    <a:pt x="494" y="19"/>
                  </a:lnTo>
                  <a:lnTo>
                    <a:pt x="518" y="20"/>
                  </a:lnTo>
                  <a:lnTo>
                    <a:pt x="546" y="22"/>
                  </a:lnTo>
                  <a:lnTo>
                    <a:pt x="574" y="23"/>
                  </a:lnTo>
                  <a:lnTo>
                    <a:pt x="607" y="25"/>
                  </a:lnTo>
                  <a:lnTo>
                    <a:pt x="640" y="27"/>
                  </a:lnTo>
                  <a:lnTo>
                    <a:pt x="678" y="29"/>
                  </a:lnTo>
                  <a:lnTo>
                    <a:pt x="718" y="31"/>
                  </a:lnTo>
                  <a:lnTo>
                    <a:pt x="762" y="33"/>
                  </a:lnTo>
                  <a:lnTo>
                    <a:pt x="810" y="36"/>
                  </a:lnTo>
                  <a:lnTo>
                    <a:pt x="861" y="38"/>
                  </a:lnTo>
                  <a:lnTo>
                    <a:pt x="918" y="42"/>
                  </a:lnTo>
                  <a:lnTo>
                    <a:pt x="979" y="46"/>
                  </a:lnTo>
                  <a:lnTo>
                    <a:pt x="1044" y="49"/>
                  </a:lnTo>
                  <a:lnTo>
                    <a:pt x="1115" y="53"/>
                  </a:lnTo>
                  <a:lnTo>
                    <a:pt x="1191" y="57"/>
                  </a:lnTo>
                  <a:lnTo>
                    <a:pt x="1220" y="61"/>
                  </a:lnTo>
                  <a:lnTo>
                    <a:pt x="1243" y="71"/>
                  </a:lnTo>
                  <a:lnTo>
                    <a:pt x="1263" y="83"/>
                  </a:lnTo>
                  <a:lnTo>
                    <a:pt x="1278" y="97"/>
                  </a:lnTo>
                  <a:lnTo>
                    <a:pt x="1292" y="115"/>
                  </a:lnTo>
                  <a:lnTo>
                    <a:pt x="1300" y="135"/>
                  </a:lnTo>
                  <a:lnTo>
                    <a:pt x="1306" y="154"/>
                  </a:lnTo>
                  <a:lnTo>
                    <a:pt x="1308" y="174"/>
                  </a:lnTo>
                  <a:lnTo>
                    <a:pt x="1307" y="195"/>
                  </a:lnTo>
                  <a:lnTo>
                    <a:pt x="1302" y="214"/>
                  </a:lnTo>
                  <a:lnTo>
                    <a:pt x="1294" y="232"/>
                  </a:lnTo>
                  <a:lnTo>
                    <a:pt x="1282" y="248"/>
                  </a:lnTo>
                  <a:lnTo>
                    <a:pt x="1265" y="261"/>
                  </a:lnTo>
                  <a:lnTo>
                    <a:pt x="1246" y="270"/>
                  </a:lnTo>
                  <a:lnTo>
                    <a:pt x="1223" y="277"/>
                  </a:lnTo>
                  <a:lnTo>
                    <a:pt x="1196" y="278"/>
                  </a:lnTo>
                  <a:lnTo>
                    <a:pt x="1164" y="276"/>
                  </a:lnTo>
                  <a:lnTo>
                    <a:pt x="1133" y="273"/>
                  </a:lnTo>
                  <a:lnTo>
                    <a:pt x="1106" y="271"/>
                  </a:lnTo>
                  <a:lnTo>
                    <a:pt x="1080" y="270"/>
                  </a:lnTo>
                  <a:lnTo>
                    <a:pt x="1057" y="268"/>
                  </a:lnTo>
                  <a:lnTo>
                    <a:pt x="1035" y="267"/>
                  </a:lnTo>
                  <a:lnTo>
                    <a:pt x="1013" y="266"/>
                  </a:lnTo>
                  <a:lnTo>
                    <a:pt x="993" y="264"/>
                  </a:lnTo>
                  <a:lnTo>
                    <a:pt x="974" y="263"/>
                  </a:lnTo>
                  <a:lnTo>
                    <a:pt x="954" y="262"/>
                  </a:lnTo>
                  <a:lnTo>
                    <a:pt x="936" y="261"/>
                  </a:lnTo>
                  <a:lnTo>
                    <a:pt x="917" y="260"/>
                  </a:lnTo>
                  <a:lnTo>
                    <a:pt x="897" y="259"/>
                  </a:lnTo>
                  <a:lnTo>
                    <a:pt x="877" y="258"/>
                  </a:lnTo>
                  <a:lnTo>
                    <a:pt x="857" y="256"/>
                  </a:lnTo>
                  <a:lnTo>
                    <a:pt x="836" y="255"/>
                  </a:lnTo>
                  <a:lnTo>
                    <a:pt x="813" y="254"/>
                  </a:lnTo>
                  <a:lnTo>
                    <a:pt x="788" y="253"/>
                  </a:lnTo>
                  <a:lnTo>
                    <a:pt x="760" y="251"/>
                  </a:lnTo>
                  <a:lnTo>
                    <a:pt x="732" y="250"/>
                  </a:lnTo>
                  <a:lnTo>
                    <a:pt x="700" y="248"/>
                  </a:lnTo>
                  <a:lnTo>
                    <a:pt x="666" y="247"/>
                  </a:lnTo>
                  <a:lnTo>
                    <a:pt x="628" y="244"/>
                  </a:lnTo>
                  <a:lnTo>
                    <a:pt x="587" y="242"/>
                  </a:lnTo>
                  <a:lnTo>
                    <a:pt x="543" y="240"/>
                  </a:lnTo>
                  <a:lnTo>
                    <a:pt x="495" y="237"/>
                  </a:lnTo>
                  <a:lnTo>
                    <a:pt x="443" y="235"/>
                  </a:lnTo>
                  <a:lnTo>
                    <a:pt x="386" y="232"/>
                  </a:lnTo>
                  <a:lnTo>
                    <a:pt x="325" y="229"/>
                  </a:lnTo>
                  <a:lnTo>
                    <a:pt x="259" y="226"/>
                  </a:lnTo>
                  <a:lnTo>
                    <a:pt x="188" y="223"/>
                  </a:lnTo>
                  <a:lnTo>
                    <a:pt x="112" y="219"/>
                  </a:lnTo>
                  <a:lnTo>
                    <a:pt x="86" y="215"/>
                  </a:lnTo>
                  <a:lnTo>
                    <a:pt x="65" y="207"/>
                  </a:lnTo>
                  <a:lnTo>
                    <a:pt x="46" y="195"/>
                  </a:lnTo>
                  <a:lnTo>
                    <a:pt x="29" y="180"/>
                  </a:lnTo>
                  <a:lnTo>
                    <a:pt x="17" y="163"/>
                  </a:lnTo>
                  <a:lnTo>
                    <a:pt x="7" y="143"/>
                  </a:lnTo>
                  <a:lnTo>
                    <a:pt x="2" y="123"/>
                  </a:lnTo>
                  <a:lnTo>
                    <a:pt x="0" y="102"/>
                  </a:lnTo>
                  <a:lnTo>
                    <a:pt x="1" y="82"/>
                  </a:lnTo>
                  <a:lnTo>
                    <a:pt x="6" y="63"/>
                  </a:lnTo>
                  <a:lnTo>
                    <a:pt x="14" y="46"/>
                  </a:lnTo>
                  <a:lnTo>
                    <a:pt x="26" y="30"/>
                  </a:lnTo>
                  <a:lnTo>
                    <a:pt x="42" y="18"/>
                  </a:lnTo>
                  <a:lnTo>
                    <a:pt x="61" y="7"/>
                  </a:lnTo>
                  <a:lnTo>
                    <a:pt x="82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59" name="Freeform 404"/>
            <p:cNvSpPr>
              <a:spLocks/>
            </p:cNvSpPr>
            <p:nvPr/>
          </p:nvSpPr>
          <p:spPr bwMode="auto">
            <a:xfrm>
              <a:off x="4831" y="2282"/>
              <a:ext cx="130" cy="22"/>
            </a:xfrm>
            <a:custGeom>
              <a:avLst/>
              <a:gdLst>
                <a:gd name="T0" fmla="*/ 0 w 1298"/>
                <a:gd name="T1" fmla="*/ 0 h 265"/>
                <a:gd name="T2" fmla="*/ 0 w 1298"/>
                <a:gd name="T3" fmla="*/ 0 h 265"/>
                <a:gd name="T4" fmla="*/ 0 w 1298"/>
                <a:gd name="T5" fmla="*/ 0 h 265"/>
                <a:gd name="T6" fmla="*/ 0 w 1298"/>
                <a:gd name="T7" fmla="*/ 0 h 265"/>
                <a:gd name="T8" fmla="*/ 0 w 1298"/>
                <a:gd name="T9" fmla="*/ 0 h 265"/>
                <a:gd name="T10" fmla="*/ 0 w 1298"/>
                <a:gd name="T11" fmla="*/ 0 h 265"/>
                <a:gd name="T12" fmla="*/ 0 w 1298"/>
                <a:gd name="T13" fmla="*/ 0 h 265"/>
                <a:gd name="T14" fmla="*/ 0 w 1298"/>
                <a:gd name="T15" fmla="*/ 0 h 265"/>
                <a:gd name="T16" fmla="*/ 0 w 1298"/>
                <a:gd name="T17" fmla="*/ 0 h 265"/>
                <a:gd name="T18" fmla="*/ 0 w 1298"/>
                <a:gd name="T19" fmla="*/ 0 h 265"/>
                <a:gd name="T20" fmla="*/ 0 w 1298"/>
                <a:gd name="T21" fmla="*/ 0 h 265"/>
                <a:gd name="T22" fmla="*/ 0 w 1298"/>
                <a:gd name="T23" fmla="*/ 0 h 265"/>
                <a:gd name="T24" fmla="*/ 0 w 1298"/>
                <a:gd name="T25" fmla="*/ 0 h 265"/>
                <a:gd name="T26" fmla="*/ 0 w 1298"/>
                <a:gd name="T27" fmla="*/ 0 h 265"/>
                <a:gd name="T28" fmla="*/ 0 w 1298"/>
                <a:gd name="T29" fmla="*/ 0 h 265"/>
                <a:gd name="T30" fmla="*/ 0 w 1298"/>
                <a:gd name="T31" fmla="*/ 0 h 265"/>
                <a:gd name="T32" fmla="*/ 0 w 1298"/>
                <a:gd name="T33" fmla="*/ 0 h 265"/>
                <a:gd name="T34" fmla="*/ 0 w 1298"/>
                <a:gd name="T35" fmla="*/ 0 h 265"/>
                <a:gd name="T36" fmla="*/ 0 w 1298"/>
                <a:gd name="T37" fmla="*/ 0 h 265"/>
                <a:gd name="T38" fmla="*/ 0 w 1298"/>
                <a:gd name="T39" fmla="*/ 0 h 265"/>
                <a:gd name="T40" fmla="*/ 0 w 1298"/>
                <a:gd name="T41" fmla="*/ 0 h 265"/>
                <a:gd name="T42" fmla="*/ 0 w 1298"/>
                <a:gd name="T43" fmla="*/ 0 h 265"/>
                <a:gd name="T44" fmla="*/ 0 w 1298"/>
                <a:gd name="T45" fmla="*/ 0 h 265"/>
                <a:gd name="T46" fmla="*/ 0 w 1298"/>
                <a:gd name="T47" fmla="*/ 0 h 265"/>
                <a:gd name="T48" fmla="*/ 0 w 1298"/>
                <a:gd name="T49" fmla="*/ 0 h 265"/>
                <a:gd name="T50" fmla="*/ 0 w 1298"/>
                <a:gd name="T51" fmla="*/ 0 h 265"/>
                <a:gd name="T52" fmla="*/ 0 w 1298"/>
                <a:gd name="T53" fmla="*/ 0 h 265"/>
                <a:gd name="T54" fmla="*/ 0 w 1298"/>
                <a:gd name="T55" fmla="*/ 0 h 265"/>
                <a:gd name="T56" fmla="*/ 0 w 1298"/>
                <a:gd name="T57" fmla="*/ 0 h 265"/>
                <a:gd name="T58" fmla="*/ 0 w 1298"/>
                <a:gd name="T59" fmla="*/ 0 h 265"/>
                <a:gd name="T60" fmla="*/ 0 w 1298"/>
                <a:gd name="T61" fmla="*/ 0 h 265"/>
                <a:gd name="T62" fmla="*/ 0 w 1298"/>
                <a:gd name="T63" fmla="*/ 0 h 265"/>
                <a:gd name="T64" fmla="*/ 0 w 1298"/>
                <a:gd name="T65" fmla="*/ 0 h 265"/>
                <a:gd name="T66" fmla="*/ 0 w 1298"/>
                <a:gd name="T67" fmla="*/ 0 h 265"/>
                <a:gd name="T68" fmla="*/ 0 w 1298"/>
                <a:gd name="T69" fmla="*/ 0 h 265"/>
                <a:gd name="T70" fmla="*/ 0 w 1298"/>
                <a:gd name="T71" fmla="*/ 0 h 265"/>
                <a:gd name="T72" fmla="*/ 0 w 1298"/>
                <a:gd name="T73" fmla="*/ 0 h 265"/>
                <a:gd name="T74" fmla="*/ 0 w 1298"/>
                <a:gd name="T75" fmla="*/ 0 h 265"/>
                <a:gd name="T76" fmla="*/ 0 w 1298"/>
                <a:gd name="T77" fmla="*/ 0 h 265"/>
                <a:gd name="T78" fmla="*/ 0 w 1298"/>
                <a:gd name="T79" fmla="*/ 0 h 265"/>
                <a:gd name="T80" fmla="*/ 0 w 1298"/>
                <a:gd name="T81" fmla="*/ 0 h 265"/>
                <a:gd name="T82" fmla="*/ 0 w 1298"/>
                <a:gd name="T83" fmla="*/ 0 h 265"/>
                <a:gd name="T84" fmla="*/ 0 w 1298"/>
                <a:gd name="T85" fmla="*/ 0 h 265"/>
                <a:gd name="T86" fmla="*/ 0 w 1298"/>
                <a:gd name="T87" fmla="*/ 0 h 265"/>
                <a:gd name="T88" fmla="*/ 0 w 1298"/>
                <a:gd name="T89" fmla="*/ 0 h 265"/>
                <a:gd name="T90" fmla="*/ 0 w 1298"/>
                <a:gd name="T91" fmla="*/ 0 h 265"/>
                <a:gd name="T92" fmla="*/ 0 w 1298"/>
                <a:gd name="T93" fmla="*/ 0 h 265"/>
                <a:gd name="T94" fmla="*/ 0 w 1298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65"/>
                <a:gd name="T146" fmla="*/ 1298 w 1298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65">
                  <a:moveTo>
                    <a:pt x="105" y="0"/>
                  </a:moveTo>
                  <a:lnTo>
                    <a:pt x="137" y="2"/>
                  </a:lnTo>
                  <a:lnTo>
                    <a:pt x="168" y="3"/>
                  </a:lnTo>
                  <a:lnTo>
                    <a:pt x="195" y="4"/>
                  </a:lnTo>
                  <a:lnTo>
                    <a:pt x="221" y="5"/>
                  </a:lnTo>
                  <a:lnTo>
                    <a:pt x="244" y="7"/>
                  </a:lnTo>
                  <a:lnTo>
                    <a:pt x="266" y="8"/>
                  </a:lnTo>
                  <a:lnTo>
                    <a:pt x="288" y="9"/>
                  </a:lnTo>
                  <a:lnTo>
                    <a:pt x="308" y="9"/>
                  </a:lnTo>
                  <a:lnTo>
                    <a:pt x="327" y="10"/>
                  </a:lnTo>
                  <a:lnTo>
                    <a:pt x="347" y="11"/>
                  </a:lnTo>
                  <a:lnTo>
                    <a:pt x="365" y="12"/>
                  </a:lnTo>
                  <a:lnTo>
                    <a:pt x="384" y="13"/>
                  </a:lnTo>
                  <a:lnTo>
                    <a:pt x="403" y="14"/>
                  </a:lnTo>
                  <a:lnTo>
                    <a:pt x="423" y="15"/>
                  </a:lnTo>
                  <a:lnTo>
                    <a:pt x="444" y="16"/>
                  </a:lnTo>
                  <a:lnTo>
                    <a:pt x="465" y="17"/>
                  </a:lnTo>
                  <a:lnTo>
                    <a:pt x="489" y="18"/>
                  </a:lnTo>
                  <a:lnTo>
                    <a:pt x="514" y="19"/>
                  </a:lnTo>
                  <a:lnTo>
                    <a:pt x="541" y="21"/>
                  </a:lnTo>
                  <a:lnTo>
                    <a:pt x="570" y="22"/>
                  </a:lnTo>
                  <a:lnTo>
                    <a:pt x="602" y="24"/>
                  </a:lnTo>
                  <a:lnTo>
                    <a:pt x="635" y="26"/>
                  </a:lnTo>
                  <a:lnTo>
                    <a:pt x="673" y="29"/>
                  </a:lnTo>
                  <a:lnTo>
                    <a:pt x="713" y="31"/>
                  </a:lnTo>
                  <a:lnTo>
                    <a:pt x="757" y="33"/>
                  </a:lnTo>
                  <a:lnTo>
                    <a:pt x="805" y="36"/>
                  </a:lnTo>
                  <a:lnTo>
                    <a:pt x="856" y="38"/>
                  </a:lnTo>
                  <a:lnTo>
                    <a:pt x="913" y="41"/>
                  </a:lnTo>
                  <a:lnTo>
                    <a:pt x="974" y="45"/>
                  </a:lnTo>
                  <a:lnTo>
                    <a:pt x="1039" y="48"/>
                  </a:lnTo>
                  <a:lnTo>
                    <a:pt x="1110" y="52"/>
                  </a:lnTo>
                  <a:lnTo>
                    <a:pt x="1186" y="57"/>
                  </a:lnTo>
                  <a:lnTo>
                    <a:pt x="1214" y="61"/>
                  </a:lnTo>
                  <a:lnTo>
                    <a:pt x="1237" y="69"/>
                  </a:lnTo>
                  <a:lnTo>
                    <a:pt x="1256" y="80"/>
                  </a:lnTo>
                  <a:lnTo>
                    <a:pt x="1271" y="95"/>
                  </a:lnTo>
                  <a:lnTo>
                    <a:pt x="1283" y="111"/>
                  </a:lnTo>
                  <a:lnTo>
                    <a:pt x="1291" y="130"/>
                  </a:lnTo>
                  <a:lnTo>
                    <a:pt x="1296" y="149"/>
                  </a:lnTo>
                  <a:lnTo>
                    <a:pt x="1298" y="168"/>
                  </a:lnTo>
                  <a:lnTo>
                    <a:pt x="1298" y="188"/>
                  </a:lnTo>
                  <a:lnTo>
                    <a:pt x="1293" y="207"/>
                  </a:lnTo>
                  <a:lnTo>
                    <a:pt x="1285" y="223"/>
                  </a:lnTo>
                  <a:lnTo>
                    <a:pt x="1272" y="238"/>
                  </a:lnTo>
                  <a:lnTo>
                    <a:pt x="1257" y="249"/>
                  </a:lnTo>
                  <a:lnTo>
                    <a:pt x="1238" y="258"/>
                  </a:lnTo>
                  <a:lnTo>
                    <a:pt x="1217" y="264"/>
                  </a:lnTo>
                  <a:lnTo>
                    <a:pt x="1191" y="265"/>
                  </a:lnTo>
                  <a:lnTo>
                    <a:pt x="1159" y="263"/>
                  </a:lnTo>
                  <a:lnTo>
                    <a:pt x="1128" y="260"/>
                  </a:lnTo>
                  <a:lnTo>
                    <a:pt x="1101" y="258"/>
                  </a:lnTo>
                  <a:lnTo>
                    <a:pt x="1075" y="257"/>
                  </a:lnTo>
                  <a:lnTo>
                    <a:pt x="1052" y="255"/>
                  </a:lnTo>
                  <a:lnTo>
                    <a:pt x="1030" y="254"/>
                  </a:lnTo>
                  <a:lnTo>
                    <a:pt x="1008" y="253"/>
                  </a:lnTo>
                  <a:lnTo>
                    <a:pt x="988" y="251"/>
                  </a:lnTo>
                  <a:lnTo>
                    <a:pt x="969" y="250"/>
                  </a:lnTo>
                  <a:lnTo>
                    <a:pt x="949" y="249"/>
                  </a:lnTo>
                  <a:lnTo>
                    <a:pt x="931" y="248"/>
                  </a:lnTo>
                  <a:lnTo>
                    <a:pt x="912" y="247"/>
                  </a:lnTo>
                  <a:lnTo>
                    <a:pt x="892" y="246"/>
                  </a:lnTo>
                  <a:lnTo>
                    <a:pt x="872" y="245"/>
                  </a:lnTo>
                  <a:lnTo>
                    <a:pt x="852" y="243"/>
                  </a:lnTo>
                  <a:lnTo>
                    <a:pt x="831" y="242"/>
                  </a:lnTo>
                  <a:lnTo>
                    <a:pt x="808" y="241"/>
                  </a:lnTo>
                  <a:lnTo>
                    <a:pt x="783" y="240"/>
                  </a:lnTo>
                  <a:lnTo>
                    <a:pt x="755" y="238"/>
                  </a:lnTo>
                  <a:lnTo>
                    <a:pt x="727" y="237"/>
                  </a:lnTo>
                  <a:lnTo>
                    <a:pt x="695" y="235"/>
                  </a:lnTo>
                  <a:lnTo>
                    <a:pt x="661" y="234"/>
                  </a:lnTo>
                  <a:lnTo>
                    <a:pt x="623" y="231"/>
                  </a:lnTo>
                  <a:lnTo>
                    <a:pt x="582" y="229"/>
                  </a:lnTo>
                  <a:lnTo>
                    <a:pt x="538" y="227"/>
                  </a:lnTo>
                  <a:lnTo>
                    <a:pt x="490" y="224"/>
                  </a:lnTo>
                  <a:lnTo>
                    <a:pt x="438" y="222"/>
                  </a:lnTo>
                  <a:lnTo>
                    <a:pt x="381" y="219"/>
                  </a:lnTo>
                  <a:lnTo>
                    <a:pt x="320" y="216"/>
                  </a:lnTo>
                  <a:lnTo>
                    <a:pt x="254" y="213"/>
                  </a:lnTo>
                  <a:lnTo>
                    <a:pt x="183" y="210"/>
                  </a:lnTo>
                  <a:lnTo>
                    <a:pt x="107" y="206"/>
                  </a:lnTo>
                  <a:lnTo>
                    <a:pt x="83" y="202"/>
                  </a:lnTo>
                  <a:lnTo>
                    <a:pt x="63" y="194"/>
                  </a:lnTo>
                  <a:lnTo>
                    <a:pt x="45" y="183"/>
                  </a:lnTo>
                  <a:lnTo>
                    <a:pt x="30" y="168"/>
                  </a:lnTo>
                  <a:lnTo>
                    <a:pt x="18" y="152"/>
                  </a:lnTo>
                  <a:lnTo>
                    <a:pt x="9" y="133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2" y="73"/>
                  </a:lnTo>
                  <a:lnTo>
                    <a:pt x="7" y="55"/>
                  </a:lnTo>
                  <a:lnTo>
                    <a:pt x="15" y="40"/>
                  </a:lnTo>
                  <a:lnTo>
                    <a:pt x="26" y="25"/>
                  </a:lnTo>
                  <a:lnTo>
                    <a:pt x="42" y="14"/>
                  </a:lnTo>
                  <a:lnTo>
                    <a:pt x="60" y="5"/>
                  </a:lnTo>
                  <a:lnTo>
                    <a:pt x="80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60" name="Freeform 405"/>
            <p:cNvSpPr>
              <a:spLocks/>
            </p:cNvSpPr>
            <p:nvPr/>
          </p:nvSpPr>
          <p:spPr bwMode="auto">
            <a:xfrm>
              <a:off x="4832" y="2283"/>
              <a:ext cx="129" cy="21"/>
            </a:xfrm>
            <a:custGeom>
              <a:avLst/>
              <a:gdLst>
                <a:gd name="T0" fmla="*/ 0 w 1289"/>
                <a:gd name="T1" fmla="*/ 0 h 255"/>
                <a:gd name="T2" fmla="*/ 0 w 1289"/>
                <a:gd name="T3" fmla="*/ 0 h 255"/>
                <a:gd name="T4" fmla="*/ 0 w 1289"/>
                <a:gd name="T5" fmla="*/ 0 h 255"/>
                <a:gd name="T6" fmla="*/ 0 w 1289"/>
                <a:gd name="T7" fmla="*/ 0 h 255"/>
                <a:gd name="T8" fmla="*/ 0 w 1289"/>
                <a:gd name="T9" fmla="*/ 0 h 255"/>
                <a:gd name="T10" fmla="*/ 0 w 1289"/>
                <a:gd name="T11" fmla="*/ 0 h 255"/>
                <a:gd name="T12" fmla="*/ 0 w 1289"/>
                <a:gd name="T13" fmla="*/ 0 h 255"/>
                <a:gd name="T14" fmla="*/ 0 w 1289"/>
                <a:gd name="T15" fmla="*/ 0 h 255"/>
                <a:gd name="T16" fmla="*/ 0 w 1289"/>
                <a:gd name="T17" fmla="*/ 0 h 255"/>
                <a:gd name="T18" fmla="*/ 0 w 1289"/>
                <a:gd name="T19" fmla="*/ 0 h 255"/>
                <a:gd name="T20" fmla="*/ 0 w 1289"/>
                <a:gd name="T21" fmla="*/ 0 h 255"/>
                <a:gd name="T22" fmla="*/ 0 w 1289"/>
                <a:gd name="T23" fmla="*/ 0 h 255"/>
                <a:gd name="T24" fmla="*/ 0 w 1289"/>
                <a:gd name="T25" fmla="*/ 0 h 255"/>
                <a:gd name="T26" fmla="*/ 0 w 1289"/>
                <a:gd name="T27" fmla="*/ 0 h 255"/>
                <a:gd name="T28" fmla="*/ 0 w 1289"/>
                <a:gd name="T29" fmla="*/ 0 h 255"/>
                <a:gd name="T30" fmla="*/ 0 w 1289"/>
                <a:gd name="T31" fmla="*/ 0 h 255"/>
                <a:gd name="T32" fmla="*/ 0 w 1289"/>
                <a:gd name="T33" fmla="*/ 0 h 255"/>
                <a:gd name="T34" fmla="*/ 0 w 1289"/>
                <a:gd name="T35" fmla="*/ 0 h 255"/>
                <a:gd name="T36" fmla="*/ 0 w 1289"/>
                <a:gd name="T37" fmla="*/ 0 h 255"/>
                <a:gd name="T38" fmla="*/ 0 w 1289"/>
                <a:gd name="T39" fmla="*/ 0 h 255"/>
                <a:gd name="T40" fmla="*/ 0 w 1289"/>
                <a:gd name="T41" fmla="*/ 0 h 255"/>
                <a:gd name="T42" fmla="*/ 0 w 1289"/>
                <a:gd name="T43" fmla="*/ 0 h 255"/>
                <a:gd name="T44" fmla="*/ 0 w 1289"/>
                <a:gd name="T45" fmla="*/ 0 h 255"/>
                <a:gd name="T46" fmla="*/ 0 w 1289"/>
                <a:gd name="T47" fmla="*/ 0 h 255"/>
                <a:gd name="T48" fmla="*/ 0 w 1289"/>
                <a:gd name="T49" fmla="*/ 0 h 255"/>
                <a:gd name="T50" fmla="*/ 0 w 1289"/>
                <a:gd name="T51" fmla="*/ 0 h 255"/>
                <a:gd name="T52" fmla="*/ 0 w 1289"/>
                <a:gd name="T53" fmla="*/ 0 h 255"/>
                <a:gd name="T54" fmla="*/ 0 w 1289"/>
                <a:gd name="T55" fmla="*/ 0 h 255"/>
                <a:gd name="T56" fmla="*/ 0 w 1289"/>
                <a:gd name="T57" fmla="*/ 0 h 255"/>
                <a:gd name="T58" fmla="*/ 0 w 1289"/>
                <a:gd name="T59" fmla="*/ 0 h 255"/>
                <a:gd name="T60" fmla="*/ 0 w 1289"/>
                <a:gd name="T61" fmla="*/ 0 h 255"/>
                <a:gd name="T62" fmla="*/ 0 w 1289"/>
                <a:gd name="T63" fmla="*/ 0 h 255"/>
                <a:gd name="T64" fmla="*/ 0 w 1289"/>
                <a:gd name="T65" fmla="*/ 0 h 255"/>
                <a:gd name="T66" fmla="*/ 0 w 1289"/>
                <a:gd name="T67" fmla="*/ 0 h 255"/>
                <a:gd name="T68" fmla="*/ 0 w 1289"/>
                <a:gd name="T69" fmla="*/ 0 h 255"/>
                <a:gd name="T70" fmla="*/ 0 w 1289"/>
                <a:gd name="T71" fmla="*/ 0 h 255"/>
                <a:gd name="T72" fmla="*/ 0 w 1289"/>
                <a:gd name="T73" fmla="*/ 0 h 255"/>
                <a:gd name="T74" fmla="*/ 0 w 1289"/>
                <a:gd name="T75" fmla="*/ 0 h 255"/>
                <a:gd name="T76" fmla="*/ 0 w 1289"/>
                <a:gd name="T77" fmla="*/ 0 h 255"/>
                <a:gd name="T78" fmla="*/ 0 w 1289"/>
                <a:gd name="T79" fmla="*/ 0 h 255"/>
                <a:gd name="T80" fmla="*/ 0 w 1289"/>
                <a:gd name="T81" fmla="*/ 0 h 255"/>
                <a:gd name="T82" fmla="*/ 0 w 1289"/>
                <a:gd name="T83" fmla="*/ 0 h 255"/>
                <a:gd name="T84" fmla="*/ 0 w 1289"/>
                <a:gd name="T85" fmla="*/ 0 h 255"/>
                <a:gd name="T86" fmla="*/ 0 w 1289"/>
                <a:gd name="T87" fmla="*/ 0 h 255"/>
                <a:gd name="T88" fmla="*/ 0 w 1289"/>
                <a:gd name="T89" fmla="*/ 0 h 255"/>
                <a:gd name="T90" fmla="*/ 0 w 1289"/>
                <a:gd name="T91" fmla="*/ 0 h 255"/>
                <a:gd name="T92" fmla="*/ 0 w 1289"/>
                <a:gd name="T93" fmla="*/ 0 h 255"/>
                <a:gd name="T94" fmla="*/ 0 w 1289"/>
                <a:gd name="T95" fmla="*/ 0 h 2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9"/>
                <a:gd name="T145" fmla="*/ 0 h 255"/>
                <a:gd name="T146" fmla="*/ 1289 w 1289"/>
                <a:gd name="T147" fmla="*/ 255 h 2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9" h="255">
                  <a:moveTo>
                    <a:pt x="98" y="0"/>
                  </a:moveTo>
                  <a:lnTo>
                    <a:pt x="130" y="2"/>
                  </a:lnTo>
                  <a:lnTo>
                    <a:pt x="161" y="3"/>
                  </a:lnTo>
                  <a:lnTo>
                    <a:pt x="188" y="5"/>
                  </a:lnTo>
                  <a:lnTo>
                    <a:pt x="214" y="6"/>
                  </a:lnTo>
                  <a:lnTo>
                    <a:pt x="238" y="7"/>
                  </a:lnTo>
                  <a:lnTo>
                    <a:pt x="260" y="8"/>
                  </a:lnTo>
                  <a:lnTo>
                    <a:pt x="282" y="9"/>
                  </a:lnTo>
                  <a:lnTo>
                    <a:pt x="301" y="10"/>
                  </a:lnTo>
                  <a:lnTo>
                    <a:pt x="321" y="11"/>
                  </a:lnTo>
                  <a:lnTo>
                    <a:pt x="340" y="12"/>
                  </a:lnTo>
                  <a:lnTo>
                    <a:pt x="359" y="13"/>
                  </a:lnTo>
                  <a:lnTo>
                    <a:pt x="378" y="14"/>
                  </a:lnTo>
                  <a:lnTo>
                    <a:pt x="398" y="15"/>
                  </a:lnTo>
                  <a:lnTo>
                    <a:pt x="417" y="16"/>
                  </a:lnTo>
                  <a:lnTo>
                    <a:pt x="438" y="18"/>
                  </a:lnTo>
                  <a:lnTo>
                    <a:pt x="460" y="19"/>
                  </a:lnTo>
                  <a:lnTo>
                    <a:pt x="483" y="20"/>
                  </a:lnTo>
                  <a:lnTo>
                    <a:pt x="508" y="21"/>
                  </a:lnTo>
                  <a:lnTo>
                    <a:pt x="535" y="22"/>
                  </a:lnTo>
                  <a:lnTo>
                    <a:pt x="564" y="24"/>
                  </a:lnTo>
                  <a:lnTo>
                    <a:pt x="596" y="26"/>
                  </a:lnTo>
                  <a:lnTo>
                    <a:pt x="630" y="27"/>
                  </a:lnTo>
                  <a:lnTo>
                    <a:pt x="667" y="29"/>
                  </a:lnTo>
                  <a:lnTo>
                    <a:pt x="708" y="32"/>
                  </a:lnTo>
                  <a:lnTo>
                    <a:pt x="751" y="34"/>
                  </a:lnTo>
                  <a:lnTo>
                    <a:pt x="799" y="37"/>
                  </a:lnTo>
                  <a:lnTo>
                    <a:pt x="850" y="39"/>
                  </a:lnTo>
                  <a:lnTo>
                    <a:pt x="907" y="43"/>
                  </a:lnTo>
                  <a:lnTo>
                    <a:pt x="967" y="47"/>
                  </a:lnTo>
                  <a:lnTo>
                    <a:pt x="1033" y="51"/>
                  </a:lnTo>
                  <a:lnTo>
                    <a:pt x="1103" y="55"/>
                  </a:lnTo>
                  <a:lnTo>
                    <a:pt x="1179" y="59"/>
                  </a:lnTo>
                  <a:lnTo>
                    <a:pt x="1207" y="62"/>
                  </a:lnTo>
                  <a:lnTo>
                    <a:pt x="1230" y="69"/>
                  </a:lnTo>
                  <a:lnTo>
                    <a:pt x="1248" y="80"/>
                  </a:lnTo>
                  <a:lnTo>
                    <a:pt x="1262" y="93"/>
                  </a:lnTo>
                  <a:lnTo>
                    <a:pt x="1273" y="109"/>
                  </a:lnTo>
                  <a:lnTo>
                    <a:pt x="1281" y="125"/>
                  </a:lnTo>
                  <a:lnTo>
                    <a:pt x="1286" y="143"/>
                  </a:lnTo>
                  <a:lnTo>
                    <a:pt x="1289" y="160"/>
                  </a:lnTo>
                  <a:lnTo>
                    <a:pt x="1288" y="181"/>
                  </a:lnTo>
                  <a:lnTo>
                    <a:pt x="1283" y="200"/>
                  </a:lnTo>
                  <a:lnTo>
                    <a:pt x="1274" y="215"/>
                  </a:lnTo>
                  <a:lnTo>
                    <a:pt x="1262" y="230"/>
                  </a:lnTo>
                  <a:lnTo>
                    <a:pt x="1247" y="241"/>
                  </a:lnTo>
                  <a:lnTo>
                    <a:pt x="1229" y="248"/>
                  </a:lnTo>
                  <a:lnTo>
                    <a:pt x="1208" y="254"/>
                  </a:lnTo>
                  <a:lnTo>
                    <a:pt x="1184" y="255"/>
                  </a:lnTo>
                  <a:lnTo>
                    <a:pt x="1152" y="253"/>
                  </a:lnTo>
                  <a:lnTo>
                    <a:pt x="1121" y="250"/>
                  </a:lnTo>
                  <a:lnTo>
                    <a:pt x="1094" y="248"/>
                  </a:lnTo>
                  <a:lnTo>
                    <a:pt x="1068" y="247"/>
                  </a:lnTo>
                  <a:lnTo>
                    <a:pt x="1045" y="245"/>
                  </a:lnTo>
                  <a:lnTo>
                    <a:pt x="1023" y="244"/>
                  </a:lnTo>
                  <a:lnTo>
                    <a:pt x="1001" y="243"/>
                  </a:lnTo>
                  <a:lnTo>
                    <a:pt x="981" y="241"/>
                  </a:lnTo>
                  <a:lnTo>
                    <a:pt x="962" y="240"/>
                  </a:lnTo>
                  <a:lnTo>
                    <a:pt x="942" y="239"/>
                  </a:lnTo>
                  <a:lnTo>
                    <a:pt x="924" y="238"/>
                  </a:lnTo>
                  <a:lnTo>
                    <a:pt x="905" y="237"/>
                  </a:lnTo>
                  <a:lnTo>
                    <a:pt x="885" y="236"/>
                  </a:lnTo>
                  <a:lnTo>
                    <a:pt x="865" y="235"/>
                  </a:lnTo>
                  <a:lnTo>
                    <a:pt x="845" y="233"/>
                  </a:lnTo>
                  <a:lnTo>
                    <a:pt x="824" y="232"/>
                  </a:lnTo>
                  <a:lnTo>
                    <a:pt x="801" y="231"/>
                  </a:lnTo>
                  <a:lnTo>
                    <a:pt x="776" y="230"/>
                  </a:lnTo>
                  <a:lnTo>
                    <a:pt x="748" y="228"/>
                  </a:lnTo>
                  <a:lnTo>
                    <a:pt x="720" y="227"/>
                  </a:lnTo>
                  <a:lnTo>
                    <a:pt x="688" y="225"/>
                  </a:lnTo>
                  <a:lnTo>
                    <a:pt x="654" y="224"/>
                  </a:lnTo>
                  <a:lnTo>
                    <a:pt x="616" y="221"/>
                  </a:lnTo>
                  <a:lnTo>
                    <a:pt x="575" y="219"/>
                  </a:lnTo>
                  <a:lnTo>
                    <a:pt x="531" y="217"/>
                  </a:lnTo>
                  <a:lnTo>
                    <a:pt x="483" y="214"/>
                  </a:lnTo>
                  <a:lnTo>
                    <a:pt x="431" y="212"/>
                  </a:lnTo>
                  <a:lnTo>
                    <a:pt x="374" y="209"/>
                  </a:lnTo>
                  <a:lnTo>
                    <a:pt x="313" y="206"/>
                  </a:lnTo>
                  <a:lnTo>
                    <a:pt x="247" y="203"/>
                  </a:lnTo>
                  <a:lnTo>
                    <a:pt x="176" y="200"/>
                  </a:lnTo>
                  <a:lnTo>
                    <a:pt x="100" y="196"/>
                  </a:lnTo>
                  <a:lnTo>
                    <a:pt x="78" y="192"/>
                  </a:lnTo>
                  <a:lnTo>
                    <a:pt x="60" y="185"/>
                  </a:lnTo>
                  <a:lnTo>
                    <a:pt x="43" y="175"/>
                  </a:lnTo>
                  <a:lnTo>
                    <a:pt x="29" y="161"/>
                  </a:lnTo>
                  <a:lnTo>
                    <a:pt x="16" y="145"/>
                  </a:lnTo>
                  <a:lnTo>
                    <a:pt x="7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6" y="53"/>
                  </a:lnTo>
                  <a:lnTo>
                    <a:pt x="14" y="38"/>
                  </a:lnTo>
                  <a:lnTo>
                    <a:pt x="26" y="25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6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61" name="Freeform 406"/>
            <p:cNvSpPr>
              <a:spLocks/>
            </p:cNvSpPr>
            <p:nvPr/>
          </p:nvSpPr>
          <p:spPr bwMode="auto">
            <a:xfrm>
              <a:off x="4832" y="2284"/>
              <a:ext cx="128" cy="20"/>
            </a:xfrm>
            <a:custGeom>
              <a:avLst/>
              <a:gdLst>
                <a:gd name="T0" fmla="*/ 0 w 1277"/>
                <a:gd name="T1" fmla="*/ 0 h 243"/>
                <a:gd name="T2" fmla="*/ 0 w 1277"/>
                <a:gd name="T3" fmla="*/ 0 h 243"/>
                <a:gd name="T4" fmla="*/ 0 w 1277"/>
                <a:gd name="T5" fmla="*/ 0 h 243"/>
                <a:gd name="T6" fmla="*/ 0 w 1277"/>
                <a:gd name="T7" fmla="*/ 0 h 243"/>
                <a:gd name="T8" fmla="*/ 0 w 1277"/>
                <a:gd name="T9" fmla="*/ 0 h 243"/>
                <a:gd name="T10" fmla="*/ 0 w 1277"/>
                <a:gd name="T11" fmla="*/ 0 h 243"/>
                <a:gd name="T12" fmla="*/ 0 w 1277"/>
                <a:gd name="T13" fmla="*/ 0 h 243"/>
                <a:gd name="T14" fmla="*/ 0 w 1277"/>
                <a:gd name="T15" fmla="*/ 0 h 243"/>
                <a:gd name="T16" fmla="*/ 0 w 1277"/>
                <a:gd name="T17" fmla="*/ 0 h 243"/>
                <a:gd name="T18" fmla="*/ 0 w 1277"/>
                <a:gd name="T19" fmla="*/ 0 h 243"/>
                <a:gd name="T20" fmla="*/ 0 w 1277"/>
                <a:gd name="T21" fmla="*/ 0 h 243"/>
                <a:gd name="T22" fmla="*/ 0 w 1277"/>
                <a:gd name="T23" fmla="*/ 0 h 243"/>
                <a:gd name="T24" fmla="*/ 0 w 1277"/>
                <a:gd name="T25" fmla="*/ 0 h 243"/>
                <a:gd name="T26" fmla="*/ 0 w 1277"/>
                <a:gd name="T27" fmla="*/ 0 h 243"/>
                <a:gd name="T28" fmla="*/ 0 w 1277"/>
                <a:gd name="T29" fmla="*/ 0 h 243"/>
                <a:gd name="T30" fmla="*/ 0 w 1277"/>
                <a:gd name="T31" fmla="*/ 0 h 243"/>
                <a:gd name="T32" fmla="*/ 0 w 1277"/>
                <a:gd name="T33" fmla="*/ 0 h 243"/>
                <a:gd name="T34" fmla="*/ 0 w 1277"/>
                <a:gd name="T35" fmla="*/ 0 h 243"/>
                <a:gd name="T36" fmla="*/ 0 w 1277"/>
                <a:gd name="T37" fmla="*/ 0 h 243"/>
                <a:gd name="T38" fmla="*/ 0 w 1277"/>
                <a:gd name="T39" fmla="*/ 0 h 243"/>
                <a:gd name="T40" fmla="*/ 0 w 1277"/>
                <a:gd name="T41" fmla="*/ 0 h 243"/>
                <a:gd name="T42" fmla="*/ 0 w 1277"/>
                <a:gd name="T43" fmla="*/ 0 h 243"/>
                <a:gd name="T44" fmla="*/ 0 w 1277"/>
                <a:gd name="T45" fmla="*/ 0 h 243"/>
                <a:gd name="T46" fmla="*/ 0 w 1277"/>
                <a:gd name="T47" fmla="*/ 0 h 243"/>
                <a:gd name="T48" fmla="*/ 0 w 1277"/>
                <a:gd name="T49" fmla="*/ 0 h 243"/>
                <a:gd name="T50" fmla="*/ 0 w 1277"/>
                <a:gd name="T51" fmla="*/ 0 h 243"/>
                <a:gd name="T52" fmla="*/ 0 w 1277"/>
                <a:gd name="T53" fmla="*/ 0 h 243"/>
                <a:gd name="T54" fmla="*/ 0 w 1277"/>
                <a:gd name="T55" fmla="*/ 0 h 243"/>
                <a:gd name="T56" fmla="*/ 0 w 1277"/>
                <a:gd name="T57" fmla="*/ 0 h 243"/>
                <a:gd name="T58" fmla="*/ 0 w 1277"/>
                <a:gd name="T59" fmla="*/ 0 h 243"/>
                <a:gd name="T60" fmla="*/ 0 w 1277"/>
                <a:gd name="T61" fmla="*/ 0 h 243"/>
                <a:gd name="T62" fmla="*/ 0 w 1277"/>
                <a:gd name="T63" fmla="*/ 0 h 243"/>
                <a:gd name="T64" fmla="*/ 0 w 1277"/>
                <a:gd name="T65" fmla="*/ 0 h 243"/>
                <a:gd name="T66" fmla="*/ 0 w 1277"/>
                <a:gd name="T67" fmla="*/ 0 h 243"/>
                <a:gd name="T68" fmla="*/ 0 w 1277"/>
                <a:gd name="T69" fmla="*/ 0 h 243"/>
                <a:gd name="T70" fmla="*/ 0 w 1277"/>
                <a:gd name="T71" fmla="*/ 0 h 243"/>
                <a:gd name="T72" fmla="*/ 0 w 1277"/>
                <a:gd name="T73" fmla="*/ 0 h 243"/>
                <a:gd name="T74" fmla="*/ 0 w 1277"/>
                <a:gd name="T75" fmla="*/ 0 h 243"/>
                <a:gd name="T76" fmla="*/ 0 w 1277"/>
                <a:gd name="T77" fmla="*/ 0 h 243"/>
                <a:gd name="T78" fmla="*/ 0 w 1277"/>
                <a:gd name="T79" fmla="*/ 0 h 243"/>
                <a:gd name="T80" fmla="*/ 0 w 1277"/>
                <a:gd name="T81" fmla="*/ 0 h 243"/>
                <a:gd name="T82" fmla="*/ 0 w 1277"/>
                <a:gd name="T83" fmla="*/ 0 h 243"/>
                <a:gd name="T84" fmla="*/ 0 w 1277"/>
                <a:gd name="T85" fmla="*/ 0 h 243"/>
                <a:gd name="T86" fmla="*/ 0 w 1277"/>
                <a:gd name="T87" fmla="*/ 0 h 243"/>
                <a:gd name="T88" fmla="*/ 0 w 1277"/>
                <a:gd name="T89" fmla="*/ 0 h 243"/>
                <a:gd name="T90" fmla="*/ 0 w 1277"/>
                <a:gd name="T91" fmla="*/ 0 h 243"/>
                <a:gd name="T92" fmla="*/ 0 w 1277"/>
                <a:gd name="T93" fmla="*/ 0 h 243"/>
                <a:gd name="T94" fmla="*/ 0 w 1277"/>
                <a:gd name="T95" fmla="*/ 0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7"/>
                <a:gd name="T145" fmla="*/ 0 h 243"/>
                <a:gd name="T146" fmla="*/ 1277 w 1277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7" h="243">
                  <a:moveTo>
                    <a:pt x="93" y="0"/>
                  </a:moveTo>
                  <a:lnTo>
                    <a:pt x="125" y="2"/>
                  </a:lnTo>
                  <a:lnTo>
                    <a:pt x="156" y="3"/>
                  </a:lnTo>
                  <a:lnTo>
                    <a:pt x="183" y="4"/>
                  </a:lnTo>
                  <a:lnTo>
                    <a:pt x="209" y="6"/>
                  </a:lnTo>
                  <a:lnTo>
                    <a:pt x="233" y="7"/>
                  </a:lnTo>
                  <a:lnTo>
                    <a:pt x="255" y="8"/>
                  </a:lnTo>
                  <a:lnTo>
                    <a:pt x="277" y="9"/>
                  </a:lnTo>
                  <a:lnTo>
                    <a:pt x="296" y="10"/>
                  </a:lnTo>
                  <a:lnTo>
                    <a:pt x="316" y="11"/>
                  </a:lnTo>
                  <a:lnTo>
                    <a:pt x="335" y="12"/>
                  </a:lnTo>
                  <a:lnTo>
                    <a:pt x="354" y="13"/>
                  </a:lnTo>
                  <a:lnTo>
                    <a:pt x="373" y="14"/>
                  </a:lnTo>
                  <a:lnTo>
                    <a:pt x="393" y="15"/>
                  </a:lnTo>
                  <a:lnTo>
                    <a:pt x="412" y="16"/>
                  </a:lnTo>
                  <a:lnTo>
                    <a:pt x="433" y="17"/>
                  </a:lnTo>
                  <a:lnTo>
                    <a:pt x="455" y="18"/>
                  </a:lnTo>
                  <a:lnTo>
                    <a:pt x="478" y="19"/>
                  </a:lnTo>
                  <a:lnTo>
                    <a:pt x="503" y="20"/>
                  </a:lnTo>
                  <a:lnTo>
                    <a:pt x="530" y="21"/>
                  </a:lnTo>
                  <a:lnTo>
                    <a:pt x="559" y="23"/>
                  </a:lnTo>
                  <a:lnTo>
                    <a:pt x="591" y="24"/>
                  </a:lnTo>
                  <a:lnTo>
                    <a:pt x="625" y="26"/>
                  </a:lnTo>
                  <a:lnTo>
                    <a:pt x="662" y="28"/>
                  </a:lnTo>
                  <a:lnTo>
                    <a:pt x="703" y="30"/>
                  </a:lnTo>
                  <a:lnTo>
                    <a:pt x="746" y="33"/>
                  </a:lnTo>
                  <a:lnTo>
                    <a:pt x="794" y="36"/>
                  </a:lnTo>
                  <a:lnTo>
                    <a:pt x="845" y="39"/>
                  </a:lnTo>
                  <a:lnTo>
                    <a:pt x="902" y="42"/>
                  </a:lnTo>
                  <a:lnTo>
                    <a:pt x="962" y="45"/>
                  </a:lnTo>
                  <a:lnTo>
                    <a:pt x="1028" y="49"/>
                  </a:lnTo>
                  <a:lnTo>
                    <a:pt x="1098" y="53"/>
                  </a:lnTo>
                  <a:lnTo>
                    <a:pt x="1174" y="57"/>
                  </a:lnTo>
                  <a:lnTo>
                    <a:pt x="1202" y="61"/>
                  </a:lnTo>
                  <a:lnTo>
                    <a:pt x="1224" y="69"/>
                  </a:lnTo>
                  <a:lnTo>
                    <a:pt x="1241" y="79"/>
                  </a:lnTo>
                  <a:lnTo>
                    <a:pt x="1254" y="91"/>
                  </a:lnTo>
                  <a:lnTo>
                    <a:pt x="1265" y="106"/>
                  </a:lnTo>
                  <a:lnTo>
                    <a:pt x="1271" y="123"/>
                  </a:lnTo>
                  <a:lnTo>
                    <a:pt x="1275" y="139"/>
                  </a:lnTo>
                  <a:lnTo>
                    <a:pt x="1277" y="156"/>
                  </a:lnTo>
                  <a:lnTo>
                    <a:pt x="1277" y="175"/>
                  </a:lnTo>
                  <a:lnTo>
                    <a:pt x="1274" y="193"/>
                  </a:lnTo>
                  <a:lnTo>
                    <a:pt x="1266" y="207"/>
                  </a:lnTo>
                  <a:lnTo>
                    <a:pt x="1254" y="221"/>
                  </a:lnTo>
                  <a:lnTo>
                    <a:pt x="1239" y="230"/>
                  </a:lnTo>
                  <a:lnTo>
                    <a:pt x="1222" y="237"/>
                  </a:lnTo>
                  <a:lnTo>
                    <a:pt x="1202" y="242"/>
                  </a:lnTo>
                  <a:lnTo>
                    <a:pt x="1179" y="243"/>
                  </a:lnTo>
                  <a:lnTo>
                    <a:pt x="1147" y="241"/>
                  </a:lnTo>
                  <a:lnTo>
                    <a:pt x="1116" y="238"/>
                  </a:lnTo>
                  <a:lnTo>
                    <a:pt x="1089" y="236"/>
                  </a:lnTo>
                  <a:lnTo>
                    <a:pt x="1063" y="235"/>
                  </a:lnTo>
                  <a:lnTo>
                    <a:pt x="1040" y="233"/>
                  </a:lnTo>
                  <a:lnTo>
                    <a:pt x="1018" y="232"/>
                  </a:lnTo>
                  <a:lnTo>
                    <a:pt x="996" y="231"/>
                  </a:lnTo>
                  <a:lnTo>
                    <a:pt x="976" y="229"/>
                  </a:lnTo>
                  <a:lnTo>
                    <a:pt x="957" y="228"/>
                  </a:lnTo>
                  <a:lnTo>
                    <a:pt x="937" y="227"/>
                  </a:lnTo>
                  <a:lnTo>
                    <a:pt x="919" y="226"/>
                  </a:lnTo>
                  <a:lnTo>
                    <a:pt x="900" y="225"/>
                  </a:lnTo>
                  <a:lnTo>
                    <a:pt x="880" y="224"/>
                  </a:lnTo>
                  <a:lnTo>
                    <a:pt x="860" y="223"/>
                  </a:lnTo>
                  <a:lnTo>
                    <a:pt x="840" y="221"/>
                  </a:lnTo>
                  <a:lnTo>
                    <a:pt x="819" y="220"/>
                  </a:lnTo>
                  <a:lnTo>
                    <a:pt x="796" y="219"/>
                  </a:lnTo>
                  <a:lnTo>
                    <a:pt x="771" y="218"/>
                  </a:lnTo>
                  <a:lnTo>
                    <a:pt x="743" y="216"/>
                  </a:lnTo>
                  <a:lnTo>
                    <a:pt x="715" y="215"/>
                  </a:lnTo>
                  <a:lnTo>
                    <a:pt x="683" y="213"/>
                  </a:lnTo>
                  <a:lnTo>
                    <a:pt x="649" y="212"/>
                  </a:lnTo>
                  <a:lnTo>
                    <a:pt x="611" y="209"/>
                  </a:lnTo>
                  <a:lnTo>
                    <a:pt x="570" y="207"/>
                  </a:lnTo>
                  <a:lnTo>
                    <a:pt x="526" y="205"/>
                  </a:lnTo>
                  <a:lnTo>
                    <a:pt x="478" y="202"/>
                  </a:lnTo>
                  <a:lnTo>
                    <a:pt x="426" y="200"/>
                  </a:lnTo>
                  <a:lnTo>
                    <a:pt x="369" y="197"/>
                  </a:lnTo>
                  <a:lnTo>
                    <a:pt x="308" y="194"/>
                  </a:lnTo>
                  <a:lnTo>
                    <a:pt x="242" y="191"/>
                  </a:lnTo>
                  <a:lnTo>
                    <a:pt x="171" y="188"/>
                  </a:lnTo>
                  <a:lnTo>
                    <a:pt x="95" y="184"/>
                  </a:lnTo>
                  <a:lnTo>
                    <a:pt x="75" y="180"/>
                  </a:lnTo>
                  <a:lnTo>
                    <a:pt x="58" y="174"/>
                  </a:lnTo>
                  <a:lnTo>
                    <a:pt x="43" y="164"/>
                  </a:lnTo>
                  <a:lnTo>
                    <a:pt x="29" y="151"/>
                  </a:lnTo>
                  <a:lnTo>
                    <a:pt x="17" y="136"/>
                  </a:lnTo>
                  <a:lnTo>
                    <a:pt x="8" y="119"/>
                  </a:lnTo>
                  <a:lnTo>
                    <a:pt x="3" y="100"/>
                  </a:lnTo>
                  <a:lnTo>
                    <a:pt x="0" y="79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3"/>
                  </a:lnTo>
                  <a:lnTo>
                    <a:pt x="26" y="22"/>
                  </a:lnTo>
                  <a:lnTo>
                    <a:pt x="39" y="12"/>
                  </a:lnTo>
                  <a:lnTo>
                    <a:pt x="55" y="6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62" name="Freeform 407"/>
            <p:cNvSpPr>
              <a:spLocks/>
            </p:cNvSpPr>
            <p:nvPr/>
          </p:nvSpPr>
          <p:spPr bwMode="auto">
            <a:xfrm>
              <a:off x="4833" y="2285"/>
              <a:ext cx="127" cy="19"/>
            </a:xfrm>
            <a:custGeom>
              <a:avLst/>
              <a:gdLst>
                <a:gd name="T0" fmla="*/ 0 w 1267"/>
                <a:gd name="T1" fmla="*/ 0 h 233"/>
                <a:gd name="T2" fmla="*/ 0 w 1267"/>
                <a:gd name="T3" fmla="*/ 0 h 233"/>
                <a:gd name="T4" fmla="*/ 0 w 1267"/>
                <a:gd name="T5" fmla="*/ 0 h 233"/>
                <a:gd name="T6" fmla="*/ 0 w 1267"/>
                <a:gd name="T7" fmla="*/ 0 h 233"/>
                <a:gd name="T8" fmla="*/ 0 w 1267"/>
                <a:gd name="T9" fmla="*/ 0 h 233"/>
                <a:gd name="T10" fmla="*/ 0 w 1267"/>
                <a:gd name="T11" fmla="*/ 0 h 233"/>
                <a:gd name="T12" fmla="*/ 0 w 1267"/>
                <a:gd name="T13" fmla="*/ 0 h 233"/>
                <a:gd name="T14" fmla="*/ 0 w 1267"/>
                <a:gd name="T15" fmla="*/ 0 h 233"/>
                <a:gd name="T16" fmla="*/ 0 w 1267"/>
                <a:gd name="T17" fmla="*/ 0 h 233"/>
                <a:gd name="T18" fmla="*/ 0 w 1267"/>
                <a:gd name="T19" fmla="*/ 0 h 233"/>
                <a:gd name="T20" fmla="*/ 0 w 1267"/>
                <a:gd name="T21" fmla="*/ 0 h 233"/>
                <a:gd name="T22" fmla="*/ 0 w 1267"/>
                <a:gd name="T23" fmla="*/ 0 h 233"/>
                <a:gd name="T24" fmla="*/ 0 w 1267"/>
                <a:gd name="T25" fmla="*/ 0 h 233"/>
                <a:gd name="T26" fmla="*/ 0 w 1267"/>
                <a:gd name="T27" fmla="*/ 0 h 233"/>
                <a:gd name="T28" fmla="*/ 0 w 1267"/>
                <a:gd name="T29" fmla="*/ 0 h 233"/>
                <a:gd name="T30" fmla="*/ 0 w 1267"/>
                <a:gd name="T31" fmla="*/ 0 h 233"/>
                <a:gd name="T32" fmla="*/ 0 w 1267"/>
                <a:gd name="T33" fmla="*/ 0 h 233"/>
                <a:gd name="T34" fmla="*/ 0 w 1267"/>
                <a:gd name="T35" fmla="*/ 0 h 233"/>
                <a:gd name="T36" fmla="*/ 0 w 1267"/>
                <a:gd name="T37" fmla="*/ 0 h 233"/>
                <a:gd name="T38" fmla="*/ 0 w 1267"/>
                <a:gd name="T39" fmla="*/ 0 h 233"/>
                <a:gd name="T40" fmla="*/ 0 w 1267"/>
                <a:gd name="T41" fmla="*/ 0 h 233"/>
                <a:gd name="T42" fmla="*/ 0 w 1267"/>
                <a:gd name="T43" fmla="*/ 0 h 233"/>
                <a:gd name="T44" fmla="*/ 0 w 1267"/>
                <a:gd name="T45" fmla="*/ 0 h 233"/>
                <a:gd name="T46" fmla="*/ 0 w 1267"/>
                <a:gd name="T47" fmla="*/ 0 h 233"/>
                <a:gd name="T48" fmla="*/ 0 w 1267"/>
                <a:gd name="T49" fmla="*/ 0 h 233"/>
                <a:gd name="T50" fmla="*/ 0 w 1267"/>
                <a:gd name="T51" fmla="*/ 0 h 233"/>
                <a:gd name="T52" fmla="*/ 0 w 1267"/>
                <a:gd name="T53" fmla="*/ 0 h 233"/>
                <a:gd name="T54" fmla="*/ 0 w 1267"/>
                <a:gd name="T55" fmla="*/ 0 h 233"/>
                <a:gd name="T56" fmla="*/ 0 w 1267"/>
                <a:gd name="T57" fmla="*/ 0 h 233"/>
                <a:gd name="T58" fmla="*/ 0 w 1267"/>
                <a:gd name="T59" fmla="*/ 0 h 233"/>
                <a:gd name="T60" fmla="*/ 0 w 1267"/>
                <a:gd name="T61" fmla="*/ 0 h 233"/>
                <a:gd name="T62" fmla="*/ 0 w 1267"/>
                <a:gd name="T63" fmla="*/ 0 h 233"/>
                <a:gd name="T64" fmla="*/ 0 w 1267"/>
                <a:gd name="T65" fmla="*/ 0 h 233"/>
                <a:gd name="T66" fmla="*/ 0 w 1267"/>
                <a:gd name="T67" fmla="*/ 0 h 233"/>
                <a:gd name="T68" fmla="*/ 0 w 1267"/>
                <a:gd name="T69" fmla="*/ 0 h 233"/>
                <a:gd name="T70" fmla="*/ 0 w 1267"/>
                <a:gd name="T71" fmla="*/ 0 h 233"/>
                <a:gd name="T72" fmla="*/ 0 w 1267"/>
                <a:gd name="T73" fmla="*/ 0 h 233"/>
                <a:gd name="T74" fmla="*/ 0 w 1267"/>
                <a:gd name="T75" fmla="*/ 0 h 233"/>
                <a:gd name="T76" fmla="*/ 0 w 1267"/>
                <a:gd name="T77" fmla="*/ 0 h 233"/>
                <a:gd name="T78" fmla="*/ 0 w 1267"/>
                <a:gd name="T79" fmla="*/ 0 h 233"/>
                <a:gd name="T80" fmla="*/ 0 w 1267"/>
                <a:gd name="T81" fmla="*/ 0 h 233"/>
                <a:gd name="T82" fmla="*/ 0 w 1267"/>
                <a:gd name="T83" fmla="*/ 0 h 233"/>
                <a:gd name="T84" fmla="*/ 0 w 1267"/>
                <a:gd name="T85" fmla="*/ 0 h 233"/>
                <a:gd name="T86" fmla="*/ 0 w 1267"/>
                <a:gd name="T87" fmla="*/ 0 h 233"/>
                <a:gd name="T88" fmla="*/ 0 w 1267"/>
                <a:gd name="T89" fmla="*/ 0 h 233"/>
                <a:gd name="T90" fmla="*/ 0 w 1267"/>
                <a:gd name="T91" fmla="*/ 0 h 233"/>
                <a:gd name="T92" fmla="*/ 0 w 1267"/>
                <a:gd name="T93" fmla="*/ 0 h 233"/>
                <a:gd name="T94" fmla="*/ 0 w 1267"/>
                <a:gd name="T95" fmla="*/ 0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33"/>
                <a:gd name="T146" fmla="*/ 1267 w 1267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33">
                  <a:moveTo>
                    <a:pt x="86" y="0"/>
                  </a:moveTo>
                  <a:lnTo>
                    <a:pt x="118" y="2"/>
                  </a:lnTo>
                  <a:lnTo>
                    <a:pt x="149" y="3"/>
                  </a:lnTo>
                  <a:lnTo>
                    <a:pt x="176" y="5"/>
                  </a:lnTo>
                  <a:lnTo>
                    <a:pt x="202" y="6"/>
                  </a:lnTo>
                  <a:lnTo>
                    <a:pt x="226" y="8"/>
                  </a:lnTo>
                  <a:lnTo>
                    <a:pt x="248" y="9"/>
                  </a:lnTo>
                  <a:lnTo>
                    <a:pt x="270" y="10"/>
                  </a:lnTo>
                  <a:lnTo>
                    <a:pt x="289" y="11"/>
                  </a:lnTo>
                  <a:lnTo>
                    <a:pt x="309" y="12"/>
                  </a:lnTo>
                  <a:lnTo>
                    <a:pt x="328" y="13"/>
                  </a:lnTo>
                  <a:lnTo>
                    <a:pt x="347" y="14"/>
                  </a:lnTo>
                  <a:lnTo>
                    <a:pt x="366" y="15"/>
                  </a:lnTo>
                  <a:lnTo>
                    <a:pt x="386" y="16"/>
                  </a:lnTo>
                  <a:lnTo>
                    <a:pt x="405" y="17"/>
                  </a:lnTo>
                  <a:lnTo>
                    <a:pt x="426" y="18"/>
                  </a:lnTo>
                  <a:lnTo>
                    <a:pt x="449" y="19"/>
                  </a:lnTo>
                  <a:lnTo>
                    <a:pt x="472" y="20"/>
                  </a:lnTo>
                  <a:lnTo>
                    <a:pt x="496" y="22"/>
                  </a:lnTo>
                  <a:lnTo>
                    <a:pt x="524" y="23"/>
                  </a:lnTo>
                  <a:lnTo>
                    <a:pt x="553" y="26"/>
                  </a:lnTo>
                  <a:lnTo>
                    <a:pt x="585" y="27"/>
                  </a:lnTo>
                  <a:lnTo>
                    <a:pt x="619" y="29"/>
                  </a:lnTo>
                  <a:lnTo>
                    <a:pt x="656" y="31"/>
                  </a:lnTo>
                  <a:lnTo>
                    <a:pt x="697" y="33"/>
                  </a:lnTo>
                  <a:lnTo>
                    <a:pt x="741" y="36"/>
                  </a:lnTo>
                  <a:lnTo>
                    <a:pt x="789" y="38"/>
                  </a:lnTo>
                  <a:lnTo>
                    <a:pt x="840" y="41"/>
                  </a:lnTo>
                  <a:lnTo>
                    <a:pt x="897" y="44"/>
                  </a:lnTo>
                  <a:lnTo>
                    <a:pt x="958" y="47"/>
                  </a:lnTo>
                  <a:lnTo>
                    <a:pt x="1023" y="51"/>
                  </a:lnTo>
                  <a:lnTo>
                    <a:pt x="1094" y="56"/>
                  </a:lnTo>
                  <a:lnTo>
                    <a:pt x="1170" y="60"/>
                  </a:lnTo>
                  <a:lnTo>
                    <a:pt x="1197" y="63"/>
                  </a:lnTo>
                  <a:lnTo>
                    <a:pt x="1217" y="69"/>
                  </a:lnTo>
                  <a:lnTo>
                    <a:pt x="1233" y="78"/>
                  </a:lnTo>
                  <a:lnTo>
                    <a:pt x="1246" y="91"/>
                  </a:lnTo>
                  <a:lnTo>
                    <a:pt x="1254" y="104"/>
                  </a:lnTo>
                  <a:lnTo>
                    <a:pt x="1261" y="120"/>
                  </a:lnTo>
                  <a:lnTo>
                    <a:pt x="1265" y="135"/>
                  </a:lnTo>
                  <a:lnTo>
                    <a:pt x="1267" y="151"/>
                  </a:lnTo>
                  <a:lnTo>
                    <a:pt x="1267" y="170"/>
                  </a:lnTo>
                  <a:lnTo>
                    <a:pt x="1263" y="188"/>
                  </a:lnTo>
                  <a:lnTo>
                    <a:pt x="1256" y="203"/>
                  </a:lnTo>
                  <a:lnTo>
                    <a:pt x="1244" y="214"/>
                  </a:lnTo>
                  <a:lnTo>
                    <a:pt x="1229" y="222"/>
                  </a:lnTo>
                  <a:lnTo>
                    <a:pt x="1213" y="228"/>
                  </a:lnTo>
                  <a:lnTo>
                    <a:pt x="1194" y="232"/>
                  </a:lnTo>
                  <a:lnTo>
                    <a:pt x="1172" y="233"/>
                  </a:lnTo>
                  <a:lnTo>
                    <a:pt x="1140" y="231"/>
                  </a:lnTo>
                  <a:lnTo>
                    <a:pt x="1109" y="228"/>
                  </a:lnTo>
                  <a:lnTo>
                    <a:pt x="1082" y="226"/>
                  </a:lnTo>
                  <a:lnTo>
                    <a:pt x="1056" y="225"/>
                  </a:lnTo>
                  <a:lnTo>
                    <a:pt x="1033" y="223"/>
                  </a:lnTo>
                  <a:lnTo>
                    <a:pt x="1011" y="222"/>
                  </a:lnTo>
                  <a:lnTo>
                    <a:pt x="989" y="221"/>
                  </a:lnTo>
                  <a:lnTo>
                    <a:pt x="969" y="219"/>
                  </a:lnTo>
                  <a:lnTo>
                    <a:pt x="950" y="218"/>
                  </a:lnTo>
                  <a:lnTo>
                    <a:pt x="930" y="217"/>
                  </a:lnTo>
                  <a:lnTo>
                    <a:pt x="912" y="216"/>
                  </a:lnTo>
                  <a:lnTo>
                    <a:pt x="893" y="215"/>
                  </a:lnTo>
                  <a:lnTo>
                    <a:pt x="873" y="214"/>
                  </a:lnTo>
                  <a:lnTo>
                    <a:pt x="853" y="213"/>
                  </a:lnTo>
                  <a:lnTo>
                    <a:pt x="833" y="211"/>
                  </a:lnTo>
                  <a:lnTo>
                    <a:pt x="812" y="210"/>
                  </a:lnTo>
                  <a:lnTo>
                    <a:pt x="789" y="209"/>
                  </a:lnTo>
                  <a:lnTo>
                    <a:pt x="764" y="208"/>
                  </a:lnTo>
                  <a:lnTo>
                    <a:pt x="736" y="206"/>
                  </a:lnTo>
                  <a:lnTo>
                    <a:pt x="708" y="205"/>
                  </a:lnTo>
                  <a:lnTo>
                    <a:pt x="676" y="203"/>
                  </a:lnTo>
                  <a:lnTo>
                    <a:pt x="642" y="202"/>
                  </a:lnTo>
                  <a:lnTo>
                    <a:pt x="604" y="199"/>
                  </a:lnTo>
                  <a:lnTo>
                    <a:pt x="563" y="197"/>
                  </a:lnTo>
                  <a:lnTo>
                    <a:pt x="519" y="195"/>
                  </a:lnTo>
                  <a:lnTo>
                    <a:pt x="471" y="192"/>
                  </a:lnTo>
                  <a:lnTo>
                    <a:pt x="419" y="190"/>
                  </a:lnTo>
                  <a:lnTo>
                    <a:pt x="362" y="187"/>
                  </a:lnTo>
                  <a:lnTo>
                    <a:pt x="301" y="184"/>
                  </a:lnTo>
                  <a:lnTo>
                    <a:pt x="235" y="181"/>
                  </a:lnTo>
                  <a:lnTo>
                    <a:pt x="164" y="178"/>
                  </a:lnTo>
                  <a:lnTo>
                    <a:pt x="88" y="174"/>
                  </a:lnTo>
                  <a:lnTo>
                    <a:pt x="70" y="170"/>
                  </a:lnTo>
                  <a:lnTo>
                    <a:pt x="55" y="164"/>
                  </a:lnTo>
                  <a:lnTo>
                    <a:pt x="40" y="155"/>
                  </a:lnTo>
                  <a:lnTo>
                    <a:pt x="27" y="143"/>
                  </a:lnTo>
                  <a:lnTo>
                    <a:pt x="16" y="128"/>
                  </a:lnTo>
                  <a:lnTo>
                    <a:pt x="7" y="111"/>
                  </a:lnTo>
                  <a:lnTo>
                    <a:pt x="2" y="93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6" y="42"/>
                  </a:lnTo>
                  <a:lnTo>
                    <a:pt x="14" y="30"/>
                  </a:lnTo>
                  <a:lnTo>
                    <a:pt x="24" y="19"/>
                  </a:lnTo>
                  <a:lnTo>
                    <a:pt x="37" y="10"/>
                  </a:lnTo>
                  <a:lnTo>
                    <a:pt x="51" y="4"/>
                  </a:lnTo>
                  <a:lnTo>
                    <a:pt x="68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63" name="Freeform 408"/>
            <p:cNvSpPr>
              <a:spLocks/>
            </p:cNvSpPr>
            <p:nvPr/>
          </p:nvSpPr>
          <p:spPr bwMode="auto">
            <a:xfrm>
              <a:off x="4834" y="2286"/>
              <a:ext cx="125" cy="18"/>
            </a:xfrm>
            <a:custGeom>
              <a:avLst/>
              <a:gdLst>
                <a:gd name="T0" fmla="*/ 0 w 1259"/>
                <a:gd name="T1" fmla="*/ 0 h 221"/>
                <a:gd name="T2" fmla="*/ 0 w 1259"/>
                <a:gd name="T3" fmla="*/ 0 h 221"/>
                <a:gd name="T4" fmla="*/ 0 w 1259"/>
                <a:gd name="T5" fmla="*/ 0 h 221"/>
                <a:gd name="T6" fmla="*/ 0 w 1259"/>
                <a:gd name="T7" fmla="*/ 0 h 221"/>
                <a:gd name="T8" fmla="*/ 0 w 1259"/>
                <a:gd name="T9" fmla="*/ 0 h 221"/>
                <a:gd name="T10" fmla="*/ 0 w 1259"/>
                <a:gd name="T11" fmla="*/ 0 h 221"/>
                <a:gd name="T12" fmla="*/ 0 w 1259"/>
                <a:gd name="T13" fmla="*/ 0 h 221"/>
                <a:gd name="T14" fmla="*/ 0 w 1259"/>
                <a:gd name="T15" fmla="*/ 0 h 221"/>
                <a:gd name="T16" fmla="*/ 0 w 1259"/>
                <a:gd name="T17" fmla="*/ 0 h 221"/>
                <a:gd name="T18" fmla="*/ 0 w 1259"/>
                <a:gd name="T19" fmla="*/ 0 h 221"/>
                <a:gd name="T20" fmla="*/ 0 w 1259"/>
                <a:gd name="T21" fmla="*/ 0 h 221"/>
                <a:gd name="T22" fmla="*/ 0 w 1259"/>
                <a:gd name="T23" fmla="*/ 0 h 221"/>
                <a:gd name="T24" fmla="*/ 0 w 1259"/>
                <a:gd name="T25" fmla="*/ 0 h 221"/>
                <a:gd name="T26" fmla="*/ 0 w 1259"/>
                <a:gd name="T27" fmla="*/ 0 h 221"/>
                <a:gd name="T28" fmla="*/ 0 w 1259"/>
                <a:gd name="T29" fmla="*/ 0 h 221"/>
                <a:gd name="T30" fmla="*/ 0 w 1259"/>
                <a:gd name="T31" fmla="*/ 0 h 221"/>
                <a:gd name="T32" fmla="*/ 0 w 1259"/>
                <a:gd name="T33" fmla="*/ 0 h 221"/>
                <a:gd name="T34" fmla="*/ 0 w 1259"/>
                <a:gd name="T35" fmla="*/ 0 h 221"/>
                <a:gd name="T36" fmla="*/ 0 w 1259"/>
                <a:gd name="T37" fmla="*/ 0 h 221"/>
                <a:gd name="T38" fmla="*/ 0 w 1259"/>
                <a:gd name="T39" fmla="*/ 0 h 221"/>
                <a:gd name="T40" fmla="*/ 0 w 1259"/>
                <a:gd name="T41" fmla="*/ 0 h 221"/>
                <a:gd name="T42" fmla="*/ 0 w 1259"/>
                <a:gd name="T43" fmla="*/ 0 h 221"/>
                <a:gd name="T44" fmla="*/ 0 w 1259"/>
                <a:gd name="T45" fmla="*/ 0 h 221"/>
                <a:gd name="T46" fmla="*/ 0 w 1259"/>
                <a:gd name="T47" fmla="*/ 0 h 221"/>
                <a:gd name="T48" fmla="*/ 0 w 1259"/>
                <a:gd name="T49" fmla="*/ 0 h 221"/>
                <a:gd name="T50" fmla="*/ 0 w 1259"/>
                <a:gd name="T51" fmla="*/ 0 h 221"/>
                <a:gd name="T52" fmla="*/ 0 w 1259"/>
                <a:gd name="T53" fmla="*/ 0 h 221"/>
                <a:gd name="T54" fmla="*/ 0 w 1259"/>
                <a:gd name="T55" fmla="*/ 0 h 221"/>
                <a:gd name="T56" fmla="*/ 0 w 1259"/>
                <a:gd name="T57" fmla="*/ 0 h 221"/>
                <a:gd name="T58" fmla="*/ 0 w 1259"/>
                <a:gd name="T59" fmla="*/ 0 h 221"/>
                <a:gd name="T60" fmla="*/ 0 w 1259"/>
                <a:gd name="T61" fmla="*/ 0 h 221"/>
                <a:gd name="T62" fmla="*/ 0 w 1259"/>
                <a:gd name="T63" fmla="*/ 0 h 221"/>
                <a:gd name="T64" fmla="*/ 0 w 1259"/>
                <a:gd name="T65" fmla="*/ 0 h 221"/>
                <a:gd name="T66" fmla="*/ 0 w 1259"/>
                <a:gd name="T67" fmla="*/ 0 h 221"/>
                <a:gd name="T68" fmla="*/ 0 w 1259"/>
                <a:gd name="T69" fmla="*/ 0 h 2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9"/>
                <a:gd name="T106" fmla="*/ 0 h 221"/>
                <a:gd name="T107" fmla="*/ 1259 w 1259"/>
                <a:gd name="T108" fmla="*/ 221 h 2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9" h="221">
                  <a:moveTo>
                    <a:pt x="81" y="0"/>
                  </a:moveTo>
                  <a:lnTo>
                    <a:pt x="1165" y="57"/>
                  </a:lnTo>
                  <a:lnTo>
                    <a:pt x="1192" y="60"/>
                  </a:lnTo>
                  <a:lnTo>
                    <a:pt x="1212" y="67"/>
                  </a:lnTo>
                  <a:lnTo>
                    <a:pt x="1227" y="77"/>
                  </a:lnTo>
                  <a:lnTo>
                    <a:pt x="1238" y="88"/>
                  </a:lnTo>
                  <a:lnTo>
                    <a:pt x="1246" y="101"/>
                  </a:lnTo>
                  <a:lnTo>
                    <a:pt x="1252" y="115"/>
                  </a:lnTo>
                  <a:lnTo>
                    <a:pt x="1256" y="129"/>
                  </a:lnTo>
                  <a:lnTo>
                    <a:pt x="1258" y="144"/>
                  </a:lnTo>
                  <a:lnTo>
                    <a:pt x="1259" y="164"/>
                  </a:lnTo>
                  <a:lnTo>
                    <a:pt x="1255" y="180"/>
                  </a:lnTo>
                  <a:lnTo>
                    <a:pt x="1247" y="194"/>
                  </a:lnTo>
                  <a:lnTo>
                    <a:pt x="1236" y="204"/>
                  </a:lnTo>
                  <a:lnTo>
                    <a:pt x="1222" y="212"/>
                  </a:lnTo>
                  <a:lnTo>
                    <a:pt x="1206" y="217"/>
                  </a:lnTo>
                  <a:lnTo>
                    <a:pt x="1186" y="221"/>
                  </a:lnTo>
                  <a:lnTo>
                    <a:pt x="1167" y="221"/>
                  </a:lnTo>
                  <a:lnTo>
                    <a:pt x="83" y="162"/>
                  </a:lnTo>
                  <a:lnTo>
                    <a:pt x="68" y="158"/>
                  </a:lnTo>
                  <a:lnTo>
                    <a:pt x="54" y="152"/>
                  </a:lnTo>
                  <a:lnTo>
                    <a:pt x="40" y="144"/>
                  </a:lnTo>
                  <a:lnTo>
                    <a:pt x="28" y="132"/>
                  </a:lnTo>
                  <a:lnTo>
                    <a:pt x="18" y="118"/>
                  </a:lnTo>
                  <a:lnTo>
                    <a:pt x="10" y="102"/>
                  </a:lnTo>
                  <a:lnTo>
                    <a:pt x="3" y="83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6" y="36"/>
                  </a:lnTo>
                  <a:lnTo>
                    <a:pt x="15" y="26"/>
                  </a:lnTo>
                  <a:lnTo>
                    <a:pt x="24" y="17"/>
                  </a:lnTo>
                  <a:lnTo>
                    <a:pt x="36" y="9"/>
                  </a:lnTo>
                  <a:lnTo>
                    <a:pt x="50" y="3"/>
                  </a:lnTo>
                  <a:lnTo>
                    <a:pt x="64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64" name="Freeform 409"/>
            <p:cNvSpPr>
              <a:spLocks/>
            </p:cNvSpPr>
            <p:nvPr/>
          </p:nvSpPr>
          <p:spPr bwMode="auto">
            <a:xfrm>
              <a:off x="4834" y="2284"/>
              <a:ext cx="38" cy="15"/>
            </a:xfrm>
            <a:custGeom>
              <a:avLst/>
              <a:gdLst>
                <a:gd name="T0" fmla="*/ 0 w 377"/>
                <a:gd name="T1" fmla="*/ 0 h 180"/>
                <a:gd name="T2" fmla="*/ 0 w 377"/>
                <a:gd name="T3" fmla="*/ 0 h 180"/>
                <a:gd name="T4" fmla="*/ 0 w 377"/>
                <a:gd name="T5" fmla="*/ 0 h 180"/>
                <a:gd name="T6" fmla="*/ 0 w 377"/>
                <a:gd name="T7" fmla="*/ 0 h 180"/>
                <a:gd name="T8" fmla="*/ 0 w 377"/>
                <a:gd name="T9" fmla="*/ 0 h 180"/>
                <a:gd name="T10" fmla="*/ 0 w 377"/>
                <a:gd name="T11" fmla="*/ 0 h 180"/>
                <a:gd name="T12" fmla="*/ 0 w 377"/>
                <a:gd name="T13" fmla="*/ 0 h 180"/>
                <a:gd name="T14" fmla="*/ 0 w 377"/>
                <a:gd name="T15" fmla="*/ 0 h 180"/>
                <a:gd name="T16" fmla="*/ 0 w 377"/>
                <a:gd name="T17" fmla="*/ 0 h 180"/>
                <a:gd name="T18" fmla="*/ 0 w 377"/>
                <a:gd name="T19" fmla="*/ 0 h 180"/>
                <a:gd name="T20" fmla="*/ 0 w 377"/>
                <a:gd name="T21" fmla="*/ 0 h 180"/>
                <a:gd name="T22" fmla="*/ 0 w 377"/>
                <a:gd name="T23" fmla="*/ 0 h 180"/>
                <a:gd name="T24" fmla="*/ 0 w 377"/>
                <a:gd name="T25" fmla="*/ 0 h 180"/>
                <a:gd name="T26" fmla="*/ 0 w 377"/>
                <a:gd name="T27" fmla="*/ 0 h 180"/>
                <a:gd name="T28" fmla="*/ 0 w 377"/>
                <a:gd name="T29" fmla="*/ 0 h 180"/>
                <a:gd name="T30" fmla="*/ 0 w 377"/>
                <a:gd name="T31" fmla="*/ 0 h 180"/>
                <a:gd name="T32" fmla="*/ 0 w 377"/>
                <a:gd name="T33" fmla="*/ 0 h 180"/>
                <a:gd name="T34" fmla="*/ 0 w 377"/>
                <a:gd name="T35" fmla="*/ 0 h 180"/>
                <a:gd name="T36" fmla="*/ 0 w 377"/>
                <a:gd name="T37" fmla="*/ 0 h 180"/>
                <a:gd name="T38" fmla="*/ 0 w 377"/>
                <a:gd name="T39" fmla="*/ 0 h 180"/>
                <a:gd name="T40" fmla="*/ 0 w 377"/>
                <a:gd name="T41" fmla="*/ 0 h 180"/>
                <a:gd name="T42" fmla="*/ 0 w 377"/>
                <a:gd name="T43" fmla="*/ 0 h 180"/>
                <a:gd name="T44" fmla="*/ 0 w 377"/>
                <a:gd name="T45" fmla="*/ 0 h 180"/>
                <a:gd name="T46" fmla="*/ 0 w 377"/>
                <a:gd name="T47" fmla="*/ 0 h 180"/>
                <a:gd name="T48" fmla="*/ 0 w 377"/>
                <a:gd name="T49" fmla="*/ 0 h 180"/>
                <a:gd name="T50" fmla="*/ 0 w 377"/>
                <a:gd name="T51" fmla="*/ 0 h 180"/>
                <a:gd name="T52" fmla="*/ 0 w 377"/>
                <a:gd name="T53" fmla="*/ 0 h 180"/>
                <a:gd name="T54" fmla="*/ 0 w 377"/>
                <a:gd name="T55" fmla="*/ 0 h 180"/>
                <a:gd name="T56" fmla="*/ 0 w 377"/>
                <a:gd name="T57" fmla="*/ 0 h 180"/>
                <a:gd name="T58" fmla="*/ 0 w 377"/>
                <a:gd name="T59" fmla="*/ 0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80"/>
                <a:gd name="T92" fmla="*/ 377 w 377"/>
                <a:gd name="T93" fmla="*/ 180 h 1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80">
                  <a:moveTo>
                    <a:pt x="356" y="180"/>
                  </a:moveTo>
                  <a:lnTo>
                    <a:pt x="363" y="179"/>
                  </a:lnTo>
                  <a:lnTo>
                    <a:pt x="370" y="175"/>
                  </a:lnTo>
                  <a:lnTo>
                    <a:pt x="375" y="169"/>
                  </a:lnTo>
                  <a:lnTo>
                    <a:pt x="377" y="161"/>
                  </a:lnTo>
                  <a:lnTo>
                    <a:pt x="374" y="37"/>
                  </a:lnTo>
                  <a:lnTo>
                    <a:pt x="371" y="29"/>
                  </a:lnTo>
                  <a:lnTo>
                    <a:pt x="367" y="22"/>
                  </a:lnTo>
                  <a:lnTo>
                    <a:pt x="360" y="18"/>
                  </a:lnTo>
                  <a:lnTo>
                    <a:pt x="352" y="17"/>
                  </a:lnTo>
                  <a:lnTo>
                    <a:pt x="192" y="7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21" y="18"/>
                  </a:lnTo>
                  <a:lnTo>
                    <a:pt x="12" y="27"/>
                  </a:lnTo>
                  <a:lnTo>
                    <a:pt x="5" y="39"/>
                  </a:lnTo>
                  <a:lnTo>
                    <a:pt x="1" y="52"/>
                  </a:lnTo>
                  <a:lnTo>
                    <a:pt x="0" y="66"/>
                  </a:lnTo>
                  <a:lnTo>
                    <a:pt x="0" y="89"/>
                  </a:lnTo>
                  <a:lnTo>
                    <a:pt x="2" y="104"/>
                  </a:lnTo>
                  <a:lnTo>
                    <a:pt x="7" y="117"/>
                  </a:lnTo>
                  <a:lnTo>
                    <a:pt x="15" y="130"/>
                  </a:lnTo>
                  <a:lnTo>
                    <a:pt x="24" y="140"/>
                  </a:lnTo>
                  <a:lnTo>
                    <a:pt x="35" y="149"/>
                  </a:lnTo>
                  <a:lnTo>
                    <a:pt x="47" y="155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6" y="1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65" name="Freeform 410"/>
            <p:cNvSpPr>
              <a:spLocks/>
            </p:cNvSpPr>
            <p:nvPr/>
          </p:nvSpPr>
          <p:spPr bwMode="auto">
            <a:xfrm>
              <a:off x="4921" y="2288"/>
              <a:ext cx="37" cy="14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5" y="160"/>
                  </a:moveTo>
                  <a:lnTo>
                    <a:pt x="18" y="159"/>
                  </a:lnTo>
                  <a:lnTo>
                    <a:pt x="11" y="156"/>
                  </a:lnTo>
                  <a:lnTo>
                    <a:pt x="6" y="150"/>
                  </a:lnTo>
                  <a:lnTo>
                    <a:pt x="2" y="140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182" y="7"/>
                  </a:lnTo>
                  <a:lnTo>
                    <a:pt x="301" y="12"/>
                  </a:lnTo>
                  <a:lnTo>
                    <a:pt x="317" y="15"/>
                  </a:lnTo>
                  <a:lnTo>
                    <a:pt x="331" y="20"/>
                  </a:lnTo>
                  <a:lnTo>
                    <a:pt x="343" y="29"/>
                  </a:lnTo>
                  <a:lnTo>
                    <a:pt x="354" y="38"/>
                  </a:lnTo>
                  <a:lnTo>
                    <a:pt x="363" y="48"/>
                  </a:lnTo>
                  <a:lnTo>
                    <a:pt x="370" y="61"/>
                  </a:lnTo>
                  <a:lnTo>
                    <a:pt x="375" y="74"/>
                  </a:lnTo>
                  <a:lnTo>
                    <a:pt x="376" y="89"/>
                  </a:lnTo>
                  <a:lnTo>
                    <a:pt x="376" y="111"/>
                  </a:lnTo>
                  <a:lnTo>
                    <a:pt x="375" y="125"/>
                  </a:lnTo>
                  <a:lnTo>
                    <a:pt x="372" y="137"/>
                  </a:lnTo>
                  <a:lnTo>
                    <a:pt x="366" y="149"/>
                  </a:lnTo>
                  <a:lnTo>
                    <a:pt x="357" y="159"/>
                  </a:lnTo>
                  <a:lnTo>
                    <a:pt x="346" y="167"/>
                  </a:lnTo>
                  <a:lnTo>
                    <a:pt x="334" y="174"/>
                  </a:lnTo>
                  <a:lnTo>
                    <a:pt x="321" y="177"/>
                  </a:lnTo>
                  <a:lnTo>
                    <a:pt x="306" y="178"/>
                  </a:lnTo>
                  <a:lnTo>
                    <a:pt x="25" y="16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66" name="Freeform 411"/>
            <p:cNvSpPr>
              <a:spLocks/>
            </p:cNvSpPr>
            <p:nvPr/>
          </p:nvSpPr>
          <p:spPr bwMode="auto">
            <a:xfrm>
              <a:off x="4878" y="2285"/>
              <a:ext cx="37" cy="16"/>
            </a:xfrm>
            <a:custGeom>
              <a:avLst/>
              <a:gdLst>
                <a:gd name="T0" fmla="*/ 0 w 377"/>
                <a:gd name="T1" fmla="*/ 0 h 182"/>
                <a:gd name="T2" fmla="*/ 0 w 377"/>
                <a:gd name="T3" fmla="*/ 0 h 182"/>
                <a:gd name="T4" fmla="*/ 0 w 377"/>
                <a:gd name="T5" fmla="*/ 0 h 182"/>
                <a:gd name="T6" fmla="*/ 0 w 377"/>
                <a:gd name="T7" fmla="*/ 0 h 182"/>
                <a:gd name="T8" fmla="*/ 0 w 377"/>
                <a:gd name="T9" fmla="*/ 0 h 182"/>
                <a:gd name="T10" fmla="*/ 0 w 377"/>
                <a:gd name="T11" fmla="*/ 0 h 182"/>
                <a:gd name="T12" fmla="*/ 0 w 377"/>
                <a:gd name="T13" fmla="*/ 0 h 182"/>
                <a:gd name="T14" fmla="*/ 0 w 377"/>
                <a:gd name="T15" fmla="*/ 0 h 182"/>
                <a:gd name="T16" fmla="*/ 0 w 377"/>
                <a:gd name="T17" fmla="*/ 0 h 182"/>
                <a:gd name="T18" fmla="*/ 0 w 377"/>
                <a:gd name="T19" fmla="*/ 0 h 182"/>
                <a:gd name="T20" fmla="*/ 0 w 377"/>
                <a:gd name="T21" fmla="*/ 0 h 182"/>
                <a:gd name="T22" fmla="*/ 0 w 377"/>
                <a:gd name="T23" fmla="*/ 0 h 182"/>
                <a:gd name="T24" fmla="*/ 0 w 377"/>
                <a:gd name="T25" fmla="*/ 0 h 182"/>
                <a:gd name="T26" fmla="*/ 0 w 377"/>
                <a:gd name="T27" fmla="*/ 0 h 182"/>
                <a:gd name="T28" fmla="*/ 0 w 377"/>
                <a:gd name="T29" fmla="*/ 0 h 182"/>
                <a:gd name="T30" fmla="*/ 0 w 377"/>
                <a:gd name="T31" fmla="*/ 0 h 182"/>
                <a:gd name="T32" fmla="*/ 0 w 377"/>
                <a:gd name="T33" fmla="*/ 0 h 182"/>
                <a:gd name="T34" fmla="*/ 0 w 377"/>
                <a:gd name="T35" fmla="*/ 0 h 182"/>
                <a:gd name="T36" fmla="*/ 0 w 377"/>
                <a:gd name="T37" fmla="*/ 0 h 182"/>
                <a:gd name="T38" fmla="*/ 0 w 377"/>
                <a:gd name="T39" fmla="*/ 0 h 182"/>
                <a:gd name="T40" fmla="*/ 0 w 377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182"/>
                <a:gd name="T65" fmla="*/ 377 w 377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182">
                  <a:moveTo>
                    <a:pt x="20" y="0"/>
                  </a:moveTo>
                  <a:lnTo>
                    <a:pt x="353" y="18"/>
                  </a:lnTo>
                  <a:lnTo>
                    <a:pt x="361" y="21"/>
                  </a:lnTo>
                  <a:lnTo>
                    <a:pt x="368" y="25"/>
                  </a:lnTo>
                  <a:lnTo>
                    <a:pt x="373" y="31"/>
                  </a:lnTo>
                  <a:lnTo>
                    <a:pt x="375" y="39"/>
                  </a:lnTo>
                  <a:lnTo>
                    <a:pt x="377" y="163"/>
                  </a:lnTo>
                  <a:lnTo>
                    <a:pt x="376" y="171"/>
                  </a:lnTo>
                  <a:lnTo>
                    <a:pt x="371" y="177"/>
                  </a:lnTo>
                  <a:lnTo>
                    <a:pt x="365" y="181"/>
                  </a:lnTo>
                  <a:lnTo>
                    <a:pt x="357" y="182"/>
                  </a:lnTo>
                  <a:lnTo>
                    <a:pt x="24" y="163"/>
                  </a:lnTo>
                  <a:lnTo>
                    <a:pt x="16" y="161"/>
                  </a:lnTo>
                  <a:lnTo>
                    <a:pt x="9" y="156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67" name="Freeform 412"/>
            <p:cNvSpPr>
              <a:spLocks/>
            </p:cNvSpPr>
            <p:nvPr/>
          </p:nvSpPr>
          <p:spPr bwMode="auto">
            <a:xfrm>
              <a:off x="4836" y="2282"/>
              <a:ext cx="38" cy="15"/>
            </a:xfrm>
            <a:custGeom>
              <a:avLst/>
              <a:gdLst>
                <a:gd name="T0" fmla="*/ 0 w 376"/>
                <a:gd name="T1" fmla="*/ 0 h 180"/>
                <a:gd name="T2" fmla="*/ 0 w 376"/>
                <a:gd name="T3" fmla="*/ 0 h 180"/>
                <a:gd name="T4" fmla="*/ 0 w 376"/>
                <a:gd name="T5" fmla="*/ 0 h 180"/>
                <a:gd name="T6" fmla="*/ 0 w 376"/>
                <a:gd name="T7" fmla="*/ 0 h 180"/>
                <a:gd name="T8" fmla="*/ 0 w 376"/>
                <a:gd name="T9" fmla="*/ 0 h 180"/>
                <a:gd name="T10" fmla="*/ 0 w 376"/>
                <a:gd name="T11" fmla="*/ 0 h 180"/>
                <a:gd name="T12" fmla="*/ 0 w 376"/>
                <a:gd name="T13" fmla="*/ 0 h 180"/>
                <a:gd name="T14" fmla="*/ 0 w 376"/>
                <a:gd name="T15" fmla="*/ 0 h 180"/>
                <a:gd name="T16" fmla="*/ 0 w 376"/>
                <a:gd name="T17" fmla="*/ 0 h 180"/>
                <a:gd name="T18" fmla="*/ 0 w 376"/>
                <a:gd name="T19" fmla="*/ 0 h 180"/>
                <a:gd name="T20" fmla="*/ 0 w 376"/>
                <a:gd name="T21" fmla="*/ 0 h 180"/>
                <a:gd name="T22" fmla="*/ 0 w 376"/>
                <a:gd name="T23" fmla="*/ 0 h 180"/>
                <a:gd name="T24" fmla="*/ 0 w 376"/>
                <a:gd name="T25" fmla="*/ 0 h 180"/>
                <a:gd name="T26" fmla="*/ 0 w 376"/>
                <a:gd name="T27" fmla="*/ 0 h 180"/>
                <a:gd name="T28" fmla="*/ 0 w 376"/>
                <a:gd name="T29" fmla="*/ 0 h 180"/>
                <a:gd name="T30" fmla="*/ 0 w 376"/>
                <a:gd name="T31" fmla="*/ 0 h 180"/>
                <a:gd name="T32" fmla="*/ 0 w 376"/>
                <a:gd name="T33" fmla="*/ 0 h 180"/>
                <a:gd name="T34" fmla="*/ 0 w 376"/>
                <a:gd name="T35" fmla="*/ 0 h 180"/>
                <a:gd name="T36" fmla="*/ 0 w 376"/>
                <a:gd name="T37" fmla="*/ 0 h 180"/>
                <a:gd name="T38" fmla="*/ 0 w 376"/>
                <a:gd name="T39" fmla="*/ 0 h 180"/>
                <a:gd name="T40" fmla="*/ 0 w 376"/>
                <a:gd name="T41" fmla="*/ 0 h 180"/>
                <a:gd name="T42" fmla="*/ 0 w 376"/>
                <a:gd name="T43" fmla="*/ 0 h 180"/>
                <a:gd name="T44" fmla="*/ 0 w 376"/>
                <a:gd name="T45" fmla="*/ 0 h 180"/>
                <a:gd name="T46" fmla="*/ 0 w 376"/>
                <a:gd name="T47" fmla="*/ 0 h 180"/>
                <a:gd name="T48" fmla="*/ 0 w 376"/>
                <a:gd name="T49" fmla="*/ 0 h 180"/>
                <a:gd name="T50" fmla="*/ 0 w 376"/>
                <a:gd name="T51" fmla="*/ 0 h 180"/>
                <a:gd name="T52" fmla="*/ 0 w 376"/>
                <a:gd name="T53" fmla="*/ 0 h 180"/>
                <a:gd name="T54" fmla="*/ 0 w 376"/>
                <a:gd name="T55" fmla="*/ 0 h 180"/>
                <a:gd name="T56" fmla="*/ 0 w 376"/>
                <a:gd name="T57" fmla="*/ 0 h 180"/>
                <a:gd name="T58" fmla="*/ 0 w 376"/>
                <a:gd name="T59" fmla="*/ 0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80"/>
                <a:gd name="T92" fmla="*/ 376 w 376"/>
                <a:gd name="T93" fmla="*/ 180 h 1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80">
                  <a:moveTo>
                    <a:pt x="355" y="180"/>
                  </a:moveTo>
                  <a:lnTo>
                    <a:pt x="362" y="179"/>
                  </a:lnTo>
                  <a:lnTo>
                    <a:pt x="369" y="175"/>
                  </a:lnTo>
                  <a:lnTo>
                    <a:pt x="374" y="169"/>
                  </a:lnTo>
                  <a:lnTo>
                    <a:pt x="376" y="160"/>
                  </a:lnTo>
                  <a:lnTo>
                    <a:pt x="371" y="37"/>
                  </a:lnTo>
                  <a:lnTo>
                    <a:pt x="369" y="30"/>
                  </a:lnTo>
                  <a:lnTo>
                    <a:pt x="365" y="23"/>
                  </a:lnTo>
                  <a:lnTo>
                    <a:pt x="359" y="19"/>
                  </a:lnTo>
                  <a:lnTo>
                    <a:pt x="352" y="17"/>
                  </a:lnTo>
                  <a:lnTo>
                    <a:pt x="189" y="7"/>
                  </a:lnTo>
                  <a:lnTo>
                    <a:pt x="70" y="0"/>
                  </a:lnTo>
                  <a:lnTo>
                    <a:pt x="55" y="1"/>
                  </a:lnTo>
                  <a:lnTo>
                    <a:pt x="42" y="4"/>
                  </a:lnTo>
                  <a:lnTo>
                    <a:pt x="28" y="9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66"/>
                  </a:lnTo>
                  <a:lnTo>
                    <a:pt x="0" y="89"/>
                  </a:lnTo>
                  <a:lnTo>
                    <a:pt x="1" y="103"/>
                  </a:lnTo>
                  <a:lnTo>
                    <a:pt x="6" y="116"/>
                  </a:lnTo>
                  <a:lnTo>
                    <a:pt x="13" y="129"/>
                  </a:lnTo>
                  <a:lnTo>
                    <a:pt x="22" y="139"/>
                  </a:lnTo>
                  <a:lnTo>
                    <a:pt x="33" y="149"/>
                  </a:lnTo>
                  <a:lnTo>
                    <a:pt x="46" y="156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5" y="18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68" name="Freeform 413"/>
            <p:cNvSpPr>
              <a:spLocks/>
            </p:cNvSpPr>
            <p:nvPr/>
          </p:nvSpPr>
          <p:spPr bwMode="auto">
            <a:xfrm>
              <a:off x="4923" y="2286"/>
              <a:ext cx="38" cy="15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3" y="162"/>
                  </a:moveTo>
                  <a:lnTo>
                    <a:pt x="15" y="161"/>
                  </a:lnTo>
                  <a:lnTo>
                    <a:pt x="8" y="157"/>
                  </a:lnTo>
                  <a:lnTo>
                    <a:pt x="4" y="151"/>
                  </a:lnTo>
                  <a:lnTo>
                    <a:pt x="2" y="142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182" y="8"/>
                  </a:lnTo>
                  <a:lnTo>
                    <a:pt x="301" y="16"/>
                  </a:lnTo>
                  <a:lnTo>
                    <a:pt x="316" y="18"/>
                  </a:lnTo>
                  <a:lnTo>
                    <a:pt x="329" y="23"/>
                  </a:lnTo>
                  <a:lnTo>
                    <a:pt x="341" y="29"/>
                  </a:lnTo>
                  <a:lnTo>
                    <a:pt x="352" y="38"/>
                  </a:lnTo>
                  <a:lnTo>
                    <a:pt x="362" y="49"/>
                  </a:lnTo>
                  <a:lnTo>
                    <a:pt x="369" y="61"/>
                  </a:lnTo>
                  <a:lnTo>
                    <a:pt x="374" y="75"/>
                  </a:lnTo>
                  <a:lnTo>
                    <a:pt x="376" y="89"/>
                  </a:lnTo>
                  <a:lnTo>
                    <a:pt x="376" y="112"/>
                  </a:lnTo>
                  <a:lnTo>
                    <a:pt x="375" y="125"/>
                  </a:lnTo>
                  <a:lnTo>
                    <a:pt x="371" y="139"/>
                  </a:lnTo>
                  <a:lnTo>
                    <a:pt x="364" y="150"/>
                  </a:lnTo>
                  <a:lnTo>
                    <a:pt x="355" y="161"/>
                  </a:lnTo>
                  <a:lnTo>
                    <a:pt x="344" y="169"/>
                  </a:lnTo>
                  <a:lnTo>
                    <a:pt x="332" y="174"/>
                  </a:lnTo>
                  <a:lnTo>
                    <a:pt x="318" y="178"/>
                  </a:lnTo>
                  <a:lnTo>
                    <a:pt x="303" y="178"/>
                  </a:lnTo>
                  <a:lnTo>
                    <a:pt x="23" y="162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69" name="Freeform 414"/>
            <p:cNvSpPr>
              <a:spLocks/>
            </p:cNvSpPr>
            <p:nvPr/>
          </p:nvSpPr>
          <p:spPr bwMode="auto">
            <a:xfrm>
              <a:off x="4880" y="2284"/>
              <a:ext cx="37" cy="15"/>
            </a:xfrm>
            <a:custGeom>
              <a:avLst/>
              <a:gdLst>
                <a:gd name="T0" fmla="*/ 0 w 376"/>
                <a:gd name="T1" fmla="*/ 0 h 182"/>
                <a:gd name="T2" fmla="*/ 0 w 376"/>
                <a:gd name="T3" fmla="*/ 0 h 182"/>
                <a:gd name="T4" fmla="*/ 0 w 376"/>
                <a:gd name="T5" fmla="*/ 0 h 182"/>
                <a:gd name="T6" fmla="*/ 0 w 376"/>
                <a:gd name="T7" fmla="*/ 0 h 182"/>
                <a:gd name="T8" fmla="*/ 0 w 376"/>
                <a:gd name="T9" fmla="*/ 0 h 182"/>
                <a:gd name="T10" fmla="*/ 0 w 376"/>
                <a:gd name="T11" fmla="*/ 0 h 182"/>
                <a:gd name="T12" fmla="*/ 0 w 376"/>
                <a:gd name="T13" fmla="*/ 0 h 182"/>
                <a:gd name="T14" fmla="*/ 0 w 376"/>
                <a:gd name="T15" fmla="*/ 0 h 182"/>
                <a:gd name="T16" fmla="*/ 0 w 376"/>
                <a:gd name="T17" fmla="*/ 0 h 182"/>
                <a:gd name="T18" fmla="*/ 0 w 376"/>
                <a:gd name="T19" fmla="*/ 0 h 182"/>
                <a:gd name="T20" fmla="*/ 0 w 376"/>
                <a:gd name="T21" fmla="*/ 0 h 182"/>
                <a:gd name="T22" fmla="*/ 0 w 376"/>
                <a:gd name="T23" fmla="*/ 0 h 182"/>
                <a:gd name="T24" fmla="*/ 0 w 376"/>
                <a:gd name="T25" fmla="*/ 0 h 182"/>
                <a:gd name="T26" fmla="*/ 0 w 376"/>
                <a:gd name="T27" fmla="*/ 0 h 182"/>
                <a:gd name="T28" fmla="*/ 0 w 376"/>
                <a:gd name="T29" fmla="*/ 0 h 182"/>
                <a:gd name="T30" fmla="*/ 0 w 376"/>
                <a:gd name="T31" fmla="*/ 0 h 182"/>
                <a:gd name="T32" fmla="*/ 0 w 376"/>
                <a:gd name="T33" fmla="*/ 0 h 182"/>
                <a:gd name="T34" fmla="*/ 0 w 376"/>
                <a:gd name="T35" fmla="*/ 0 h 182"/>
                <a:gd name="T36" fmla="*/ 0 w 376"/>
                <a:gd name="T37" fmla="*/ 0 h 182"/>
                <a:gd name="T38" fmla="*/ 0 w 376"/>
                <a:gd name="T39" fmla="*/ 0 h 182"/>
                <a:gd name="T40" fmla="*/ 0 w 376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82"/>
                <a:gd name="T65" fmla="*/ 376 w 376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82">
                  <a:moveTo>
                    <a:pt x="20" y="0"/>
                  </a:moveTo>
                  <a:lnTo>
                    <a:pt x="354" y="19"/>
                  </a:lnTo>
                  <a:lnTo>
                    <a:pt x="361" y="21"/>
                  </a:lnTo>
                  <a:lnTo>
                    <a:pt x="368" y="25"/>
                  </a:lnTo>
                  <a:lnTo>
                    <a:pt x="372" y="31"/>
                  </a:lnTo>
                  <a:lnTo>
                    <a:pt x="374" y="40"/>
                  </a:lnTo>
                  <a:lnTo>
                    <a:pt x="376" y="164"/>
                  </a:lnTo>
                  <a:lnTo>
                    <a:pt x="375" y="171"/>
                  </a:lnTo>
                  <a:lnTo>
                    <a:pt x="371" y="177"/>
                  </a:lnTo>
                  <a:lnTo>
                    <a:pt x="365" y="181"/>
                  </a:lnTo>
                  <a:lnTo>
                    <a:pt x="358" y="182"/>
                  </a:lnTo>
                  <a:lnTo>
                    <a:pt x="24" y="164"/>
                  </a:lnTo>
                  <a:lnTo>
                    <a:pt x="16" y="162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70" name="Freeform 415"/>
            <p:cNvSpPr>
              <a:spLocks/>
            </p:cNvSpPr>
            <p:nvPr/>
          </p:nvSpPr>
          <p:spPr bwMode="auto">
            <a:xfrm>
              <a:off x="4844" y="2284"/>
              <a:ext cx="5" cy="10"/>
            </a:xfrm>
            <a:custGeom>
              <a:avLst/>
              <a:gdLst>
                <a:gd name="T0" fmla="*/ 0 w 48"/>
                <a:gd name="T1" fmla="*/ 0 h 127"/>
                <a:gd name="T2" fmla="*/ 0 w 48"/>
                <a:gd name="T3" fmla="*/ 0 h 127"/>
                <a:gd name="T4" fmla="*/ 0 w 48"/>
                <a:gd name="T5" fmla="*/ 0 h 127"/>
                <a:gd name="T6" fmla="*/ 0 w 48"/>
                <a:gd name="T7" fmla="*/ 0 h 127"/>
                <a:gd name="T8" fmla="*/ 0 w 48"/>
                <a:gd name="T9" fmla="*/ 0 h 127"/>
                <a:gd name="T10" fmla="*/ 0 w 48"/>
                <a:gd name="T11" fmla="*/ 0 h 127"/>
                <a:gd name="T12" fmla="*/ 0 w 48"/>
                <a:gd name="T13" fmla="*/ 0 h 127"/>
                <a:gd name="T14" fmla="*/ 0 w 48"/>
                <a:gd name="T15" fmla="*/ 0 h 127"/>
                <a:gd name="T16" fmla="*/ 0 w 48"/>
                <a:gd name="T17" fmla="*/ 0 h 127"/>
                <a:gd name="T18" fmla="*/ 0 w 48"/>
                <a:gd name="T19" fmla="*/ 0 h 127"/>
                <a:gd name="T20" fmla="*/ 0 w 48"/>
                <a:gd name="T21" fmla="*/ 0 h 127"/>
                <a:gd name="T22" fmla="*/ 0 w 48"/>
                <a:gd name="T23" fmla="*/ 0 h 127"/>
                <a:gd name="T24" fmla="*/ 0 w 48"/>
                <a:gd name="T25" fmla="*/ 0 h 127"/>
                <a:gd name="T26" fmla="*/ 0 w 48"/>
                <a:gd name="T27" fmla="*/ 0 h 127"/>
                <a:gd name="T28" fmla="*/ 0 w 48"/>
                <a:gd name="T29" fmla="*/ 0 h 127"/>
                <a:gd name="T30" fmla="*/ 0 w 48"/>
                <a:gd name="T31" fmla="*/ 0 h 127"/>
                <a:gd name="T32" fmla="*/ 0 w 48"/>
                <a:gd name="T33" fmla="*/ 0 h 127"/>
                <a:gd name="T34" fmla="*/ 0 w 48"/>
                <a:gd name="T35" fmla="*/ 0 h 127"/>
                <a:gd name="T36" fmla="*/ 0 w 48"/>
                <a:gd name="T37" fmla="*/ 0 h 127"/>
                <a:gd name="T38" fmla="*/ 0 w 48"/>
                <a:gd name="T39" fmla="*/ 0 h 127"/>
                <a:gd name="T40" fmla="*/ 0 w 48"/>
                <a:gd name="T41" fmla="*/ 0 h 127"/>
                <a:gd name="T42" fmla="*/ 0 w 48"/>
                <a:gd name="T43" fmla="*/ 0 h 127"/>
                <a:gd name="T44" fmla="*/ 0 w 48"/>
                <a:gd name="T45" fmla="*/ 0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127"/>
                <a:gd name="T71" fmla="*/ 48 w 48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127">
                  <a:moveTo>
                    <a:pt x="32" y="126"/>
                  </a:moveTo>
                  <a:lnTo>
                    <a:pt x="30" y="3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29" y="13"/>
                  </a:lnTo>
                  <a:lnTo>
                    <a:pt x="31" y="10"/>
                  </a:lnTo>
                  <a:lnTo>
                    <a:pt x="32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48" y="127"/>
                  </a:lnTo>
                  <a:lnTo>
                    <a:pt x="32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71" name="Freeform 416"/>
            <p:cNvSpPr>
              <a:spLocks/>
            </p:cNvSpPr>
            <p:nvPr/>
          </p:nvSpPr>
          <p:spPr bwMode="auto">
            <a:xfrm>
              <a:off x="4845" y="2311"/>
              <a:ext cx="5" cy="4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53"/>
                <a:gd name="T26" fmla="*/ 53 w 53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53">
                  <a:moveTo>
                    <a:pt x="0" y="53"/>
                  </a:moveTo>
                  <a:lnTo>
                    <a:pt x="38" y="0"/>
                  </a:lnTo>
                  <a:lnTo>
                    <a:pt x="52" y="1"/>
                  </a:lnTo>
                  <a:lnTo>
                    <a:pt x="53" y="53"/>
                  </a:lnTo>
                  <a:lnTo>
                    <a:pt x="37" y="53"/>
                  </a:lnTo>
                  <a:lnTo>
                    <a:pt x="37" y="25"/>
                  </a:lnTo>
                  <a:lnTo>
                    <a:pt x="16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72" name="Freeform 417"/>
            <p:cNvSpPr>
              <a:spLocks/>
            </p:cNvSpPr>
            <p:nvPr/>
          </p:nvSpPr>
          <p:spPr bwMode="auto">
            <a:xfrm>
              <a:off x="4843" y="2315"/>
              <a:ext cx="9" cy="6"/>
            </a:xfrm>
            <a:custGeom>
              <a:avLst/>
              <a:gdLst>
                <a:gd name="T0" fmla="*/ 0 w 89"/>
                <a:gd name="T1" fmla="*/ 0 h 75"/>
                <a:gd name="T2" fmla="*/ 0 w 89"/>
                <a:gd name="T3" fmla="*/ 0 h 75"/>
                <a:gd name="T4" fmla="*/ 0 w 89"/>
                <a:gd name="T5" fmla="*/ 0 h 75"/>
                <a:gd name="T6" fmla="*/ 0 w 89"/>
                <a:gd name="T7" fmla="*/ 0 h 75"/>
                <a:gd name="T8" fmla="*/ 0 w 89"/>
                <a:gd name="T9" fmla="*/ 0 h 75"/>
                <a:gd name="T10" fmla="*/ 0 w 89"/>
                <a:gd name="T11" fmla="*/ 0 h 75"/>
                <a:gd name="T12" fmla="*/ 0 w 89"/>
                <a:gd name="T13" fmla="*/ 0 h 75"/>
                <a:gd name="T14" fmla="*/ 0 w 89"/>
                <a:gd name="T15" fmla="*/ 0 h 75"/>
                <a:gd name="T16" fmla="*/ 0 w 89"/>
                <a:gd name="T17" fmla="*/ 0 h 75"/>
                <a:gd name="T18" fmla="*/ 0 w 89"/>
                <a:gd name="T19" fmla="*/ 0 h 75"/>
                <a:gd name="T20" fmla="*/ 0 w 89"/>
                <a:gd name="T21" fmla="*/ 0 h 75"/>
                <a:gd name="T22" fmla="*/ 0 w 89"/>
                <a:gd name="T23" fmla="*/ 0 h 75"/>
                <a:gd name="T24" fmla="*/ 0 w 89"/>
                <a:gd name="T25" fmla="*/ 0 h 75"/>
                <a:gd name="T26" fmla="*/ 0 w 89"/>
                <a:gd name="T27" fmla="*/ 0 h 75"/>
                <a:gd name="T28" fmla="*/ 0 w 89"/>
                <a:gd name="T29" fmla="*/ 0 h 75"/>
                <a:gd name="T30" fmla="*/ 0 w 89"/>
                <a:gd name="T31" fmla="*/ 0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75"/>
                <a:gd name="T50" fmla="*/ 89 w 89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75">
                  <a:moveTo>
                    <a:pt x="18" y="0"/>
                  </a:moveTo>
                  <a:lnTo>
                    <a:pt x="0" y="25"/>
                  </a:lnTo>
                  <a:lnTo>
                    <a:pt x="0" y="40"/>
                  </a:lnTo>
                  <a:lnTo>
                    <a:pt x="57" y="43"/>
                  </a:lnTo>
                  <a:lnTo>
                    <a:pt x="57" y="74"/>
                  </a:lnTo>
                  <a:lnTo>
                    <a:pt x="72" y="75"/>
                  </a:lnTo>
                  <a:lnTo>
                    <a:pt x="72" y="44"/>
                  </a:lnTo>
                  <a:lnTo>
                    <a:pt x="89" y="45"/>
                  </a:lnTo>
                  <a:lnTo>
                    <a:pt x="88" y="31"/>
                  </a:lnTo>
                  <a:lnTo>
                    <a:pt x="71" y="30"/>
                  </a:lnTo>
                  <a:lnTo>
                    <a:pt x="71" y="0"/>
                  </a:lnTo>
                  <a:lnTo>
                    <a:pt x="55" y="0"/>
                  </a:lnTo>
                  <a:lnTo>
                    <a:pt x="56" y="29"/>
                  </a:lnTo>
                  <a:lnTo>
                    <a:pt x="14" y="27"/>
                  </a:lnTo>
                  <a:lnTo>
                    <a:pt x="3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73" name="Freeform 418"/>
            <p:cNvSpPr>
              <a:spLocks/>
            </p:cNvSpPr>
            <p:nvPr/>
          </p:nvSpPr>
          <p:spPr bwMode="auto">
            <a:xfrm>
              <a:off x="4844" y="2338"/>
              <a:ext cx="9" cy="11"/>
            </a:xfrm>
            <a:custGeom>
              <a:avLst/>
              <a:gdLst>
                <a:gd name="T0" fmla="*/ 0 w 86"/>
                <a:gd name="T1" fmla="*/ 0 h 127"/>
                <a:gd name="T2" fmla="*/ 0 w 86"/>
                <a:gd name="T3" fmla="*/ 0 h 127"/>
                <a:gd name="T4" fmla="*/ 0 w 86"/>
                <a:gd name="T5" fmla="*/ 0 h 127"/>
                <a:gd name="T6" fmla="*/ 0 w 86"/>
                <a:gd name="T7" fmla="*/ 0 h 127"/>
                <a:gd name="T8" fmla="*/ 0 w 86"/>
                <a:gd name="T9" fmla="*/ 0 h 127"/>
                <a:gd name="T10" fmla="*/ 0 w 86"/>
                <a:gd name="T11" fmla="*/ 0 h 127"/>
                <a:gd name="T12" fmla="*/ 0 w 86"/>
                <a:gd name="T13" fmla="*/ 0 h 127"/>
                <a:gd name="T14" fmla="*/ 0 w 86"/>
                <a:gd name="T15" fmla="*/ 0 h 127"/>
                <a:gd name="T16" fmla="*/ 0 w 86"/>
                <a:gd name="T17" fmla="*/ 0 h 127"/>
                <a:gd name="T18" fmla="*/ 0 w 86"/>
                <a:gd name="T19" fmla="*/ 0 h 127"/>
                <a:gd name="T20" fmla="*/ 0 w 86"/>
                <a:gd name="T21" fmla="*/ 0 h 127"/>
                <a:gd name="T22" fmla="*/ 0 w 86"/>
                <a:gd name="T23" fmla="*/ 0 h 127"/>
                <a:gd name="T24" fmla="*/ 0 w 86"/>
                <a:gd name="T25" fmla="*/ 0 h 127"/>
                <a:gd name="T26" fmla="*/ 0 w 86"/>
                <a:gd name="T27" fmla="*/ 0 h 127"/>
                <a:gd name="T28" fmla="*/ 0 w 86"/>
                <a:gd name="T29" fmla="*/ 0 h 127"/>
                <a:gd name="T30" fmla="*/ 0 w 86"/>
                <a:gd name="T31" fmla="*/ 0 h 127"/>
                <a:gd name="T32" fmla="*/ 0 w 86"/>
                <a:gd name="T33" fmla="*/ 0 h 127"/>
                <a:gd name="T34" fmla="*/ 0 w 86"/>
                <a:gd name="T35" fmla="*/ 0 h 127"/>
                <a:gd name="T36" fmla="*/ 0 w 86"/>
                <a:gd name="T37" fmla="*/ 0 h 127"/>
                <a:gd name="T38" fmla="*/ 0 w 86"/>
                <a:gd name="T39" fmla="*/ 0 h 127"/>
                <a:gd name="T40" fmla="*/ 0 w 86"/>
                <a:gd name="T41" fmla="*/ 0 h 127"/>
                <a:gd name="T42" fmla="*/ 0 w 86"/>
                <a:gd name="T43" fmla="*/ 0 h 127"/>
                <a:gd name="T44" fmla="*/ 0 w 86"/>
                <a:gd name="T45" fmla="*/ 0 h 127"/>
                <a:gd name="T46" fmla="*/ 0 w 86"/>
                <a:gd name="T47" fmla="*/ 0 h 127"/>
                <a:gd name="T48" fmla="*/ 0 w 86"/>
                <a:gd name="T49" fmla="*/ 0 h 127"/>
                <a:gd name="T50" fmla="*/ 0 w 86"/>
                <a:gd name="T51" fmla="*/ 0 h 127"/>
                <a:gd name="T52" fmla="*/ 0 w 86"/>
                <a:gd name="T53" fmla="*/ 0 h 127"/>
                <a:gd name="T54" fmla="*/ 0 w 86"/>
                <a:gd name="T55" fmla="*/ 0 h 127"/>
                <a:gd name="T56" fmla="*/ 0 w 86"/>
                <a:gd name="T57" fmla="*/ 0 h 127"/>
                <a:gd name="T58" fmla="*/ 0 w 86"/>
                <a:gd name="T59" fmla="*/ 0 h 127"/>
                <a:gd name="T60" fmla="*/ 0 w 86"/>
                <a:gd name="T61" fmla="*/ 0 h 127"/>
                <a:gd name="T62" fmla="*/ 0 w 86"/>
                <a:gd name="T63" fmla="*/ 0 h 127"/>
                <a:gd name="T64" fmla="*/ 0 w 86"/>
                <a:gd name="T65" fmla="*/ 0 h 127"/>
                <a:gd name="T66" fmla="*/ 0 w 86"/>
                <a:gd name="T67" fmla="*/ 0 h 1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127"/>
                <a:gd name="T104" fmla="*/ 86 w 86"/>
                <a:gd name="T105" fmla="*/ 127 h 1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127">
                  <a:moveTo>
                    <a:pt x="20" y="126"/>
                  </a:moveTo>
                  <a:lnTo>
                    <a:pt x="22" y="114"/>
                  </a:lnTo>
                  <a:lnTo>
                    <a:pt x="25" y="103"/>
                  </a:lnTo>
                  <a:lnTo>
                    <a:pt x="29" y="92"/>
                  </a:lnTo>
                  <a:lnTo>
                    <a:pt x="33" y="81"/>
                  </a:lnTo>
                  <a:lnTo>
                    <a:pt x="38" y="71"/>
                  </a:lnTo>
                  <a:lnTo>
                    <a:pt x="42" y="61"/>
                  </a:lnTo>
                  <a:lnTo>
                    <a:pt x="47" y="52"/>
                  </a:lnTo>
                  <a:lnTo>
                    <a:pt x="51" y="45"/>
                  </a:lnTo>
                  <a:lnTo>
                    <a:pt x="56" y="38"/>
                  </a:lnTo>
                  <a:lnTo>
                    <a:pt x="61" y="30"/>
                  </a:lnTo>
                  <a:lnTo>
                    <a:pt x="65" y="24"/>
                  </a:lnTo>
                  <a:lnTo>
                    <a:pt x="68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6" y="5"/>
                  </a:lnTo>
                  <a:lnTo>
                    <a:pt x="86" y="19"/>
                  </a:lnTo>
                  <a:lnTo>
                    <a:pt x="82" y="24"/>
                  </a:lnTo>
                  <a:lnTo>
                    <a:pt x="78" y="29"/>
                  </a:lnTo>
                  <a:lnTo>
                    <a:pt x="74" y="34"/>
                  </a:lnTo>
                  <a:lnTo>
                    <a:pt x="71" y="40"/>
                  </a:lnTo>
                  <a:lnTo>
                    <a:pt x="68" y="45"/>
                  </a:lnTo>
                  <a:lnTo>
                    <a:pt x="65" y="49"/>
                  </a:lnTo>
                  <a:lnTo>
                    <a:pt x="61" y="54"/>
                  </a:lnTo>
                  <a:lnTo>
                    <a:pt x="58" y="59"/>
                  </a:lnTo>
                  <a:lnTo>
                    <a:pt x="56" y="66"/>
                  </a:lnTo>
                  <a:lnTo>
                    <a:pt x="53" y="73"/>
                  </a:lnTo>
                  <a:lnTo>
                    <a:pt x="50" y="81"/>
                  </a:lnTo>
                  <a:lnTo>
                    <a:pt x="47" y="89"/>
                  </a:lnTo>
                  <a:lnTo>
                    <a:pt x="45" y="98"/>
                  </a:lnTo>
                  <a:lnTo>
                    <a:pt x="43" y="106"/>
                  </a:lnTo>
                  <a:lnTo>
                    <a:pt x="40" y="116"/>
                  </a:lnTo>
                  <a:lnTo>
                    <a:pt x="38" y="127"/>
                  </a:lnTo>
                  <a:lnTo>
                    <a:pt x="2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74" name="Freeform 419"/>
            <p:cNvSpPr>
              <a:spLocks/>
            </p:cNvSpPr>
            <p:nvPr/>
          </p:nvSpPr>
          <p:spPr bwMode="auto">
            <a:xfrm>
              <a:off x="4886" y="2286"/>
              <a:ext cx="9" cy="10"/>
            </a:xfrm>
            <a:custGeom>
              <a:avLst/>
              <a:gdLst>
                <a:gd name="T0" fmla="*/ 0 w 86"/>
                <a:gd name="T1" fmla="*/ 0 h 129"/>
                <a:gd name="T2" fmla="*/ 0 w 86"/>
                <a:gd name="T3" fmla="*/ 0 h 129"/>
                <a:gd name="T4" fmla="*/ 0 w 86"/>
                <a:gd name="T5" fmla="*/ 0 h 129"/>
                <a:gd name="T6" fmla="*/ 0 w 86"/>
                <a:gd name="T7" fmla="*/ 0 h 129"/>
                <a:gd name="T8" fmla="*/ 0 w 86"/>
                <a:gd name="T9" fmla="*/ 0 h 129"/>
                <a:gd name="T10" fmla="*/ 0 w 86"/>
                <a:gd name="T11" fmla="*/ 0 h 129"/>
                <a:gd name="T12" fmla="*/ 0 w 86"/>
                <a:gd name="T13" fmla="*/ 0 h 129"/>
                <a:gd name="T14" fmla="*/ 0 w 86"/>
                <a:gd name="T15" fmla="*/ 0 h 129"/>
                <a:gd name="T16" fmla="*/ 0 w 86"/>
                <a:gd name="T17" fmla="*/ 0 h 129"/>
                <a:gd name="T18" fmla="*/ 0 w 86"/>
                <a:gd name="T19" fmla="*/ 0 h 129"/>
                <a:gd name="T20" fmla="*/ 0 w 86"/>
                <a:gd name="T21" fmla="*/ 0 h 129"/>
                <a:gd name="T22" fmla="*/ 0 w 86"/>
                <a:gd name="T23" fmla="*/ 0 h 129"/>
                <a:gd name="T24" fmla="*/ 0 w 86"/>
                <a:gd name="T25" fmla="*/ 0 h 129"/>
                <a:gd name="T26" fmla="*/ 0 w 86"/>
                <a:gd name="T27" fmla="*/ 0 h 129"/>
                <a:gd name="T28" fmla="*/ 0 w 86"/>
                <a:gd name="T29" fmla="*/ 0 h 129"/>
                <a:gd name="T30" fmla="*/ 0 w 86"/>
                <a:gd name="T31" fmla="*/ 0 h 129"/>
                <a:gd name="T32" fmla="*/ 0 w 86"/>
                <a:gd name="T33" fmla="*/ 0 h 129"/>
                <a:gd name="T34" fmla="*/ 0 w 86"/>
                <a:gd name="T35" fmla="*/ 0 h 129"/>
                <a:gd name="T36" fmla="*/ 0 w 86"/>
                <a:gd name="T37" fmla="*/ 0 h 129"/>
                <a:gd name="T38" fmla="*/ 0 w 86"/>
                <a:gd name="T39" fmla="*/ 0 h 129"/>
                <a:gd name="T40" fmla="*/ 0 w 86"/>
                <a:gd name="T41" fmla="*/ 0 h 129"/>
                <a:gd name="T42" fmla="*/ 0 w 86"/>
                <a:gd name="T43" fmla="*/ 0 h 129"/>
                <a:gd name="T44" fmla="*/ 0 w 86"/>
                <a:gd name="T45" fmla="*/ 0 h 129"/>
                <a:gd name="T46" fmla="*/ 0 w 86"/>
                <a:gd name="T47" fmla="*/ 0 h 129"/>
                <a:gd name="T48" fmla="*/ 0 w 86"/>
                <a:gd name="T49" fmla="*/ 0 h 129"/>
                <a:gd name="T50" fmla="*/ 0 w 86"/>
                <a:gd name="T51" fmla="*/ 0 h 129"/>
                <a:gd name="T52" fmla="*/ 0 w 86"/>
                <a:gd name="T53" fmla="*/ 0 h 129"/>
                <a:gd name="T54" fmla="*/ 0 w 86"/>
                <a:gd name="T55" fmla="*/ 0 h 129"/>
                <a:gd name="T56" fmla="*/ 0 w 86"/>
                <a:gd name="T57" fmla="*/ 0 h 129"/>
                <a:gd name="T58" fmla="*/ 0 w 86"/>
                <a:gd name="T59" fmla="*/ 0 h 129"/>
                <a:gd name="T60" fmla="*/ 0 w 86"/>
                <a:gd name="T61" fmla="*/ 0 h 129"/>
                <a:gd name="T62" fmla="*/ 0 w 86"/>
                <a:gd name="T63" fmla="*/ 0 h 129"/>
                <a:gd name="T64" fmla="*/ 0 w 86"/>
                <a:gd name="T65" fmla="*/ 0 h 129"/>
                <a:gd name="T66" fmla="*/ 0 w 86"/>
                <a:gd name="T67" fmla="*/ 0 h 129"/>
                <a:gd name="T68" fmla="*/ 0 w 86"/>
                <a:gd name="T69" fmla="*/ 0 h 129"/>
                <a:gd name="T70" fmla="*/ 0 w 86"/>
                <a:gd name="T71" fmla="*/ 0 h 1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129"/>
                <a:gd name="T110" fmla="*/ 86 w 86"/>
                <a:gd name="T111" fmla="*/ 129 h 1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129">
                  <a:moveTo>
                    <a:pt x="0" y="124"/>
                  </a:moveTo>
                  <a:lnTo>
                    <a:pt x="1" y="114"/>
                  </a:lnTo>
                  <a:lnTo>
                    <a:pt x="3" y="104"/>
                  </a:lnTo>
                  <a:lnTo>
                    <a:pt x="5" y="97"/>
                  </a:lnTo>
                  <a:lnTo>
                    <a:pt x="9" y="92"/>
                  </a:lnTo>
                  <a:lnTo>
                    <a:pt x="14" y="86"/>
                  </a:lnTo>
                  <a:lnTo>
                    <a:pt x="20" y="81"/>
                  </a:lnTo>
                  <a:lnTo>
                    <a:pt x="28" y="75"/>
                  </a:lnTo>
                  <a:lnTo>
                    <a:pt x="36" y="70"/>
                  </a:lnTo>
                  <a:lnTo>
                    <a:pt x="45" y="66"/>
                  </a:lnTo>
                  <a:lnTo>
                    <a:pt x="53" y="62"/>
                  </a:lnTo>
                  <a:lnTo>
                    <a:pt x="58" y="59"/>
                  </a:lnTo>
                  <a:lnTo>
                    <a:pt x="62" y="57"/>
                  </a:lnTo>
                  <a:lnTo>
                    <a:pt x="65" y="54"/>
                  </a:lnTo>
                  <a:lnTo>
                    <a:pt x="66" y="50"/>
                  </a:lnTo>
                  <a:lnTo>
                    <a:pt x="67" y="44"/>
                  </a:lnTo>
                  <a:lnTo>
                    <a:pt x="67" y="39"/>
                  </a:lnTo>
                  <a:lnTo>
                    <a:pt x="67" y="34"/>
                  </a:lnTo>
                  <a:lnTo>
                    <a:pt x="66" y="29"/>
                  </a:lnTo>
                  <a:lnTo>
                    <a:pt x="64" y="25"/>
                  </a:lnTo>
                  <a:lnTo>
                    <a:pt x="61" y="22"/>
                  </a:lnTo>
                  <a:lnTo>
                    <a:pt x="58" y="19"/>
                  </a:lnTo>
                  <a:lnTo>
                    <a:pt x="54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2" y="15"/>
                  </a:lnTo>
                  <a:lnTo>
                    <a:pt x="24" y="21"/>
                  </a:lnTo>
                  <a:lnTo>
                    <a:pt x="19" y="30"/>
                  </a:lnTo>
                  <a:lnTo>
                    <a:pt x="17" y="43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2" y="10"/>
                  </a:lnTo>
                  <a:lnTo>
                    <a:pt x="75" y="14"/>
                  </a:lnTo>
                  <a:lnTo>
                    <a:pt x="78" y="20"/>
                  </a:lnTo>
                  <a:lnTo>
                    <a:pt x="81" y="24"/>
                  </a:lnTo>
                  <a:lnTo>
                    <a:pt x="83" y="29"/>
                  </a:lnTo>
                  <a:lnTo>
                    <a:pt x="84" y="35"/>
                  </a:lnTo>
                  <a:lnTo>
                    <a:pt x="85" y="41"/>
                  </a:lnTo>
                  <a:lnTo>
                    <a:pt x="84" y="49"/>
                  </a:lnTo>
                  <a:lnTo>
                    <a:pt x="82" y="55"/>
                  </a:lnTo>
                  <a:lnTo>
                    <a:pt x="79" y="61"/>
                  </a:lnTo>
                  <a:lnTo>
                    <a:pt x="76" y="66"/>
                  </a:lnTo>
                  <a:lnTo>
                    <a:pt x="72" y="70"/>
                  </a:lnTo>
                  <a:lnTo>
                    <a:pt x="66" y="73"/>
                  </a:lnTo>
                  <a:lnTo>
                    <a:pt x="60" y="78"/>
                  </a:lnTo>
                  <a:lnTo>
                    <a:pt x="52" y="82"/>
                  </a:lnTo>
                  <a:lnTo>
                    <a:pt x="44" y="86"/>
                  </a:lnTo>
                  <a:lnTo>
                    <a:pt x="38" y="89"/>
                  </a:lnTo>
                  <a:lnTo>
                    <a:pt x="31" y="92"/>
                  </a:lnTo>
                  <a:lnTo>
                    <a:pt x="27" y="95"/>
                  </a:lnTo>
                  <a:lnTo>
                    <a:pt x="24" y="98"/>
                  </a:lnTo>
                  <a:lnTo>
                    <a:pt x="22" y="101"/>
                  </a:lnTo>
                  <a:lnTo>
                    <a:pt x="20" y="106"/>
                  </a:lnTo>
                  <a:lnTo>
                    <a:pt x="18" y="111"/>
                  </a:lnTo>
                  <a:lnTo>
                    <a:pt x="86" y="115"/>
                  </a:lnTo>
                  <a:lnTo>
                    <a:pt x="86" y="12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75" name="Freeform 420"/>
            <p:cNvSpPr>
              <a:spLocks/>
            </p:cNvSpPr>
            <p:nvPr/>
          </p:nvSpPr>
          <p:spPr bwMode="auto">
            <a:xfrm>
              <a:off x="4886" y="2313"/>
              <a:ext cx="9" cy="11"/>
            </a:xfrm>
            <a:custGeom>
              <a:avLst/>
              <a:gdLst>
                <a:gd name="T0" fmla="*/ 0 w 86"/>
                <a:gd name="T1" fmla="*/ 0 h 130"/>
                <a:gd name="T2" fmla="*/ 0 w 86"/>
                <a:gd name="T3" fmla="*/ 0 h 130"/>
                <a:gd name="T4" fmla="*/ 0 w 86"/>
                <a:gd name="T5" fmla="*/ 0 h 130"/>
                <a:gd name="T6" fmla="*/ 0 w 86"/>
                <a:gd name="T7" fmla="*/ 0 h 130"/>
                <a:gd name="T8" fmla="*/ 0 w 86"/>
                <a:gd name="T9" fmla="*/ 0 h 130"/>
                <a:gd name="T10" fmla="*/ 0 w 86"/>
                <a:gd name="T11" fmla="*/ 0 h 130"/>
                <a:gd name="T12" fmla="*/ 0 w 86"/>
                <a:gd name="T13" fmla="*/ 0 h 130"/>
                <a:gd name="T14" fmla="*/ 0 w 86"/>
                <a:gd name="T15" fmla="*/ 0 h 130"/>
                <a:gd name="T16" fmla="*/ 0 w 86"/>
                <a:gd name="T17" fmla="*/ 0 h 130"/>
                <a:gd name="T18" fmla="*/ 0 w 86"/>
                <a:gd name="T19" fmla="*/ 0 h 130"/>
                <a:gd name="T20" fmla="*/ 0 w 86"/>
                <a:gd name="T21" fmla="*/ 0 h 130"/>
                <a:gd name="T22" fmla="*/ 0 w 86"/>
                <a:gd name="T23" fmla="*/ 0 h 130"/>
                <a:gd name="T24" fmla="*/ 0 w 86"/>
                <a:gd name="T25" fmla="*/ 0 h 130"/>
                <a:gd name="T26" fmla="*/ 0 w 86"/>
                <a:gd name="T27" fmla="*/ 0 h 130"/>
                <a:gd name="T28" fmla="*/ 0 w 86"/>
                <a:gd name="T29" fmla="*/ 0 h 130"/>
                <a:gd name="T30" fmla="*/ 0 w 86"/>
                <a:gd name="T31" fmla="*/ 0 h 130"/>
                <a:gd name="T32" fmla="*/ 0 w 86"/>
                <a:gd name="T33" fmla="*/ 0 h 130"/>
                <a:gd name="T34" fmla="*/ 0 w 86"/>
                <a:gd name="T35" fmla="*/ 0 h 130"/>
                <a:gd name="T36" fmla="*/ 0 w 86"/>
                <a:gd name="T37" fmla="*/ 0 h 130"/>
                <a:gd name="T38" fmla="*/ 0 w 86"/>
                <a:gd name="T39" fmla="*/ 0 h 130"/>
                <a:gd name="T40" fmla="*/ 0 w 86"/>
                <a:gd name="T41" fmla="*/ 0 h 130"/>
                <a:gd name="T42" fmla="*/ 0 w 86"/>
                <a:gd name="T43" fmla="*/ 0 h 130"/>
                <a:gd name="T44" fmla="*/ 0 w 86"/>
                <a:gd name="T45" fmla="*/ 0 h 130"/>
                <a:gd name="T46" fmla="*/ 0 w 86"/>
                <a:gd name="T47" fmla="*/ 0 h 130"/>
                <a:gd name="T48" fmla="*/ 0 w 86"/>
                <a:gd name="T49" fmla="*/ 0 h 130"/>
                <a:gd name="T50" fmla="*/ 0 w 86"/>
                <a:gd name="T51" fmla="*/ 0 h 130"/>
                <a:gd name="T52" fmla="*/ 0 w 86"/>
                <a:gd name="T53" fmla="*/ 0 h 130"/>
                <a:gd name="T54" fmla="*/ 0 w 86"/>
                <a:gd name="T55" fmla="*/ 0 h 130"/>
                <a:gd name="T56" fmla="*/ 0 w 86"/>
                <a:gd name="T57" fmla="*/ 0 h 130"/>
                <a:gd name="T58" fmla="*/ 0 w 86"/>
                <a:gd name="T59" fmla="*/ 0 h 130"/>
                <a:gd name="T60" fmla="*/ 0 w 86"/>
                <a:gd name="T61" fmla="*/ 0 h 130"/>
                <a:gd name="T62" fmla="*/ 0 w 86"/>
                <a:gd name="T63" fmla="*/ 0 h 130"/>
                <a:gd name="T64" fmla="*/ 0 w 86"/>
                <a:gd name="T65" fmla="*/ 0 h 130"/>
                <a:gd name="T66" fmla="*/ 0 w 86"/>
                <a:gd name="T67" fmla="*/ 0 h 130"/>
                <a:gd name="T68" fmla="*/ 0 w 86"/>
                <a:gd name="T69" fmla="*/ 0 h 130"/>
                <a:gd name="T70" fmla="*/ 0 w 86"/>
                <a:gd name="T71" fmla="*/ 0 h 130"/>
                <a:gd name="T72" fmla="*/ 0 w 86"/>
                <a:gd name="T73" fmla="*/ 0 h 130"/>
                <a:gd name="T74" fmla="*/ 0 w 86"/>
                <a:gd name="T75" fmla="*/ 0 h 130"/>
                <a:gd name="T76" fmla="*/ 0 w 86"/>
                <a:gd name="T77" fmla="*/ 0 h 130"/>
                <a:gd name="T78" fmla="*/ 0 w 86"/>
                <a:gd name="T79" fmla="*/ 0 h 130"/>
                <a:gd name="T80" fmla="*/ 0 w 86"/>
                <a:gd name="T81" fmla="*/ 0 h 130"/>
                <a:gd name="T82" fmla="*/ 0 w 86"/>
                <a:gd name="T83" fmla="*/ 0 h 130"/>
                <a:gd name="T84" fmla="*/ 0 w 86"/>
                <a:gd name="T85" fmla="*/ 0 h 130"/>
                <a:gd name="T86" fmla="*/ 0 w 86"/>
                <a:gd name="T87" fmla="*/ 0 h 1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30"/>
                <a:gd name="T134" fmla="*/ 86 w 86"/>
                <a:gd name="T135" fmla="*/ 130 h 1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30">
                  <a:moveTo>
                    <a:pt x="0" y="92"/>
                  </a:moveTo>
                  <a:lnTo>
                    <a:pt x="17" y="93"/>
                  </a:lnTo>
                  <a:lnTo>
                    <a:pt x="20" y="102"/>
                  </a:lnTo>
                  <a:lnTo>
                    <a:pt x="25" y="109"/>
                  </a:lnTo>
                  <a:lnTo>
                    <a:pt x="33" y="114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9" y="113"/>
                  </a:lnTo>
                  <a:lnTo>
                    <a:pt x="63" y="110"/>
                  </a:lnTo>
                  <a:lnTo>
                    <a:pt x="66" y="106"/>
                  </a:lnTo>
                  <a:lnTo>
                    <a:pt x="69" y="101"/>
                  </a:lnTo>
                  <a:lnTo>
                    <a:pt x="70" y="96"/>
                  </a:lnTo>
                  <a:lnTo>
                    <a:pt x="71" y="90"/>
                  </a:lnTo>
                  <a:lnTo>
                    <a:pt x="70" y="83"/>
                  </a:lnTo>
                  <a:lnTo>
                    <a:pt x="68" y="77"/>
                  </a:lnTo>
                  <a:lnTo>
                    <a:pt x="65" y="71"/>
                  </a:lnTo>
                  <a:lnTo>
                    <a:pt x="62" y="67"/>
                  </a:lnTo>
                  <a:lnTo>
                    <a:pt x="58" y="63"/>
                  </a:lnTo>
                  <a:lnTo>
                    <a:pt x="53" y="60"/>
                  </a:lnTo>
                  <a:lnTo>
                    <a:pt x="48" y="59"/>
                  </a:lnTo>
                  <a:lnTo>
                    <a:pt x="43" y="58"/>
                  </a:lnTo>
                  <a:lnTo>
                    <a:pt x="38" y="58"/>
                  </a:lnTo>
                  <a:lnTo>
                    <a:pt x="35" y="58"/>
                  </a:lnTo>
                  <a:lnTo>
                    <a:pt x="31" y="59"/>
                  </a:lnTo>
                  <a:lnTo>
                    <a:pt x="28" y="60"/>
                  </a:lnTo>
                  <a:lnTo>
                    <a:pt x="25" y="61"/>
                  </a:lnTo>
                  <a:lnTo>
                    <a:pt x="22" y="63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5" y="66"/>
                  </a:lnTo>
                  <a:lnTo>
                    <a:pt x="12" y="0"/>
                  </a:lnTo>
                  <a:lnTo>
                    <a:pt x="78" y="3"/>
                  </a:lnTo>
                  <a:lnTo>
                    <a:pt x="78" y="19"/>
                  </a:lnTo>
                  <a:lnTo>
                    <a:pt x="25" y="16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4" y="48"/>
                  </a:lnTo>
                  <a:lnTo>
                    <a:pt x="26" y="47"/>
                  </a:lnTo>
                  <a:lnTo>
                    <a:pt x="29" y="46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40" y="43"/>
                  </a:lnTo>
                  <a:lnTo>
                    <a:pt x="44" y="45"/>
                  </a:lnTo>
                  <a:lnTo>
                    <a:pt x="48" y="45"/>
                  </a:lnTo>
                  <a:lnTo>
                    <a:pt x="53" y="46"/>
                  </a:lnTo>
                  <a:lnTo>
                    <a:pt x="57" y="47"/>
                  </a:lnTo>
                  <a:lnTo>
                    <a:pt x="61" y="49"/>
                  </a:lnTo>
                  <a:lnTo>
                    <a:pt x="65" y="50"/>
                  </a:lnTo>
                  <a:lnTo>
                    <a:pt x="68" y="52"/>
                  </a:lnTo>
                  <a:lnTo>
                    <a:pt x="71" y="54"/>
                  </a:lnTo>
                  <a:lnTo>
                    <a:pt x="74" y="56"/>
                  </a:lnTo>
                  <a:lnTo>
                    <a:pt x="77" y="60"/>
                  </a:lnTo>
                  <a:lnTo>
                    <a:pt x="79" y="63"/>
                  </a:lnTo>
                  <a:lnTo>
                    <a:pt x="81" y="66"/>
                  </a:lnTo>
                  <a:lnTo>
                    <a:pt x="83" y="70"/>
                  </a:lnTo>
                  <a:lnTo>
                    <a:pt x="84" y="74"/>
                  </a:lnTo>
                  <a:lnTo>
                    <a:pt x="85" y="78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5" y="104"/>
                  </a:lnTo>
                  <a:lnTo>
                    <a:pt x="83" y="109"/>
                  </a:lnTo>
                  <a:lnTo>
                    <a:pt x="80" y="114"/>
                  </a:lnTo>
                  <a:lnTo>
                    <a:pt x="77" y="118"/>
                  </a:lnTo>
                  <a:lnTo>
                    <a:pt x="73" y="121"/>
                  </a:lnTo>
                  <a:lnTo>
                    <a:pt x="69" y="124"/>
                  </a:lnTo>
                  <a:lnTo>
                    <a:pt x="64" y="127"/>
                  </a:lnTo>
                  <a:lnTo>
                    <a:pt x="58" y="128"/>
                  </a:lnTo>
                  <a:lnTo>
                    <a:pt x="51" y="130"/>
                  </a:lnTo>
                  <a:lnTo>
                    <a:pt x="44" y="130"/>
                  </a:lnTo>
                  <a:lnTo>
                    <a:pt x="40" y="129"/>
                  </a:lnTo>
                  <a:lnTo>
                    <a:pt x="35" y="128"/>
                  </a:lnTo>
                  <a:lnTo>
                    <a:pt x="31" y="128"/>
                  </a:lnTo>
                  <a:lnTo>
                    <a:pt x="27" y="127"/>
                  </a:lnTo>
                  <a:lnTo>
                    <a:pt x="23" y="125"/>
                  </a:lnTo>
                  <a:lnTo>
                    <a:pt x="20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1" y="116"/>
                  </a:lnTo>
                  <a:lnTo>
                    <a:pt x="9" y="113"/>
                  </a:lnTo>
                  <a:lnTo>
                    <a:pt x="7" y="110"/>
                  </a:lnTo>
                  <a:lnTo>
                    <a:pt x="5" y="106"/>
                  </a:lnTo>
                  <a:lnTo>
                    <a:pt x="4" y="102"/>
                  </a:lnTo>
                  <a:lnTo>
                    <a:pt x="2" y="99"/>
                  </a:lnTo>
                  <a:lnTo>
                    <a:pt x="1" y="9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76" name="Freeform 421"/>
            <p:cNvSpPr>
              <a:spLocks/>
            </p:cNvSpPr>
            <p:nvPr/>
          </p:nvSpPr>
          <p:spPr bwMode="auto">
            <a:xfrm>
              <a:off x="4887" y="2340"/>
              <a:ext cx="8" cy="3"/>
            </a:xfrm>
            <a:custGeom>
              <a:avLst/>
              <a:gdLst>
                <a:gd name="T0" fmla="*/ 0 w 76"/>
                <a:gd name="T1" fmla="*/ 0 h 34"/>
                <a:gd name="T2" fmla="*/ 0 w 76"/>
                <a:gd name="T3" fmla="*/ 0 h 34"/>
                <a:gd name="T4" fmla="*/ 0 w 76"/>
                <a:gd name="T5" fmla="*/ 0 h 34"/>
                <a:gd name="T6" fmla="*/ 0 w 76"/>
                <a:gd name="T7" fmla="*/ 0 h 34"/>
                <a:gd name="T8" fmla="*/ 0 w 76"/>
                <a:gd name="T9" fmla="*/ 0 h 34"/>
                <a:gd name="T10" fmla="*/ 0 w 76"/>
                <a:gd name="T11" fmla="*/ 0 h 34"/>
                <a:gd name="T12" fmla="*/ 0 w 76"/>
                <a:gd name="T13" fmla="*/ 0 h 34"/>
                <a:gd name="T14" fmla="*/ 0 w 76"/>
                <a:gd name="T15" fmla="*/ 0 h 34"/>
                <a:gd name="T16" fmla="*/ 0 w 76"/>
                <a:gd name="T17" fmla="*/ 0 h 34"/>
                <a:gd name="T18" fmla="*/ 0 w 76"/>
                <a:gd name="T19" fmla="*/ 0 h 34"/>
                <a:gd name="T20" fmla="*/ 0 w 76"/>
                <a:gd name="T21" fmla="*/ 0 h 34"/>
                <a:gd name="T22" fmla="*/ 0 w 76"/>
                <a:gd name="T23" fmla="*/ 0 h 34"/>
                <a:gd name="T24" fmla="*/ 0 w 76"/>
                <a:gd name="T25" fmla="*/ 0 h 34"/>
                <a:gd name="T26" fmla="*/ 0 w 76"/>
                <a:gd name="T27" fmla="*/ 0 h 34"/>
                <a:gd name="T28" fmla="*/ 0 w 76"/>
                <a:gd name="T29" fmla="*/ 0 h 34"/>
                <a:gd name="T30" fmla="*/ 0 w 76"/>
                <a:gd name="T31" fmla="*/ 0 h 34"/>
                <a:gd name="T32" fmla="*/ 0 w 76"/>
                <a:gd name="T33" fmla="*/ 0 h 34"/>
                <a:gd name="T34" fmla="*/ 0 w 76"/>
                <a:gd name="T35" fmla="*/ 0 h 34"/>
                <a:gd name="T36" fmla="*/ 0 w 76"/>
                <a:gd name="T37" fmla="*/ 0 h 34"/>
                <a:gd name="T38" fmla="*/ 0 w 76"/>
                <a:gd name="T39" fmla="*/ 0 h 34"/>
                <a:gd name="T40" fmla="*/ 0 w 76"/>
                <a:gd name="T41" fmla="*/ 0 h 34"/>
                <a:gd name="T42" fmla="*/ 0 w 76"/>
                <a:gd name="T43" fmla="*/ 0 h 34"/>
                <a:gd name="T44" fmla="*/ 0 w 76"/>
                <a:gd name="T45" fmla="*/ 0 h 34"/>
                <a:gd name="T46" fmla="*/ 0 w 76"/>
                <a:gd name="T47" fmla="*/ 0 h 34"/>
                <a:gd name="T48" fmla="*/ 0 w 76"/>
                <a:gd name="T49" fmla="*/ 0 h 34"/>
                <a:gd name="T50" fmla="*/ 0 w 76"/>
                <a:gd name="T51" fmla="*/ 0 h 34"/>
                <a:gd name="T52" fmla="*/ 0 w 76"/>
                <a:gd name="T53" fmla="*/ 0 h 34"/>
                <a:gd name="T54" fmla="*/ 0 w 76"/>
                <a:gd name="T55" fmla="*/ 0 h 34"/>
                <a:gd name="T56" fmla="*/ 0 w 76"/>
                <a:gd name="T57" fmla="*/ 0 h 34"/>
                <a:gd name="T58" fmla="*/ 0 w 76"/>
                <a:gd name="T59" fmla="*/ 0 h 34"/>
                <a:gd name="T60" fmla="*/ 0 w 76"/>
                <a:gd name="T61" fmla="*/ 0 h 34"/>
                <a:gd name="T62" fmla="*/ 0 w 76"/>
                <a:gd name="T63" fmla="*/ 0 h 34"/>
                <a:gd name="T64" fmla="*/ 0 w 76"/>
                <a:gd name="T65" fmla="*/ 0 h 34"/>
                <a:gd name="T66" fmla="*/ 0 w 76"/>
                <a:gd name="T67" fmla="*/ 0 h 34"/>
                <a:gd name="T68" fmla="*/ 0 w 76"/>
                <a:gd name="T69" fmla="*/ 0 h 34"/>
                <a:gd name="T70" fmla="*/ 0 w 76"/>
                <a:gd name="T71" fmla="*/ 0 h 34"/>
                <a:gd name="T72" fmla="*/ 0 w 76"/>
                <a:gd name="T73" fmla="*/ 0 h 34"/>
                <a:gd name="T74" fmla="*/ 0 w 76"/>
                <a:gd name="T75" fmla="*/ 0 h 34"/>
                <a:gd name="T76" fmla="*/ 0 w 76"/>
                <a:gd name="T77" fmla="*/ 0 h 34"/>
                <a:gd name="T78" fmla="*/ 0 w 76"/>
                <a:gd name="T79" fmla="*/ 0 h 34"/>
                <a:gd name="T80" fmla="*/ 0 w 76"/>
                <a:gd name="T81" fmla="*/ 0 h 34"/>
                <a:gd name="T82" fmla="*/ 0 w 76"/>
                <a:gd name="T83" fmla="*/ 0 h 34"/>
                <a:gd name="T84" fmla="*/ 0 w 76"/>
                <a:gd name="T85" fmla="*/ 0 h 34"/>
                <a:gd name="T86" fmla="*/ 0 w 76"/>
                <a:gd name="T87" fmla="*/ 0 h 34"/>
                <a:gd name="T88" fmla="*/ 0 w 76"/>
                <a:gd name="T89" fmla="*/ 0 h 34"/>
                <a:gd name="T90" fmla="*/ 0 w 76"/>
                <a:gd name="T91" fmla="*/ 0 h 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"/>
                <a:gd name="T139" fmla="*/ 0 h 34"/>
                <a:gd name="T140" fmla="*/ 76 w 76"/>
                <a:gd name="T141" fmla="*/ 34 h 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" h="34">
                  <a:moveTo>
                    <a:pt x="0" y="34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9" y="6"/>
                  </a:lnTo>
                  <a:lnTo>
                    <a:pt x="63" y="9"/>
                  </a:lnTo>
                  <a:lnTo>
                    <a:pt x="66" y="12"/>
                  </a:lnTo>
                  <a:lnTo>
                    <a:pt x="69" y="16"/>
                  </a:lnTo>
                  <a:lnTo>
                    <a:pt x="71" y="20"/>
                  </a:lnTo>
                  <a:lnTo>
                    <a:pt x="73" y="24"/>
                  </a:lnTo>
                  <a:lnTo>
                    <a:pt x="75" y="27"/>
                  </a:lnTo>
                  <a:lnTo>
                    <a:pt x="76" y="31"/>
                  </a:lnTo>
                  <a:lnTo>
                    <a:pt x="76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58" y="27"/>
                  </a:lnTo>
                  <a:lnTo>
                    <a:pt x="56" y="24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6" y="17"/>
                  </a:lnTo>
                  <a:lnTo>
                    <a:pt x="42" y="16"/>
                  </a:lnTo>
                  <a:lnTo>
                    <a:pt x="36" y="15"/>
                  </a:lnTo>
                  <a:lnTo>
                    <a:pt x="31" y="15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77" name="Freeform 422"/>
            <p:cNvSpPr>
              <a:spLocks/>
            </p:cNvSpPr>
            <p:nvPr/>
          </p:nvSpPr>
          <p:spPr bwMode="auto">
            <a:xfrm>
              <a:off x="4887" y="2343"/>
              <a:ext cx="9" cy="5"/>
            </a:xfrm>
            <a:custGeom>
              <a:avLst/>
              <a:gdLst>
                <a:gd name="T0" fmla="*/ 0 w 84"/>
                <a:gd name="T1" fmla="*/ 0 h 59"/>
                <a:gd name="T2" fmla="*/ 0 w 84"/>
                <a:gd name="T3" fmla="*/ 0 h 59"/>
                <a:gd name="T4" fmla="*/ 0 w 84"/>
                <a:gd name="T5" fmla="*/ 0 h 59"/>
                <a:gd name="T6" fmla="*/ 0 w 84"/>
                <a:gd name="T7" fmla="*/ 0 h 59"/>
                <a:gd name="T8" fmla="*/ 0 w 84"/>
                <a:gd name="T9" fmla="*/ 0 h 59"/>
                <a:gd name="T10" fmla="*/ 0 w 84"/>
                <a:gd name="T11" fmla="*/ 0 h 59"/>
                <a:gd name="T12" fmla="*/ 0 w 84"/>
                <a:gd name="T13" fmla="*/ 0 h 59"/>
                <a:gd name="T14" fmla="*/ 0 w 84"/>
                <a:gd name="T15" fmla="*/ 0 h 59"/>
                <a:gd name="T16" fmla="*/ 0 w 84"/>
                <a:gd name="T17" fmla="*/ 0 h 59"/>
                <a:gd name="T18" fmla="*/ 0 w 84"/>
                <a:gd name="T19" fmla="*/ 0 h 59"/>
                <a:gd name="T20" fmla="*/ 0 w 84"/>
                <a:gd name="T21" fmla="*/ 0 h 59"/>
                <a:gd name="T22" fmla="*/ 0 w 84"/>
                <a:gd name="T23" fmla="*/ 0 h 59"/>
                <a:gd name="T24" fmla="*/ 0 w 84"/>
                <a:gd name="T25" fmla="*/ 0 h 59"/>
                <a:gd name="T26" fmla="*/ 0 w 84"/>
                <a:gd name="T27" fmla="*/ 0 h 59"/>
                <a:gd name="T28" fmla="*/ 0 w 84"/>
                <a:gd name="T29" fmla="*/ 0 h 59"/>
                <a:gd name="T30" fmla="*/ 0 w 84"/>
                <a:gd name="T31" fmla="*/ 0 h 59"/>
                <a:gd name="T32" fmla="*/ 0 w 84"/>
                <a:gd name="T33" fmla="*/ 0 h 59"/>
                <a:gd name="T34" fmla="*/ 0 w 84"/>
                <a:gd name="T35" fmla="*/ 0 h 59"/>
                <a:gd name="T36" fmla="*/ 0 w 84"/>
                <a:gd name="T37" fmla="*/ 0 h 59"/>
                <a:gd name="T38" fmla="*/ 0 w 84"/>
                <a:gd name="T39" fmla="*/ 0 h 59"/>
                <a:gd name="T40" fmla="*/ 0 w 84"/>
                <a:gd name="T41" fmla="*/ 0 h 59"/>
                <a:gd name="T42" fmla="*/ 0 w 84"/>
                <a:gd name="T43" fmla="*/ 0 h 59"/>
                <a:gd name="T44" fmla="*/ 0 w 84"/>
                <a:gd name="T45" fmla="*/ 0 h 59"/>
                <a:gd name="T46" fmla="*/ 0 w 84"/>
                <a:gd name="T47" fmla="*/ 0 h 59"/>
                <a:gd name="T48" fmla="*/ 0 w 84"/>
                <a:gd name="T49" fmla="*/ 0 h 59"/>
                <a:gd name="T50" fmla="*/ 0 w 84"/>
                <a:gd name="T51" fmla="*/ 0 h 59"/>
                <a:gd name="T52" fmla="*/ 0 w 84"/>
                <a:gd name="T53" fmla="*/ 0 h 59"/>
                <a:gd name="T54" fmla="*/ 0 w 84"/>
                <a:gd name="T55" fmla="*/ 0 h 59"/>
                <a:gd name="T56" fmla="*/ 0 w 84"/>
                <a:gd name="T57" fmla="*/ 0 h 59"/>
                <a:gd name="T58" fmla="*/ 0 w 84"/>
                <a:gd name="T59" fmla="*/ 0 h 59"/>
                <a:gd name="T60" fmla="*/ 0 w 84"/>
                <a:gd name="T61" fmla="*/ 0 h 59"/>
                <a:gd name="T62" fmla="*/ 0 w 84"/>
                <a:gd name="T63" fmla="*/ 0 h 59"/>
                <a:gd name="T64" fmla="*/ 0 w 84"/>
                <a:gd name="T65" fmla="*/ 0 h 59"/>
                <a:gd name="T66" fmla="*/ 0 w 84"/>
                <a:gd name="T67" fmla="*/ 0 h 59"/>
                <a:gd name="T68" fmla="*/ 0 w 84"/>
                <a:gd name="T69" fmla="*/ 0 h 59"/>
                <a:gd name="T70" fmla="*/ 0 w 84"/>
                <a:gd name="T71" fmla="*/ 0 h 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59"/>
                <a:gd name="T110" fmla="*/ 84 w 84"/>
                <a:gd name="T111" fmla="*/ 59 h 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59">
                  <a:moveTo>
                    <a:pt x="0" y="59"/>
                  </a:moveTo>
                  <a:lnTo>
                    <a:pt x="0" y="59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9" y="25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4" y="7"/>
                  </a:lnTo>
                  <a:lnTo>
                    <a:pt x="3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0" y="7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0"/>
                  </a:lnTo>
                  <a:lnTo>
                    <a:pt x="45" y="20"/>
                  </a:lnTo>
                  <a:lnTo>
                    <a:pt x="50" y="19"/>
                  </a:lnTo>
                  <a:lnTo>
                    <a:pt x="54" y="18"/>
                  </a:lnTo>
                  <a:lnTo>
                    <a:pt x="57" y="15"/>
                  </a:lnTo>
                  <a:lnTo>
                    <a:pt x="60" y="12"/>
                  </a:lnTo>
                  <a:lnTo>
                    <a:pt x="62" y="8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77" y="15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3" y="21"/>
                  </a:lnTo>
                  <a:lnTo>
                    <a:pt x="71" y="23"/>
                  </a:lnTo>
                  <a:lnTo>
                    <a:pt x="69" y="24"/>
                  </a:lnTo>
                  <a:lnTo>
                    <a:pt x="68" y="25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9" y="30"/>
                  </a:lnTo>
                  <a:lnTo>
                    <a:pt x="74" y="33"/>
                  </a:lnTo>
                  <a:lnTo>
                    <a:pt x="77" y="37"/>
                  </a:lnTo>
                  <a:lnTo>
                    <a:pt x="80" y="42"/>
                  </a:lnTo>
                  <a:lnTo>
                    <a:pt x="82" y="46"/>
                  </a:lnTo>
                  <a:lnTo>
                    <a:pt x="83" y="51"/>
                  </a:lnTo>
                  <a:lnTo>
                    <a:pt x="84" y="55"/>
                  </a:lnTo>
                  <a:lnTo>
                    <a:pt x="84" y="59"/>
                  </a:lnTo>
                  <a:lnTo>
                    <a:pt x="68" y="59"/>
                  </a:lnTo>
                  <a:lnTo>
                    <a:pt x="67" y="55"/>
                  </a:lnTo>
                  <a:lnTo>
                    <a:pt x="66" y="50"/>
                  </a:lnTo>
                  <a:lnTo>
                    <a:pt x="64" y="46"/>
                  </a:lnTo>
                  <a:lnTo>
                    <a:pt x="61" y="42"/>
                  </a:lnTo>
                  <a:lnTo>
                    <a:pt x="57" y="38"/>
                  </a:lnTo>
                  <a:lnTo>
                    <a:pt x="53" y="36"/>
                  </a:lnTo>
                  <a:lnTo>
                    <a:pt x="48" y="35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2" y="36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3" y="41"/>
                  </a:lnTo>
                  <a:lnTo>
                    <a:pt x="21" y="43"/>
                  </a:lnTo>
                  <a:lnTo>
                    <a:pt x="19" y="45"/>
                  </a:lnTo>
                  <a:lnTo>
                    <a:pt x="18" y="48"/>
                  </a:lnTo>
                  <a:lnTo>
                    <a:pt x="17" y="51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78" name="Freeform 423"/>
            <p:cNvSpPr>
              <a:spLocks/>
            </p:cNvSpPr>
            <p:nvPr/>
          </p:nvSpPr>
          <p:spPr bwMode="auto">
            <a:xfrm>
              <a:off x="4887" y="2348"/>
              <a:ext cx="9" cy="3"/>
            </a:xfrm>
            <a:custGeom>
              <a:avLst/>
              <a:gdLst>
                <a:gd name="T0" fmla="*/ 0 w 84"/>
                <a:gd name="T1" fmla="*/ 0 h 40"/>
                <a:gd name="T2" fmla="*/ 0 w 84"/>
                <a:gd name="T3" fmla="*/ 0 h 40"/>
                <a:gd name="T4" fmla="*/ 0 w 84"/>
                <a:gd name="T5" fmla="*/ 0 h 40"/>
                <a:gd name="T6" fmla="*/ 0 w 84"/>
                <a:gd name="T7" fmla="*/ 0 h 40"/>
                <a:gd name="T8" fmla="*/ 0 w 84"/>
                <a:gd name="T9" fmla="*/ 0 h 40"/>
                <a:gd name="T10" fmla="*/ 0 w 84"/>
                <a:gd name="T11" fmla="*/ 0 h 40"/>
                <a:gd name="T12" fmla="*/ 0 w 84"/>
                <a:gd name="T13" fmla="*/ 0 h 40"/>
                <a:gd name="T14" fmla="*/ 0 w 84"/>
                <a:gd name="T15" fmla="*/ 0 h 40"/>
                <a:gd name="T16" fmla="*/ 0 w 84"/>
                <a:gd name="T17" fmla="*/ 0 h 40"/>
                <a:gd name="T18" fmla="*/ 0 w 84"/>
                <a:gd name="T19" fmla="*/ 0 h 40"/>
                <a:gd name="T20" fmla="*/ 0 w 84"/>
                <a:gd name="T21" fmla="*/ 0 h 40"/>
                <a:gd name="T22" fmla="*/ 0 w 84"/>
                <a:gd name="T23" fmla="*/ 0 h 40"/>
                <a:gd name="T24" fmla="*/ 0 w 84"/>
                <a:gd name="T25" fmla="*/ 0 h 40"/>
                <a:gd name="T26" fmla="*/ 0 w 84"/>
                <a:gd name="T27" fmla="*/ 0 h 40"/>
                <a:gd name="T28" fmla="*/ 0 w 84"/>
                <a:gd name="T29" fmla="*/ 0 h 40"/>
                <a:gd name="T30" fmla="*/ 0 w 84"/>
                <a:gd name="T31" fmla="*/ 0 h 40"/>
                <a:gd name="T32" fmla="*/ 0 w 84"/>
                <a:gd name="T33" fmla="*/ 0 h 40"/>
                <a:gd name="T34" fmla="*/ 0 w 84"/>
                <a:gd name="T35" fmla="*/ 0 h 40"/>
                <a:gd name="T36" fmla="*/ 0 w 84"/>
                <a:gd name="T37" fmla="*/ 0 h 40"/>
                <a:gd name="T38" fmla="*/ 0 w 84"/>
                <a:gd name="T39" fmla="*/ 0 h 40"/>
                <a:gd name="T40" fmla="*/ 0 w 84"/>
                <a:gd name="T41" fmla="*/ 0 h 40"/>
                <a:gd name="T42" fmla="*/ 0 w 84"/>
                <a:gd name="T43" fmla="*/ 0 h 40"/>
                <a:gd name="T44" fmla="*/ 0 w 84"/>
                <a:gd name="T45" fmla="*/ 0 h 40"/>
                <a:gd name="T46" fmla="*/ 0 w 84"/>
                <a:gd name="T47" fmla="*/ 0 h 40"/>
                <a:gd name="T48" fmla="*/ 0 w 84"/>
                <a:gd name="T49" fmla="*/ 0 h 40"/>
                <a:gd name="T50" fmla="*/ 0 w 84"/>
                <a:gd name="T51" fmla="*/ 0 h 40"/>
                <a:gd name="T52" fmla="*/ 0 w 84"/>
                <a:gd name="T53" fmla="*/ 0 h 40"/>
                <a:gd name="T54" fmla="*/ 0 w 84"/>
                <a:gd name="T55" fmla="*/ 0 h 40"/>
                <a:gd name="T56" fmla="*/ 0 w 84"/>
                <a:gd name="T57" fmla="*/ 0 h 40"/>
                <a:gd name="T58" fmla="*/ 0 w 84"/>
                <a:gd name="T59" fmla="*/ 0 h 40"/>
                <a:gd name="T60" fmla="*/ 0 w 84"/>
                <a:gd name="T61" fmla="*/ 0 h 40"/>
                <a:gd name="T62" fmla="*/ 0 w 84"/>
                <a:gd name="T63" fmla="*/ 0 h 40"/>
                <a:gd name="T64" fmla="*/ 0 w 84"/>
                <a:gd name="T65" fmla="*/ 0 h 40"/>
                <a:gd name="T66" fmla="*/ 0 w 84"/>
                <a:gd name="T67" fmla="*/ 0 h 40"/>
                <a:gd name="T68" fmla="*/ 0 w 84"/>
                <a:gd name="T69" fmla="*/ 0 h 40"/>
                <a:gd name="T70" fmla="*/ 0 w 84"/>
                <a:gd name="T71" fmla="*/ 0 h 40"/>
                <a:gd name="T72" fmla="*/ 0 w 84"/>
                <a:gd name="T73" fmla="*/ 0 h 40"/>
                <a:gd name="T74" fmla="*/ 0 w 84"/>
                <a:gd name="T75" fmla="*/ 0 h 40"/>
                <a:gd name="T76" fmla="*/ 0 w 84"/>
                <a:gd name="T77" fmla="*/ 0 h 40"/>
                <a:gd name="T78" fmla="*/ 0 w 84"/>
                <a:gd name="T79" fmla="*/ 0 h 40"/>
                <a:gd name="T80" fmla="*/ 0 w 84"/>
                <a:gd name="T81" fmla="*/ 0 h 40"/>
                <a:gd name="T82" fmla="*/ 0 w 84"/>
                <a:gd name="T83" fmla="*/ 0 h 40"/>
                <a:gd name="T84" fmla="*/ 0 w 84"/>
                <a:gd name="T85" fmla="*/ 0 h 40"/>
                <a:gd name="T86" fmla="*/ 0 w 84"/>
                <a:gd name="T87" fmla="*/ 0 h 40"/>
                <a:gd name="T88" fmla="*/ 0 w 84"/>
                <a:gd name="T89" fmla="*/ 0 h 40"/>
                <a:gd name="T90" fmla="*/ 0 w 84"/>
                <a:gd name="T91" fmla="*/ 0 h 40"/>
                <a:gd name="T92" fmla="*/ 0 w 84"/>
                <a:gd name="T93" fmla="*/ 0 h 40"/>
                <a:gd name="T94" fmla="*/ 0 w 84"/>
                <a:gd name="T95" fmla="*/ 0 h 40"/>
                <a:gd name="T96" fmla="*/ 0 w 84"/>
                <a:gd name="T97" fmla="*/ 0 h 40"/>
                <a:gd name="T98" fmla="*/ 0 w 84"/>
                <a:gd name="T99" fmla="*/ 0 h 40"/>
                <a:gd name="T100" fmla="*/ 0 w 84"/>
                <a:gd name="T101" fmla="*/ 0 h 40"/>
                <a:gd name="T102" fmla="*/ 0 w 84"/>
                <a:gd name="T103" fmla="*/ 0 h 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40"/>
                <a:gd name="T158" fmla="*/ 84 w 84"/>
                <a:gd name="T159" fmla="*/ 40 h 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40">
                  <a:moveTo>
                    <a:pt x="0" y="0"/>
                  </a:moveTo>
                  <a:lnTo>
                    <a:pt x="1" y="3"/>
                  </a:lnTo>
                  <a:lnTo>
                    <a:pt x="1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9" y="24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2"/>
                  </a:lnTo>
                  <a:lnTo>
                    <a:pt x="23" y="34"/>
                  </a:lnTo>
                  <a:lnTo>
                    <a:pt x="27" y="36"/>
                  </a:lnTo>
                  <a:lnTo>
                    <a:pt x="32" y="37"/>
                  </a:lnTo>
                  <a:lnTo>
                    <a:pt x="36" y="37"/>
                  </a:lnTo>
                  <a:lnTo>
                    <a:pt x="40" y="38"/>
                  </a:lnTo>
                  <a:lnTo>
                    <a:pt x="44" y="40"/>
                  </a:lnTo>
                  <a:lnTo>
                    <a:pt x="48" y="40"/>
                  </a:lnTo>
                  <a:lnTo>
                    <a:pt x="52" y="38"/>
                  </a:lnTo>
                  <a:lnTo>
                    <a:pt x="56" y="37"/>
                  </a:lnTo>
                  <a:lnTo>
                    <a:pt x="60" y="36"/>
                  </a:lnTo>
                  <a:lnTo>
                    <a:pt x="64" y="35"/>
                  </a:lnTo>
                  <a:lnTo>
                    <a:pt x="67" y="33"/>
                  </a:lnTo>
                  <a:lnTo>
                    <a:pt x="70" y="31"/>
                  </a:lnTo>
                  <a:lnTo>
                    <a:pt x="73" y="29"/>
                  </a:lnTo>
                  <a:lnTo>
                    <a:pt x="76" y="26"/>
                  </a:lnTo>
                  <a:lnTo>
                    <a:pt x="78" y="23"/>
                  </a:lnTo>
                  <a:lnTo>
                    <a:pt x="80" y="20"/>
                  </a:lnTo>
                  <a:lnTo>
                    <a:pt x="82" y="17"/>
                  </a:lnTo>
                  <a:lnTo>
                    <a:pt x="83" y="13"/>
                  </a:lnTo>
                  <a:lnTo>
                    <a:pt x="84" y="8"/>
                  </a:lnTo>
                  <a:lnTo>
                    <a:pt x="84" y="5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7" y="13"/>
                  </a:lnTo>
                  <a:lnTo>
                    <a:pt x="63" y="20"/>
                  </a:lnTo>
                  <a:lnTo>
                    <a:pt x="55" y="24"/>
                  </a:lnTo>
                  <a:lnTo>
                    <a:pt x="44" y="25"/>
                  </a:lnTo>
                  <a:lnTo>
                    <a:pt x="40" y="24"/>
                  </a:lnTo>
                  <a:lnTo>
                    <a:pt x="36" y="23"/>
                  </a:lnTo>
                  <a:lnTo>
                    <a:pt x="32" y="22"/>
                  </a:lnTo>
                  <a:lnTo>
                    <a:pt x="28" y="21"/>
                  </a:lnTo>
                  <a:lnTo>
                    <a:pt x="25" y="19"/>
                  </a:lnTo>
                  <a:lnTo>
                    <a:pt x="23" y="16"/>
                  </a:lnTo>
                  <a:lnTo>
                    <a:pt x="21" y="13"/>
                  </a:lnTo>
                  <a:lnTo>
                    <a:pt x="19" y="10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79" name="Freeform 424"/>
            <p:cNvSpPr>
              <a:spLocks/>
            </p:cNvSpPr>
            <p:nvPr/>
          </p:nvSpPr>
          <p:spPr bwMode="auto">
            <a:xfrm>
              <a:off x="4887" y="2368"/>
              <a:ext cx="8" cy="5"/>
            </a:xfrm>
            <a:custGeom>
              <a:avLst/>
              <a:gdLst>
                <a:gd name="T0" fmla="*/ 0 w 84"/>
                <a:gd name="T1" fmla="*/ 0 h 65"/>
                <a:gd name="T2" fmla="*/ 0 w 84"/>
                <a:gd name="T3" fmla="*/ 0 h 65"/>
                <a:gd name="T4" fmla="*/ 0 w 84"/>
                <a:gd name="T5" fmla="*/ 0 h 65"/>
                <a:gd name="T6" fmla="*/ 0 w 84"/>
                <a:gd name="T7" fmla="*/ 0 h 65"/>
                <a:gd name="T8" fmla="*/ 0 w 84"/>
                <a:gd name="T9" fmla="*/ 0 h 65"/>
                <a:gd name="T10" fmla="*/ 0 w 84"/>
                <a:gd name="T11" fmla="*/ 0 h 65"/>
                <a:gd name="T12" fmla="*/ 0 w 84"/>
                <a:gd name="T13" fmla="*/ 0 h 65"/>
                <a:gd name="T14" fmla="*/ 0 w 84"/>
                <a:gd name="T15" fmla="*/ 0 h 65"/>
                <a:gd name="T16" fmla="*/ 0 w 84"/>
                <a:gd name="T17" fmla="*/ 0 h 65"/>
                <a:gd name="T18" fmla="*/ 0 w 84"/>
                <a:gd name="T19" fmla="*/ 0 h 65"/>
                <a:gd name="T20" fmla="*/ 0 w 84"/>
                <a:gd name="T21" fmla="*/ 0 h 65"/>
                <a:gd name="T22" fmla="*/ 0 w 84"/>
                <a:gd name="T23" fmla="*/ 0 h 65"/>
                <a:gd name="T24" fmla="*/ 0 w 84"/>
                <a:gd name="T25" fmla="*/ 0 h 65"/>
                <a:gd name="T26" fmla="*/ 0 w 84"/>
                <a:gd name="T27" fmla="*/ 0 h 65"/>
                <a:gd name="T28" fmla="*/ 0 w 84"/>
                <a:gd name="T29" fmla="*/ 0 h 65"/>
                <a:gd name="T30" fmla="*/ 0 w 84"/>
                <a:gd name="T31" fmla="*/ 0 h 65"/>
                <a:gd name="T32" fmla="*/ 0 w 84"/>
                <a:gd name="T33" fmla="*/ 0 h 65"/>
                <a:gd name="T34" fmla="*/ 0 w 84"/>
                <a:gd name="T35" fmla="*/ 0 h 65"/>
                <a:gd name="T36" fmla="*/ 0 w 84"/>
                <a:gd name="T37" fmla="*/ 0 h 65"/>
                <a:gd name="T38" fmla="*/ 0 w 84"/>
                <a:gd name="T39" fmla="*/ 0 h 65"/>
                <a:gd name="T40" fmla="*/ 0 w 84"/>
                <a:gd name="T41" fmla="*/ 0 h 65"/>
                <a:gd name="T42" fmla="*/ 0 w 84"/>
                <a:gd name="T43" fmla="*/ 0 h 65"/>
                <a:gd name="T44" fmla="*/ 0 w 84"/>
                <a:gd name="T45" fmla="*/ 0 h 65"/>
                <a:gd name="T46" fmla="*/ 0 w 84"/>
                <a:gd name="T47" fmla="*/ 0 h 65"/>
                <a:gd name="T48" fmla="*/ 0 w 84"/>
                <a:gd name="T49" fmla="*/ 0 h 65"/>
                <a:gd name="T50" fmla="*/ 0 w 84"/>
                <a:gd name="T51" fmla="*/ 0 h 65"/>
                <a:gd name="T52" fmla="*/ 0 w 84"/>
                <a:gd name="T53" fmla="*/ 0 h 65"/>
                <a:gd name="T54" fmla="*/ 0 w 84"/>
                <a:gd name="T55" fmla="*/ 0 h 65"/>
                <a:gd name="T56" fmla="*/ 0 w 84"/>
                <a:gd name="T57" fmla="*/ 0 h 65"/>
                <a:gd name="T58" fmla="*/ 0 w 84"/>
                <a:gd name="T59" fmla="*/ 0 h 65"/>
                <a:gd name="T60" fmla="*/ 0 w 84"/>
                <a:gd name="T61" fmla="*/ 0 h 65"/>
                <a:gd name="T62" fmla="*/ 0 w 84"/>
                <a:gd name="T63" fmla="*/ 0 h 65"/>
                <a:gd name="T64" fmla="*/ 0 w 84"/>
                <a:gd name="T65" fmla="*/ 0 h 65"/>
                <a:gd name="T66" fmla="*/ 0 w 84"/>
                <a:gd name="T67" fmla="*/ 0 h 65"/>
                <a:gd name="T68" fmla="*/ 0 w 84"/>
                <a:gd name="T69" fmla="*/ 0 h 65"/>
                <a:gd name="T70" fmla="*/ 0 w 84"/>
                <a:gd name="T71" fmla="*/ 0 h 65"/>
                <a:gd name="T72" fmla="*/ 0 w 84"/>
                <a:gd name="T73" fmla="*/ 0 h 65"/>
                <a:gd name="T74" fmla="*/ 0 w 84"/>
                <a:gd name="T75" fmla="*/ 0 h 65"/>
                <a:gd name="T76" fmla="*/ 0 w 84"/>
                <a:gd name="T77" fmla="*/ 0 h 65"/>
                <a:gd name="T78" fmla="*/ 0 w 84"/>
                <a:gd name="T79" fmla="*/ 0 h 65"/>
                <a:gd name="T80" fmla="*/ 0 w 84"/>
                <a:gd name="T81" fmla="*/ 0 h 65"/>
                <a:gd name="T82" fmla="*/ 0 w 84"/>
                <a:gd name="T83" fmla="*/ 0 h 65"/>
                <a:gd name="T84" fmla="*/ 0 w 84"/>
                <a:gd name="T85" fmla="*/ 0 h 65"/>
                <a:gd name="T86" fmla="*/ 0 w 84"/>
                <a:gd name="T87" fmla="*/ 0 h 65"/>
                <a:gd name="T88" fmla="*/ 0 w 84"/>
                <a:gd name="T89" fmla="*/ 0 h 65"/>
                <a:gd name="T90" fmla="*/ 0 w 84"/>
                <a:gd name="T91" fmla="*/ 0 h 65"/>
                <a:gd name="T92" fmla="*/ 0 w 84"/>
                <a:gd name="T93" fmla="*/ 0 h 65"/>
                <a:gd name="T94" fmla="*/ 0 w 84"/>
                <a:gd name="T95" fmla="*/ 0 h 65"/>
                <a:gd name="T96" fmla="*/ 0 w 84"/>
                <a:gd name="T97" fmla="*/ 0 h 65"/>
                <a:gd name="T98" fmla="*/ 0 w 84"/>
                <a:gd name="T99" fmla="*/ 0 h 65"/>
                <a:gd name="T100" fmla="*/ 0 w 84"/>
                <a:gd name="T101" fmla="*/ 0 h 65"/>
                <a:gd name="T102" fmla="*/ 0 w 84"/>
                <a:gd name="T103" fmla="*/ 0 h 65"/>
                <a:gd name="T104" fmla="*/ 0 w 84"/>
                <a:gd name="T105" fmla="*/ 0 h 65"/>
                <a:gd name="T106" fmla="*/ 0 w 84"/>
                <a:gd name="T107" fmla="*/ 0 h 65"/>
                <a:gd name="T108" fmla="*/ 0 w 84"/>
                <a:gd name="T109" fmla="*/ 0 h 65"/>
                <a:gd name="T110" fmla="*/ 0 w 84"/>
                <a:gd name="T111" fmla="*/ 0 h 65"/>
                <a:gd name="T112" fmla="*/ 0 w 84"/>
                <a:gd name="T113" fmla="*/ 0 h 65"/>
                <a:gd name="T114" fmla="*/ 0 w 84"/>
                <a:gd name="T115" fmla="*/ 0 h 65"/>
                <a:gd name="T116" fmla="*/ 0 w 84"/>
                <a:gd name="T117" fmla="*/ 0 h 65"/>
                <a:gd name="T118" fmla="*/ 0 w 84"/>
                <a:gd name="T119" fmla="*/ 0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"/>
                <a:gd name="T181" fmla="*/ 0 h 65"/>
                <a:gd name="T182" fmla="*/ 84 w 84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" h="65">
                  <a:moveTo>
                    <a:pt x="0" y="65"/>
                  </a:moveTo>
                  <a:lnTo>
                    <a:pt x="0" y="64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12"/>
                  </a:lnTo>
                  <a:lnTo>
                    <a:pt x="71" y="17"/>
                  </a:lnTo>
                  <a:lnTo>
                    <a:pt x="74" y="22"/>
                  </a:lnTo>
                  <a:lnTo>
                    <a:pt x="77" y="29"/>
                  </a:lnTo>
                  <a:lnTo>
                    <a:pt x="80" y="38"/>
                  </a:lnTo>
                  <a:lnTo>
                    <a:pt x="82" y="46"/>
                  </a:lnTo>
                  <a:lnTo>
                    <a:pt x="83" y="55"/>
                  </a:lnTo>
                  <a:lnTo>
                    <a:pt x="84" y="65"/>
                  </a:lnTo>
                  <a:lnTo>
                    <a:pt x="68" y="65"/>
                  </a:lnTo>
                  <a:lnTo>
                    <a:pt x="68" y="59"/>
                  </a:lnTo>
                  <a:lnTo>
                    <a:pt x="67" y="51"/>
                  </a:lnTo>
                  <a:lnTo>
                    <a:pt x="65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7"/>
                  </a:lnTo>
                  <a:lnTo>
                    <a:pt x="58" y="24"/>
                  </a:lnTo>
                  <a:lnTo>
                    <a:pt x="55" y="21"/>
                  </a:lnTo>
                  <a:lnTo>
                    <a:pt x="52" y="18"/>
                  </a:lnTo>
                  <a:lnTo>
                    <a:pt x="48" y="16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2" y="16"/>
                  </a:lnTo>
                  <a:lnTo>
                    <a:pt x="29" y="18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1" y="28"/>
                  </a:lnTo>
                  <a:lnTo>
                    <a:pt x="19" y="32"/>
                  </a:lnTo>
                  <a:lnTo>
                    <a:pt x="18" y="38"/>
                  </a:lnTo>
                  <a:lnTo>
                    <a:pt x="17" y="43"/>
                  </a:lnTo>
                  <a:lnTo>
                    <a:pt x="16" y="49"/>
                  </a:lnTo>
                  <a:lnTo>
                    <a:pt x="16" y="55"/>
                  </a:lnTo>
                  <a:lnTo>
                    <a:pt x="16" y="61"/>
                  </a:lnTo>
                  <a:lnTo>
                    <a:pt x="16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80" name="Freeform 425"/>
            <p:cNvSpPr>
              <a:spLocks/>
            </p:cNvSpPr>
            <p:nvPr/>
          </p:nvSpPr>
          <p:spPr bwMode="auto">
            <a:xfrm>
              <a:off x="4887" y="2373"/>
              <a:ext cx="8" cy="6"/>
            </a:xfrm>
            <a:custGeom>
              <a:avLst/>
              <a:gdLst>
                <a:gd name="T0" fmla="*/ 0 w 84"/>
                <a:gd name="T1" fmla="*/ 0 h 67"/>
                <a:gd name="T2" fmla="*/ 0 w 84"/>
                <a:gd name="T3" fmla="*/ 0 h 67"/>
                <a:gd name="T4" fmla="*/ 0 w 84"/>
                <a:gd name="T5" fmla="*/ 0 h 67"/>
                <a:gd name="T6" fmla="*/ 0 w 84"/>
                <a:gd name="T7" fmla="*/ 0 h 67"/>
                <a:gd name="T8" fmla="*/ 0 w 84"/>
                <a:gd name="T9" fmla="*/ 0 h 67"/>
                <a:gd name="T10" fmla="*/ 0 w 84"/>
                <a:gd name="T11" fmla="*/ 0 h 67"/>
                <a:gd name="T12" fmla="*/ 0 w 84"/>
                <a:gd name="T13" fmla="*/ 0 h 67"/>
                <a:gd name="T14" fmla="*/ 0 w 84"/>
                <a:gd name="T15" fmla="*/ 0 h 67"/>
                <a:gd name="T16" fmla="*/ 0 w 84"/>
                <a:gd name="T17" fmla="*/ 0 h 67"/>
                <a:gd name="T18" fmla="*/ 0 w 84"/>
                <a:gd name="T19" fmla="*/ 0 h 67"/>
                <a:gd name="T20" fmla="*/ 0 w 84"/>
                <a:gd name="T21" fmla="*/ 0 h 67"/>
                <a:gd name="T22" fmla="*/ 0 w 84"/>
                <a:gd name="T23" fmla="*/ 0 h 67"/>
                <a:gd name="T24" fmla="*/ 0 w 84"/>
                <a:gd name="T25" fmla="*/ 0 h 67"/>
                <a:gd name="T26" fmla="*/ 0 w 84"/>
                <a:gd name="T27" fmla="*/ 0 h 67"/>
                <a:gd name="T28" fmla="*/ 0 w 84"/>
                <a:gd name="T29" fmla="*/ 0 h 67"/>
                <a:gd name="T30" fmla="*/ 0 w 84"/>
                <a:gd name="T31" fmla="*/ 0 h 67"/>
                <a:gd name="T32" fmla="*/ 0 w 84"/>
                <a:gd name="T33" fmla="*/ 0 h 67"/>
                <a:gd name="T34" fmla="*/ 0 w 84"/>
                <a:gd name="T35" fmla="*/ 0 h 67"/>
                <a:gd name="T36" fmla="*/ 0 w 84"/>
                <a:gd name="T37" fmla="*/ 0 h 67"/>
                <a:gd name="T38" fmla="*/ 0 w 84"/>
                <a:gd name="T39" fmla="*/ 0 h 67"/>
                <a:gd name="T40" fmla="*/ 0 w 84"/>
                <a:gd name="T41" fmla="*/ 0 h 67"/>
                <a:gd name="T42" fmla="*/ 0 w 84"/>
                <a:gd name="T43" fmla="*/ 0 h 67"/>
                <a:gd name="T44" fmla="*/ 0 w 84"/>
                <a:gd name="T45" fmla="*/ 0 h 67"/>
                <a:gd name="T46" fmla="*/ 0 w 84"/>
                <a:gd name="T47" fmla="*/ 0 h 67"/>
                <a:gd name="T48" fmla="*/ 0 w 84"/>
                <a:gd name="T49" fmla="*/ 0 h 67"/>
                <a:gd name="T50" fmla="*/ 0 w 84"/>
                <a:gd name="T51" fmla="*/ 0 h 67"/>
                <a:gd name="T52" fmla="*/ 0 w 84"/>
                <a:gd name="T53" fmla="*/ 0 h 67"/>
                <a:gd name="T54" fmla="*/ 0 w 84"/>
                <a:gd name="T55" fmla="*/ 0 h 67"/>
                <a:gd name="T56" fmla="*/ 0 w 84"/>
                <a:gd name="T57" fmla="*/ 0 h 67"/>
                <a:gd name="T58" fmla="*/ 0 w 84"/>
                <a:gd name="T59" fmla="*/ 0 h 67"/>
                <a:gd name="T60" fmla="*/ 0 w 84"/>
                <a:gd name="T61" fmla="*/ 0 h 67"/>
                <a:gd name="T62" fmla="*/ 0 w 84"/>
                <a:gd name="T63" fmla="*/ 0 h 67"/>
                <a:gd name="T64" fmla="*/ 0 w 84"/>
                <a:gd name="T65" fmla="*/ 0 h 67"/>
                <a:gd name="T66" fmla="*/ 0 w 84"/>
                <a:gd name="T67" fmla="*/ 0 h 67"/>
                <a:gd name="T68" fmla="*/ 0 w 84"/>
                <a:gd name="T69" fmla="*/ 0 h 67"/>
                <a:gd name="T70" fmla="*/ 0 w 84"/>
                <a:gd name="T71" fmla="*/ 0 h 67"/>
                <a:gd name="T72" fmla="*/ 0 w 84"/>
                <a:gd name="T73" fmla="*/ 0 h 67"/>
                <a:gd name="T74" fmla="*/ 0 w 84"/>
                <a:gd name="T75" fmla="*/ 0 h 67"/>
                <a:gd name="T76" fmla="*/ 0 w 84"/>
                <a:gd name="T77" fmla="*/ 0 h 67"/>
                <a:gd name="T78" fmla="*/ 0 w 84"/>
                <a:gd name="T79" fmla="*/ 0 h 67"/>
                <a:gd name="T80" fmla="*/ 0 w 84"/>
                <a:gd name="T81" fmla="*/ 0 h 67"/>
                <a:gd name="T82" fmla="*/ 0 w 84"/>
                <a:gd name="T83" fmla="*/ 0 h 67"/>
                <a:gd name="T84" fmla="*/ 0 w 84"/>
                <a:gd name="T85" fmla="*/ 0 h 67"/>
                <a:gd name="T86" fmla="*/ 0 w 84"/>
                <a:gd name="T87" fmla="*/ 0 h 67"/>
                <a:gd name="T88" fmla="*/ 0 w 84"/>
                <a:gd name="T89" fmla="*/ 0 h 67"/>
                <a:gd name="T90" fmla="*/ 0 w 84"/>
                <a:gd name="T91" fmla="*/ 0 h 67"/>
                <a:gd name="T92" fmla="*/ 0 w 84"/>
                <a:gd name="T93" fmla="*/ 0 h 67"/>
                <a:gd name="T94" fmla="*/ 0 w 84"/>
                <a:gd name="T95" fmla="*/ 0 h 67"/>
                <a:gd name="T96" fmla="*/ 0 w 84"/>
                <a:gd name="T97" fmla="*/ 0 h 67"/>
                <a:gd name="T98" fmla="*/ 0 w 84"/>
                <a:gd name="T99" fmla="*/ 0 h 67"/>
                <a:gd name="T100" fmla="*/ 0 w 84"/>
                <a:gd name="T101" fmla="*/ 0 h 67"/>
                <a:gd name="T102" fmla="*/ 0 w 84"/>
                <a:gd name="T103" fmla="*/ 0 h 67"/>
                <a:gd name="T104" fmla="*/ 0 w 84"/>
                <a:gd name="T105" fmla="*/ 0 h 67"/>
                <a:gd name="T106" fmla="*/ 0 w 84"/>
                <a:gd name="T107" fmla="*/ 0 h 67"/>
                <a:gd name="T108" fmla="*/ 0 w 84"/>
                <a:gd name="T109" fmla="*/ 0 h 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4"/>
                <a:gd name="T166" fmla="*/ 0 h 67"/>
                <a:gd name="T167" fmla="*/ 84 w 84"/>
                <a:gd name="T168" fmla="*/ 67 h 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4" h="67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1" y="18"/>
                  </a:lnTo>
                  <a:lnTo>
                    <a:pt x="2" y="25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10" y="46"/>
                  </a:lnTo>
                  <a:lnTo>
                    <a:pt x="14" y="52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29" y="64"/>
                  </a:lnTo>
                  <a:lnTo>
                    <a:pt x="36" y="66"/>
                  </a:lnTo>
                  <a:lnTo>
                    <a:pt x="43" y="67"/>
                  </a:lnTo>
                  <a:lnTo>
                    <a:pt x="48" y="67"/>
                  </a:lnTo>
                  <a:lnTo>
                    <a:pt x="53" y="66"/>
                  </a:lnTo>
                  <a:lnTo>
                    <a:pt x="58" y="65"/>
                  </a:lnTo>
                  <a:lnTo>
                    <a:pt x="62" y="63"/>
                  </a:lnTo>
                  <a:lnTo>
                    <a:pt x="66" y="61"/>
                  </a:lnTo>
                  <a:lnTo>
                    <a:pt x="69" y="57"/>
                  </a:lnTo>
                  <a:lnTo>
                    <a:pt x="72" y="54"/>
                  </a:lnTo>
                  <a:lnTo>
                    <a:pt x="75" y="50"/>
                  </a:lnTo>
                  <a:lnTo>
                    <a:pt x="77" y="46"/>
                  </a:lnTo>
                  <a:lnTo>
                    <a:pt x="79" y="42"/>
                  </a:lnTo>
                  <a:lnTo>
                    <a:pt x="81" y="37"/>
                  </a:lnTo>
                  <a:lnTo>
                    <a:pt x="83" y="32"/>
                  </a:lnTo>
                  <a:lnTo>
                    <a:pt x="83" y="25"/>
                  </a:lnTo>
                  <a:lnTo>
                    <a:pt x="84" y="19"/>
                  </a:lnTo>
                  <a:lnTo>
                    <a:pt x="84" y="13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7" y="20"/>
                  </a:lnTo>
                  <a:lnTo>
                    <a:pt x="66" y="25"/>
                  </a:lnTo>
                  <a:lnTo>
                    <a:pt x="66" y="31"/>
                  </a:lnTo>
                  <a:lnTo>
                    <a:pt x="65" y="36"/>
                  </a:lnTo>
                  <a:lnTo>
                    <a:pt x="63" y="41"/>
                  </a:lnTo>
                  <a:lnTo>
                    <a:pt x="60" y="45"/>
                  </a:lnTo>
                  <a:lnTo>
                    <a:pt x="57" y="49"/>
                  </a:lnTo>
                  <a:lnTo>
                    <a:pt x="53" y="51"/>
                  </a:lnTo>
                  <a:lnTo>
                    <a:pt x="48" y="52"/>
                  </a:lnTo>
                  <a:lnTo>
                    <a:pt x="43" y="52"/>
                  </a:lnTo>
                  <a:lnTo>
                    <a:pt x="37" y="51"/>
                  </a:lnTo>
                  <a:lnTo>
                    <a:pt x="30" y="48"/>
                  </a:lnTo>
                  <a:lnTo>
                    <a:pt x="26" y="44"/>
                  </a:lnTo>
                  <a:lnTo>
                    <a:pt x="23" y="37"/>
                  </a:lnTo>
                  <a:lnTo>
                    <a:pt x="20" y="28"/>
                  </a:lnTo>
                  <a:lnTo>
                    <a:pt x="18" y="19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81" name="Freeform 426"/>
            <p:cNvSpPr>
              <a:spLocks/>
            </p:cNvSpPr>
            <p:nvPr/>
          </p:nvSpPr>
          <p:spPr bwMode="auto">
            <a:xfrm>
              <a:off x="4930" y="2288"/>
              <a:ext cx="9" cy="11"/>
            </a:xfrm>
            <a:custGeom>
              <a:avLst/>
              <a:gdLst>
                <a:gd name="T0" fmla="*/ 0 w 88"/>
                <a:gd name="T1" fmla="*/ 0 h 132"/>
                <a:gd name="T2" fmla="*/ 0 w 88"/>
                <a:gd name="T3" fmla="*/ 0 h 132"/>
                <a:gd name="T4" fmla="*/ 0 w 88"/>
                <a:gd name="T5" fmla="*/ 0 h 132"/>
                <a:gd name="T6" fmla="*/ 0 w 88"/>
                <a:gd name="T7" fmla="*/ 0 h 132"/>
                <a:gd name="T8" fmla="*/ 0 w 88"/>
                <a:gd name="T9" fmla="*/ 0 h 132"/>
                <a:gd name="T10" fmla="*/ 0 w 88"/>
                <a:gd name="T11" fmla="*/ 0 h 132"/>
                <a:gd name="T12" fmla="*/ 0 w 88"/>
                <a:gd name="T13" fmla="*/ 0 h 132"/>
                <a:gd name="T14" fmla="*/ 0 w 88"/>
                <a:gd name="T15" fmla="*/ 0 h 132"/>
                <a:gd name="T16" fmla="*/ 0 w 88"/>
                <a:gd name="T17" fmla="*/ 0 h 132"/>
                <a:gd name="T18" fmla="*/ 0 w 88"/>
                <a:gd name="T19" fmla="*/ 0 h 132"/>
                <a:gd name="T20" fmla="*/ 0 w 88"/>
                <a:gd name="T21" fmla="*/ 0 h 132"/>
                <a:gd name="T22" fmla="*/ 0 w 88"/>
                <a:gd name="T23" fmla="*/ 0 h 132"/>
                <a:gd name="T24" fmla="*/ 0 w 88"/>
                <a:gd name="T25" fmla="*/ 0 h 132"/>
                <a:gd name="T26" fmla="*/ 0 w 88"/>
                <a:gd name="T27" fmla="*/ 0 h 132"/>
                <a:gd name="T28" fmla="*/ 0 w 88"/>
                <a:gd name="T29" fmla="*/ 0 h 132"/>
                <a:gd name="T30" fmla="*/ 0 w 88"/>
                <a:gd name="T31" fmla="*/ 0 h 132"/>
                <a:gd name="T32" fmla="*/ 0 w 88"/>
                <a:gd name="T33" fmla="*/ 0 h 132"/>
                <a:gd name="T34" fmla="*/ 0 w 88"/>
                <a:gd name="T35" fmla="*/ 0 h 132"/>
                <a:gd name="T36" fmla="*/ 0 w 88"/>
                <a:gd name="T37" fmla="*/ 0 h 132"/>
                <a:gd name="T38" fmla="*/ 0 w 88"/>
                <a:gd name="T39" fmla="*/ 0 h 132"/>
                <a:gd name="T40" fmla="*/ 0 w 88"/>
                <a:gd name="T41" fmla="*/ 0 h 132"/>
                <a:gd name="T42" fmla="*/ 0 w 88"/>
                <a:gd name="T43" fmla="*/ 0 h 132"/>
                <a:gd name="T44" fmla="*/ 0 w 88"/>
                <a:gd name="T45" fmla="*/ 0 h 132"/>
                <a:gd name="T46" fmla="*/ 0 w 88"/>
                <a:gd name="T47" fmla="*/ 0 h 132"/>
                <a:gd name="T48" fmla="*/ 0 w 88"/>
                <a:gd name="T49" fmla="*/ 0 h 132"/>
                <a:gd name="T50" fmla="*/ 0 w 88"/>
                <a:gd name="T51" fmla="*/ 0 h 132"/>
                <a:gd name="T52" fmla="*/ 0 w 88"/>
                <a:gd name="T53" fmla="*/ 0 h 132"/>
                <a:gd name="T54" fmla="*/ 0 w 88"/>
                <a:gd name="T55" fmla="*/ 0 h 132"/>
                <a:gd name="T56" fmla="*/ 0 w 88"/>
                <a:gd name="T57" fmla="*/ 0 h 132"/>
                <a:gd name="T58" fmla="*/ 0 w 88"/>
                <a:gd name="T59" fmla="*/ 0 h 132"/>
                <a:gd name="T60" fmla="*/ 0 w 88"/>
                <a:gd name="T61" fmla="*/ 0 h 132"/>
                <a:gd name="T62" fmla="*/ 0 w 88"/>
                <a:gd name="T63" fmla="*/ 0 h 132"/>
                <a:gd name="T64" fmla="*/ 0 w 88"/>
                <a:gd name="T65" fmla="*/ 0 h 132"/>
                <a:gd name="T66" fmla="*/ 0 w 88"/>
                <a:gd name="T67" fmla="*/ 0 h 132"/>
                <a:gd name="T68" fmla="*/ 0 w 88"/>
                <a:gd name="T69" fmla="*/ 0 h 132"/>
                <a:gd name="T70" fmla="*/ 0 w 88"/>
                <a:gd name="T71" fmla="*/ 0 h 132"/>
                <a:gd name="T72" fmla="*/ 0 w 88"/>
                <a:gd name="T73" fmla="*/ 0 h 132"/>
                <a:gd name="T74" fmla="*/ 0 w 88"/>
                <a:gd name="T75" fmla="*/ 0 h 132"/>
                <a:gd name="T76" fmla="*/ 0 w 88"/>
                <a:gd name="T77" fmla="*/ 0 h 132"/>
                <a:gd name="T78" fmla="*/ 0 w 88"/>
                <a:gd name="T79" fmla="*/ 0 h 132"/>
                <a:gd name="T80" fmla="*/ 0 w 88"/>
                <a:gd name="T81" fmla="*/ 0 h 132"/>
                <a:gd name="T82" fmla="*/ 0 w 88"/>
                <a:gd name="T83" fmla="*/ 0 h 132"/>
                <a:gd name="T84" fmla="*/ 0 w 88"/>
                <a:gd name="T85" fmla="*/ 0 h 1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32"/>
                <a:gd name="T131" fmla="*/ 88 w 88"/>
                <a:gd name="T132" fmla="*/ 132 h 1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32">
                  <a:moveTo>
                    <a:pt x="71" y="100"/>
                  </a:moveTo>
                  <a:lnTo>
                    <a:pt x="71" y="98"/>
                  </a:lnTo>
                  <a:lnTo>
                    <a:pt x="71" y="97"/>
                  </a:lnTo>
                  <a:lnTo>
                    <a:pt x="71" y="95"/>
                  </a:lnTo>
                  <a:lnTo>
                    <a:pt x="71" y="94"/>
                  </a:lnTo>
                  <a:lnTo>
                    <a:pt x="70" y="88"/>
                  </a:lnTo>
                  <a:lnTo>
                    <a:pt x="68" y="83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7" y="72"/>
                  </a:lnTo>
                  <a:lnTo>
                    <a:pt x="52" y="70"/>
                  </a:lnTo>
                  <a:lnTo>
                    <a:pt x="46" y="69"/>
                  </a:lnTo>
                  <a:lnTo>
                    <a:pt x="39" y="68"/>
                  </a:lnTo>
                  <a:lnTo>
                    <a:pt x="33" y="68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1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61" y="48"/>
                  </a:lnTo>
                  <a:lnTo>
                    <a:pt x="63" y="45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7" y="22"/>
                  </a:lnTo>
                  <a:lnTo>
                    <a:pt x="55" y="19"/>
                  </a:lnTo>
                  <a:lnTo>
                    <a:pt x="53" y="17"/>
                  </a:lnTo>
                  <a:lnTo>
                    <a:pt x="50" y="16"/>
                  </a:lnTo>
                  <a:lnTo>
                    <a:pt x="47" y="15"/>
                  </a:lnTo>
                  <a:lnTo>
                    <a:pt x="44" y="15"/>
                  </a:lnTo>
                  <a:lnTo>
                    <a:pt x="41" y="14"/>
                  </a:lnTo>
                  <a:lnTo>
                    <a:pt x="36" y="14"/>
                  </a:lnTo>
                  <a:lnTo>
                    <a:pt x="33" y="15"/>
                  </a:lnTo>
                  <a:lnTo>
                    <a:pt x="30" y="16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7" y="36"/>
                  </a:lnTo>
                  <a:lnTo>
                    <a:pt x="17" y="40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6" y="8"/>
                  </a:lnTo>
                  <a:lnTo>
                    <a:pt x="70" y="11"/>
                  </a:lnTo>
                  <a:lnTo>
                    <a:pt x="73" y="14"/>
                  </a:lnTo>
                  <a:lnTo>
                    <a:pt x="76" y="18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80" y="29"/>
                  </a:lnTo>
                  <a:lnTo>
                    <a:pt x="80" y="33"/>
                  </a:lnTo>
                  <a:lnTo>
                    <a:pt x="80" y="44"/>
                  </a:lnTo>
                  <a:lnTo>
                    <a:pt x="77" y="53"/>
                  </a:lnTo>
                  <a:lnTo>
                    <a:pt x="72" y="59"/>
                  </a:lnTo>
                  <a:lnTo>
                    <a:pt x="65" y="62"/>
                  </a:lnTo>
                  <a:lnTo>
                    <a:pt x="70" y="63"/>
                  </a:lnTo>
                  <a:lnTo>
                    <a:pt x="75" y="66"/>
                  </a:lnTo>
                  <a:lnTo>
                    <a:pt x="78" y="70"/>
                  </a:lnTo>
                  <a:lnTo>
                    <a:pt x="81" y="75"/>
                  </a:lnTo>
                  <a:lnTo>
                    <a:pt x="84" y="81"/>
                  </a:lnTo>
                  <a:lnTo>
                    <a:pt x="86" y="86"/>
                  </a:lnTo>
                  <a:lnTo>
                    <a:pt x="87" y="92"/>
                  </a:lnTo>
                  <a:lnTo>
                    <a:pt x="88" y="98"/>
                  </a:lnTo>
                  <a:lnTo>
                    <a:pt x="88" y="101"/>
                  </a:lnTo>
                  <a:lnTo>
                    <a:pt x="87" y="105"/>
                  </a:lnTo>
                  <a:lnTo>
                    <a:pt x="85" y="110"/>
                  </a:lnTo>
                  <a:lnTo>
                    <a:pt x="83" y="114"/>
                  </a:lnTo>
                  <a:lnTo>
                    <a:pt x="80" y="118"/>
                  </a:lnTo>
                  <a:lnTo>
                    <a:pt x="76" y="122"/>
                  </a:lnTo>
                  <a:lnTo>
                    <a:pt x="72" y="125"/>
                  </a:lnTo>
                  <a:lnTo>
                    <a:pt x="68" y="127"/>
                  </a:lnTo>
                  <a:lnTo>
                    <a:pt x="63" y="129"/>
                  </a:lnTo>
                  <a:lnTo>
                    <a:pt x="57" y="131"/>
                  </a:lnTo>
                  <a:lnTo>
                    <a:pt x="50" y="132"/>
                  </a:lnTo>
                  <a:lnTo>
                    <a:pt x="43" y="132"/>
                  </a:lnTo>
                  <a:lnTo>
                    <a:pt x="34" y="131"/>
                  </a:lnTo>
                  <a:lnTo>
                    <a:pt x="26" y="129"/>
                  </a:lnTo>
                  <a:lnTo>
                    <a:pt x="19" y="126"/>
                  </a:lnTo>
                  <a:lnTo>
                    <a:pt x="13" y="121"/>
                  </a:lnTo>
                  <a:lnTo>
                    <a:pt x="8" y="115"/>
                  </a:lnTo>
                  <a:lnTo>
                    <a:pt x="5" y="107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16" y="87"/>
                  </a:lnTo>
                  <a:lnTo>
                    <a:pt x="16" y="92"/>
                  </a:lnTo>
                  <a:lnTo>
                    <a:pt x="17" y="97"/>
                  </a:lnTo>
                  <a:lnTo>
                    <a:pt x="19" y="101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6" y="112"/>
                  </a:lnTo>
                  <a:lnTo>
                    <a:pt x="29" y="114"/>
                  </a:lnTo>
                  <a:lnTo>
                    <a:pt x="32" y="115"/>
                  </a:lnTo>
                  <a:lnTo>
                    <a:pt x="35" y="116"/>
                  </a:lnTo>
                  <a:lnTo>
                    <a:pt x="38" y="117"/>
                  </a:lnTo>
                  <a:lnTo>
                    <a:pt x="41" y="118"/>
                  </a:lnTo>
                  <a:lnTo>
                    <a:pt x="43" y="118"/>
                  </a:lnTo>
                  <a:lnTo>
                    <a:pt x="48" y="118"/>
                  </a:lnTo>
                  <a:lnTo>
                    <a:pt x="53" y="117"/>
                  </a:lnTo>
                  <a:lnTo>
                    <a:pt x="57" y="116"/>
                  </a:lnTo>
                  <a:lnTo>
                    <a:pt x="62" y="114"/>
                  </a:lnTo>
                  <a:lnTo>
                    <a:pt x="65" y="111"/>
                  </a:lnTo>
                  <a:lnTo>
                    <a:pt x="68" y="107"/>
                  </a:lnTo>
                  <a:lnTo>
                    <a:pt x="70" y="10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82" name="Freeform 427"/>
            <p:cNvSpPr>
              <a:spLocks/>
            </p:cNvSpPr>
            <p:nvPr/>
          </p:nvSpPr>
          <p:spPr bwMode="auto">
            <a:xfrm>
              <a:off x="4930" y="2315"/>
              <a:ext cx="9" cy="8"/>
            </a:xfrm>
            <a:custGeom>
              <a:avLst/>
              <a:gdLst>
                <a:gd name="T0" fmla="*/ 0 w 87"/>
                <a:gd name="T1" fmla="*/ 0 h 89"/>
                <a:gd name="T2" fmla="*/ 0 w 87"/>
                <a:gd name="T3" fmla="*/ 0 h 89"/>
                <a:gd name="T4" fmla="*/ 0 w 87"/>
                <a:gd name="T5" fmla="*/ 0 h 89"/>
                <a:gd name="T6" fmla="*/ 0 w 87"/>
                <a:gd name="T7" fmla="*/ 0 h 89"/>
                <a:gd name="T8" fmla="*/ 0 w 87"/>
                <a:gd name="T9" fmla="*/ 0 h 89"/>
                <a:gd name="T10" fmla="*/ 0 w 87"/>
                <a:gd name="T11" fmla="*/ 0 h 89"/>
                <a:gd name="T12" fmla="*/ 0 w 87"/>
                <a:gd name="T13" fmla="*/ 0 h 89"/>
                <a:gd name="T14" fmla="*/ 0 w 87"/>
                <a:gd name="T15" fmla="*/ 0 h 89"/>
                <a:gd name="T16" fmla="*/ 0 w 87"/>
                <a:gd name="T17" fmla="*/ 0 h 89"/>
                <a:gd name="T18" fmla="*/ 0 w 87"/>
                <a:gd name="T19" fmla="*/ 0 h 89"/>
                <a:gd name="T20" fmla="*/ 0 w 87"/>
                <a:gd name="T21" fmla="*/ 0 h 89"/>
                <a:gd name="T22" fmla="*/ 0 w 87"/>
                <a:gd name="T23" fmla="*/ 0 h 89"/>
                <a:gd name="T24" fmla="*/ 0 w 87"/>
                <a:gd name="T25" fmla="*/ 0 h 89"/>
                <a:gd name="T26" fmla="*/ 0 w 87"/>
                <a:gd name="T27" fmla="*/ 0 h 89"/>
                <a:gd name="T28" fmla="*/ 0 w 87"/>
                <a:gd name="T29" fmla="*/ 0 h 89"/>
                <a:gd name="T30" fmla="*/ 0 w 87"/>
                <a:gd name="T31" fmla="*/ 0 h 89"/>
                <a:gd name="T32" fmla="*/ 0 w 87"/>
                <a:gd name="T33" fmla="*/ 0 h 89"/>
                <a:gd name="T34" fmla="*/ 0 w 87"/>
                <a:gd name="T35" fmla="*/ 0 h 89"/>
                <a:gd name="T36" fmla="*/ 0 w 87"/>
                <a:gd name="T37" fmla="*/ 0 h 89"/>
                <a:gd name="T38" fmla="*/ 0 w 87"/>
                <a:gd name="T39" fmla="*/ 0 h 89"/>
                <a:gd name="T40" fmla="*/ 0 w 87"/>
                <a:gd name="T41" fmla="*/ 0 h 89"/>
                <a:gd name="T42" fmla="*/ 0 w 87"/>
                <a:gd name="T43" fmla="*/ 0 h 89"/>
                <a:gd name="T44" fmla="*/ 0 w 87"/>
                <a:gd name="T45" fmla="*/ 0 h 89"/>
                <a:gd name="T46" fmla="*/ 0 w 87"/>
                <a:gd name="T47" fmla="*/ 0 h 89"/>
                <a:gd name="T48" fmla="*/ 0 w 87"/>
                <a:gd name="T49" fmla="*/ 0 h 89"/>
                <a:gd name="T50" fmla="*/ 0 w 87"/>
                <a:gd name="T51" fmla="*/ 0 h 89"/>
                <a:gd name="T52" fmla="*/ 0 w 87"/>
                <a:gd name="T53" fmla="*/ 0 h 89"/>
                <a:gd name="T54" fmla="*/ 0 w 87"/>
                <a:gd name="T55" fmla="*/ 0 h 89"/>
                <a:gd name="T56" fmla="*/ 0 w 87"/>
                <a:gd name="T57" fmla="*/ 0 h 89"/>
                <a:gd name="T58" fmla="*/ 0 w 87"/>
                <a:gd name="T59" fmla="*/ 0 h 89"/>
                <a:gd name="T60" fmla="*/ 0 w 87"/>
                <a:gd name="T61" fmla="*/ 0 h 89"/>
                <a:gd name="T62" fmla="*/ 0 w 87"/>
                <a:gd name="T63" fmla="*/ 0 h 89"/>
                <a:gd name="T64" fmla="*/ 0 w 87"/>
                <a:gd name="T65" fmla="*/ 0 h 89"/>
                <a:gd name="T66" fmla="*/ 0 w 87"/>
                <a:gd name="T67" fmla="*/ 0 h 89"/>
                <a:gd name="T68" fmla="*/ 0 w 87"/>
                <a:gd name="T69" fmla="*/ 0 h 89"/>
                <a:gd name="T70" fmla="*/ 0 w 87"/>
                <a:gd name="T71" fmla="*/ 0 h 89"/>
                <a:gd name="T72" fmla="*/ 0 w 87"/>
                <a:gd name="T73" fmla="*/ 0 h 89"/>
                <a:gd name="T74" fmla="*/ 0 w 87"/>
                <a:gd name="T75" fmla="*/ 0 h 89"/>
                <a:gd name="T76" fmla="*/ 0 w 87"/>
                <a:gd name="T77" fmla="*/ 0 h 89"/>
                <a:gd name="T78" fmla="*/ 0 w 87"/>
                <a:gd name="T79" fmla="*/ 0 h 89"/>
                <a:gd name="T80" fmla="*/ 0 w 87"/>
                <a:gd name="T81" fmla="*/ 0 h 89"/>
                <a:gd name="T82" fmla="*/ 0 w 87"/>
                <a:gd name="T83" fmla="*/ 0 h 89"/>
                <a:gd name="T84" fmla="*/ 0 w 87"/>
                <a:gd name="T85" fmla="*/ 0 h 89"/>
                <a:gd name="T86" fmla="*/ 0 w 87"/>
                <a:gd name="T87" fmla="*/ 0 h 89"/>
                <a:gd name="T88" fmla="*/ 0 w 87"/>
                <a:gd name="T89" fmla="*/ 0 h 89"/>
                <a:gd name="T90" fmla="*/ 0 w 87"/>
                <a:gd name="T91" fmla="*/ 0 h 89"/>
                <a:gd name="T92" fmla="*/ 0 w 87"/>
                <a:gd name="T93" fmla="*/ 0 h 89"/>
                <a:gd name="T94" fmla="*/ 0 w 87"/>
                <a:gd name="T95" fmla="*/ 0 h 89"/>
                <a:gd name="T96" fmla="*/ 0 w 87"/>
                <a:gd name="T97" fmla="*/ 0 h 89"/>
                <a:gd name="T98" fmla="*/ 0 w 87"/>
                <a:gd name="T99" fmla="*/ 0 h 89"/>
                <a:gd name="T100" fmla="*/ 0 w 87"/>
                <a:gd name="T101" fmla="*/ 0 h 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7"/>
                <a:gd name="T154" fmla="*/ 0 h 89"/>
                <a:gd name="T155" fmla="*/ 87 w 87"/>
                <a:gd name="T156" fmla="*/ 89 h 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7" h="89">
                  <a:moveTo>
                    <a:pt x="2" y="89"/>
                  </a:moveTo>
                  <a:lnTo>
                    <a:pt x="1" y="84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" y="55"/>
                  </a:ln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4" y="1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3" y="13"/>
                  </a:lnTo>
                  <a:lnTo>
                    <a:pt x="76" y="18"/>
                  </a:lnTo>
                  <a:lnTo>
                    <a:pt x="78" y="22"/>
                  </a:lnTo>
                  <a:lnTo>
                    <a:pt x="80" y="27"/>
                  </a:lnTo>
                  <a:lnTo>
                    <a:pt x="81" y="31"/>
                  </a:lnTo>
                  <a:lnTo>
                    <a:pt x="81" y="36"/>
                  </a:lnTo>
                  <a:lnTo>
                    <a:pt x="66" y="35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62" y="24"/>
                  </a:lnTo>
                  <a:lnTo>
                    <a:pt x="59" y="21"/>
                  </a:lnTo>
                  <a:lnTo>
                    <a:pt x="56" y="18"/>
                  </a:lnTo>
                  <a:lnTo>
                    <a:pt x="53" y="15"/>
                  </a:lnTo>
                  <a:lnTo>
                    <a:pt x="49" y="14"/>
                  </a:lnTo>
                  <a:lnTo>
                    <a:pt x="45" y="14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30" y="19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8"/>
                  </a:lnTo>
                  <a:lnTo>
                    <a:pt x="19" y="33"/>
                  </a:lnTo>
                  <a:lnTo>
                    <a:pt x="17" y="39"/>
                  </a:lnTo>
                  <a:lnTo>
                    <a:pt x="16" y="45"/>
                  </a:lnTo>
                  <a:lnTo>
                    <a:pt x="16" y="53"/>
                  </a:lnTo>
                  <a:lnTo>
                    <a:pt x="16" y="61"/>
                  </a:lnTo>
                  <a:lnTo>
                    <a:pt x="18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6" y="50"/>
                  </a:lnTo>
                  <a:lnTo>
                    <a:pt x="30" y="49"/>
                  </a:lnTo>
                  <a:lnTo>
                    <a:pt x="34" y="47"/>
                  </a:lnTo>
                  <a:lnTo>
                    <a:pt x="40" y="47"/>
                  </a:lnTo>
                  <a:lnTo>
                    <a:pt x="45" y="47"/>
                  </a:lnTo>
                  <a:lnTo>
                    <a:pt x="51" y="48"/>
                  </a:lnTo>
                  <a:lnTo>
                    <a:pt x="57" y="49"/>
                  </a:lnTo>
                  <a:lnTo>
                    <a:pt x="61" y="51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69"/>
                  </a:lnTo>
                  <a:lnTo>
                    <a:pt x="83" y="74"/>
                  </a:lnTo>
                  <a:lnTo>
                    <a:pt x="85" y="80"/>
                  </a:lnTo>
                  <a:lnTo>
                    <a:pt x="86" y="85"/>
                  </a:lnTo>
                  <a:lnTo>
                    <a:pt x="87" y="89"/>
                  </a:lnTo>
                  <a:lnTo>
                    <a:pt x="70" y="89"/>
                  </a:lnTo>
                  <a:lnTo>
                    <a:pt x="69" y="84"/>
                  </a:lnTo>
                  <a:lnTo>
                    <a:pt x="68" y="78"/>
                  </a:lnTo>
                  <a:lnTo>
                    <a:pt x="65" y="72"/>
                  </a:lnTo>
                  <a:lnTo>
                    <a:pt x="62" y="68"/>
                  </a:lnTo>
                  <a:lnTo>
                    <a:pt x="58" y="65"/>
                  </a:lnTo>
                  <a:lnTo>
                    <a:pt x="54" y="63"/>
                  </a:lnTo>
                  <a:lnTo>
                    <a:pt x="49" y="61"/>
                  </a:lnTo>
                  <a:lnTo>
                    <a:pt x="45" y="61"/>
                  </a:lnTo>
                  <a:lnTo>
                    <a:pt x="41" y="61"/>
                  </a:lnTo>
                  <a:lnTo>
                    <a:pt x="37" y="61"/>
                  </a:lnTo>
                  <a:lnTo>
                    <a:pt x="32" y="62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20" y="77"/>
                  </a:lnTo>
                  <a:lnTo>
                    <a:pt x="19" y="81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83" name="Freeform 428"/>
            <p:cNvSpPr>
              <a:spLocks/>
            </p:cNvSpPr>
            <p:nvPr/>
          </p:nvSpPr>
          <p:spPr bwMode="auto">
            <a:xfrm>
              <a:off x="4930" y="2323"/>
              <a:ext cx="9" cy="3"/>
            </a:xfrm>
            <a:custGeom>
              <a:avLst/>
              <a:gdLst>
                <a:gd name="T0" fmla="*/ 0 w 85"/>
                <a:gd name="T1" fmla="*/ 0 h 42"/>
                <a:gd name="T2" fmla="*/ 0 w 85"/>
                <a:gd name="T3" fmla="*/ 0 h 42"/>
                <a:gd name="T4" fmla="*/ 0 w 85"/>
                <a:gd name="T5" fmla="*/ 0 h 42"/>
                <a:gd name="T6" fmla="*/ 0 w 85"/>
                <a:gd name="T7" fmla="*/ 0 h 42"/>
                <a:gd name="T8" fmla="*/ 0 w 85"/>
                <a:gd name="T9" fmla="*/ 0 h 42"/>
                <a:gd name="T10" fmla="*/ 0 w 85"/>
                <a:gd name="T11" fmla="*/ 0 h 42"/>
                <a:gd name="T12" fmla="*/ 0 w 85"/>
                <a:gd name="T13" fmla="*/ 0 h 42"/>
                <a:gd name="T14" fmla="*/ 0 w 85"/>
                <a:gd name="T15" fmla="*/ 0 h 42"/>
                <a:gd name="T16" fmla="*/ 0 w 85"/>
                <a:gd name="T17" fmla="*/ 0 h 42"/>
                <a:gd name="T18" fmla="*/ 0 w 85"/>
                <a:gd name="T19" fmla="*/ 0 h 42"/>
                <a:gd name="T20" fmla="*/ 0 w 85"/>
                <a:gd name="T21" fmla="*/ 0 h 42"/>
                <a:gd name="T22" fmla="*/ 0 w 85"/>
                <a:gd name="T23" fmla="*/ 0 h 42"/>
                <a:gd name="T24" fmla="*/ 0 w 85"/>
                <a:gd name="T25" fmla="*/ 0 h 42"/>
                <a:gd name="T26" fmla="*/ 0 w 85"/>
                <a:gd name="T27" fmla="*/ 0 h 42"/>
                <a:gd name="T28" fmla="*/ 0 w 85"/>
                <a:gd name="T29" fmla="*/ 0 h 42"/>
                <a:gd name="T30" fmla="*/ 0 w 85"/>
                <a:gd name="T31" fmla="*/ 0 h 42"/>
                <a:gd name="T32" fmla="*/ 0 w 85"/>
                <a:gd name="T33" fmla="*/ 0 h 42"/>
                <a:gd name="T34" fmla="*/ 0 w 85"/>
                <a:gd name="T35" fmla="*/ 0 h 42"/>
                <a:gd name="T36" fmla="*/ 0 w 85"/>
                <a:gd name="T37" fmla="*/ 0 h 42"/>
                <a:gd name="T38" fmla="*/ 0 w 85"/>
                <a:gd name="T39" fmla="*/ 0 h 42"/>
                <a:gd name="T40" fmla="*/ 0 w 85"/>
                <a:gd name="T41" fmla="*/ 0 h 42"/>
                <a:gd name="T42" fmla="*/ 0 w 85"/>
                <a:gd name="T43" fmla="*/ 0 h 42"/>
                <a:gd name="T44" fmla="*/ 0 w 85"/>
                <a:gd name="T45" fmla="*/ 0 h 42"/>
                <a:gd name="T46" fmla="*/ 0 w 85"/>
                <a:gd name="T47" fmla="*/ 0 h 42"/>
                <a:gd name="T48" fmla="*/ 0 w 85"/>
                <a:gd name="T49" fmla="*/ 0 h 42"/>
                <a:gd name="T50" fmla="*/ 0 w 85"/>
                <a:gd name="T51" fmla="*/ 0 h 42"/>
                <a:gd name="T52" fmla="*/ 0 w 85"/>
                <a:gd name="T53" fmla="*/ 0 h 42"/>
                <a:gd name="T54" fmla="*/ 0 w 85"/>
                <a:gd name="T55" fmla="*/ 0 h 42"/>
                <a:gd name="T56" fmla="*/ 0 w 85"/>
                <a:gd name="T57" fmla="*/ 0 h 42"/>
                <a:gd name="T58" fmla="*/ 0 w 85"/>
                <a:gd name="T59" fmla="*/ 0 h 42"/>
                <a:gd name="T60" fmla="*/ 0 w 85"/>
                <a:gd name="T61" fmla="*/ 0 h 42"/>
                <a:gd name="T62" fmla="*/ 0 w 85"/>
                <a:gd name="T63" fmla="*/ 0 h 42"/>
                <a:gd name="T64" fmla="*/ 0 w 85"/>
                <a:gd name="T65" fmla="*/ 0 h 42"/>
                <a:gd name="T66" fmla="*/ 0 w 85"/>
                <a:gd name="T67" fmla="*/ 0 h 42"/>
                <a:gd name="T68" fmla="*/ 0 w 85"/>
                <a:gd name="T69" fmla="*/ 0 h 42"/>
                <a:gd name="T70" fmla="*/ 0 w 85"/>
                <a:gd name="T71" fmla="*/ 0 h 42"/>
                <a:gd name="T72" fmla="*/ 0 w 85"/>
                <a:gd name="T73" fmla="*/ 0 h 42"/>
                <a:gd name="T74" fmla="*/ 0 w 85"/>
                <a:gd name="T75" fmla="*/ 0 h 42"/>
                <a:gd name="T76" fmla="*/ 0 w 85"/>
                <a:gd name="T77" fmla="*/ 0 h 42"/>
                <a:gd name="T78" fmla="*/ 0 w 85"/>
                <a:gd name="T79" fmla="*/ 0 h 42"/>
                <a:gd name="T80" fmla="*/ 0 w 85"/>
                <a:gd name="T81" fmla="*/ 0 h 42"/>
                <a:gd name="T82" fmla="*/ 0 w 85"/>
                <a:gd name="T83" fmla="*/ 0 h 42"/>
                <a:gd name="T84" fmla="*/ 0 w 85"/>
                <a:gd name="T85" fmla="*/ 0 h 42"/>
                <a:gd name="T86" fmla="*/ 0 w 85"/>
                <a:gd name="T87" fmla="*/ 0 h 42"/>
                <a:gd name="T88" fmla="*/ 0 w 85"/>
                <a:gd name="T89" fmla="*/ 0 h 42"/>
                <a:gd name="T90" fmla="*/ 0 w 85"/>
                <a:gd name="T91" fmla="*/ 0 h 42"/>
                <a:gd name="T92" fmla="*/ 0 w 85"/>
                <a:gd name="T93" fmla="*/ 0 h 42"/>
                <a:gd name="T94" fmla="*/ 0 w 85"/>
                <a:gd name="T95" fmla="*/ 0 h 42"/>
                <a:gd name="T96" fmla="*/ 0 w 85"/>
                <a:gd name="T97" fmla="*/ 0 h 42"/>
                <a:gd name="T98" fmla="*/ 0 w 85"/>
                <a:gd name="T99" fmla="*/ 0 h 42"/>
                <a:gd name="T100" fmla="*/ 0 w 85"/>
                <a:gd name="T101" fmla="*/ 0 h 42"/>
                <a:gd name="T102" fmla="*/ 0 w 85"/>
                <a:gd name="T103" fmla="*/ 0 h 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"/>
                <a:gd name="T157" fmla="*/ 0 h 42"/>
                <a:gd name="T158" fmla="*/ 85 w 85"/>
                <a:gd name="T159" fmla="*/ 42 h 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" h="42">
                  <a:moveTo>
                    <a:pt x="0" y="0"/>
                  </a:moveTo>
                  <a:lnTo>
                    <a:pt x="0" y="1"/>
                  </a:lnTo>
                  <a:lnTo>
                    <a:pt x="1" y="6"/>
                  </a:lnTo>
                  <a:lnTo>
                    <a:pt x="3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6"/>
                  </a:lnTo>
                  <a:lnTo>
                    <a:pt x="14" y="29"/>
                  </a:lnTo>
                  <a:lnTo>
                    <a:pt x="18" y="32"/>
                  </a:lnTo>
                  <a:lnTo>
                    <a:pt x="22" y="35"/>
                  </a:lnTo>
                  <a:lnTo>
                    <a:pt x="26" y="37"/>
                  </a:lnTo>
                  <a:lnTo>
                    <a:pt x="31" y="39"/>
                  </a:lnTo>
                  <a:lnTo>
                    <a:pt x="36" y="41"/>
                  </a:lnTo>
                  <a:lnTo>
                    <a:pt x="41" y="42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6" y="41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70" y="34"/>
                  </a:lnTo>
                  <a:lnTo>
                    <a:pt x="74" y="31"/>
                  </a:lnTo>
                  <a:lnTo>
                    <a:pt x="77" y="27"/>
                  </a:lnTo>
                  <a:lnTo>
                    <a:pt x="80" y="22"/>
                  </a:lnTo>
                  <a:lnTo>
                    <a:pt x="82" y="17"/>
                  </a:lnTo>
                  <a:lnTo>
                    <a:pt x="84" y="11"/>
                  </a:lnTo>
                  <a:lnTo>
                    <a:pt x="85" y="6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7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1" y="23"/>
                  </a:lnTo>
                  <a:lnTo>
                    <a:pt x="57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5" y="28"/>
                  </a:lnTo>
                  <a:lnTo>
                    <a:pt x="41" y="28"/>
                  </a:lnTo>
                  <a:lnTo>
                    <a:pt x="38" y="27"/>
                  </a:lnTo>
                  <a:lnTo>
                    <a:pt x="35" y="25"/>
                  </a:lnTo>
                  <a:lnTo>
                    <a:pt x="31" y="24"/>
                  </a:lnTo>
                  <a:lnTo>
                    <a:pt x="28" y="23"/>
                  </a:lnTo>
                  <a:lnTo>
                    <a:pt x="25" y="21"/>
                  </a:lnTo>
                  <a:lnTo>
                    <a:pt x="23" y="19"/>
                  </a:lnTo>
                  <a:lnTo>
                    <a:pt x="21" y="15"/>
                  </a:lnTo>
                  <a:lnTo>
                    <a:pt x="19" y="11"/>
                  </a:lnTo>
                  <a:lnTo>
                    <a:pt x="17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84" name="Freeform 429"/>
            <p:cNvSpPr>
              <a:spLocks/>
            </p:cNvSpPr>
            <p:nvPr/>
          </p:nvSpPr>
          <p:spPr bwMode="auto">
            <a:xfrm>
              <a:off x="4930" y="2342"/>
              <a:ext cx="9" cy="3"/>
            </a:xfrm>
            <a:custGeom>
              <a:avLst/>
              <a:gdLst>
                <a:gd name="T0" fmla="*/ 0 w 83"/>
                <a:gd name="T1" fmla="*/ 0 h 42"/>
                <a:gd name="T2" fmla="*/ 0 w 83"/>
                <a:gd name="T3" fmla="*/ 0 h 42"/>
                <a:gd name="T4" fmla="*/ 0 w 83"/>
                <a:gd name="T5" fmla="*/ 0 h 42"/>
                <a:gd name="T6" fmla="*/ 0 w 83"/>
                <a:gd name="T7" fmla="*/ 0 h 42"/>
                <a:gd name="T8" fmla="*/ 0 w 83"/>
                <a:gd name="T9" fmla="*/ 0 h 42"/>
                <a:gd name="T10" fmla="*/ 0 w 83"/>
                <a:gd name="T11" fmla="*/ 0 h 42"/>
                <a:gd name="T12" fmla="*/ 0 w 83"/>
                <a:gd name="T13" fmla="*/ 0 h 42"/>
                <a:gd name="T14" fmla="*/ 0 w 83"/>
                <a:gd name="T15" fmla="*/ 0 h 42"/>
                <a:gd name="T16" fmla="*/ 0 w 83"/>
                <a:gd name="T17" fmla="*/ 0 h 42"/>
                <a:gd name="T18" fmla="*/ 0 w 83"/>
                <a:gd name="T19" fmla="*/ 0 h 42"/>
                <a:gd name="T20" fmla="*/ 0 w 83"/>
                <a:gd name="T21" fmla="*/ 0 h 42"/>
                <a:gd name="T22" fmla="*/ 0 w 83"/>
                <a:gd name="T23" fmla="*/ 0 h 42"/>
                <a:gd name="T24" fmla="*/ 0 w 83"/>
                <a:gd name="T25" fmla="*/ 0 h 42"/>
                <a:gd name="T26" fmla="*/ 0 w 83"/>
                <a:gd name="T27" fmla="*/ 0 h 42"/>
                <a:gd name="T28" fmla="*/ 0 w 83"/>
                <a:gd name="T29" fmla="*/ 0 h 42"/>
                <a:gd name="T30" fmla="*/ 0 w 83"/>
                <a:gd name="T31" fmla="*/ 0 h 42"/>
                <a:gd name="T32" fmla="*/ 0 w 83"/>
                <a:gd name="T33" fmla="*/ 0 h 42"/>
                <a:gd name="T34" fmla="*/ 0 w 83"/>
                <a:gd name="T35" fmla="*/ 0 h 42"/>
                <a:gd name="T36" fmla="*/ 0 w 83"/>
                <a:gd name="T37" fmla="*/ 0 h 42"/>
                <a:gd name="T38" fmla="*/ 0 w 83"/>
                <a:gd name="T39" fmla="*/ 0 h 42"/>
                <a:gd name="T40" fmla="*/ 0 w 83"/>
                <a:gd name="T41" fmla="*/ 0 h 42"/>
                <a:gd name="T42" fmla="*/ 0 w 83"/>
                <a:gd name="T43" fmla="*/ 0 h 42"/>
                <a:gd name="T44" fmla="*/ 0 w 83"/>
                <a:gd name="T45" fmla="*/ 0 h 42"/>
                <a:gd name="T46" fmla="*/ 0 w 83"/>
                <a:gd name="T47" fmla="*/ 0 h 42"/>
                <a:gd name="T48" fmla="*/ 0 w 83"/>
                <a:gd name="T49" fmla="*/ 0 h 42"/>
                <a:gd name="T50" fmla="*/ 0 w 83"/>
                <a:gd name="T51" fmla="*/ 0 h 42"/>
                <a:gd name="T52" fmla="*/ 0 w 83"/>
                <a:gd name="T53" fmla="*/ 0 h 42"/>
                <a:gd name="T54" fmla="*/ 0 w 83"/>
                <a:gd name="T55" fmla="*/ 0 h 42"/>
                <a:gd name="T56" fmla="*/ 0 w 83"/>
                <a:gd name="T57" fmla="*/ 0 h 42"/>
                <a:gd name="T58" fmla="*/ 0 w 83"/>
                <a:gd name="T59" fmla="*/ 0 h 42"/>
                <a:gd name="T60" fmla="*/ 0 w 83"/>
                <a:gd name="T61" fmla="*/ 0 h 42"/>
                <a:gd name="T62" fmla="*/ 0 w 83"/>
                <a:gd name="T63" fmla="*/ 0 h 42"/>
                <a:gd name="T64" fmla="*/ 0 w 83"/>
                <a:gd name="T65" fmla="*/ 0 h 42"/>
                <a:gd name="T66" fmla="*/ 0 w 83"/>
                <a:gd name="T67" fmla="*/ 0 h 42"/>
                <a:gd name="T68" fmla="*/ 0 w 83"/>
                <a:gd name="T69" fmla="*/ 0 h 42"/>
                <a:gd name="T70" fmla="*/ 0 w 83"/>
                <a:gd name="T71" fmla="*/ 0 h 42"/>
                <a:gd name="T72" fmla="*/ 0 w 83"/>
                <a:gd name="T73" fmla="*/ 0 h 42"/>
                <a:gd name="T74" fmla="*/ 0 w 83"/>
                <a:gd name="T75" fmla="*/ 0 h 42"/>
                <a:gd name="T76" fmla="*/ 0 w 83"/>
                <a:gd name="T77" fmla="*/ 0 h 42"/>
                <a:gd name="T78" fmla="*/ 0 w 83"/>
                <a:gd name="T79" fmla="*/ 0 h 42"/>
                <a:gd name="T80" fmla="*/ 0 w 83"/>
                <a:gd name="T81" fmla="*/ 0 h 42"/>
                <a:gd name="T82" fmla="*/ 0 w 83"/>
                <a:gd name="T83" fmla="*/ 0 h 42"/>
                <a:gd name="T84" fmla="*/ 0 w 83"/>
                <a:gd name="T85" fmla="*/ 0 h 42"/>
                <a:gd name="T86" fmla="*/ 0 w 83"/>
                <a:gd name="T87" fmla="*/ 0 h 42"/>
                <a:gd name="T88" fmla="*/ 0 w 83"/>
                <a:gd name="T89" fmla="*/ 0 h 42"/>
                <a:gd name="T90" fmla="*/ 0 w 83"/>
                <a:gd name="T91" fmla="*/ 0 h 42"/>
                <a:gd name="T92" fmla="*/ 0 w 83"/>
                <a:gd name="T93" fmla="*/ 0 h 42"/>
                <a:gd name="T94" fmla="*/ 0 w 83"/>
                <a:gd name="T95" fmla="*/ 0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"/>
                <a:gd name="T145" fmla="*/ 0 h 42"/>
                <a:gd name="T146" fmla="*/ 83 w 83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" h="42">
                  <a:moveTo>
                    <a:pt x="0" y="42"/>
                  </a:moveTo>
                  <a:lnTo>
                    <a:pt x="0" y="40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4" y="18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75" y="19"/>
                  </a:lnTo>
                  <a:lnTo>
                    <a:pt x="78" y="25"/>
                  </a:lnTo>
                  <a:lnTo>
                    <a:pt x="80" y="31"/>
                  </a:lnTo>
                  <a:lnTo>
                    <a:pt x="82" y="37"/>
                  </a:lnTo>
                  <a:lnTo>
                    <a:pt x="83" y="42"/>
                  </a:lnTo>
                  <a:lnTo>
                    <a:pt x="68" y="42"/>
                  </a:lnTo>
                  <a:lnTo>
                    <a:pt x="68" y="41"/>
                  </a:lnTo>
                  <a:lnTo>
                    <a:pt x="67" y="39"/>
                  </a:lnTo>
                  <a:lnTo>
                    <a:pt x="66" y="34"/>
                  </a:lnTo>
                  <a:lnTo>
                    <a:pt x="64" y="29"/>
                  </a:lnTo>
                  <a:lnTo>
                    <a:pt x="62" y="25"/>
                  </a:lnTo>
                  <a:lnTo>
                    <a:pt x="58" y="20"/>
                  </a:lnTo>
                  <a:lnTo>
                    <a:pt x="54" y="18"/>
                  </a:lnTo>
                  <a:lnTo>
                    <a:pt x="50" y="16"/>
                  </a:lnTo>
                  <a:lnTo>
                    <a:pt x="46" y="15"/>
                  </a:lnTo>
                  <a:lnTo>
                    <a:pt x="41" y="14"/>
                  </a:lnTo>
                  <a:lnTo>
                    <a:pt x="36" y="15"/>
                  </a:lnTo>
                  <a:lnTo>
                    <a:pt x="30" y="16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9" y="25"/>
                  </a:lnTo>
                  <a:lnTo>
                    <a:pt x="18" y="29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85" name="Freeform 430"/>
            <p:cNvSpPr>
              <a:spLocks/>
            </p:cNvSpPr>
            <p:nvPr/>
          </p:nvSpPr>
          <p:spPr bwMode="auto">
            <a:xfrm>
              <a:off x="4930" y="2345"/>
              <a:ext cx="9" cy="8"/>
            </a:xfrm>
            <a:custGeom>
              <a:avLst/>
              <a:gdLst>
                <a:gd name="T0" fmla="*/ 0 w 84"/>
                <a:gd name="T1" fmla="*/ 0 h 90"/>
                <a:gd name="T2" fmla="*/ 0 w 84"/>
                <a:gd name="T3" fmla="*/ 0 h 90"/>
                <a:gd name="T4" fmla="*/ 0 w 84"/>
                <a:gd name="T5" fmla="*/ 0 h 90"/>
                <a:gd name="T6" fmla="*/ 0 w 84"/>
                <a:gd name="T7" fmla="*/ 0 h 90"/>
                <a:gd name="T8" fmla="*/ 0 w 84"/>
                <a:gd name="T9" fmla="*/ 0 h 90"/>
                <a:gd name="T10" fmla="*/ 0 w 84"/>
                <a:gd name="T11" fmla="*/ 0 h 90"/>
                <a:gd name="T12" fmla="*/ 0 w 84"/>
                <a:gd name="T13" fmla="*/ 0 h 90"/>
                <a:gd name="T14" fmla="*/ 0 w 84"/>
                <a:gd name="T15" fmla="*/ 0 h 90"/>
                <a:gd name="T16" fmla="*/ 0 w 84"/>
                <a:gd name="T17" fmla="*/ 0 h 90"/>
                <a:gd name="T18" fmla="*/ 0 w 84"/>
                <a:gd name="T19" fmla="*/ 0 h 90"/>
                <a:gd name="T20" fmla="*/ 0 w 84"/>
                <a:gd name="T21" fmla="*/ 0 h 90"/>
                <a:gd name="T22" fmla="*/ 0 w 84"/>
                <a:gd name="T23" fmla="*/ 0 h 90"/>
                <a:gd name="T24" fmla="*/ 0 w 84"/>
                <a:gd name="T25" fmla="*/ 0 h 90"/>
                <a:gd name="T26" fmla="*/ 0 w 84"/>
                <a:gd name="T27" fmla="*/ 0 h 90"/>
                <a:gd name="T28" fmla="*/ 0 w 84"/>
                <a:gd name="T29" fmla="*/ 0 h 90"/>
                <a:gd name="T30" fmla="*/ 0 w 84"/>
                <a:gd name="T31" fmla="*/ 0 h 90"/>
                <a:gd name="T32" fmla="*/ 0 w 84"/>
                <a:gd name="T33" fmla="*/ 0 h 90"/>
                <a:gd name="T34" fmla="*/ 0 w 84"/>
                <a:gd name="T35" fmla="*/ 0 h 90"/>
                <a:gd name="T36" fmla="*/ 0 w 84"/>
                <a:gd name="T37" fmla="*/ 0 h 90"/>
                <a:gd name="T38" fmla="*/ 0 w 84"/>
                <a:gd name="T39" fmla="*/ 0 h 90"/>
                <a:gd name="T40" fmla="*/ 0 w 84"/>
                <a:gd name="T41" fmla="*/ 0 h 90"/>
                <a:gd name="T42" fmla="*/ 0 w 84"/>
                <a:gd name="T43" fmla="*/ 0 h 90"/>
                <a:gd name="T44" fmla="*/ 0 w 84"/>
                <a:gd name="T45" fmla="*/ 0 h 90"/>
                <a:gd name="T46" fmla="*/ 0 w 84"/>
                <a:gd name="T47" fmla="*/ 0 h 90"/>
                <a:gd name="T48" fmla="*/ 0 w 84"/>
                <a:gd name="T49" fmla="*/ 0 h 90"/>
                <a:gd name="T50" fmla="*/ 0 w 84"/>
                <a:gd name="T51" fmla="*/ 0 h 90"/>
                <a:gd name="T52" fmla="*/ 0 w 84"/>
                <a:gd name="T53" fmla="*/ 0 h 90"/>
                <a:gd name="T54" fmla="*/ 0 w 84"/>
                <a:gd name="T55" fmla="*/ 0 h 90"/>
                <a:gd name="T56" fmla="*/ 0 w 84"/>
                <a:gd name="T57" fmla="*/ 0 h 90"/>
                <a:gd name="T58" fmla="*/ 0 w 84"/>
                <a:gd name="T59" fmla="*/ 0 h 90"/>
                <a:gd name="T60" fmla="*/ 0 w 84"/>
                <a:gd name="T61" fmla="*/ 0 h 90"/>
                <a:gd name="T62" fmla="*/ 0 w 84"/>
                <a:gd name="T63" fmla="*/ 0 h 90"/>
                <a:gd name="T64" fmla="*/ 0 w 84"/>
                <a:gd name="T65" fmla="*/ 0 h 90"/>
                <a:gd name="T66" fmla="*/ 0 w 84"/>
                <a:gd name="T67" fmla="*/ 0 h 90"/>
                <a:gd name="T68" fmla="*/ 0 w 84"/>
                <a:gd name="T69" fmla="*/ 0 h 90"/>
                <a:gd name="T70" fmla="*/ 0 w 84"/>
                <a:gd name="T71" fmla="*/ 0 h 90"/>
                <a:gd name="T72" fmla="*/ 0 w 84"/>
                <a:gd name="T73" fmla="*/ 0 h 90"/>
                <a:gd name="T74" fmla="*/ 0 w 84"/>
                <a:gd name="T75" fmla="*/ 0 h 90"/>
                <a:gd name="T76" fmla="*/ 0 w 84"/>
                <a:gd name="T77" fmla="*/ 0 h 90"/>
                <a:gd name="T78" fmla="*/ 0 w 84"/>
                <a:gd name="T79" fmla="*/ 0 h 90"/>
                <a:gd name="T80" fmla="*/ 0 w 84"/>
                <a:gd name="T81" fmla="*/ 0 h 90"/>
                <a:gd name="T82" fmla="*/ 0 w 84"/>
                <a:gd name="T83" fmla="*/ 0 h 90"/>
                <a:gd name="T84" fmla="*/ 0 w 84"/>
                <a:gd name="T85" fmla="*/ 0 h 90"/>
                <a:gd name="T86" fmla="*/ 0 w 84"/>
                <a:gd name="T87" fmla="*/ 0 h 90"/>
                <a:gd name="T88" fmla="*/ 0 w 84"/>
                <a:gd name="T89" fmla="*/ 0 h 90"/>
                <a:gd name="T90" fmla="*/ 0 w 84"/>
                <a:gd name="T91" fmla="*/ 0 h 90"/>
                <a:gd name="T92" fmla="*/ 0 w 84"/>
                <a:gd name="T93" fmla="*/ 0 h 90"/>
                <a:gd name="T94" fmla="*/ 0 w 84"/>
                <a:gd name="T95" fmla="*/ 0 h 90"/>
                <a:gd name="T96" fmla="*/ 0 w 84"/>
                <a:gd name="T97" fmla="*/ 0 h 90"/>
                <a:gd name="T98" fmla="*/ 0 w 84"/>
                <a:gd name="T99" fmla="*/ 0 h 90"/>
                <a:gd name="T100" fmla="*/ 0 w 84"/>
                <a:gd name="T101" fmla="*/ 0 h 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"/>
                <a:gd name="T154" fmla="*/ 0 h 90"/>
                <a:gd name="T155" fmla="*/ 84 w 84"/>
                <a:gd name="T156" fmla="*/ 90 h 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" h="90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9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13" y="32"/>
                  </a:lnTo>
                  <a:lnTo>
                    <a:pt x="17" y="35"/>
                  </a:lnTo>
                  <a:lnTo>
                    <a:pt x="21" y="39"/>
                  </a:lnTo>
                  <a:lnTo>
                    <a:pt x="26" y="41"/>
                  </a:lnTo>
                  <a:lnTo>
                    <a:pt x="30" y="43"/>
                  </a:lnTo>
                  <a:lnTo>
                    <a:pt x="36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9" y="44"/>
                  </a:lnTo>
                  <a:lnTo>
                    <a:pt x="53" y="43"/>
                  </a:lnTo>
                  <a:lnTo>
                    <a:pt x="57" y="41"/>
                  </a:lnTo>
                  <a:lnTo>
                    <a:pt x="61" y="39"/>
                  </a:lnTo>
                  <a:lnTo>
                    <a:pt x="64" y="36"/>
                  </a:lnTo>
                  <a:lnTo>
                    <a:pt x="68" y="33"/>
                  </a:lnTo>
                  <a:lnTo>
                    <a:pt x="71" y="30"/>
                  </a:lnTo>
                  <a:lnTo>
                    <a:pt x="70" y="39"/>
                  </a:lnTo>
                  <a:lnTo>
                    <a:pt x="69" y="46"/>
                  </a:lnTo>
                  <a:lnTo>
                    <a:pt x="67" y="52"/>
                  </a:lnTo>
                  <a:lnTo>
                    <a:pt x="66" y="58"/>
                  </a:lnTo>
                  <a:lnTo>
                    <a:pt x="64" y="62"/>
                  </a:lnTo>
                  <a:lnTo>
                    <a:pt x="61" y="66"/>
                  </a:lnTo>
                  <a:lnTo>
                    <a:pt x="59" y="70"/>
                  </a:lnTo>
                  <a:lnTo>
                    <a:pt x="56" y="73"/>
                  </a:lnTo>
                  <a:lnTo>
                    <a:pt x="53" y="75"/>
                  </a:lnTo>
                  <a:lnTo>
                    <a:pt x="49" y="76"/>
                  </a:lnTo>
                  <a:lnTo>
                    <a:pt x="46" y="77"/>
                  </a:lnTo>
                  <a:lnTo>
                    <a:pt x="42" y="77"/>
                  </a:lnTo>
                  <a:lnTo>
                    <a:pt x="32" y="75"/>
                  </a:lnTo>
                  <a:lnTo>
                    <a:pt x="26" y="71"/>
                  </a:lnTo>
                  <a:lnTo>
                    <a:pt x="21" y="64"/>
                  </a:lnTo>
                  <a:lnTo>
                    <a:pt x="18" y="55"/>
                  </a:lnTo>
                  <a:lnTo>
                    <a:pt x="2" y="54"/>
                  </a:lnTo>
                  <a:lnTo>
                    <a:pt x="3" y="59"/>
                  </a:lnTo>
                  <a:lnTo>
                    <a:pt x="4" y="64"/>
                  </a:lnTo>
                  <a:lnTo>
                    <a:pt x="6" y="69"/>
                  </a:lnTo>
                  <a:lnTo>
                    <a:pt x="9" y="74"/>
                  </a:lnTo>
                  <a:lnTo>
                    <a:pt x="12" y="77"/>
                  </a:lnTo>
                  <a:lnTo>
                    <a:pt x="15" y="80"/>
                  </a:lnTo>
                  <a:lnTo>
                    <a:pt x="18" y="83"/>
                  </a:lnTo>
                  <a:lnTo>
                    <a:pt x="22" y="85"/>
                  </a:lnTo>
                  <a:lnTo>
                    <a:pt x="27" y="87"/>
                  </a:lnTo>
                  <a:lnTo>
                    <a:pt x="31" y="88"/>
                  </a:lnTo>
                  <a:lnTo>
                    <a:pt x="37" y="89"/>
                  </a:lnTo>
                  <a:lnTo>
                    <a:pt x="42" y="89"/>
                  </a:lnTo>
                  <a:lnTo>
                    <a:pt x="43" y="90"/>
                  </a:lnTo>
                  <a:lnTo>
                    <a:pt x="44" y="90"/>
                  </a:lnTo>
                  <a:lnTo>
                    <a:pt x="45" y="90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4" y="89"/>
                  </a:lnTo>
                  <a:lnTo>
                    <a:pt x="58" y="87"/>
                  </a:lnTo>
                  <a:lnTo>
                    <a:pt x="61" y="85"/>
                  </a:lnTo>
                  <a:lnTo>
                    <a:pt x="65" y="83"/>
                  </a:lnTo>
                  <a:lnTo>
                    <a:pt x="68" y="80"/>
                  </a:lnTo>
                  <a:lnTo>
                    <a:pt x="71" y="77"/>
                  </a:lnTo>
                  <a:lnTo>
                    <a:pt x="74" y="73"/>
                  </a:lnTo>
                  <a:lnTo>
                    <a:pt x="77" y="67"/>
                  </a:lnTo>
                  <a:lnTo>
                    <a:pt x="79" y="62"/>
                  </a:lnTo>
                  <a:lnTo>
                    <a:pt x="81" y="56"/>
                  </a:lnTo>
                  <a:lnTo>
                    <a:pt x="82" y="49"/>
                  </a:lnTo>
                  <a:lnTo>
                    <a:pt x="83" y="42"/>
                  </a:lnTo>
                  <a:lnTo>
                    <a:pt x="84" y="34"/>
                  </a:lnTo>
                  <a:lnTo>
                    <a:pt x="84" y="25"/>
                  </a:lnTo>
                  <a:lnTo>
                    <a:pt x="84" y="16"/>
                  </a:lnTo>
                  <a:lnTo>
                    <a:pt x="84" y="1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7" y="11"/>
                  </a:lnTo>
                  <a:lnTo>
                    <a:pt x="66" y="14"/>
                  </a:lnTo>
                  <a:lnTo>
                    <a:pt x="65" y="18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0" y="24"/>
                  </a:lnTo>
                  <a:lnTo>
                    <a:pt x="57" y="26"/>
                  </a:lnTo>
                  <a:lnTo>
                    <a:pt x="54" y="27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3" y="28"/>
                  </a:lnTo>
                  <a:lnTo>
                    <a:pt x="42" y="29"/>
                  </a:lnTo>
                  <a:lnTo>
                    <a:pt x="30" y="26"/>
                  </a:lnTo>
                  <a:lnTo>
                    <a:pt x="23" y="20"/>
                  </a:lnTo>
                  <a:lnTo>
                    <a:pt x="18" y="11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86" name="Freeform 431"/>
            <p:cNvSpPr>
              <a:spLocks/>
            </p:cNvSpPr>
            <p:nvPr/>
          </p:nvSpPr>
          <p:spPr bwMode="auto">
            <a:xfrm>
              <a:off x="4932" y="2369"/>
              <a:ext cx="8" cy="5"/>
            </a:xfrm>
            <a:custGeom>
              <a:avLst/>
              <a:gdLst>
                <a:gd name="T0" fmla="*/ 0 w 85"/>
                <a:gd name="T1" fmla="*/ 0 h 63"/>
                <a:gd name="T2" fmla="*/ 0 w 85"/>
                <a:gd name="T3" fmla="*/ 0 h 63"/>
                <a:gd name="T4" fmla="*/ 0 w 85"/>
                <a:gd name="T5" fmla="*/ 0 h 63"/>
                <a:gd name="T6" fmla="*/ 0 w 85"/>
                <a:gd name="T7" fmla="*/ 0 h 63"/>
                <a:gd name="T8" fmla="*/ 0 w 85"/>
                <a:gd name="T9" fmla="*/ 0 h 63"/>
                <a:gd name="T10" fmla="*/ 0 w 85"/>
                <a:gd name="T11" fmla="*/ 0 h 63"/>
                <a:gd name="T12" fmla="*/ 0 w 85"/>
                <a:gd name="T13" fmla="*/ 0 h 63"/>
                <a:gd name="T14" fmla="*/ 0 w 85"/>
                <a:gd name="T15" fmla="*/ 0 h 63"/>
                <a:gd name="T16" fmla="*/ 0 w 85"/>
                <a:gd name="T17" fmla="*/ 0 h 63"/>
                <a:gd name="T18" fmla="*/ 0 w 85"/>
                <a:gd name="T19" fmla="*/ 0 h 63"/>
                <a:gd name="T20" fmla="*/ 0 w 85"/>
                <a:gd name="T21" fmla="*/ 0 h 63"/>
                <a:gd name="T22" fmla="*/ 0 w 85"/>
                <a:gd name="T23" fmla="*/ 0 h 63"/>
                <a:gd name="T24" fmla="*/ 0 w 85"/>
                <a:gd name="T25" fmla="*/ 0 h 63"/>
                <a:gd name="T26" fmla="*/ 0 w 85"/>
                <a:gd name="T27" fmla="*/ 0 h 63"/>
                <a:gd name="T28" fmla="*/ 0 w 85"/>
                <a:gd name="T29" fmla="*/ 0 h 63"/>
                <a:gd name="T30" fmla="*/ 0 w 85"/>
                <a:gd name="T31" fmla="*/ 0 h 63"/>
                <a:gd name="T32" fmla="*/ 0 w 85"/>
                <a:gd name="T33" fmla="*/ 0 h 63"/>
                <a:gd name="T34" fmla="*/ 0 w 85"/>
                <a:gd name="T35" fmla="*/ 0 h 63"/>
                <a:gd name="T36" fmla="*/ 0 w 85"/>
                <a:gd name="T37" fmla="*/ 0 h 63"/>
                <a:gd name="T38" fmla="*/ 0 w 85"/>
                <a:gd name="T39" fmla="*/ 0 h 63"/>
                <a:gd name="T40" fmla="*/ 0 w 85"/>
                <a:gd name="T41" fmla="*/ 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63"/>
                <a:gd name="T65" fmla="*/ 85 w 85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63">
                  <a:moveTo>
                    <a:pt x="17" y="63"/>
                  </a:moveTo>
                  <a:lnTo>
                    <a:pt x="18" y="50"/>
                  </a:lnTo>
                  <a:lnTo>
                    <a:pt x="0" y="49"/>
                  </a:lnTo>
                  <a:lnTo>
                    <a:pt x="2" y="37"/>
                  </a:lnTo>
                  <a:lnTo>
                    <a:pt x="21" y="38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32" y="39"/>
                  </a:lnTo>
                  <a:lnTo>
                    <a:pt x="54" y="40"/>
                  </a:lnTo>
                  <a:lnTo>
                    <a:pt x="58" y="2"/>
                  </a:lnTo>
                  <a:lnTo>
                    <a:pt x="71" y="2"/>
                  </a:lnTo>
                  <a:lnTo>
                    <a:pt x="66" y="40"/>
                  </a:lnTo>
                  <a:lnTo>
                    <a:pt x="85" y="41"/>
                  </a:lnTo>
                  <a:lnTo>
                    <a:pt x="84" y="53"/>
                  </a:lnTo>
                  <a:lnTo>
                    <a:pt x="65" y="52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54" y="52"/>
                  </a:lnTo>
                  <a:lnTo>
                    <a:pt x="31" y="51"/>
                  </a:lnTo>
                  <a:lnTo>
                    <a:pt x="29" y="63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87" name="Freeform 432"/>
            <p:cNvSpPr>
              <a:spLocks/>
            </p:cNvSpPr>
            <p:nvPr/>
          </p:nvSpPr>
          <p:spPr bwMode="auto">
            <a:xfrm>
              <a:off x="4931" y="2374"/>
              <a:ext cx="9" cy="6"/>
            </a:xfrm>
            <a:custGeom>
              <a:avLst/>
              <a:gdLst>
                <a:gd name="T0" fmla="*/ 0 w 84"/>
                <a:gd name="T1" fmla="*/ 0 h 63"/>
                <a:gd name="T2" fmla="*/ 0 w 84"/>
                <a:gd name="T3" fmla="*/ 0 h 63"/>
                <a:gd name="T4" fmla="*/ 0 w 84"/>
                <a:gd name="T5" fmla="*/ 0 h 63"/>
                <a:gd name="T6" fmla="*/ 0 w 84"/>
                <a:gd name="T7" fmla="*/ 0 h 63"/>
                <a:gd name="T8" fmla="*/ 0 w 84"/>
                <a:gd name="T9" fmla="*/ 0 h 63"/>
                <a:gd name="T10" fmla="*/ 0 w 84"/>
                <a:gd name="T11" fmla="*/ 0 h 63"/>
                <a:gd name="T12" fmla="*/ 0 w 84"/>
                <a:gd name="T13" fmla="*/ 0 h 63"/>
                <a:gd name="T14" fmla="*/ 0 w 84"/>
                <a:gd name="T15" fmla="*/ 0 h 63"/>
                <a:gd name="T16" fmla="*/ 0 w 84"/>
                <a:gd name="T17" fmla="*/ 0 h 63"/>
                <a:gd name="T18" fmla="*/ 0 w 84"/>
                <a:gd name="T19" fmla="*/ 0 h 63"/>
                <a:gd name="T20" fmla="*/ 0 w 84"/>
                <a:gd name="T21" fmla="*/ 0 h 63"/>
                <a:gd name="T22" fmla="*/ 0 w 84"/>
                <a:gd name="T23" fmla="*/ 0 h 63"/>
                <a:gd name="T24" fmla="*/ 0 w 84"/>
                <a:gd name="T25" fmla="*/ 0 h 63"/>
                <a:gd name="T26" fmla="*/ 0 w 84"/>
                <a:gd name="T27" fmla="*/ 0 h 63"/>
                <a:gd name="T28" fmla="*/ 0 w 84"/>
                <a:gd name="T29" fmla="*/ 0 h 63"/>
                <a:gd name="T30" fmla="*/ 0 w 84"/>
                <a:gd name="T31" fmla="*/ 0 h 63"/>
                <a:gd name="T32" fmla="*/ 0 w 84"/>
                <a:gd name="T33" fmla="*/ 0 h 63"/>
                <a:gd name="T34" fmla="*/ 0 w 84"/>
                <a:gd name="T35" fmla="*/ 0 h 63"/>
                <a:gd name="T36" fmla="*/ 0 w 84"/>
                <a:gd name="T37" fmla="*/ 0 h 63"/>
                <a:gd name="T38" fmla="*/ 0 w 84"/>
                <a:gd name="T39" fmla="*/ 0 h 63"/>
                <a:gd name="T40" fmla="*/ 0 w 84"/>
                <a:gd name="T41" fmla="*/ 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63"/>
                <a:gd name="T65" fmla="*/ 84 w 84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63">
                  <a:moveTo>
                    <a:pt x="21" y="0"/>
                  </a:moveTo>
                  <a:lnTo>
                    <a:pt x="20" y="11"/>
                  </a:lnTo>
                  <a:lnTo>
                    <a:pt x="2" y="10"/>
                  </a:lnTo>
                  <a:lnTo>
                    <a:pt x="0" y="22"/>
                  </a:lnTo>
                  <a:lnTo>
                    <a:pt x="19" y="23"/>
                  </a:lnTo>
                  <a:lnTo>
                    <a:pt x="15" y="61"/>
                  </a:lnTo>
                  <a:lnTo>
                    <a:pt x="27" y="61"/>
                  </a:lnTo>
                  <a:lnTo>
                    <a:pt x="31" y="23"/>
                  </a:lnTo>
                  <a:lnTo>
                    <a:pt x="53" y="24"/>
                  </a:lnTo>
                  <a:lnTo>
                    <a:pt x="49" y="62"/>
                  </a:lnTo>
                  <a:lnTo>
                    <a:pt x="60" y="63"/>
                  </a:lnTo>
                  <a:lnTo>
                    <a:pt x="65" y="25"/>
                  </a:lnTo>
                  <a:lnTo>
                    <a:pt x="82" y="26"/>
                  </a:lnTo>
                  <a:lnTo>
                    <a:pt x="84" y="15"/>
                  </a:lnTo>
                  <a:lnTo>
                    <a:pt x="66" y="14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32" y="11"/>
                  </a:lnTo>
                  <a:lnTo>
                    <a:pt x="3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88" name="Freeform 433"/>
            <p:cNvSpPr>
              <a:spLocks/>
            </p:cNvSpPr>
            <p:nvPr/>
          </p:nvSpPr>
          <p:spPr bwMode="auto">
            <a:xfrm>
              <a:off x="4840" y="2371"/>
              <a:ext cx="12" cy="2"/>
            </a:xfrm>
            <a:custGeom>
              <a:avLst/>
              <a:gdLst>
                <a:gd name="T0" fmla="*/ 0 w 121"/>
                <a:gd name="T1" fmla="*/ 0 h 26"/>
                <a:gd name="T2" fmla="*/ 0 w 121"/>
                <a:gd name="T3" fmla="*/ 0 h 26"/>
                <a:gd name="T4" fmla="*/ 0 w 121"/>
                <a:gd name="T5" fmla="*/ 0 h 26"/>
                <a:gd name="T6" fmla="*/ 0 w 121"/>
                <a:gd name="T7" fmla="*/ 0 h 26"/>
                <a:gd name="T8" fmla="*/ 0 w 12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26"/>
                <a:gd name="T17" fmla="*/ 121 w 12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26">
                  <a:moveTo>
                    <a:pt x="121" y="26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21" y="6"/>
                  </a:lnTo>
                  <a:lnTo>
                    <a:pt x="121" y="2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89" name="Freeform 434"/>
            <p:cNvSpPr>
              <a:spLocks/>
            </p:cNvSpPr>
            <p:nvPr/>
          </p:nvSpPr>
          <p:spPr bwMode="auto">
            <a:xfrm>
              <a:off x="4841" y="2368"/>
              <a:ext cx="10" cy="8"/>
            </a:xfrm>
            <a:custGeom>
              <a:avLst/>
              <a:gdLst>
                <a:gd name="T0" fmla="*/ 0 w 101"/>
                <a:gd name="T1" fmla="*/ 0 h 104"/>
                <a:gd name="T2" fmla="*/ 0 w 101"/>
                <a:gd name="T3" fmla="*/ 0 h 104"/>
                <a:gd name="T4" fmla="*/ 0 w 101"/>
                <a:gd name="T5" fmla="*/ 0 h 104"/>
                <a:gd name="T6" fmla="*/ 0 w 101"/>
                <a:gd name="T7" fmla="*/ 0 h 104"/>
                <a:gd name="T8" fmla="*/ 0 w 1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4"/>
                <a:gd name="T17" fmla="*/ 101 w 101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4">
                  <a:moveTo>
                    <a:pt x="88" y="104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01" y="90"/>
                  </a:lnTo>
                  <a:lnTo>
                    <a:pt x="88" y="104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90" name="Freeform 435"/>
            <p:cNvSpPr>
              <a:spLocks/>
            </p:cNvSpPr>
            <p:nvPr/>
          </p:nvSpPr>
          <p:spPr bwMode="auto">
            <a:xfrm>
              <a:off x="4842" y="2368"/>
              <a:ext cx="10" cy="8"/>
            </a:xfrm>
            <a:custGeom>
              <a:avLst/>
              <a:gdLst>
                <a:gd name="T0" fmla="*/ 0 w 97"/>
                <a:gd name="T1" fmla="*/ 0 h 96"/>
                <a:gd name="T2" fmla="*/ 0 w 97"/>
                <a:gd name="T3" fmla="*/ 0 h 96"/>
                <a:gd name="T4" fmla="*/ 0 w 97"/>
                <a:gd name="T5" fmla="*/ 0 h 96"/>
                <a:gd name="T6" fmla="*/ 0 w 97"/>
                <a:gd name="T7" fmla="*/ 0 h 96"/>
                <a:gd name="T8" fmla="*/ 0 w 97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96"/>
                <a:gd name="T17" fmla="*/ 97 w 97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96">
                  <a:moveTo>
                    <a:pt x="13" y="96"/>
                  </a:moveTo>
                  <a:lnTo>
                    <a:pt x="97" y="15"/>
                  </a:lnTo>
                  <a:lnTo>
                    <a:pt x="84" y="0"/>
                  </a:lnTo>
                  <a:lnTo>
                    <a:pt x="0" y="81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91" name="Freeform 436"/>
            <p:cNvSpPr>
              <a:spLocks/>
            </p:cNvSpPr>
            <p:nvPr/>
          </p:nvSpPr>
          <p:spPr bwMode="auto">
            <a:xfrm>
              <a:off x="4839" y="2254"/>
              <a:ext cx="114" cy="26"/>
            </a:xfrm>
            <a:custGeom>
              <a:avLst/>
              <a:gdLst>
                <a:gd name="T0" fmla="*/ 0 w 1134"/>
                <a:gd name="T1" fmla="*/ 0 h 312"/>
                <a:gd name="T2" fmla="*/ 0 w 1134"/>
                <a:gd name="T3" fmla="*/ 0 h 312"/>
                <a:gd name="T4" fmla="*/ 0 w 1134"/>
                <a:gd name="T5" fmla="*/ 0 h 312"/>
                <a:gd name="T6" fmla="*/ 0 w 1134"/>
                <a:gd name="T7" fmla="*/ 0 h 312"/>
                <a:gd name="T8" fmla="*/ 0 w 1134"/>
                <a:gd name="T9" fmla="*/ 0 h 312"/>
                <a:gd name="T10" fmla="*/ 0 w 1134"/>
                <a:gd name="T11" fmla="*/ 0 h 312"/>
                <a:gd name="T12" fmla="*/ 0 w 1134"/>
                <a:gd name="T13" fmla="*/ 0 h 312"/>
                <a:gd name="T14" fmla="*/ 0 w 1134"/>
                <a:gd name="T15" fmla="*/ 0 h 312"/>
                <a:gd name="T16" fmla="*/ 0 w 1134"/>
                <a:gd name="T17" fmla="*/ 0 h 312"/>
                <a:gd name="T18" fmla="*/ 0 w 1134"/>
                <a:gd name="T19" fmla="*/ 0 h 312"/>
                <a:gd name="T20" fmla="*/ 0 w 1134"/>
                <a:gd name="T21" fmla="*/ 0 h 312"/>
                <a:gd name="T22" fmla="*/ 0 w 1134"/>
                <a:gd name="T23" fmla="*/ 0 h 312"/>
                <a:gd name="T24" fmla="*/ 0 w 1134"/>
                <a:gd name="T25" fmla="*/ 0 h 312"/>
                <a:gd name="T26" fmla="*/ 0 w 1134"/>
                <a:gd name="T27" fmla="*/ 0 h 312"/>
                <a:gd name="T28" fmla="*/ 0 w 1134"/>
                <a:gd name="T29" fmla="*/ 0 h 312"/>
                <a:gd name="T30" fmla="*/ 0 w 1134"/>
                <a:gd name="T31" fmla="*/ 0 h 312"/>
                <a:gd name="T32" fmla="*/ 0 w 1134"/>
                <a:gd name="T33" fmla="*/ 0 h 312"/>
                <a:gd name="T34" fmla="*/ 0 w 1134"/>
                <a:gd name="T35" fmla="*/ 0 h 312"/>
                <a:gd name="T36" fmla="*/ 0 w 1134"/>
                <a:gd name="T37" fmla="*/ 0 h 312"/>
                <a:gd name="T38" fmla="*/ 0 w 1134"/>
                <a:gd name="T39" fmla="*/ 0 h 312"/>
                <a:gd name="T40" fmla="*/ 0 w 1134"/>
                <a:gd name="T41" fmla="*/ 0 h 312"/>
                <a:gd name="T42" fmla="*/ 0 w 1134"/>
                <a:gd name="T43" fmla="*/ 0 h 312"/>
                <a:gd name="T44" fmla="*/ 0 w 1134"/>
                <a:gd name="T45" fmla="*/ 0 h 312"/>
                <a:gd name="T46" fmla="*/ 0 w 1134"/>
                <a:gd name="T47" fmla="*/ 0 h 312"/>
                <a:gd name="T48" fmla="*/ 0 w 1134"/>
                <a:gd name="T49" fmla="*/ 0 h 312"/>
                <a:gd name="T50" fmla="*/ 0 w 1134"/>
                <a:gd name="T51" fmla="*/ 0 h 312"/>
                <a:gd name="T52" fmla="*/ 0 w 1134"/>
                <a:gd name="T53" fmla="*/ 0 h 312"/>
                <a:gd name="T54" fmla="*/ 0 w 1134"/>
                <a:gd name="T55" fmla="*/ 0 h 312"/>
                <a:gd name="T56" fmla="*/ 0 w 1134"/>
                <a:gd name="T57" fmla="*/ 0 h 312"/>
                <a:gd name="T58" fmla="*/ 0 w 1134"/>
                <a:gd name="T59" fmla="*/ 0 h 312"/>
                <a:gd name="T60" fmla="*/ 0 w 1134"/>
                <a:gd name="T61" fmla="*/ 0 h 312"/>
                <a:gd name="T62" fmla="*/ 0 w 1134"/>
                <a:gd name="T63" fmla="*/ 0 h 312"/>
                <a:gd name="T64" fmla="*/ 0 w 1134"/>
                <a:gd name="T65" fmla="*/ 0 h 312"/>
                <a:gd name="T66" fmla="*/ 0 w 1134"/>
                <a:gd name="T67" fmla="*/ 0 h 312"/>
                <a:gd name="T68" fmla="*/ 0 w 1134"/>
                <a:gd name="T69" fmla="*/ 0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4"/>
                <a:gd name="T106" fmla="*/ 0 h 312"/>
                <a:gd name="T107" fmla="*/ 1134 w 113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4" h="312">
                  <a:moveTo>
                    <a:pt x="137" y="0"/>
                  </a:moveTo>
                  <a:lnTo>
                    <a:pt x="992" y="43"/>
                  </a:lnTo>
                  <a:lnTo>
                    <a:pt x="1025" y="48"/>
                  </a:lnTo>
                  <a:lnTo>
                    <a:pt x="1053" y="57"/>
                  </a:lnTo>
                  <a:lnTo>
                    <a:pt x="1078" y="72"/>
                  </a:lnTo>
                  <a:lnTo>
                    <a:pt x="1098" y="90"/>
                  </a:lnTo>
                  <a:lnTo>
                    <a:pt x="1113" y="111"/>
                  </a:lnTo>
                  <a:lnTo>
                    <a:pt x="1124" y="134"/>
                  </a:lnTo>
                  <a:lnTo>
                    <a:pt x="1132" y="159"/>
                  </a:lnTo>
                  <a:lnTo>
                    <a:pt x="1134" y="183"/>
                  </a:lnTo>
                  <a:lnTo>
                    <a:pt x="1133" y="209"/>
                  </a:lnTo>
                  <a:lnTo>
                    <a:pt x="1126" y="233"/>
                  </a:lnTo>
                  <a:lnTo>
                    <a:pt x="1116" y="256"/>
                  </a:lnTo>
                  <a:lnTo>
                    <a:pt x="1102" y="276"/>
                  </a:lnTo>
                  <a:lnTo>
                    <a:pt x="1084" y="292"/>
                  </a:lnTo>
                  <a:lnTo>
                    <a:pt x="1060" y="303"/>
                  </a:lnTo>
                  <a:lnTo>
                    <a:pt x="1033" y="311"/>
                  </a:lnTo>
                  <a:lnTo>
                    <a:pt x="1000" y="312"/>
                  </a:lnTo>
                  <a:lnTo>
                    <a:pt x="144" y="270"/>
                  </a:lnTo>
                  <a:lnTo>
                    <a:pt x="111" y="265"/>
                  </a:lnTo>
                  <a:lnTo>
                    <a:pt x="83" y="256"/>
                  </a:lnTo>
                  <a:lnTo>
                    <a:pt x="59" y="241"/>
                  </a:lnTo>
                  <a:lnTo>
                    <a:pt x="39" y="223"/>
                  </a:lnTo>
                  <a:lnTo>
                    <a:pt x="23" y="202"/>
                  </a:lnTo>
                  <a:lnTo>
                    <a:pt x="12" y="179"/>
                  </a:lnTo>
                  <a:lnTo>
                    <a:pt x="3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8" y="80"/>
                  </a:lnTo>
                  <a:lnTo>
                    <a:pt x="19" y="57"/>
                  </a:lnTo>
                  <a:lnTo>
                    <a:pt x="34" y="37"/>
                  </a:lnTo>
                  <a:lnTo>
                    <a:pt x="53" y="21"/>
                  </a:lnTo>
                  <a:lnTo>
                    <a:pt x="77" y="8"/>
                  </a:lnTo>
                  <a:lnTo>
                    <a:pt x="104" y="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92" name="Freeform 437"/>
            <p:cNvSpPr>
              <a:spLocks/>
            </p:cNvSpPr>
            <p:nvPr/>
          </p:nvSpPr>
          <p:spPr bwMode="auto">
            <a:xfrm>
              <a:off x="4839" y="2255"/>
              <a:ext cx="114" cy="25"/>
            </a:xfrm>
            <a:custGeom>
              <a:avLst/>
              <a:gdLst>
                <a:gd name="T0" fmla="*/ 0 w 1134"/>
                <a:gd name="T1" fmla="*/ 0 h 299"/>
                <a:gd name="T2" fmla="*/ 0 w 1134"/>
                <a:gd name="T3" fmla="*/ 0 h 299"/>
                <a:gd name="T4" fmla="*/ 0 w 1134"/>
                <a:gd name="T5" fmla="*/ 0 h 299"/>
                <a:gd name="T6" fmla="*/ 0 w 1134"/>
                <a:gd name="T7" fmla="*/ 0 h 299"/>
                <a:gd name="T8" fmla="*/ 0 w 1134"/>
                <a:gd name="T9" fmla="*/ 0 h 299"/>
                <a:gd name="T10" fmla="*/ 0 w 1134"/>
                <a:gd name="T11" fmla="*/ 0 h 299"/>
                <a:gd name="T12" fmla="*/ 0 w 1134"/>
                <a:gd name="T13" fmla="*/ 0 h 299"/>
                <a:gd name="T14" fmla="*/ 0 w 1134"/>
                <a:gd name="T15" fmla="*/ 0 h 299"/>
                <a:gd name="T16" fmla="*/ 0 w 1134"/>
                <a:gd name="T17" fmla="*/ 0 h 299"/>
                <a:gd name="T18" fmla="*/ 0 w 1134"/>
                <a:gd name="T19" fmla="*/ 0 h 299"/>
                <a:gd name="T20" fmla="*/ 0 w 1134"/>
                <a:gd name="T21" fmla="*/ 0 h 299"/>
                <a:gd name="T22" fmla="*/ 0 w 1134"/>
                <a:gd name="T23" fmla="*/ 0 h 299"/>
                <a:gd name="T24" fmla="*/ 0 w 1134"/>
                <a:gd name="T25" fmla="*/ 0 h 299"/>
                <a:gd name="T26" fmla="*/ 0 w 1134"/>
                <a:gd name="T27" fmla="*/ 0 h 299"/>
                <a:gd name="T28" fmla="*/ 0 w 1134"/>
                <a:gd name="T29" fmla="*/ 0 h 299"/>
                <a:gd name="T30" fmla="*/ 0 w 1134"/>
                <a:gd name="T31" fmla="*/ 0 h 299"/>
                <a:gd name="T32" fmla="*/ 0 w 1134"/>
                <a:gd name="T33" fmla="*/ 0 h 299"/>
                <a:gd name="T34" fmla="*/ 0 w 1134"/>
                <a:gd name="T35" fmla="*/ 0 h 299"/>
                <a:gd name="T36" fmla="*/ 0 w 1134"/>
                <a:gd name="T37" fmla="*/ 0 h 299"/>
                <a:gd name="T38" fmla="*/ 0 w 1134"/>
                <a:gd name="T39" fmla="*/ 0 h 299"/>
                <a:gd name="T40" fmla="*/ 0 w 1134"/>
                <a:gd name="T41" fmla="*/ 0 h 299"/>
                <a:gd name="T42" fmla="*/ 0 w 1134"/>
                <a:gd name="T43" fmla="*/ 0 h 299"/>
                <a:gd name="T44" fmla="*/ 0 w 1134"/>
                <a:gd name="T45" fmla="*/ 0 h 299"/>
                <a:gd name="T46" fmla="*/ 0 w 1134"/>
                <a:gd name="T47" fmla="*/ 0 h 299"/>
                <a:gd name="T48" fmla="*/ 0 w 1134"/>
                <a:gd name="T49" fmla="*/ 0 h 299"/>
                <a:gd name="T50" fmla="*/ 0 w 1134"/>
                <a:gd name="T51" fmla="*/ 0 h 299"/>
                <a:gd name="T52" fmla="*/ 0 w 1134"/>
                <a:gd name="T53" fmla="*/ 0 h 299"/>
                <a:gd name="T54" fmla="*/ 0 w 1134"/>
                <a:gd name="T55" fmla="*/ 0 h 299"/>
                <a:gd name="T56" fmla="*/ 0 w 1134"/>
                <a:gd name="T57" fmla="*/ 0 h 299"/>
                <a:gd name="T58" fmla="*/ 0 w 1134"/>
                <a:gd name="T59" fmla="*/ 0 h 299"/>
                <a:gd name="T60" fmla="*/ 0 w 1134"/>
                <a:gd name="T61" fmla="*/ 0 h 299"/>
                <a:gd name="T62" fmla="*/ 0 w 1134"/>
                <a:gd name="T63" fmla="*/ 0 h 299"/>
                <a:gd name="T64" fmla="*/ 0 w 1134"/>
                <a:gd name="T65" fmla="*/ 0 h 299"/>
                <a:gd name="T66" fmla="*/ 0 w 1134"/>
                <a:gd name="T67" fmla="*/ 0 h 299"/>
                <a:gd name="T68" fmla="*/ 0 w 1134"/>
                <a:gd name="T69" fmla="*/ 0 h 299"/>
                <a:gd name="T70" fmla="*/ 0 w 1134"/>
                <a:gd name="T71" fmla="*/ 0 h 299"/>
                <a:gd name="T72" fmla="*/ 0 w 1134"/>
                <a:gd name="T73" fmla="*/ 0 h 299"/>
                <a:gd name="T74" fmla="*/ 0 w 1134"/>
                <a:gd name="T75" fmla="*/ 0 h 299"/>
                <a:gd name="T76" fmla="*/ 0 w 1134"/>
                <a:gd name="T77" fmla="*/ 0 h 299"/>
                <a:gd name="T78" fmla="*/ 0 w 1134"/>
                <a:gd name="T79" fmla="*/ 0 h 299"/>
                <a:gd name="T80" fmla="*/ 0 w 1134"/>
                <a:gd name="T81" fmla="*/ 0 h 299"/>
                <a:gd name="T82" fmla="*/ 0 w 1134"/>
                <a:gd name="T83" fmla="*/ 0 h 299"/>
                <a:gd name="T84" fmla="*/ 0 w 1134"/>
                <a:gd name="T85" fmla="*/ 0 h 299"/>
                <a:gd name="T86" fmla="*/ 0 w 1134"/>
                <a:gd name="T87" fmla="*/ 0 h 299"/>
                <a:gd name="T88" fmla="*/ 0 w 1134"/>
                <a:gd name="T89" fmla="*/ 0 h 299"/>
                <a:gd name="T90" fmla="*/ 0 w 1134"/>
                <a:gd name="T91" fmla="*/ 0 h 299"/>
                <a:gd name="T92" fmla="*/ 0 w 1134"/>
                <a:gd name="T93" fmla="*/ 0 h 299"/>
                <a:gd name="T94" fmla="*/ 0 w 1134"/>
                <a:gd name="T95" fmla="*/ 0 h 2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99"/>
                <a:gd name="T146" fmla="*/ 1134 w 1134"/>
                <a:gd name="T147" fmla="*/ 299 h 2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99">
                  <a:moveTo>
                    <a:pt x="131" y="0"/>
                  </a:moveTo>
                  <a:lnTo>
                    <a:pt x="155" y="2"/>
                  </a:lnTo>
                  <a:lnTo>
                    <a:pt x="177" y="4"/>
                  </a:lnTo>
                  <a:lnTo>
                    <a:pt x="199" y="5"/>
                  </a:lnTo>
                  <a:lnTo>
                    <a:pt x="219" y="7"/>
                  </a:lnTo>
                  <a:lnTo>
                    <a:pt x="238" y="8"/>
                  </a:lnTo>
                  <a:lnTo>
                    <a:pt x="256" y="10"/>
                  </a:lnTo>
                  <a:lnTo>
                    <a:pt x="275" y="11"/>
                  </a:lnTo>
                  <a:lnTo>
                    <a:pt x="292" y="12"/>
                  </a:lnTo>
                  <a:lnTo>
                    <a:pt x="309" y="13"/>
                  </a:lnTo>
                  <a:lnTo>
                    <a:pt x="327" y="15"/>
                  </a:lnTo>
                  <a:lnTo>
                    <a:pt x="344" y="16"/>
                  </a:lnTo>
                  <a:lnTo>
                    <a:pt x="361" y="17"/>
                  </a:lnTo>
                  <a:lnTo>
                    <a:pt x="379" y="18"/>
                  </a:lnTo>
                  <a:lnTo>
                    <a:pt x="398" y="19"/>
                  </a:lnTo>
                  <a:lnTo>
                    <a:pt x="417" y="20"/>
                  </a:lnTo>
                  <a:lnTo>
                    <a:pt x="437" y="21"/>
                  </a:lnTo>
                  <a:lnTo>
                    <a:pt x="459" y="22"/>
                  </a:lnTo>
                  <a:lnTo>
                    <a:pt x="480" y="23"/>
                  </a:lnTo>
                  <a:lnTo>
                    <a:pt x="504" y="24"/>
                  </a:lnTo>
                  <a:lnTo>
                    <a:pt x="529" y="25"/>
                  </a:lnTo>
                  <a:lnTo>
                    <a:pt x="555" y="28"/>
                  </a:lnTo>
                  <a:lnTo>
                    <a:pt x="584" y="29"/>
                  </a:lnTo>
                  <a:lnTo>
                    <a:pt x="614" y="30"/>
                  </a:lnTo>
                  <a:lnTo>
                    <a:pt x="647" y="31"/>
                  </a:lnTo>
                  <a:lnTo>
                    <a:pt x="681" y="33"/>
                  </a:lnTo>
                  <a:lnTo>
                    <a:pt x="719" y="34"/>
                  </a:lnTo>
                  <a:lnTo>
                    <a:pt x="759" y="35"/>
                  </a:lnTo>
                  <a:lnTo>
                    <a:pt x="800" y="37"/>
                  </a:lnTo>
                  <a:lnTo>
                    <a:pt x="846" y="39"/>
                  </a:lnTo>
                  <a:lnTo>
                    <a:pt x="894" y="40"/>
                  </a:lnTo>
                  <a:lnTo>
                    <a:pt x="946" y="42"/>
                  </a:lnTo>
                  <a:lnTo>
                    <a:pt x="1000" y="44"/>
                  </a:lnTo>
                  <a:lnTo>
                    <a:pt x="1030" y="48"/>
                  </a:lnTo>
                  <a:lnTo>
                    <a:pt x="1056" y="57"/>
                  </a:lnTo>
                  <a:lnTo>
                    <a:pt x="1079" y="70"/>
                  </a:lnTo>
                  <a:lnTo>
                    <a:pt x="1097" y="87"/>
                  </a:lnTo>
                  <a:lnTo>
                    <a:pt x="1111" y="105"/>
                  </a:lnTo>
                  <a:lnTo>
                    <a:pt x="1122" y="126"/>
                  </a:lnTo>
                  <a:lnTo>
                    <a:pt x="1130" y="149"/>
                  </a:lnTo>
                  <a:lnTo>
                    <a:pt x="1134" y="170"/>
                  </a:lnTo>
                  <a:lnTo>
                    <a:pt x="1133" y="196"/>
                  </a:lnTo>
                  <a:lnTo>
                    <a:pt x="1126" y="220"/>
                  </a:lnTo>
                  <a:lnTo>
                    <a:pt x="1116" y="243"/>
                  </a:lnTo>
                  <a:lnTo>
                    <a:pt x="1102" y="263"/>
                  </a:lnTo>
                  <a:lnTo>
                    <a:pt x="1084" y="279"/>
                  </a:lnTo>
                  <a:lnTo>
                    <a:pt x="1060" y="290"/>
                  </a:lnTo>
                  <a:lnTo>
                    <a:pt x="1033" y="298"/>
                  </a:lnTo>
                  <a:lnTo>
                    <a:pt x="1000" y="299"/>
                  </a:lnTo>
                  <a:lnTo>
                    <a:pt x="975" y="298"/>
                  </a:lnTo>
                  <a:lnTo>
                    <a:pt x="951" y="297"/>
                  </a:lnTo>
                  <a:lnTo>
                    <a:pt x="929" y="296"/>
                  </a:lnTo>
                  <a:lnTo>
                    <a:pt x="909" y="295"/>
                  </a:lnTo>
                  <a:lnTo>
                    <a:pt x="890" y="294"/>
                  </a:lnTo>
                  <a:lnTo>
                    <a:pt x="872" y="293"/>
                  </a:lnTo>
                  <a:lnTo>
                    <a:pt x="855" y="291"/>
                  </a:lnTo>
                  <a:lnTo>
                    <a:pt x="839" y="290"/>
                  </a:lnTo>
                  <a:lnTo>
                    <a:pt x="824" y="289"/>
                  </a:lnTo>
                  <a:lnTo>
                    <a:pt x="808" y="289"/>
                  </a:lnTo>
                  <a:lnTo>
                    <a:pt x="794" y="288"/>
                  </a:lnTo>
                  <a:lnTo>
                    <a:pt x="779" y="287"/>
                  </a:lnTo>
                  <a:lnTo>
                    <a:pt x="764" y="287"/>
                  </a:lnTo>
                  <a:lnTo>
                    <a:pt x="748" y="286"/>
                  </a:lnTo>
                  <a:lnTo>
                    <a:pt x="732" y="285"/>
                  </a:lnTo>
                  <a:lnTo>
                    <a:pt x="715" y="284"/>
                  </a:lnTo>
                  <a:lnTo>
                    <a:pt x="697" y="284"/>
                  </a:lnTo>
                  <a:lnTo>
                    <a:pt x="676" y="283"/>
                  </a:lnTo>
                  <a:lnTo>
                    <a:pt x="655" y="282"/>
                  </a:lnTo>
                  <a:lnTo>
                    <a:pt x="633" y="281"/>
                  </a:lnTo>
                  <a:lnTo>
                    <a:pt x="607" y="279"/>
                  </a:lnTo>
                  <a:lnTo>
                    <a:pt x="580" y="278"/>
                  </a:lnTo>
                  <a:lnTo>
                    <a:pt x="550" y="277"/>
                  </a:lnTo>
                  <a:lnTo>
                    <a:pt x="519" y="275"/>
                  </a:lnTo>
                  <a:lnTo>
                    <a:pt x="483" y="274"/>
                  </a:lnTo>
                  <a:lnTo>
                    <a:pt x="445" y="272"/>
                  </a:lnTo>
                  <a:lnTo>
                    <a:pt x="405" y="270"/>
                  </a:lnTo>
                  <a:lnTo>
                    <a:pt x="360" y="268"/>
                  </a:lnTo>
                  <a:lnTo>
                    <a:pt x="311" y="266"/>
                  </a:lnTo>
                  <a:lnTo>
                    <a:pt x="260" y="263"/>
                  </a:lnTo>
                  <a:lnTo>
                    <a:pt x="204" y="260"/>
                  </a:lnTo>
                  <a:lnTo>
                    <a:pt x="144" y="257"/>
                  </a:lnTo>
                  <a:lnTo>
                    <a:pt x="111" y="252"/>
                  </a:lnTo>
                  <a:lnTo>
                    <a:pt x="83" y="243"/>
                  </a:lnTo>
                  <a:lnTo>
                    <a:pt x="59" y="228"/>
                  </a:lnTo>
                  <a:lnTo>
                    <a:pt x="39" y="210"/>
                  </a:lnTo>
                  <a:lnTo>
                    <a:pt x="23" y="189"/>
                  </a:lnTo>
                  <a:lnTo>
                    <a:pt x="12" y="166"/>
                  </a:lnTo>
                  <a:lnTo>
                    <a:pt x="3" y="141"/>
                  </a:lnTo>
                  <a:lnTo>
                    <a:pt x="0" y="117"/>
                  </a:lnTo>
                  <a:lnTo>
                    <a:pt x="3" y="94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3"/>
                  </a:lnTo>
                  <a:lnTo>
                    <a:pt x="51" y="18"/>
                  </a:lnTo>
                  <a:lnTo>
                    <a:pt x="74" y="8"/>
                  </a:lnTo>
                  <a:lnTo>
                    <a:pt x="100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93" name="Freeform 438"/>
            <p:cNvSpPr>
              <a:spLocks/>
            </p:cNvSpPr>
            <p:nvPr/>
          </p:nvSpPr>
          <p:spPr bwMode="auto">
            <a:xfrm>
              <a:off x="4839" y="2256"/>
              <a:ext cx="114" cy="24"/>
            </a:xfrm>
            <a:custGeom>
              <a:avLst/>
              <a:gdLst>
                <a:gd name="T0" fmla="*/ 0 w 1134"/>
                <a:gd name="T1" fmla="*/ 0 h 287"/>
                <a:gd name="T2" fmla="*/ 0 w 1134"/>
                <a:gd name="T3" fmla="*/ 0 h 287"/>
                <a:gd name="T4" fmla="*/ 0 w 1134"/>
                <a:gd name="T5" fmla="*/ 0 h 287"/>
                <a:gd name="T6" fmla="*/ 0 w 1134"/>
                <a:gd name="T7" fmla="*/ 0 h 287"/>
                <a:gd name="T8" fmla="*/ 0 w 1134"/>
                <a:gd name="T9" fmla="*/ 0 h 287"/>
                <a:gd name="T10" fmla="*/ 0 w 1134"/>
                <a:gd name="T11" fmla="*/ 0 h 287"/>
                <a:gd name="T12" fmla="*/ 0 w 1134"/>
                <a:gd name="T13" fmla="*/ 0 h 287"/>
                <a:gd name="T14" fmla="*/ 0 w 1134"/>
                <a:gd name="T15" fmla="*/ 0 h 287"/>
                <a:gd name="T16" fmla="*/ 0 w 1134"/>
                <a:gd name="T17" fmla="*/ 0 h 287"/>
                <a:gd name="T18" fmla="*/ 0 w 1134"/>
                <a:gd name="T19" fmla="*/ 0 h 287"/>
                <a:gd name="T20" fmla="*/ 0 w 1134"/>
                <a:gd name="T21" fmla="*/ 0 h 287"/>
                <a:gd name="T22" fmla="*/ 0 w 1134"/>
                <a:gd name="T23" fmla="*/ 0 h 287"/>
                <a:gd name="T24" fmla="*/ 0 w 1134"/>
                <a:gd name="T25" fmla="*/ 0 h 287"/>
                <a:gd name="T26" fmla="*/ 0 w 1134"/>
                <a:gd name="T27" fmla="*/ 0 h 287"/>
                <a:gd name="T28" fmla="*/ 0 w 1134"/>
                <a:gd name="T29" fmla="*/ 0 h 287"/>
                <a:gd name="T30" fmla="*/ 0 w 1134"/>
                <a:gd name="T31" fmla="*/ 0 h 287"/>
                <a:gd name="T32" fmla="*/ 0 w 1134"/>
                <a:gd name="T33" fmla="*/ 0 h 287"/>
                <a:gd name="T34" fmla="*/ 0 w 1134"/>
                <a:gd name="T35" fmla="*/ 0 h 287"/>
                <a:gd name="T36" fmla="*/ 0 w 1134"/>
                <a:gd name="T37" fmla="*/ 0 h 287"/>
                <a:gd name="T38" fmla="*/ 0 w 1134"/>
                <a:gd name="T39" fmla="*/ 0 h 287"/>
                <a:gd name="T40" fmla="*/ 0 w 1134"/>
                <a:gd name="T41" fmla="*/ 0 h 287"/>
                <a:gd name="T42" fmla="*/ 0 w 1134"/>
                <a:gd name="T43" fmla="*/ 0 h 287"/>
                <a:gd name="T44" fmla="*/ 0 w 1134"/>
                <a:gd name="T45" fmla="*/ 0 h 287"/>
                <a:gd name="T46" fmla="*/ 0 w 1134"/>
                <a:gd name="T47" fmla="*/ 0 h 287"/>
                <a:gd name="T48" fmla="*/ 0 w 1134"/>
                <a:gd name="T49" fmla="*/ 0 h 287"/>
                <a:gd name="T50" fmla="*/ 0 w 1134"/>
                <a:gd name="T51" fmla="*/ 0 h 287"/>
                <a:gd name="T52" fmla="*/ 0 w 1134"/>
                <a:gd name="T53" fmla="*/ 0 h 287"/>
                <a:gd name="T54" fmla="*/ 0 w 1134"/>
                <a:gd name="T55" fmla="*/ 0 h 287"/>
                <a:gd name="T56" fmla="*/ 0 w 1134"/>
                <a:gd name="T57" fmla="*/ 0 h 287"/>
                <a:gd name="T58" fmla="*/ 0 w 1134"/>
                <a:gd name="T59" fmla="*/ 0 h 287"/>
                <a:gd name="T60" fmla="*/ 0 w 1134"/>
                <a:gd name="T61" fmla="*/ 0 h 287"/>
                <a:gd name="T62" fmla="*/ 0 w 1134"/>
                <a:gd name="T63" fmla="*/ 0 h 287"/>
                <a:gd name="T64" fmla="*/ 0 w 1134"/>
                <a:gd name="T65" fmla="*/ 0 h 287"/>
                <a:gd name="T66" fmla="*/ 0 w 1134"/>
                <a:gd name="T67" fmla="*/ 0 h 287"/>
                <a:gd name="T68" fmla="*/ 0 w 1134"/>
                <a:gd name="T69" fmla="*/ 0 h 287"/>
                <a:gd name="T70" fmla="*/ 0 w 1134"/>
                <a:gd name="T71" fmla="*/ 0 h 287"/>
                <a:gd name="T72" fmla="*/ 0 w 1134"/>
                <a:gd name="T73" fmla="*/ 0 h 287"/>
                <a:gd name="T74" fmla="*/ 0 w 1134"/>
                <a:gd name="T75" fmla="*/ 0 h 287"/>
                <a:gd name="T76" fmla="*/ 0 w 1134"/>
                <a:gd name="T77" fmla="*/ 0 h 287"/>
                <a:gd name="T78" fmla="*/ 0 w 1134"/>
                <a:gd name="T79" fmla="*/ 0 h 287"/>
                <a:gd name="T80" fmla="*/ 0 w 1134"/>
                <a:gd name="T81" fmla="*/ 0 h 287"/>
                <a:gd name="T82" fmla="*/ 0 w 1134"/>
                <a:gd name="T83" fmla="*/ 0 h 287"/>
                <a:gd name="T84" fmla="*/ 0 w 1134"/>
                <a:gd name="T85" fmla="*/ 0 h 287"/>
                <a:gd name="T86" fmla="*/ 0 w 1134"/>
                <a:gd name="T87" fmla="*/ 0 h 287"/>
                <a:gd name="T88" fmla="*/ 0 w 1134"/>
                <a:gd name="T89" fmla="*/ 0 h 287"/>
                <a:gd name="T90" fmla="*/ 0 w 1134"/>
                <a:gd name="T91" fmla="*/ 0 h 287"/>
                <a:gd name="T92" fmla="*/ 0 w 1134"/>
                <a:gd name="T93" fmla="*/ 0 h 287"/>
                <a:gd name="T94" fmla="*/ 0 w 1134"/>
                <a:gd name="T95" fmla="*/ 0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87"/>
                <a:gd name="T146" fmla="*/ 1134 w 1134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87">
                  <a:moveTo>
                    <a:pt x="127" y="0"/>
                  </a:moveTo>
                  <a:lnTo>
                    <a:pt x="149" y="3"/>
                  </a:lnTo>
                  <a:lnTo>
                    <a:pt x="170" y="5"/>
                  </a:lnTo>
                  <a:lnTo>
                    <a:pt x="190" y="8"/>
                  </a:lnTo>
                  <a:lnTo>
                    <a:pt x="210" y="10"/>
                  </a:lnTo>
                  <a:lnTo>
                    <a:pt x="229" y="12"/>
                  </a:lnTo>
                  <a:lnTo>
                    <a:pt x="248" y="15"/>
                  </a:lnTo>
                  <a:lnTo>
                    <a:pt x="268" y="17"/>
                  </a:lnTo>
                  <a:lnTo>
                    <a:pt x="287" y="19"/>
                  </a:lnTo>
                  <a:lnTo>
                    <a:pt x="306" y="21"/>
                  </a:lnTo>
                  <a:lnTo>
                    <a:pt x="326" y="22"/>
                  </a:lnTo>
                  <a:lnTo>
                    <a:pt x="345" y="24"/>
                  </a:lnTo>
                  <a:lnTo>
                    <a:pt x="365" y="26"/>
                  </a:lnTo>
                  <a:lnTo>
                    <a:pt x="386" y="27"/>
                  </a:lnTo>
                  <a:lnTo>
                    <a:pt x="407" y="28"/>
                  </a:lnTo>
                  <a:lnTo>
                    <a:pt x="428" y="30"/>
                  </a:lnTo>
                  <a:lnTo>
                    <a:pt x="452" y="31"/>
                  </a:lnTo>
                  <a:lnTo>
                    <a:pt x="475" y="32"/>
                  </a:lnTo>
                  <a:lnTo>
                    <a:pt x="499" y="33"/>
                  </a:lnTo>
                  <a:lnTo>
                    <a:pt x="525" y="34"/>
                  </a:lnTo>
                  <a:lnTo>
                    <a:pt x="552" y="35"/>
                  </a:lnTo>
                  <a:lnTo>
                    <a:pt x="581" y="36"/>
                  </a:lnTo>
                  <a:lnTo>
                    <a:pt x="610" y="37"/>
                  </a:lnTo>
                  <a:lnTo>
                    <a:pt x="642" y="38"/>
                  </a:lnTo>
                  <a:lnTo>
                    <a:pt x="674" y="38"/>
                  </a:lnTo>
                  <a:lnTo>
                    <a:pt x="709" y="39"/>
                  </a:lnTo>
                  <a:lnTo>
                    <a:pt x="745" y="40"/>
                  </a:lnTo>
                  <a:lnTo>
                    <a:pt x="783" y="41"/>
                  </a:lnTo>
                  <a:lnTo>
                    <a:pt x="824" y="41"/>
                  </a:lnTo>
                  <a:lnTo>
                    <a:pt x="865" y="42"/>
                  </a:lnTo>
                  <a:lnTo>
                    <a:pt x="911" y="43"/>
                  </a:lnTo>
                  <a:lnTo>
                    <a:pt x="958" y="43"/>
                  </a:lnTo>
                  <a:lnTo>
                    <a:pt x="1008" y="45"/>
                  </a:lnTo>
                  <a:lnTo>
                    <a:pt x="1036" y="48"/>
                  </a:lnTo>
                  <a:lnTo>
                    <a:pt x="1059" y="56"/>
                  </a:lnTo>
                  <a:lnTo>
                    <a:pt x="1080" y="67"/>
                  </a:lnTo>
                  <a:lnTo>
                    <a:pt x="1097" y="83"/>
                  </a:lnTo>
                  <a:lnTo>
                    <a:pt x="1110" y="99"/>
                  </a:lnTo>
                  <a:lnTo>
                    <a:pt x="1121" y="118"/>
                  </a:lnTo>
                  <a:lnTo>
                    <a:pt x="1128" y="138"/>
                  </a:lnTo>
                  <a:lnTo>
                    <a:pt x="1134" y="158"/>
                  </a:lnTo>
                  <a:lnTo>
                    <a:pt x="1133" y="184"/>
                  </a:lnTo>
                  <a:lnTo>
                    <a:pt x="1126" y="208"/>
                  </a:lnTo>
                  <a:lnTo>
                    <a:pt x="1116" y="231"/>
                  </a:lnTo>
                  <a:lnTo>
                    <a:pt x="1102" y="251"/>
                  </a:lnTo>
                  <a:lnTo>
                    <a:pt x="1084" y="267"/>
                  </a:lnTo>
                  <a:lnTo>
                    <a:pt x="1060" y="278"/>
                  </a:lnTo>
                  <a:lnTo>
                    <a:pt x="1033" y="286"/>
                  </a:lnTo>
                  <a:lnTo>
                    <a:pt x="1000" y="287"/>
                  </a:lnTo>
                  <a:lnTo>
                    <a:pt x="975" y="286"/>
                  </a:lnTo>
                  <a:lnTo>
                    <a:pt x="951" y="285"/>
                  </a:lnTo>
                  <a:lnTo>
                    <a:pt x="929" y="284"/>
                  </a:lnTo>
                  <a:lnTo>
                    <a:pt x="909" y="283"/>
                  </a:lnTo>
                  <a:lnTo>
                    <a:pt x="890" y="282"/>
                  </a:lnTo>
                  <a:lnTo>
                    <a:pt x="872" y="281"/>
                  </a:lnTo>
                  <a:lnTo>
                    <a:pt x="855" y="279"/>
                  </a:lnTo>
                  <a:lnTo>
                    <a:pt x="839" y="278"/>
                  </a:lnTo>
                  <a:lnTo>
                    <a:pt x="824" y="277"/>
                  </a:lnTo>
                  <a:lnTo>
                    <a:pt x="808" y="277"/>
                  </a:lnTo>
                  <a:lnTo>
                    <a:pt x="794" y="276"/>
                  </a:lnTo>
                  <a:lnTo>
                    <a:pt x="779" y="275"/>
                  </a:lnTo>
                  <a:lnTo>
                    <a:pt x="764" y="275"/>
                  </a:lnTo>
                  <a:lnTo>
                    <a:pt x="748" y="274"/>
                  </a:lnTo>
                  <a:lnTo>
                    <a:pt x="732" y="273"/>
                  </a:lnTo>
                  <a:lnTo>
                    <a:pt x="715" y="272"/>
                  </a:lnTo>
                  <a:lnTo>
                    <a:pt x="697" y="272"/>
                  </a:lnTo>
                  <a:lnTo>
                    <a:pt x="676" y="271"/>
                  </a:lnTo>
                  <a:lnTo>
                    <a:pt x="655" y="270"/>
                  </a:lnTo>
                  <a:lnTo>
                    <a:pt x="633" y="269"/>
                  </a:lnTo>
                  <a:lnTo>
                    <a:pt x="607" y="267"/>
                  </a:lnTo>
                  <a:lnTo>
                    <a:pt x="580" y="266"/>
                  </a:lnTo>
                  <a:lnTo>
                    <a:pt x="550" y="265"/>
                  </a:lnTo>
                  <a:lnTo>
                    <a:pt x="519" y="263"/>
                  </a:lnTo>
                  <a:lnTo>
                    <a:pt x="483" y="262"/>
                  </a:lnTo>
                  <a:lnTo>
                    <a:pt x="445" y="260"/>
                  </a:lnTo>
                  <a:lnTo>
                    <a:pt x="405" y="258"/>
                  </a:lnTo>
                  <a:lnTo>
                    <a:pt x="360" y="256"/>
                  </a:lnTo>
                  <a:lnTo>
                    <a:pt x="311" y="254"/>
                  </a:lnTo>
                  <a:lnTo>
                    <a:pt x="260" y="251"/>
                  </a:lnTo>
                  <a:lnTo>
                    <a:pt x="204" y="248"/>
                  </a:lnTo>
                  <a:lnTo>
                    <a:pt x="144" y="245"/>
                  </a:lnTo>
                  <a:lnTo>
                    <a:pt x="111" y="240"/>
                  </a:lnTo>
                  <a:lnTo>
                    <a:pt x="83" y="231"/>
                  </a:lnTo>
                  <a:lnTo>
                    <a:pt x="59" y="216"/>
                  </a:lnTo>
                  <a:lnTo>
                    <a:pt x="39" y="198"/>
                  </a:lnTo>
                  <a:lnTo>
                    <a:pt x="23" y="177"/>
                  </a:lnTo>
                  <a:lnTo>
                    <a:pt x="12" y="154"/>
                  </a:lnTo>
                  <a:lnTo>
                    <a:pt x="3" y="129"/>
                  </a:lnTo>
                  <a:lnTo>
                    <a:pt x="0" y="105"/>
                  </a:lnTo>
                  <a:lnTo>
                    <a:pt x="3" y="84"/>
                  </a:lnTo>
                  <a:lnTo>
                    <a:pt x="10" y="64"/>
                  </a:lnTo>
                  <a:lnTo>
                    <a:pt x="20" y="47"/>
                  </a:lnTo>
                  <a:lnTo>
                    <a:pt x="33" y="30"/>
                  </a:lnTo>
                  <a:lnTo>
                    <a:pt x="50" y="17"/>
                  </a:lnTo>
                  <a:lnTo>
                    <a:pt x="71" y="7"/>
                  </a:lnTo>
                  <a:lnTo>
                    <a:pt x="97" y="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5E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94" name="Freeform 439"/>
            <p:cNvSpPr>
              <a:spLocks/>
            </p:cNvSpPr>
            <p:nvPr/>
          </p:nvSpPr>
          <p:spPr bwMode="auto">
            <a:xfrm>
              <a:off x="4839" y="2257"/>
              <a:ext cx="114" cy="23"/>
            </a:xfrm>
            <a:custGeom>
              <a:avLst/>
              <a:gdLst>
                <a:gd name="T0" fmla="*/ 0 w 1134"/>
                <a:gd name="T1" fmla="*/ 0 h 275"/>
                <a:gd name="T2" fmla="*/ 0 w 1134"/>
                <a:gd name="T3" fmla="*/ 0 h 275"/>
                <a:gd name="T4" fmla="*/ 0 w 1134"/>
                <a:gd name="T5" fmla="*/ 0 h 275"/>
                <a:gd name="T6" fmla="*/ 0 w 1134"/>
                <a:gd name="T7" fmla="*/ 0 h 275"/>
                <a:gd name="T8" fmla="*/ 0 w 1134"/>
                <a:gd name="T9" fmla="*/ 0 h 275"/>
                <a:gd name="T10" fmla="*/ 0 w 1134"/>
                <a:gd name="T11" fmla="*/ 0 h 275"/>
                <a:gd name="T12" fmla="*/ 0 w 1134"/>
                <a:gd name="T13" fmla="*/ 0 h 275"/>
                <a:gd name="T14" fmla="*/ 0 w 1134"/>
                <a:gd name="T15" fmla="*/ 0 h 275"/>
                <a:gd name="T16" fmla="*/ 0 w 1134"/>
                <a:gd name="T17" fmla="*/ 0 h 275"/>
                <a:gd name="T18" fmla="*/ 0 w 1134"/>
                <a:gd name="T19" fmla="*/ 0 h 275"/>
                <a:gd name="T20" fmla="*/ 0 w 1134"/>
                <a:gd name="T21" fmla="*/ 0 h 275"/>
                <a:gd name="T22" fmla="*/ 0 w 1134"/>
                <a:gd name="T23" fmla="*/ 0 h 275"/>
                <a:gd name="T24" fmla="*/ 0 w 1134"/>
                <a:gd name="T25" fmla="*/ 0 h 275"/>
                <a:gd name="T26" fmla="*/ 0 w 1134"/>
                <a:gd name="T27" fmla="*/ 0 h 275"/>
                <a:gd name="T28" fmla="*/ 0 w 1134"/>
                <a:gd name="T29" fmla="*/ 0 h 275"/>
                <a:gd name="T30" fmla="*/ 0 w 1134"/>
                <a:gd name="T31" fmla="*/ 0 h 275"/>
                <a:gd name="T32" fmla="*/ 0 w 1134"/>
                <a:gd name="T33" fmla="*/ 0 h 275"/>
                <a:gd name="T34" fmla="*/ 0 w 1134"/>
                <a:gd name="T35" fmla="*/ 0 h 275"/>
                <a:gd name="T36" fmla="*/ 0 w 1134"/>
                <a:gd name="T37" fmla="*/ 0 h 275"/>
                <a:gd name="T38" fmla="*/ 0 w 1134"/>
                <a:gd name="T39" fmla="*/ 0 h 275"/>
                <a:gd name="T40" fmla="*/ 0 w 1134"/>
                <a:gd name="T41" fmla="*/ 0 h 275"/>
                <a:gd name="T42" fmla="*/ 0 w 1134"/>
                <a:gd name="T43" fmla="*/ 0 h 275"/>
                <a:gd name="T44" fmla="*/ 0 w 1134"/>
                <a:gd name="T45" fmla="*/ 0 h 275"/>
                <a:gd name="T46" fmla="*/ 0 w 1134"/>
                <a:gd name="T47" fmla="*/ 0 h 275"/>
                <a:gd name="T48" fmla="*/ 0 w 1134"/>
                <a:gd name="T49" fmla="*/ 0 h 275"/>
                <a:gd name="T50" fmla="*/ 0 w 1134"/>
                <a:gd name="T51" fmla="*/ 0 h 275"/>
                <a:gd name="T52" fmla="*/ 0 w 1134"/>
                <a:gd name="T53" fmla="*/ 0 h 275"/>
                <a:gd name="T54" fmla="*/ 0 w 1134"/>
                <a:gd name="T55" fmla="*/ 0 h 275"/>
                <a:gd name="T56" fmla="*/ 0 w 1134"/>
                <a:gd name="T57" fmla="*/ 0 h 275"/>
                <a:gd name="T58" fmla="*/ 0 w 1134"/>
                <a:gd name="T59" fmla="*/ 0 h 275"/>
                <a:gd name="T60" fmla="*/ 0 w 1134"/>
                <a:gd name="T61" fmla="*/ 0 h 275"/>
                <a:gd name="T62" fmla="*/ 0 w 1134"/>
                <a:gd name="T63" fmla="*/ 0 h 275"/>
                <a:gd name="T64" fmla="*/ 0 w 1134"/>
                <a:gd name="T65" fmla="*/ 0 h 275"/>
                <a:gd name="T66" fmla="*/ 0 w 1134"/>
                <a:gd name="T67" fmla="*/ 0 h 275"/>
                <a:gd name="T68" fmla="*/ 0 w 1134"/>
                <a:gd name="T69" fmla="*/ 0 h 275"/>
                <a:gd name="T70" fmla="*/ 0 w 1134"/>
                <a:gd name="T71" fmla="*/ 0 h 275"/>
                <a:gd name="T72" fmla="*/ 0 w 1134"/>
                <a:gd name="T73" fmla="*/ 0 h 275"/>
                <a:gd name="T74" fmla="*/ 0 w 1134"/>
                <a:gd name="T75" fmla="*/ 0 h 275"/>
                <a:gd name="T76" fmla="*/ 0 w 1134"/>
                <a:gd name="T77" fmla="*/ 0 h 275"/>
                <a:gd name="T78" fmla="*/ 0 w 1134"/>
                <a:gd name="T79" fmla="*/ 0 h 275"/>
                <a:gd name="T80" fmla="*/ 0 w 1134"/>
                <a:gd name="T81" fmla="*/ 0 h 275"/>
                <a:gd name="T82" fmla="*/ 0 w 1134"/>
                <a:gd name="T83" fmla="*/ 0 h 275"/>
                <a:gd name="T84" fmla="*/ 0 w 1134"/>
                <a:gd name="T85" fmla="*/ 0 h 275"/>
                <a:gd name="T86" fmla="*/ 0 w 1134"/>
                <a:gd name="T87" fmla="*/ 0 h 275"/>
                <a:gd name="T88" fmla="*/ 0 w 1134"/>
                <a:gd name="T89" fmla="*/ 0 h 275"/>
                <a:gd name="T90" fmla="*/ 0 w 1134"/>
                <a:gd name="T91" fmla="*/ 0 h 275"/>
                <a:gd name="T92" fmla="*/ 0 w 1134"/>
                <a:gd name="T93" fmla="*/ 0 h 275"/>
                <a:gd name="T94" fmla="*/ 0 w 1134"/>
                <a:gd name="T95" fmla="*/ 0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75"/>
                <a:gd name="T146" fmla="*/ 1134 w 1134"/>
                <a:gd name="T147" fmla="*/ 275 h 2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75">
                  <a:moveTo>
                    <a:pt x="120" y="0"/>
                  </a:moveTo>
                  <a:lnTo>
                    <a:pt x="140" y="4"/>
                  </a:lnTo>
                  <a:lnTo>
                    <a:pt x="159" y="7"/>
                  </a:lnTo>
                  <a:lnTo>
                    <a:pt x="179" y="10"/>
                  </a:lnTo>
                  <a:lnTo>
                    <a:pt x="199" y="13"/>
                  </a:lnTo>
                  <a:lnTo>
                    <a:pt x="219" y="16"/>
                  </a:lnTo>
                  <a:lnTo>
                    <a:pt x="239" y="19"/>
                  </a:lnTo>
                  <a:lnTo>
                    <a:pt x="260" y="21"/>
                  </a:lnTo>
                  <a:lnTo>
                    <a:pt x="280" y="24"/>
                  </a:lnTo>
                  <a:lnTo>
                    <a:pt x="301" y="26"/>
                  </a:lnTo>
                  <a:lnTo>
                    <a:pt x="323" y="28"/>
                  </a:lnTo>
                  <a:lnTo>
                    <a:pt x="345" y="30"/>
                  </a:lnTo>
                  <a:lnTo>
                    <a:pt x="368" y="33"/>
                  </a:lnTo>
                  <a:lnTo>
                    <a:pt x="392" y="34"/>
                  </a:lnTo>
                  <a:lnTo>
                    <a:pt x="415" y="36"/>
                  </a:lnTo>
                  <a:lnTo>
                    <a:pt x="439" y="38"/>
                  </a:lnTo>
                  <a:lnTo>
                    <a:pt x="465" y="39"/>
                  </a:lnTo>
                  <a:lnTo>
                    <a:pt x="491" y="40"/>
                  </a:lnTo>
                  <a:lnTo>
                    <a:pt x="519" y="41"/>
                  </a:lnTo>
                  <a:lnTo>
                    <a:pt x="546" y="42"/>
                  </a:lnTo>
                  <a:lnTo>
                    <a:pt x="576" y="43"/>
                  </a:lnTo>
                  <a:lnTo>
                    <a:pt x="605" y="44"/>
                  </a:lnTo>
                  <a:lnTo>
                    <a:pt x="636" y="44"/>
                  </a:lnTo>
                  <a:lnTo>
                    <a:pt x="668" y="45"/>
                  </a:lnTo>
                  <a:lnTo>
                    <a:pt x="702" y="45"/>
                  </a:lnTo>
                  <a:lnTo>
                    <a:pt x="736" y="46"/>
                  </a:lnTo>
                  <a:lnTo>
                    <a:pt x="771" y="46"/>
                  </a:lnTo>
                  <a:lnTo>
                    <a:pt x="807" y="46"/>
                  </a:lnTo>
                  <a:lnTo>
                    <a:pt x="846" y="46"/>
                  </a:lnTo>
                  <a:lnTo>
                    <a:pt x="886" y="46"/>
                  </a:lnTo>
                  <a:lnTo>
                    <a:pt x="927" y="46"/>
                  </a:lnTo>
                  <a:lnTo>
                    <a:pt x="970" y="45"/>
                  </a:lnTo>
                  <a:lnTo>
                    <a:pt x="1015" y="45"/>
                  </a:lnTo>
                  <a:lnTo>
                    <a:pt x="1040" y="48"/>
                  </a:lnTo>
                  <a:lnTo>
                    <a:pt x="1062" y="55"/>
                  </a:lnTo>
                  <a:lnTo>
                    <a:pt x="1081" y="66"/>
                  </a:lnTo>
                  <a:lnTo>
                    <a:pt x="1096" y="79"/>
                  </a:lnTo>
                  <a:lnTo>
                    <a:pt x="1109" y="95"/>
                  </a:lnTo>
                  <a:lnTo>
                    <a:pt x="1119" y="111"/>
                  </a:lnTo>
                  <a:lnTo>
                    <a:pt x="1127" y="129"/>
                  </a:lnTo>
                  <a:lnTo>
                    <a:pt x="1134" y="146"/>
                  </a:lnTo>
                  <a:lnTo>
                    <a:pt x="1133" y="172"/>
                  </a:lnTo>
                  <a:lnTo>
                    <a:pt x="1126" y="196"/>
                  </a:lnTo>
                  <a:lnTo>
                    <a:pt x="1116" y="219"/>
                  </a:lnTo>
                  <a:lnTo>
                    <a:pt x="1102" y="239"/>
                  </a:lnTo>
                  <a:lnTo>
                    <a:pt x="1084" y="255"/>
                  </a:lnTo>
                  <a:lnTo>
                    <a:pt x="1060" y="266"/>
                  </a:lnTo>
                  <a:lnTo>
                    <a:pt x="1033" y="274"/>
                  </a:lnTo>
                  <a:lnTo>
                    <a:pt x="1000" y="275"/>
                  </a:lnTo>
                  <a:lnTo>
                    <a:pt x="975" y="274"/>
                  </a:lnTo>
                  <a:lnTo>
                    <a:pt x="951" y="273"/>
                  </a:lnTo>
                  <a:lnTo>
                    <a:pt x="929" y="272"/>
                  </a:lnTo>
                  <a:lnTo>
                    <a:pt x="909" y="271"/>
                  </a:lnTo>
                  <a:lnTo>
                    <a:pt x="890" y="270"/>
                  </a:lnTo>
                  <a:lnTo>
                    <a:pt x="872" y="269"/>
                  </a:lnTo>
                  <a:lnTo>
                    <a:pt x="855" y="267"/>
                  </a:lnTo>
                  <a:lnTo>
                    <a:pt x="839" y="266"/>
                  </a:lnTo>
                  <a:lnTo>
                    <a:pt x="824" y="265"/>
                  </a:lnTo>
                  <a:lnTo>
                    <a:pt x="808" y="265"/>
                  </a:lnTo>
                  <a:lnTo>
                    <a:pt x="794" y="264"/>
                  </a:lnTo>
                  <a:lnTo>
                    <a:pt x="779" y="263"/>
                  </a:lnTo>
                  <a:lnTo>
                    <a:pt x="764" y="263"/>
                  </a:lnTo>
                  <a:lnTo>
                    <a:pt x="748" y="262"/>
                  </a:lnTo>
                  <a:lnTo>
                    <a:pt x="732" y="261"/>
                  </a:lnTo>
                  <a:lnTo>
                    <a:pt x="715" y="260"/>
                  </a:lnTo>
                  <a:lnTo>
                    <a:pt x="697" y="260"/>
                  </a:lnTo>
                  <a:lnTo>
                    <a:pt x="676" y="259"/>
                  </a:lnTo>
                  <a:lnTo>
                    <a:pt x="655" y="258"/>
                  </a:lnTo>
                  <a:lnTo>
                    <a:pt x="633" y="257"/>
                  </a:lnTo>
                  <a:lnTo>
                    <a:pt x="607" y="255"/>
                  </a:lnTo>
                  <a:lnTo>
                    <a:pt x="580" y="254"/>
                  </a:lnTo>
                  <a:lnTo>
                    <a:pt x="550" y="253"/>
                  </a:lnTo>
                  <a:lnTo>
                    <a:pt x="519" y="251"/>
                  </a:lnTo>
                  <a:lnTo>
                    <a:pt x="483" y="250"/>
                  </a:lnTo>
                  <a:lnTo>
                    <a:pt x="445" y="248"/>
                  </a:lnTo>
                  <a:lnTo>
                    <a:pt x="405" y="246"/>
                  </a:lnTo>
                  <a:lnTo>
                    <a:pt x="360" y="244"/>
                  </a:lnTo>
                  <a:lnTo>
                    <a:pt x="311" y="242"/>
                  </a:lnTo>
                  <a:lnTo>
                    <a:pt x="260" y="239"/>
                  </a:lnTo>
                  <a:lnTo>
                    <a:pt x="204" y="236"/>
                  </a:lnTo>
                  <a:lnTo>
                    <a:pt x="144" y="233"/>
                  </a:lnTo>
                  <a:lnTo>
                    <a:pt x="111" y="228"/>
                  </a:lnTo>
                  <a:lnTo>
                    <a:pt x="83" y="219"/>
                  </a:lnTo>
                  <a:lnTo>
                    <a:pt x="59" y="204"/>
                  </a:lnTo>
                  <a:lnTo>
                    <a:pt x="39" y="186"/>
                  </a:lnTo>
                  <a:lnTo>
                    <a:pt x="23" y="165"/>
                  </a:lnTo>
                  <a:lnTo>
                    <a:pt x="12" y="142"/>
                  </a:lnTo>
                  <a:lnTo>
                    <a:pt x="3" y="117"/>
                  </a:lnTo>
                  <a:lnTo>
                    <a:pt x="0" y="93"/>
                  </a:lnTo>
                  <a:lnTo>
                    <a:pt x="4" y="74"/>
                  </a:lnTo>
                  <a:lnTo>
                    <a:pt x="10" y="56"/>
                  </a:lnTo>
                  <a:lnTo>
                    <a:pt x="20" y="41"/>
                  </a:lnTo>
                  <a:lnTo>
                    <a:pt x="32" y="26"/>
                  </a:lnTo>
                  <a:lnTo>
                    <a:pt x="48" y="15"/>
                  </a:lnTo>
                  <a:lnTo>
                    <a:pt x="67" y="6"/>
                  </a:lnTo>
                  <a:lnTo>
                    <a:pt x="92" y="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95" name="Freeform 440"/>
            <p:cNvSpPr>
              <a:spLocks/>
            </p:cNvSpPr>
            <p:nvPr/>
          </p:nvSpPr>
          <p:spPr bwMode="auto">
            <a:xfrm>
              <a:off x="4839" y="2258"/>
              <a:ext cx="114" cy="22"/>
            </a:xfrm>
            <a:custGeom>
              <a:avLst/>
              <a:gdLst>
                <a:gd name="T0" fmla="*/ 0 w 1134"/>
                <a:gd name="T1" fmla="*/ 0 h 262"/>
                <a:gd name="T2" fmla="*/ 0 w 1134"/>
                <a:gd name="T3" fmla="*/ 0 h 262"/>
                <a:gd name="T4" fmla="*/ 0 w 1134"/>
                <a:gd name="T5" fmla="*/ 0 h 262"/>
                <a:gd name="T6" fmla="*/ 0 w 1134"/>
                <a:gd name="T7" fmla="*/ 0 h 262"/>
                <a:gd name="T8" fmla="*/ 0 w 1134"/>
                <a:gd name="T9" fmla="*/ 0 h 262"/>
                <a:gd name="T10" fmla="*/ 0 w 1134"/>
                <a:gd name="T11" fmla="*/ 0 h 262"/>
                <a:gd name="T12" fmla="*/ 0 w 1134"/>
                <a:gd name="T13" fmla="*/ 0 h 262"/>
                <a:gd name="T14" fmla="*/ 0 w 1134"/>
                <a:gd name="T15" fmla="*/ 0 h 262"/>
                <a:gd name="T16" fmla="*/ 0 w 1134"/>
                <a:gd name="T17" fmla="*/ 0 h 262"/>
                <a:gd name="T18" fmla="*/ 0 w 1134"/>
                <a:gd name="T19" fmla="*/ 0 h 262"/>
                <a:gd name="T20" fmla="*/ 0 w 1134"/>
                <a:gd name="T21" fmla="*/ 0 h 262"/>
                <a:gd name="T22" fmla="*/ 0 w 1134"/>
                <a:gd name="T23" fmla="*/ 0 h 262"/>
                <a:gd name="T24" fmla="*/ 0 w 1134"/>
                <a:gd name="T25" fmla="*/ 0 h 262"/>
                <a:gd name="T26" fmla="*/ 0 w 1134"/>
                <a:gd name="T27" fmla="*/ 0 h 262"/>
                <a:gd name="T28" fmla="*/ 0 w 1134"/>
                <a:gd name="T29" fmla="*/ 0 h 262"/>
                <a:gd name="T30" fmla="*/ 0 w 1134"/>
                <a:gd name="T31" fmla="*/ 0 h 262"/>
                <a:gd name="T32" fmla="*/ 0 w 1134"/>
                <a:gd name="T33" fmla="*/ 0 h 262"/>
                <a:gd name="T34" fmla="*/ 0 w 1134"/>
                <a:gd name="T35" fmla="*/ 0 h 262"/>
                <a:gd name="T36" fmla="*/ 0 w 1134"/>
                <a:gd name="T37" fmla="*/ 0 h 262"/>
                <a:gd name="T38" fmla="*/ 0 w 1134"/>
                <a:gd name="T39" fmla="*/ 0 h 262"/>
                <a:gd name="T40" fmla="*/ 0 w 1134"/>
                <a:gd name="T41" fmla="*/ 0 h 262"/>
                <a:gd name="T42" fmla="*/ 0 w 1134"/>
                <a:gd name="T43" fmla="*/ 0 h 262"/>
                <a:gd name="T44" fmla="*/ 0 w 1134"/>
                <a:gd name="T45" fmla="*/ 0 h 262"/>
                <a:gd name="T46" fmla="*/ 0 w 1134"/>
                <a:gd name="T47" fmla="*/ 0 h 262"/>
                <a:gd name="T48" fmla="*/ 0 w 1134"/>
                <a:gd name="T49" fmla="*/ 0 h 262"/>
                <a:gd name="T50" fmla="*/ 0 w 1134"/>
                <a:gd name="T51" fmla="*/ 0 h 262"/>
                <a:gd name="T52" fmla="*/ 0 w 1134"/>
                <a:gd name="T53" fmla="*/ 0 h 262"/>
                <a:gd name="T54" fmla="*/ 0 w 1134"/>
                <a:gd name="T55" fmla="*/ 0 h 262"/>
                <a:gd name="T56" fmla="*/ 0 w 1134"/>
                <a:gd name="T57" fmla="*/ 0 h 262"/>
                <a:gd name="T58" fmla="*/ 0 w 1134"/>
                <a:gd name="T59" fmla="*/ 0 h 262"/>
                <a:gd name="T60" fmla="*/ 0 w 1134"/>
                <a:gd name="T61" fmla="*/ 0 h 262"/>
                <a:gd name="T62" fmla="*/ 0 w 1134"/>
                <a:gd name="T63" fmla="*/ 0 h 262"/>
                <a:gd name="T64" fmla="*/ 0 w 1134"/>
                <a:gd name="T65" fmla="*/ 0 h 262"/>
                <a:gd name="T66" fmla="*/ 0 w 1134"/>
                <a:gd name="T67" fmla="*/ 0 h 262"/>
                <a:gd name="T68" fmla="*/ 0 w 1134"/>
                <a:gd name="T69" fmla="*/ 0 h 262"/>
                <a:gd name="T70" fmla="*/ 0 w 1134"/>
                <a:gd name="T71" fmla="*/ 0 h 262"/>
                <a:gd name="T72" fmla="*/ 0 w 1134"/>
                <a:gd name="T73" fmla="*/ 0 h 262"/>
                <a:gd name="T74" fmla="*/ 0 w 1134"/>
                <a:gd name="T75" fmla="*/ 0 h 262"/>
                <a:gd name="T76" fmla="*/ 0 w 1134"/>
                <a:gd name="T77" fmla="*/ 0 h 262"/>
                <a:gd name="T78" fmla="*/ 0 w 1134"/>
                <a:gd name="T79" fmla="*/ 0 h 262"/>
                <a:gd name="T80" fmla="*/ 0 w 1134"/>
                <a:gd name="T81" fmla="*/ 0 h 262"/>
                <a:gd name="T82" fmla="*/ 0 w 1134"/>
                <a:gd name="T83" fmla="*/ 0 h 262"/>
                <a:gd name="T84" fmla="*/ 0 w 1134"/>
                <a:gd name="T85" fmla="*/ 0 h 262"/>
                <a:gd name="T86" fmla="*/ 0 w 1134"/>
                <a:gd name="T87" fmla="*/ 0 h 262"/>
                <a:gd name="T88" fmla="*/ 0 w 1134"/>
                <a:gd name="T89" fmla="*/ 0 h 262"/>
                <a:gd name="T90" fmla="*/ 0 w 1134"/>
                <a:gd name="T91" fmla="*/ 0 h 262"/>
                <a:gd name="T92" fmla="*/ 0 w 1134"/>
                <a:gd name="T93" fmla="*/ 0 h 262"/>
                <a:gd name="T94" fmla="*/ 0 w 1134"/>
                <a:gd name="T95" fmla="*/ 0 h 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62"/>
                <a:gd name="T146" fmla="*/ 1134 w 1134"/>
                <a:gd name="T147" fmla="*/ 262 h 2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62">
                  <a:moveTo>
                    <a:pt x="115" y="0"/>
                  </a:moveTo>
                  <a:lnTo>
                    <a:pt x="132" y="4"/>
                  </a:lnTo>
                  <a:lnTo>
                    <a:pt x="151" y="8"/>
                  </a:lnTo>
                  <a:lnTo>
                    <a:pt x="169" y="11"/>
                  </a:lnTo>
                  <a:lnTo>
                    <a:pt x="189" y="15"/>
                  </a:lnTo>
                  <a:lnTo>
                    <a:pt x="210" y="18"/>
                  </a:lnTo>
                  <a:lnTo>
                    <a:pt x="230" y="23"/>
                  </a:lnTo>
                  <a:lnTo>
                    <a:pt x="252" y="26"/>
                  </a:lnTo>
                  <a:lnTo>
                    <a:pt x="275" y="29"/>
                  </a:lnTo>
                  <a:lnTo>
                    <a:pt x="297" y="31"/>
                  </a:lnTo>
                  <a:lnTo>
                    <a:pt x="321" y="34"/>
                  </a:lnTo>
                  <a:lnTo>
                    <a:pt x="346" y="36"/>
                  </a:lnTo>
                  <a:lnTo>
                    <a:pt x="370" y="39"/>
                  </a:lnTo>
                  <a:lnTo>
                    <a:pt x="397" y="41"/>
                  </a:lnTo>
                  <a:lnTo>
                    <a:pt x="423" y="42"/>
                  </a:lnTo>
                  <a:lnTo>
                    <a:pt x="451" y="44"/>
                  </a:lnTo>
                  <a:lnTo>
                    <a:pt x="478" y="46"/>
                  </a:lnTo>
                  <a:lnTo>
                    <a:pt x="507" y="47"/>
                  </a:lnTo>
                  <a:lnTo>
                    <a:pt x="536" y="49"/>
                  </a:lnTo>
                  <a:lnTo>
                    <a:pt x="566" y="50"/>
                  </a:lnTo>
                  <a:lnTo>
                    <a:pt x="597" y="51"/>
                  </a:lnTo>
                  <a:lnTo>
                    <a:pt x="628" y="52"/>
                  </a:lnTo>
                  <a:lnTo>
                    <a:pt x="661" y="52"/>
                  </a:lnTo>
                  <a:lnTo>
                    <a:pt x="693" y="52"/>
                  </a:lnTo>
                  <a:lnTo>
                    <a:pt x="727" y="52"/>
                  </a:lnTo>
                  <a:lnTo>
                    <a:pt x="762" y="52"/>
                  </a:lnTo>
                  <a:lnTo>
                    <a:pt x="795" y="52"/>
                  </a:lnTo>
                  <a:lnTo>
                    <a:pt x="831" y="51"/>
                  </a:lnTo>
                  <a:lnTo>
                    <a:pt x="867" y="50"/>
                  </a:lnTo>
                  <a:lnTo>
                    <a:pt x="905" y="49"/>
                  </a:lnTo>
                  <a:lnTo>
                    <a:pt x="942" y="47"/>
                  </a:lnTo>
                  <a:lnTo>
                    <a:pt x="981" y="46"/>
                  </a:lnTo>
                  <a:lnTo>
                    <a:pt x="1020" y="44"/>
                  </a:lnTo>
                  <a:lnTo>
                    <a:pt x="1043" y="47"/>
                  </a:lnTo>
                  <a:lnTo>
                    <a:pt x="1063" y="54"/>
                  </a:lnTo>
                  <a:lnTo>
                    <a:pt x="1081" y="63"/>
                  </a:lnTo>
                  <a:lnTo>
                    <a:pt x="1096" y="74"/>
                  </a:lnTo>
                  <a:lnTo>
                    <a:pt x="1108" y="88"/>
                  </a:lnTo>
                  <a:lnTo>
                    <a:pt x="1118" y="102"/>
                  </a:lnTo>
                  <a:lnTo>
                    <a:pt x="1126" y="118"/>
                  </a:lnTo>
                  <a:lnTo>
                    <a:pt x="1134" y="133"/>
                  </a:lnTo>
                  <a:lnTo>
                    <a:pt x="1133" y="159"/>
                  </a:lnTo>
                  <a:lnTo>
                    <a:pt x="1126" y="183"/>
                  </a:lnTo>
                  <a:lnTo>
                    <a:pt x="1116" y="206"/>
                  </a:lnTo>
                  <a:lnTo>
                    <a:pt x="1102" y="226"/>
                  </a:lnTo>
                  <a:lnTo>
                    <a:pt x="1084" y="242"/>
                  </a:lnTo>
                  <a:lnTo>
                    <a:pt x="1060" y="253"/>
                  </a:lnTo>
                  <a:lnTo>
                    <a:pt x="1033" y="261"/>
                  </a:lnTo>
                  <a:lnTo>
                    <a:pt x="1000" y="262"/>
                  </a:lnTo>
                  <a:lnTo>
                    <a:pt x="975" y="261"/>
                  </a:lnTo>
                  <a:lnTo>
                    <a:pt x="951" y="260"/>
                  </a:lnTo>
                  <a:lnTo>
                    <a:pt x="929" y="259"/>
                  </a:lnTo>
                  <a:lnTo>
                    <a:pt x="909" y="258"/>
                  </a:lnTo>
                  <a:lnTo>
                    <a:pt x="890" y="257"/>
                  </a:lnTo>
                  <a:lnTo>
                    <a:pt x="872" y="256"/>
                  </a:lnTo>
                  <a:lnTo>
                    <a:pt x="855" y="254"/>
                  </a:lnTo>
                  <a:lnTo>
                    <a:pt x="839" y="253"/>
                  </a:lnTo>
                  <a:lnTo>
                    <a:pt x="824" y="252"/>
                  </a:lnTo>
                  <a:lnTo>
                    <a:pt x="808" y="252"/>
                  </a:lnTo>
                  <a:lnTo>
                    <a:pt x="794" y="251"/>
                  </a:lnTo>
                  <a:lnTo>
                    <a:pt x="779" y="250"/>
                  </a:lnTo>
                  <a:lnTo>
                    <a:pt x="764" y="250"/>
                  </a:lnTo>
                  <a:lnTo>
                    <a:pt x="748" y="249"/>
                  </a:lnTo>
                  <a:lnTo>
                    <a:pt x="732" y="248"/>
                  </a:lnTo>
                  <a:lnTo>
                    <a:pt x="715" y="247"/>
                  </a:lnTo>
                  <a:lnTo>
                    <a:pt x="697" y="247"/>
                  </a:lnTo>
                  <a:lnTo>
                    <a:pt x="676" y="246"/>
                  </a:lnTo>
                  <a:lnTo>
                    <a:pt x="655" y="245"/>
                  </a:lnTo>
                  <a:lnTo>
                    <a:pt x="633" y="244"/>
                  </a:lnTo>
                  <a:lnTo>
                    <a:pt x="607" y="242"/>
                  </a:lnTo>
                  <a:lnTo>
                    <a:pt x="580" y="241"/>
                  </a:lnTo>
                  <a:lnTo>
                    <a:pt x="550" y="240"/>
                  </a:lnTo>
                  <a:lnTo>
                    <a:pt x="519" y="238"/>
                  </a:lnTo>
                  <a:lnTo>
                    <a:pt x="483" y="237"/>
                  </a:lnTo>
                  <a:lnTo>
                    <a:pt x="445" y="235"/>
                  </a:lnTo>
                  <a:lnTo>
                    <a:pt x="405" y="233"/>
                  </a:lnTo>
                  <a:lnTo>
                    <a:pt x="360" y="231"/>
                  </a:lnTo>
                  <a:lnTo>
                    <a:pt x="311" y="229"/>
                  </a:lnTo>
                  <a:lnTo>
                    <a:pt x="260" y="226"/>
                  </a:lnTo>
                  <a:lnTo>
                    <a:pt x="204" y="223"/>
                  </a:lnTo>
                  <a:lnTo>
                    <a:pt x="144" y="220"/>
                  </a:lnTo>
                  <a:lnTo>
                    <a:pt x="111" y="215"/>
                  </a:lnTo>
                  <a:lnTo>
                    <a:pt x="83" y="206"/>
                  </a:lnTo>
                  <a:lnTo>
                    <a:pt x="59" y="191"/>
                  </a:lnTo>
                  <a:lnTo>
                    <a:pt x="39" y="173"/>
                  </a:lnTo>
                  <a:lnTo>
                    <a:pt x="23" y="152"/>
                  </a:lnTo>
                  <a:lnTo>
                    <a:pt x="12" y="129"/>
                  </a:lnTo>
                  <a:lnTo>
                    <a:pt x="3" y="104"/>
                  </a:lnTo>
                  <a:lnTo>
                    <a:pt x="0" y="80"/>
                  </a:lnTo>
                  <a:lnTo>
                    <a:pt x="4" y="63"/>
                  </a:lnTo>
                  <a:lnTo>
                    <a:pt x="12" y="47"/>
                  </a:lnTo>
                  <a:lnTo>
                    <a:pt x="20" y="33"/>
                  </a:lnTo>
                  <a:lnTo>
                    <a:pt x="32" y="21"/>
                  </a:lnTo>
                  <a:lnTo>
                    <a:pt x="46" y="11"/>
                  </a:lnTo>
                  <a:lnTo>
                    <a:pt x="64" y="4"/>
                  </a:lnTo>
                  <a:lnTo>
                    <a:pt x="88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96" name="Freeform 441"/>
            <p:cNvSpPr>
              <a:spLocks/>
            </p:cNvSpPr>
            <p:nvPr/>
          </p:nvSpPr>
          <p:spPr bwMode="auto">
            <a:xfrm>
              <a:off x="4839" y="2259"/>
              <a:ext cx="114" cy="21"/>
            </a:xfrm>
            <a:custGeom>
              <a:avLst/>
              <a:gdLst>
                <a:gd name="T0" fmla="*/ 0 w 1134"/>
                <a:gd name="T1" fmla="*/ 0 h 251"/>
                <a:gd name="T2" fmla="*/ 0 w 1134"/>
                <a:gd name="T3" fmla="*/ 0 h 251"/>
                <a:gd name="T4" fmla="*/ 0 w 1134"/>
                <a:gd name="T5" fmla="*/ 0 h 251"/>
                <a:gd name="T6" fmla="*/ 0 w 1134"/>
                <a:gd name="T7" fmla="*/ 0 h 251"/>
                <a:gd name="T8" fmla="*/ 0 w 1134"/>
                <a:gd name="T9" fmla="*/ 0 h 251"/>
                <a:gd name="T10" fmla="*/ 0 w 1134"/>
                <a:gd name="T11" fmla="*/ 0 h 251"/>
                <a:gd name="T12" fmla="*/ 0 w 1134"/>
                <a:gd name="T13" fmla="*/ 0 h 251"/>
                <a:gd name="T14" fmla="*/ 0 w 1134"/>
                <a:gd name="T15" fmla="*/ 0 h 251"/>
                <a:gd name="T16" fmla="*/ 0 w 1134"/>
                <a:gd name="T17" fmla="*/ 0 h 251"/>
                <a:gd name="T18" fmla="*/ 0 w 1134"/>
                <a:gd name="T19" fmla="*/ 0 h 251"/>
                <a:gd name="T20" fmla="*/ 0 w 1134"/>
                <a:gd name="T21" fmla="*/ 0 h 251"/>
                <a:gd name="T22" fmla="*/ 0 w 1134"/>
                <a:gd name="T23" fmla="*/ 0 h 251"/>
                <a:gd name="T24" fmla="*/ 0 w 1134"/>
                <a:gd name="T25" fmla="*/ 0 h 251"/>
                <a:gd name="T26" fmla="*/ 0 w 1134"/>
                <a:gd name="T27" fmla="*/ 0 h 251"/>
                <a:gd name="T28" fmla="*/ 0 w 1134"/>
                <a:gd name="T29" fmla="*/ 0 h 251"/>
                <a:gd name="T30" fmla="*/ 0 w 1134"/>
                <a:gd name="T31" fmla="*/ 0 h 251"/>
                <a:gd name="T32" fmla="*/ 0 w 1134"/>
                <a:gd name="T33" fmla="*/ 0 h 251"/>
                <a:gd name="T34" fmla="*/ 0 w 1134"/>
                <a:gd name="T35" fmla="*/ 0 h 251"/>
                <a:gd name="T36" fmla="*/ 0 w 1134"/>
                <a:gd name="T37" fmla="*/ 0 h 251"/>
                <a:gd name="T38" fmla="*/ 0 w 1134"/>
                <a:gd name="T39" fmla="*/ 0 h 251"/>
                <a:gd name="T40" fmla="*/ 0 w 1134"/>
                <a:gd name="T41" fmla="*/ 0 h 251"/>
                <a:gd name="T42" fmla="*/ 0 w 1134"/>
                <a:gd name="T43" fmla="*/ 0 h 251"/>
                <a:gd name="T44" fmla="*/ 0 w 1134"/>
                <a:gd name="T45" fmla="*/ 0 h 251"/>
                <a:gd name="T46" fmla="*/ 0 w 1134"/>
                <a:gd name="T47" fmla="*/ 0 h 251"/>
                <a:gd name="T48" fmla="*/ 0 w 1134"/>
                <a:gd name="T49" fmla="*/ 0 h 251"/>
                <a:gd name="T50" fmla="*/ 0 w 1134"/>
                <a:gd name="T51" fmla="*/ 0 h 251"/>
                <a:gd name="T52" fmla="*/ 0 w 1134"/>
                <a:gd name="T53" fmla="*/ 0 h 251"/>
                <a:gd name="T54" fmla="*/ 0 w 1134"/>
                <a:gd name="T55" fmla="*/ 0 h 251"/>
                <a:gd name="T56" fmla="*/ 0 w 1134"/>
                <a:gd name="T57" fmla="*/ 0 h 251"/>
                <a:gd name="T58" fmla="*/ 0 w 1134"/>
                <a:gd name="T59" fmla="*/ 0 h 251"/>
                <a:gd name="T60" fmla="*/ 0 w 1134"/>
                <a:gd name="T61" fmla="*/ 0 h 251"/>
                <a:gd name="T62" fmla="*/ 0 w 1134"/>
                <a:gd name="T63" fmla="*/ 0 h 251"/>
                <a:gd name="T64" fmla="*/ 0 w 1134"/>
                <a:gd name="T65" fmla="*/ 0 h 251"/>
                <a:gd name="T66" fmla="*/ 0 w 1134"/>
                <a:gd name="T67" fmla="*/ 0 h 251"/>
                <a:gd name="T68" fmla="*/ 0 w 1134"/>
                <a:gd name="T69" fmla="*/ 0 h 251"/>
                <a:gd name="T70" fmla="*/ 0 w 1134"/>
                <a:gd name="T71" fmla="*/ 0 h 251"/>
                <a:gd name="T72" fmla="*/ 0 w 1134"/>
                <a:gd name="T73" fmla="*/ 0 h 251"/>
                <a:gd name="T74" fmla="*/ 0 w 1134"/>
                <a:gd name="T75" fmla="*/ 0 h 251"/>
                <a:gd name="T76" fmla="*/ 0 w 1134"/>
                <a:gd name="T77" fmla="*/ 0 h 251"/>
                <a:gd name="T78" fmla="*/ 0 w 1134"/>
                <a:gd name="T79" fmla="*/ 0 h 251"/>
                <a:gd name="T80" fmla="*/ 0 w 1134"/>
                <a:gd name="T81" fmla="*/ 0 h 251"/>
                <a:gd name="T82" fmla="*/ 0 w 1134"/>
                <a:gd name="T83" fmla="*/ 0 h 251"/>
                <a:gd name="T84" fmla="*/ 0 w 1134"/>
                <a:gd name="T85" fmla="*/ 0 h 251"/>
                <a:gd name="T86" fmla="*/ 0 w 1134"/>
                <a:gd name="T87" fmla="*/ 0 h 251"/>
                <a:gd name="T88" fmla="*/ 0 w 1134"/>
                <a:gd name="T89" fmla="*/ 0 h 251"/>
                <a:gd name="T90" fmla="*/ 0 w 1134"/>
                <a:gd name="T91" fmla="*/ 0 h 251"/>
                <a:gd name="T92" fmla="*/ 0 w 1134"/>
                <a:gd name="T93" fmla="*/ 0 h 251"/>
                <a:gd name="T94" fmla="*/ 0 w 1134"/>
                <a:gd name="T95" fmla="*/ 0 h 2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51"/>
                <a:gd name="T146" fmla="*/ 1134 w 1134"/>
                <a:gd name="T147" fmla="*/ 251 h 2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51">
                  <a:moveTo>
                    <a:pt x="110" y="1"/>
                  </a:moveTo>
                  <a:lnTo>
                    <a:pt x="125" y="6"/>
                  </a:lnTo>
                  <a:lnTo>
                    <a:pt x="142" y="11"/>
                  </a:lnTo>
                  <a:lnTo>
                    <a:pt x="160" y="15"/>
                  </a:lnTo>
                  <a:lnTo>
                    <a:pt x="179" y="20"/>
                  </a:lnTo>
                  <a:lnTo>
                    <a:pt x="200" y="24"/>
                  </a:lnTo>
                  <a:lnTo>
                    <a:pt x="222" y="27"/>
                  </a:lnTo>
                  <a:lnTo>
                    <a:pt x="244" y="31"/>
                  </a:lnTo>
                  <a:lnTo>
                    <a:pt x="269" y="35"/>
                  </a:lnTo>
                  <a:lnTo>
                    <a:pt x="293" y="39"/>
                  </a:lnTo>
                  <a:lnTo>
                    <a:pt x="319" y="42"/>
                  </a:lnTo>
                  <a:lnTo>
                    <a:pt x="346" y="45"/>
                  </a:lnTo>
                  <a:lnTo>
                    <a:pt x="374" y="48"/>
                  </a:lnTo>
                  <a:lnTo>
                    <a:pt x="403" y="50"/>
                  </a:lnTo>
                  <a:lnTo>
                    <a:pt x="431" y="52"/>
                  </a:lnTo>
                  <a:lnTo>
                    <a:pt x="462" y="55"/>
                  </a:lnTo>
                  <a:lnTo>
                    <a:pt x="492" y="56"/>
                  </a:lnTo>
                  <a:lnTo>
                    <a:pt x="524" y="58"/>
                  </a:lnTo>
                  <a:lnTo>
                    <a:pt x="555" y="59"/>
                  </a:lnTo>
                  <a:lnTo>
                    <a:pt x="588" y="60"/>
                  </a:lnTo>
                  <a:lnTo>
                    <a:pt x="620" y="61"/>
                  </a:lnTo>
                  <a:lnTo>
                    <a:pt x="654" y="62"/>
                  </a:lnTo>
                  <a:lnTo>
                    <a:pt x="687" y="62"/>
                  </a:lnTo>
                  <a:lnTo>
                    <a:pt x="721" y="62"/>
                  </a:lnTo>
                  <a:lnTo>
                    <a:pt x="754" y="62"/>
                  </a:lnTo>
                  <a:lnTo>
                    <a:pt x="788" y="61"/>
                  </a:lnTo>
                  <a:lnTo>
                    <a:pt x="822" y="61"/>
                  </a:lnTo>
                  <a:lnTo>
                    <a:pt x="856" y="59"/>
                  </a:lnTo>
                  <a:lnTo>
                    <a:pt x="891" y="58"/>
                  </a:lnTo>
                  <a:lnTo>
                    <a:pt x="925" y="56"/>
                  </a:lnTo>
                  <a:lnTo>
                    <a:pt x="959" y="54"/>
                  </a:lnTo>
                  <a:lnTo>
                    <a:pt x="993" y="52"/>
                  </a:lnTo>
                  <a:lnTo>
                    <a:pt x="1027" y="49"/>
                  </a:lnTo>
                  <a:lnTo>
                    <a:pt x="1048" y="51"/>
                  </a:lnTo>
                  <a:lnTo>
                    <a:pt x="1066" y="55"/>
                  </a:lnTo>
                  <a:lnTo>
                    <a:pt x="1082" y="63"/>
                  </a:lnTo>
                  <a:lnTo>
                    <a:pt x="1095" y="73"/>
                  </a:lnTo>
                  <a:lnTo>
                    <a:pt x="1106" y="84"/>
                  </a:lnTo>
                  <a:lnTo>
                    <a:pt x="1116" y="97"/>
                  </a:lnTo>
                  <a:lnTo>
                    <a:pt x="1125" y="109"/>
                  </a:lnTo>
                  <a:lnTo>
                    <a:pt x="1134" y="122"/>
                  </a:lnTo>
                  <a:lnTo>
                    <a:pt x="1133" y="148"/>
                  </a:lnTo>
                  <a:lnTo>
                    <a:pt x="1126" y="172"/>
                  </a:lnTo>
                  <a:lnTo>
                    <a:pt x="1116" y="195"/>
                  </a:lnTo>
                  <a:lnTo>
                    <a:pt x="1102" y="215"/>
                  </a:lnTo>
                  <a:lnTo>
                    <a:pt x="1084" y="231"/>
                  </a:lnTo>
                  <a:lnTo>
                    <a:pt x="1060" y="242"/>
                  </a:lnTo>
                  <a:lnTo>
                    <a:pt x="1033" y="250"/>
                  </a:lnTo>
                  <a:lnTo>
                    <a:pt x="1000" y="251"/>
                  </a:lnTo>
                  <a:lnTo>
                    <a:pt x="975" y="250"/>
                  </a:lnTo>
                  <a:lnTo>
                    <a:pt x="951" y="249"/>
                  </a:lnTo>
                  <a:lnTo>
                    <a:pt x="929" y="248"/>
                  </a:lnTo>
                  <a:lnTo>
                    <a:pt x="909" y="247"/>
                  </a:lnTo>
                  <a:lnTo>
                    <a:pt x="890" y="246"/>
                  </a:lnTo>
                  <a:lnTo>
                    <a:pt x="872" y="245"/>
                  </a:lnTo>
                  <a:lnTo>
                    <a:pt x="855" y="243"/>
                  </a:lnTo>
                  <a:lnTo>
                    <a:pt x="839" y="242"/>
                  </a:lnTo>
                  <a:lnTo>
                    <a:pt x="824" y="241"/>
                  </a:lnTo>
                  <a:lnTo>
                    <a:pt x="808" y="241"/>
                  </a:lnTo>
                  <a:lnTo>
                    <a:pt x="794" y="240"/>
                  </a:lnTo>
                  <a:lnTo>
                    <a:pt x="779" y="239"/>
                  </a:lnTo>
                  <a:lnTo>
                    <a:pt x="764" y="239"/>
                  </a:lnTo>
                  <a:lnTo>
                    <a:pt x="748" y="238"/>
                  </a:lnTo>
                  <a:lnTo>
                    <a:pt x="732" y="237"/>
                  </a:lnTo>
                  <a:lnTo>
                    <a:pt x="715" y="236"/>
                  </a:lnTo>
                  <a:lnTo>
                    <a:pt x="697" y="236"/>
                  </a:lnTo>
                  <a:lnTo>
                    <a:pt x="676" y="235"/>
                  </a:lnTo>
                  <a:lnTo>
                    <a:pt x="655" y="234"/>
                  </a:lnTo>
                  <a:lnTo>
                    <a:pt x="633" y="233"/>
                  </a:lnTo>
                  <a:lnTo>
                    <a:pt x="607" y="231"/>
                  </a:lnTo>
                  <a:lnTo>
                    <a:pt x="580" y="230"/>
                  </a:lnTo>
                  <a:lnTo>
                    <a:pt x="550" y="229"/>
                  </a:lnTo>
                  <a:lnTo>
                    <a:pt x="519" y="227"/>
                  </a:lnTo>
                  <a:lnTo>
                    <a:pt x="483" y="226"/>
                  </a:lnTo>
                  <a:lnTo>
                    <a:pt x="445" y="224"/>
                  </a:lnTo>
                  <a:lnTo>
                    <a:pt x="405" y="222"/>
                  </a:lnTo>
                  <a:lnTo>
                    <a:pt x="360" y="220"/>
                  </a:lnTo>
                  <a:lnTo>
                    <a:pt x="311" y="218"/>
                  </a:lnTo>
                  <a:lnTo>
                    <a:pt x="260" y="215"/>
                  </a:lnTo>
                  <a:lnTo>
                    <a:pt x="204" y="212"/>
                  </a:lnTo>
                  <a:lnTo>
                    <a:pt x="144" y="209"/>
                  </a:lnTo>
                  <a:lnTo>
                    <a:pt x="111" y="204"/>
                  </a:lnTo>
                  <a:lnTo>
                    <a:pt x="83" y="195"/>
                  </a:lnTo>
                  <a:lnTo>
                    <a:pt x="59" y="180"/>
                  </a:lnTo>
                  <a:lnTo>
                    <a:pt x="39" y="162"/>
                  </a:lnTo>
                  <a:lnTo>
                    <a:pt x="23" y="141"/>
                  </a:lnTo>
                  <a:lnTo>
                    <a:pt x="12" y="118"/>
                  </a:lnTo>
                  <a:lnTo>
                    <a:pt x="3" y="93"/>
                  </a:lnTo>
                  <a:lnTo>
                    <a:pt x="0" y="69"/>
                  </a:lnTo>
                  <a:lnTo>
                    <a:pt x="5" y="55"/>
                  </a:lnTo>
                  <a:lnTo>
                    <a:pt x="13" y="42"/>
                  </a:lnTo>
                  <a:lnTo>
                    <a:pt x="21" y="29"/>
                  </a:lnTo>
                  <a:lnTo>
                    <a:pt x="32" y="18"/>
                  </a:lnTo>
                  <a:lnTo>
                    <a:pt x="45" y="10"/>
                  </a:lnTo>
                  <a:lnTo>
                    <a:pt x="63" y="3"/>
                  </a:lnTo>
                  <a:lnTo>
                    <a:pt x="85" y="0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82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97" name="Freeform 442"/>
            <p:cNvSpPr>
              <a:spLocks/>
            </p:cNvSpPr>
            <p:nvPr/>
          </p:nvSpPr>
          <p:spPr bwMode="auto">
            <a:xfrm>
              <a:off x="4839" y="2261"/>
              <a:ext cx="114" cy="19"/>
            </a:xfrm>
            <a:custGeom>
              <a:avLst/>
              <a:gdLst>
                <a:gd name="T0" fmla="*/ 0 w 1134"/>
                <a:gd name="T1" fmla="*/ 0 h 237"/>
                <a:gd name="T2" fmla="*/ 0 w 1134"/>
                <a:gd name="T3" fmla="*/ 0 h 237"/>
                <a:gd name="T4" fmla="*/ 0 w 1134"/>
                <a:gd name="T5" fmla="*/ 0 h 237"/>
                <a:gd name="T6" fmla="*/ 0 w 1134"/>
                <a:gd name="T7" fmla="*/ 0 h 237"/>
                <a:gd name="T8" fmla="*/ 0 w 1134"/>
                <a:gd name="T9" fmla="*/ 0 h 237"/>
                <a:gd name="T10" fmla="*/ 0 w 1134"/>
                <a:gd name="T11" fmla="*/ 0 h 237"/>
                <a:gd name="T12" fmla="*/ 0 w 1134"/>
                <a:gd name="T13" fmla="*/ 0 h 237"/>
                <a:gd name="T14" fmla="*/ 0 w 1134"/>
                <a:gd name="T15" fmla="*/ 0 h 237"/>
                <a:gd name="T16" fmla="*/ 0 w 1134"/>
                <a:gd name="T17" fmla="*/ 0 h 237"/>
                <a:gd name="T18" fmla="*/ 0 w 1134"/>
                <a:gd name="T19" fmla="*/ 0 h 237"/>
                <a:gd name="T20" fmla="*/ 0 w 1134"/>
                <a:gd name="T21" fmla="*/ 0 h 237"/>
                <a:gd name="T22" fmla="*/ 0 w 1134"/>
                <a:gd name="T23" fmla="*/ 0 h 237"/>
                <a:gd name="T24" fmla="*/ 0 w 1134"/>
                <a:gd name="T25" fmla="*/ 0 h 237"/>
                <a:gd name="T26" fmla="*/ 0 w 1134"/>
                <a:gd name="T27" fmla="*/ 0 h 237"/>
                <a:gd name="T28" fmla="*/ 0 w 1134"/>
                <a:gd name="T29" fmla="*/ 0 h 237"/>
                <a:gd name="T30" fmla="*/ 0 w 1134"/>
                <a:gd name="T31" fmla="*/ 0 h 237"/>
                <a:gd name="T32" fmla="*/ 0 w 1134"/>
                <a:gd name="T33" fmla="*/ 0 h 237"/>
                <a:gd name="T34" fmla="*/ 0 w 1134"/>
                <a:gd name="T35" fmla="*/ 0 h 237"/>
                <a:gd name="T36" fmla="*/ 0 w 1134"/>
                <a:gd name="T37" fmla="*/ 0 h 237"/>
                <a:gd name="T38" fmla="*/ 0 w 1134"/>
                <a:gd name="T39" fmla="*/ 0 h 237"/>
                <a:gd name="T40" fmla="*/ 0 w 1134"/>
                <a:gd name="T41" fmla="*/ 0 h 237"/>
                <a:gd name="T42" fmla="*/ 0 w 1134"/>
                <a:gd name="T43" fmla="*/ 0 h 237"/>
                <a:gd name="T44" fmla="*/ 0 w 1134"/>
                <a:gd name="T45" fmla="*/ 0 h 237"/>
                <a:gd name="T46" fmla="*/ 0 w 1134"/>
                <a:gd name="T47" fmla="*/ 0 h 237"/>
                <a:gd name="T48" fmla="*/ 0 w 1134"/>
                <a:gd name="T49" fmla="*/ 0 h 237"/>
                <a:gd name="T50" fmla="*/ 0 w 1134"/>
                <a:gd name="T51" fmla="*/ 0 h 237"/>
                <a:gd name="T52" fmla="*/ 0 w 1134"/>
                <a:gd name="T53" fmla="*/ 0 h 237"/>
                <a:gd name="T54" fmla="*/ 0 w 1134"/>
                <a:gd name="T55" fmla="*/ 0 h 237"/>
                <a:gd name="T56" fmla="*/ 0 w 1134"/>
                <a:gd name="T57" fmla="*/ 0 h 237"/>
                <a:gd name="T58" fmla="*/ 0 w 1134"/>
                <a:gd name="T59" fmla="*/ 0 h 237"/>
                <a:gd name="T60" fmla="*/ 0 w 1134"/>
                <a:gd name="T61" fmla="*/ 0 h 237"/>
                <a:gd name="T62" fmla="*/ 0 w 1134"/>
                <a:gd name="T63" fmla="*/ 0 h 237"/>
                <a:gd name="T64" fmla="*/ 0 w 1134"/>
                <a:gd name="T65" fmla="*/ 0 h 237"/>
                <a:gd name="T66" fmla="*/ 0 w 1134"/>
                <a:gd name="T67" fmla="*/ 0 h 237"/>
                <a:gd name="T68" fmla="*/ 0 w 1134"/>
                <a:gd name="T69" fmla="*/ 0 h 237"/>
                <a:gd name="T70" fmla="*/ 0 w 1134"/>
                <a:gd name="T71" fmla="*/ 0 h 237"/>
                <a:gd name="T72" fmla="*/ 0 w 1134"/>
                <a:gd name="T73" fmla="*/ 0 h 237"/>
                <a:gd name="T74" fmla="*/ 0 w 1134"/>
                <a:gd name="T75" fmla="*/ 0 h 237"/>
                <a:gd name="T76" fmla="*/ 0 w 1134"/>
                <a:gd name="T77" fmla="*/ 0 h 237"/>
                <a:gd name="T78" fmla="*/ 0 w 1134"/>
                <a:gd name="T79" fmla="*/ 0 h 237"/>
                <a:gd name="T80" fmla="*/ 0 w 1134"/>
                <a:gd name="T81" fmla="*/ 0 h 237"/>
                <a:gd name="T82" fmla="*/ 0 w 1134"/>
                <a:gd name="T83" fmla="*/ 0 h 237"/>
                <a:gd name="T84" fmla="*/ 0 w 1134"/>
                <a:gd name="T85" fmla="*/ 0 h 237"/>
                <a:gd name="T86" fmla="*/ 0 w 1134"/>
                <a:gd name="T87" fmla="*/ 0 h 237"/>
                <a:gd name="T88" fmla="*/ 0 w 1134"/>
                <a:gd name="T89" fmla="*/ 0 h 237"/>
                <a:gd name="T90" fmla="*/ 0 w 1134"/>
                <a:gd name="T91" fmla="*/ 0 h 237"/>
                <a:gd name="T92" fmla="*/ 0 w 1134"/>
                <a:gd name="T93" fmla="*/ 0 h 237"/>
                <a:gd name="T94" fmla="*/ 0 w 1134"/>
                <a:gd name="T95" fmla="*/ 0 h 2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37"/>
                <a:gd name="T146" fmla="*/ 1134 w 1134"/>
                <a:gd name="T147" fmla="*/ 237 h 2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37">
                  <a:moveTo>
                    <a:pt x="103" y="0"/>
                  </a:moveTo>
                  <a:lnTo>
                    <a:pt x="116" y="6"/>
                  </a:lnTo>
                  <a:lnTo>
                    <a:pt x="131" y="11"/>
                  </a:lnTo>
                  <a:lnTo>
                    <a:pt x="149" y="16"/>
                  </a:lnTo>
                  <a:lnTo>
                    <a:pt x="168" y="21"/>
                  </a:lnTo>
                  <a:lnTo>
                    <a:pt x="189" y="27"/>
                  </a:lnTo>
                  <a:lnTo>
                    <a:pt x="212" y="31"/>
                  </a:lnTo>
                  <a:lnTo>
                    <a:pt x="236" y="36"/>
                  </a:lnTo>
                  <a:lnTo>
                    <a:pt x="262" y="40"/>
                  </a:lnTo>
                  <a:lnTo>
                    <a:pt x="289" y="44"/>
                  </a:lnTo>
                  <a:lnTo>
                    <a:pt x="316" y="47"/>
                  </a:lnTo>
                  <a:lnTo>
                    <a:pt x="346" y="51"/>
                  </a:lnTo>
                  <a:lnTo>
                    <a:pt x="376" y="55"/>
                  </a:lnTo>
                  <a:lnTo>
                    <a:pt x="407" y="58"/>
                  </a:lnTo>
                  <a:lnTo>
                    <a:pt x="439" y="60"/>
                  </a:lnTo>
                  <a:lnTo>
                    <a:pt x="472" y="62"/>
                  </a:lnTo>
                  <a:lnTo>
                    <a:pt x="505" y="64"/>
                  </a:lnTo>
                  <a:lnTo>
                    <a:pt x="539" y="66"/>
                  </a:lnTo>
                  <a:lnTo>
                    <a:pt x="574" y="67"/>
                  </a:lnTo>
                  <a:lnTo>
                    <a:pt x="608" y="68"/>
                  </a:lnTo>
                  <a:lnTo>
                    <a:pt x="643" y="69"/>
                  </a:lnTo>
                  <a:lnTo>
                    <a:pt x="677" y="69"/>
                  </a:lnTo>
                  <a:lnTo>
                    <a:pt x="712" y="69"/>
                  </a:lnTo>
                  <a:lnTo>
                    <a:pt x="746" y="69"/>
                  </a:lnTo>
                  <a:lnTo>
                    <a:pt x="780" y="68"/>
                  </a:lnTo>
                  <a:lnTo>
                    <a:pt x="813" y="67"/>
                  </a:lnTo>
                  <a:lnTo>
                    <a:pt x="848" y="66"/>
                  </a:lnTo>
                  <a:lnTo>
                    <a:pt x="880" y="64"/>
                  </a:lnTo>
                  <a:lnTo>
                    <a:pt x="913" y="61"/>
                  </a:lnTo>
                  <a:lnTo>
                    <a:pt x="945" y="59"/>
                  </a:lnTo>
                  <a:lnTo>
                    <a:pt x="975" y="56"/>
                  </a:lnTo>
                  <a:lnTo>
                    <a:pt x="1006" y="51"/>
                  </a:lnTo>
                  <a:lnTo>
                    <a:pt x="1034" y="47"/>
                  </a:lnTo>
                  <a:lnTo>
                    <a:pt x="1053" y="48"/>
                  </a:lnTo>
                  <a:lnTo>
                    <a:pt x="1070" y="52"/>
                  </a:lnTo>
                  <a:lnTo>
                    <a:pt x="1083" y="59"/>
                  </a:lnTo>
                  <a:lnTo>
                    <a:pt x="1095" y="67"/>
                  </a:lnTo>
                  <a:lnTo>
                    <a:pt x="1105" y="76"/>
                  </a:lnTo>
                  <a:lnTo>
                    <a:pt x="1114" y="87"/>
                  </a:lnTo>
                  <a:lnTo>
                    <a:pt x="1124" y="97"/>
                  </a:lnTo>
                  <a:lnTo>
                    <a:pt x="1134" y="108"/>
                  </a:lnTo>
                  <a:lnTo>
                    <a:pt x="1133" y="134"/>
                  </a:lnTo>
                  <a:lnTo>
                    <a:pt x="1126" y="158"/>
                  </a:lnTo>
                  <a:lnTo>
                    <a:pt x="1116" y="181"/>
                  </a:lnTo>
                  <a:lnTo>
                    <a:pt x="1102" y="201"/>
                  </a:lnTo>
                  <a:lnTo>
                    <a:pt x="1084" y="217"/>
                  </a:lnTo>
                  <a:lnTo>
                    <a:pt x="1060" y="228"/>
                  </a:lnTo>
                  <a:lnTo>
                    <a:pt x="1033" y="236"/>
                  </a:lnTo>
                  <a:lnTo>
                    <a:pt x="1000" y="237"/>
                  </a:lnTo>
                  <a:lnTo>
                    <a:pt x="975" y="236"/>
                  </a:lnTo>
                  <a:lnTo>
                    <a:pt x="951" y="235"/>
                  </a:lnTo>
                  <a:lnTo>
                    <a:pt x="929" y="234"/>
                  </a:lnTo>
                  <a:lnTo>
                    <a:pt x="909" y="233"/>
                  </a:lnTo>
                  <a:lnTo>
                    <a:pt x="890" y="232"/>
                  </a:lnTo>
                  <a:lnTo>
                    <a:pt x="872" y="231"/>
                  </a:lnTo>
                  <a:lnTo>
                    <a:pt x="855" y="229"/>
                  </a:lnTo>
                  <a:lnTo>
                    <a:pt x="839" y="228"/>
                  </a:lnTo>
                  <a:lnTo>
                    <a:pt x="824" y="227"/>
                  </a:lnTo>
                  <a:lnTo>
                    <a:pt x="808" y="227"/>
                  </a:lnTo>
                  <a:lnTo>
                    <a:pt x="794" y="226"/>
                  </a:lnTo>
                  <a:lnTo>
                    <a:pt x="779" y="225"/>
                  </a:lnTo>
                  <a:lnTo>
                    <a:pt x="764" y="225"/>
                  </a:lnTo>
                  <a:lnTo>
                    <a:pt x="748" y="224"/>
                  </a:lnTo>
                  <a:lnTo>
                    <a:pt x="732" y="223"/>
                  </a:lnTo>
                  <a:lnTo>
                    <a:pt x="715" y="222"/>
                  </a:lnTo>
                  <a:lnTo>
                    <a:pt x="697" y="222"/>
                  </a:lnTo>
                  <a:lnTo>
                    <a:pt x="676" y="221"/>
                  </a:lnTo>
                  <a:lnTo>
                    <a:pt x="655" y="220"/>
                  </a:lnTo>
                  <a:lnTo>
                    <a:pt x="633" y="219"/>
                  </a:lnTo>
                  <a:lnTo>
                    <a:pt x="607" y="217"/>
                  </a:lnTo>
                  <a:lnTo>
                    <a:pt x="580" y="216"/>
                  </a:lnTo>
                  <a:lnTo>
                    <a:pt x="550" y="215"/>
                  </a:lnTo>
                  <a:lnTo>
                    <a:pt x="519" y="213"/>
                  </a:lnTo>
                  <a:lnTo>
                    <a:pt x="483" y="212"/>
                  </a:lnTo>
                  <a:lnTo>
                    <a:pt x="445" y="210"/>
                  </a:lnTo>
                  <a:lnTo>
                    <a:pt x="405" y="208"/>
                  </a:lnTo>
                  <a:lnTo>
                    <a:pt x="360" y="206"/>
                  </a:lnTo>
                  <a:lnTo>
                    <a:pt x="311" y="204"/>
                  </a:lnTo>
                  <a:lnTo>
                    <a:pt x="260" y="201"/>
                  </a:lnTo>
                  <a:lnTo>
                    <a:pt x="204" y="198"/>
                  </a:lnTo>
                  <a:lnTo>
                    <a:pt x="144" y="195"/>
                  </a:lnTo>
                  <a:lnTo>
                    <a:pt x="111" y="190"/>
                  </a:lnTo>
                  <a:lnTo>
                    <a:pt x="83" y="181"/>
                  </a:lnTo>
                  <a:lnTo>
                    <a:pt x="59" y="166"/>
                  </a:lnTo>
                  <a:lnTo>
                    <a:pt x="39" y="148"/>
                  </a:lnTo>
                  <a:lnTo>
                    <a:pt x="23" y="127"/>
                  </a:lnTo>
                  <a:lnTo>
                    <a:pt x="12" y="104"/>
                  </a:lnTo>
                  <a:lnTo>
                    <a:pt x="3" y="79"/>
                  </a:lnTo>
                  <a:lnTo>
                    <a:pt x="0" y="55"/>
                  </a:lnTo>
                  <a:lnTo>
                    <a:pt x="6" y="43"/>
                  </a:lnTo>
                  <a:lnTo>
                    <a:pt x="13" y="33"/>
                  </a:lnTo>
                  <a:lnTo>
                    <a:pt x="21" y="22"/>
                  </a:lnTo>
                  <a:lnTo>
                    <a:pt x="30" y="14"/>
                  </a:lnTo>
                  <a:lnTo>
                    <a:pt x="42" y="7"/>
                  </a:lnTo>
                  <a:lnTo>
                    <a:pt x="58" y="2"/>
                  </a:lnTo>
                  <a:lnTo>
                    <a:pt x="79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98" name="Freeform 443"/>
            <p:cNvSpPr>
              <a:spLocks/>
            </p:cNvSpPr>
            <p:nvPr/>
          </p:nvSpPr>
          <p:spPr bwMode="auto">
            <a:xfrm>
              <a:off x="4839" y="2262"/>
              <a:ext cx="114" cy="18"/>
            </a:xfrm>
            <a:custGeom>
              <a:avLst/>
              <a:gdLst>
                <a:gd name="T0" fmla="*/ 0 w 1134"/>
                <a:gd name="T1" fmla="*/ 0 h 226"/>
                <a:gd name="T2" fmla="*/ 0 w 1134"/>
                <a:gd name="T3" fmla="*/ 0 h 226"/>
                <a:gd name="T4" fmla="*/ 0 w 1134"/>
                <a:gd name="T5" fmla="*/ 0 h 226"/>
                <a:gd name="T6" fmla="*/ 0 w 1134"/>
                <a:gd name="T7" fmla="*/ 0 h 226"/>
                <a:gd name="T8" fmla="*/ 0 w 1134"/>
                <a:gd name="T9" fmla="*/ 0 h 226"/>
                <a:gd name="T10" fmla="*/ 0 w 1134"/>
                <a:gd name="T11" fmla="*/ 0 h 226"/>
                <a:gd name="T12" fmla="*/ 0 w 1134"/>
                <a:gd name="T13" fmla="*/ 0 h 226"/>
                <a:gd name="T14" fmla="*/ 0 w 1134"/>
                <a:gd name="T15" fmla="*/ 0 h 226"/>
                <a:gd name="T16" fmla="*/ 0 w 1134"/>
                <a:gd name="T17" fmla="*/ 0 h 226"/>
                <a:gd name="T18" fmla="*/ 0 w 1134"/>
                <a:gd name="T19" fmla="*/ 0 h 226"/>
                <a:gd name="T20" fmla="*/ 0 w 1134"/>
                <a:gd name="T21" fmla="*/ 0 h 226"/>
                <a:gd name="T22" fmla="*/ 0 w 1134"/>
                <a:gd name="T23" fmla="*/ 0 h 226"/>
                <a:gd name="T24" fmla="*/ 0 w 1134"/>
                <a:gd name="T25" fmla="*/ 0 h 226"/>
                <a:gd name="T26" fmla="*/ 0 w 1134"/>
                <a:gd name="T27" fmla="*/ 0 h 226"/>
                <a:gd name="T28" fmla="*/ 0 w 1134"/>
                <a:gd name="T29" fmla="*/ 0 h 226"/>
                <a:gd name="T30" fmla="*/ 0 w 1134"/>
                <a:gd name="T31" fmla="*/ 0 h 226"/>
                <a:gd name="T32" fmla="*/ 0 w 1134"/>
                <a:gd name="T33" fmla="*/ 0 h 226"/>
                <a:gd name="T34" fmla="*/ 0 w 1134"/>
                <a:gd name="T35" fmla="*/ 0 h 226"/>
                <a:gd name="T36" fmla="*/ 0 w 1134"/>
                <a:gd name="T37" fmla="*/ 0 h 226"/>
                <a:gd name="T38" fmla="*/ 0 w 1134"/>
                <a:gd name="T39" fmla="*/ 0 h 226"/>
                <a:gd name="T40" fmla="*/ 0 w 1134"/>
                <a:gd name="T41" fmla="*/ 0 h 226"/>
                <a:gd name="T42" fmla="*/ 0 w 1134"/>
                <a:gd name="T43" fmla="*/ 0 h 226"/>
                <a:gd name="T44" fmla="*/ 0 w 1134"/>
                <a:gd name="T45" fmla="*/ 0 h 226"/>
                <a:gd name="T46" fmla="*/ 0 w 1134"/>
                <a:gd name="T47" fmla="*/ 0 h 226"/>
                <a:gd name="T48" fmla="*/ 0 w 1134"/>
                <a:gd name="T49" fmla="*/ 0 h 226"/>
                <a:gd name="T50" fmla="*/ 0 w 1134"/>
                <a:gd name="T51" fmla="*/ 0 h 226"/>
                <a:gd name="T52" fmla="*/ 0 w 1134"/>
                <a:gd name="T53" fmla="*/ 0 h 226"/>
                <a:gd name="T54" fmla="*/ 0 w 1134"/>
                <a:gd name="T55" fmla="*/ 0 h 226"/>
                <a:gd name="T56" fmla="*/ 0 w 1134"/>
                <a:gd name="T57" fmla="*/ 0 h 226"/>
                <a:gd name="T58" fmla="*/ 0 w 1134"/>
                <a:gd name="T59" fmla="*/ 0 h 226"/>
                <a:gd name="T60" fmla="*/ 0 w 1134"/>
                <a:gd name="T61" fmla="*/ 0 h 226"/>
                <a:gd name="T62" fmla="*/ 0 w 1134"/>
                <a:gd name="T63" fmla="*/ 0 h 226"/>
                <a:gd name="T64" fmla="*/ 0 w 1134"/>
                <a:gd name="T65" fmla="*/ 0 h 226"/>
                <a:gd name="T66" fmla="*/ 0 w 1134"/>
                <a:gd name="T67" fmla="*/ 0 h 226"/>
                <a:gd name="T68" fmla="*/ 0 w 1134"/>
                <a:gd name="T69" fmla="*/ 0 h 226"/>
                <a:gd name="T70" fmla="*/ 0 w 1134"/>
                <a:gd name="T71" fmla="*/ 0 h 226"/>
                <a:gd name="T72" fmla="*/ 0 w 1134"/>
                <a:gd name="T73" fmla="*/ 0 h 226"/>
                <a:gd name="T74" fmla="*/ 0 w 1134"/>
                <a:gd name="T75" fmla="*/ 0 h 226"/>
                <a:gd name="T76" fmla="*/ 0 w 1134"/>
                <a:gd name="T77" fmla="*/ 0 h 226"/>
                <a:gd name="T78" fmla="*/ 0 w 1134"/>
                <a:gd name="T79" fmla="*/ 0 h 226"/>
                <a:gd name="T80" fmla="*/ 0 w 1134"/>
                <a:gd name="T81" fmla="*/ 0 h 226"/>
                <a:gd name="T82" fmla="*/ 0 w 1134"/>
                <a:gd name="T83" fmla="*/ 0 h 226"/>
                <a:gd name="T84" fmla="*/ 0 w 1134"/>
                <a:gd name="T85" fmla="*/ 0 h 226"/>
                <a:gd name="T86" fmla="*/ 0 w 1134"/>
                <a:gd name="T87" fmla="*/ 0 h 226"/>
                <a:gd name="T88" fmla="*/ 0 w 1134"/>
                <a:gd name="T89" fmla="*/ 0 h 226"/>
                <a:gd name="T90" fmla="*/ 0 w 1134"/>
                <a:gd name="T91" fmla="*/ 0 h 226"/>
                <a:gd name="T92" fmla="*/ 0 w 1134"/>
                <a:gd name="T93" fmla="*/ 0 h 226"/>
                <a:gd name="T94" fmla="*/ 0 w 1134"/>
                <a:gd name="T95" fmla="*/ 0 h 2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26"/>
                <a:gd name="T146" fmla="*/ 1134 w 1134"/>
                <a:gd name="T147" fmla="*/ 226 h 2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26">
                  <a:moveTo>
                    <a:pt x="98" y="1"/>
                  </a:moveTo>
                  <a:lnTo>
                    <a:pt x="109" y="7"/>
                  </a:lnTo>
                  <a:lnTo>
                    <a:pt x="123" y="14"/>
                  </a:lnTo>
                  <a:lnTo>
                    <a:pt x="140" y="20"/>
                  </a:lnTo>
                  <a:lnTo>
                    <a:pt x="159" y="25"/>
                  </a:lnTo>
                  <a:lnTo>
                    <a:pt x="180" y="30"/>
                  </a:lnTo>
                  <a:lnTo>
                    <a:pt x="204" y="35"/>
                  </a:lnTo>
                  <a:lnTo>
                    <a:pt x="229" y="40"/>
                  </a:lnTo>
                  <a:lnTo>
                    <a:pt x="255" y="46"/>
                  </a:lnTo>
                  <a:lnTo>
                    <a:pt x="285" y="50"/>
                  </a:lnTo>
                  <a:lnTo>
                    <a:pt x="315" y="54"/>
                  </a:lnTo>
                  <a:lnTo>
                    <a:pt x="347" y="58"/>
                  </a:lnTo>
                  <a:lnTo>
                    <a:pt x="379" y="62"/>
                  </a:lnTo>
                  <a:lnTo>
                    <a:pt x="413" y="65"/>
                  </a:lnTo>
                  <a:lnTo>
                    <a:pt x="448" y="68"/>
                  </a:lnTo>
                  <a:lnTo>
                    <a:pt x="483" y="70"/>
                  </a:lnTo>
                  <a:lnTo>
                    <a:pt x="520" y="73"/>
                  </a:lnTo>
                  <a:lnTo>
                    <a:pt x="555" y="75"/>
                  </a:lnTo>
                  <a:lnTo>
                    <a:pt x="592" y="77"/>
                  </a:lnTo>
                  <a:lnTo>
                    <a:pt x="628" y="78"/>
                  </a:lnTo>
                  <a:lnTo>
                    <a:pt x="666" y="78"/>
                  </a:lnTo>
                  <a:lnTo>
                    <a:pt x="702" y="78"/>
                  </a:lnTo>
                  <a:lnTo>
                    <a:pt x="738" y="78"/>
                  </a:lnTo>
                  <a:lnTo>
                    <a:pt x="773" y="78"/>
                  </a:lnTo>
                  <a:lnTo>
                    <a:pt x="807" y="76"/>
                  </a:lnTo>
                  <a:lnTo>
                    <a:pt x="841" y="75"/>
                  </a:lnTo>
                  <a:lnTo>
                    <a:pt x="873" y="73"/>
                  </a:lnTo>
                  <a:lnTo>
                    <a:pt x="906" y="69"/>
                  </a:lnTo>
                  <a:lnTo>
                    <a:pt x="936" y="66"/>
                  </a:lnTo>
                  <a:lnTo>
                    <a:pt x="965" y="62"/>
                  </a:lnTo>
                  <a:lnTo>
                    <a:pt x="992" y="58"/>
                  </a:lnTo>
                  <a:lnTo>
                    <a:pt x="1018" y="53"/>
                  </a:lnTo>
                  <a:lnTo>
                    <a:pt x="1041" y="48"/>
                  </a:lnTo>
                  <a:lnTo>
                    <a:pt x="1057" y="49"/>
                  </a:lnTo>
                  <a:lnTo>
                    <a:pt x="1072" y="52"/>
                  </a:lnTo>
                  <a:lnTo>
                    <a:pt x="1084" y="57"/>
                  </a:lnTo>
                  <a:lnTo>
                    <a:pt x="1094" y="63"/>
                  </a:lnTo>
                  <a:lnTo>
                    <a:pt x="1103" y="70"/>
                  </a:lnTo>
                  <a:lnTo>
                    <a:pt x="1112" y="79"/>
                  </a:lnTo>
                  <a:lnTo>
                    <a:pt x="1122" y="88"/>
                  </a:lnTo>
                  <a:lnTo>
                    <a:pt x="1134" y="97"/>
                  </a:lnTo>
                  <a:lnTo>
                    <a:pt x="1133" y="123"/>
                  </a:lnTo>
                  <a:lnTo>
                    <a:pt x="1126" y="147"/>
                  </a:lnTo>
                  <a:lnTo>
                    <a:pt x="1116" y="170"/>
                  </a:lnTo>
                  <a:lnTo>
                    <a:pt x="1102" y="190"/>
                  </a:lnTo>
                  <a:lnTo>
                    <a:pt x="1084" y="206"/>
                  </a:lnTo>
                  <a:lnTo>
                    <a:pt x="1060" y="217"/>
                  </a:lnTo>
                  <a:lnTo>
                    <a:pt x="1033" y="225"/>
                  </a:lnTo>
                  <a:lnTo>
                    <a:pt x="1000" y="226"/>
                  </a:lnTo>
                  <a:lnTo>
                    <a:pt x="975" y="225"/>
                  </a:lnTo>
                  <a:lnTo>
                    <a:pt x="951" y="224"/>
                  </a:lnTo>
                  <a:lnTo>
                    <a:pt x="929" y="223"/>
                  </a:lnTo>
                  <a:lnTo>
                    <a:pt x="909" y="222"/>
                  </a:lnTo>
                  <a:lnTo>
                    <a:pt x="890" y="221"/>
                  </a:lnTo>
                  <a:lnTo>
                    <a:pt x="872" y="220"/>
                  </a:lnTo>
                  <a:lnTo>
                    <a:pt x="855" y="218"/>
                  </a:lnTo>
                  <a:lnTo>
                    <a:pt x="839" y="217"/>
                  </a:lnTo>
                  <a:lnTo>
                    <a:pt x="824" y="216"/>
                  </a:lnTo>
                  <a:lnTo>
                    <a:pt x="808" y="216"/>
                  </a:lnTo>
                  <a:lnTo>
                    <a:pt x="794" y="215"/>
                  </a:lnTo>
                  <a:lnTo>
                    <a:pt x="779" y="214"/>
                  </a:lnTo>
                  <a:lnTo>
                    <a:pt x="764" y="214"/>
                  </a:lnTo>
                  <a:lnTo>
                    <a:pt x="748" y="213"/>
                  </a:lnTo>
                  <a:lnTo>
                    <a:pt x="732" y="212"/>
                  </a:lnTo>
                  <a:lnTo>
                    <a:pt x="715" y="211"/>
                  </a:lnTo>
                  <a:lnTo>
                    <a:pt x="697" y="211"/>
                  </a:lnTo>
                  <a:lnTo>
                    <a:pt x="676" y="210"/>
                  </a:lnTo>
                  <a:lnTo>
                    <a:pt x="655" y="209"/>
                  </a:lnTo>
                  <a:lnTo>
                    <a:pt x="633" y="208"/>
                  </a:lnTo>
                  <a:lnTo>
                    <a:pt x="607" y="206"/>
                  </a:lnTo>
                  <a:lnTo>
                    <a:pt x="580" y="205"/>
                  </a:lnTo>
                  <a:lnTo>
                    <a:pt x="550" y="204"/>
                  </a:lnTo>
                  <a:lnTo>
                    <a:pt x="519" y="202"/>
                  </a:lnTo>
                  <a:lnTo>
                    <a:pt x="483" y="201"/>
                  </a:lnTo>
                  <a:lnTo>
                    <a:pt x="445" y="199"/>
                  </a:lnTo>
                  <a:lnTo>
                    <a:pt x="405" y="197"/>
                  </a:lnTo>
                  <a:lnTo>
                    <a:pt x="360" y="195"/>
                  </a:lnTo>
                  <a:lnTo>
                    <a:pt x="311" y="193"/>
                  </a:lnTo>
                  <a:lnTo>
                    <a:pt x="260" y="190"/>
                  </a:lnTo>
                  <a:lnTo>
                    <a:pt x="204" y="187"/>
                  </a:lnTo>
                  <a:lnTo>
                    <a:pt x="144" y="184"/>
                  </a:lnTo>
                  <a:lnTo>
                    <a:pt x="111" y="179"/>
                  </a:lnTo>
                  <a:lnTo>
                    <a:pt x="83" y="170"/>
                  </a:lnTo>
                  <a:lnTo>
                    <a:pt x="59" y="155"/>
                  </a:lnTo>
                  <a:lnTo>
                    <a:pt x="39" y="137"/>
                  </a:lnTo>
                  <a:lnTo>
                    <a:pt x="23" y="116"/>
                  </a:lnTo>
                  <a:lnTo>
                    <a:pt x="12" y="93"/>
                  </a:lnTo>
                  <a:lnTo>
                    <a:pt x="3" y="68"/>
                  </a:lnTo>
                  <a:lnTo>
                    <a:pt x="0" y="44"/>
                  </a:lnTo>
                  <a:lnTo>
                    <a:pt x="6" y="34"/>
                  </a:lnTo>
                  <a:lnTo>
                    <a:pt x="14" y="25"/>
                  </a:lnTo>
                  <a:lnTo>
                    <a:pt x="21" y="18"/>
                  </a:lnTo>
                  <a:lnTo>
                    <a:pt x="30" y="10"/>
                  </a:lnTo>
                  <a:lnTo>
                    <a:pt x="42" y="5"/>
                  </a:lnTo>
                  <a:lnTo>
                    <a:pt x="56" y="1"/>
                  </a:lnTo>
                  <a:lnTo>
                    <a:pt x="75" y="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99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999" name="Freeform 444"/>
            <p:cNvSpPr>
              <a:spLocks/>
            </p:cNvSpPr>
            <p:nvPr/>
          </p:nvSpPr>
          <p:spPr bwMode="auto">
            <a:xfrm>
              <a:off x="4839" y="2263"/>
              <a:ext cx="114" cy="17"/>
            </a:xfrm>
            <a:custGeom>
              <a:avLst/>
              <a:gdLst>
                <a:gd name="T0" fmla="*/ 0 w 1134"/>
                <a:gd name="T1" fmla="*/ 0 h 213"/>
                <a:gd name="T2" fmla="*/ 0 w 1134"/>
                <a:gd name="T3" fmla="*/ 0 h 213"/>
                <a:gd name="T4" fmla="*/ 0 w 1134"/>
                <a:gd name="T5" fmla="*/ 0 h 213"/>
                <a:gd name="T6" fmla="*/ 0 w 1134"/>
                <a:gd name="T7" fmla="*/ 0 h 213"/>
                <a:gd name="T8" fmla="*/ 0 w 1134"/>
                <a:gd name="T9" fmla="*/ 0 h 213"/>
                <a:gd name="T10" fmla="*/ 0 w 1134"/>
                <a:gd name="T11" fmla="*/ 0 h 213"/>
                <a:gd name="T12" fmla="*/ 0 w 1134"/>
                <a:gd name="T13" fmla="*/ 0 h 213"/>
                <a:gd name="T14" fmla="*/ 0 w 1134"/>
                <a:gd name="T15" fmla="*/ 0 h 213"/>
                <a:gd name="T16" fmla="*/ 0 w 1134"/>
                <a:gd name="T17" fmla="*/ 0 h 213"/>
                <a:gd name="T18" fmla="*/ 0 w 1134"/>
                <a:gd name="T19" fmla="*/ 0 h 213"/>
                <a:gd name="T20" fmla="*/ 0 w 1134"/>
                <a:gd name="T21" fmla="*/ 0 h 213"/>
                <a:gd name="T22" fmla="*/ 0 w 1134"/>
                <a:gd name="T23" fmla="*/ 0 h 213"/>
                <a:gd name="T24" fmla="*/ 0 w 1134"/>
                <a:gd name="T25" fmla="*/ 0 h 213"/>
                <a:gd name="T26" fmla="*/ 0 w 1134"/>
                <a:gd name="T27" fmla="*/ 0 h 213"/>
                <a:gd name="T28" fmla="*/ 0 w 1134"/>
                <a:gd name="T29" fmla="*/ 0 h 213"/>
                <a:gd name="T30" fmla="*/ 0 w 1134"/>
                <a:gd name="T31" fmla="*/ 0 h 213"/>
                <a:gd name="T32" fmla="*/ 0 w 1134"/>
                <a:gd name="T33" fmla="*/ 0 h 213"/>
                <a:gd name="T34" fmla="*/ 0 w 1134"/>
                <a:gd name="T35" fmla="*/ 0 h 213"/>
                <a:gd name="T36" fmla="*/ 0 w 1134"/>
                <a:gd name="T37" fmla="*/ 0 h 213"/>
                <a:gd name="T38" fmla="*/ 0 w 1134"/>
                <a:gd name="T39" fmla="*/ 0 h 213"/>
                <a:gd name="T40" fmla="*/ 0 w 1134"/>
                <a:gd name="T41" fmla="*/ 0 h 213"/>
                <a:gd name="T42" fmla="*/ 0 w 1134"/>
                <a:gd name="T43" fmla="*/ 0 h 213"/>
                <a:gd name="T44" fmla="*/ 0 w 1134"/>
                <a:gd name="T45" fmla="*/ 0 h 213"/>
                <a:gd name="T46" fmla="*/ 0 w 1134"/>
                <a:gd name="T47" fmla="*/ 0 h 213"/>
                <a:gd name="T48" fmla="*/ 0 w 1134"/>
                <a:gd name="T49" fmla="*/ 0 h 213"/>
                <a:gd name="T50" fmla="*/ 0 w 1134"/>
                <a:gd name="T51" fmla="*/ 0 h 213"/>
                <a:gd name="T52" fmla="*/ 0 w 1134"/>
                <a:gd name="T53" fmla="*/ 0 h 213"/>
                <a:gd name="T54" fmla="*/ 0 w 1134"/>
                <a:gd name="T55" fmla="*/ 0 h 213"/>
                <a:gd name="T56" fmla="*/ 0 w 1134"/>
                <a:gd name="T57" fmla="*/ 0 h 213"/>
                <a:gd name="T58" fmla="*/ 0 w 1134"/>
                <a:gd name="T59" fmla="*/ 0 h 213"/>
                <a:gd name="T60" fmla="*/ 0 w 1134"/>
                <a:gd name="T61" fmla="*/ 0 h 213"/>
                <a:gd name="T62" fmla="*/ 0 w 1134"/>
                <a:gd name="T63" fmla="*/ 0 h 213"/>
                <a:gd name="T64" fmla="*/ 0 w 1134"/>
                <a:gd name="T65" fmla="*/ 0 h 213"/>
                <a:gd name="T66" fmla="*/ 0 w 1134"/>
                <a:gd name="T67" fmla="*/ 0 h 213"/>
                <a:gd name="T68" fmla="*/ 0 w 1134"/>
                <a:gd name="T69" fmla="*/ 0 h 213"/>
                <a:gd name="T70" fmla="*/ 0 w 1134"/>
                <a:gd name="T71" fmla="*/ 0 h 213"/>
                <a:gd name="T72" fmla="*/ 0 w 1134"/>
                <a:gd name="T73" fmla="*/ 0 h 213"/>
                <a:gd name="T74" fmla="*/ 0 w 1134"/>
                <a:gd name="T75" fmla="*/ 0 h 213"/>
                <a:gd name="T76" fmla="*/ 0 w 1134"/>
                <a:gd name="T77" fmla="*/ 0 h 213"/>
                <a:gd name="T78" fmla="*/ 0 w 1134"/>
                <a:gd name="T79" fmla="*/ 0 h 213"/>
                <a:gd name="T80" fmla="*/ 0 w 1134"/>
                <a:gd name="T81" fmla="*/ 0 h 213"/>
                <a:gd name="T82" fmla="*/ 0 w 1134"/>
                <a:gd name="T83" fmla="*/ 0 h 213"/>
                <a:gd name="T84" fmla="*/ 0 w 1134"/>
                <a:gd name="T85" fmla="*/ 0 h 213"/>
                <a:gd name="T86" fmla="*/ 0 w 1134"/>
                <a:gd name="T87" fmla="*/ 0 h 213"/>
                <a:gd name="T88" fmla="*/ 0 w 1134"/>
                <a:gd name="T89" fmla="*/ 0 h 213"/>
                <a:gd name="T90" fmla="*/ 0 w 1134"/>
                <a:gd name="T91" fmla="*/ 0 h 213"/>
                <a:gd name="T92" fmla="*/ 0 w 1134"/>
                <a:gd name="T93" fmla="*/ 0 h 213"/>
                <a:gd name="T94" fmla="*/ 0 w 1134"/>
                <a:gd name="T95" fmla="*/ 0 h 2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13"/>
                <a:gd name="T146" fmla="*/ 1134 w 1134"/>
                <a:gd name="T147" fmla="*/ 213 h 2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13">
                  <a:moveTo>
                    <a:pt x="93" y="1"/>
                  </a:moveTo>
                  <a:lnTo>
                    <a:pt x="102" y="8"/>
                  </a:lnTo>
                  <a:lnTo>
                    <a:pt x="114" y="15"/>
                  </a:lnTo>
                  <a:lnTo>
                    <a:pt x="130" y="21"/>
                  </a:lnTo>
                  <a:lnTo>
                    <a:pt x="149" y="27"/>
                  </a:lnTo>
                  <a:lnTo>
                    <a:pt x="171" y="34"/>
                  </a:lnTo>
                  <a:lnTo>
                    <a:pt x="194" y="40"/>
                  </a:lnTo>
                  <a:lnTo>
                    <a:pt x="221" y="45"/>
                  </a:lnTo>
                  <a:lnTo>
                    <a:pt x="250" y="51"/>
                  </a:lnTo>
                  <a:lnTo>
                    <a:pt x="281" y="56"/>
                  </a:lnTo>
                  <a:lnTo>
                    <a:pt x="313" y="61"/>
                  </a:lnTo>
                  <a:lnTo>
                    <a:pt x="347" y="65"/>
                  </a:lnTo>
                  <a:lnTo>
                    <a:pt x="382" y="69"/>
                  </a:lnTo>
                  <a:lnTo>
                    <a:pt x="419" y="73"/>
                  </a:lnTo>
                  <a:lnTo>
                    <a:pt x="457" y="76"/>
                  </a:lnTo>
                  <a:lnTo>
                    <a:pt x="494" y="79"/>
                  </a:lnTo>
                  <a:lnTo>
                    <a:pt x="533" y="81"/>
                  </a:lnTo>
                  <a:lnTo>
                    <a:pt x="573" y="83"/>
                  </a:lnTo>
                  <a:lnTo>
                    <a:pt x="611" y="84"/>
                  </a:lnTo>
                  <a:lnTo>
                    <a:pt x="650" y="85"/>
                  </a:lnTo>
                  <a:lnTo>
                    <a:pt x="688" y="86"/>
                  </a:lnTo>
                  <a:lnTo>
                    <a:pt x="727" y="86"/>
                  </a:lnTo>
                  <a:lnTo>
                    <a:pt x="763" y="85"/>
                  </a:lnTo>
                  <a:lnTo>
                    <a:pt x="799" y="84"/>
                  </a:lnTo>
                  <a:lnTo>
                    <a:pt x="835" y="83"/>
                  </a:lnTo>
                  <a:lnTo>
                    <a:pt x="868" y="80"/>
                  </a:lnTo>
                  <a:lnTo>
                    <a:pt x="900" y="78"/>
                  </a:lnTo>
                  <a:lnTo>
                    <a:pt x="930" y="74"/>
                  </a:lnTo>
                  <a:lnTo>
                    <a:pt x="959" y="70"/>
                  </a:lnTo>
                  <a:lnTo>
                    <a:pt x="985" y="66"/>
                  </a:lnTo>
                  <a:lnTo>
                    <a:pt x="1009" y="61"/>
                  </a:lnTo>
                  <a:lnTo>
                    <a:pt x="1030" y="54"/>
                  </a:lnTo>
                  <a:lnTo>
                    <a:pt x="1048" y="47"/>
                  </a:lnTo>
                  <a:lnTo>
                    <a:pt x="1062" y="48"/>
                  </a:lnTo>
                  <a:lnTo>
                    <a:pt x="1074" y="50"/>
                  </a:lnTo>
                  <a:lnTo>
                    <a:pt x="1084" y="54"/>
                  </a:lnTo>
                  <a:lnTo>
                    <a:pt x="1093" y="60"/>
                  </a:lnTo>
                  <a:lnTo>
                    <a:pt x="1101" y="66"/>
                  </a:lnTo>
                  <a:lnTo>
                    <a:pt x="1110" y="72"/>
                  </a:lnTo>
                  <a:lnTo>
                    <a:pt x="1121" y="78"/>
                  </a:lnTo>
                  <a:lnTo>
                    <a:pt x="1134" y="84"/>
                  </a:lnTo>
                  <a:lnTo>
                    <a:pt x="1133" y="110"/>
                  </a:lnTo>
                  <a:lnTo>
                    <a:pt x="1126" y="134"/>
                  </a:lnTo>
                  <a:lnTo>
                    <a:pt x="1116" y="157"/>
                  </a:lnTo>
                  <a:lnTo>
                    <a:pt x="1102" y="177"/>
                  </a:lnTo>
                  <a:lnTo>
                    <a:pt x="1084" y="193"/>
                  </a:lnTo>
                  <a:lnTo>
                    <a:pt x="1060" y="204"/>
                  </a:lnTo>
                  <a:lnTo>
                    <a:pt x="1033" y="212"/>
                  </a:lnTo>
                  <a:lnTo>
                    <a:pt x="1000" y="213"/>
                  </a:lnTo>
                  <a:lnTo>
                    <a:pt x="975" y="212"/>
                  </a:lnTo>
                  <a:lnTo>
                    <a:pt x="951" y="211"/>
                  </a:lnTo>
                  <a:lnTo>
                    <a:pt x="929" y="210"/>
                  </a:lnTo>
                  <a:lnTo>
                    <a:pt x="909" y="209"/>
                  </a:lnTo>
                  <a:lnTo>
                    <a:pt x="890" y="208"/>
                  </a:lnTo>
                  <a:lnTo>
                    <a:pt x="872" y="207"/>
                  </a:lnTo>
                  <a:lnTo>
                    <a:pt x="855" y="205"/>
                  </a:lnTo>
                  <a:lnTo>
                    <a:pt x="839" y="204"/>
                  </a:lnTo>
                  <a:lnTo>
                    <a:pt x="824" y="203"/>
                  </a:lnTo>
                  <a:lnTo>
                    <a:pt x="808" y="203"/>
                  </a:lnTo>
                  <a:lnTo>
                    <a:pt x="794" y="202"/>
                  </a:lnTo>
                  <a:lnTo>
                    <a:pt x="779" y="201"/>
                  </a:lnTo>
                  <a:lnTo>
                    <a:pt x="764" y="201"/>
                  </a:lnTo>
                  <a:lnTo>
                    <a:pt x="748" y="200"/>
                  </a:lnTo>
                  <a:lnTo>
                    <a:pt x="732" y="199"/>
                  </a:lnTo>
                  <a:lnTo>
                    <a:pt x="715" y="198"/>
                  </a:lnTo>
                  <a:lnTo>
                    <a:pt x="697" y="198"/>
                  </a:lnTo>
                  <a:lnTo>
                    <a:pt x="676" y="197"/>
                  </a:lnTo>
                  <a:lnTo>
                    <a:pt x="655" y="196"/>
                  </a:lnTo>
                  <a:lnTo>
                    <a:pt x="633" y="195"/>
                  </a:lnTo>
                  <a:lnTo>
                    <a:pt x="607" y="193"/>
                  </a:lnTo>
                  <a:lnTo>
                    <a:pt x="580" y="192"/>
                  </a:lnTo>
                  <a:lnTo>
                    <a:pt x="550" y="191"/>
                  </a:lnTo>
                  <a:lnTo>
                    <a:pt x="519" y="189"/>
                  </a:lnTo>
                  <a:lnTo>
                    <a:pt x="483" y="188"/>
                  </a:lnTo>
                  <a:lnTo>
                    <a:pt x="445" y="186"/>
                  </a:lnTo>
                  <a:lnTo>
                    <a:pt x="405" y="184"/>
                  </a:lnTo>
                  <a:lnTo>
                    <a:pt x="360" y="182"/>
                  </a:lnTo>
                  <a:lnTo>
                    <a:pt x="311" y="180"/>
                  </a:lnTo>
                  <a:lnTo>
                    <a:pt x="260" y="177"/>
                  </a:lnTo>
                  <a:lnTo>
                    <a:pt x="204" y="174"/>
                  </a:lnTo>
                  <a:lnTo>
                    <a:pt x="144" y="171"/>
                  </a:lnTo>
                  <a:lnTo>
                    <a:pt x="111" y="166"/>
                  </a:lnTo>
                  <a:lnTo>
                    <a:pt x="83" y="157"/>
                  </a:lnTo>
                  <a:lnTo>
                    <a:pt x="59" y="142"/>
                  </a:lnTo>
                  <a:lnTo>
                    <a:pt x="39" y="124"/>
                  </a:lnTo>
                  <a:lnTo>
                    <a:pt x="23" y="103"/>
                  </a:lnTo>
                  <a:lnTo>
                    <a:pt x="12" y="80"/>
                  </a:lnTo>
                  <a:lnTo>
                    <a:pt x="3" y="55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14" y="17"/>
                  </a:lnTo>
                  <a:lnTo>
                    <a:pt x="21" y="12"/>
                  </a:lnTo>
                  <a:lnTo>
                    <a:pt x="29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A3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00" name="Freeform 445"/>
            <p:cNvSpPr>
              <a:spLocks/>
            </p:cNvSpPr>
            <p:nvPr/>
          </p:nvSpPr>
          <p:spPr bwMode="auto">
            <a:xfrm>
              <a:off x="4839" y="2263"/>
              <a:ext cx="114" cy="17"/>
            </a:xfrm>
            <a:custGeom>
              <a:avLst/>
              <a:gdLst>
                <a:gd name="T0" fmla="*/ 0 w 1134"/>
                <a:gd name="T1" fmla="*/ 0 h 202"/>
                <a:gd name="T2" fmla="*/ 0 w 1134"/>
                <a:gd name="T3" fmla="*/ 0 h 202"/>
                <a:gd name="T4" fmla="*/ 0 w 1134"/>
                <a:gd name="T5" fmla="*/ 0 h 202"/>
                <a:gd name="T6" fmla="*/ 0 w 1134"/>
                <a:gd name="T7" fmla="*/ 0 h 202"/>
                <a:gd name="T8" fmla="*/ 0 w 1134"/>
                <a:gd name="T9" fmla="*/ 0 h 202"/>
                <a:gd name="T10" fmla="*/ 0 w 1134"/>
                <a:gd name="T11" fmla="*/ 0 h 202"/>
                <a:gd name="T12" fmla="*/ 0 w 1134"/>
                <a:gd name="T13" fmla="*/ 0 h 202"/>
                <a:gd name="T14" fmla="*/ 0 w 1134"/>
                <a:gd name="T15" fmla="*/ 0 h 202"/>
                <a:gd name="T16" fmla="*/ 0 w 1134"/>
                <a:gd name="T17" fmla="*/ 0 h 202"/>
                <a:gd name="T18" fmla="*/ 0 w 1134"/>
                <a:gd name="T19" fmla="*/ 0 h 202"/>
                <a:gd name="T20" fmla="*/ 0 w 1134"/>
                <a:gd name="T21" fmla="*/ 0 h 202"/>
                <a:gd name="T22" fmla="*/ 0 w 1134"/>
                <a:gd name="T23" fmla="*/ 0 h 202"/>
                <a:gd name="T24" fmla="*/ 0 w 1134"/>
                <a:gd name="T25" fmla="*/ 0 h 202"/>
                <a:gd name="T26" fmla="*/ 0 w 1134"/>
                <a:gd name="T27" fmla="*/ 0 h 202"/>
                <a:gd name="T28" fmla="*/ 0 w 1134"/>
                <a:gd name="T29" fmla="*/ 0 h 202"/>
                <a:gd name="T30" fmla="*/ 0 w 1134"/>
                <a:gd name="T31" fmla="*/ 0 h 202"/>
                <a:gd name="T32" fmla="*/ 0 w 1134"/>
                <a:gd name="T33" fmla="*/ 0 h 202"/>
                <a:gd name="T34" fmla="*/ 0 w 1134"/>
                <a:gd name="T35" fmla="*/ 0 h 202"/>
                <a:gd name="T36" fmla="*/ 0 w 1134"/>
                <a:gd name="T37" fmla="*/ 0 h 202"/>
                <a:gd name="T38" fmla="*/ 0 w 1134"/>
                <a:gd name="T39" fmla="*/ 0 h 202"/>
                <a:gd name="T40" fmla="*/ 0 w 1134"/>
                <a:gd name="T41" fmla="*/ 0 h 202"/>
                <a:gd name="T42" fmla="*/ 0 w 1134"/>
                <a:gd name="T43" fmla="*/ 0 h 202"/>
                <a:gd name="T44" fmla="*/ 0 w 1134"/>
                <a:gd name="T45" fmla="*/ 0 h 202"/>
                <a:gd name="T46" fmla="*/ 0 w 1134"/>
                <a:gd name="T47" fmla="*/ 0 h 202"/>
                <a:gd name="T48" fmla="*/ 0 w 1134"/>
                <a:gd name="T49" fmla="*/ 0 h 202"/>
                <a:gd name="T50" fmla="*/ 0 w 1134"/>
                <a:gd name="T51" fmla="*/ 0 h 202"/>
                <a:gd name="T52" fmla="*/ 0 w 1134"/>
                <a:gd name="T53" fmla="*/ 0 h 202"/>
                <a:gd name="T54" fmla="*/ 0 w 1134"/>
                <a:gd name="T55" fmla="*/ 0 h 202"/>
                <a:gd name="T56" fmla="*/ 0 w 1134"/>
                <a:gd name="T57" fmla="*/ 0 h 202"/>
                <a:gd name="T58" fmla="*/ 0 w 1134"/>
                <a:gd name="T59" fmla="*/ 0 h 202"/>
                <a:gd name="T60" fmla="*/ 0 w 1134"/>
                <a:gd name="T61" fmla="*/ 0 h 202"/>
                <a:gd name="T62" fmla="*/ 0 w 1134"/>
                <a:gd name="T63" fmla="*/ 0 h 202"/>
                <a:gd name="T64" fmla="*/ 0 w 1134"/>
                <a:gd name="T65" fmla="*/ 0 h 202"/>
                <a:gd name="T66" fmla="*/ 0 w 1134"/>
                <a:gd name="T67" fmla="*/ 0 h 202"/>
                <a:gd name="T68" fmla="*/ 0 w 1134"/>
                <a:gd name="T69" fmla="*/ 0 h 202"/>
                <a:gd name="T70" fmla="*/ 0 w 1134"/>
                <a:gd name="T71" fmla="*/ 0 h 202"/>
                <a:gd name="T72" fmla="*/ 0 w 1134"/>
                <a:gd name="T73" fmla="*/ 0 h 202"/>
                <a:gd name="T74" fmla="*/ 0 w 1134"/>
                <a:gd name="T75" fmla="*/ 0 h 202"/>
                <a:gd name="T76" fmla="*/ 0 w 1134"/>
                <a:gd name="T77" fmla="*/ 0 h 202"/>
                <a:gd name="T78" fmla="*/ 0 w 1134"/>
                <a:gd name="T79" fmla="*/ 0 h 202"/>
                <a:gd name="T80" fmla="*/ 0 w 1134"/>
                <a:gd name="T81" fmla="*/ 0 h 202"/>
                <a:gd name="T82" fmla="*/ 0 w 1134"/>
                <a:gd name="T83" fmla="*/ 0 h 202"/>
                <a:gd name="T84" fmla="*/ 0 w 1134"/>
                <a:gd name="T85" fmla="*/ 0 h 202"/>
                <a:gd name="T86" fmla="*/ 0 w 1134"/>
                <a:gd name="T87" fmla="*/ 0 h 202"/>
                <a:gd name="T88" fmla="*/ 0 w 1134"/>
                <a:gd name="T89" fmla="*/ 0 h 202"/>
                <a:gd name="T90" fmla="*/ 0 w 1134"/>
                <a:gd name="T91" fmla="*/ 0 h 202"/>
                <a:gd name="T92" fmla="*/ 0 w 1134"/>
                <a:gd name="T93" fmla="*/ 0 h 202"/>
                <a:gd name="T94" fmla="*/ 0 w 1134"/>
                <a:gd name="T95" fmla="*/ 0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02"/>
                <a:gd name="T146" fmla="*/ 1134 w 1134"/>
                <a:gd name="T147" fmla="*/ 202 h 2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02">
                  <a:moveTo>
                    <a:pt x="86" y="2"/>
                  </a:moveTo>
                  <a:lnTo>
                    <a:pt x="93" y="10"/>
                  </a:lnTo>
                  <a:lnTo>
                    <a:pt x="104" y="17"/>
                  </a:lnTo>
                  <a:lnTo>
                    <a:pt x="119" y="25"/>
                  </a:lnTo>
                  <a:lnTo>
                    <a:pt x="138" y="32"/>
                  </a:lnTo>
                  <a:lnTo>
                    <a:pt x="160" y="38"/>
                  </a:lnTo>
                  <a:lnTo>
                    <a:pt x="185" y="45"/>
                  </a:lnTo>
                  <a:lnTo>
                    <a:pt x="213" y="52"/>
                  </a:lnTo>
                  <a:lnTo>
                    <a:pt x="243" y="58"/>
                  </a:lnTo>
                  <a:lnTo>
                    <a:pt x="276" y="63"/>
                  </a:lnTo>
                  <a:lnTo>
                    <a:pt x="311" y="68"/>
                  </a:lnTo>
                  <a:lnTo>
                    <a:pt x="348" y="73"/>
                  </a:lnTo>
                  <a:lnTo>
                    <a:pt x="386" y="78"/>
                  </a:lnTo>
                  <a:lnTo>
                    <a:pt x="425" y="82"/>
                  </a:lnTo>
                  <a:lnTo>
                    <a:pt x="465" y="86"/>
                  </a:lnTo>
                  <a:lnTo>
                    <a:pt x="505" y="89"/>
                  </a:lnTo>
                  <a:lnTo>
                    <a:pt x="547" y="92"/>
                  </a:lnTo>
                  <a:lnTo>
                    <a:pt x="589" y="94"/>
                  </a:lnTo>
                  <a:lnTo>
                    <a:pt x="630" y="95"/>
                  </a:lnTo>
                  <a:lnTo>
                    <a:pt x="671" y="96"/>
                  </a:lnTo>
                  <a:lnTo>
                    <a:pt x="712" y="97"/>
                  </a:lnTo>
                  <a:lnTo>
                    <a:pt x="751" y="97"/>
                  </a:lnTo>
                  <a:lnTo>
                    <a:pt x="789" y="96"/>
                  </a:lnTo>
                  <a:lnTo>
                    <a:pt x="827" y="95"/>
                  </a:lnTo>
                  <a:lnTo>
                    <a:pt x="862" y="93"/>
                  </a:lnTo>
                  <a:lnTo>
                    <a:pt x="896" y="91"/>
                  </a:lnTo>
                  <a:lnTo>
                    <a:pt x="927" y="87"/>
                  </a:lnTo>
                  <a:lnTo>
                    <a:pt x="957" y="84"/>
                  </a:lnTo>
                  <a:lnTo>
                    <a:pt x="983" y="79"/>
                  </a:lnTo>
                  <a:lnTo>
                    <a:pt x="1007" y="73"/>
                  </a:lnTo>
                  <a:lnTo>
                    <a:pt x="1027" y="67"/>
                  </a:lnTo>
                  <a:lnTo>
                    <a:pt x="1043" y="60"/>
                  </a:lnTo>
                  <a:lnTo>
                    <a:pt x="1056" y="52"/>
                  </a:lnTo>
                  <a:lnTo>
                    <a:pt x="1068" y="52"/>
                  </a:lnTo>
                  <a:lnTo>
                    <a:pt x="1077" y="52"/>
                  </a:lnTo>
                  <a:lnTo>
                    <a:pt x="1085" y="54"/>
                  </a:lnTo>
                  <a:lnTo>
                    <a:pt x="1092" y="57"/>
                  </a:lnTo>
                  <a:lnTo>
                    <a:pt x="1100" y="60"/>
                  </a:lnTo>
                  <a:lnTo>
                    <a:pt x="1108" y="64"/>
                  </a:lnTo>
                  <a:lnTo>
                    <a:pt x="1119" y="69"/>
                  </a:lnTo>
                  <a:lnTo>
                    <a:pt x="1134" y="73"/>
                  </a:lnTo>
                  <a:lnTo>
                    <a:pt x="1133" y="99"/>
                  </a:lnTo>
                  <a:lnTo>
                    <a:pt x="1126" y="123"/>
                  </a:lnTo>
                  <a:lnTo>
                    <a:pt x="1116" y="146"/>
                  </a:lnTo>
                  <a:lnTo>
                    <a:pt x="1102" y="166"/>
                  </a:lnTo>
                  <a:lnTo>
                    <a:pt x="1084" y="182"/>
                  </a:lnTo>
                  <a:lnTo>
                    <a:pt x="1060" y="193"/>
                  </a:lnTo>
                  <a:lnTo>
                    <a:pt x="1033" y="201"/>
                  </a:lnTo>
                  <a:lnTo>
                    <a:pt x="1000" y="202"/>
                  </a:lnTo>
                  <a:lnTo>
                    <a:pt x="975" y="201"/>
                  </a:lnTo>
                  <a:lnTo>
                    <a:pt x="951" y="200"/>
                  </a:lnTo>
                  <a:lnTo>
                    <a:pt x="929" y="199"/>
                  </a:lnTo>
                  <a:lnTo>
                    <a:pt x="909" y="198"/>
                  </a:lnTo>
                  <a:lnTo>
                    <a:pt x="890" y="197"/>
                  </a:lnTo>
                  <a:lnTo>
                    <a:pt x="872" y="196"/>
                  </a:lnTo>
                  <a:lnTo>
                    <a:pt x="855" y="194"/>
                  </a:lnTo>
                  <a:lnTo>
                    <a:pt x="839" y="193"/>
                  </a:lnTo>
                  <a:lnTo>
                    <a:pt x="824" y="192"/>
                  </a:lnTo>
                  <a:lnTo>
                    <a:pt x="808" y="192"/>
                  </a:lnTo>
                  <a:lnTo>
                    <a:pt x="794" y="191"/>
                  </a:lnTo>
                  <a:lnTo>
                    <a:pt x="779" y="190"/>
                  </a:lnTo>
                  <a:lnTo>
                    <a:pt x="764" y="190"/>
                  </a:lnTo>
                  <a:lnTo>
                    <a:pt x="748" y="189"/>
                  </a:lnTo>
                  <a:lnTo>
                    <a:pt x="732" y="188"/>
                  </a:lnTo>
                  <a:lnTo>
                    <a:pt x="715" y="187"/>
                  </a:lnTo>
                  <a:lnTo>
                    <a:pt x="697" y="187"/>
                  </a:lnTo>
                  <a:lnTo>
                    <a:pt x="676" y="186"/>
                  </a:lnTo>
                  <a:lnTo>
                    <a:pt x="655" y="185"/>
                  </a:lnTo>
                  <a:lnTo>
                    <a:pt x="633" y="184"/>
                  </a:lnTo>
                  <a:lnTo>
                    <a:pt x="607" y="182"/>
                  </a:lnTo>
                  <a:lnTo>
                    <a:pt x="580" y="181"/>
                  </a:lnTo>
                  <a:lnTo>
                    <a:pt x="550" y="180"/>
                  </a:lnTo>
                  <a:lnTo>
                    <a:pt x="519" y="178"/>
                  </a:lnTo>
                  <a:lnTo>
                    <a:pt x="483" y="177"/>
                  </a:lnTo>
                  <a:lnTo>
                    <a:pt x="445" y="175"/>
                  </a:lnTo>
                  <a:lnTo>
                    <a:pt x="405" y="173"/>
                  </a:lnTo>
                  <a:lnTo>
                    <a:pt x="360" y="171"/>
                  </a:lnTo>
                  <a:lnTo>
                    <a:pt x="311" y="169"/>
                  </a:lnTo>
                  <a:lnTo>
                    <a:pt x="260" y="166"/>
                  </a:lnTo>
                  <a:lnTo>
                    <a:pt x="204" y="163"/>
                  </a:lnTo>
                  <a:lnTo>
                    <a:pt x="144" y="160"/>
                  </a:lnTo>
                  <a:lnTo>
                    <a:pt x="111" y="155"/>
                  </a:lnTo>
                  <a:lnTo>
                    <a:pt x="83" y="146"/>
                  </a:lnTo>
                  <a:lnTo>
                    <a:pt x="59" y="131"/>
                  </a:lnTo>
                  <a:lnTo>
                    <a:pt x="39" y="113"/>
                  </a:lnTo>
                  <a:lnTo>
                    <a:pt x="23" y="92"/>
                  </a:lnTo>
                  <a:lnTo>
                    <a:pt x="12" y="69"/>
                  </a:lnTo>
                  <a:lnTo>
                    <a:pt x="3" y="44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B0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01" name="Freeform 446"/>
            <p:cNvSpPr>
              <a:spLocks/>
            </p:cNvSpPr>
            <p:nvPr/>
          </p:nvSpPr>
          <p:spPr bwMode="auto">
            <a:xfrm>
              <a:off x="4839" y="2264"/>
              <a:ext cx="114" cy="16"/>
            </a:xfrm>
            <a:custGeom>
              <a:avLst/>
              <a:gdLst>
                <a:gd name="T0" fmla="*/ 0 w 1134"/>
                <a:gd name="T1" fmla="*/ 0 h 191"/>
                <a:gd name="T2" fmla="*/ 0 w 1134"/>
                <a:gd name="T3" fmla="*/ 0 h 191"/>
                <a:gd name="T4" fmla="*/ 0 w 1134"/>
                <a:gd name="T5" fmla="*/ 0 h 191"/>
                <a:gd name="T6" fmla="*/ 0 w 1134"/>
                <a:gd name="T7" fmla="*/ 0 h 191"/>
                <a:gd name="T8" fmla="*/ 0 w 1134"/>
                <a:gd name="T9" fmla="*/ 0 h 191"/>
                <a:gd name="T10" fmla="*/ 0 w 1134"/>
                <a:gd name="T11" fmla="*/ 0 h 191"/>
                <a:gd name="T12" fmla="*/ 0 w 1134"/>
                <a:gd name="T13" fmla="*/ 0 h 191"/>
                <a:gd name="T14" fmla="*/ 0 w 1134"/>
                <a:gd name="T15" fmla="*/ 0 h 191"/>
                <a:gd name="T16" fmla="*/ 0 w 1134"/>
                <a:gd name="T17" fmla="*/ 0 h 191"/>
                <a:gd name="T18" fmla="*/ 0 w 1134"/>
                <a:gd name="T19" fmla="*/ 0 h 191"/>
                <a:gd name="T20" fmla="*/ 0 w 1134"/>
                <a:gd name="T21" fmla="*/ 0 h 191"/>
                <a:gd name="T22" fmla="*/ 0 w 1134"/>
                <a:gd name="T23" fmla="*/ 0 h 191"/>
                <a:gd name="T24" fmla="*/ 0 w 1134"/>
                <a:gd name="T25" fmla="*/ 0 h 191"/>
                <a:gd name="T26" fmla="*/ 0 w 1134"/>
                <a:gd name="T27" fmla="*/ 0 h 191"/>
                <a:gd name="T28" fmla="*/ 0 w 1134"/>
                <a:gd name="T29" fmla="*/ 0 h 191"/>
                <a:gd name="T30" fmla="*/ 0 w 1134"/>
                <a:gd name="T31" fmla="*/ 0 h 191"/>
                <a:gd name="T32" fmla="*/ 0 w 1134"/>
                <a:gd name="T33" fmla="*/ 0 h 191"/>
                <a:gd name="T34" fmla="*/ 0 w 1134"/>
                <a:gd name="T35" fmla="*/ 0 h 191"/>
                <a:gd name="T36" fmla="*/ 0 w 1134"/>
                <a:gd name="T37" fmla="*/ 0 h 191"/>
                <a:gd name="T38" fmla="*/ 0 w 1134"/>
                <a:gd name="T39" fmla="*/ 0 h 191"/>
                <a:gd name="T40" fmla="*/ 0 w 1134"/>
                <a:gd name="T41" fmla="*/ 0 h 191"/>
                <a:gd name="T42" fmla="*/ 0 w 1134"/>
                <a:gd name="T43" fmla="*/ 0 h 191"/>
                <a:gd name="T44" fmla="*/ 0 w 1134"/>
                <a:gd name="T45" fmla="*/ 0 h 191"/>
                <a:gd name="T46" fmla="*/ 0 w 1134"/>
                <a:gd name="T47" fmla="*/ 0 h 191"/>
                <a:gd name="T48" fmla="*/ 0 w 1134"/>
                <a:gd name="T49" fmla="*/ 0 h 191"/>
                <a:gd name="T50" fmla="*/ 0 w 1134"/>
                <a:gd name="T51" fmla="*/ 0 h 191"/>
                <a:gd name="T52" fmla="*/ 0 w 1134"/>
                <a:gd name="T53" fmla="*/ 0 h 191"/>
                <a:gd name="T54" fmla="*/ 0 w 1134"/>
                <a:gd name="T55" fmla="*/ 0 h 191"/>
                <a:gd name="T56" fmla="*/ 0 w 1134"/>
                <a:gd name="T57" fmla="*/ 0 h 191"/>
                <a:gd name="T58" fmla="*/ 0 w 1134"/>
                <a:gd name="T59" fmla="*/ 0 h 191"/>
                <a:gd name="T60" fmla="*/ 0 w 1134"/>
                <a:gd name="T61" fmla="*/ 0 h 191"/>
                <a:gd name="T62" fmla="*/ 0 w 1134"/>
                <a:gd name="T63" fmla="*/ 0 h 191"/>
                <a:gd name="T64" fmla="*/ 0 w 1134"/>
                <a:gd name="T65" fmla="*/ 0 h 191"/>
                <a:gd name="T66" fmla="*/ 0 w 1134"/>
                <a:gd name="T67" fmla="*/ 0 h 191"/>
                <a:gd name="T68" fmla="*/ 0 w 1134"/>
                <a:gd name="T69" fmla="*/ 0 h 191"/>
                <a:gd name="T70" fmla="*/ 0 w 1134"/>
                <a:gd name="T71" fmla="*/ 0 h 191"/>
                <a:gd name="T72" fmla="*/ 0 w 1134"/>
                <a:gd name="T73" fmla="*/ 0 h 191"/>
                <a:gd name="T74" fmla="*/ 0 w 1134"/>
                <a:gd name="T75" fmla="*/ 0 h 191"/>
                <a:gd name="T76" fmla="*/ 0 w 1134"/>
                <a:gd name="T77" fmla="*/ 0 h 191"/>
                <a:gd name="T78" fmla="*/ 0 w 1134"/>
                <a:gd name="T79" fmla="*/ 0 h 191"/>
                <a:gd name="T80" fmla="*/ 0 w 1134"/>
                <a:gd name="T81" fmla="*/ 0 h 191"/>
                <a:gd name="T82" fmla="*/ 0 w 1134"/>
                <a:gd name="T83" fmla="*/ 0 h 191"/>
                <a:gd name="T84" fmla="*/ 0 w 1134"/>
                <a:gd name="T85" fmla="*/ 0 h 191"/>
                <a:gd name="T86" fmla="*/ 0 w 1134"/>
                <a:gd name="T87" fmla="*/ 0 h 191"/>
                <a:gd name="T88" fmla="*/ 0 w 1134"/>
                <a:gd name="T89" fmla="*/ 0 h 191"/>
                <a:gd name="T90" fmla="*/ 0 w 1134"/>
                <a:gd name="T91" fmla="*/ 0 h 191"/>
                <a:gd name="T92" fmla="*/ 0 w 1134"/>
                <a:gd name="T93" fmla="*/ 0 h 191"/>
                <a:gd name="T94" fmla="*/ 0 w 1134"/>
                <a:gd name="T95" fmla="*/ 0 h 1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191"/>
                <a:gd name="T146" fmla="*/ 1134 w 1134"/>
                <a:gd name="T147" fmla="*/ 191 h 1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191">
                  <a:moveTo>
                    <a:pt x="81" y="3"/>
                  </a:moveTo>
                  <a:lnTo>
                    <a:pt x="86" y="12"/>
                  </a:lnTo>
                  <a:lnTo>
                    <a:pt x="96" y="20"/>
                  </a:lnTo>
                  <a:lnTo>
                    <a:pt x="110" y="28"/>
                  </a:lnTo>
                  <a:lnTo>
                    <a:pt x="128" y="35"/>
                  </a:lnTo>
                  <a:lnTo>
                    <a:pt x="151" y="44"/>
                  </a:lnTo>
                  <a:lnTo>
                    <a:pt x="176" y="51"/>
                  </a:lnTo>
                  <a:lnTo>
                    <a:pt x="206" y="57"/>
                  </a:lnTo>
                  <a:lnTo>
                    <a:pt x="237" y="64"/>
                  </a:lnTo>
                  <a:lnTo>
                    <a:pt x="273" y="71"/>
                  </a:lnTo>
                  <a:lnTo>
                    <a:pt x="309" y="76"/>
                  </a:lnTo>
                  <a:lnTo>
                    <a:pt x="348" y="81"/>
                  </a:lnTo>
                  <a:lnTo>
                    <a:pt x="389" y="86"/>
                  </a:lnTo>
                  <a:lnTo>
                    <a:pt x="430" y="91"/>
                  </a:lnTo>
                  <a:lnTo>
                    <a:pt x="473" y="94"/>
                  </a:lnTo>
                  <a:lnTo>
                    <a:pt x="517" y="99"/>
                  </a:lnTo>
                  <a:lnTo>
                    <a:pt x="560" y="101"/>
                  </a:lnTo>
                  <a:lnTo>
                    <a:pt x="605" y="104"/>
                  </a:lnTo>
                  <a:lnTo>
                    <a:pt x="649" y="105"/>
                  </a:lnTo>
                  <a:lnTo>
                    <a:pt x="692" y="107"/>
                  </a:lnTo>
                  <a:lnTo>
                    <a:pt x="734" y="107"/>
                  </a:lnTo>
                  <a:lnTo>
                    <a:pt x="775" y="107"/>
                  </a:lnTo>
                  <a:lnTo>
                    <a:pt x="814" y="106"/>
                  </a:lnTo>
                  <a:lnTo>
                    <a:pt x="853" y="104"/>
                  </a:lnTo>
                  <a:lnTo>
                    <a:pt x="889" y="102"/>
                  </a:lnTo>
                  <a:lnTo>
                    <a:pt x="922" y="99"/>
                  </a:lnTo>
                  <a:lnTo>
                    <a:pt x="953" y="94"/>
                  </a:lnTo>
                  <a:lnTo>
                    <a:pt x="981" y="90"/>
                  </a:lnTo>
                  <a:lnTo>
                    <a:pt x="1006" y="84"/>
                  </a:lnTo>
                  <a:lnTo>
                    <a:pt x="1026" y="78"/>
                  </a:lnTo>
                  <a:lnTo>
                    <a:pt x="1043" y="71"/>
                  </a:lnTo>
                  <a:lnTo>
                    <a:pt x="1055" y="62"/>
                  </a:lnTo>
                  <a:lnTo>
                    <a:pt x="1063" y="53"/>
                  </a:lnTo>
                  <a:lnTo>
                    <a:pt x="1073" y="52"/>
                  </a:lnTo>
                  <a:lnTo>
                    <a:pt x="1080" y="52"/>
                  </a:lnTo>
                  <a:lnTo>
                    <a:pt x="1086" y="53"/>
                  </a:lnTo>
                  <a:lnTo>
                    <a:pt x="1092" y="54"/>
                  </a:lnTo>
                  <a:lnTo>
                    <a:pt x="1099" y="56"/>
                  </a:lnTo>
                  <a:lnTo>
                    <a:pt x="1107" y="58"/>
                  </a:lnTo>
                  <a:lnTo>
                    <a:pt x="1118" y="60"/>
                  </a:lnTo>
                  <a:lnTo>
                    <a:pt x="1134" y="62"/>
                  </a:lnTo>
                  <a:lnTo>
                    <a:pt x="1133" y="88"/>
                  </a:lnTo>
                  <a:lnTo>
                    <a:pt x="1126" y="112"/>
                  </a:lnTo>
                  <a:lnTo>
                    <a:pt x="1116" y="135"/>
                  </a:lnTo>
                  <a:lnTo>
                    <a:pt x="1102" y="155"/>
                  </a:lnTo>
                  <a:lnTo>
                    <a:pt x="1084" y="171"/>
                  </a:lnTo>
                  <a:lnTo>
                    <a:pt x="1060" y="182"/>
                  </a:lnTo>
                  <a:lnTo>
                    <a:pt x="1033" y="190"/>
                  </a:lnTo>
                  <a:lnTo>
                    <a:pt x="1000" y="191"/>
                  </a:lnTo>
                  <a:lnTo>
                    <a:pt x="975" y="190"/>
                  </a:lnTo>
                  <a:lnTo>
                    <a:pt x="951" y="189"/>
                  </a:lnTo>
                  <a:lnTo>
                    <a:pt x="929" y="188"/>
                  </a:lnTo>
                  <a:lnTo>
                    <a:pt x="909" y="187"/>
                  </a:lnTo>
                  <a:lnTo>
                    <a:pt x="890" y="186"/>
                  </a:lnTo>
                  <a:lnTo>
                    <a:pt x="872" y="185"/>
                  </a:lnTo>
                  <a:lnTo>
                    <a:pt x="855" y="183"/>
                  </a:lnTo>
                  <a:lnTo>
                    <a:pt x="839" y="182"/>
                  </a:lnTo>
                  <a:lnTo>
                    <a:pt x="824" y="181"/>
                  </a:lnTo>
                  <a:lnTo>
                    <a:pt x="808" y="181"/>
                  </a:lnTo>
                  <a:lnTo>
                    <a:pt x="794" y="180"/>
                  </a:lnTo>
                  <a:lnTo>
                    <a:pt x="779" y="179"/>
                  </a:lnTo>
                  <a:lnTo>
                    <a:pt x="764" y="179"/>
                  </a:lnTo>
                  <a:lnTo>
                    <a:pt x="748" y="178"/>
                  </a:lnTo>
                  <a:lnTo>
                    <a:pt x="732" y="177"/>
                  </a:lnTo>
                  <a:lnTo>
                    <a:pt x="715" y="176"/>
                  </a:lnTo>
                  <a:lnTo>
                    <a:pt x="697" y="176"/>
                  </a:lnTo>
                  <a:lnTo>
                    <a:pt x="676" y="175"/>
                  </a:lnTo>
                  <a:lnTo>
                    <a:pt x="655" y="174"/>
                  </a:lnTo>
                  <a:lnTo>
                    <a:pt x="633" y="173"/>
                  </a:lnTo>
                  <a:lnTo>
                    <a:pt x="607" y="171"/>
                  </a:lnTo>
                  <a:lnTo>
                    <a:pt x="580" y="170"/>
                  </a:lnTo>
                  <a:lnTo>
                    <a:pt x="550" y="169"/>
                  </a:lnTo>
                  <a:lnTo>
                    <a:pt x="519" y="167"/>
                  </a:lnTo>
                  <a:lnTo>
                    <a:pt x="483" y="166"/>
                  </a:lnTo>
                  <a:lnTo>
                    <a:pt x="445" y="164"/>
                  </a:lnTo>
                  <a:lnTo>
                    <a:pt x="405" y="162"/>
                  </a:lnTo>
                  <a:lnTo>
                    <a:pt x="360" y="160"/>
                  </a:lnTo>
                  <a:lnTo>
                    <a:pt x="311" y="158"/>
                  </a:lnTo>
                  <a:lnTo>
                    <a:pt x="260" y="155"/>
                  </a:lnTo>
                  <a:lnTo>
                    <a:pt x="204" y="152"/>
                  </a:lnTo>
                  <a:lnTo>
                    <a:pt x="144" y="149"/>
                  </a:lnTo>
                  <a:lnTo>
                    <a:pt x="111" y="144"/>
                  </a:lnTo>
                  <a:lnTo>
                    <a:pt x="83" y="135"/>
                  </a:lnTo>
                  <a:lnTo>
                    <a:pt x="59" y="120"/>
                  </a:lnTo>
                  <a:lnTo>
                    <a:pt x="39" y="102"/>
                  </a:lnTo>
                  <a:lnTo>
                    <a:pt x="23" y="81"/>
                  </a:lnTo>
                  <a:lnTo>
                    <a:pt x="12" y="58"/>
                  </a:lnTo>
                  <a:lnTo>
                    <a:pt x="3" y="33"/>
                  </a:lnTo>
                  <a:lnTo>
                    <a:pt x="0" y="9"/>
                  </a:lnTo>
                  <a:lnTo>
                    <a:pt x="8" y="6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02" name="Freeform 447"/>
            <p:cNvSpPr>
              <a:spLocks/>
            </p:cNvSpPr>
            <p:nvPr/>
          </p:nvSpPr>
          <p:spPr bwMode="auto">
            <a:xfrm>
              <a:off x="4839" y="2265"/>
              <a:ext cx="114" cy="15"/>
            </a:xfrm>
            <a:custGeom>
              <a:avLst/>
              <a:gdLst>
                <a:gd name="T0" fmla="*/ 0 w 1134"/>
                <a:gd name="T1" fmla="*/ 0 h 182"/>
                <a:gd name="T2" fmla="*/ 0 w 1134"/>
                <a:gd name="T3" fmla="*/ 0 h 182"/>
                <a:gd name="T4" fmla="*/ 0 w 1134"/>
                <a:gd name="T5" fmla="*/ 0 h 182"/>
                <a:gd name="T6" fmla="*/ 0 w 1134"/>
                <a:gd name="T7" fmla="*/ 0 h 182"/>
                <a:gd name="T8" fmla="*/ 0 w 1134"/>
                <a:gd name="T9" fmla="*/ 0 h 182"/>
                <a:gd name="T10" fmla="*/ 0 w 1134"/>
                <a:gd name="T11" fmla="*/ 0 h 182"/>
                <a:gd name="T12" fmla="*/ 0 w 1134"/>
                <a:gd name="T13" fmla="*/ 0 h 182"/>
                <a:gd name="T14" fmla="*/ 0 w 1134"/>
                <a:gd name="T15" fmla="*/ 0 h 182"/>
                <a:gd name="T16" fmla="*/ 0 w 1134"/>
                <a:gd name="T17" fmla="*/ 0 h 182"/>
                <a:gd name="T18" fmla="*/ 0 w 1134"/>
                <a:gd name="T19" fmla="*/ 0 h 182"/>
                <a:gd name="T20" fmla="*/ 0 w 1134"/>
                <a:gd name="T21" fmla="*/ 0 h 182"/>
                <a:gd name="T22" fmla="*/ 0 w 1134"/>
                <a:gd name="T23" fmla="*/ 0 h 182"/>
                <a:gd name="T24" fmla="*/ 0 w 1134"/>
                <a:gd name="T25" fmla="*/ 0 h 182"/>
                <a:gd name="T26" fmla="*/ 0 w 1134"/>
                <a:gd name="T27" fmla="*/ 0 h 182"/>
                <a:gd name="T28" fmla="*/ 0 w 1134"/>
                <a:gd name="T29" fmla="*/ 0 h 182"/>
                <a:gd name="T30" fmla="*/ 0 w 1134"/>
                <a:gd name="T31" fmla="*/ 0 h 182"/>
                <a:gd name="T32" fmla="*/ 0 w 1134"/>
                <a:gd name="T33" fmla="*/ 0 h 182"/>
                <a:gd name="T34" fmla="*/ 0 w 1134"/>
                <a:gd name="T35" fmla="*/ 0 h 182"/>
                <a:gd name="T36" fmla="*/ 0 w 1134"/>
                <a:gd name="T37" fmla="*/ 0 h 182"/>
                <a:gd name="T38" fmla="*/ 0 w 1134"/>
                <a:gd name="T39" fmla="*/ 0 h 182"/>
                <a:gd name="T40" fmla="*/ 0 w 1134"/>
                <a:gd name="T41" fmla="*/ 0 h 182"/>
                <a:gd name="T42" fmla="*/ 0 w 1134"/>
                <a:gd name="T43" fmla="*/ 0 h 182"/>
                <a:gd name="T44" fmla="*/ 0 w 1134"/>
                <a:gd name="T45" fmla="*/ 0 h 182"/>
                <a:gd name="T46" fmla="*/ 0 w 1134"/>
                <a:gd name="T47" fmla="*/ 0 h 182"/>
                <a:gd name="T48" fmla="*/ 0 w 1134"/>
                <a:gd name="T49" fmla="*/ 0 h 182"/>
                <a:gd name="T50" fmla="*/ 0 w 1134"/>
                <a:gd name="T51" fmla="*/ 0 h 182"/>
                <a:gd name="T52" fmla="*/ 0 w 1134"/>
                <a:gd name="T53" fmla="*/ 0 h 182"/>
                <a:gd name="T54" fmla="*/ 0 w 1134"/>
                <a:gd name="T55" fmla="*/ 0 h 182"/>
                <a:gd name="T56" fmla="*/ 0 w 1134"/>
                <a:gd name="T57" fmla="*/ 0 h 182"/>
                <a:gd name="T58" fmla="*/ 0 w 1134"/>
                <a:gd name="T59" fmla="*/ 0 h 182"/>
                <a:gd name="T60" fmla="*/ 0 w 1134"/>
                <a:gd name="T61" fmla="*/ 0 h 182"/>
                <a:gd name="T62" fmla="*/ 0 w 1134"/>
                <a:gd name="T63" fmla="*/ 0 h 182"/>
                <a:gd name="T64" fmla="*/ 0 w 1134"/>
                <a:gd name="T65" fmla="*/ 0 h 182"/>
                <a:gd name="T66" fmla="*/ 0 w 1134"/>
                <a:gd name="T67" fmla="*/ 0 h 182"/>
                <a:gd name="T68" fmla="*/ 0 w 1134"/>
                <a:gd name="T69" fmla="*/ 0 h 182"/>
                <a:gd name="T70" fmla="*/ 0 w 1134"/>
                <a:gd name="T71" fmla="*/ 0 h 182"/>
                <a:gd name="T72" fmla="*/ 0 w 1134"/>
                <a:gd name="T73" fmla="*/ 0 h 182"/>
                <a:gd name="T74" fmla="*/ 0 w 1134"/>
                <a:gd name="T75" fmla="*/ 0 h 182"/>
                <a:gd name="T76" fmla="*/ 0 w 1134"/>
                <a:gd name="T77" fmla="*/ 0 h 182"/>
                <a:gd name="T78" fmla="*/ 0 w 1134"/>
                <a:gd name="T79" fmla="*/ 0 h 182"/>
                <a:gd name="T80" fmla="*/ 0 w 1134"/>
                <a:gd name="T81" fmla="*/ 0 h 182"/>
                <a:gd name="T82" fmla="*/ 0 w 1134"/>
                <a:gd name="T83" fmla="*/ 0 h 182"/>
                <a:gd name="T84" fmla="*/ 0 w 1134"/>
                <a:gd name="T85" fmla="*/ 0 h 182"/>
                <a:gd name="T86" fmla="*/ 0 w 1134"/>
                <a:gd name="T87" fmla="*/ 0 h 182"/>
                <a:gd name="T88" fmla="*/ 0 w 1134"/>
                <a:gd name="T89" fmla="*/ 0 h 182"/>
                <a:gd name="T90" fmla="*/ 0 w 1134"/>
                <a:gd name="T91" fmla="*/ 0 h 182"/>
                <a:gd name="T92" fmla="*/ 0 w 1134"/>
                <a:gd name="T93" fmla="*/ 0 h 182"/>
                <a:gd name="T94" fmla="*/ 0 w 1134"/>
                <a:gd name="T95" fmla="*/ 0 h 182"/>
                <a:gd name="T96" fmla="*/ 0 w 1134"/>
                <a:gd name="T97" fmla="*/ 0 h 182"/>
                <a:gd name="T98" fmla="*/ 0 w 1134"/>
                <a:gd name="T99" fmla="*/ 0 h 182"/>
                <a:gd name="T100" fmla="*/ 0 w 1134"/>
                <a:gd name="T101" fmla="*/ 0 h 182"/>
                <a:gd name="T102" fmla="*/ 0 w 1134"/>
                <a:gd name="T103" fmla="*/ 0 h 1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182"/>
                <a:gd name="T158" fmla="*/ 1134 w 1134"/>
                <a:gd name="T159" fmla="*/ 182 h 1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182">
                  <a:moveTo>
                    <a:pt x="77" y="7"/>
                  </a:moveTo>
                  <a:lnTo>
                    <a:pt x="80" y="16"/>
                  </a:lnTo>
                  <a:lnTo>
                    <a:pt x="88" y="24"/>
                  </a:lnTo>
                  <a:lnTo>
                    <a:pt x="101" y="34"/>
                  </a:lnTo>
                  <a:lnTo>
                    <a:pt x="119" y="42"/>
                  </a:lnTo>
                  <a:lnTo>
                    <a:pt x="142" y="50"/>
                  </a:lnTo>
                  <a:lnTo>
                    <a:pt x="169" y="58"/>
                  </a:lnTo>
                  <a:lnTo>
                    <a:pt x="199" y="66"/>
                  </a:lnTo>
                  <a:lnTo>
                    <a:pt x="232" y="73"/>
                  </a:lnTo>
                  <a:lnTo>
                    <a:pt x="269" y="79"/>
                  </a:lnTo>
                  <a:lnTo>
                    <a:pt x="307" y="85"/>
                  </a:lnTo>
                  <a:lnTo>
                    <a:pt x="349" y="92"/>
                  </a:lnTo>
                  <a:lnTo>
                    <a:pt x="392" y="97"/>
                  </a:lnTo>
                  <a:lnTo>
                    <a:pt x="436" y="102"/>
                  </a:lnTo>
                  <a:lnTo>
                    <a:pt x="482" y="106"/>
                  </a:lnTo>
                  <a:lnTo>
                    <a:pt x="528" y="109"/>
                  </a:lnTo>
                  <a:lnTo>
                    <a:pt x="575" y="112"/>
                  </a:lnTo>
                  <a:lnTo>
                    <a:pt x="621" y="115"/>
                  </a:lnTo>
                  <a:lnTo>
                    <a:pt x="668" y="118"/>
                  </a:lnTo>
                  <a:lnTo>
                    <a:pt x="713" y="119"/>
                  </a:lnTo>
                  <a:lnTo>
                    <a:pt x="758" y="119"/>
                  </a:lnTo>
                  <a:lnTo>
                    <a:pt x="799" y="119"/>
                  </a:lnTo>
                  <a:lnTo>
                    <a:pt x="841" y="118"/>
                  </a:lnTo>
                  <a:lnTo>
                    <a:pt x="879" y="115"/>
                  </a:lnTo>
                  <a:lnTo>
                    <a:pt x="916" y="112"/>
                  </a:lnTo>
                  <a:lnTo>
                    <a:pt x="950" y="108"/>
                  </a:lnTo>
                  <a:lnTo>
                    <a:pt x="979" y="104"/>
                  </a:lnTo>
                  <a:lnTo>
                    <a:pt x="1006" y="99"/>
                  </a:lnTo>
                  <a:lnTo>
                    <a:pt x="1029" y="93"/>
                  </a:lnTo>
                  <a:lnTo>
                    <a:pt x="1046" y="84"/>
                  </a:lnTo>
                  <a:lnTo>
                    <a:pt x="1059" y="76"/>
                  </a:lnTo>
                  <a:lnTo>
                    <a:pt x="1068" y="67"/>
                  </a:lnTo>
                  <a:lnTo>
                    <a:pt x="1071" y="56"/>
                  </a:lnTo>
                  <a:lnTo>
                    <a:pt x="1134" y="53"/>
                  </a:lnTo>
                  <a:lnTo>
                    <a:pt x="1133" y="79"/>
                  </a:lnTo>
                  <a:lnTo>
                    <a:pt x="1126" y="103"/>
                  </a:lnTo>
                  <a:lnTo>
                    <a:pt x="1116" y="126"/>
                  </a:lnTo>
                  <a:lnTo>
                    <a:pt x="1102" y="146"/>
                  </a:lnTo>
                  <a:lnTo>
                    <a:pt x="1084" y="162"/>
                  </a:lnTo>
                  <a:lnTo>
                    <a:pt x="1060" y="173"/>
                  </a:lnTo>
                  <a:lnTo>
                    <a:pt x="1033" y="181"/>
                  </a:lnTo>
                  <a:lnTo>
                    <a:pt x="1000" y="182"/>
                  </a:lnTo>
                  <a:lnTo>
                    <a:pt x="144" y="140"/>
                  </a:lnTo>
                  <a:lnTo>
                    <a:pt x="111" y="135"/>
                  </a:lnTo>
                  <a:lnTo>
                    <a:pt x="83" y="126"/>
                  </a:lnTo>
                  <a:lnTo>
                    <a:pt x="59" y="111"/>
                  </a:lnTo>
                  <a:lnTo>
                    <a:pt x="39" y="93"/>
                  </a:lnTo>
                  <a:lnTo>
                    <a:pt x="23" y="72"/>
                  </a:lnTo>
                  <a:lnTo>
                    <a:pt x="12" y="49"/>
                  </a:lnTo>
                  <a:lnTo>
                    <a:pt x="3" y="24"/>
                  </a:lnTo>
                  <a:lnTo>
                    <a:pt x="0" y="0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03" name="Freeform 448"/>
            <p:cNvSpPr>
              <a:spLocks/>
            </p:cNvSpPr>
            <p:nvPr/>
          </p:nvSpPr>
          <p:spPr bwMode="auto">
            <a:xfrm>
              <a:off x="4847" y="2258"/>
              <a:ext cx="47" cy="17"/>
            </a:xfrm>
            <a:custGeom>
              <a:avLst/>
              <a:gdLst>
                <a:gd name="T0" fmla="*/ 0 w 466"/>
                <a:gd name="T1" fmla="*/ 0 h 208"/>
                <a:gd name="T2" fmla="*/ 0 w 466"/>
                <a:gd name="T3" fmla="*/ 0 h 208"/>
                <a:gd name="T4" fmla="*/ 0 w 466"/>
                <a:gd name="T5" fmla="*/ 0 h 208"/>
                <a:gd name="T6" fmla="*/ 0 w 466"/>
                <a:gd name="T7" fmla="*/ 0 h 208"/>
                <a:gd name="T8" fmla="*/ 0 w 466"/>
                <a:gd name="T9" fmla="*/ 0 h 208"/>
                <a:gd name="T10" fmla="*/ 0 w 466"/>
                <a:gd name="T11" fmla="*/ 0 h 208"/>
                <a:gd name="T12" fmla="*/ 0 w 466"/>
                <a:gd name="T13" fmla="*/ 0 h 208"/>
                <a:gd name="T14" fmla="*/ 0 w 466"/>
                <a:gd name="T15" fmla="*/ 0 h 208"/>
                <a:gd name="T16" fmla="*/ 0 w 466"/>
                <a:gd name="T17" fmla="*/ 0 h 208"/>
                <a:gd name="T18" fmla="*/ 0 w 466"/>
                <a:gd name="T19" fmla="*/ 0 h 208"/>
                <a:gd name="T20" fmla="*/ 0 w 466"/>
                <a:gd name="T21" fmla="*/ 0 h 208"/>
                <a:gd name="T22" fmla="*/ 0 w 466"/>
                <a:gd name="T23" fmla="*/ 0 h 208"/>
                <a:gd name="T24" fmla="*/ 0 w 466"/>
                <a:gd name="T25" fmla="*/ 0 h 208"/>
                <a:gd name="T26" fmla="*/ 0 w 466"/>
                <a:gd name="T27" fmla="*/ 0 h 208"/>
                <a:gd name="T28" fmla="*/ 0 w 466"/>
                <a:gd name="T29" fmla="*/ 0 h 208"/>
                <a:gd name="T30" fmla="*/ 0 w 466"/>
                <a:gd name="T31" fmla="*/ 0 h 208"/>
                <a:gd name="T32" fmla="*/ 0 w 466"/>
                <a:gd name="T33" fmla="*/ 0 h 208"/>
                <a:gd name="T34" fmla="*/ 0 w 466"/>
                <a:gd name="T35" fmla="*/ 0 h 208"/>
                <a:gd name="T36" fmla="*/ 0 w 466"/>
                <a:gd name="T37" fmla="*/ 0 h 208"/>
                <a:gd name="T38" fmla="*/ 0 w 466"/>
                <a:gd name="T39" fmla="*/ 0 h 208"/>
                <a:gd name="T40" fmla="*/ 0 w 466"/>
                <a:gd name="T41" fmla="*/ 0 h 208"/>
                <a:gd name="T42" fmla="*/ 0 w 466"/>
                <a:gd name="T43" fmla="*/ 0 h 208"/>
                <a:gd name="T44" fmla="*/ 0 w 466"/>
                <a:gd name="T45" fmla="*/ 0 h 208"/>
                <a:gd name="T46" fmla="*/ 0 w 466"/>
                <a:gd name="T47" fmla="*/ 0 h 208"/>
                <a:gd name="T48" fmla="*/ 0 w 466"/>
                <a:gd name="T49" fmla="*/ 0 h 208"/>
                <a:gd name="T50" fmla="*/ 0 w 466"/>
                <a:gd name="T51" fmla="*/ 0 h 208"/>
                <a:gd name="T52" fmla="*/ 0 w 466"/>
                <a:gd name="T53" fmla="*/ 0 h 208"/>
                <a:gd name="T54" fmla="*/ 0 w 466"/>
                <a:gd name="T55" fmla="*/ 0 h 208"/>
                <a:gd name="T56" fmla="*/ 0 w 466"/>
                <a:gd name="T57" fmla="*/ 0 h 208"/>
                <a:gd name="T58" fmla="*/ 0 w 466"/>
                <a:gd name="T59" fmla="*/ 0 h 208"/>
                <a:gd name="T60" fmla="*/ 0 w 466"/>
                <a:gd name="T61" fmla="*/ 0 h 208"/>
                <a:gd name="T62" fmla="*/ 0 w 466"/>
                <a:gd name="T63" fmla="*/ 0 h 208"/>
                <a:gd name="T64" fmla="*/ 0 w 466"/>
                <a:gd name="T65" fmla="*/ 0 h 208"/>
                <a:gd name="T66" fmla="*/ 0 w 466"/>
                <a:gd name="T67" fmla="*/ 0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6"/>
                <a:gd name="T103" fmla="*/ 0 h 208"/>
                <a:gd name="T104" fmla="*/ 466 w 466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6" h="208">
                  <a:moveTo>
                    <a:pt x="419" y="207"/>
                  </a:moveTo>
                  <a:lnTo>
                    <a:pt x="424" y="208"/>
                  </a:lnTo>
                  <a:lnTo>
                    <a:pt x="431" y="207"/>
                  </a:lnTo>
                  <a:lnTo>
                    <a:pt x="439" y="204"/>
                  </a:lnTo>
                  <a:lnTo>
                    <a:pt x="447" y="202"/>
                  </a:lnTo>
                  <a:lnTo>
                    <a:pt x="454" y="199"/>
                  </a:lnTo>
                  <a:lnTo>
                    <a:pt x="460" y="195"/>
                  </a:lnTo>
                  <a:lnTo>
                    <a:pt x="464" y="190"/>
                  </a:lnTo>
                  <a:lnTo>
                    <a:pt x="466" y="185"/>
                  </a:lnTo>
                  <a:lnTo>
                    <a:pt x="463" y="51"/>
                  </a:lnTo>
                  <a:lnTo>
                    <a:pt x="461" y="42"/>
                  </a:lnTo>
                  <a:lnTo>
                    <a:pt x="457" y="35"/>
                  </a:lnTo>
                  <a:lnTo>
                    <a:pt x="450" y="30"/>
                  </a:lnTo>
                  <a:lnTo>
                    <a:pt x="442" y="26"/>
                  </a:lnTo>
                  <a:lnTo>
                    <a:pt x="199" y="19"/>
                  </a:lnTo>
                  <a:lnTo>
                    <a:pt x="94" y="0"/>
                  </a:lnTo>
                  <a:lnTo>
                    <a:pt x="78" y="1"/>
                  </a:lnTo>
                  <a:lnTo>
                    <a:pt x="61" y="6"/>
                  </a:lnTo>
                  <a:lnTo>
                    <a:pt x="45" y="14"/>
                  </a:lnTo>
                  <a:lnTo>
                    <a:pt x="30" y="25"/>
                  </a:lnTo>
                  <a:lnTo>
                    <a:pt x="18" y="39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5"/>
                  </a:lnTo>
                  <a:lnTo>
                    <a:pt x="2" y="110"/>
                  </a:lnTo>
                  <a:lnTo>
                    <a:pt x="4" y="126"/>
                  </a:lnTo>
                  <a:lnTo>
                    <a:pt x="8" y="140"/>
                  </a:lnTo>
                  <a:lnTo>
                    <a:pt x="16" y="154"/>
                  </a:lnTo>
                  <a:lnTo>
                    <a:pt x="25" y="166"/>
                  </a:lnTo>
                  <a:lnTo>
                    <a:pt x="37" y="176"/>
                  </a:lnTo>
                  <a:lnTo>
                    <a:pt x="50" y="184"/>
                  </a:lnTo>
                  <a:lnTo>
                    <a:pt x="65" y="188"/>
                  </a:lnTo>
                  <a:lnTo>
                    <a:pt x="80" y="190"/>
                  </a:lnTo>
                  <a:lnTo>
                    <a:pt x="419" y="207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04" name="Freeform 449"/>
            <p:cNvSpPr>
              <a:spLocks/>
            </p:cNvSpPr>
            <p:nvPr/>
          </p:nvSpPr>
          <p:spPr bwMode="auto">
            <a:xfrm>
              <a:off x="4848" y="2257"/>
              <a:ext cx="47" cy="18"/>
            </a:xfrm>
            <a:custGeom>
              <a:avLst/>
              <a:gdLst>
                <a:gd name="T0" fmla="*/ 0 w 466"/>
                <a:gd name="T1" fmla="*/ 0 h 208"/>
                <a:gd name="T2" fmla="*/ 0 w 466"/>
                <a:gd name="T3" fmla="*/ 0 h 208"/>
                <a:gd name="T4" fmla="*/ 0 w 466"/>
                <a:gd name="T5" fmla="*/ 0 h 208"/>
                <a:gd name="T6" fmla="*/ 0 w 466"/>
                <a:gd name="T7" fmla="*/ 0 h 208"/>
                <a:gd name="T8" fmla="*/ 0 w 466"/>
                <a:gd name="T9" fmla="*/ 0 h 208"/>
                <a:gd name="T10" fmla="*/ 0 w 466"/>
                <a:gd name="T11" fmla="*/ 0 h 208"/>
                <a:gd name="T12" fmla="*/ 0 w 466"/>
                <a:gd name="T13" fmla="*/ 0 h 208"/>
                <a:gd name="T14" fmla="*/ 0 w 466"/>
                <a:gd name="T15" fmla="*/ 0 h 208"/>
                <a:gd name="T16" fmla="*/ 0 w 466"/>
                <a:gd name="T17" fmla="*/ 0 h 208"/>
                <a:gd name="T18" fmla="*/ 0 w 466"/>
                <a:gd name="T19" fmla="*/ 0 h 208"/>
                <a:gd name="T20" fmla="*/ 0 w 466"/>
                <a:gd name="T21" fmla="*/ 0 h 208"/>
                <a:gd name="T22" fmla="*/ 0 w 466"/>
                <a:gd name="T23" fmla="*/ 0 h 208"/>
                <a:gd name="T24" fmla="*/ 0 w 466"/>
                <a:gd name="T25" fmla="*/ 0 h 208"/>
                <a:gd name="T26" fmla="*/ 0 w 466"/>
                <a:gd name="T27" fmla="*/ 0 h 208"/>
                <a:gd name="T28" fmla="*/ 0 w 466"/>
                <a:gd name="T29" fmla="*/ 0 h 208"/>
                <a:gd name="T30" fmla="*/ 0 w 466"/>
                <a:gd name="T31" fmla="*/ 0 h 208"/>
                <a:gd name="T32" fmla="*/ 0 w 466"/>
                <a:gd name="T33" fmla="*/ 0 h 208"/>
                <a:gd name="T34" fmla="*/ 0 w 466"/>
                <a:gd name="T35" fmla="*/ 0 h 208"/>
                <a:gd name="T36" fmla="*/ 0 w 466"/>
                <a:gd name="T37" fmla="*/ 0 h 208"/>
                <a:gd name="T38" fmla="*/ 0 w 466"/>
                <a:gd name="T39" fmla="*/ 0 h 208"/>
                <a:gd name="T40" fmla="*/ 0 w 466"/>
                <a:gd name="T41" fmla="*/ 0 h 208"/>
                <a:gd name="T42" fmla="*/ 0 w 466"/>
                <a:gd name="T43" fmla="*/ 0 h 208"/>
                <a:gd name="T44" fmla="*/ 0 w 466"/>
                <a:gd name="T45" fmla="*/ 0 h 208"/>
                <a:gd name="T46" fmla="*/ 0 w 466"/>
                <a:gd name="T47" fmla="*/ 0 h 208"/>
                <a:gd name="T48" fmla="*/ 0 w 466"/>
                <a:gd name="T49" fmla="*/ 0 h 208"/>
                <a:gd name="T50" fmla="*/ 0 w 466"/>
                <a:gd name="T51" fmla="*/ 0 h 208"/>
                <a:gd name="T52" fmla="*/ 0 w 466"/>
                <a:gd name="T53" fmla="*/ 0 h 208"/>
                <a:gd name="T54" fmla="*/ 0 w 466"/>
                <a:gd name="T55" fmla="*/ 0 h 208"/>
                <a:gd name="T56" fmla="*/ 0 w 466"/>
                <a:gd name="T57" fmla="*/ 0 h 208"/>
                <a:gd name="T58" fmla="*/ 0 w 466"/>
                <a:gd name="T59" fmla="*/ 0 h 208"/>
                <a:gd name="T60" fmla="*/ 0 w 466"/>
                <a:gd name="T61" fmla="*/ 0 h 208"/>
                <a:gd name="T62" fmla="*/ 0 w 466"/>
                <a:gd name="T63" fmla="*/ 0 h 208"/>
                <a:gd name="T64" fmla="*/ 0 w 466"/>
                <a:gd name="T65" fmla="*/ 0 h 208"/>
                <a:gd name="T66" fmla="*/ 0 w 466"/>
                <a:gd name="T67" fmla="*/ 0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6"/>
                <a:gd name="T103" fmla="*/ 0 h 208"/>
                <a:gd name="T104" fmla="*/ 466 w 466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6" h="208">
                  <a:moveTo>
                    <a:pt x="419" y="208"/>
                  </a:moveTo>
                  <a:lnTo>
                    <a:pt x="425" y="208"/>
                  </a:lnTo>
                  <a:lnTo>
                    <a:pt x="431" y="208"/>
                  </a:lnTo>
                  <a:lnTo>
                    <a:pt x="439" y="206"/>
                  </a:lnTo>
                  <a:lnTo>
                    <a:pt x="447" y="203"/>
                  </a:lnTo>
                  <a:lnTo>
                    <a:pt x="454" y="200"/>
                  </a:lnTo>
                  <a:lnTo>
                    <a:pt x="460" y="196"/>
                  </a:lnTo>
                  <a:lnTo>
                    <a:pt x="464" y="191"/>
                  </a:lnTo>
                  <a:lnTo>
                    <a:pt x="466" y="186"/>
                  </a:lnTo>
                  <a:lnTo>
                    <a:pt x="463" y="52"/>
                  </a:lnTo>
                  <a:lnTo>
                    <a:pt x="461" y="44"/>
                  </a:lnTo>
                  <a:lnTo>
                    <a:pt x="457" y="37"/>
                  </a:lnTo>
                  <a:lnTo>
                    <a:pt x="450" y="31"/>
                  </a:lnTo>
                  <a:lnTo>
                    <a:pt x="442" y="28"/>
                  </a:lnTo>
                  <a:lnTo>
                    <a:pt x="199" y="20"/>
                  </a:lnTo>
                  <a:lnTo>
                    <a:pt x="94" y="0"/>
                  </a:lnTo>
                  <a:lnTo>
                    <a:pt x="78" y="1"/>
                  </a:lnTo>
                  <a:lnTo>
                    <a:pt x="61" y="8"/>
                  </a:lnTo>
                  <a:lnTo>
                    <a:pt x="45" y="16"/>
                  </a:lnTo>
                  <a:lnTo>
                    <a:pt x="30" y="27"/>
                  </a:lnTo>
                  <a:lnTo>
                    <a:pt x="18" y="41"/>
                  </a:lnTo>
                  <a:lnTo>
                    <a:pt x="8" y="55"/>
                  </a:lnTo>
                  <a:lnTo>
                    <a:pt x="2" y="72"/>
                  </a:lnTo>
                  <a:lnTo>
                    <a:pt x="0" y="87"/>
                  </a:lnTo>
                  <a:lnTo>
                    <a:pt x="2" y="112"/>
                  </a:lnTo>
                  <a:lnTo>
                    <a:pt x="4" y="128"/>
                  </a:lnTo>
                  <a:lnTo>
                    <a:pt x="8" y="142"/>
                  </a:lnTo>
                  <a:lnTo>
                    <a:pt x="16" y="156"/>
                  </a:lnTo>
                  <a:lnTo>
                    <a:pt x="25" y="167"/>
                  </a:lnTo>
                  <a:lnTo>
                    <a:pt x="37" y="176"/>
                  </a:lnTo>
                  <a:lnTo>
                    <a:pt x="51" y="185"/>
                  </a:lnTo>
                  <a:lnTo>
                    <a:pt x="65" y="189"/>
                  </a:lnTo>
                  <a:lnTo>
                    <a:pt x="80" y="191"/>
                  </a:lnTo>
                  <a:lnTo>
                    <a:pt x="419" y="20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05" name="Freeform 450"/>
            <p:cNvSpPr>
              <a:spLocks/>
            </p:cNvSpPr>
            <p:nvPr/>
          </p:nvSpPr>
          <p:spPr bwMode="auto">
            <a:xfrm>
              <a:off x="4899" y="2260"/>
              <a:ext cx="46" cy="17"/>
            </a:xfrm>
            <a:custGeom>
              <a:avLst/>
              <a:gdLst>
                <a:gd name="T0" fmla="*/ 0 w 465"/>
                <a:gd name="T1" fmla="*/ 0 h 211"/>
                <a:gd name="T2" fmla="*/ 0 w 465"/>
                <a:gd name="T3" fmla="*/ 0 h 211"/>
                <a:gd name="T4" fmla="*/ 0 w 465"/>
                <a:gd name="T5" fmla="*/ 0 h 211"/>
                <a:gd name="T6" fmla="*/ 0 w 465"/>
                <a:gd name="T7" fmla="*/ 0 h 211"/>
                <a:gd name="T8" fmla="*/ 0 w 465"/>
                <a:gd name="T9" fmla="*/ 0 h 211"/>
                <a:gd name="T10" fmla="*/ 0 w 465"/>
                <a:gd name="T11" fmla="*/ 0 h 211"/>
                <a:gd name="T12" fmla="*/ 0 w 465"/>
                <a:gd name="T13" fmla="*/ 0 h 211"/>
                <a:gd name="T14" fmla="*/ 0 w 465"/>
                <a:gd name="T15" fmla="*/ 0 h 211"/>
                <a:gd name="T16" fmla="*/ 0 w 465"/>
                <a:gd name="T17" fmla="*/ 0 h 211"/>
                <a:gd name="T18" fmla="*/ 0 w 465"/>
                <a:gd name="T19" fmla="*/ 0 h 211"/>
                <a:gd name="T20" fmla="*/ 0 w 465"/>
                <a:gd name="T21" fmla="*/ 0 h 211"/>
                <a:gd name="T22" fmla="*/ 0 w 465"/>
                <a:gd name="T23" fmla="*/ 0 h 211"/>
                <a:gd name="T24" fmla="*/ 0 w 465"/>
                <a:gd name="T25" fmla="*/ 0 h 211"/>
                <a:gd name="T26" fmla="*/ 0 w 465"/>
                <a:gd name="T27" fmla="*/ 0 h 211"/>
                <a:gd name="T28" fmla="*/ 0 w 465"/>
                <a:gd name="T29" fmla="*/ 0 h 211"/>
                <a:gd name="T30" fmla="*/ 0 w 465"/>
                <a:gd name="T31" fmla="*/ 0 h 211"/>
                <a:gd name="T32" fmla="*/ 0 w 465"/>
                <a:gd name="T33" fmla="*/ 0 h 211"/>
                <a:gd name="T34" fmla="*/ 0 w 465"/>
                <a:gd name="T35" fmla="*/ 0 h 211"/>
                <a:gd name="T36" fmla="*/ 0 w 465"/>
                <a:gd name="T37" fmla="*/ 0 h 211"/>
                <a:gd name="T38" fmla="*/ 0 w 465"/>
                <a:gd name="T39" fmla="*/ 0 h 211"/>
                <a:gd name="T40" fmla="*/ 0 w 465"/>
                <a:gd name="T41" fmla="*/ 0 h 211"/>
                <a:gd name="T42" fmla="*/ 0 w 465"/>
                <a:gd name="T43" fmla="*/ 0 h 211"/>
                <a:gd name="T44" fmla="*/ 0 w 465"/>
                <a:gd name="T45" fmla="*/ 0 h 211"/>
                <a:gd name="T46" fmla="*/ 0 w 465"/>
                <a:gd name="T47" fmla="*/ 0 h 211"/>
                <a:gd name="T48" fmla="*/ 0 w 465"/>
                <a:gd name="T49" fmla="*/ 0 h 211"/>
                <a:gd name="T50" fmla="*/ 0 w 465"/>
                <a:gd name="T51" fmla="*/ 0 h 211"/>
                <a:gd name="T52" fmla="*/ 0 w 465"/>
                <a:gd name="T53" fmla="*/ 0 h 211"/>
                <a:gd name="T54" fmla="*/ 0 w 465"/>
                <a:gd name="T55" fmla="*/ 0 h 211"/>
                <a:gd name="T56" fmla="*/ 0 w 465"/>
                <a:gd name="T57" fmla="*/ 0 h 211"/>
                <a:gd name="T58" fmla="*/ 0 w 465"/>
                <a:gd name="T59" fmla="*/ 0 h 211"/>
                <a:gd name="T60" fmla="*/ 0 w 465"/>
                <a:gd name="T61" fmla="*/ 0 h 211"/>
                <a:gd name="T62" fmla="*/ 0 w 465"/>
                <a:gd name="T63" fmla="*/ 0 h 211"/>
                <a:gd name="T64" fmla="*/ 0 w 465"/>
                <a:gd name="T65" fmla="*/ 0 h 211"/>
                <a:gd name="T66" fmla="*/ 0 w 465"/>
                <a:gd name="T67" fmla="*/ 0 h 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5"/>
                <a:gd name="T103" fmla="*/ 0 h 211"/>
                <a:gd name="T104" fmla="*/ 465 w 465"/>
                <a:gd name="T105" fmla="*/ 211 h 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5" h="211">
                  <a:moveTo>
                    <a:pt x="24" y="193"/>
                  </a:moveTo>
                  <a:lnTo>
                    <a:pt x="17" y="191"/>
                  </a:lnTo>
                  <a:lnTo>
                    <a:pt x="11" y="187"/>
                  </a:lnTo>
                  <a:lnTo>
                    <a:pt x="7" y="179"/>
                  </a:lnTo>
                  <a:lnTo>
                    <a:pt x="5" y="170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5" y="24"/>
                  </a:lnTo>
                  <a:lnTo>
                    <a:pt x="10" y="18"/>
                  </a:lnTo>
                  <a:lnTo>
                    <a:pt x="17" y="13"/>
                  </a:lnTo>
                  <a:lnTo>
                    <a:pt x="24" y="8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237" y="24"/>
                  </a:lnTo>
                  <a:lnTo>
                    <a:pt x="361" y="29"/>
                  </a:lnTo>
                  <a:lnTo>
                    <a:pt x="377" y="32"/>
                  </a:lnTo>
                  <a:lnTo>
                    <a:pt x="394" y="38"/>
                  </a:lnTo>
                  <a:lnTo>
                    <a:pt x="411" y="46"/>
                  </a:lnTo>
                  <a:lnTo>
                    <a:pt x="428" y="55"/>
                  </a:lnTo>
                  <a:lnTo>
                    <a:pt x="442" y="68"/>
                  </a:lnTo>
                  <a:lnTo>
                    <a:pt x="453" y="81"/>
                  </a:lnTo>
                  <a:lnTo>
                    <a:pt x="460" y="96"/>
                  </a:lnTo>
                  <a:lnTo>
                    <a:pt x="463" y="111"/>
                  </a:lnTo>
                  <a:lnTo>
                    <a:pt x="465" y="136"/>
                  </a:lnTo>
                  <a:lnTo>
                    <a:pt x="462" y="152"/>
                  </a:lnTo>
                  <a:lnTo>
                    <a:pt x="455" y="166"/>
                  </a:lnTo>
                  <a:lnTo>
                    <a:pt x="444" y="178"/>
                  </a:lnTo>
                  <a:lnTo>
                    <a:pt x="430" y="189"/>
                  </a:lnTo>
                  <a:lnTo>
                    <a:pt x="414" y="198"/>
                  </a:lnTo>
                  <a:lnTo>
                    <a:pt x="397" y="205"/>
                  </a:lnTo>
                  <a:lnTo>
                    <a:pt x="380" y="209"/>
                  </a:lnTo>
                  <a:lnTo>
                    <a:pt x="364" y="211"/>
                  </a:lnTo>
                  <a:lnTo>
                    <a:pt x="24" y="19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06" name="Freeform 451"/>
            <p:cNvSpPr>
              <a:spLocks/>
            </p:cNvSpPr>
            <p:nvPr/>
          </p:nvSpPr>
          <p:spPr bwMode="auto">
            <a:xfrm>
              <a:off x="4899" y="2259"/>
              <a:ext cx="47" cy="18"/>
            </a:xfrm>
            <a:custGeom>
              <a:avLst/>
              <a:gdLst>
                <a:gd name="T0" fmla="*/ 0 w 465"/>
                <a:gd name="T1" fmla="*/ 0 h 210"/>
                <a:gd name="T2" fmla="*/ 0 w 465"/>
                <a:gd name="T3" fmla="*/ 0 h 210"/>
                <a:gd name="T4" fmla="*/ 0 w 465"/>
                <a:gd name="T5" fmla="*/ 0 h 210"/>
                <a:gd name="T6" fmla="*/ 0 w 465"/>
                <a:gd name="T7" fmla="*/ 0 h 210"/>
                <a:gd name="T8" fmla="*/ 0 w 465"/>
                <a:gd name="T9" fmla="*/ 0 h 210"/>
                <a:gd name="T10" fmla="*/ 0 w 465"/>
                <a:gd name="T11" fmla="*/ 0 h 210"/>
                <a:gd name="T12" fmla="*/ 0 w 465"/>
                <a:gd name="T13" fmla="*/ 0 h 210"/>
                <a:gd name="T14" fmla="*/ 0 w 465"/>
                <a:gd name="T15" fmla="*/ 0 h 210"/>
                <a:gd name="T16" fmla="*/ 0 w 465"/>
                <a:gd name="T17" fmla="*/ 0 h 210"/>
                <a:gd name="T18" fmla="*/ 0 w 465"/>
                <a:gd name="T19" fmla="*/ 0 h 210"/>
                <a:gd name="T20" fmla="*/ 0 w 465"/>
                <a:gd name="T21" fmla="*/ 0 h 210"/>
                <a:gd name="T22" fmla="*/ 0 w 465"/>
                <a:gd name="T23" fmla="*/ 0 h 210"/>
                <a:gd name="T24" fmla="*/ 0 w 465"/>
                <a:gd name="T25" fmla="*/ 0 h 210"/>
                <a:gd name="T26" fmla="*/ 0 w 465"/>
                <a:gd name="T27" fmla="*/ 0 h 210"/>
                <a:gd name="T28" fmla="*/ 0 w 465"/>
                <a:gd name="T29" fmla="*/ 0 h 210"/>
                <a:gd name="T30" fmla="*/ 0 w 465"/>
                <a:gd name="T31" fmla="*/ 0 h 210"/>
                <a:gd name="T32" fmla="*/ 0 w 465"/>
                <a:gd name="T33" fmla="*/ 0 h 210"/>
                <a:gd name="T34" fmla="*/ 0 w 465"/>
                <a:gd name="T35" fmla="*/ 0 h 210"/>
                <a:gd name="T36" fmla="*/ 0 w 465"/>
                <a:gd name="T37" fmla="*/ 0 h 210"/>
                <a:gd name="T38" fmla="*/ 0 w 465"/>
                <a:gd name="T39" fmla="*/ 0 h 210"/>
                <a:gd name="T40" fmla="*/ 0 w 465"/>
                <a:gd name="T41" fmla="*/ 0 h 210"/>
                <a:gd name="T42" fmla="*/ 0 w 465"/>
                <a:gd name="T43" fmla="*/ 0 h 210"/>
                <a:gd name="T44" fmla="*/ 0 w 465"/>
                <a:gd name="T45" fmla="*/ 0 h 210"/>
                <a:gd name="T46" fmla="*/ 0 w 465"/>
                <a:gd name="T47" fmla="*/ 0 h 210"/>
                <a:gd name="T48" fmla="*/ 0 w 465"/>
                <a:gd name="T49" fmla="*/ 0 h 210"/>
                <a:gd name="T50" fmla="*/ 0 w 465"/>
                <a:gd name="T51" fmla="*/ 0 h 210"/>
                <a:gd name="T52" fmla="*/ 0 w 465"/>
                <a:gd name="T53" fmla="*/ 0 h 210"/>
                <a:gd name="T54" fmla="*/ 0 w 465"/>
                <a:gd name="T55" fmla="*/ 0 h 210"/>
                <a:gd name="T56" fmla="*/ 0 w 465"/>
                <a:gd name="T57" fmla="*/ 0 h 210"/>
                <a:gd name="T58" fmla="*/ 0 w 465"/>
                <a:gd name="T59" fmla="*/ 0 h 210"/>
                <a:gd name="T60" fmla="*/ 0 w 465"/>
                <a:gd name="T61" fmla="*/ 0 h 210"/>
                <a:gd name="T62" fmla="*/ 0 w 465"/>
                <a:gd name="T63" fmla="*/ 0 h 210"/>
                <a:gd name="T64" fmla="*/ 0 w 465"/>
                <a:gd name="T65" fmla="*/ 0 h 210"/>
                <a:gd name="T66" fmla="*/ 0 w 465"/>
                <a:gd name="T67" fmla="*/ 0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5"/>
                <a:gd name="T103" fmla="*/ 0 h 210"/>
                <a:gd name="T104" fmla="*/ 465 w 465"/>
                <a:gd name="T105" fmla="*/ 210 h 2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5" h="210">
                  <a:moveTo>
                    <a:pt x="24" y="193"/>
                  </a:moveTo>
                  <a:lnTo>
                    <a:pt x="17" y="191"/>
                  </a:lnTo>
                  <a:lnTo>
                    <a:pt x="11" y="187"/>
                  </a:lnTo>
                  <a:lnTo>
                    <a:pt x="7" y="180"/>
                  </a:lnTo>
                  <a:lnTo>
                    <a:pt x="5" y="171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5" y="24"/>
                  </a:lnTo>
                  <a:lnTo>
                    <a:pt x="11" y="18"/>
                  </a:lnTo>
                  <a:lnTo>
                    <a:pt x="17" y="13"/>
                  </a:lnTo>
                  <a:lnTo>
                    <a:pt x="25" y="7"/>
                  </a:lnTo>
                  <a:lnTo>
                    <a:pt x="33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238" y="25"/>
                  </a:lnTo>
                  <a:lnTo>
                    <a:pt x="361" y="29"/>
                  </a:lnTo>
                  <a:lnTo>
                    <a:pt x="377" y="32"/>
                  </a:lnTo>
                  <a:lnTo>
                    <a:pt x="394" y="37"/>
                  </a:lnTo>
                  <a:lnTo>
                    <a:pt x="412" y="46"/>
                  </a:lnTo>
                  <a:lnTo>
                    <a:pt x="428" y="56"/>
                  </a:lnTo>
                  <a:lnTo>
                    <a:pt x="442" y="67"/>
                  </a:lnTo>
                  <a:lnTo>
                    <a:pt x="453" y="81"/>
                  </a:lnTo>
                  <a:lnTo>
                    <a:pt x="460" y="95"/>
                  </a:lnTo>
                  <a:lnTo>
                    <a:pt x="463" y="111"/>
                  </a:lnTo>
                  <a:lnTo>
                    <a:pt x="465" y="136"/>
                  </a:lnTo>
                  <a:lnTo>
                    <a:pt x="462" y="151"/>
                  </a:lnTo>
                  <a:lnTo>
                    <a:pt x="455" y="166"/>
                  </a:lnTo>
                  <a:lnTo>
                    <a:pt x="444" y="178"/>
                  </a:lnTo>
                  <a:lnTo>
                    <a:pt x="430" y="189"/>
                  </a:lnTo>
                  <a:lnTo>
                    <a:pt x="414" y="198"/>
                  </a:lnTo>
                  <a:lnTo>
                    <a:pt x="397" y="205"/>
                  </a:lnTo>
                  <a:lnTo>
                    <a:pt x="380" y="209"/>
                  </a:lnTo>
                  <a:lnTo>
                    <a:pt x="364" y="210"/>
                  </a:lnTo>
                  <a:lnTo>
                    <a:pt x="24" y="19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07" name="Freeform 452"/>
            <p:cNvSpPr>
              <a:spLocks/>
            </p:cNvSpPr>
            <p:nvPr/>
          </p:nvSpPr>
          <p:spPr bwMode="auto">
            <a:xfrm>
              <a:off x="4851" y="2257"/>
              <a:ext cx="44" cy="17"/>
            </a:xfrm>
            <a:custGeom>
              <a:avLst/>
              <a:gdLst>
                <a:gd name="T0" fmla="*/ 0 w 439"/>
                <a:gd name="T1" fmla="*/ 0 h 196"/>
                <a:gd name="T2" fmla="*/ 0 w 439"/>
                <a:gd name="T3" fmla="*/ 0 h 196"/>
                <a:gd name="T4" fmla="*/ 0 w 439"/>
                <a:gd name="T5" fmla="*/ 0 h 196"/>
                <a:gd name="T6" fmla="*/ 0 w 439"/>
                <a:gd name="T7" fmla="*/ 0 h 196"/>
                <a:gd name="T8" fmla="*/ 0 w 439"/>
                <a:gd name="T9" fmla="*/ 0 h 196"/>
                <a:gd name="T10" fmla="*/ 0 w 439"/>
                <a:gd name="T11" fmla="*/ 0 h 196"/>
                <a:gd name="T12" fmla="*/ 0 w 439"/>
                <a:gd name="T13" fmla="*/ 0 h 196"/>
                <a:gd name="T14" fmla="*/ 0 w 439"/>
                <a:gd name="T15" fmla="*/ 0 h 196"/>
                <a:gd name="T16" fmla="*/ 0 w 439"/>
                <a:gd name="T17" fmla="*/ 0 h 196"/>
                <a:gd name="T18" fmla="*/ 0 w 439"/>
                <a:gd name="T19" fmla="*/ 0 h 196"/>
                <a:gd name="T20" fmla="*/ 0 w 439"/>
                <a:gd name="T21" fmla="*/ 0 h 196"/>
                <a:gd name="T22" fmla="*/ 0 w 439"/>
                <a:gd name="T23" fmla="*/ 0 h 196"/>
                <a:gd name="T24" fmla="*/ 0 w 439"/>
                <a:gd name="T25" fmla="*/ 0 h 196"/>
                <a:gd name="T26" fmla="*/ 0 w 439"/>
                <a:gd name="T27" fmla="*/ 0 h 196"/>
                <a:gd name="T28" fmla="*/ 0 w 439"/>
                <a:gd name="T29" fmla="*/ 0 h 196"/>
                <a:gd name="T30" fmla="*/ 0 w 439"/>
                <a:gd name="T31" fmla="*/ 0 h 196"/>
                <a:gd name="T32" fmla="*/ 0 w 439"/>
                <a:gd name="T33" fmla="*/ 0 h 196"/>
                <a:gd name="T34" fmla="*/ 0 w 439"/>
                <a:gd name="T35" fmla="*/ 0 h 196"/>
                <a:gd name="T36" fmla="*/ 0 w 439"/>
                <a:gd name="T37" fmla="*/ 0 h 196"/>
                <a:gd name="T38" fmla="*/ 0 w 439"/>
                <a:gd name="T39" fmla="*/ 0 h 196"/>
                <a:gd name="T40" fmla="*/ 0 w 439"/>
                <a:gd name="T41" fmla="*/ 0 h 196"/>
                <a:gd name="T42" fmla="*/ 0 w 439"/>
                <a:gd name="T43" fmla="*/ 0 h 196"/>
                <a:gd name="T44" fmla="*/ 0 w 439"/>
                <a:gd name="T45" fmla="*/ 0 h 196"/>
                <a:gd name="T46" fmla="*/ 0 w 439"/>
                <a:gd name="T47" fmla="*/ 0 h 196"/>
                <a:gd name="T48" fmla="*/ 0 w 439"/>
                <a:gd name="T49" fmla="*/ 0 h 196"/>
                <a:gd name="T50" fmla="*/ 0 w 439"/>
                <a:gd name="T51" fmla="*/ 0 h 196"/>
                <a:gd name="T52" fmla="*/ 0 w 439"/>
                <a:gd name="T53" fmla="*/ 0 h 196"/>
                <a:gd name="T54" fmla="*/ 0 w 439"/>
                <a:gd name="T55" fmla="*/ 0 h 196"/>
                <a:gd name="T56" fmla="*/ 0 w 439"/>
                <a:gd name="T57" fmla="*/ 0 h 196"/>
                <a:gd name="T58" fmla="*/ 0 w 439"/>
                <a:gd name="T59" fmla="*/ 0 h 1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9"/>
                <a:gd name="T91" fmla="*/ 0 h 196"/>
                <a:gd name="T92" fmla="*/ 439 w 439"/>
                <a:gd name="T93" fmla="*/ 196 h 1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9" h="196">
                  <a:moveTo>
                    <a:pt x="420" y="196"/>
                  </a:moveTo>
                  <a:lnTo>
                    <a:pt x="427" y="196"/>
                  </a:lnTo>
                  <a:lnTo>
                    <a:pt x="433" y="192"/>
                  </a:lnTo>
                  <a:lnTo>
                    <a:pt x="437" y="186"/>
                  </a:lnTo>
                  <a:lnTo>
                    <a:pt x="439" y="176"/>
                  </a:lnTo>
                  <a:lnTo>
                    <a:pt x="437" y="40"/>
                  </a:lnTo>
                  <a:lnTo>
                    <a:pt x="435" y="32"/>
                  </a:lnTo>
                  <a:lnTo>
                    <a:pt x="431" y="25"/>
                  </a:lnTo>
                  <a:lnTo>
                    <a:pt x="424" y="20"/>
                  </a:lnTo>
                  <a:lnTo>
                    <a:pt x="415" y="18"/>
                  </a:lnTo>
                  <a:lnTo>
                    <a:pt x="199" y="8"/>
                  </a:lnTo>
                  <a:lnTo>
                    <a:pt x="75" y="0"/>
                  </a:lnTo>
                  <a:lnTo>
                    <a:pt x="60" y="1"/>
                  </a:lnTo>
                  <a:lnTo>
                    <a:pt x="46" y="6"/>
                  </a:lnTo>
                  <a:lnTo>
                    <a:pt x="34" y="13"/>
                  </a:lnTo>
                  <a:lnTo>
                    <a:pt x="23" y="22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1" y="59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4" y="114"/>
                  </a:lnTo>
                  <a:lnTo>
                    <a:pt x="8" y="129"/>
                  </a:lnTo>
                  <a:lnTo>
                    <a:pt x="16" y="142"/>
                  </a:lnTo>
                  <a:lnTo>
                    <a:pt x="26" y="155"/>
                  </a:lnTo>
                  <a:lnTo>
                    <a:pt x="38" y="164"/>
                  </a:lnTo>
                  <a:lnTo>
                    <a:pt x="51" y="172"/>
                  </a:lnTo>
                  <a:lnTo>
                    <a:pt x="65" y="176"/>
                  </a:lnTo>
                  <a:lnTo>
                    <a:pt x="80" y="178"/>
                  </a:lnTo>
                  <a:lnTo>
                    <a:pt x="420" y="196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08" name="Freeform 453"/>
            <p:cNvSpPr>
              <a:spLocks/>
            </p:cNvSpPr>
            <p:nvPr/>
          </p:nvSpPr>
          <p:spPr bwMode="auto">
            <a:xfrm>
              <a:off x="4902" y="2259"/>
              <a:ext cx="44" cy="17"/>
            </a:xfrm>
            <a:custGeom>
              <a:avLst/>
              <a:gdLst>
                <a:gd name="T0" fmla="*/ 0 w 440"/>
                <a:gd name="T1" fmla="*/ 0 h 196"/>
                <a:gd name="T2" fmla="*/ 0 w 440"/>
                <a:gd name="T3" fmla="*/ 0 h 196"/>
                <a:gd name="T4" fmla="*/ 0 w 440"/>
                <a:gd name="T5" fmla="*/ 0 h 196"/>
                <a:gd name="T6" fmla="*/ 0 w 440"/>
                <a:gd name="T7" fmla="*/ 0 h 196"/>
                <a:gd name="T8" fmla="*/ 0 w 440"/>
                <a:gd name="T9" fmla="*/ 0 h 196"/>
                <a:gd name="T10" fmla="*/ 0 w 440"/>
                <a:gd name="T11" fmla="*/ 0 h 196"/>
                <a:gd name="T12" fmla="*/ 0 w 440"/>
                <a:gd name="T13" fmla="*/ 0 h 196"/>
                <a:gd name="T14" fmla="*/ 0 w 440"/>
                <a:gd name="T15" fmla="*/ 0 h 196"/>
                <a:gd name="T16" fmla="*/ 0 w 440"/>
                <a:gd name="T17" fmla="*/ 0 h 196"/>
                <a:gd name="T18" fmla="*/ 0 w 440"/>
                <a:gd name="T19" fmla="*/ 0 h 196"/>
                <a:gd name="T20" fmla="*/ 0 w 440"/>
                <a:gd name="T21" fmla="*/ 0 h 196"/>
                <a:gd name="T22" fmla="*/ 0 w 440"/>
                <a:gd name="T23" fmla="*/ 0 h 196"/>
                <a:gd name="T24" fmla="*/ 0 w 440"/>
                <a:gd name="T25" fmla="*/ 0 h 196"/>
                <a:gd name="T26" fmla="*/ 0 w 440"/>
                <a:gd name="T27" fmla="*/ 0 h 196"/>
                <a:gd name="T28" fmla="*/ 0 w 440"/>
                <a:gd name="T29" fmla="*/ 0 h 196"/>
                <a:gd name="T30" fmla="*/ 0 w 440"/>
                <a:gd name="T31" fmla="*/ 0 h 196"/>
                <a:gd name="T32" fmla="*/ 0 w 440"/>
                <a:gd name="T33" fmla="*/ 0 h 196"/>
                <a:gd name="T34" fmla="*/ 0 w 440"/>
                <a:gd name="T35" fmla="*/ 0 h 196"/>
                <a:gd name="T36" fmla="*/ 0 w 440"/>
                <a:gd name="T37" fmla="*/ 0 h 196"/>
                <a:gd name="T38" fmla="*/ 0 w 440"/>
                <a:gd name="T39" fmla="*/ 0 h 196"/>
                <a:gd name="T40" fmla="*/ 0 w 440"/>
                <a:gd name="T41" fmla="*/ 0 h 196"/>
                <a:gd name="T42" fmla="*/ 0 w 440"/>
                <a:gd name="T43" fmla="*/ 0 h 196"/>
                <a:gd name="T44" fmla="*/ 0 w 440"/>
                <a:gd name="T45" fmla="*/ 0 h 196"/>
                <a:gd name="T46" fmla="*/ 0 w 440"/>
                <a:gd name="T47" fmla="*/ 0 h 196"/>
                <a:gd name="T48" fmla="*/ 0 w 440"/>
                <a:gd name="T49" fmla="*/ 0 h 196"/>
                <a:gd name="T50" fmla="*/ 0 w 440"/>
                <a:gd name="T51" fmla="*/ 0 h 196"/>
                <a:gd name="T52" fmla="*/ 0 w 440"/>
                <a:gd name="T53" fmla="*/ 0 h 196"/>
                <a:gd name="T54" fmla="*/ 0 w 440"/>
                <a:gd name="T55" fmla="*/ 0 h 196"/>
                <a:gd name="T56" fmla="*/ 0 w 440"/>
                <a:gd name="T57" fmla="*/ 0 h 196"/>
                <a:gd name="T58" fmla="*/ 0 w 440"/>
                <a:gd name="T59" fmla="*/ 0 h 1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0"/>
                <a:gd name="T91" fmla="*/ 0 h 196"/>
                <a:gd name="T92" fmla="*/ 440 w 440"/>
                <a:gd name="T93" fmla="*/ 196 h 1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0" h="196">
                  <a:moveTo>
                    <a:pt x="25" y="178"/>
                  </a:moveTo>
                  <a:lnTo>
                    <a:pt x="18" y="175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5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37" y="10"/>
                  </a:lnTo>
                  <a:lnTo>
                    <a:pt x="361" y="15"/>
                  </a:lnTo>
                  <a:lnTo>
                    <a:pt x="377" y="18"/>
                  </a:lnTo>
                  <a:lnTo>
                    <a:pt x="391" y="23"/>
                  </a:lnTo>
                  <a:lnTo>
                    <a:pt x="404" y="31"/>
                  </a:lnTo>
                  <a:lnTo>
                    <a:pt x="415" y="41"/>
                  </a:lnTo>
                  <a:lnTo>
                    <a:pt x="424" y="53"/>
                  </a:lnTo>
                  <a:lnTo>
                    <a:pt x="431" y="66"/>
                  </a:lnTo>
                  <a:lnTo>
                    <a:pt x="437" y="81"/>
                  </a:lnTo>
                  <a:lnTo>
                    <a:pt x="440" y="96"/>
                  </a:lnTo>
                  <a:lnTo>
                    <a:pt x="440" y="121"/>
                  </a:lnTo>
                  <a:lnTo>
                    <a:pt x="437" y="137"/>
                  </a:lnTo>
                  <a:lnTo>
                    <a:pt x="433" y="150"/>
                  </a:lnTo>
                  <a:lnTo>
                    <a:pt x="426" y="163"/>
                  </a:lnTo>
                  <a:lnTo>
                    <a:pt x="417" y="174"/>
                  </a:lnTo>
                  <a:lnTo>
                    <a:pt x="406" y="183"/>
                  </a:lnTo>
                  <a:lnTo>
                    <a:pt x="393" y="190"/>
                  </a:lnTo>
                  <a:lnTo>
                    <a:pt x="379" y="195"/>
                  </a:lnTo>
                  <a:lnTo>
                    <a:pt x="363" y="196"/>
                  </a:lnTo>
                  <a:lnTo>
                    <a:pt x="25" y="178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09" name="Freeform 454"/>
            <p:cNvSpPr>
              <a:spLocks/>
            </p:cNvSpPr>
            <p:nvPr/>
          </p:nvSpPr>
          <p:spPr bwMode="auto">
            <a:xfrm>
              <a:off x="4865" y="2222"/>
              <a:ext cx="20" cy="17"/>
            </a:xfrm>
            <a:custGeom>
              <a:avLst/>
              <a:gdLst>
                <a:gd name="T0" fmla="*/ 0 w 200"/>
                <a:gd name="T1" fmla="*/ 0 h 203"/>
                <a:gd name="T2" fmla="*/ 0 w 200"/>
                <a:gd name="T3" fmla="*/ 0 h 203"/>
                <a:gd name="T4" fmla="*/ 0 w 200"/>
                <a:gd name="T5" fmla="*/ 0 h 203"/>
                <a:gd name="T6" fmla="*/ 0 w 200"/>
                <a:gd name="T7" fmla="*/ 0 h 203"/>
                <a:gd name="T8" fmla="*/ 0 w 200"/>
                <a:gd name="T9" fmla="*/ 0 h 203"/>
                <a:gd name="T10" fmla="*/ 0 w 200"/>
                <a:gd name="T11" fmla="*/ 0 h 203"/>
                <a:gd name="T12" fmla="*/ 0 w 200"/>
                <a:gd name="T13" fmla="*/ 0 h 203"/>
                <a:gd name="T14" fmla="*/ 0 w 200"/>
                <a:gd name="T15" fmla="*/ 0 h 203"/>
                <a:gd name="T16" fmla="*/ 0 w 200"/>
                <a:gd name="T17" fmla="*/ 0 h 203"/>
                <a:gd name="T18" fmla="*/ 0 w 200"/>
                <a:gd name="T19" fmla="*/ 0 h 203"/>
                <a:gd name="T20" fmla="*/ 0 w 200"/>
                <a:gd name="T21" fmla="*/ 0 h 203"/>
                <a:gd name="T22" fmla="*/ 0 w 200"/>
                <a:gd name="T23" fmla="*/ 0 h 203"/>
                <a:gd name="T24" fmla="*/ 0 w 200"/>
                <a:gd name="T25" fmla="*/ 0 h 203"/>
                <a:gd name="T26" fmla="*/ 0 w 200"/>
                <a:gd name="T27" fmla="*/ 0 h 203"/>
                <a:gd name="T28" fmla="*/ 0 w 200"/>
                <a:gd name="T29" fmla="*/ 0 h 203"/>
                <a:gd name="T30" fmla="*/ 0 w 200"/>
                <a:gd name="T31" fmla="*/ 0 h 203"/>
                <a:gd name="T32" fmla="*/ 0 w 200"/>
                <a:gd name="T33" fmla="*/ 0 h 203"/>
                <a:gd name="T34" fmla="*/ 0 w 200"/>
                <a:gd name="T35" fmla="*/ 0 h 203"/>
                <a:gd name="T36" fmla="*/ 0 w 200"/>
                <a:gd name="T37" fmla="*/ 0 h 203"/>
                <a:gd name="T38" fmla="*/ 0 w 200"/>
                <a:gd name="T39" fmla="*/ 0 h 203"/>
                <a:gd name="T40" fmla="*/ 0 w 200"/>
                <a:gd name="T41" fmla="*/ 0 h 203"/>
                <a:gd name="T42" fmla="*/ 0 w 200"/>
                <a:gd name="T43" fmla="*/ 0 h 203"/>
                <a:gd name="T44" fmla="*/ 0 w 200"/>
                <a:gd name="T45" fmla="*/ 0 h 203"/>
                <a:gd name="T46" fmla="*/ 0 w 200"/>
                <a:gd name="T47" fmla="*/ 0 h 203"/>
                <a:gd name="T48" fmla="*/ 0 w 200"/>
                <a:gd name="T49" fmla="*/ 0 h 203"/>
                <a:gd name="T50" fmla="*/ 0 w 200"/>
                <a:gd name="T51" fmla="*/ 0 h 203"/>
                <a:gd name="T52" fmla="*/ 0 w 200"/>
                <a:gd name="T53" fmla="*/ 0 h 203"/>
                <a:gd name="T54" fmla="*/ 0 w 200"/>
                <a:gd name="T55" fmla="*/ 0 h 203"/>
                <a:gd name="T56" fmla="*/ 0 w 200"/>
                <a:gd name="T57" fmla="*/ 0 h 203"/>
                <a:gd name="T58" fmla="*/ 0 w 200"/>
                <a:gd name="T59" fmla="*/ 0 h 203"/>
                <a:gd name="T60" fmla="*/ 0 w 200"/>
                <a:gd name="T61" fmla="*/ 0 h 203"/>
                <a:gd name="T62" fmla="*/ 0 w 200"/>
                <a:gd name="T63" fmla="*/ 0 h 203"/>
                <a:gd name="T64" fmla="*/ 0 w 200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"/>
                <a:gd name="T100" fmla="*/ 0 h 203"/>
                <a:gd name="T101" fmla="*/ 200 w 200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" h="203">
                  <a:moveTo>
                    <a:pt x="102" y="203"/>
                  </a:moveTo>
                  <a:lnTo>
                    <a:pt x="82" y="200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9"/>
                  </a:lnTo>
                  <a:lnTo>
                    <a:pt x="19" y="153"/>
                  </a:lnTo>
                  <a:lnTo>
                    <a:pt x="9" y="136"/>
                  </a:lnTo>
                  <a:lnTo>
                    <a:pt x="3" y="116"/>
                  </a:lnTo>
                  <a:lnTo>
                    <a:pt x="0" y="95"/>
                  </a:lnTo>
                  <a:lnTo>
                    <a:pt x="3" y="74"/>
                  </a:lnTo>
                  <a:lnTo>
                    <a:pt x="8" y="56"/>
                  </a:lnTo>
                  <a:lnTo>
                    <a:pt x="17" y="39"/>
                  </a:lnTo>
                  <a:lnTo>
                    <a:pt x="28" y="26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8" y="1"/>
                  </a:lnTo>
                  <a:lnTo>
                    <a:pt x="98" y="0"/>
                  </a:lnTo>
                  <a:lnTo>
                    <a:pt x="118" y="3"/>
                  </a:lnTo>
                  <a:lnTo>
                    <a:pt x="137" y="10"/>
                  </a:lnTo>
                  <a:lnTo>
                    <a:pt x="154" y="21"/>
                  </a:lnTo>
                  <a:lnTo>
                    <a:pt x="169" y="34"/>
                  </a:lnTo>
                  <a:lnTo>
                    <a:pt x="181" y="50"/>
                  </a:lnTo>
                  <a:lnTo>
                    <a:pt x="192" y="67"/>
                  </a:lnTo>
                  <a:lnTo>
                    <a:pt x="198" y="87"/>
                  </a:lnTo>
                  <a:lnTo>
                    <a:pt x="200" y="108"/>
                  </a:lnTo>
                  <a:lnTo>
                    <a:pt x="198" y="128"/>
                  </a:lnTo>
                  <a:lnTo>
                    <a:pt x="193" y="147"/>
                  </a:lnTo>
                  <a:lnTo>
                    <a:pt x="183" y="163"/>
                  </a:lnTo>
                  <a:lnTo>
                    <a:pt x="172" y="177"/>
                  </a:lnTo>
                  <a:lnTo>
                    <a:pt x="157" y="188"/>
                  </a:lnTo>
                  <a:lnTo>
                    <a:pt x="141" y="197"/>
                  </a:lnTo>
                  <a:lnTo>
                    <a:pt x="122" y="202"/>
                  </a:lnTo>
                  <a:lnTo>
                    <a:pt x="102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10" name="Freeform 455"/>
            <p:cNvSpPr>
              <a:spLocks/>
            </p:cNvSpPr>
            <p:nvPr/>
          </p:nvSpPr>
          <p:spPr bwMode="auto">
            <a:xfrm>
              <a:off x="4907" y="2224"/>
              <a:ext cx="19" cy="17"/>
            </a:xfrm>
            <a:custGeom>
              <a:avLst/>
              <a:gdLst>
                <a:gd name="T0" fmla="*/ 0 w 198"/>
                <a:gd name="T1" fmla="*/ 0 h 203"/>
                <a:gd name="T2" fmla="*/ 0 w 198"/>
                <a:gd name="T3" fmla="*/ 0 h 203"/>
                <a:gd name="T4" fmla="*/ 0 w 198"/>
                <a:gd name="T5" fmla="*/ 0 h 203"/>
                <a:gd name="T6" fmla="*/ 0 w 198"/>
                <a:gd name="T7" fmla="*/ 0 h 203"/>
                <a:gd name="T8" fmla="*/ 0 w 198"/>
                <a:gd name="T9" fmla="*/ 0 h 203"/>
                <a:gd name="T10" fmla="*/ 0 w 198"/>
                <a:gd name="T11" fmla="*/ 0 h 203"/>
                <a:gd name="T12" fmla="*/ 0 w 198"/>
                <a:gd name="T13" fmla="*/ 0 h 203"/>
                <a:gd name="T14" fmla="*/ 0 w 198"/>
                <a:gd name="T15" fmla="*/ 0 h 203"/>
                <a:gd name="T16" fmla="*/ 0 w 198"/>
                <a:gd name="T17" fmla="*/ 0 h 203"/>
                <a:gd name="T18" fmla="*/ 0 w 198"/>
                <a:gd name="T19" fmla="*/ 0 h 203"/>
                <a:gd name="T20" fmla="*/ 0 w 198"/>
                <a:gd name="T21" fmla="*/ 0 h 203"/>
                <a:gd name="T22" fmla="*/ 0 w 198"/>
                <a:gd name="T23" fmla="*/ 0 h 203"/>
                <a:gd name="T24" fmla="*/ 0 w 198"/>
                <a:gd name="T25" fmla="*/ 0 h 203"/>
                <a:gd name="T26" fmla="*/ 0 w 198"/>
                <a:gd name="T27" fmla="*/ 0 h 203"/>
                <a:gd name="T28" fmla="*/ 0 w 198"/>
                <a:gd name="T29" fmla="*/ 0 h 203"/>
                <a:gd name="T30" fmla="*/ 0 w 198"/>
                <a:gd name="T31" fmla="*/ 0 h 203"/>
                <a:gd name="T32" fmla="*/ 0 w 198"/>
                <a:gd name="T33" fmla="*/ 0 h 203"/>
                <a:gd name="T34" fmla="*/ 0 w 198"/>
                <a:gd name="T35" fmla="*/ 0 h 203"/>
                <a:gd name="T36" fmla="*/ 0 w 198"/>
                <a:gd name="T37" fmla="*/ 0 h 203"/>
                <a:gd name="T38" fmla="*/ 0 w 198"/>
                <a:gd name="T39" fmla="*/ 0 h 203"/>
                <a:gd name="T40" fmla="*/ 0 w 198"/>
                <a:gd name="T41" fmla="*/ 0 h 203"/>
                <a:gd name="T42" fmla="*/ 0 w 198"/>
                <a:gd name="T43" fmla="*/ 0 h 203"/>
                <a:gd name="T44" fmla="*/ 0 w 198"/>
                <a:gd name="T45" fmla="*/ 0 h 203"/>
                <a:gd name="T46" fmla="*/ 0 w 198"/>
                <a:gd name="T47" fmla="*/ 0 h 203"/>
                <a:gd name="T48" fmla="*/ 0 w 198"/>
                <a:gd name="T49" fmla="*/ 0 h 203"/>
                <a:gd name="T50" fmla="*/ 0 w 198"/>
                <a:gd name="T51" fmla="*/ 0 h 203"/>
                <a:gd name="T52" fmla="*/ 0 w 198"/>
                <a:gd name="T53" fmla="*/ 0 h 203"/>
                <a:gd name="T54" fmla="*/ 0 w 198"/>
                <a:gd name="T55" fmla="*/ 0 h 203"/>
                <a:gd name="T56" fmla="*/ 0 w 198"/>
                <a:gd name="T57" fmla="*/ 0 h 203"/>
                <a:gd name="T58" fmla="*/ 0 w 198"/>
                <a:gd name="T59" fmla="*/ 0 h 203"/>
                <a:gd name="T60" fmla="*/ 0 w 198"/>
                <a:gd name="T61" fmla="*/ 0 h 203"/>
                <a:gd name="T62" fmla="*/ 0 w 198"/>
                <a:gd name="T63" fmla="*/ 0 h 203"/>
                <a:gd name="T64" fmla="*/ 0 w 198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03"/>
                <a:gd name="T101" fmla="*/ 198 w 198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03">
                  <a:moveTo>
                    <a:pt x="101" y="203"/>
                  </a:moveTo>
                  <a:lnTo>
                    <a:pt x="81" y="200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9"/>
                  </a:lnTo>
                  <a:lnTo>
                    <a:pt x="18" y="153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7" y="56"/>
                  </a:lnTo>
                  <a:lnTo>
                    <a:pt x="16" y="39"/>
                  </a:lnTo>
                  <a:lnTo>
                    <a:pt x="28" y="26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7" y="1"/>
                  </a:lnTo>
                  <a:lnTo>
                    <a:pt x="97" y="0"/>
                  </a:lnTo>
                  <a:lnTo>
                    <a:pt x="117" y="3"/>
                  </a:lnTo>
                  <a:lnTo>
                    <a:pt x="135" y="10"/>
                  </a:lnTo>
                  <a:lnTo>
                    <a:pt x="153" y="21"/>
                  </a:lnTo>
                  <a:lnTo>
                    <a:pt x="168" y="34"/>
                  </a:lnTo>
                  <a:lnTo>
                    <a:pt x="180" y="49"/>
                  </a:lnTo>
                  <a:lnTo>
                    <a:pt x="190" y="67"/>
                  </a:lnTo>
                  <a:lnTo>
                    <a:pt x="196" y="87"/>
                  </a:lnTo>
                  <a:lnTo>
                    <a:pt x="198" y="107"/>
                  </a:lnTo>
                  <a:lnTo>
                    <a:pt x="196" y="128"/>
                  </a:lnTo>
                  <a:lnTo>
                    <a:pt x="191" y="147"/>
                  </a:lnTo>
                  <a:lnTo>
                    <a:pt x="182" y="163"/>
                  </a:lnTo>
                  <a:lnTo>
                    <a:pt x="171" y="177"/>
                  </a:lnTo>
                  <a:lnTo>
                    <a:pt x="156" y="188"/>
                  </a:lnTo>
                  <a:lnTo>
                    <a:pt x="139" y="196"/>
                  </a:lnTo>
                  <a:lnTo>
                    <a:pt x="121" y="202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11" name="Freeform 456"/>
            <p:cNvSpPr>
              <a:spLocks/>
            </p:cNvSpPr>
            <p:nvPr/>
          </p:nvSpPr>
          <p:spPr bwMode="auto">
            <a:xfrm>
              <a:off x="4859" y="2195"/>
              <a:ext cx="34" cy="18"/>
            </a:xfrm>
            <a:custGeom>
              <a:avLst/>
              <a:gdLst>
                <a:gd name="T0" fmla="*/ 0 w 342"/>
                <a:gd name="T1" fmla="*/ 0 h 217"/>
                <a:gd name="T2" fmla="*/ 0 w 342"/>
                <a:gd name="T3" fmla="*/ 0 h 217"/>
                <a:gd name="T4" fmla="*/ 0 w 342"/>
                <a:gd name="T5" fmla="*/ 0 h 217"/>
                <a:gd name="T6" fmla="*/ 0 w 342"/>
                <a:gd name="T7" fmla="*/ 0 h 217"/>
                <a:gd name="T8" fmla="*/ 0 w 342"/>
                <a:gd name="T9" fmla="*/ 0 h 217"/>
                <a:gd name="T10" fmla="*/ 0 w 342"/>
                <a:gd name="T11" fmla="*/ 0 h 217"/>
                <a:gd name="T12" fmla="*/ 0 w 342"/>
                <a:gd name="T13" fmla="*/ 0 h 217"/>
                <a:gd name="T14" fmla="*/ 0 w 342"/>
                <a:gd name="T15" fmla="*/ 0 h 217"/>
                <a:gd name="T16" fmla="*/ 0 w 342"/>
                <a:gd name="T17" fmla="*/ 0 h 217"/>
                <a:gd name="T18" fmla="*/ 0 w 342"/>
                <a:gd name="T19" fmla="*/ 0 h 217"/>
                <a:gd name="T20" fmla="*/ 0 w 342"/>
                <a:gd name="T21" fmla="*/ 0 h 217"/>
                <a:gd name="T22" fmla="*/ 0 w 342"/>
                <a:gd name="T23" fmla="*/ 0 h 217"/>
                <a:gd name="T24" fmla="*/ 0 w 342"/>
                <a:gd name="T25" fmla="*/ 0 h 217"/>
                <a:gd name="T26" fmla="*/ 0 w 342"/>
                <a:gd name="T27" fmla="*/ 0 h 217"/>
                <a:gd name="T28" fmla="*/ 0 w 342"/>
                <a:gd name="T29" fmla="*/ 0 h 217"/>
                <a:gd name="T30" fmla="*/ 0 w 342"/>
                <a:gd name="T31" fmla="*/ 0 h 217"/>
                <a:gd name="T32" fmla="*/ 0 w 342"/>
                <a:gd name="T33" fmla="*/ 0 h 217"/>
                <a:gd name="T34" fmla="*/ 0 w 342"/>
                <a:gd name="T35" fmla="*/ 0 h 217"/>
                <a:gd name="T36" fmla="*/ 0 w 342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217"/>
                <a:gd name="T59" fmla="*/ 342 w 342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217">
                  <a:moveTo>
                    <a:pt x="106" y="0"/>
                  </a:moveTo>
                  <a:lnTo>
                    <a:pt x="230" y="7"/>
                  </a:lnTo>
                  <a:lnTo>
                    <a:pt x="278" y="20"/>
                  </a:lnTo>
                  <a:lnTo>
                    <a:pt x="312" y="46"/>
                  </a:lnTo>
                  <a:lnTo>
                    <a:pt x="334" y="81"/>
                  </a:lnTo>
                  <a:lnTo>
                    <a:pt x="342" y="120"/>
                  </a:lnTo>
                  <a:lnTo>
                    <a:pt x="336" y="158"/>
                  </a:lnTo>
                  <a:lnTo>
                    <a:pt x="317" y="191"/>
                  </a:lnTo>
                  <a:lnTo>
                    <a:pt x="283" y="212"/>
                  </a:lnTo>
                  <a:lnTo>
                    <a:pt x="235" y="217"/>
                  </a:lnTo>
                  <a:lnTo>
                    <a:pt x="111" y="210"/>
                  </a:lnTo>
                  <a:lnTo>
                    <a:pt x="63" y="198"/>
                  </a:lnTo>
                  <a:lnTo>
                    <a:pt x="29" y="172"/>
                  </a:lnTo>
                  <a:lnTo>
                    <a:pt x="8" y="137"/>
                  </a:lnTo>
                  <a:lnTo>
                    <a:pt x="0" y="97"/>
                  </a:lnTo>
                  <a:lnTo>
                    <a:pt x="7" y="59"/>
                  </a:lnTo>
                  <a:lnTo>
                    <a:pt x="26" y="27"/>
                  </a:lnTo>
                  <a:lnTo>
                    <a:pt x="59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12" name="Freeform 457"/>
            <p:cNvSpPr>
              <a:spLocks/>
            </p:cNvSpPr>
            <p:nvPr/>
          </p:nvSpPr>
          <p:spPr bwMode="auto">
            <a:xfrm>
              <a:off x="4828" y="2220"/>
              <a:ext cx="28" cy="18"/>
            </a:xfrm>
            <a:custGeom>
              <a:avLst/>
              <a:gdLst>
                <a:gd name="T0" fmla="*/ 0 w 282"/>
                <a:gd name="T1" fmla="*/ 0 h 214"/>
                <a:gd name="T2" fmla="*/ 0 w 282"/>
                <a:gd name="T3" fmla="*/ 0 h 214"/>
                <a:gd name="T4" fmla="*/ 0 w 282"/>
                <a:gd name="T5" fmla="*/ 0 h 214"/>
                <a:gd name="T6" fmla="*/ 0 w 282"/>
                <a:gd name="T7" fmla="*/ 0 h 214"/>
                <a:gd name="T8" fmla="*/ 0 w 282"/>
                <a:gd name="T9" fmla="*/ 0 h 214"/>
                <a:gd name="T10" fmla="*/ 0 w 282"/>
                <a:gd name="T11" fmla="*/ 0 h 214"/>
                <a:gd name="T12" fmla="*/ 0 w 282"/>
                <a:gd name="T13" fmla="*/ 0 h 214"/>
                <a:gd name="T14" fmla="*/ 0 w 282"/>
                <a:gd name="T15" fmla="*/ 0 h 214"/>
                <a:gd name="T16" fmla="*/ 0 w 282"/>
                <a:gd name="T17" fmla="*/ 0 h 214"/>
                <a:gd name="T18" fmla="*/ 0 w 282"/>
                <a:gd name="T19" fmla="*/ 0 h 214"/>
                <a:gd name="T20" fmla="*/ 0 w 282"/>
                <a:gd name="T21" fmla="*/ 0 h 214"/>
                <a:gd name="T22" fmla="*/ 0 w 282"/>
                <a:gd name="T23" fmla="*/ 0 h 214"/>
                <a:gd name="T24" fmla="*/ 0 w 282"/>
                <a:gd name="T25" fmla="*/ 0 h 214"/>
                <a:gd name="T26" fmla="*/ 0 w 282"/>
                <a:gd name="T27" fmla="*/ 0 h 214"/>
                <a:gd name="T28" fmla="*/ 0 w 282"/>
                <a:gd name="T29" fmla="*/ 0 h 214"/>
                <a:gd name="T30" fmla="*/ 0 w 282"/>
                <a:gd name="T31" fmla="*/ 0 h 214"/>
                <a:gd name="T32" fmla="*/ 0 w 282"/>
                <a:gd name="T33" fmla="*/ 0 h 214"/>
                <a:gd name="T34" fmla="*/ 0 w 282"/>
                <a:gd name="T35" fmla="*/ 0 h 214"/>
                <a:gd name="T36" fmla="*/ 0 w 282"/>
                <a:gd name="T37" fmla="*/ 0 h 2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2"/>
                <a:gd name="T58" fmla="*/ 0 h 214"/>
                <a:gd name="T59" fmla="*/ 282 w 282"/>
                <a:gd name="T60" fmla="*/ 214 h 2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2" h="214">
                  <a:moveTo>
                    <a:pt x="105" y="0"/>
                  </a:moveTo>
                  <a:lnTo>
                    <a:pt x="171" y="4"/>
                  </a:lnTo>
                  <a:lnTo>
                    <a:pt x="219" y="16"/>
                  </a:lnTo>
                  <a:lnTo>
                    <a:pt x="254" y="42"/>
                  </a:lnTo>
                  <a:lnTo>
                    <a:pt x="274" y="76"/>
                  </a:lnTo>
                  <a:lnTo>
                    <a:pt x="282" y="115"/>
                  </a:lnTo>
                  <a:lnTo>
                    <a:pt x="276" y="153"/>
                  </a:lnTo>
                  <a:lnTo>
                    <a:pt x="256" y="187"/>
                  </a:lnTo>
                  <a:lnTo>
                    <a:pt x="223" y="208"/>
                  </a:lnTo>
                  <a:lnTo>
                    <a:pt x="176" y="214"/>
                  </a:lnTo>
                  <a:lnTo>
                    <a:pt x="110" y="210"/>
                  </a:lnTo>
                  <a:lnTo>
                    <a:pt x="63" y="198"/>
                  </a:lnTo>
                  <a:lnTo>
                    <a:pt x="28" y="172"/>
                  </a:lnTo>
                  <a:lnTo>
                    <a:pt x="7" y="137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5" y="27"/>
                  </a:lnTo>
                  <a:lnTo>
                    <a:pt x="58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13" name="Freeform 458"/>
            <p:cNvSpPr>
              <a:spLocks/>
            </p:cNvSpPr>
            <p:nvPr/>
          </p:nvSpPr>
          <p:spPr bwMode="auto">
            <a:xfrm>
              <a:off x="4900" y="2198"/>
              <a:ext cx="34" cy="18"/>
            </a:xfrm>
            <a:custGeom>
              <a:avLst/>
              <a:gdLst>
                <a:gd name="T0" fmla="*/ 0 w 341"/>
                <a:gd name="T1" fmla="*/ 0 h 217"/>
                <a:gd name="T2" fmla="*/ 0 w 341"/>
                <a:gd name="T3" fmla="*/ 0 h 217"/>
                <a:gd name="T4" fmla="*/ 0 w 341"/>
                <a:gd name="T5" fmla="*/ 0 h 217"/>
                <a:gd name="T6" fmla="*/ 0 w 341"/>
                <a:gd name="T7" fmla="*/ 0 h 217"/>
                <a:gd name="T8" fmla="*/ 0 w 341"/>
                <a:gd name="T9" fmla="*/ 0 h 217"/>
                <a:gd name="T10" fmla="*/ 0 w 341"/>
                <a:gd name="T11" fmla="*/ 0 h 217"/>
                <a:gd name="T12" fmla="*/ 0 w 341"/>
                <a:gd name="T13" fmla="*/ 0 h 217"/>
                <a:gd name="T14" fmla="*/ 0 w 341"/>
                <a:gd name="T15" fmla="*/ 0 h 217"/>
                <a:gd name="T16" fmla="*/ 0 w 341"/>
                <a:gd name="T17" fmla="*/ 0 h 217"/>
                <a:gd name="T18" fmla="*/ 0 w 341"/>
                <a:gd name="T19" fmla="*/ 0 h 217"/>
                <a:gd name="T20" fmla="*/ 0 w 341"/>
                <a:gd name="T21" fmla="*/ 0 h 217"/>
                <a:gd name="T22" fmla="*/ 0 w 341"/>
                <a:gd name="T23" fmla="*/ 0 h 217"/>
                <a:gd name="T24" fmla="*/ 0 w 341"/>
                <a:gd name="T25" fmla="*/ 0 h 217"/>
                <a:gd name="T26" fmla="*/ 0 w 341"/>
                <a:gd name="T27" fmla="*/ 0 h 217"/>
                <a:gd name="T28" fmla="*/ 0 w 341"/>
                <a:gd name="T29" fmla="*/ 0 h 217"/>
                <a:gd name="T30" fmla="*/ 0 w 341"/>
                <a:gd name="T31" fmla="*/ 0 h 217"/>
                <a:gd name="T32" fmla="*/ 0 w 341"/>
                <a:gd name="T33" fmla="*/ 0 h 217"/>
                <a:gd name="T34" fmla="*/ 0 w 341"/>
                <a:gd name="T35" fmla="*/ 0 h 217"/>
                <a:gd name="T36" fmla="*/ 0 w 341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7"/>
                <a:gd name="T59" fmla="*/ 341 w 341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7">
                  <a:moveTo>
                    <a:pt x="106" y="0"/>
                  </a:moveTo>
                  <a:lnTo>
                    <a:pt x="229" y="7"/>
                  </a:lnTo>
                  <a:lnTo>
                    <a:pt x="277" y="20"/>
                  </a:lnTo>
                  <a:lnTo>
                    <a:pt x="312" y="46"/>
                  </a:lnTo>
                  <a:lnTo>
                    <a:pt x="333" y="81"/>
                  </a:lnTo>
                  <a:lnTo>
                    <a:pt x="341" y="120"/>
                  </a:lnTo>
                  <a:lnTo>
                    <a:pt x="334" y="158"/>
                  </a:lnTo>
                  <a:lnTo>
                    <a:pt x="315" y="190"/>
                  </a:lnTo>
                  <a:lnTo>
                    <a:pt x="282" y="212"/>
                  </a:lnTo>
                  <a:lnTo>
                    <a:pt x="234" y="217"/>
                  </a:lnTo>
                  <a:lnTo>
                    <a:pt x="111" y="210"/>
                  </a:lnTo>
                  <a:lnTo>
                    <a:pt x="63" y="198"/>
                  </a:lnTo>
                  <a:lnTo>
                    <a:pt x="29" y="172"/>
                  </a:lnTo>
                  <a:lnTo>
                    <a:pt x="7" y="137"/>
                  </a:lnTo>
                  <a:lnTo>
                    <a:pt x="0" y="98"/>
                  </a:lnTo>
                  <a:lnTo>
                    <a:pt x="6" y="60"/>
                  </a:lnTo>
                  <a:lnTo>
                    <a:pt x="25" y="28"/>
                  </a:lnTo>
                  <a:lnTo>
                    <a:pt x="59" y="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14" name="Freeform 459"/>
            <p:cNvSpPr>
              <a:spLocks/>
            </p:cNvSpPr>
            <p:nvPr/>
          </p:nvSpPr>
          <p:spPr bwMode="auto">
            <a:xfrm>
              <a:off x="4940" y="2199"/>
              <a:ext cx="21" cy="44"/>
            </a:xfrm>
            <a:custGeom>
              <a:avLst/>
              <a:gdLst>
                <a:gd name="T0" fmla="*/ 0 w 213"/>
                <a:gd name="T1" fmla="*/ 0 h 523"/>
                <a:gd name="T2" fmla="*/ 0 w 213"/>
                <a:gd name="T3" fmla="*/ 0 h 523"/>
                <a:gd name="T4" fmla="*/ 0 w 213"/>
                <a:gd name="T5" fmla="*/ 0 h 523"/>
                <a:gd name="T6" fmla="*/ 0 w 213"/>
                <a:gd name="T7" fmla="*/ 0 h 523"/>
                <a:gd name="T8" fmla="*/ 0 w 213"/>
                <a:gd name="T9" fmla="*/ 0 h 523"/>
                <a:gd name="T10" fmla="*/ 0 w 213"/>
                <a:gd name="T11" fmla="*/ 0 h 523"/>
                <a:gd name="T12" fmla="*/ 0 w 213"/>
                <a:gd name="T13" fmla="*/ 0 h 523"/>
                <a:gd name="T14" fmla="*/ 0 w 213"/>
                <a:gd name="T15" fmla="*/ 0 h 523"/>
                <a:gd name="T16" fmla="*/ 0 w 213"/>
                <a:gd name="T17" fmla="*/ 0 h 523"/>
                <a:gd name="T18" fmla="*/ 0 w 213"/>
                <a:gd name="T19" fmla="*/ 0 h 523"/>
                <a:gd name="T20" fmla="*/ 0 w 213"/>
                <a:gd name="T21" fmla="*/ 0 h 523"/>
                <a:gd name="T22" fmla="*/ 0 w 213"/>
                <a:gd name="T23" fmla="*/ 0 h 523"/>
                <a:gd name="T24" fmla="*/ 0 w 213"/>
                <a:gd name="T25" fmla="*/ 0 h 523"/>
                <a:gd name="T26" fmla="*/ 0 w 213"/>
                <a:gd name="T27" fmla="*/ 0 h 523"/>
                <a:gd name="T28" fmla="*/ 0 w 213"/>
                <a:gd name="T29" fmla="*/ 0 h 523"/>
                <a:gd name="T30" fmla="*/ 0 w 213"/>
                <a:gd name="T31" fmla="*/ 0 h 523"/>
                <a:gd name="T32" fmla="*/ 0 w 213"/>
                <a:gd name="T33" fmla="*/ 0 h 523"/>
                <a:gd name="T34" fmla="*/ 0 w 213"/>
                <a:gd name="T35" fmla="*/ 0 h 523"/>
                <a:gd name="T36" fmla="*/ 0 w 213"/>
                <a:gd name="T37" fmla="*/ 0 h 523"/>
                <a:gd name="T38" fmla="*/ 0 w 213"/>
                <a:gd name="T39" fmla="*/ 0 h 523"/>
                <a:gd name="T40" fmla="*/ 0 w 213"/>
                <a:gd name="T41" fmla="*/ 0 h 523"/>
                <a:gd name="T42" fmla="*/ 0 w 213"/>
                <a:gd name="T43" fmla="*/ 0 h 523"/>
                <a:gd name="T44" fmla="*/ 0 w 213"/>
                <a:gd name="T45" fmla="*/ 0 h 523"/>
                <a:gd name="T46" fmla="*/ 0 w 213"/>
                <a:gd name="T47" fmla="*/ 0 h 523"/>
                <a:gd name="T48" fmla="*/ 0 w 213"/>
                <a:gd name="T49" fmla="*/ 0 h 523"/>
                <a:gd name="T50" fmla="*/ 0 w 213"/>
                <a:gd name="T51" fmla="*/ 0 h 523"/>
                <a:gd name="T52" fmla="*/ 0 w 213"/>
                <a:gd name="T53" fmla="*/ 0 h 523"/>
                <a:gd name="T54" fmla="*/ 0 w 213"/>
                <a:gd name="T55" fmla="*/ 0 h 523"/>
                <a:gd name="T56" fmla="*/ 0 w 213"/>
                <a:gd name="T57" fmla="*/ 0 h 523"/>
                <a:gd name="T58" fmla="*/ 0 w 213"/>
                <a:gd name="T59" fmla="*/ 0 h 523"/>
                <a:gd name="T60" fmla="*/ 0 w 213"/>
                <a:gd name="T61" fmla="*/ 0 h 523"/>
                <a:gd name="T62" fmla="*/ 0 w 213"/>
                <a:gd name="T63" fmla="*/ 0 h 523"/>
                <a:gd name="T64" fmla="*/ 0 w 213"/>
                <a:gd name="T65" fmla="*/ 0 h 523"/>
                <a:gd name="T66" fmla="*/ 0 w 213"/>
                <a:gd name="T67" fmla="*/ 0 h 523"/>
                <a:gd name="T68" fmla="*/ 0 w 213"/>
                <a:gd name="T69" fmla="*/ 0 h 5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3"/>
                <a:gd name="T106" fmla="*/ 0 h 523"/>
                <a:gd name="T107" fmla="*/ 213 w 213"/>
                <a:gd name="T108" fmla="*/ 523 h 5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3" h="523">
                  <a:moveTo>
                    <a:pt x="7" y="415"/>
                  </a:moveTo>
                  <a:lnTo>
                    <a:pt x="0" y="98"/>
                  </a:lnTo>
                  <a:lnTo>
                    <a:pt x="1" y="74"/>
                  </a:lnTo>
                  <a:lnTo>
                    <a:pt x="7" y="53"/>
                  </a:lnTo>
                  <a:lnTo>
                    <a:pt x="17" y="36"/>
                  </a:lnTo>
                  <a:lnTo>
                    <a:pt x="29" y="22"/>
                  </a:lnTo>
                  <a:lnTo>
                    <a:pt x="44" y="12"/>
                  </a:lnTo>
                  <a:lnTo>
                    <a:pt x="62" y="5"/>
                  </a:lnTo>
                  <a:lnTo>
                    <a:pt x="80" y="1"/>
                  </a:lnTo>
                  <a:lnTo>
                    <a:pt x="99" y="0"/>
                  </a:lnTo>
                  <a:lnTo>
                    <a:pt x="118" y="3"/>
                  </a:lnTo>
                  <a:lnTo>
                    <a:pt x="138" y="9"/>
                  </a:lnTo>
                  <a:lnTo>
                    <a:pt x="155" y="18"/>
                  </a:lnTo>
                  <a:lnTo>
                    <a:pt x="171" y="31"/>
                  </a:lnTo>
                  <a:lnTo>
                    <a:pt x="185" y="46"/>
                  </a:lnTo>
                  <a:lnTo>
                    <a:pt x="196" y="65"/>
                  </a:lnTo>
                  <a:lnTo>
                    <a:pt x="203" y="86"/>
                  </a:lnTo>
                  <a:lnTo>
                    <a:pt x="206" y="110"/>
                  </a:lnTo>
                  <a:lnTo>
                    <a:pt x="213" y="427"/>
                  </a:lnTo>
                  <a:lnTo>
                    <a:pt x="211" y="452"/>
                  </a:lnTo>
                  <a:lnTo>
                    <a:pt x="206" y="473"/>
                  </a:lnTo>
                  <a:lnTo>
                    <a:pt x="196" y="489"/>
                  </a:lnTo>
                  <a:lnTo>
                    <a:pt x="183" y="502"/>
                  </a:lnTo>
                  <a:lnTo>
                    <a:pt x="168" y="512"/>
                  </a:lnTo>
                  <a:lnTo>
                    <a:pt x="151" y="518"/>
                  </a:lnTo>
                  <a:lnTo>
                    <a:pt x="133" y="522"/>
                  </a:lnTo>
                  <a:lnTo>
                    <a:pt x="113" y="523"/>
                  </a:lnTo>
                  <a:lnTo>
                    <a:pt x="92" y="521"/>
                  </a:lnTo>
                  <a:lnTo>
                    <a:pt x="73" y="516"/>
                  </a:lnTo>
                  <a:lnTo>
                    <a:pt x="55" y="507"/>
                  </a:lnTo>
                  <a:lnTo>
                    <a:pt x="40" y="494"/>
                  </a:lnTo>
                  <a:lnTo>
                    <a:pt x="27" y="479"/>
                  </a:lnTo>
                  <a:lnTo>
                    <a:pt x="18" y="460"/>
                  </a:lnTo>
                  <a:lnTo>
                    <a:pt x="11" y="439"/>
                  </a:lnTo>
                  <a:lnTo>
                    <a:pt x="7" y="4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15" name="Freeform 460"/>
            <p:cNvSpPr>
              <a:spLocks/>
            </p:cNvSpPr>
            <p:nvPr/>
          </p:nvSpPr>
          <p:spPr bwMode="auto">
            <a:xfrm>
              <a:off x="4866" y="2221"/>
              <a:ext cx="20" cy="17"/>
            </a:xfrm>
            <a:custGeom>
              <a:avLst/>
              <a:gdLst>
                <a:gd name="T0" fmla="*/ 0 w 199"/>
                <a:gd name="T1" fmla="*/ 0 h 203"/>
                <a:gd name="T2" fmla="*/ 0 w 199"/>
                <a:gd name="T3" fmla="*/ 0 h 203"/>
                <a:gd name="T4" fmla="*/ 0 w 199"/>
                <a:gd name="T5" fmla="*/ 0 h 203"/>
                <a:gd name="T6" fmla="*/ 0 w 199"/>
                <a:gd name="T7" fmla="*/ 0 h 203"/>
                <a:gd name="T8" fmla="*/ 0 w 199"/>
                <a:gd name="T9" fmla="*/ 0 h 203"/>
                <a:gd name="T10" fmla="*/ 0 w 199"/>
                <a:gd name="T11" fmla="*/ 0 h 203"/>
                <a:gd name="T12" fmla="*/ 0 w 199"/>
                <a:gd name="T13" fmla="*/ 0 h 203"/>
                <a:gd name="T14" fmla="*/ 0 w 199"/>
                <a:gd name="T15" fmla="*/ 0 h 203"/>
                <a:gd name="T16" fmla="*/ 0 w 199"/>
                <a:gd name="T17" fmla="*/ 0 h 203"/>
                <a:gd name="T18" fmla="*/ 0 w 199"/>
                <a:gd name="T19" fmla="*/ 0 h 203"/>
                <a:gd name="T20" fmla="*/ 0 w 199"/>
                <a:gd name="T21" fmla="*/ 0 h 203"/>
                <a:gd name="T22" fmla="*/ 0 w 199"/>
                <a:gd name="T23" fmla="*/ 0 h 203"/>
                <a:gd name="T24" fmla="*/ 0 w 199"/>
                <a:gd name="T25" fmla="*/ 0 h 203"/>
                <a:gd name="T26" fmla="*/ 0 w 199"/>
                <a:gd name="T27" fmla="*/ 0 h 203"/>
                <a:gd name="T28" fmla="*/ 0 w 199"/>
                <a:gd name="T29" fmla="*/ 0 h 203"/>
                <a:gd name="T30" fmla="*/ 0 w 199"/>
                <a:gd name="T31" fmla="*/ 0 h 203"/>
                <a:gd name="T32" fmla="*/ 0 w 199"/>
                <a:gd name="T33" fmla="*/ 0 h 203"/>
                <a:gd name="T34" fmla="*/ 0 w 199"/>
                <a:gd name="T35" fmla="*/ 0 h 203"/>
                <a:gd name="T36" fmla="*/ 0 w 199"/>
                <a:gd name="T37" fmla="*/ 0 h 203"/>
                <a:gd name="T38" fmla="*/ 0 w 199"/>
                <a:gd name="T39" fmla="*/ 0 h 203"/>
                <a:gd name="T40" fmla="*/ 0 w 199"/>
                <a:gd name="T41" fmla="*/ 0 h 203"/>
                <a:gd name="T42" fmla="*/ 0 w 199"/>
                <a:gd name="T43" fmla="*/ 0 h 203"/>
                <a:gd name="T44" fmla="*/ 0 w 199"/>
                <a:gd name="T45" fmla="*/ 0 h 203"/>
                <a:gd name="T46" fmla="*/ 0 w 199"/>
                <a:gd name="T47" fmla="*/ 0 h 203"/>
                <a:gd name="T48" fmla="*/ 0 w 199"/>
                <a:gd name="T49" fmla="*/ 0 h 203"/>
                <a:gd name="T50" fmla="*/ 0 w 199"/>
                <a:gd name="T51" fmla="*/ 0 h 203"/>
                <a:gd name="T52" fmla="*/ 0 w 199"/>
                <a:gd name="T53" fmla="*/ 0 h 203"/>
                <a:gd name="T54" fmla="*/ 0 w 199"/>
                <a:gd name="T55" fmla="*/ 0 h 203"/>
                <a:gd name="T56" fmla="*/ 0 w 199"/>
                <a:gd name="T57" fmla="*/ 0 h 203"/>
                <a:gd name="T58" fmla="*/ 0 w 199"/>
                <a:gd name="T59" fmla="*/ 0 h 203"/>
                <a:gd name="T60" fmla="*/ 0 w 199"/>
                <a:gd name="T61" fmla="*/ 0 h 203"/>
                <a:gd name="T62" fmla="*/ 0 w 199"/>
                <a:gd name="T63" fmla="*/ 0 h 203"/>
                <a:gd name="T64" fmla="*/ 0 w 199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203"/>
                <a:gd name="T101" fmla="*/ 199 w 199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203">
                  <a:moveTo>
                    <a:pt x="101" y="203"/>
                  </a:moveTo>
                  <a:lnTo>
                    <a:pt x="81" y="199"/>
                  </a:lnTo>
                  <a:lnTo>
                    <a:pt x="63" y="192"/>
                  </a:lnTo>
                  <a:lnTo>
                    <a:pt x="45" y="182"/>
                  </a:lnTo>
                  <a:lnTo>
                    <a:pt x="30" y="168"/>
                  </a:lnTo>
                  <a:lnTo>
                    <a:pt x="18" y="153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7" y="56"/>
                  </a:lnTo>
                  <a:lnTo>
                    <a:pt x="16" y="39"/>
                  </a:lnTo>
                  <a:lnTo>
                    <a:pt x="27" y="26"/>
                  </a:lnTo>
                  <a:lnTo>
                    <a:pt x="42" y="14"/>
                  </a:lnTo>
                  <a:lnTo>
                    <a:pt x="59" y="6"/>
                  </a:lnTo>
                  <a:lnTo>
                    <a:pt x="77" y="1"/>
                  </a:lnTo>
                  <a:lnTo>
                    <a:pt x="97" y="0"/>
                  </a:lnTo>
                  <a:lnTo>
                    <a:pt x="117" y="3"/>
                  </a:lnTo>
                  <a:lnTo>
                    <a:pt x="136" y="10"/>
                  </a:lnTo>
                  <a:lnTo>
                    <a:pt x="153" y="20"/>
                  </a:lnTo>
                  <a:lnTo>
                    <a:pt x="168" y="34"/>
                  </a:lnTo>
                  <a:lnTo>
                    <a:pt x="181" y="49"/>
                  </a:lnTo>
                  <a:lnTo>
                    <a:pt x="191" y="67"/>
                  </a:lnTo>
                  <a:lnTo>
                    <a:pt x="197" y="87"/>
                  </a:lnTo>
                  <a:lnTo>
                    <a:pt x="199" y="107"/>
                  </a:lnTo>
                  <a:lnTo>
                    <a:pt x="197" y="128"/>
                  </a:lnTo>
                  <a:lnTo>
                    <a:pt x="192" y="147"/>
                  </a:lnTo>
                  <a:lnTo>
                    <a:pt x="183" y="163"/>
                  </a:lnTo>
                  <a:lnTo>
                    <a:pt x="171" y="177"/>
                  </a:lnTo>
                  <a:lnTo>
                    <a:pt x="156" y="188"/>
                  </a:lnTo>
                  <a:lnTo>
                    <a:pt x="140" y="196"/>
                  </a:lnTo>
                  <a:lnTo>
                    <a:pt x="122" y="202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16" name="Freeform 461"/>
            <p:cNvSpPr>
              <a:spLocks/>
            </p:cNvSpPr>
            <p:nvPr/>
          </p:nvSpPr>
          <p:spPr bwMode="auto">
            <a:xfrm>
              <a:off x="4907" y="2223"/>
              <a:ext cx="20" cy="17"/>
            </a:xfrm>
            <a:custGeom>
              <a:avLst/>
              <a:gdLst>
                <a:gd name="T0" fmla="*/ 0 w 198"/>
                <a:gd name="T1" fmla="*/ 0 h 202"/>
                <a:gd name="T2" fmla="*/ 0 w 198"/>
                <a:gd name="T3" fmla="*/ 0 h 202"/>
                <a:gd name="T4" fmla="*/ 0 w 198"/>
                <a:gd name="T5" fmla="*/ 0 h 202"/>
                <a:gd name="T6" fmla="*/ 0 w 198"/>
                <a:gd name="T7" fmla="*/ 0 h 202"/>
                <a:gd name="T8" fmla="*/ 0 w 198"/>
                <a:gd name="T9" fmla="*/ 0 h 202"/>
                <a:gd name="T10" fmla="*/ 0 w 198"/>
                <a:gd name="T11" fmla="*/ 0 h 202"/>
                <a:gd name="T12" fmla="*/ 0 w 198"/>
                <a:gd name="T13" fmla="*/ 0 h 202"/>
                <a:gd name="T14" fmla="*/ 0 w 198"/>
                <a:gd name="T15" fmla="*/ 0 h 202"/>
                <a:gd name="T16" fmla="*/ 0 w 198"/>
                <a:gd name="T17" fmla="*/ 0 h 202"/>
                <a:gd name="T18" fmla="*/ 0 w 198"/>
                <a:gd name="T19" fmla="*/ 0 h 202"/>
                <a:gd name="T20" fmla="*/ 0 w 198"/>
                <a:gd name="T21" fmla="*/ 0 h 202"/>
                <a:gd name="T22" fmla="*/ 0 w 198"/>
                <a:gd name="T23" fmla="*/ 0 h 202"/>
                <a:gd name="T24" fmla="*/ 0 w 198"/>
                <a:gd name="T25" fmla="*/ 0 h 202"/>
                <a:gd name="T26" fmla="*/ 0 w 198"/>
                <a:gd name="T27" fmla="*/ 0 h 202"/>
                <a:gd name="T28" fmla="*/ 0 w 198"/>
                <a:gd name="T29" fmla="*/ 0 h 202"/>
                <a:gd name="T30" fmla="*/ 0 w 198"/>
                <a:gd name="T31" fmla="*/ 0 h 202"/>
                <a:gd name="T32" fmla="*/ 0 w 198"/>
                <a:gd name="T33" fmla="*/ 0 h 202"/>
                <a:gd name="T34" fmla="*/ 0 w 198"/>
                <a:gd name="T35" fmla="*/ 0 h 202"/>
                <a:gd name="T36" fmla="*/ 0 w 198"/>
                <a:gd name="T37" fmla="*/ 0 h 202"/>
                <a:gd name="T38" fmla="*/ 0 w 198"/>
                <a:gd name="T39" fmla="*/ 0 h 202"/>
                <a:gd name="T40" fmla="*/ 0 w 198"/>
                <a:gd name="T41" fmla="*/ 0 h 202"/>
                <a:gd name="T42" fmla="*/ 0 w 198"/>
                <a:gd name="T43" fmla="*/ 0 h 202"/>
                <a:gd name="T44" fmla="*/ 0 w 198"/>
                <a:gd name="T45" fmla="*/ 0 h 202"/>
                <a:gd name="T46" fmla="*/ 0 w 198"/>
                <a:gd name="T47" fmla="*/ 0 h 202"/>
                <a:gd name="T48" fmla="*/ 0 w 198"/>
                <a:gd name="T49" fmla="*/ 0 h 202"/>
                <a:gd name="T50" fmla="*/ 0 w 198"/>
                <a:gd name="T51" fmla="*/ 0 h 202"/>
                <a:gd name="T52" fmla="*/ 0 w 198"/>
                <a:gd name="T53" fmla="*/ 0 h 202"/>
                <a:gd name="T54" fmla="*/ 0 w 198"/>
                <a:gd name="T55" fmla="*/ 0 h 202"/>
                <a:gd name="T56" fmla="*/ 0 w 198"/>
                <a:gd name="T57" fmla="*/ 0 h 202"/>
                <a:gd name="T58" fmla="*/ 0 w 198"/>
                <a:gd name="T59" fmla="*/ 0 h 202"/>
                <a:gd name="T60" fmla="*/ 0 w 198"/>
                <a:gd name="T61" fmla="*/ 0 h 202"/>
                <a:gd name="T62" fmla="*/ 0 w 198"/>
                <a:gd name="T63" fmla="*/ 0 h 202"/>
                <a:gd name="T64" fmla="*/ 0 w 198"/>
                <a:gd name="T65" fmla="*/ 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02"/>
                <a:gd name="T101" fmla="*/ 198 w 198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02">
                  <a:moveTo>
                    <a:pt x="101" y="202"/>
                  </a:moveTo>
                  <a:lnTo>
                    <a:pt x="81" y="199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8"/>
                  </a:lnTo>
                  <a:lnTo>
                    <a:pt x="19" y="153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7" y="55"/>
                  </a:lnTo>
                  <a:lnTo>
                    <a:pt x="17" y="39"/>
                  </a:lnTo>
                  <a:lnTo>
                    <a:pt x="28" y="25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8" y="1"/>
                  </a:lnTo>
                  <a:lnTo>
                    <a:pt x="97" y="0"/>
                  </a:lnTo>
                  <a:lnTo>
                    <a:pt x="117" y="3"/>
                  </a:lnTo>
                  <a:lnTo>
                    <a:pt x="135" y="10"/>
                  </a:lnTo>
                  <a:lnTo>
                    <a:pt x="153" y="20"/>
                  </a:lnTo>
                  <a:lnTo>
                    <a:pt x="168" y="34"/>
                  </a:lnTo>
                  <a:lnTo>
                    <a:pt x="180" y="49"/>
                  </a:lnTo>
                  <a:lnTo>
                    <a:pt x="190" y="67"/>
                  </a:lnTo>
                  <a:lnTo>
                    <a:pt x="196" y="87"/>
                  </a:lnTo>
                  <a:lnTo>
                    <a:pt x="198" y="107"/>
                  </a:lnTo>
                  <a:lnTo>
                    <a:pt x="196" y="128"/>
                  </a:lnTo>
                  <a:lnTo>
                    <a:pt x="191" y="147"/>
                  </a:lnTo>
                  <a:lnTo>
                    <a:pt x="182" y="163"/>
                  </a:lnTo>
                  <a:lnTo>
                    <a:pt x="171" y="177"/>
                  </a:lnTo>
                  <a:lnTo>
                    <a:pt x="156" y="188"/>
                  </a:lnTo>
                  <a:lnTo>
                    <a:pt x="140" y="196"/>
                  </a:lnTo>
                  <a:lnTo>
                    <a:pt x="121" y="201"/>
                  </a:lnTo>
                  <a:lnTo>
                    <a:pt x="101" y="20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17" name="Freeform 462"/>
            <p:cNvSpPr>
              <a:spLocks/>
            </p:cNvSpPr>
            <p:nvPr/>
          </p:nvSpPr>
          <p:spPr bwMode="auto">
            <a:xfrm>
              <a:off x="4860" y="2194"/>
              <a:ext cx="34" cy="19"/>
            </a:xfrm>
            <a:custGeom>
              <a:avLst/>
              <a:gdLst>
                <a:gd name="T0" fmla="*/ 0 w 341"/>
                <a:gd name="T1" fmla="*/ 0 h 218"/>
                <a:gd name="T2" fmla="*/ 0 w 341"/>
                <a:gd name="T3" fmla="*/ 0 h 218"/>
                <a:gd name="T4" fmla="*/ 0 w 341"/>
                <a:gd name="T5" fmla="*/ 0 h 218"/>
                <a:gd name="T6" fmla="*/ 0 w 341"/>
                <a:gd name="T7" fmla="*/ 0 h 218"/>
                <a:gd name="T8" fmla="*/ 0 w 341"/>
                <a:gd name="T9" fmla="*/ 0 h 218"/>
                <a:gd name="T10" fmla="*/ 0 w 341"/>
                <a:gd name="T11" fmla="*/ 0 h 218"/>
                <a:gd name="T12" fmla="*/ 0 w 341"/>
                <a:gd name="T13" fmla="*/ 0 h 218"/>
                <a:gd name="T14" fmla="*/ 0 w 341"/>
                <a:gd name="T15" fmla="*/ 0 h 218"/>
                <a:gd name="T16" fmla="*/ 0 w 341"/>
                <a:gd name="T17" fmla="*/ 0 h 218"/>
                <a:gd name="T18" fmla="*/ 0 w 341"/>
                <a:gd name="T19" fmla="*/ 0 h 218"/>
                <a:gd name="T20" fmla="*/ 0 w 341"/>
                <a:gd name="T21" fmla="*/ 0 h 218"/>
                <a:gd name="T22" fmla="*/ 0 w 341"/>
                <a:gd name="T23" fmla="*/ 0 h 218"/>
                <a:gd name="T24" fmla="*/ 0 w 341"/>
                <a:gd name="T25" fmla="*/ 0 h 218"/>
                <a:gd name="T26" fmla="*/ 0 w 341"/>
                <a:gd name="T27" fmla="*/ 0 h 218"/>
                <a:gd name="T28" fmla="*/ 0 w 341"/>
                <a:gd name="T29" fmla="*/ 0 h 218"/>
                <a:gd name="T30" fmla="*/ 0 w 341"/>
                <a:gd name="T31" fmla="*/ 0 h 218"/>
                <a:gd name="T32" fmla="*/ 0 w 341"/>
                <a:gd name="T33" fmla="*/ 0 h 218"/>
                <a:gd name="T34" fmla="*/ 0 w 341"/>
                <a:gd name="T35" fmla="*/ 0 h 218"/>
                <a:gd name="T36" fmla="*/ 0 w 341"/>
                <a:gd name="T37" fmla="*/ 0 h 2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8"/>
                <a:gd name="T59" fmla="*/ 341 w 341"/>
                <a:gd name="T60" fmla="*/ 218 h 2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8">
                  <a:moveTo>
                    <a:pt x="105" y="0"/>
                  </a:moveTo>
                  <a:lnTo>
                    <a:pt x="229" y="8"/>
                  </a:lnTo>
                  <a:lnTo>
                    <a:pt x="277" y="20"/>
                  </a:lnTo>
                  <a:lnTo>
                    <a:pt x="312" y="46"/>
                  </a:lnTo>
                  <a:lnTo>
                    <a:pt x="333" y="82"/>
                  </a:lnTo>
                  <a:lnTo>
                    <a:pt x="341" y="120"/>
                  </a:lnTo>
                  <a:lnTo>
                    <a:pt x="335" y="158"/>
                  </a:lnTo>
                  <a:lnTo>
                    <a:pt x="315" y="190"/>
                  </a:lnTo>
                  <a:lnTo>
                    <a:pt x="281" y="212"/>
                  </a:lnTo>
                  <a:lnTo>
                    <a:pt x="233" y="218"/>
                  </a:lnTo>
                  <a:lnTo>
                    <a:pt x="110" y="210"/>
                  </a:lnTo>
                  <a:lnTo>
                    <a:pt x="63" y="197"/>
                  </a:lnTo>
                  <a:lnTo>
                    <a:pt x="28" y="172"/>
                  </a:lnTo>
                  <a:lnTo>
                    <a:pt x="7" y="136"/>
                  </a:lnTo>
                  <a:lnTo>
                    <a:pt x="0" y="98"/>
                  </a:lnTo>
                  <a:lnTo>
                    <a:pt x="6" y="60"/>
                  </a:lnTo>
                  <a:lnTo>
                    <a:pt x="25" y="28"/>
                  </a:lnTo>
                  <a:lnTo>
                    <a:pt x="59" y="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18" name="Freeform 463"/>
            <p:cNvSpPr>
              <a:spLocks/>
            </p:cNvSpPr>
            <p:nvPr/>
          </p:nvSpPr>
          <p:spPr bwMode="auto">
            <a:xfrm>
              <a:off x="4829" y="2219"/>
              <a:ext cx="28" cy="18"/>
            </a:xfrm>
            <a:custGeom>
              <a:avLst/>
              <a:gdLst>
                <a:gd name="T0" fmla="*/ 0 w 281"/>
                <a:gd name="T1" fmla="*/ 0 h 215"/>
                <a:gd name="T2" fmla="*/ 0 w 281"/>
                <a:gd name="T3" fmla="*/ 0 h 215"/>
                <a:gd name="T4" fmla="*/ 0 w 281"/>
                <a:gd name="T5" fmla="*/ 0 h 215"/>
                <a:gd name="T6" fmla="*/ 0 w 281"/>
                <a:gd name="T7" fmla="*/ 0 h 215"/>
                <a:gd name="T8" fmla="*/ 0 w 281"/>
                <a:gd name="T9" fmla="*/ 0 h 215"/>
                <a:gd name="T10" fmla="*/ 0 w 281"/>
                <a:gd name="T11" fmla="*/ 0 h 215"/>
                <a:gd name="T12" fmla="*/ 0 w 281"/>
                <a:gd name="T13" fmla="*/ 0 h 215"/>
                <a:gd name="T14" fmla="*/ 0 w 281"/>
                <a:gd name="T15" fmla="*/ 0 h 215"/>
                <a:gd name="T16" fmla="*/ 0 w 281"/>
                <a:gd name="T17" fmla="*/ 0 h 215"/>
                <a:gd name="T18" fmla="*/ 0 w 281"/>
                <a:gd name="T19" fmla="*/ 0 h 215"/>
                <a:gd name="T20" fmla="*/ 0 w 281"/>
                <a:gd name="T21" fmla="*/ 0 h 215"/>
                <a:gd name="T22" fmla="*/ 0 w 281"/>
                <a:gd name="T23" fmla="*/ 0 h 215"/>
                <a:gd name="T24" fmla="*/ 0 w 281"/>
                <a:gd name="T25" fmla="*/ 0 h 215"/>
                <a:gd name="T26" fmla="*/ 0 w 281"/>
                <a:gd name="T27" fmla="*/ 0 h 215"/>
                <a:gd name="T28" fmla="*/ 0 w 281"/>
                <a:gd name="T29" fmla="*/ 0 h 215"/>
                <a:gd name="T30" fmla="*/ 0 w 281"/>
                <a:gd name="T31" fmla="*/ 0 h 215"/>
                <a:gd name="T32" fmla="*/ 0 w 281"/>
                <a:gd name="T33" fmla="*/ 0 h 215"/>
                <a:gd name="T34" fmla="*/ 0 w 281"/>
                <a:gd name="T35" fmla="*/ 0 h 215"/>
                <a:gd name="T36" fmla="*/ 0 w 281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"/>
                <a:gd name="T58" fmla="*/ 0 h 215"/>
                <a:gd name="T59" fmla="*/ 281 w 281"/>
                <a:gd name="T60" fmla="*/ 215 h 2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" h="215">
                  <a:moveTo>
                    <a:pt x="105" y="0"/>
                  </a:moveTo>
                  <a:lnTo>
                    <a:pt x="170" y="5"/>
                  </a:lnTo>
                  <a:lnTo>
                    <a:pt x="218" y="16"/>
                  </a:lnTo>
                  <a:lnTo>
                    <a:pt x="253" y="42"/>
                  </a:lnTo>
                  <a:lnTo>
                    <a:pt x="274" y="76"/>
                  </a:lnTo>
                  <a:lnTo>
                    <a:pt x="281" y="116"/>
                  </a:lnTo>
                  <a:lnTo>
                    <a:pt x="275" y="154"/>
                  </a:lnTo>
                  <a:lnTo>
                    <a:pt x="256" y="186"/>
                  </a:lnTo>
                  <a:lnTo>
                    <a:pt x="222" y="209"/>
                  </a:lnTo>
                  <a:lnTo>
                    <a:pt x="176" y="215"/>
                  </a:lnTo>
                  <a:lnTo>
                    <a:pt x="110" y="210"/>
                  </a:lnTo>
                  <a:lnTo>
                    <a:pt x="63" y="198"/>
                  </a:lnTo>
                  <a:lnTo>
                    <a:pt x="28" y="172"/>
                  </a:lnTo>
                  <a:lnTo>
                    <a:pt x="7" y="136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5" y="27"/>
                  </a:lnTo>
                  <a:lnTo>
                    <a:pt x="59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19" name="Freeform 464"/>
            <p:cNvSpPr>
              <a:spLocks/>
            </p:cNvSpPr>
            <p:nvPr/>
          </p:nvSpPr>
          <p:spPr bwMode="auto">
            <a:xfrm>
              <a:off x="4901" y="2197"/>
              <a:ext cx="34" cy="18"/>
            </a:xfrm>
            <a:custGeom>
              <a:avLst/>
              <a:gdLst>
                <a:gd name="T0" fmla="*/ 0 w 341"/>
                <a:gd name="T1" fmla="*/ 0 h 217"/>
                <a:gd name="T2" fmla="*/ 0 w 341"/>
                <a:gd name="T3" fmla="*/ 0 h 217"/>
                <a:gd name="T4" fmla="*/ 0 w 341"/>
                <a:gd name="T5" fmla="*/ 0 h 217"/>
                <a:gd name="T6" fmla="*/ 0 w 341"/>
                <a:gd name="T7" fmla="*/ 0 h 217"/>
                <a:gd name="T8" fmla="*/ 0 w 341"/>
                <a:gd name="T9" fmla="*/ 0 h 217"/>
                <a:gd name="T10" fmla="*/ 0 w 341"/>
                <a:gd name="T11" fmla="*/ 0 h 217"/>
                <a:gd name="T12" fmla="*/ 0 w 341"/>
                <a:gd name="T13" fmla="*/ 0 h 217"/>
                <a:gd name="T14" fmla="*/ 0 w 341"/>
                <a:gd name="T15" fmla="*/ 0 h 217"/>
                <a:gd name="T16" fmla="*/ 0 w 341"/>
                <a:gd name="T17" fmla="*/ 0 h 217"/>
                <a:gd name="T18" fmla="*/ 0 w 341"/>
                <a:gd name="T19" fmla="*/ 0 h 217"/>
                <a:gd name="T20" fmla="*/ 0 w 341"/>
                <a:gd name="T21" fmla="*/ 0 h 217"/>
                <a:gd name="T22" fmla="*/ 0 w 341"/>
                <a:gd name="T23" fmla="*/ 0 h 217"/>
                <a:gd name="T24" fmla="*/ 0 w 341"/>
                <a:gd name="T25" fmla="*/ 0 h 217"/>
                <a:gd name="T26" fmla="*/ 0 w 341"/>
                <a:gd name="T27" fmla="*/ 0 h 217"/>
                <a:gd name="T28" fmla="*/ 0 w 341"/>
                <a:gd name="T29" fmla="*/ 0 h 217"/>
                <a:gd name="T30" fmla="*/ 0 w 341"/>
                <a:gd name="T31" fmla="*/ 0 h 217"/>
                <a:gd name="T32" fmla="*/ 0 w 341"/>
                <a:gd name="T33" fmla="*/ 0 h 217"/>
                <a:gd name="T34" fmla="*/ 0 w 341"/>
                <a:gd name="T35" fmla="*/ 0 h 217"/>
                <a:gd name="T36" fmla="*/ 0 w 341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7"/>
                <a:gd name="T59" fmla="*/ 341 w 341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7">
                  <a:moveTo>
                    <a:pt x="106" y="0"/>
                  </a:moveTo>
                  <a:lnTo>
                    <a:pt x="229" y="7"/>
                  </a:lnTo>
                  <a:lnTo>
                    <a:pt x="277" y="19"/>
                  </a:lnTo>
                  <a:lnTo>
                    <a:pt x="311" y="45"/>
                  </a:lnTo>
                  <a:lnTo>
                    <a:pt x="333" y="80"/>
                  </a:lnTo>
                  <a:lnTo>
                    <a:pt x="341" y="119"/>
                  </a:lnTo>
                  <a:lnTo>
                    <a:pt x="335" y="157"/>
                  </a:lnTo>
                  <a:lnTo>
                    <a:pt x="315" y="189"/>
                  </a:lnTo>
                  <a:lnTo>
                    <a:pt x="282" y="211"/>
                  </a:lnTo>
                  <a:lnTo>
                    <a:pt x="234" y="217"/>
                  </a:lnTo>
                  <a:lnTo>
                    <a:pt x="111" y="210"/>
                  </a:lnTo>
                  <a:lnTo>
                    <a:pt x="63" y="197"/>
                  </a:lnTo>
                  <a:lnTo>
                    <a:pt x="29" y="172"/>
                  </a:lnTo>
                  <a:lnTo>
                    <a:pt x="7" y="136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6" y="27"/>
                  </a:lnTo>
                  <a:lnTo>
                    <a:pt x="59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20" name="Freeform 465"/>
            <p:cNvSpPr>
              <a:spLocks/>
            </p:cNvSpPr>
            <p:nvPr/>
          </p:nvSpPr>
          <p:spPr bwMode="auto">
            <a:xfrm>
              <a:off x="4941" y="2198"/>
              <a:ext cx="21" cy="44"/>
            </a:xfrm>
            <a:custGeom>
              <a:avLst/>
              <a:gdLst>
                <a:gd name="T0" fmla="*/ 0 w 214"/>
                <a:gd name="T1" fmla="*/ 0 h 524"/>
                <a:gd name="T2" fmla="*/ 0 w 214"/>
                <a:gd name="T3" fmla="*/ 0 h 524"/>
                <a:gd name="T4" fmla="*/ 0 w 214"/>
                <a:gd name="T5" fmla="*/ 0 h 524"/>
                <a:gd name="T6" fmla="*/ 0 w 214"/>
                <a:gd name="T7" fmla="*/ 0 h 524"/>
                <a:gd name="T8" fmla="*/ 0 w 214"/>
                <a:gd name="T9" fmla="*/ 0 h 524"/>
                <a:gd name="T10" fmla="*/ 0 w 214"/>
                <a:gd name="T11" fmla="*/ 0 h 524"/>
                <a:gd name="T12" fmla="*/ 0 w 214"/>
                <a:gd name="T13" fmla="*/ 0 h 524"/>
                <a:gd name="T14" fmla="*/ 0 w 214"/>
                <a:gd name="T15" fmla="*/ 0 h 524"/>
                <a:gd name="T16" fmla="*/ 0 w 214"/>
                <a:gd name="T17" fmla="*/ 0 h 524"/>
                <a:gd name="T18" fmla="*/ 0 w 214"/>
                <a:gd name="T19" fmla="*/ 0 h 524"/>
                <a:gd name="T20" fmla="*/ 0 w 214"/>
                <a:gd name="T21" fmla="*/ 0 h 524"/>
                <a:gd name="T22" fmla="*/ 0 w 214"/>
                <a:gd name="T23" fmla="*/ 0 h 524"/>
                <a:gd name="T24" fmla="*/ 0 w 214"/>
                <a:gd name="T25" fmla="*/ 0 h 524"/>
                <a:gd name="T26" fmla="*/ 0 w 214"/>
                <a:gd name="T27" fmla="*/ 0 h 524"/>
                <a:gd name="T28" fmla="*/ 0 w 214"/>
                <a:gd name="T29" fmla="*/ 0 h 524"/>
                <a:gd name="T30" fmla="*/ 0 w 214"/>
                <a:gd name="T31" fmla="*/ 0 h 524"/>
                <a:gd name="T32" fmla="*/ 0 w 214"/>
                <a:gd name="T33" fmla="*/ 0 h 524"/>
                <a:gd name="T34" fmla="*/ 0 w 214"/>
                <a:gd name="T35" fmla="*/ 0 h 524"/>
                <a:gd name="T36" fmla="*/ 0 w 214"/>
                <a:gd name="T37" fmla="*/ 0 h 524"/>
                <a:gd name="T38" fmla="*/ 0 w 214"/>
                <a:gd name="T39" fmla="*/ 0 h 524"/>
                <a:gd name="T40" fmla="*/ 0 w 214"/>
                <a:gd name="T41" fmla="*/ 0 h 524"/>
                <a:gd name="T42" fmla="*/ 0 w 214"/>
                <a:gd name="T43" fmla="*/ 0 h 524"/>
                <a:gd name="T44" fmla="*/ 0 w 214"/>
                <a:gd name="T45" fmla="*/ 0 h 524"/>
                <a:gd name="T46" fmla="*/ 0 w 214"/>
                <a:gd name="T47" fmla="*/ 0 h 524"/>
                <a:gd name="T48" fmla="*/ 0 w 214"/>
                <a:gd name="T49" fmla="*/ 0 h 524"/>
                <a:gd name="T50" fmla="*/ 0 w 214"/>
                <a:gd name="T51" fmla="*/ 0 h 524"/>
                <a:gd name="T52" fmla="*/ 0 w 214"/>
                <a:gd name="T53" fmla="*/ 0 h 524"/>
                <a:gd name="T54" fmla="*/ 0 w 214"/>
                <a:gd name="T55" fmla="*/ 0 h 524"/>
                <a:gd name="T56" fmla="*/ 0 w 214"/>
                <a:gd name="T57" fmla="*/ 0 h 524"/>
                <a:gd name="T58" fmla="*/ 0 w 214"/>
                <a:gd name="T59" fmla="*/ 0 h 524"/>
                <a:gd name="T60" fmla="*/ 0 w 214"/>
                <a:gd name="T61" fmla="*/ 0 h 524"/>
                <a:gd name="T62" fmla="*/ 0 w 214"/>
                <a:gd name="T63" fmla="*/ 0 h 524"/>
                <a:gd name="T64" fmla="*/ 0 w 214"/>
                <a:gd name="T65" fmla="*/ 0 h 524"/>
                <a:gd name="T66" fmla="*/ 0 w 214"/>
                <a:gd name="T67" fmla="*/ 0 h 524"/>
                <a:gd name="T68" fmla="*/ 0 w 214"/>
                <a:gd name="T69" fmla="*/ 0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4"/>
                <a:gd name="T106" fmla="*/ 0 h 524"/>
                <a:gd name="T107" fmla="*/ 214 w 214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4" h="524">
                  <a:moveTo>
                    <a:pt x="8" y="415"/>
                  </a:moveTo>
                  <a:lnTo>
                    <a:pt x="0" y="99"/>
                  </a:lnTo>
                  <a:lnTo>
                    <a:pt x="2" y="75"/>
                  </a:lnTo>
                  <a:lnTo>
                    <a:pt x="7" y="53"/>
                  </a:lnTo>
                  <a:lnTo>
                    <a:pt x="17" y="37"/>
                  </a:lnTo>
                  <a:lnTo>
                    <a:pt x="30" y="22"/>
                  </a:lnTo>
                  <a:lnTo>
                    <a:pt x="44" y="12"/>
                  </a:lnTo>
                  <a:lnTo>
                    <a:pt x="62" y="5"/>
                  </a:lnTo>
                  <a:lnTo>
                    <a:pt x="80" y="0"/>
                  </a:lnTo>
                  <a:lnTo>
                    <a:pt x="99" y="0"/>
                  </a:lnTo>
                  <a:lnTo>
                    <a:pt x="120" y="3"/>
                  </a:lnTo>
                  <a:lnTo>
                    <a:pt x="138" y="10"/>
                  </a:lnTo>
                  <a:lnTo>
                    <a:pt x="156" y="19"/>
                  </a:lnTo>
                  <a:lnTo>
                    <a:pt x="172" y="31"/>
                  </a:lnTo>
                  <a:lnTo>
                    <a:pt x="186" y="47"/>
                  </a:lnTo>
                  <a:lnTo>
                    <a:pt x="196" y="66"/>
                  </a:lnTo>
                  <a:lnTo>
                    <a:pt x="203" y="86"/>
                  </a:lnTo>
                  <a:lnTo>
                    <a:pt x="206" y="111"/>
                  </a:lnTo>
                  <a:lnTo>
                    <a:pt x="214" y="428"/>
                  </a:lnTo>
                  <a:lnTo>
                    <a:pt x="212" y="453"/>
                  </a:lnTo>
                  <a:lnTo>
                    <a:pt x="207" y="473"/>
                  </a:lnTo>
                  <a:lnTo>
                    <a:pt x="197" y="490"/>
                  </a:lnTo>
                  <a:lnTo>
                    <a:pt x="185" y="502"/>
                  </a:lnTo>
                  <a:lnTo>
                    <a:pt x="169" y="513"/>
                  </a:lnTo>
                  <a:lnTo>
                    <a:pt x="152" y="519"/>
                  </a:lnTo>
                  <a:lnTo>
                    <a:pt x="134" y="523"/>
                  </a:lnTo>
                  <a:lnTo>
                    <a:pt x="115" y="524"/>
                  </a:lnTo>
                  <a:lnTo>
                    <a:pt x="93" y="522"/>
                  </a:lnTo>
                  <a:lnTo>
                    <a:pt x="74" y="517"/>
                  </a:lnTo>
                  <a:lnTo>
                    <a:pt x="56" y="508"/>
                  </a:lnTo>
                  <a:lnTo>
                    <a:pt x="40" y="495"/>
                  </a:lnTo>
                  <a:lnTo>
                    <a:pt x="28" y="480"/>
                  </a:lnTo>
                  <a:lnTo>
                    <a:pt x="18" y="461"/>
                  </a:lnTo>
                  <a:lnTo>
                    <a:pt x="11" y="439"/>
                  </a:lnTo>
                  <a:lnTo>
                    <a:pt x="8" y="41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21" name="Freeform 466"/>
            <p:cNvSpPr>
              <a:spLocks/>
            </p:cNvSpPr>
            <p:nvPr/>
          </p:nvSpPr>
          <p:spPr bwMode="auto">
            <a:xfrm>
              <a:off x="4868" y="2220"/>
              <a:ext cx="20" cy="17"/>
            </a:xfrm>
            <a:custGeom>
              <a:avLst/>
              <a:gdLst>
                <a:gd name="T0" fmla="*/ 0 w 199"/>
                <a:gd name="T1" fmla="*/ 0 h 203"/>
                <a:gd name="T2" fmla="*/ 0 w 199"/>
                <a:gd name="T3" fmla="*/ 0 h 203"/>
                <a:gd name="T4" fmla="*/ 0 w 199"/>
                <a:gd name="T5" fmla="*/ 0 h 203"/>
                <a:gd name="T6" fmla="*/ 0 w 199"/>
                <a:gd name="T7" fmla="*/ 0 h 203"/>
                <a:gd name="T8" fmla="*/ 0 w 199"/>
                <a:gd name="T9" fmla="*/ 0 h 203"/>
                <a:gd name="T10" fmla="*/ 0 w 199"/>
                <a:gd name="T11" fmla="*/ 0 h 203"/>
                <a:gd name="T12" fmla="*/ 0 w 199"/>
                <a:gd name="T13" fmla="*/ 0 h 203"/>
                <a:gd name="T14" fmla="*/ 0 w 199"/>
                <a:gd name="T15" fmla="*/ 0 h 203"/>
                <a:gd name="T16" fmla="*/ 0 w 199"/>
                <a:gd name="T17" fmla="*/ 0 h 203"/>
                <a:gd name="T18" fmla="*/ 0 w 199"/>
                <a:gd name="T19" fmla="*/ 0 h 203"/>
                <a:gd name="T20" fmla="*/ 0 w 199"/>
                <a:gd name="T21" fmla="*/ 0 h 203"/>
                <a:gd name="T22" fmla="*/ 0 w 199"/>
                <a:gd name="T23" fmla="*/ 0 h 203"/>
                <a:gd name="T24" fmla="*/ 0 w 199"/>
                <a:gd name="T25" fmla="*/ 0 h 203"/>
                <a:gd name="T26" fmla="*/ 0 w 199"/>
                <a:gd name="T27" fmla="*/ 0 h 203"/>
                <a:gd name="T28" fmla="*/ 0 w 199"/>
                <a:gd name="T29" fmla="*/ 0 h 203"/>
                <a:gd name="T30" fmla="*/ 0 w 199"/>
                <a:gd name="T31" fmla="*/ 0 h 203"/>
                <a:gd name="T32" fmla="*/ 0 w 199"/>
                <a:gd name="T33" fmla="*/ 0 h 203"/>
                <a:gd name="T34" fmla="*/ 0 w 199"/>
                <a:gd name="T35" fmla="*/ 0 h 203"/>
                <a:gd name="T36" fmla="*/ 0 w 199"/>
                <a:gd name="T37" fmla="*/ 0 h 203"/>
                <a:gd name="T38" fmla="*/ 0 w 199"/>
                <a:gd name="T39" fmla="*/ 0 h 203"/>
                <a:gd name="T40" fmla="*/ 0 w 199"/>
                <a:gd name="T41" fmla="*/ 0 h 203"/>
                <a:gd name="T42" fmla="*/ 0 w 199"/>
                <a:gd name="T43" fmla="*/ 0 h 203"/>
                <a:gd name="T44" fmla="*/ 0 w 199"/>
                <a:gd name="T45" fmla="*/ 0 h 203"/>
                <a:gd name="T46" fmla="*/ 0 w 199"/>
                <a:gd name="T47" fmla="*/ 0 h 203"/>
                <a:gd name="T48" fmla="*/ 0 w 199"/>
                <a:gd name="T49" fmla="*/ 0 h 203"/>
                <a:gd name="T50" fmla="*/ 0 w 199"/>
                <a:gd name="T51" fmla="*/ 0 h 203"/>
                <a:gd name="T52" fmla="*/ 0 w 199"/>
                <a:gd name="T53" fmla="*/ 0 h 203"/>
                <a:gd name="T54" fmla="*/ 0 w 199"/>
                <a:gd name="T55" fmla="*/ 0 h 203"/>
                <a:gd name="T56" fmla="*/ 0 w 199"/>
                <a:gd name="T57" fmla="*/ 0 h 203"/>
                <a:gd name="T58" fmla="*/ 0 w 199"/>
                <a:gd name="T59" fmla="*/ 0 h 203"/>
                <a:gd name="T60" fmla="*/ 0 w 199"/>
                <a:gd name="T61" fmla="*/ 0 h 203"/>
                <a:gd name="T62" fmla="*/ 0 w 199"/>
                <a:gd name="T63" fmla="*/ 0 h 203"/>
                <a:gd name="T64" fmla="*/ 0 w 199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203"/>
                <a:gd name="T101" fmla="*/ 199 w 199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203">
                  <a:moveTo>
                    <a:pt x="102" y="203"/>
                  </a:moveTo>
                  <a:lnTo>
                    <a:pt x="81" y="200"/>
                  </a:lnTo>
                  <a:lnTo>
                    <a:pt x="63" y="193"/>
                  </a:lnTo>
                  <a:lnTo>
                    <a:pt x="46" y="182"/>
                  </a:lnTo>
                  <a:lnTo>
                    <a:pt x="30" y="169"/>
                  </a:lnTo>
                  <a:lnTo>
                    <a:pt x="18" y="154"/>
                  </a:lnTo>
                  <a:lnTo>
                    <a:pt x="8" y="136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5"/>
                  </a:lnTo>
                  <a:lnTo>
                    <a:pt x="7" y="56"/>
                  </a:lnTo>
                  <a:lnTo>
                    <a:pt x="16" y="40"/>
                  </a:lnTo>
                  <a:lnTo>
                    <a:pt x="27" y="26"/>
                  </a:lnTo>
                  <a:lnTo>
                    <a:pt x="43" y="15"/>
                  </a:lnTo>
                  <a:lnTo>
                    <a:pt x="59" y="7"/>
                  </a:lnTo>
                  <a:lnTo>
                    <a:pt x="77" y="1"/>
                  </a:lnTo>
                  <a:lnTo>
                    <a:pt x="98" y="0"/>
                  </a:lnTo>
                  <a:lnTo>
                    <a:pt x="118" y="3"/>
                  </a:lnTo>
                  <a:lnTo>
                    <a:pt x="136" y="11"/>
                  </a:lnTo>
                  <a:lnTo>
                    <a:pt x="153" y="21"/>
                  </a:lnTo>
                  <a:lnTo>
                    <a:pt x="169" y="34"/>
                  </a:lnTo>
                  <a:lnTo>
                    <a:pt x="181" y="50"/>
                  </a:lnTo>
                  <a:lnTo>
                    <a:pt x="191" y="68"/>
                  </a:lnTo>
                  <a:lnTo>
                    <a:pt x="197" y="87"/>
                  </a:lnTo>
                  <a:lnTo>
                    <a:pt x="199" y="108"/>
                  </a:lnTo>
                  <a:lnTo>
                    <a:pt x="197" y="129"/>
                  </a:lnTo>
                  <a:lnTo>
                    <a:pt x="192" y="147"/>
                  </a:lnTo>
                  <a:lnTo>
                    <a:pt x="183" y="164"/>
                  </a:lnTo>
                  <a:lnTo>
                    <a:pt x="172" y="177"/>
                  </a:lnTo>
                  <a:lnTo>
                    <a:pt x="156" y="189"/>
                  </a:lnTo>
                  <a:lnTo>
                    <a:pt x="140" y="197"/>
                  </a:lnTo>
                  <a:lnTo>
                    <a:pt x="122" y="202"/>
                  </a:lnTo>
                  <a:lnTo>
                    <a:pt x="102" y="20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22" name="Freeform 467"/>
            <p:cNvSpPr>
              <a:spLocks/>
            </p:cNvSpPr>
            <p:nvPr/>
          </p:nvSpPr>
          <p:spPr bwMode="auto">
            <a:xfrm>
              <a:off x="4910" y="2223"/>
              <a:ext cx="19" cy="16"/>
            </a:xfrm>
            <a:custGeom>
              <a:avLst/>
              <a:gdLst>
                <a:gd name="T0" fmla="*/ 0 w 198"/>
                <a:gd name="T1" fmla="*/ 0 h 203"/>
                <a:gd name="T2" fmla="*/ 0 w 198"/>
                <a:gd name="T3" fmla="*/ 0 h 203"/>
                <a:gd name="T4" fmla="*/ 0 w 198"/>
                <a:gd name="T5" fmla="*/ 0 h 203"/>
                <a:gd name="T6" fmla="*/ 0 w 198"/>
                <a:gd name="T7" fmla="*/ 0 h 203"/>
                <a:gd name="T8" fmla="*/ 0 w 198"/>
                <a:gd name="T9" fmla="*/ 0 h 203"/>
                <a:gd name="T10" fmla="*/ 0 w 198"/>
                <a:gd name="T11" fmla="*/ 0 h 203"/>
                <a:gd name="T12" fmla="*/ 0 w 198"/>
                <a:gd name="T13" fmla="*/ 0 h 203"/>
                <a:gd name="T14" fmla="*/ 0 w 198"/>
                <a:gd name="T15" fmla="*/ 0 h 203"/>
                <a:gd name="T16" fmla="*/ 0 w 198"/>
                <a:gd name="T17" fmla="*/ 0 h 203"/>
                <a:gd name="T18" fmla="*/ 0 w 198"/>
                <a:gd name="T19" fmla="*/ 0 h 203"/>
                <a:gd name="T20" fmla="*/ 0 w 198"/>
                <a:gd name="T21" fmla="*/ 0 h 203"/>
                <a:gd name="T22" fmla="*/ 0 w 198"/>
                <a:gd name="T23" fmla="*/ 0 h 203"/>
                <a:gd name="T24" fmla="*/ 0 w 198"/>
                <a:gd name="T25" fmla="*/ 0 h 203"/>
                <a:gd name="T26" fmla="*/ 0 w 198"/>
                <a:gd name="T27" fmla="*/ 0 h 203"/>
                <a:gd name="T28" fmla="*/ 0 w 198"/>
                <a:gd name="T29" fmla="*/ 0 h 203"/>
                <a:gd name="T30" fmla="*/ 0 w 198"/>
                <a:gd name="T31" fmla="*/ 0 h 203"/>
                <a:gd name="T32" fmla="*/ 0 w 198"/>
                <a:gd name="T33" fmla="*/ 0 h 203"/>
                <a:gd name="T34" fmla="*/ 0 w 198"/>
                <a:gd name="T35" fmla="*/ 0 h 203"/>
                <a:gd name="T36" fmla="*/ 0 w 198"/>
                <a:gd name="T37" fmla="*/ 0 h 203"/>
                <a:gd name="T38" fmla="*/ 0 w 198"/>
                <a:gd name="T39" fmla="*/ 0 h 203"/>
                <a:gd name="T40" fmla="*/ 0 w 198"/>
                <a:gd name="T41" fmla="*/ 0 h 203"/>
                <a:gd name="T42" fmla="*/ 0 w 198"/>
                <a:gd name="T43" fmla="*/ 0 h 203"/>
                <a:gd name="T44" fmla="*/ 0 w 198"/>
                <a:gd name="T45" fmla="*/ 0 h 203"/>
                <a:gd name="T46" fmla="*/ 0 w 198"/>
                <a:gd name="T47" fmla="*/ 0 h 203"/>
                <a:gd name="T48" fmla="*/ 0 w 198"/>
                <a:gd name="T49" fmla="*/ 0 h 203"/>
                <a:gd name="T50" fmla="*/ 0 w 198"/>
                <a:gd name="T51" fmla="*/ 0 h 203"/>
                <a:gd name="T52" fmla="*/ 0 w 198"/>
                <a:gd name="T53" fmla="*/ 0 h 203"/>
                <a:gd name="T54" fmla="*/ 0 w 198"/>
                <a:gd name="T55" fmla="*/ 0 h 203"/>
                <a:gd name="T56" fmla="*/ 0 w 198"/>
                <a:gd name="T57" fmla="*/ 0 h 203"/>
                <a:gd name="T58" fmla="*/ 0 w 198"/>
                <a:gd name="T59" fmla="*/ 0 h 203"/>
                <a:gd name="T60" fmla="*/ 0 w 198"/>
                <a:gd name="T61" fmla="*/ 0 h 203"/>
                <a:gd name="T62" fmla="*/ 0 w 198"/>
                <a:gd name="T63" fmla="*/ 0 h 203"/>
                <a:gd name="T64" fmla="*/ 0 w 198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03"/>
                <a:gd name="T101" fmla="*/ 198 w 198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03">
                  <a:moveTo>
                    <a:pt x="100" y="203"/>
                  </a:moveTo>
                  <a:lnTo>
                    <a:pt x="80" y="200"/>
                  </a:lnTo>
                  <a:lnTo>
                    <a:pt x="62" y="193"/>
                  </a:lnTo>
                  <a:lnTo>
                    <a:pt x="45" y="182"/>
                  </a:lnTo>
                  <a:lnTo>
                    <a:pt x="30" y="169"/>
                  </a:lnTo>
                  <a:lnTo>
                    <a:pt x="18" y="153"/>
                  </a:lnTo>
                  <a:lnTo>
                    <a:pt x="8" y="136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7" y="56"/>
                  </a:lnTo>
                  <a:lnTo>
                    <a:pt x="16" y="40"/>
                  </a:lnTo>
                  <a:lnTo>
                    <a:pt x="27" y="26"/>
                  </a:lnTo>
                  <a:lnTo>
                    <a:pt x="42" y="15"/>
                  </a:lnTo>
                  <a:lnTo>
                    <a:pt x="59" y="6"/>
                  </a:lnTo>
                  <a:lnTo>
                    <a:pt x="76" y="1"/>
                  </a:lnTo>
                  <a:lnTo>
                    <a:pt x="96" y="0"/>
                  </a:lnTo>
                  <a:lnTo>
                    <a:pt x="117" y="3"/>
                  </a:lnTo>
                  <a:lnTo>
                    <a:pt x="135" y="11"/>
                  </a:lnTo>
                  <a:lnTo>
                    <a:pt x="152" y="21"/>
                  </a:lnTo>
                  <a:lnTo>
                    <a:pt x="167" y="34"/>
                  </a:lnTo>
                  <a:lnTo>
                    <a:pt x="180" y="50"/>
                  </a:lnTo>
                  <a:lnTo>
                    <a:pt x="190" y="67"/>
                  </a:lnTo>
                  <a:lnTo>
                    <a:pt x="196" y="87"/>
                  </a:lnTo>
                  <a:lnTo>
                    <a:pt x="198" y="108"/>
                  </a:lnTo>
                  <a:lnTo>
                    <a:pt x="196" y="129"/>
                  </a:lnTo>
                  <a:lnTo>
                    <a:pt x="191" y="147"/>
                  </a:lnTo>
                  <a:lnTo>
                    <a:pt x="182" y="164"/>
                  </a:lnTo>
                  <a:lnTo>
                    <a:pt x="170" y="177"/>
                  </a:lnTo>
                  <a:lnTo>
                    <a:pt x="155" y="189"/>
                  </a:lnTo>
                  <a:lnTo>
                    <a:pt x="139" y="197"/>
                  </a:lnTo>
                  <a:lnTo>
                    <a:pt x="121" y="202"/>
                  </a:lnTo>
                  <a:lnTo>
                    <a:pt x="100" y="20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23" name="Freeform 468"/>
            <p:cNvSpPr>
              <a:spLocks/>
            </p:cNvSpPr>
            <p:nvPr/>
          </p:nvSpPr>
          <p:spPr bwMode="auto">
            <a:xfrm>
              <a:off x="4862" y="2194"/>
              <a:ext cx="34" cy="18"/>
            </a:xfrm>
            <a:custGeom>
              <a:avLst/>
              <a:gdLst>
                <a:gd name="T0" fmla="*/ 0 w 341"/>
                <a:gd name="T1" fmla="*/ 0 h 217"/>
                <a:gd name="T2" fmla="*/ 0 w 341"/>
                <a:gd name="T3" fmla="*/ 0 h 217"/>
                <a:gd name="T4" fmla="*/ 0 w 341"/>
                <a:gd name="T5" fmla="*/ 0 h 217"/>
                <a:gd name="T6" fmla="*/ 0 w 341"/>
                <a:gd name="T7" fmla="*/ 0 h 217"/>
                <a:gd name="T8" fmla="*/ 0 w 341"/>
                <a:gd name="T9" fmla="*/ 0 h 217"/>
                <a:gd name="T10" fmla="*/ 0 w 341"/>
                <a:gd name="T11" fmla="*/ 0 h 217"/>
                <a:gd name="T12" fmla="*/ 0 w 341"/>
                <a:gd name="T13" fmla="*/ 0 h 217"/>
                <a:gd name="T14" fmla="*/ 0 w 341"/>
                <a:gd name="T15" fmla="*/ 0 h 217"/>
                <a:gd name="T16" fmla="*/ 0 w 341"/>
                <a:gd name="T17" fmla="*/ 0 h 217"/>
                <a:gd name="T18" fmla="*/ 0 w 341"/>
                <a:gd name="T19" fmla="*/ 0 h 217"/>
                <a:gd name="T20" fmla="*/ 0 w 341"/>
                <a:gd name="T21" fmla="*/ 0 h 217"/>
                <a:gd name="T22" fmla="*/ 0 w 341"/>
                <a:gd name="T23" fmla="*/ 0 h 217"/>
                <a:gd name="T24" fmla="*/ 0 w 341"/>
                <a:gd name="T25" fmla="*/ 0 h 217"/>
                <a:gd name="T26" fmla="*/ 0 w 341"/>
                <a:gd name="T27" fmla="*/ 0 h 217"/>
                <a:gd name="T28" fmla="*/ 0 w 341"/>
                <a:gd name="T29" fmla="*/ 0 h 217"/>
                <a:gd name="T30" fmla="*/ 0 w 341"/>
                <a:gd name="T31" fmla="*/ 0 h 217"/>
                <a:gd name="T32" fmla="*/ 0 w 341"/>
                <a:gd name="T33" fmla="*/ 0 h 217"/>
                <a:gd name="T34" fmla="*/ 0 w 341"/>
                <a:gd name="T35" fmla="*/ 0 h 217"/>
                <a:gd name="T36" fmla="*/ 0 w 341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7"/>
                <a:gd name="T59" fmla="*/ 341 w 341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7">
                  <a:moveTo>
                    <a:pt x="106" y="0"/>
                  </a:moveTo>
                  <a:lnTo>
                    <a:pt x="230" y="7"/>
                  </a:lnTo>
                  <a:lnTo>
                    <a:pt x="277" y="19"/>
                  </a:lnTo>
                  <a:lnTo>
                    <a:pt x="312" y="45"/>
                  </a:lnTo>
                  <a:lnTo>
                    <a:pt x="333" y="80"/>
                  </a:lnTo>
                  <a:lnTo>
                    <a:pt x="341" y="120"/>
                  </a:lnTo>
                  <a:lnTo>
                    <a:pt x="335" y="158"/>
                  </a:lnTo>
                  <a:lnTo>
                    <a:pt x="316" y="190"/>
                  </a:lnTo>
                  <a:lnTo>
                    <a:pt x="282" y="212"/>
                  </a:lnTo>
                  <a:lnTo>
                    <a:pt x="235" y="217"/>
                  </a:lnTo>
                  <a:lnTo>
                    <a:pt x="111" y="210"/>
                  </a:lnTo>
                  <a:lnTo>
                    <a:pt x="63" y="197"/>
                  </a:lnTo>
                  <a:lnTo>
                    <a:pt x="28" y="171"/>
                  </a:lnTo>
                  <a:lnTo>
                    <a:pt x="7" y="136"/>
                  </a:lnTo>
                  <a:lnTo>
                    <a:pt x="0" y="98"/>
                  </a:lnTo>
                  <a:lnTo>
                    <a:pt x="6" y="60"/>
                  </a:lnTo>
                  <a:lnTo>
                    <a:pt x="25" y="27"/>
                  </a:lnTo>
                  <a:lnTo>
                    <a:pt x="59" y="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24" name="Freeform 469"/>
            <p:cNvSpPr>
              <a:spLocks/>
            </p:cNvSpPr>
            <p:nvPr/>
          </p:nvSpPr>
          <p:spPr bwMode="auto">
            <a:xfrm>
              <a:off x="4831" y="2219"/>
              <a:ext cx="28" cy="17"/>
            </a:xfrm>
            <a:custGeom>
              <a:avLst/>
              <a:gdLst>
                <a:gd name="T0" fmla="*/ 0 w 282"/>
                <a:gd name="T1" fmla="*/ 0 h 215"/>
                <a:gd name="T2" fmla="*/ 0 w 282"/>
                <a:gd name="T3" fmla="*/ 0 h 215"/>
                <a:gd name="T4" fmla="*/ 0 w 282"/>
                <a:gd name="T5" fmla="*/ 0 h 215"/>
                <a:gd name="T6" fmla="*/ 0 w 282"/>
                <a:gd name="T7" fmla="*/ 0 h 215"/>
                <a:gd name="T8" fmla="*/ 0 w 282"/>
                <a:gd name="T9" fmla="*/ 0 h 215"/>
                <a:gd name="T10" fmla="*/ 0 w 282"/>
                <a:gd name="T11" fmla="*/ 0 h 215"/>
                <a:gd name="T12" fmla="*/ 0 w 282"/>
                <a:gd name="T13" fmla="*/ 0 h 215"/>
                <a:gd name="T14" fmla="*/ 0 w 282"/>
                <a:gd name="T15" fmla="*/ 0 h 215"/>
                <a:gd name="T16" fmla="*/ 0 w 282"/>
                <a:gd name="T17" fmla="*/ 0 h 215"/>
                <a:gd name="T18" fmla="*/ 0 w 282"/>
                <a:gd name="T19" fmla="*/ 0 h 215"/>
                <a:gd name="T20" fmla="*/ 0 w 282"/>
                <a:gd name="T21" fmla="*/ 0 h 215"/>
                <a:gd name="T22" fmla="*/ 0 w 282"/>
                <a:gd name="T23" fmla="*/ 0 h 215"/>
                <a:gd name="T24" fmla="*/ 0 w 282"/>
                <a:gd name="T25" fmla="*/ 0 h 215"/>
                <a:gd name="T26" fmla="*/ 0 w 282"/>
                <a:gd name="T27" fmla="*/ 0 h 215"/>
                <a:gd name="T28" fmla="*/ 0 w 282"/>
                <a:gd name="T29" fmla="*/ 0 h 215"/>
                <a:gd name="T30" fmla="*/ 0 w 282"/>
                <a:gd name="T31" fmla="*/ 0 h 215"/>
                <a:gd name="T32" fmla="*/ 0 w 282"/>
                <a:gd name="T33" fmla="*/ 0 h 215"/>
                <a:gd name="T34" fmla="*/ 0 w 282"/>
                <a:gd name="T35" fmla="*/ 0 h 215"/>
                <a:gd name="T36" fmla="*/ 0 w 282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2"/>
                <a:gd name="T58" fmla="*/ 0 h 215"/>
                <a:gd name="T59" fmla="*/ 282 w 282"/>
                <a:gd name="T60" fmla="*/ 215 h 2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2" h="215">
                  <a:moveTo>
                    <a:pt x="106" y="0"/>
                  </a:moveTo>
                  <a:lnTo>
                    <a:pt x="171" y="5"/>
                  </a:lnTo>
                  <a:lnTo>
                    <a:pt x="219" y="16"/>
                  </a:lnTo>
                  <a:lnTo>
                    <a:pt x="253" y="42"/>
                  </a:lnTo>
                  <a:lnTo>
                    <a:pt x="274" y="76"/>
                  </a:lnTo>
                  <a:lnTo>
                    <a:pt x="282" y="116"/>
                  </a:lnTo>
                  <a:lnTo>
                    <a:pt x="275" y="154"/>
                  </a:lnTo>
                  <a:lnTo>
                    <a:pt x="256" y="186"/>
                  </a:lnTo>
                  <a:lnTo>
                    <a:pt x="223" y="209"/>
                  </a:lnTo>
                  <a:lnTo>
                    <a:pt x="176" y="215"/>
                  </a:lnTo>
                  <a:lnTo>
                    <a:pt x="111" y="210"/>
                  </a:lnTo>
                  <a:lnTo>
                    <a:pt x="63" y="197"/>
                  </a:lnTo>
                  <a:lnTo>
                    <a:pt x="28" y="171"/>
                  </a:lnTo>
                  <a:lnTo>
                    <a:pt x="7" y="136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5" y="27"/>
                  </a:lnTo>
                  <a:lnTo>
                    <a:pt x="59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25" name="Freeform 470"/>
            <p:cNvSpPr>
              <a:spLocks/>
            </p:cNvSpPr>
            <p:nvPr/>
          </p:nvSpPr>
          <p:spPr bwMode="auto">
            <a:xfrm>
              <a:off x="4903" y="2196"/>
              <a:ext cx="34" cy="18"/>
            </a:xfrm>
            <a:custGeom>
              <a:avLst/>
              <a:gdLst>
                <a:gd name="T0" fmla="*/ 0 w 340"/>
                <a:gd name="T1" fmla="*/ 0 h 219"/>
                <a:gd name="T2" fmla="*/ 0 w 340"/>
                <a:gd name="T3" fmla="*/ 0 h 219"/>
                <a:gd name="T4" fmla="*/ 0 w 340"/>
                <a:gd name="T5" fmla="*/ 0 h 219"/>
                <a:gd name="T6" fmla="*/ 0 w 340"/>
                <a:gd name="T7" fmla="*/ 0 h 219"/>
                <a:gd name="T8" fmla="*/ 0 w 340"/>
                <a:gd name="T9" fmla="*/ 0 h 219"/>
                <a:gd name="T10" fmla="*/ 0 w 340"/>
                <a:gd name="T11" fmla="*/ 0 h 219"/>
                <a:gd name="T12" fmla="*/ 0 w 340"/>
                <a:gd name="T13" fmla="*/ 0 h 219"/>
                <a:gd name="T14" fmla="*/ 0 w 340"/>
                <a:gd name="T15" fmla="*/ 0 h 219"/>
                <a:gd name="T16" fmla="*/ 0 w 340"/>
                <a:gd name="T17" fmla="*/ 0 h 219"/>
                <a:gd name="T18" fmla="*/ 0 w 340"/>
                <a:gd name="T19" fmla="*/ 0 h 219"/>
                <a:gd name="T20" fmla="*/ 0 w 340"/>
                <a:gd name="T21" fmla="*/ 0 h 219"/>
                <a:gd name="T22" fmla="*/ 0 w 340"/>
                <a:gd name="T23" fmla="*/ 0 h 219"/>
                <a:gd name="T24" fmla="*/ 0 w 340"/>
                <a:gd name="T25" fmla="*/ 0 h 219"/>
                <a:gd name="T26" fmla="*/ 0 w 340"/>
                <a:gd name="T27" fmla="*/ 0 h 219"/>
                <a:gd name="T28" fmla="*/ 0 w 340"/>
                <a:gd name="T29" fmla="*/ 0 h 219"/>
                <a:gd name="T30" fmla="*/ 0 w 340"/>
                <a:gd name="T31" fmla="*/ 0 h 219"/>
                <a:gd name="T32" fmla="*/ 0 w 340"/>
                <a:gd name="T33" fmla="*/ 0 h 219"/>
                <a:gd name="T34" fmla="*/ 0 w 340"/>
                <a:gd name="T35" fmla="*/ 0 h 219"/>
                <a:gd name="T36" fmla="*/ 0 w 340"/>
                <a:gd name="T37" fmla="*/ 0 h 2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0"/>
                <a:gd name="T58" fmla="*/ 0 h 219"/>
                <a:gd name="T59" fmla="*/ 340 w 340"/>
                <a:gd name="T60" fmla="*/ 219 h 2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0" h="219">
                  <a:moveTo>
                    <a:pt x="105" y="0"/>
                  </a:moveTo>
                  <a:lnTo>
                    <a:pt x="228" y="9"/>
                  </a:lnTo>
                  <a:lnTo>
                    <a:pt x="276" y="21"/>
                  </a:lnTo>
                  <a:lnTo>
                    <a:pt x="311" y="47"/>
                  </a:lnTo>
                  <a:lnTo>
                    <a:pt x="332" y="82"/>
                  </a:lnTo>
                  <a:lnTo>
                    <a:pt x="340" y="121"/>
                  </a:lnTo>
                  <a:lnTo>
                    <a:pt x="334" y="159"/>
                  </a:lnTo>
                  <a:lnTo>
                    <a:pt x="315" y="191"/>
                  </a:lnTo>
                  <a:lnTo>
                    <a:pt x="281" y="213"/>
                  </a:lnTo>
                  <a:lnTo>
                    <a:pt x="233" y="219"/>
                  </a:lnTo>
                  <a:lnTo>
                    <a:pt x="110" y="211"/>
                  </a:lnTo>
                  <a:lnTo>
                    <a:pt x="63" y="198"/>
                  </a:lnTo>
                  <a:lnTo>
                    <a:pt x="28" y="172"/>
                  </a:lnTo>
                  <a:lnTo>
                    <a:pt x="7" y="137"/>
                  </a:lnTo>
                  <a:lnTo>
                    <a:pt x="0" y="99"/>
                  </a:lnTo>
                  <a:lnTo>
                    <a:pt x="6" y="60"/>
                  </a:lnTo>
                  <a:lnTo>
                    <a:pt x="25" y="28"/>
                  </a:lnTo>
                  <a:lnTo>
                    <a:pt x="59" y="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26" name="Freeform 471"/>
            <p:cNvSpPr>
              <a:spLocks/>
            </p:cNvSpPr>
            <p:nvPr/>
          </p:nvSpPr>
          <p:spPr bwMode="auto">
            <a:xfrm>
              <a:off x="4943" y="2198"/>
              <a:ext cx="21" cy="43"/>
            </a:xfrm>
            <a:custGeom>
              <a:avLst/>
              <a:gdLst>
                <a:gd name="T0" fmla="*/ 0 w 214"/>
                <a:gd name="T1" fmla="*/ 0 h 524"/>
                <a:gd name="T2" fmla="*/ 0 w 214"/>
                <a:gd name="T3" fmla="*/ 0 h 524"/>
                <a:gd name="T4" fmla="*/ 0 w 214"/>
                <a:gd name="T5" fmla="*/ 0 h 524"/>
                <a:gd name="T6" fmla="*/ 0 w 214"/>
                <a:gd name="T7" fmla="*/ 0 h 524"/>
                <a:gd name="T8" fmla="*/ 0 w 214"/>
                <a:gd name="T9" fmla="*/ 0 h 524"/>
                <a:gd name="T10" fmla="*/ 0 w 214"/>
                <a:gd name="T11" fmla="*/ 0 h 524"/>
                <a:gd name="T12" fmla="*/ 0 w 214"/>
                <a:gd name="T13" fmla="*/ 0 h 524"/>
                <a:gd name="T14" fmla="*/ 0 w 214"/>
                <a:gd name="T15" fmla="*/ 0 h 524"/>
                <a:gd name="T16" fmla="*/ 0 w 214"/>
                <a:gd name="T17" fmla="*/ 0 h 524"/>
                <a:gd name="T18" fmla="*/ 0 w 214"/>
                <a:gd name="T19" fmla="*/ 0 h 524"/>
                <a:gd name="T20" fmla="*/ 0 w 214"/>
                <a:gd name="T21" fmla="*/ 0 h 524"/>
                <a:gd name="T22" fmla="*/ 0 w 214"/>
                <a:gd name="T23" fmla="*/ 0 h 524"/>
                <a:gd name="T24" fmla="*/ 0 w 214"/>
                <a:gd name="T25" fmla="*/ 0 h 524"/>
                <a:gd name="T26" fmla="*/ 0 w 214"/>
                <a:gd name="T27" fmla="*/ 0 h 524"/>
                <a:gd name="T28" fmla="*/ 0 w 214"/>
                <a:gd name="T29" fmla="*/ 0 h 524"/>
                <a:gd name="T30" fmla="*/ 0 w 214"/>
                <a:gd name="T31" fmla="*/ 0 h 524"/>
                <a:gd name="T32" fmla="*/ 0 w 214"/>
                <a:gd name="T33" fmla="*/ 0 h 524"/>
                <a:gd name="T34" fmla="*/ 0 w 214"/>
                <a:gd name="T35" fmla="*/ 0 h 524"/>
                <a:gd name="T36" fmla="*/ 0 w 214"/>
                <a:gd name="T37" fmla="*/ 0 h 524"/>
                <a:gd name="T38" fmla="*/ 0 w 214"/>
                <a:gd name="T39" fmla="*/ 0 h 524"/>
                <a:gd name="T40" fmla="*/ 0 w 214"/>
                <a:gd name="T41" fmla="*/ 0 h 524"/>
                <a:gd name="T42" fmla="*/ 0 w 214"/>
                <a:gd name="T43" fmla="*/ 0 h 524"/>
                <a:gd name="T44" fmla="*/ 0 w 214"/>
                <a:gd name="T45" fmla="*/ 0 h 524"/>
                <a:gd name="T46" fmla="*/ 0 w 214"/>
                <a:gd name="T47" fmla="*/ 0 h 524"/>
                <a:gd name="T48" fmla="*/ 0 w 214"/>
                <a:gd name="T49" fmla="*/ 0 h 524"/>
                <a:gd name="T50" fmla="*/ 0 w 214"/>
                <a:gd name="T51" fmla="*/ 0 h 524"/>
                <a:gd name="T52" fmla="*/ 0 w 214"/>
                <a:gd name="T53" fmla="*/ 0 h 524"/>
                <a:gd name="T54" fmla="*/ 0 w 214"/>
                <a:gd name="T55" fmla="*/ 0 h 524"/>
                <a:gd name="T56" fmla="*/ 0 w 214"/>
                <a:gd name="T57" fmla="*/ 0 h 524"/>
                <a:gd name="T58" fmla="*/ 0 w 214"/>
                <a:gd name="T59" fmla="*/ 0 h 524"/>
                <a:gd name="T60" fmla="*/ 0 w 214"/>
                <a:gd name="T61" fmla="*/ 0 h 524"/>
                <a:gd name="T62" fmla="*/ 0 w 214"/>
                <a:gd name="T63" fmla="*/ 0 h 524"/>
                <a:gd name="T64" fmla="*/ 0 w 214"/>
                <a:gd name="T65" fmla="*/ 0 h 524"/>
                <a:gd name="T66" fmla="*/ 0 w 214"/>
                <a:gd name="T67" fmla="*/ 0 h 524"/>
                <a:gd name="T68" fmla="*/ 0 w 214"/>
                <a:gd name="T69" fmla="*/ 0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4"/>
                <a:gd name="T106" fmla="*/ 0 h 524"/>
                <a:gd name="T107" fmla="*/ 214 w 214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4" h="524">
                  <a:moveTo>
                    <a:pt x="8" y="415"/>
                  </a:moveTo>
                  <a:lnTo>
                    <a:pt x="0" y="98"/>
                  </a:lnTo>
                  <a:lnTo>
                    <a:pt x="2" y="75"/>
                  </a:lnTo>
                  <a:lnTo>
                    <a:pt x="7" y="53"/>
                  </a:lnTo>
                  <a:lnTo>
                    <a:pt x="17" y="36"/>
                  </a:lnTo>
                  <a:lnTo>
                    <a:pt x="30" y="22"/>
                  </a:lnTo>
                  <a:lnTo>
                    <a:pt x="45" y="12"/>
                  </a:lnTo>
                  <a:lnTo>
                    <a:pt x="62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3"/>
                  </a:lnTo>
                  <a:lnTo>
                    <a:pt x="139" y="9"/>
                  </a:lnTo>
                  <a:lnTo>
                    <a:pt x="157" y="19"/>
                  </a:lnTo>
                  <a:lnTo>
                    <a:pt x="173" y="31"/>
                  </a:lnTo>
                  <a:lnTo>
                    <a:pt x="186" y="47"/>
                  </a:lnTo>
                  <a:lnTo>
                    <a:pt x="197" y="65"/>
                  </a:lnTo>
                  <a:lnTo>
                    <a:pt x="204" y="86"/>
                  </a:lnTo>
                  <a:lnTo>
                    <a:pt x="207" y="111"/>
                  </a:lnTo>
                  <a:lnTo>
                    <a:pt x="214" y="428"/>
                  </a:lnTo>
                  <a:lnTo>
                    <a:pt x="212" y="452"/>
                  </a:lnTo>
                  <a:lnTo>
                    <a:pt x="207" y="473"/>
                  </a:lnTo>
                  <a:lnTo>
                    <a:pt x="197" y="490"/>
                  </a:lnTo>
                  <a:lnTo>
                    <a:pt x="185" y="502"/>
                  </a:lnTo>
                  <a:lnTo>
                    <a:pt x="170" y="513"/>
                  </a:lnTo>
                  <a:lnTo>
                    <a:pt x="152" y="519"/>
                  </a:lnTo>
                  <a:lnTo>
                    <a:pt x="134" y="523"/>
                  </a:lnTo>
                  <a:lnTo>
                    <a:pt x="115" y="524"/>
                  </a:lnTo>
                  <a:lnTo>
                    <a:pt x="94" y="522"/>
                  </a:lnTo>
                  <a:lnTo>
                    <a:pt x="74" y="517"/>
                  </a:lnTo>
                  <a:lnTo>
                    <a:pt x="56" y="507"/>
                  </a:lnTo>
                  <a:lnTo>
                    <a:pt x="41" y="494"/>
                  </a:lnTo>
                  <a:lnTo>
                    <a:pt x="28" y="478"/>
                  </a:lnTo>
                  <a:lnTo>
                    <a:pt x="18" y="460"/>
                  </a:lnTo>
                  <a:lnTo>
                    <a:pt x="11" y="439"/>
                  </a:lnTo>
                  <a:lnTo>
                    <a:pt x="8" y="41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27" name="Freeform 472"/>
            <p:cNvSpPr>
              <a:spLocks/>
            </p:cNvSpPr>
            <p:nvPr/>
          </p:nvSpPr>
          <p:spPr bwMode="auto">
            <a:xfrm>
              <a:off x="4831" y="2191"/>
              <a:ext cx="24" cy="20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w 240"/>
                <a:gd name="T11" fmla="*/ 0 h 245"/>
                <a:gd name="T12" fmla="*/ 0 w 240"/>
                <a:gd name="T13" fmla="*/ 0 h 245"/>
                <a:gd name="T14" fmla="*/ 0 w 240"/>
                <a:gd name="T15" fmla="*/ 0 h 245"/>
                <a:gd name="T16" fmla="*/ 0 w 240"/>
                <a:gd name="T17" fmla="*/ 0 h 245"/>
                <a:gd name="T18" fmla="*/ 0 w 240"/>
                <a:gd name="T19" fmla="*/ 0 h 245"/>
                <a:gd name="T20" fmla="*/ 0 w 240"/>
                <a:gd name="T21" fmla="*/ 0 h 245"/>
                <a:gd name="T22" fmla="*/ 0 w 240"/>
                <a:gd name="T23" fmla="*/ 0 h 245"/>
                <a:gd name="T24" fmla="*/ 0 w 240"/>
                <a:gd name="T25" fmla="*/ 0 h 245"/>
                <a:gd name="T26" fmla="*/ 0 w 240"/>
                <a:gd name="T27" fmla="*/ 0 h 245"/>
                <a:gd name="T28" fmla="*/ 0 w 240"/>
                <a:gd name="T29" fmla="*/ 0 h 245"/>
                <a:gd name="T30" fmla="*/ 0 w 240"/>
                <a:gd name="T31" fmla="*/ 0 h 245"/>
                <a:gd name="T32" fmla="*/ 0 w 240"/>
                <a:gd name="T33" fmla="*/ 0 h 245"/>
                <a:gd name="T34" fmla="*/ 0 w 240"/>
                <a:gd name="T35" fmla="*/ 0 h 245"/>
                <a:gd name="T36" fmla="*/ 0 w 240"/>
                <a:gd name="T37" fmla="*/ 0 h 245"/>
                <a:gd name="T38" fmla="*/ 0 w 240"/>
                <a:gd name="T39" fmla="*/ 0 h 245"/>
                <a:gd name="T40" fmla="*/ 0 w 240"/>
                <a:gd name="T41" fmla="*/ 0 h 245"/>
                <a:gd name="T42" fmla="*/ 0 w 240"/>
                <a:gd name="T43" fmla="*/ 0 h 245"/>
                <a:gd name="T44" fmla="*/ 0 w 240"/>
                <a:gd name="T45" fmla="*/ 0 h 245"/>
                <a:gd name="T46" fmla="*/ 0 w 240"/>
                <a:gd name="T47" fmla="*/ 0 h 245"/>
                <a:gd name="T48" fmla="*/ 0 w 240"/>
                <a:gd name="T49" fmla="*/ 0 h 245"/>
                <a:gd name="T50" fmla="*/ 0 w 240"/>
                <a:gd name="T51" fmla="*/ 0 h 245"/>
                <a:gd name="T52" fmla="*/ 0 w 240"/>
                <a:gd name="T53" fmla="*/ 0 h 245"/>
                <a:gd name="T54" fmla="*/ 0 w 240"/>
                <a:gd name="T55" fmla="*/ 0 h 245"/>
                <a:gd name="T56" fmla="*/ 0 w 240"/>
                <a:gd name="T57" fmla="*/ 0 h 245"/>
                <a:gd name="T58" fmla="*/ 0 w 240"/>
                <a:gd name="T59" fmla="*/ 0 h 245"/>
                <a:gd name="T60" fmla="*/ 0 w 240"/>
                <a:gd name="T61" fmla="*/ 0 h 245"/>
                <a:gd name="T62" fmla="*/ 0 w 240"/>
                <a:gd name="T63" fmla="*/ 0 h 245"/>
                <a:gd name="T64" fmla="*/ 0 w 240"/>
                <a:gd name="T65" fmla="*/ 0 h 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245"/>
                <a:gd name="T101" fmla="*/ 240 w 240"/>
                <a:gd name="T102" fmla="*/ 245 h 2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245">
                  <a:moveTo>
                    <a:pt x="123" y="245"/>
                  </a:moveTo>
                  <a:lnTo>
                    <a:pt x="99" y="243"/>
                  </a:lnTo>
                  <a:lnTo>
                    <a:pt x="76" y="236"/>
                  </a:lnTo>
                  <a:lnTo>
                    <a:pt x="55" y="226"/>
                  </a:lnTo>
                  <a:lnTo>
                    <a:pt x="38" y="211"/>
                  </a:lnTo>
                  <a:lnTo>
                    <a:pt x="22" y="193"/>
                  </a:lnTo>
                  <a:lnTo>
                    <a:pt x="10" y="173"/>
                  </a:lnTo>
                  <a:lnTo>
                    <a:pt x="3" y="150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8" y="78"/>
                  </a:lnTo>
                  <a:lnTo>
                    <a:pt x="18" y="56"/>
                  </a:lnTo>
                  <a:lnTo>
                    <a:pt x="32" y="38"/>
                  </a:lnTo>
                  <a:lnTo>
                    <a:pt x="51" y="23"/>
                  </a:lnTo>
                  <a:lnTo>
                    <a:pt x="70" y="11"/>
                  </a:lnTo>
                  <a:lnTo>
                    <a:pt x="92" y="3"/>
                  </a:lnTo>
                  <a:lnTo>
                    <a:pt x="117" y="0"/>
                  </a:lnTo>
                  <a:lnTo>
                    <a:pt x="141" y="2"/>
                  </a:lnTo>
                  <a:lnTo>
                    <a:pt x="164" y="9"/>
                  </a:lnTo>
                  <a:lnTo>
                    <a:pt x="185" y="19"/>
                  </a:lnTo>
                  <a:lnTo>
                    <a:pt x="203" y="33"/>
                  </a:lnTo>
                  <a:lnTo>
                    <a:pt x="217" y="52"/>
                  </a:lnTo>
                  <a:lnTo>
                    <a:pt x="230" y="72"/>
                  </a:lnTo>
                  <a:lnTo>
                    <a:pt x="237" y="94"/>
                  </a:lnTo>
                  <a:lnTo>
                    <a:pt x="240" y="119"/>
                  </a:lnTo>
                  <a:lnTo>
                    <a:pt x="238" y="144"/>
                  </a:lnTo>
                  <a:lnTo>
                    <a:pt x="232" y="167"/>
                  </a:lnTo>
                  <a:lnTo>
                    <a:pt x="222" y="189"/>
                  </a:lnTo>
                  <a:lnTo>
                    <a:pt x="207" y="206"/>
                  </a:lnTo>
                  <a:lnTo>
                    <a:pt x="189" y="222"/>
                  </a:lnTo>
                  <a:lnTo>
                    <a:pt x="170" y="234"/>
                  </a:lnTo>
                  <a:lnTo>
                    <a:pt x="147" y="241"/>
                  </a:lnTo>
                  <a:lnTo>
                    <a:pt x="123" y="24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28" name="Freeform 473"/>
            <p:cNvSpPr>
              <a:spLocks/>
            </p:cNvSpPr>
            <p:nvPr/>
          </p:nvSpPr>
          <p:spPr bwMode="auto">
            <a:xfrm>
              <a:off x="4832" y="2193"/>
              <a:ext cx="21" cy="17"/>
            </a:xfrm>
            <a:custGeom>
              <a:avLst/>
              <a:gdLst>
                <a:gd name="T0" fmla="*/ 0 w 210"/>
                <a:gd name="T1" fmla="*/ 0 h 214"/>
                <a:gd name="T2" fmla="*/ 0 w 210"/>
                <a:gd name="T3" fmla="*/ 0 h 214"/>
                <a:gd name="T4" fmla="*/ 0 w 210"/>
                <a:gd name="T5" fmla="*/ 0 h 214"/>
                <a:gd name="T6" fmla="*/ 0 w 210"/>
                <a:gd name="T7" fmla="*/ 0 h 214"/>
                <a:gd name="T8" fmla="*/ 0 w 210"/>
                <a:gd name="T9" fmla="*/ 0 h 214"/>
                <a:gd name="T10" fmla="*/ 0 w 210"/>
                <a:gd name="T11" fmla="*/ 0 h 214"/>
                <a:gd name="T12" fmla="*/ 0 w 210"/>
                <a:gd name="T13" fmla="*/ 0 h 214"/>
                <a:gd name="T14" fmla="*/ 0 w 210"/>
                <a:gd name="T15" fmla="*/ 0 h 214"/>
                <a:gd name="T16" fmla="*/ 0 w 210"/>
                <a:gd name="T17" fmla="*/ 0 h 214"/>
                <a:gd name="T18" fmla="*/ 0 w 210"/>
                <a:gd name="T19" fmla="*/ 0 h 214"/>
                <a:gd name="T20" fmla="*/ 0 w 210"/>
                <a:gd name="T21" fmla="*/ 0 h 214"/>
                <a:gd name="T22" fmla="*/ 0 w 210"/>
                <a:gd name="T23" fmla="*/ 0 h 214"/>
                <a:gd name="T24" fmla="*/ 0 w 210"/>
                <a:gd name="T25" fmla="*/ 0 h 214"/>
                <a:gd name="T26" fmla="*/ 0 w 210"/>
                <a:gd name="T27" fmla="*/ 0 h 214"/>
                <a:gd name="T28" fmla="*/ 0 w 210"/>
                <a:gd name="T29" fmla="*/ 0 h 214"/>
                <a:gd name="T30" fmla="*/ 0 w 210"/>
                <a:gd name="T31" fmla="*/ 0 h 214"/>
                <a:gd name="T32" fmla="*/ 0 w 210"/>
                <a:gd name="T33" fmla="*/ 0 h 214"/>
                <a:gd name="T34" fmla="*/ 0 w 210"/>
                <a:gd name="T35" fmla="*/ 0 h 214"/>
                <a:gd name="T36" fmla="*/ 0 w 210"/>
                <a:gd name="T37" fmla="*/ 0 h 214"/>
                <a:gd name="T38" fmla="*/ 0 w 210"/>
                <a:gd name="T39" fmla="*/ 0 h 214"/>
                <a:gd name="T40" fmla="*/ 0 w 210"/>
                <a:gd name="T41" fmla="*/ 0 h 214"/>
                <a:gd name="T42" fmla="*/ 0 w 210"/>
                <a:gd name="T43" fmla="*/ 0 h 214"/>
                <a:gd name="T44" fmla="*/ 0 w 210"/>
                <a:gd name="T45" fmla="*/ 0 h 214"/>
                <a:gd name="T46" fmla="*/ 0 w 210"/>
                <a:gd name="T47" fmla="*/ 0 h 214"/>
                <a:gd name="T48" fmla="*/ 0 w 210"/>
                <a:gd name="T49" fmla="*/ 0 h 214"/>
                <a:gd name="T50" fmla="*/ 0 w 210"/>
                <a:gd name="T51" fmla="*/ 0 h 214"/>
                <a:gd name="T52" fmla="*/ 0 w 210"/>
                <a:gd name="T53" fmla="*/ 0 h 214"/>
                <a:gd name="T54" fmla="*/ 0 w 210"/>
                <a:gd name="T55" fmla="*/ 0 h 214"/>
                <a:gd name="T56" fmla="*/ 0 w 210"/>
                <a:gd name="T57" fmla="*/ 0 h 214"/>
                <a:gd name="T58" fmla="*/ 0 w 210"/>
                <a:gd name="T59" fmla="*/ 0 h 214"/>
                <a:gd name="T60" fmla="*/ 0 w 210"/>
                <a:gd name="T61" fmla="*/ 0 h 214"/>
                <a:gd name="T62" fmla="*/ 0 w 210"/>
                <a:gd name="T63" fmla="*/ 0 h 214"/>
                <a:gd name="T64" fmla="*/ 0 w 210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"/>
                <a:gd name="T100" fmla="*/ 0 h 214"/>
                <a:gd name="T101" fmla="*/ 210 w 210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" h="214">
                  <a:moveTo>
                    <a:pt x="107" y="214"/>
                  </a:moveTo>
                  <a:lnTo>
                    <a:pt x="85" y="213"/>
                  </a:lnTo>
                  <a:lnTo>
                    <a:pt x="66" y="207"/>
                  </a:lnTo>
                  <a:lnTo>
                    <a:pt x="48" y="198"/>
                  </a:lnTo>
                  <a:lnTo>
                    <a:pt x="33" y="185"/>
                  </a:lnTo>
                  <a:lnTo>
                    <a:pt x="19" y="170"/>
                  </a:lnTo>
                  <a:lnTo>
                    <a:pt x="9" y="151"/>
                  </a:lnTo>
                  <a:lnTo>
                    <a:pt x="2" y="131"/>
                  </a:lnTo>
                  <a:lnTo>
                    <a:pt x="0" y="110"/>
                  </a:lnTo>
                  <a:lnTo>
                    <a:pt x="1" y="88"/>
                  </a:lnTo>
                  <a:lnTo>
                    <a:pt x="7" y="68"/>
                  </a:lnTo>
                  <a:lnTo>
                    <a:pt x="16" y="50"/>
                  </a:lnTo>
                  <a:lnTo>
                    <a:pt x="29" y="33"/>
                  </a:lnTo>
                  <a:lnTo>
                    <a:pt x="44" y="20"/>
                  </a:lnTo>
                  <a:lnTo>
                    <a:pt x="62" y="9"/>
                  </a:lnTo>
                  <a:lnTo>
                    <a:pt x="81" y="3"/>
                  </a:lnTo>
                  <a:lnTo>
                    <a:pt x="103" y="0"/>
                  </a:lnTo>
                  <a:lnTo>
                    <a:pt x="124" y="2"/>
                  </a:lnTo>
                  <a:lnTo>
                    <a:pt x="143" y="7"/>
                  </a:lnTo>
                  <a:lnTo>
                    <a:pt x="162" y="18"/>
                  </a:lnTo>
                  <a:lnTo>
                    <a:pt x="178" y="30"/>
                  </a:lnTo>
                  <a:lnTo>
                    <a:pt x="191" y="46"/>
                  </a:lnTo>
                  <a:lnTo>
                    <a:pt x="201" y="64"/>
                  </a:lnTo>
                  <a:lnTo>
                    <a:pt x="207" y="84"/>
                  </a:lnTo>
                  <a:lnTo>
                    <a:pt x="210" y="106"/>
                  </a:lnTo>
                  <a:lnTo>
                    <a:pt x="208" y="127"/>
                  </a:lnTo>
                  <a:lnTo>
                    <a:pt x="203" y="147"/>
                  </a:lnTo>
                  <a:lnTo>
                    <a:pt x="193" y="166"/>
                  </a:lnTo>
                  <a:lnTo>
                    <a:pt x="181" y="181"/>
                  </a:lnTo>
                  <a:lnTo>
                    <a:pt x="166" y="195"/>
                  </a:lnTo>
                  <a:lnTo>
                    <a:pt x="147" y="205"/>
                  </a:lnTo>
                  <a:lnTo>
                    <a:pt x="128" y="212"/>
                  </a:lnTo>
                  <a:lnTo>
                    <a:pt x="107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29" name="Freeform 474"/>
            <p:cNvSpPr>
              <a:spLocks/>
            </p:cNvSpPr>
            <p:nvPr/>
          </p:nvSpPr>
          <p:spPr bwMode="auto">
            <a:xfrm>
              <a:off x="4832" y="2192"/>
              <a:ext cx="21" cy="18"/>
            </a:xfrm>
            <a:custGeom>
              <a:avLst/>
              <a:gdLst>
                <a:gd name="T0" fmla="*/ 0 w 211"/>
                <a:gd name="T1" fmla="*/ 0 h 214"/>
                <a:gd name="T2" fmla="*/ 0 w 211"/>
                <a:gd name="T3" fmla="*/ 0 h 214"/>
                <a:gd name="T4" fmla="*/ 0 w 211"/>
                <a:gd name="T5" fmla="*/ 0 h 214"/>
                <a:gd name="T6" fmla="*/ 0 w 211"/>
                <a:gd name="T7" fmla="*/ 0 h 214"/>
                <a:gd name="T8" fmla="*/ 0 w 211"/>
                <a:gd name="T9" fmla="*/ 0 h 214"/>
                <a:gd name="T10" fmla="*/ 0 w 211"/>
                <a:gd name="T11" fmla="*/ 0 h 214"/>
                <a:gd name="T12" fmla="*/ 0 w 211"/>
                <a:gd name="T13" fmla="*/ 0 h 214"/>
                <a:gd name="T14" fmla="*/ 0 w 211"/>
                <a:gd name="T15" fmla="*/ 0 h 214"/>
                <a:gd name="T16" fmla="*/ 0 w 211"/>
                <a:gd name="T17" fmla="*/ 0 h 214"/>
                <a:gd name="T18" fmla="*/ 0 w 211"/>
                <a:gd name="T19" fmla="*/ 0 h 214"/>
                <a:gd name="T20" fmla="*/ 0 w 211"/>
                <a:gd name="T21" fmla="*/ 0 h 214"/>
                <a:gd name="T22" fmla="*/ 0 w 211"/>
                <a:gd name="T23" fmla="*/ 0 h 214"/>
                <a:gd name="T24" fmla="*/ 0 w 211"/>
                <a:gd name="T25" fmla="*/ 0 h 214"/>
                <a:gd name="T26" fmla="*/ 0 w 211"/>
                <a:gd name="T27" fmla="*/ 0 h 214"/>
                <a:gd name="T28" fmla="*/ 0 w 211"/>
                <a:gd name="T29" fmla="*/ 0 h 214"/>
                <a:gd name="T30" fmla="*/ 0 w 211"/>
                <a:gd name="T31" fmla="*/ 0 h 214"/>
                <a:gd name="T32" fmla="*/ 0 w 211"/>
                <a:gd name="T33" fmla="*/ 0 h 214"/>
                <a:gd name="T34" fmla="*/ 0 w 211"/>
                <a:gd name="T35" fmla="*/ 0 h 214"/>
                <a:gd name="T36" fmla="*/ 0 w 211"/>
                <a:gd name="T37" fmla="*/ 0 h 214"/>
                <a:gd name="T38" fmla="*/ 0 w 211"/>
                <a:gd name="T39" fmla="*/ 0 h 214"/>
                <a:gd name="T40" fmla="*/ 0 w 211"/>
                <a:gd name="T41" fmla="*/ 0 h 214"/>
                <a:gd name="T42" fmla="*/ 0 w 211"/>
                <a:gd name="T43" fmla="*/ 0 h 214"/>
                <a:gd name="T44" fmla="*/ 0 w 211"/>
                <a:gd name="T45" fmla="*/ 0 h 214"/>
                <a:gd name="T46" fmla="*/ 0 w 211"/>
                <a:gd name="T47" fmla="*/ 0 h 214"/>
                <a:gd name="T48" fmla="*/ 0 w 211"/>
                <a:gd name="T49" fmla="*/ 0 h 214"/>
                <a:gd name="T50" fmla="*/ 0 w 211"/>
                <a:gd name="T51" fmla="*/ 0 h 214"/>
                <a:gd name="T52" fmla="*/ 0 w 211"/>
                <a:gd name="T53" fmla="*/ 0 h 214"/>
                <a:gd name="T54" fmla="*/ 0 w 211"/>
                <a:gd name="T55" fmla="*/ 0 h 214"/>
                <a:gd name="T56" fmla="*/ 0 w 211"/>
                <a:gd name="T57" fmla="*/ 0 h 214"/>
                <a:gd name="T58" fmla="*/ 0 w 211"/>
                <a:gd name="T59" fmla="*/ 0 h 214"/>
                <a:gd name="T60" fmla="*/ 0 w 211"/>
                <a:gd name="T61" fmla="*/ 0 h 214"/>
                <a:gd name="T62" fmla="*/ 0 w 211"/>
                <a:gd name="T63" fmla="*/ 0 h 214"/>
                <a:gd name="T64" fmla="*/ 0 w 211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214"/>
                <a:gd name="T101" fmla="*/ 211 w 211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214">
                  <a:moveTo>
                    <a:pt x="107" y="214"/>
                  </a:moveTo>
                  <a:lnTo>
                    <a:pt x="86" y="213"/>
                  </a:lnTo>
                  <a:lnTo>
                    <a:pt x="66" y="207"/>
                  </a:lnTo>
                  <a:lnTo>
                    <a:pt x="48" y="197"/>
                  </a:lnTo>
                  <a:lnTo>
                    <a:pt x="33" y="185"/>
                  </a:lnTo>
                  <a:lnTo>
                    <a:pt x="19" y="170"/>
                  </a:lnTo>
                  <a:lnTo>
                    <a:pt x="9" y="151"/>
                  </a:lnTo>
                  <a:lnTo>
                    <a:pt x="2" y="131"/>
                  </a:lnTo>
                  <a:lnTo>
                    <a:pt x="0" y="110"/>
                  </a:lnTo>
                  <a:lnTo>
                    <a:pt x="1" y="88"/>
                  </a:lnTo>
                  <a:lnTo>
                    <a:pt x="7" y="68"/>
                  </a:lnTo>
                  <a:lnTo>
                    <a:pt x="16" y="49"/>
                  </a:lnTo>
                  <a:lnTo>
                    <a:pt x="29" y="33"/>
                  </a:lnTo>
                  <a:lnTo>
                    <a:pt x="44" y="19"/>
                  </a:lnTo>
                  <a:lnTo>
                    <a:pt x="62" y="9"/>
                  </a:lnTo>
                  <a:lnTo>
                    <a:pt x="81" y="3"/>
                  </a:lnTo>
                  <a:lnTo>
                    <a:pt x="103" y="0"/>
                  </a:lnTo>
                  <a:lnTo>
                    <a:pt x="124" y="2"/>
                  </a:lnTo>
                  <a:lnTo>
                    <a:pt x="143" y="7"/>
                  </a:lnTo>
                  <a:lnTo>
                    <a:pt x="162" y="17"/>
                  </a:lnTo>
                  <a:lnTo>
                    <a:pt x="178" y="30"/>
                  </a:lnTo>
                  <a:lnTo>
                    <a:pt x="191" y="45"/>
                  </a:lnTo>
                  <a:lnTo>
                    <a:pt x="201" y="64"/>
                  </a:lnTo>
                  <a:lnTo>
                    <a:pt x="208" y="84"/>
                  </a:lnTo>
                  <a:lnTo>
                    <a:pt x="211" y="105"/>
                  </a:lnTo>
                  <a:lnTo>
                    <a:pt x="209" y="127"/>
                  </a:lnTo>
                  <a:lnTo>
                    <a:pt x="203" y="147"/>
                  </a:lnTo>
                  <a:lnTo>
                    <a:pt x="193" y="165"/>
                  </a:lnTo>
                  <a:lnTo>
                    <a:pt x="181" y="181"/>
                  </a:lnTo>
                  <a:lnTo>
                    <a:pt x="166" y="194"/>
                  </a:lnTo>
                  <a:lnTo>
                    <a:pt x="148" y="205"/>
                  </a:lnTo>
                  <a:lnTo>
                    <a:pt x="128" y="212"/>
                  </a:lnTo>
                  <a:lnTo>
                    <a:pt x="107" y="2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30" name="Freeform 475"/>
            <p:cNvSpPr>
              <a:spLocks/>
            </p:cNvSpPr>
            <p:nvPr/>
          </p:nvSpPr>
          <p:spPr bwMode="auto">
            <a:xfrm>
              <a:off x="4834" y="2192"/>
              <a:ext cx="19" cy="17"/>
            </a:xfrm>
            <a:custGeom>
              <a:avLst/>
              <a:gdLst>
                <a:gd name="T0" fmla="*/ 0 w 200"/>
                <a:gd name="T1" fmla="*/ 0 h 203"/>
                <a:gd name="T2" fmla="*/ 0 w 200"/>
                <a:gd name="T3" fmla="*/ 0 h 203"/>
                <a:gd name="T4" fmla="*/ 0 w 200"/>
                <a:gd name="T5" fmla="*/ 0 h 203"/>
                <a:gd name="T6" fmla="*/ 0 w 200"/>
                <a:gd name="T7" fmla="*/ 0 h 203"/>
                <a:gd name="T8" fmla="*/ 0 w 200"/>
                <a:gd name="T9" fmla="*/ 0 h 203"/>
                <a:gd name="T10" fmla="*/ 0 w 200"/>
                <a:gd name="T11" fmla="*/ 0 h 203"/>
                <a:gd name="T12" fmla="*/ 0 w 200"/>
                <a:gd name="T13" fmla="*/ 0 h 203"/>
                <a:gd name="T14" fmla="*/ 0 w 200"/>
                <a:gd name="T15" fmla="*/ 0 h 203"/>
                <a:gd name="T16" fmla="*/ 0 w 200"/>
                <a:gd name="T17" fmla="*/ 0 h 203"/>
                <a:gd name="T18" fmla="*/ 0 w 200"/>
                <a:gd name="T19" fmla="*/ 0 h 203"/>
                <a:gd name="T20" fmla="*/ 0 w 200"/>
                <a:gd name="T21" fmla="*/ 0 h 203"/>
                <a:gd name="T22" fmla="*/ 0 w 200"/>
                <a:gd name="T23" fmla="*/ 0 h 203"/>
                <a:gd name="T24" fmla="*/ 0 w 200"/>
                <a:gd name="T25" fmla="*/ 0 h 203"/>
                <a:gd name="T26" fmla="*/ 0 w 200"/>
                <a:gd name="T27" fmla="*/ 0 h 203"/>
                <a:gd name="T28" fmla="*/ 0 w 200"/>
                <a:gd name="T29" fmla="*/ 0 h 203"/>
                <a:gd name="T30" fmla="*/ 0 w 200"/>
                <a:gd name="T31" fmla="*/ 0 h 203"/>
                <a:gd name="T32" fmla="*/ 0 w 200"/>
                <a:gd name="T33" fmla="*/ 0 h 203"/>
                <a:gd name="T34" fmla="*/ 0 w 200"/>
                <a:gd name="T35" fmla="*/ 0 h 203"/>
                <a:gd name="T36" fmla="*/ 0 w 200"/>
                <a:gd name="T37" fmla="*/ 0 h 203"/>
                <a:gd name="T38" fmla="*/ 0 w 200"/>
                <a:gd name="T39" fmla="*/ 0 h 203"/>
                <a:gd name="T40" fmla="*/ 0 w 200"/>
                <a:gd name="T41" fmla="*/ 0 h 203"/>
                <a:gd name="T42" fmla="*/ 0 w 200"/>
                <a:gd name="T43" fmla="*/ 0 h 203"/>
                <a:gd name="T44" fmla="*/ 0 w 200"/>
                <a:gd name="T45" fmla="*/ 0 h 203"/>
                <a:gd name="T46" fmla="*/ 0 w 200"/>
                <a:gd name="T47" fmla="*/ 0 h 203"/>
                <a:gd name="T48" fmla="*/ 0 w 200"/>
                <a:gd name="T49" fmla="*/ 0 h 203"/>
                <a:gd name="T50" fmla="*/ 0 w 200"/>
                <a:gd name="T51" fmla="*/ 0 h 203"/>
                <a:gd name="T52" fmla="*/ 0 w 200"/>
                <a:gd name="T53" fmla="*/ 0 h 203"/>
                <a:gd name="T54" fmla="*/ 0 w 200"/>
                <a:gd name="T55" fmla="*/ 0 h 203"/>
                <a:gd name="T56" fmla="*/ 0 w 200"/>
                <a:gd name="T57" fmla="*/ 0 h 203"/>
                <a:gd name="T58" fmla="*/ 0 w 200"/>
                <a:gd name="T59" fmla="*/ 0 h 203"/>
                <a:gd name="T60" fmla="*/ 0 w 200"/>
                <a:gd name="T61" fmla="*/ 0 h 203"/>
                <a:gd name="T62" fmla="*/ 0 w 200"/>
                <a:gd name="T63" fmla="*/ 0 h 203"/>
                <a:gd name="T64" fmla="*/ 0 w 200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"/>
                <a:gd name="T100" fmla="*/ 0 h 203"/>
                <a:gd name="T101" fmla="*/ 200 w 200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" h="203">
                  <a:moveTo>
                    <a:pt x="102" y="203"/>
                  </a:moveTo>
                  <a:lnTo>
                    <a:pt x="82" y="200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9"/>
                  </a:lnTo>
                  <a:lnTo>
                    <a:pt x="19" y="153"/>
                  </a:lnTo>
                  <a:lnTo>
                    <a:pt x="9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7" y="39"/>
                  </a:lnTo>
                  <a:lnTo>
                    <a:pt x="28" y="26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8" y="1"/>
                  </a:lnTo>
                  <a:lnTo>
                    <a:pt x="98" y="0"/>
                  </a:lnTo>
                  <a:lnTo>
                    <a:pt x="118" y="3"/>
                  </a:lnTo>
                  <a:lnTo>
                    <a:pt x="137" y="10"/>
                  </a:lnTo>
                  <a:lnTo>
                    <a:pt x="154" y="21"/>
                  </a:lnTo>
                  <a:lnTo>
                    <a:pt x="169" y="34"/>
                  </a:lnTo>
                  <a:lnTo>
                    <a:pt x="181" y="50"/>
                  </a:lnTo>
                  <a:lnTo>
                    <a:pt x="191" y="67"/>
                  </a:lnTo>
                  <a:lnTo>
                    <a:pt x="198" y="87"/>
                  </a:lnTo>
                  <a:lnTo>
                    <a:pt x="200" y="107"/>
                  </a:lnTo>
                  <a:lnTo>
                    <a:pt x="198" y="128"/>
                  </a:lnTo>
                  <a:lnTo>
                    <a:pt x="192" y="147"/>
                  </a:lnTo>
                  <a:lnTo>
                    <a:pt x="183" y="163"/>
                  </a:lnTo>
                  <a:lnTo>
                    <a:pt x="172" y="177"/>
                  </a:lnTo>
                  <a:lnTo>
                    <a:pt x="157" y="188"/>
                  </a:lnTo>
                  <a:lnTo>
                    <a:pt x="141" y="196"/>
                  </a:lnTo>
                  <a:lnTo>
                    <a:pt x="122" y="202"/>
                  </a:lnTo>
                  <a:lnTo>
                    <a:pt x="102" y="20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31" name="Freeform 476"/>
            <p:cNvSpPr>
              <a:spLocks/>
            </p:cNvSpPr>
            <p:nvPr/>
          </p:nvSpPr>
          <p:spPr bwMode="auto">
            <a:xfrm>
              <a:off x="4833" y="2100"/>
              <a:ext cx="136" cy="88"/>
            </a:xfrm>
            <a:custGeom>
              <a:avLst/>
              <a:gdLst>
                <a:gd name="T0" fmla="*/ 0 w 1358"/>
                <a:gd name="T1" fmla="*/ 0 h 1049"/>
                <a:gd name="T2" fmla="*/ 0 w 1358"/>
                <a:gd name="T3" fmla="*/ 0 h 1049"/>
                <a:gd name="T4" fmla="*/ 0 w 1358"/>
                <a:gd name="T5" fmla="*/ 0 h 1049"/>
                <a:gd name="T6" fmla="*/ 0 w 1358"/>
                <a:gd name="T7" fmla="*/ 0 h 1049"/>
                <a:gd name="T8" fmla="*/ 0 w 1358"/>
                <a:gd name="T9" fmla="*/ 0 h 1049"/>
                <a:gd name="T10" fmla="*/ 0 w 1358"/>
                <a:gd name="T11" fmla="*/ 0 h 1049"/>
                <a:gd name="T12" fmla="*/ 0 w 1358"/>
                <a:gd name="T13" fmla="*/ 0 h 1049"/>
                <a:gd name="T14" fmla="*/ 0 w 1358"/>
                <a:gd name="T15" fmla="*/ 0 h 1049"/>
                <a:gd name="T16" fmla="*/ 0 w 1358"/>
                <a:gd name="T17" fmla="*/ 0 h 1049"/>
                <a:gd name="T18" fmla="*/ 0 w 1358"/>
                <a:gd name="T19" fmla="*/ 0 h 1049"/>
                <a:gd name="T20" fmla="*/ 0 w 1358"/>
                <a:gd name="T21" fmla="*/ 0 h 1049"/>
                <a:gd name="T22" fmla="*/ 0 w 1358"/>
                <a:gd name="T23" fmla="*/ 0 h 1049"/>
                <a:gd name="T24" fmla="*/ 0 w 1358"/>
                <a:gd name="T25" fmla="*/ 0 h 1049"/>
                <a:gd name="T26" fmla="*/ 0 w 1358"/>
                <a:gd name="T27" fmla="*/ 0 h 1049"/>
                <a:gd name="T28" fmla="*/ 0 w 1358"/>
                <a:gd name="T29" fmla="*/ 0 h 1049"/>
                <a:gd name="T30" fmla="*/ 0 w 1358"/>
                <a:gd name="T31" fmla="*/ 0 h 1049"/>
                <a:gd name="T32" fmla="*/ 0 w 1358"/>
                <a:gd name="T33" fmla="*/ 0 h 1049"/>
                <a:gd name="T34" fmla="*/ 0 w 1358"/>
                <a:gd name="T35" fmla="*/ 0 h 1049"/>
                <a:gd name="T36" fmla="*/ 0 w 1358"/>
                <a:gd name="T37" fmla="*/ 0 h 1049"/>
                <a:gd name="T38" fmla="*/ 0 w 1358"/>
                <a:gd name="T39" fmla="*/ 0 h 1049"/>
                <a:gd name="T40" fmla="*/ 0 w 1358"/>
                <a:gd name="T41" fmla="*/ 0 h 1049"/>
                <a:gd name="T42" fmla="*/ 0 w 1358"/>
                <a:gd name="T43" fmla="*/ 0 h 1049"/>
                <a:gd name="T44" fmla="*/ 0 w 1358"/>
                <a:gd name="T45" fmla="*/ 0 h 1049"/>
                <a:gd name="T46" fmla="*/ 0 w 1358"/>
                <a:gd name="T47" fmla="*/ 0 h 1049"/>
                <a:gd name="T48" fmla="*/ 0 w 1358"/>
                <a:gd name="T49" fmla="*/ 0 h 1049"/>
                <a:gd name="T50" fmla="*/ 0 w 1358"/>
                <a:gd name="T51" fmla="*/ 0 h 1049"/>
                <a:gd name="T52" fmla="*/ 0 w 1358"/>
                <a:gd name="T53" fmla="*/ 0 h 1049"/>
                <a:gd name="T54" fmla="*/ 0 w 1358"/>
                <a:gd name="T55" fmla="*/ 0 h 1049"/>
                <a:gd name="T56" fmla="*/ 0 w 1358"/>
                <a:gd name="T57" fmla="*/ 0 h 1049"/>
                <a:gd name="T58" fmla="*/ 0 w 1358"/>
                <a:gd name="T59" fmla="*/ 0 h 1049"/>
                <a:gd name="T60" fmla="*/ 0 w 1358"/>
                <a:gd name="T61" fmla="*/ 0 h 1049"/>
                <a:gd name="T62" fmla="*/ 0 w 1358"/>
                <a:gd name="T63" fmla="*/ 0 h 1049"/>
                <a:gd name="T64" fmla="*/ 0 w 1358"/>
                <a:gd name="T65" fmla="*/ 0 h 1049"/>
                <a:gd name="T66" fmla="*/ 0 w 1358"/>
                <a:gd name="T67" fmla="*/ 0 h 1049"/>
                <a:gd name="T68" fmla="*/ 0 w 1358"/>
                <a:gd name="T69" fmla="*/ 0 h 1049"/>
                <a:gd name="T70" fmla="*/ 0 w 1358"/>
                <a:gd name="T71" fmla="*/ 0 h 1049"/>
                <a:gd name="T72" fmla="*/ 0 w 1358"/>
                <a:gd name="T73" fmla="*/ 0 h 1049"/>
                <a:gd name="T74" fmla="*/ 0 w 1358"/>
                <a:gd name="T75" fmla="*/ 0 h 1049"/>
                <a:gd name="T76" fmla="*/ 0 w 1358"/>
                <a:gd name="T77" fmla="*/ 0 h 1049"/>
                <a:gd name="T78" fmla="*/ 0 w 1358"/>
                <a:gd name="T79" fmla="*/ 0 h 1049"/>
                <a:gd name="T80" fmla="*/ 0 w 1358"/>
                <a:gd name="T81" fmla="*/ 0 h 1049"/>
                <a:gd name="T82" fmla="*/ 0 w 1358"/>
                <a:gd name="T83" fmla="*/ 0 h 1049"/>
                <a:gd name="T84" fmla="*/ 0 w 1358"/>
                <a:gd name="T85" fmla="*/ 0 h 1049"/>
                <a:gd name="T86" fmla="*/ 0 w 1358"/>
                <a:gd name="T87" fmla="*/ 0 h 1049"/>
                <a:gd name="T88" fmla="*/ 0 w 1358"/>
                <a:gd name="T89" fmla="*/ 0 h 1049"/>
                <a:gd name="T90" fmla="*/ 0 w 1358"/>
                <a:gd name="T91" fmla="*/ 0 h 1049"/>
                <a:gd name="T92" fmla="*/ 0 w 1358"/>
                <a:gd name="T93" fmla="*/ 0 h 1049"/>
                <a:gd name="T94" fmla="*/ 0 w 1358"/>
                <a:gd name="T95" fmla="*/ 0 h 1049"/>
                <a:gd name="T96" fmla="*/ 0 w 1358"/>
                <a:gd name="T97" fmla="*/ 0 h 10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58"/>
                <a:gd name="T148" fmla="*/ 0 h 1049"/>
                <a:gd name="T149" fmla="*/ 1358 w 1358"/>
                <a:gd name="T150" fmla="*/ 1049 h 10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58" h="1049">
                  <a:moveTo>
                    <a:pt x="0" y="838"/>
                  </a:moveTo>
                  <a:lnTo>
                    <a:pt x="7" y="117"/>
                  </a:lnTo>
                  <a:lnTo>
                    <a:pt x="12" y="95"/>
                  </a:lnTo>
                  <a:lnTo>
                    <a:pt x="23" y="73"/>
                  </a:lnTo>
                  <a:lnTo>
                    <a:pt x="39" y="54"/>
                  </a:lnTo>
                  <a:lnTo>
                    <a:pt x="59" y="37"/>
                  </a:lnTo>
                  <a:lnTo>
                    <a:pt x="83" y="22"/>
                  </a:lnTo>
                  <a:lnTo>
                    <a:pt x="107" y="12"/>
                  </a:lnTo>
                  <a:lnTo>
                    <a:pt x="132" y="5"/>
                  </a:lnTo>
                  <a:lnTo>
                    <a:pt x="156" y="1"/>
                  </a:lnTo>
                  <a:lnTo>
                    <a:pt x="189" y="0"/>
                  </a:lnTo>
                  <a:lnTo>
                    <a:pt x="223" y="0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324" y="0"/>
                  </a:lnTo>
                  <a:lnTo>
                    <a:pt x="357" y="0"/>
                  </a:lnTo>
                  <a:lnTo>
                    <a:pt x="391" y="1"/>
                  </a:lnTo>
                  <a:lnTo>
                    <a:pt x="424" y="3"/>
                  </a:lnTo>
                  <a:lnTo>
                    <a:pt x="458" y="4"/>
                  </a:lnTo>
                  <a:lnTo>
                    <a:pt x="491" y="5"/>
                  </a:lnTo>
                  <a:lnTo>
                    <a:pt x="525" y="6"/>
                  </a:lnTo>
                  <a:lnTo>
                    <a:pt x="558" y="8"/>
                  </a:lnTo>
                  <a:lnTo>
                    <a:pt x="592" y="10"/>
                  </a:lnTo>
                  <a:lnTo>
                    <a:pt x="625" y="12"/>
                  </a:lnTo>
                  <a:lnTo>
                    <a:pt x="659" y="15"/>
                  </a:lnTo>
                  <a:lnTo>
                    <a:pt x="693" y="17"/>
                  </a:lnTo>
                  <a:lnTo>
                    <a:pt x="726" y="20"/>
                  </a:lnTo>
                  <a:lnTo>
                    <a:pt x="760" y="23"/>
                  </a:lnTo>
                  <a:lnTo>
                    <a:pt x="793" y="26"/>
                  </a:lnTo>
                  <a:lnTo>
                    <a:pt x="826" y="30"/>
                  </a:lnTo>
                  <a:lnTo>
                    <a:pt x="859" y="34"/>
                  </a:lnTo>
                  <a:lnTo>
                    <a:pt x="893" y="38"/>
                  </a:lnTo>
                  <a:lnTo>
                    <a:pt x="925" y="43"/>
                  </a:lnTo>
                  <a:lnTo>
                    <a:pt x="959" y="47"/>
                  </a:lnTo>
                  <a:lnTo>
                    <a:pt x="992" y="52"/>
                  </a:lnTo>
                  <a:lnTo>
                    <a:pt x="1025" y="57"/>
                  </a:lnTo>
                  <a:lnTo>
                    <a:pt x="1058" y="63"/>
                  </a:lnTo>
                  <a:lnTo>
                    <a:pt x="1091" y="68"/>
                  </a:lnTo>
                  <a:lnTo>
                    <a:pt x="1124" y="74"/>
                  </a:lnTo>
                  <a:lnTo>
                    <a:pt x="1157" y="80"/>
                  </a:lnTo>
                  <a:lnTo>
                    <a:pt x="1191" y="86"/>
                  </a:lnTo>
                  <a:lnTo>
                    <a:pt x="1223" y="93"/>
                  </a:lnTo>
                  <a:lnTo>
                    <a:pt x="1246" y="100"/>
                  </a:lnTo>
                  <a:lnTo>
                    <a:pt x="1268" y="113"/>
                  </a:lnTo>
                  <a:lnTo>
                    <a:pt x="1288" y="130"/>
                  </a:lnTo>
                  <a:lnTo>
                    <a:pt x="1306" y="151"/>
                  </a:lnTo>
                  <a:lnTo>
                    <a:pt x="1322" y="173"/>
                  </a:lnTo>
                  <a:lnTo>
                    <a:pt x="1333" y="198"/>
                  </a:lnTo>
                  <a:lnTo>
                    <a:pt x="1341" y="223"/>
                  </a:lnTo>
                  <a:lnTo>
                    <a:pt x="1344" y="249"/>
                  </a:lnTo>
                  <a:lnTo>
                    <a:pt x="1358" y="923"/>
                  </a:lnTo>
                  <a:lnTo>
                    <a:pt x="1354" y="947"/>
                  </a:lnTo>
                  <a:lnTo>
                    <a:pt x="1344" y="969"/>
                  </a:lnTo>
                  <a:lnTo>
                    <a:pt x="1329" y="990"/>
                  </a:lnTo>
                  <a:lnTo>
                    <a:pt x="1309" y="1009"/>
                  </a:lnTo>
                  <a:lnTo>
                    <a:pt x="1287" y="1024"/>
                  </a:lnTo>
                  <a:lnTo>
                    <a:pt x="1264" y="1036"/>
                  </a:lnTo>
                  <a:lnTo>
                    <a:pt x="1239" y="1043"/>
                  </a:lnTo>
                  <a:lnTo>
                    <a:pt x="1216" y="1046"/>
                  </a:lnTo>
                  <a:lnTo>
                    <a:pt x="1180" y="1047"/>
                  </a:lnTo>
                  <a:lnTo>
                    <a:pt x="1144" y="1048"/>
                  </a:lnTo>
                  <a:lnTo>
                    <a:pt x="1108" y="1048"/>
                  </a:lnTo>
                  <a:lnTo>
                    <a:pt x="1073" y="1049"/>
                  </a:lnTo>
                  <a:lnTo>
                    <a:pt x="1038" y="1049"/>
                  </a:lnTo>
                  <a:lnTo>
                    <a:pt x="1002" y="1049"/>
                  </a:lnTo>
                  <a:lnTo>
                    <a:pt x="967" y="1049"/>
                  </a:lnTo>
                  <a:lnTo>
                    <a:pt x="932" y="1048"/>
                  </a:lnTo>
                  <a:lnTo>
                    <a:pt x="897" y="1048"/>
                  </a:lnTo>
                  <a:lnTo>
                    <a:pt x="862" y="1047"/>
                  </a:lnTo>
                  <a:lnTo>
                    <a:pt x="828" y="1046"/>
                  </a:lnTo>
                  <a:lnTo>
                    <a:pt x="794" y="1044"/>
                  </a:lnTo>
                  <a:lnTo>
                    <a:pt x="760" y="1043"/>
                  </a:lnTo>
                  <a:lnTo>
                    <a:pt x="725" y="1041"/>
                  </a:lnTo>
                  <a:lnTo>
                    <a:pt x="689" y="1039"/>
                  </a:lnTo>
                  <a:lnTo>
                    <a:pt x="656" y="1037"/>
                  </a:lnTo>
                  <a:lnTo>
                    <a:pt x="621" y="1034"/>
                  </a:lnTo>
                  <a:lnTo>
                    <a:pt x="587" y="1031"/>
                  </a:lnTo>
                  <a:lnTo>
                    <a:pt x="552" y="1028"/>
                  </a:lnTo>
                  <a:lnTo>
                    <a:pt x="518" y="1025"/>
                  </a:lnTo>
                  <a:lnTo>
                    <a:pt x="483" y="1022"/>
                  </a:lnTo>
                  <a:lnTo>
                    <a:pt x="449" y="1018"/>
                  </a:lnTo>
                  <a:lnTo>
                    <a:pt x="414" y="1014"/>
                  </a:lnTo>
                  <a:lnTo>
                    <a:pt x="379" y="1010"/>
                  </a:lnTo>
                  <a:lnTo>
                    <a:pt x="345" y="1006"/>
                  </a:lnTo>
                  <a:lnTo>
                    <a:pt x="309" y="1001"/>
                  </a:lnTo>
                  <a:lnTo>
                    <a:pt x="275" y="996"/>
                  </a:lnTo>
                  <a:lnTo>
                    <a:pt x="240" y="991"/>
                  </a:lnTo>
                  <a:lnTo>
                    <a:pt x="206" y="986"/>
                  </a:lnTo>
                  <a:lnTo>
                    <a:pt x="170" y="981"/>
                  </a:lnTo>
                  <a:lnTo>
                    <a:pt x="136" y="976"/>
                  </a:lnTo>
                  <a:lnTo>
                    <a:pt x="100" y="969"/>
                  </a:lnTo>
                  <a:lnTo>
                    <a:pt x="81" y="963"/>
                  </a:lnTo>
                  <a:lnTo>
                    <a:pt x="61" y="953"/>
                  </a:lnTo>
                  <a:lnTo>
                    <a:pt x="45" y="938"/>
                  </a:lnTo>
                  <a:lnTo>
                    <a:pt x="30" y="921"/>
                  </a:lnTo>
                  <a:lnTo>
                    <a:pt x="18" y="901"/>
                  </a:lnTo>
                  <a:lnTo>
                    <a:pt x="8" y="880"/>
                  </a:lnTo>
                  <a:lnTo>
                    <a:pt x="2" y="859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32" name="Freeform 477"/>
            <p:cNvSpPr>
              <a:spLocks/>
            </p:cNvSpPr>
            <p:nvPr/>
          </p:nvSpPr>
          <p:spPr bwMode="auto">
            <a:xfrm>
              <a:off x="4835" y="2101"/>
              <a:ext cx="133" cy="86"/>
            </a:xfrm>
            <a:custGeom>
              <a:avLst/>
              <a:gdLst>
                <a:gd name="T0" fmla="*/ 0 w 1331"/>
                <a:gd name="T1" fmla="*/ 0 h 1029"/>
                <a:gd name="T2" fmla="*/ 0 w 1331"/>
                <a:gd name="T3" fmla="*/ 0 h 1029"/>
                <a:gd name="T4" fmla="*/ 0 w 1331"/>
                <a:gd name="T5" fmla="*/ 0 h 1029"/>
                <a:gd name="T6" fmla="*/ 0 w 1331"/>
                <a:gd name="T7" fmla="*/ 0 h 1029"/>
                <a:gd name="T8" fmla="*/ 0 w 1331"/>
                <a:gd name="T9" fmla="*/ 0 h 1029"/>
                <a:gd name="T10" fmla="*/ 0 w 1331"/>
                <a:gd name="T11" fmla="*/ 0 h 1029"/>
                <a:gd name="T12" fmla="*/ 0 w 1331"/>
                <a:gd name="T13" fmla="*/ 0 h 1029"/>
                <a:gd name="T14" fmla="*/ 0 w 1331"/>
                <a:gd name="T15" fmla="*/ 0 h 1029"/>
                <a:gd name="T16" fmla="*/ 0 w 1331"/>
                <a:gd name="T17" fmla="*/ 0 h 1029"/>
                <a:gd name="T18" fmla="*/ 0 w 1331"/>
                <a:gd name="T19" fmla="*/ 0 h 1029"/>
                <a:gd name="T20" fmla="*/ 0 w 1331"/>
                <a:gd name="T21" fmla="*/ 0 h 1029"/>
                <a:gd name="T22" fmla="*/ 0 w 1331"/>
                <a:gd name="T23" fmla="*/ 0 h 1029"/>
                <a:gd name="T24" fmla="*/ 0 w 1331"/>
                <a:gd name="T25" fmla="*/ 0 h 1029"/>
                <a:gd name="T26" fmla="*/ 0 w 1331"/>
                <a:gd name="T27" fmla="*/ 0 h 1029"/>
                <a:gd name="T28" fmla="*/ 0 w 1331"/>
                <a:gd name="T29" fmla="*/ 0 h 1029"/>
                <a:gd name="T30" fmla="*/ 0 w 1331"/>
                <a:gd name="T31" fmla="*/ 0 h 1029"/>
                <a:gd name="T32" fmla="*/ 0 w 1331"/>
                <a:gd name="T33" fmla="*/ 0 h 1029"/>
                <a:gd name="T34" fmla="*/ 0 w 1331"/>
                <a:gd name="T35" fmla="*/ 0 h 1029"/>
                <a:gd name="T36" fmla="*/ 0 w 1331"/>
                <a:gd name="T37" fmla="*/ 0 h 1029"/>
                <a:gd name="T38" fmla="*/ 0 w 1331"/>
                <a:gd name="T39" fmla="*/ 0 h 1029"/>
                <a:gd name="T40" fmla="*/ 0 w 1331"/>
                <a:gd name="T41" fmla="*/ 0 h 1029"/>
                <a:gd name="T42" fmla="*/ 0 w 1331"/>
                <a:gd name="T43" fmla="*/ 0 h 1029"/>
                <a:gd name="T44" fmla="*/ 0 w 1331"/>
                <a:gd name="T45" fmla="*/ 0 h 1029"/>
                <a:gd name="T46" fmla="*/ 0 w 1331"/>
                <a:gd name="T47" fmla="*/ 0 h 1029"/>
                <a:gd name="T48" fmla="*/ 0 w 1331"/>
                <a:gd name="T49" fmla="*/ 0 h 1029"/>
                <a:gd name="T50" fmla="*/ 0 w 1331"/>
                <a:gd name="T51" fmla="*/ 0 h 1029"/>
                <a:gd name="T52" fmla="*/ 0 w 1331"/>
                <a:gd name="T53" fmla="*/ 0 h 1029"/>
                <a:gd name="T54" fmla="*/ 0 w 1331"/>
                <a:gd name="T55" fmla="*/ 0 h 1029"/>
                <a:gd name="T56" fmla="*/ 0 w 1331"/>
                <a:gd name="T57" fmla="*/ 0 h 1029"/>
                <a:gd name="T58" fmla="*/ 0 w 1331"/>
                <a:gd name="T59" fmla="*/ 0 h 1029"/>
                <a:gd name="T60" fmla="*/ 0 w 1331"/>
                <a:gd name="T61" fmla="*/ 0 h 1029"/>
                <a:gd name="T62" fmla="*/ 0 w 1331"/>
                <a:gd name="T63" fmla="*/ 0 h 1029"/>
                <a:gd name="T64" fmla="*/ 0 w 1331"/>
                <a:gd name="T65" fmla="*/ 0 h 1029"/>
                <a:gd name="T66" fmla="*/ 0 w 1331"/>
                <a:gd name="T67" fmla="*/ 0 h 1029"/>
                <a:gd name="T68" fmla="*/ 0 w 1331"/>
                <a:gd name="T69" fmla="*/ 0 h 1029"/>
                <a:gd name="T70" fmla="*/ 0 w 1331"/>
                <a:gd name="T71" fmla="*/ 0 h 1029"/>
                <a:gd name="T72" fmla="*/ 0 w 1331"/>
                <a:gd name="T73" fmla="*/ 0 h 1029"/>
                <a:gd name="T74" fmla="*/ 0 w 1331"/>
                <a:gd name="T75" fmla="*/ 0 h 1029"/>
                <a:gd name="T76" fmla="*/ 0 w 1331"/>
                <a:gd name="T77" fmla="*/ 0 h 1029"/>
                <a:gd name="T78" fmla="*/ 0 w 1331"/>
                <a:gd name="T79" fmla="*/ 0 h 1029"/>
                <a:gd name="T80" fmla="*/ 0 w 1331"/>
                <a:gd name="T81" fmla="*/ 0 h 1029"/>
                <a:gd name="T82" fmla="*/ 0 w 1331"/>
                <a:gd name="T83" fmla="*/ 0 h 1029"/>
                <a:gd name="T84" fmla="*/ 0 w 1331"/>
                <a:gd name="T85" fmla="*/ 0 h 1029"/>
                <a:gd name="T86" fmla="*/ 0 w 1331"/>
                <a:gd name="T87" fmla="*/ 0 h 1029"/>
                <a:gd name="T88" fmla="*/ 0 w 1331"/>
                <a:gd name="T89" fmla="*/ 0 h 1029"/>
                <a:gd name="T90" fmla="*/ 0 w 1331"/>
                <a:gd name="T91" fmla="*/ 0 h 1029"/>
                <a:gd name="T92" fmla="*/ 0 w 1331"/>
                <a:gd name="T93" fmla="*/ 0 h 1029"/>
                <a:gd name="T94" fmla="*/ 0 w 1331"/>
                <a:gd name="T95" fmla="*/ 0 h 1029"/>
                <a:gd name="T96" fmla="*/ 0 w 1331"/>
                <a:gd name="T97" fmla="*/ 0 h 10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31"/>
                <a:gd name="T148" fmla="*/ 0 h 1029"/>
                <a:gd name="T149" fmla="*/ 1331 w 1331"/>
                <a:gd name="T150" fmla="*/ 1029 h 10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31" h="1029">
                  <a:moveTo>
                    <a:pt x="0" y="821"/>
                  </a:moveTo>
                  <a:lnTo>
                    <a:pt x="9" y="113"/>
                  </a:lnTo>
                  <a:lnTo>
                    <a:pt x="13" y="91"/>
                  </a:lnTo>
                  <a:lnTo>
                    <a:pt x="23" y="70"/>
                  </a:lnTo>
                  <a:lnTo>
                    <a:pt x="39" y="51"/>
                  </a:lnTo>
                  <a:lnTo>
                    <a:pt x="60" y="34"/>
                  </a:lnTo>
                  <a:lnTo>
                    <a:pt x="82" y="20"/>
                  </a:lnTo>
                  <a:lnTo>
                    <a:pt x="106" y="10"/>
                  </a:lnTo>
                  <a:lnTo>
                    <a:pt x="132" y="3"/>
                  </a:lnTo>
                  <a:lnTo>
                    <a:pt x="155" y="1"/>
                  </a:lnTo>
                  <a:lnTo>
                    <a:pt x="188" y="0"/>
                  </a:lnTo>
                  <a:lnTo>
                    <a:pt x="221" y="0"/>
                  </a:lnTo>
                  <a:lnTo>
                    <a:pt x="254" y="0"/>
                  </a:lnTo>
                  <a:lnTo>
                    <a:pt x="286" y="0"/>
                  </a:lnTo>
                  <a:lnTo>
                    <a:pt x="319" y="0"/>
                  </a:lnTo>
                  <a:lnTo>
                    <a:pt x="352" y="0"/>
                  </a:lnTo>
                  <a:lnTo>
                    <a:pt x="385" y="1"/>
                  </a:lnTo>
                  <a:lnTo>
                    <a:pt x="417" y="2"/>
                  </a:lnTo>
                  <a:lnTo>
                    <a:pt x="451" y="3"/>
                  </a:lnTo>
                  <a:lnTo>
                    <a:pt x="483" y="4"/>
                  </a:lnTo>
                  <a:lnTo>
                    <a:pt x="516" y="5"/>
                  </a:lnTo>
                  <a:lnTo>
                    <a:pt x="548" y="7"/>
                  </a:lnTo>
                  <a:lnTo>
                    <a:pt x="582" y="9"/>
                  </a:lnTo>
                  <a:lnTo>
                    <a:pt x="614" y="11"/>
                  </a:lnTo>
                  <a:lnTo>
                    <a:pt x="647" y="13"/>
                  </a:lnTo>
                  <a:lnTo>
                    <a:pt x="680" y="15"/>
                  </a:lnTo>
                  <a:lnTo>
                    <a:pt x="713" y="18"/>
                  </a:lnTo>
                  <a:lnTo>
                    <a:pt x="746" y="22"/>
                  </a:lnTo>
                  <a:lnTo>
                    <a:pt x="778" y="25"/>
                  </a:lnTo>
                  <a:lnTo>
                    <a:pt x="810" y="29"/>
                  </a:lnTo>
                  <a:lnTo>
                    <a:pt x="842" y="32"/>
                  </a:lnTo>
                  <a:lnTo>
                    <a:pt x="875" y="36"/>
                  </a:lnTo>
                  <a:lnTo>
                    <a:pt x="908" y="40"/>
                  </a:lnTo>
                  <a:lnTo>
                    <a:pt x="941" y="44"/>
                  </a:lnTo>
                  <a:lnTo>
                    <a:pt x="973" y="49"/>
                  </a:lnTo>
                  <a:lnTo>
                    <a:pt x="1006" y="55"/>
                  </a:lnTo>
                  <a:lnTo>
                    <a:pt x="1038" y="60"/>
                  </a:lnTo>
                  <a:lnTo>
                    <a:pt x="1071" y="65"/>
                  </a:lnTo>
                  <a:lnTo>
                    <a:pt x="1102" y="71"/>
                  </a:lnTo>
                  <a:lnTo>
                    <a:pt x="1135" y="77"/>
                  </a:lnTo>
                  <a:lnTo>
                    <a:pt x="1167" y="84"/>
                  </a:lnTo>
                  <a:lnTo>
                    <a:pt x="1200" y="90"/>
                  </a:lnTo>
                  <a:lnTo>
                    <a:pt x="1222" y="97"/>
                  </a:lnTo>
                  <a:lnTo>
                    <a:pt x="1244" y="110"/>
                  </a:lnTo>
                  <a:lnTo>
                    <a:pt x="1264" y="126"/>
                  </a:lnTo>
                  <a:lnTo>
                    <a:pt x="1281" y="146"/>
                  </a:lnTo>
                  <a:lnTo>
                    <a:pt x="1295" y="169"/>
                  </a:lnTo>
                  <a:lnTo>
                    <a:pt x="1307" y="193"/>
                  </a:lnTo>
                  <a:lnTo>
                    <a:pt x="1315" y="218"/>
                  </a:lnTo>
                  <a:lnTo>
                    <a:pt x="1317" y="243"/>
                  </a:lnTo>
                  <a:lnTo>
                    <a:pt x="1331" y="902"/>
                  </a:lnTo>
                  <a:lnTo>
                    <a:pt x="1328" y="925"/>
                  </a:lnTo>
                  <a:lnTo>
                    <a:pt x="1319" y="948"/>
                  </a:lnTo>
                  <a:lnTo>
                    <a:pt x="1305" y="969"/>
                  </a:lnTo>
                  <a:lnTo>
                    <a:pt x="1286" y="986"/>
                  </a:lnTo>
                  <a:lnTo>
                    <a:pt x="1264" y="1003"/>
                  </a:lnTo>
                  <a:lnTo>
                    <a:pt x="1241" y="1014"/>
                  </a:lnTo>
                  <a:lnTo>
                    <a:pt x="1216" y="1022"/>
                  </a:lnTo>
                  <a:lnTo>
                    <a:pt x="1193" y="1027"/>
                  </a:lnTo>
                  <a:lnTo>
                    <a:pt x="1157" y="1028"/>
                  </a:lnTo>
                  <a:lnTo>
                    <a:pt x="1123" y="1028"/>
                  </a:lnTo>
                  <a:lnTo>
                    <a:pt x="1088" y="1029"/>
                  </a:lnTo>
                  <a:lnTo>
                    <a:pt x="1053" y="1029"/>
                  </a:lnTo>
                  <a:lnTo>
                    <a:pt x="1018" y="1029"/>
                  </a:lnTo>
                  <a:lnTo>
                    <a:pt x="983" y="1029"/>
                  </a:lnTo>
                  <a:lnTo>
                    <a:pt x="949" y="1028"/>
                  </a:lnTo>
                  <a:lnTo>
                    <a:pt x="915" y="1028"/>
                  </a:lnTo>
                  <a:lnTo>
                    <a:pt x="881" y="1027"/>
                  </a:lnTo>
                  <a:lnTo>
                    <a:pt x="846" y="1026"/>
                  </a:lnTo>
                  <a:lnTo>
                    <a:pt x="813" y="1025"/>
                  </a:lnTo>
                  <a:lnTo>
                    <a:pt x="779" y="1022"/>
                  </a:lnTo>
                  <a:lnTo>
                    <a:pt x="746" y="1020"/>
                  </a:lnTo>
                  <a:lnTo>
                    <a:pt x="712" y="1019"/>
                  </a:lnTo>
                  <a:lnTo>
                    <a:pt x="677" y="1017"/>
                  </a:lnTo>
                  <a:lnTo>
                    <a:pt x="644" y="1014"/>
                  </a:lnTo>
                  <a:lnTo>
                    <a:pt x="610" y="1012"/>
                  </a:lnTo>
                  <a:lnTo>
                    <a:pt x="576" y="1010"/>
                  </a:lnTo>
                  <a:lnTo>
                    <a:pt x="542" y="1007"/>
                  </a:lnTo>
                  <a:lnTo>
                    <a:pt x="509" y="1004"/>
                  </a:lnTo>
                  <a:lnTo>
                    <a:pt x="474" y="1001"/>
                  </a:lnTo>
                  <a:lnTo>
                    <a:pt x="441" y="997"/>
                  </a:lnTo>
                  <a:lnTo>
                    <a:pt x="407" y="993"/>
                  </a:lnTo>
                  <a:lnTo>
                    <a:pt x="373" y="989"/>
                  </a:lnTo>
                  <a:lnTo>
                    <a:pt x="339" y="985"/>
                  </a:lnTo>
                  <a:lnTo>
                    <a:pt x="304" y="981"/>
                  </a:lnTo>
                  <a:lnTo>
                    <a:pt x="271" y="976"/>
                  </a:lnTo>
                  <a:lnTo>
                    <a:pt x="236" y="971"/>
                  </a:lnTo>
                  <a:lnTo>
                    <a:pt x="203" y="967"/>
                  </a:lnTo>
                  <a:lnTo>
                    <a:pt x="168" y="961"/>
                  </a:lnTo>
                  <a:lnTo>
                    <a:pt x="134" y="955"/>
                  </a:lnTo>
                  <a:lnTo>
                    <a:pt x="99" y="950"/>
                  </a:lnTo>
                  <a:lnTo>
                    <a:pt x="80" y="944"/>
                  </a:lnTo>
                  <a:lnTo>
                    <a:pt x="62" y="933"/>
                  </a:lnTo>
                  <a:lnTo>
                    <a:pt x="44" y="919"/>
                  </a:lnTo>
                  <a:lnTo>
                    <a:pt x="30" y="902"/>
                  </a:lnTo>
                  <a:lnTo>
                    <a:pt x="18" y="883"/>
                  </a:lnTo>
                  <a:lnTo>
                    <a:pt x="9" y="862"/>
                  </a:lnTo>
                  <a:lnTo>
                    <a:pt x="3" y="841"/>
                  </a:lnTo>
                  <a:lnTo>
                    <a:pt x="0" y="821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33" name="Freeform 478"/>
            <p:cNvSpPr>
              <a:spLocks/>
            </p:cNvSpPr>
            <p:nvPr/>
          </p:nvSpPr>
          <p:spPr bwMode="auto">
            <a:xfrm>
              <a:off x="4836" y="2102"/>
              <a:ext cx="130" cy="84"/>
            </a:xfrm>
            <a:custGeom>
              <a:avLst/>
              <a:gdLst>
                <a:gd name="T0" fmla="*/ 0 w 1298"/>
                <a:gd name="T1" fmla="*/ 0 h 1002"/>
                <a:gd name="T2" fmla="*/ 0 w 1298"/>
                <a:gd name="T3" fmla="*/ 0 h 1002"/>
                <a:gd name="T4" fmla="*/ 0 w 1298"/>
                <a:gd name="T5" fmla="*/ 0 h 1002"/>
                <a:gd name="T6" fmla="*/ 0 w 1298"/>
                <a:gd name="T7" fmla="*/ 0 h 1002"/>
                <a:gd name="T8" fmla="*/ 0 w 1298"/>
                <a:gd name="T9" fmla="*/ 0 h 1002"/>
                <a:gd name="T10" fmla="*/ 0 w 1298"/>
                <a:gd name="T11" fmla="*/ 0 h 1002"/>
                <a:gd name="T12" fmla="*/ 0 w 1298"/>
                <a:gd name="T13" fmla="*/ 0 h 1002"/>
                <a:gd name="T14" fmla="*/ 0 w 1298"/>
                <a:gd name="T15" fmla="*/ 0 h 1002"/>
                <a:gd name="T16" fmla="*/ 0 w 1298"/>
                <a:gd name="T17" fmla="*/ 0 h 1002"/>
                <a:gd name="T18" fmla="*/ 0 w 1298"/>
                <a:gd name="T19" fmla="*/ 0 h 1002"/>
                <a:gd name="T20" fmla="*/ 0 w 1298"/>
                <a:gd name="T21" fmla="*/ 0 h 1002"/>
                <a:gd name="T22" fmla="*/ 0 w 1298"/>
                <a:gd name="T23" fmla="*/ 0 h 1002"/>
                <a:gd name="T24" fmla="*/ 0 w 1298"/>
                <a:gd name="T25" fmla="*/ 0 h 1002"/>
                <a:gd name="T26" fmla="*/ 0 w 1298"/>
                <a:gd name="T27" fmla="*/ 0 h 1002"/>
                <a:gd name="T28" fmla="*/ 0 w 1298"/>
                <a:gd name="T29" fmla="*/ 0 h 1002"/>
                <a:gd name="T30" fmla="*/ 0 w 1298"/>
                <a:gd name="T31" fmla="*/ 0 h 1002"/>
                <a:gd name="T32" fmla="*/ 0 w 1298"/>
                <a:gd name="T33" fmla="*/ 0 h 1002"/>
                <a:gd name="T34" fmla="*/ 0 w 1298"/>
                <a:gd name="T35" fmla="*/ 0 h 1002"/>
                <a:gd name="T36" fmla="*/ 0 w 1298"/>
                <a:gd name="T37" fmla="*/ 0 h 1002"/>
                <a:gd name="T38" fmla="*/ 0 w 1298"/>
                <a:gd name="T39" fmla="*/ 0 h 1002"/>
                <a:gd name="T40" fmla="*/ 0 w 1298"/>
                <a:gd name="T41" fmla="*/ 0 h 1002"/>
                <a:gd name="T42" fmla="*/ 0 w 1298"/>
                <a:gd name="T43" fmla="*/ 0 h 1002"/>
                <a:gd name="T44" fmla="*/ 0 w 1298"/>
                <a:gd name="T45" fmla="*/ 0 h 1002"/>
                <a:gd name="T46" fmla="*/ 0 w 1298"/>
                <a:gd name="T47" fmla="*/ 0 h 1002"/>
                <a:gd name="T48" fmla="*/ 0 w 1298"/>
                <a:gd name="T49" fmla="*/ 0 h 1002"/>
                <a:gd name="T50" fmla="*/ 0 w 1298"/>
                <a:gd name="T51" fmla="*/ 0 h 1002"/>
                <a:gd name="T52" fmla="*/ 0 w 1298"/>
                <a:gd name="T53" fmla="*/ 0 h 1002"/>
                <a:gd name="T54" fmla="*/ 0 w 1298"/>
                <a:gd name="T55" fmla="*/ 0 h 1002"/>
                <a:gd name="T56" fmla="*/ 0 w 1298"/>
                <a:gd name="T57" fmla="*/ 0 h 1002"/>
                <a:gd name="T58" fmla="*/ 0 w 1298"/>
                <a:gd name="T59" fmla="*/ 0 h 1002"/>
                <a:gd name="T60" fmla="*/ 0 w 1298"/>
                <a:gd name="T61" fmla="*/ 0 h 1002"/>
                <a:gd name="T62" fmla="*/ 0 w 1298"/>
                <a:gd name="T63" fmla="*/ 0 h 1002"/>
                <a:gd name="T64" fmla="*/ 0 w 1298"/>
                <a:gd name="T65" fmla="*/ 0 h 1002"/>
                <a:gd name="T66" fmla="*/ 0 w 1298"/>
                <a:gd name="T67" fmla="*/ 0 h 1002"/>
                <a:gd name="T68" fmla="*/ 0 w 1298"/>
                <a:gd name="T69" fmla="*/ 0 h 1002"/>
                <a:gd name="T70" fmla="*/ 0 w 1298"/>
                <a:gd name="T71" fmla="*/ 0 h 1002"/>
                <a:gd name="T72" fmla="*/ 0 w 1298"/>
                <a:gd name="T73" fmla="*/ 0 h 1002"/>
                <a:gd name="T74" fmla="*/ 0 w 1298"/>
                <a:gd name="T75" fmla="*/ 0 h 1002"/>
                <a:gd name="T76" fmla="*/ 0 w 1298"/>
                <a:gd name="T77" fmla="*/ 0 h 1002"/>
                <a:gd name="T78" fmla="*/ 0 w 1298"/>
                <a:gd name="T79" fmla="*/ 0 h 1002"/>
                <a:gd name="T80" fmla="*/ 0 w 1298"/>
                <a:gd name="T81" fmla="*/ 0 h 1002"/>
                <a:gd name="T82" fmla="*/ 0 w 1298"/>
                <a:gd name="T83" fmla="*/ 0 h 1002"/>
                <a:gd name="T84" fmla="*/ 0 w 1298"/>
                <a:gd name="T85" fmla="*/ 0 h 1002"/>
                <a:gd name="T86" fmla="*/ 0 w 1298"/>
                <a:gd name="T87" fmla="*/ 0 h 1002"/>
                <a:gd name="T88" fmla="*/ 0 w 1298"/>
                <a:gd name="T89" fmla="*/ 0 h 1002"/>
                <a:gd name="T90" fmla="*/ 0 w 1298"/>
                <a:gd name="T91" fmla="*/ 0 h 1002"/>
                <a:gd name="T92" fmla="*/ 0 w 1298"/>
                <a:gd name="T93" fmla="*/ 0 h 1002"/>
                <a:gd name="T94" fmla="*/ 0 w 1298"/>
                <a:gd name="T95" fmla="*/ 0 h 1002"/>
                <a:gd name="T96" fmla="*/ 0 w 1298"/>
                <a:gd name="T97" fmla="*/ 0 h 10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8"/>
                <a:gd name="T148" fmla="*/ 0 h 1002"/>
                <a:gd name="T149" fmla="*/ 1298 w 1298"/>
                <a:gd name="T150" fmla="*/ 1002 h 10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8" h="1002">
                  <a:moveTo>
                    <a:pt x="0" y="801"/>
                  </a:moveTo>
                  <a:lnTo>
                    <a:pt x="9" y="112"/>
                  </a:lnTo>
                  <a:lnTo>
                    <a:pt x="13" y="90"/>
                  </a:lnTo>
                  <a:lnTo>
                    <a:pt x="22" y="71"/>
                  </a:lnTo>
                  <a:lnTo>
                    <a:pt x="37" y="52"/>
                  </a:lnTo>
                  <a:lnTo>
                    <a:pt x="57" y="36"/>
                  </a:lnTo>
                  <a:lnTo>
                    <a:pt x="79" y="22"/>
                  </a:lnTo>
                  <a:lnTo>
                    <a:pt x="103" y="12"/>
                  </a:lnTo>
                  <a:lnTo>
                    <a:pt x="127" y="4"/>
                  </a:lnTo>
                  <a:lnTo>
                    <a:pt x="150" y="1"/>
                  </a:lnTo>
                  <a:lnTo>
                    <a:pt x="182" y="1"/>
                  </a:lnTo>
                  <a:lnTo>
                    <a:pt x="214" y="0"/>
                  </a:lnTo>
                  <a:lnTo>
                    <a:pt x="246" y="0"/>
                  </a:lnTo>
                  <a:lnTo>
                    <a:pt x="277" y="0"/>
                  </a:lnTo>
                  <a:lnTo>
                    <a:pt x="310" y="1"/>
                  </a:lnTo>
                  <a:lnTo>
                    <a:pt x="341" y="1"/>
                  </a:lnTo>
                  <a:lnTo>
                    <a:pt x="374" y="2"/>
                  </a:lnTo>
                  <a:lnTo>
                    <a:pt x="405" y="2"/>
                  </a:lnTo>
                  <a:lnTo>
                    <a:pt x="438" y="3"/>
                  </a:lnTo>
                  <a:lnTo>
                    <a:pt x="469" y="5"/>
                  </a:lnTo>
                  <a:lnTo>
                    <a:pt x="502" y="7"/>
                  </a:lnTo>
                  <a:lnTo>
                    <a:pt x="533" y="9"/>
                  </a:lnTo>
                  <a:lnTo>
                    <a:pt x="566" y="10"/>
                  </a:lnTo>
                  <a:lnTo>
                    <a:pt x="597" y="12"/>
                  </a:lnTo>
                  <a:lnTo>
                    <a:pt x="630" y="14"/>
                  </a:lnTo>
                  <a:lnTo>
                    <a:pt x="662" y="17"/>
                  </a:lnTo>
                  <a:lnTo>
                    <a:pt x="694" y="19"/>
                  </a:lnTo>
                  <a:lnTo>
                    <a:pt x="726" y="22"/>
                  </a:lnTo>
                  <a:lnTo>
                    <a:pt x="757" y="25"/>
                  </a:lnTo>
                  <a:lnTo>
                    <a:pt x="790" y="29"/>
                  </a:lnTo>
                  <a:lnTo>
                    <a:pt x="820" y="32"/>
                  </a:lnTo>
                  <a:lnTo>
                    <a:pt x="852" y="37"/>
                  </a:lnTo>
                  <a:lnTo>
                    <a:pt x="883" y="41"/>
                  </a:lnTo>
                  <a:lnTo>
                    <a:pt x="916" y="45"/>
                  </a:lnTo>
                  <a:lnTo>
                    <a:pt x="947" y="50"/>
                  </a:lnTo>
                  <a:lnTo>
                    <a:pt x="979" y="55"/>
                  </a:lnTo>
                  <a:lnTo>
                    <a:pt x="1010" y="60"/>
                  </a:lnTo>
                  <a:lnTo>
                    <a:pt x="1042" y="66"/>
                  </a:lnTo>
                  <a:lnTo>
                    <a:pt x="1073" y="72"/>
                  </a:lnTo>
                  <a:lnTo>
                    <a:pt x="1105" y="77"/>
                  </a:lnTo>
                  <a:lnTo>
                    <a:pt x="1135" y="84"/>
                  </a:lnTo>
                  <a:lnTo>
                    <a:pt x="1167" y="90"/>
                  </a:lnTo>
                  <a:lnTo>
                    <a:pt x="1189" y="98"/>
                  </a:lnTo>
                  <a:lnTo>
                    <a:pt x="1210" y="109"/>
                  </a:lnTo>
                  <a:lnTo>
                    <a:pt x="1230" y="126"/>
                  </a:lnTo>
                  <a:lnTo>
                    <a:pt x="1247" y="144"/>
                  </a:lnTo>
                  <a:lnTo>
                    <a:pt x="1261" y="166"/>
                  </a:lnTo>
                  <a:lnTo>
                    <a:pt x="1272" y="190"/>
                  </a:lnTo>
                  <a:lnTo>
                    <a:pt x="1279" y="215"/>
                  </a:lnTo>
                  <a:lnTo>
                    <a:pt x="1283" y="238"/>
                  </a:lnTo>
                  <a:lnTo>
                    <a:pt x="1298" y="880"/>
                  </a:lnTo>
                  <a:lnTo>
                    <a:pt x="1295" y="903"/>
                  </a:lnTo>
                  <a:lnTo>
                    <a:pt x="1285" y="925"/>
                  </a:lnTo>
                  <a:lnTo>
                    <a:pt x="1270" y="945"/>
                  </a:lnTo>
                  <a:lnTo>
                    <a:pt x="1251" y="963"/>
                  </a:lnTo>
                  <a:lnTo>
                    <a:pt x="1230" y="977"/>
                  </a:lnTo>
                  <a:lnTo>
                    <a:pt x="1207" y="989"/>
                  </a:lnTo>
                  <a:lnTo>
                    <a:pt x="1184" y="997"/>
                  </a:lnTo>
                  <a:lnTo>
                    <a:pt x="1162" y="999"/>
                  </a:lnTo>
                  <a:lnTo>
                    <a:pt x="1127" y="1000"/>
                  </a:lnTo>
                  <a:lnTo>
                    <a:pt x="1093" y="1001"/>
                  </a:lnTo>
                  <a:lnTo>
                    <a:pt x="1059" y="1001"/>
                  </a:lnTo>
                  <a:lnTo>
                    <a:pt x="1025" y="1002"/>
                  </a:lnTo>
                  <a:lnTo>
                    <a:pt x="991" y="1002"/>
                  </a:lnTo>
                  <a:lnTo>
                    <a:pt x="957" y="1002"/>
                  </a:lnTo>
                  <a:lnTo>
                    <a:pt x="924" y="1002"/>
                  </a:lnTo>
                  <a:lnTo>
                    <a:pt x="890" y="1001"/>
                  </a:lnTo>
                  <a:lnTo>
                    <a:pt x="857" y="1001"/>
                  </a:lnTo>
                  <a:lnTo>
                    <a:pt x="823" y="1000"/>
                  </a:lnTo>
                  <a:lnTo>
                    <a:pt x="791" y="999"/>
                  </a:lnTo>
                  <a:lnTo>
                    <a:pt x="758" y="997"/>
                  </a:lnTo>
                  <a:lnTo>
                    <a:pt x="725" y="996"/>
                  </a:lnTo>
                  <a:lnTo>
                    <a:pt x="692" y="994"/>
                  </a:lnTo>
                  <a:lnTo>
                    <a:pt x="658" y="992"/>
                  </a:lnTo>
                  <a:lnTo>
                    <a:pt x="626" y="990"/>
                  </a:lnTo>
                  <a:lnTo>
                    <a:pt x="592" y="988"/>
                  </a:lnTo>
                  <a:lnTo>
                    <a:pt x="560" y="985"/>
                  </a:lnTo>
                  <a:lnTo>
                    <a:pt x="526" y="982"/>
                  </a:lnTo>
                  <a:lnTo>
                    <a:pt x="494" y="978"/>
                  </a:lnTo>
                  <a:lnTo>
                    <a:pt x="461" y="975"/>
                  </a:lnTo>
                  <a:lnTo>
                    <a:pt x="428" y="972"/>
                  </a:lnTo>
                  <a:lnTo>
                    <a:pt x="395" y="968"/>
                  </a:lnTo>
                  <a:lnTo>
                    <a:pt x="362" y="964"/>
                  </a:lnTo>
                  <a:lnTo>
                    <a:pt x="329" y="960"/>
                  </a:lnTo>
                  <a:lnTo>
                    <a:pt x="296" y="956"/>
                  </a:lnTo>
                  <a:lnTo>
                    <a:pt x="263" y="951"/>
                  </a:lnTo>
                  <a:lnTo>
                    <a:pt x="230" y="946"/>
                  </a:lnTo>
                  <a:lnTo>
                    <a:pt x="196" y="941"/>
                  </a:lnTo>
                  <a:lnTo>
                    <a:pt x="164" y="936"/>
                  </a:lnTo>
                  <a:lnTo>
                    <a:pt x="130" y="931"/>
                  </a:lnTo>
                  <a:lnTo>
                    <a:pt x="96" y="925"/>
                  </a:lnTo>
                  <a:lnTo>
                    <a:pt x="78" y="919"/>
                  </a:lnTo>
                  <a:lnTo>
                    <a:pt x="60" y="909"/>
                  </a:lnTo>
                  <a:lnTo>
                    <a:pt x="44" y="896"/>
                  </a:lnTo>
                  <a:lnTo>
                    <a:pt x="29" y="880"/>
                  </a:lnTo>
                  <a:lnTo>
                    <a:pt x="17" y="862"/>
                  </a:lnTo>
                  <a:lnTo>
                    <a:pt x="8" y="842"/>
                  </a:lnTo>
                  <a:lnTo>
                    <a:pt x="2" y="821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rgbClr val="82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34" name="Freeform 479"/>
            <p:cNvSpPr>
              <a:spLocks/>
            </p:cNvSpPr>
            <p:nvPr/>
          </p:nvSpPr>
          <p:spPr bwMode="auto">
            <a:xfrm>
              <a:off x="4836" y="2102"/>
              <a:ext cx="130" cy="84"/>
            </a:xfrm>
            <a:custGeom>
              <a:avLst/>
              <a:gdLst>
                <a:gd name="T0" fmla="*/ 0 w 1298"/>
                <a:gd name="T1" fmla="*/ 0 h 1002"/>
                <a:gd name="T2" fmla="*/ 0 w 1298"/>
                <a:gd name="T3" fmla="*/ 0 h 1002"/>
                <a:gd name="T4" fmla="*/ 0 w 1298"/>
                <a:gd name="T5" fmla="*/ 0 h 1002"/>
                <a:gd name="T6" fmla="*/ 0 w 1298"/>
                <a:gd name="T7" fmla="*/ 0 h 1002"/>
                <a:gd name="T8" fmla="*/ 0 w 1298"/>
                <a:gd name="T9" fmla="*/ 0 h 1002"/>
                <a:gd name="T10" fmla="*/ 0 w 1298"/>
                <a:gd name="T11" fmla="*/ 0 h 1002"/>
                <a:gd name="T12" fmla="*/ 0 w 1298"/>
                <a:gd name="T13" fmla="*/ 0 h 1002"/>
                <a:gd name="T14" fmla="*/ 0 w 1298"/>
                <a:gd name="T15" fmla="*/ 0 h 1002"/>
                <a:gd name="T16" fmla="*/ 0 w 1298"/>
                <a:gd name="T17" fmla="*/ 0 h 1002"/>
                <a:gd name="T18" fmla="*/ 0 w 1298"/>
                <a:gd name="T19" fmla="*/ 0 h 1002"/>
                <a:gd name="T20" fmla="*/ 0 w 1298"/>
                <a:gd name="T21" fmla="*/ 0 h 1002"/>
                <a:gd name="T22" fmla="*/ 0 w 1298"/>
                <a:gd name="T23" fmla="*/ 0 h 1002"/>
                <a:gd name="T24" fmla="*/ 0 w 1298"/>
                <a:gd name="T25" fmla="*/ 0 h 1002"/>
                <a:gd name="T26" fmla="*/ 0 w 1298"/>
                <a:gd name="T27" fmla="*/ 0 h 1002"/>
                <a:gd name="T28" fmla="*/ 0 w 1298"/>
                <a:gd name="T29" fmla="*/ 0 h 1002"/>
                <a:gd name="T30" fmla="*/ 0 w 1298"/>
                <a:gd name="T31" fmla="*/ 0 h 1002"/>
                <a:gd name="T32" fmla="*/ 0 w 1298"/>
                <a:gd name="T33" fmla="*/ 0 h 1002"/>
                <a:gd name="T34" fmla="*/ 0 w 1298"/>
                <a:gd name="T35" fmla="*/ 0 h 1002"/>
                <a:gd name="T36" fmla="*/ 0 w 1298"/>
                <a:gd name="T37" fmla="*/ 0 h 1002"/>
                <a:gd name="T38" fmla="*/ 0 w 1298"/>
                <a:gd name="T39" fmla="*/ 0 h 1002"/>
                <a:gd name="T40" fmla="*/ 0 w 1298"/>
                <a:gd name="T41" fmla="*/ 0 h 1002"/>
                <a:gd name="T42" fmla="*/ 0 w 1298"/>
                <a:gd name="T43" fmla="*/ 0 h 1002"/>
                <a:gd name="T44" fmla="*/ 0 w 1298"/>
                <a:gd name="T45" fmla="*/ 0 h 1002"/>
                <a:gd name="T46" fmla="*/ 0 w 1298"/>
                <a:gd name="T47" fmla="*/ 0 h 1002"/>
                <a:gd name="T48" fmla="*/ 0 w 1298"/>
                <a:gd name="T49" fmla="*/ 0 h 1002"/>
                <a:gd name="T50" fmla="*/ 0 w 1298"/>
                <a:gd name="T51" fmla="*/ 0 h 1002"/>
                <a:gd name="T52" fmla="*/ 0 w 1298"/>
                <a:gd name="T53" fmla="*/ 0 h 1002"/>
                <a:gd name="T54" fmla="*/ 0 w 1298"/>
                <a:gd name="T55" fmla="*/ 0 h 1002"/>
                <a:gd name="T56" fmla="*/ 0 w 1298"/>
                <a:gd name="T57" fmla="*/ 0 h 1002"/>
                <a:gd name="T58" fmla="*/ 0 w 1298"/>
                <a:gd name="T59" fmla="*/ 0 h 1002"/>
                <a:gd name="T60" fmla="*/ 0 w 1298"/>
                <a:gd name="T61" fmla="*/ 0 h 1002"/>
                <a:gd name="T62" fmla="*/ 0 w 1298"/>
                <a:gd name="T63" fmla="*/ 0 h 1002"/>
                <a:gd name="T64" fmla="*/ 0 w 1298"/>
                <a:gd name="T65" fmla="*/ 0 h 1002"/>
                <a:gd name="T66" fmla="*/ 0 w 1298"/>
                <a:gd name="T67" fmla="*/ 0 h 1002"/>
                <a:gd name="T68" fmla="*/ 0 w 1298"/>
                <a:gd name="T69" fmla="*/ 0 h 1002"/>
                <a:gd name="T70" fmla="*/ 0 w 1298"/>
                <a:gd name="T71" fmla="*/ 0 h 1002"/>
                <a:gd name="T72" fmla="*/ 0 w 1298"/>
                <a:gd name="T73" fmla="*/ 0 h 1002"/>
                <a:gd name="T74" fmla="*/ 0 w 1298"/>
                <a:gd name="T75" fmla="*/ 0 h 1002"/>
                <a:gd name="T76" fmla="*/ 0 w 1298"/>
                <a:gd name="T77" fmla="*/ 0 h 1002"/>
                <a:gd name="T78" fmla="*/ 0 w 1298"/>
                <a:gd name="T79" fmla="*/ 0 h 1002"/>
                <a:gd name="T80" fmla="*/ 0 w 1298"/>
                <a:gd name="T81" fmla="*/ 0 h 1002"/>
                <a:gd name="T82" fmla="*/ 0 w 1298"/>
                <a:gd name="T83" fmla="*/ 0 h 1002"/>
                <a:gd name="T84" fmla="*/ 0 w 1298"/>
                <a:gd name="T85" fmla="*/ 0 h 1002"/>
                <a:gd name="T86" fmla="*/ 0 w 1298"/>
                <a:gd name="T87" fmla="*/ 0 h 1002"/>
                <a:gd name="T88" fmla="*/ 0 w 1298"/>
                <a:gd name="T89" fmla="*/ 0 h 1002"/>
                <a:gd name="T90" fmla="*/ 0 w 1298"/>
                <a:gd name="T91" fmla="*/ 0 h 1002"/>
                <a:gd name="T92" fmla="*/ 0 w 1298"/>
                <a:gd name="T93" fmla="*/ 0 h 1002"/>
                <a:gd name="T94" fmla="*/ 0 w 1298"/>
                <a:gd name="T95" fmla="*/ 0 h 1002"/>
                <a:gd name="T96" fmla="*/ 0 w 1298"/>
                <a:gd name="T97" fmla="*/ 0 h 10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8"/>
                <a:gd name="T148" fmla="*/ 0 h 1002"/>
                <a:gd name="T149" fmla="*/ 1298 w 1298"/>
                <a:gd name="T150" fmla="*/ 1002 h 10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8" h="1002">
                  <a:moveTo>
                    <a:pt x="0" y="801"/>
                  </a:moveTo>
                  <a:lnTo>
                    <a:pt x="9" y="112"/>
                  </a:lnTo>
                  <a:lnTo>
                    <a:pt x="13" y="90"/>
                  </a:lnTo>
                  <a:lnTo>
                    <a:pt x="22" y="71"/>
                  </a:lnTo>
                  <a:lnTo>
                    <a:pt x="37" y="52"/>
                  </a:lnTo>
                  <a:lnTo>
                    <a:pt x="57" y="36"/>
                  </a:lnTo>
                  <a:lnTo>
                    <a:pt x="79" y="22"/>
                  </a:lnTo>
                  <a:lnTo>
                    <a:pt x="103" y="12"/>
                  </a:lnTo>
                  <a:lnTo>
                    <a:pt x="127" y="4"/>
                  </a:lnTo>
                  <a:lnTo>
                    <a:pt x="150" y="1"/>
                  </a:lnTo>
                  <a:lnTo>
                    <a:pt x="182" y="1"/>
                  </a:lnTo>
                  <a:lnTo>
                    <a:pt x="214" y="0"/>
                  </a:lnTo>
                  <a:lnTo>
                    <a:pt x="246" y="0"/>
                  </a:lnTo>
                  <a:lnTo>
                    <a:pt x="277" y="0"/>
                  </a:lnTo>
                  <a:lnTo>
                    <a:pt x="310" y="1"/>
                  </a:lnTo>
                  <a:lnTo>
                    <a:pt x="341" y="1"/>
                  </a:lnTo>
                  <a:lnTo>
                    <a:pt x="374" y="2"/>
                  </a:lnTo>
                  <a:lnTo>
                    <a:pt x="405" y="2"/>
                  </a:lnTo>
                  <a:lnTo>
                    <a:pt x="438" y="3"/>
                  </a:lnTo>
                  <a:lnTo>
                    <a:pt x="469" y="5"/>
                  </a:lnTo>
                  <a:lnTo>
                    <a:pt x="502" y="7"/>
                  </a:lnTo>
                  <a:lnTo>
                    <a:pt x="533" y="9"/>
                  </a:lnTo>
                  <a:lnTo>
                    <a:pt x="566" y="10"/>
                  </a:lnTo>
                  <a:lnTo>
                    <a:pt x="597" y="12"/>
                  </a:lnTo>
                  <a:lnTo>
                    <a:pt x="630" y="14"/>
                  </a:lnTo>
                  <a:lnTo>
                    <a:pt x="662" y="17"/>
                  </a:lnTo>
                  <a:lnTo>
                    <a:pt x="694" y="19"/>
                  </a:lnTo>
                  <a:lnTo>
                    <a:pt x="726" y="22"/>
                  </a:lnTo>
                  <a:lnTo>
                    <a:pt x="757" y="25"/>
                  </a:lnTo>
                  <a:lnTo>
                    <a:pt x="790" y="29"/>
                  </a:lnTo>
                  <a:lnTo>
                    <a:pt x="820" y="32"/>
                  </a:lnTo>
                  <a:lnTo>
                    <a:pt x="852" y="37"/>
                  </a:lnTo>
                  <a:lnTo>
                    <a:pt x="883" y="41"/>
                  </a:lnTo>
                  <a:lnTo>
                    <a:pt x="916" y="45"/>
                  </a:lnTo>
                  <a:lnTo>
                    <a:pt x="947" y="50"/>
                  </a:lnTo>
                  <a:lnTo>
                    <a:pt x="979" y="55"/>
                  </a:lnTo>
                  <a:lnTo>
                    <a:pt x="1010" y="60"/>
                  </a:lnTo>
                  <a:lnTo>
                    <a:pt x="1042" y="66"/>
                  </a:lnTo>
                  <a:lnTo>
                    <a:pt x="1073" y="72"/>
                  </a:lnTo>
                  <a:lnTo>
                    <a:pt x="1105" y="77"/>
                  </a:lnTo>
                  <a:lnTo>
                    <a:pt x="1135" y="84"/>
                  </a:lnTo>
                  <a:lnTo>
                    <a:pt x="1167" y="90"/>
                  </a:lnTo>
                  <a:lnTo>
                    <a:pt x="1189" y="98"/>
                  </a:lnTo>
                  <a:lnTo>
                    <a:pt x="1210" y="109"/>
                  </a:lnTo>
                  <a:lnTo>
                    <a:pt x="1230" y="126"/>
                  </a:lnTo>
                  <a:lnTo>
                    <a:pt x="1247" y="144"/>
                  </a:lnTo>
                  <a:lnTo>
                    <a:pt x="1261" y="166"/>
                  </a:lnTo>
                  <a:lnTo>
                    <a:pt x="1272" y="190"/>
                  </a:lnTo>
                  <a:lnTo>
                    <a:pt x="1279" y="215"/>
                  </a:lnTo>
                  <a:lnTo>
                    <a:pt x="1283" y="238"/>
                  </a:lnTo>
                  <a:lnTo>
                    <a:pt x="1298" y="880"/>
                  </a:lnTo>
                  <a:lnTo>
                    <a:pt x="1295" y="903"/>
                  </a:lnTo>
                  <a:lnTo>
                    <a:pt x="1285" y="925"/>
                  </a:lnTo>
                  <a:lnTo>
                    <a:pt x="1270" y="945"/>
                  </a:lnTo>
                  <a:lnTo>
                    <a:pt x="1251" y="963"/>
                  </a:lnTo>
                  <a:lnTo>
                    <a:pt x="1230" y="977"/>
                  </a:lnTo>
                  <a:lnTo>
                    <a:pt x="1207" y="989"/>
                  </a:lnTo>
                  <a:lnTo>
                    <a:pt x="1184" y="997"/>
                  </a:lnTo>
                  <a:lnTo>
                    <a:pt x="1162" y="999"/>
                  </a:lnTo>
                  <a:lnTo>
                    <a:pt x="1127" y="1000"/>
                  </a:lnTo>
                  <a:lnTo>
                    <a:pt x="1093" y="1001"/>
                  </a:lnTo>
                  <a:lnTo>
                    <a:pt x="1059" y="1001"/>
                  </a:lnTo>
                  <a:lnTo>
                    <a:pt x="1025" y="1002"/>
                  </a:lnTo>
                  <a:lnTo>
                    <a:pt x="991" y="1002"/>
                  </a:lnTo>
                  <a:lnTo>
                    <a:pt x="957" y="1002"/>
                  </a:lnTo>
                  <a:lnTo>
                    <a:pt x="924" y="1002"/>
                  </a:lnTo>
                  <a:lnTo>
                    <a:pt x="890" y="1001"/>
                  </a:lnTo>
                  <a:lnTo>
                    <a:pt x="857" y="1001"/>
                  </a:lnTo>
                  <a:lnTo>
                    <a:pt x="823" y="1000"/>
                  </a:lnTo>
                  <a:lnTo>
                    <a:pt x="791" y="999"/>
                  </a:lnTo>
                  <a:lnTo>
                    <a:pt x="758" y="997"/>
                  </a:lnTo>
                  <a:lnTo>
                    <a:pt x="725" y="996"/>
                  </a:lnTo>
                  <a:lnTo>
                    <a:pt x="692" y="994"/>
                  </a:lnTo>
                  <a:lnTo>
                    <a:pt x="658" y="992"/>
                  </a:lnTo>
                  <a:lnTo>
                    <a:pt x="626" y="990"/>
                  </a:lnTo>
                  <a:lnTo>
                    <a:pt x="592" y="988"/>
                  </a:lnTo>
                  <a:lnTo>
                    <a:pt x="560" y="985"/>
                  </a:lnTo>
                  <a:lnTo>
                    <a:pt x="526" y="982"/>
                  </a:lnTo>
                  <a:lnTo>
                    <a:pt x="494" y="978"/>
                  </a:lnTo>
                  <a:lnTo>
                    <a:pt x="461" y="975"/>
                  </a:lnTo>
                  <a:lnTo>
                    <a:pt x="428" y="972"/>
                  </a:lnTo>
                  <a:lnTo>
                    <a:pt x="395" y="968"/>
                  </a:lnTo>
                  <a:lnTo>
                    <a:pt x="362" y="964"/>
                  </a:lnTo>
                  <a:lnTo>
                    <a:pt x="329" y="960"/>
                  </a:lnTo>
                  <a:lnTo>
                    <a:pt x="296" y="956"/>
                  </a:lnTo>
                  <a:lnTo>
                    <a:pt x="263" y="951"/>
                  </a:lnTo>
                  <a:lnTo>
                    <a:pt x="230" y="946"/>
                  </a:lnTo>
                  <a:lnTo>
                    <a:pt x="196" y="941"/>
                  </a:lnTo>
                  <a:lnTo>
                    <a:pt x="164" y="936"/>
                  </a:lnTo>
                  <a:lnTo>
                    <a:pt x="130" y="931"/>
                  </a:lnTo>
                  <a:lnTo>
                    <a:pt x="96" y="925"/>
                  </a:lnTo>
                  <a:lnTo>
                    <a:pt x="78" y="919"/>
                  </a:lnTo>
                  <a:lnTo>
                    <a:pt x="60" y="909"/>
                  </a:lnTo>
                  <a:lnTo>
                    <a:pt x="44" y="896"/>
                  </a:lnTo>
                  <a:lnTo>
                    <a:pt x="29" y="880"/>
                  </a:lnTo>
                  <a:lnTo>
                    <a:pt x="17" y="862"/>
                  </a:lnTo>
                  <a:lnTo>
                    <a:pt x="8" y="842"/>
                  </a:lnTo>
                  <a:lnTo>
                    <a:pt x="2" y="821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rgbClr val="82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35" name="Freeform 480"/>
            <p:cNvSpPr>
              <a:spLocks/>
            </p:cNvSpPr>
            <p:nvPr/>
          </p:nvSpPr>
          <p:spPr bwMode="auto">
            <a:xfrm>
              <a:off x="4839" y="2164"/>
              <a:ext cx="124" cy="22"/>
            </a:xfrm>
            <a:custGeom>
              <a:avLst/>
              <a:gdLst>
                <a:gd name="T0" fmla="*/ 0 w 1242"/>
                <a:gd name="T1" fmla="*/ 0 h 265"/>
                <a:gd name="T2" fmla="*/ 0 w 1242"/>
                <a:gd name="T3" fmla="*/ 0 h 265"/>
                <a:gd name="T4" fmla="*/ 0 w 1242"/>
                <a:gd name="T5" fmla="*/ 0 h 265"/>
                <a:gd name="T6" fmla="*/ 0 w 1242"/>
                <a:gd name="T7" fmla="*/ 0 h 265"/>
                <a:gd name="T8" fmla="*/ 0 w 1242"/>
                <a:gd name="T9" fmla="*/ 0 h 265"/>
                <a:gd name="T10" fmla="*/ 0 w 1242"/>
                <a:gd name="T11" fmla="*/ 0 h 265"/>
                <a:gd name="T12" fmla="*/ 0 w 1242"/>
                <a:gd name="T13" fmla="*/ 0 h 265"/>
                <a:gd name="T14" fmla="*/ 0 w 1242"/>
                <a:gd name="T15" fmla="*/ 0 h 265"/>
                <a:gd name="T16" fmla="*/ 0 w 1242"/>
                <a:gd name="T17" fmla="*/ 0 h 265"/>
                <a:gd name="T18" fmla="*/ 0 w 1242"/>
                <a:gd name="T19" fmla="*/ 0 h 265"/>
                <a:gd name="T20" fmla="*/ 0 w 1242"/>
                <a:gd name="T21" fmla="*/ 0 h 265"/>
                <a:gd name="T22" fmla="*/ 0 w 1242"/>
                <a:gd name="T23" fmla="*/ 0 h 265"/>
                <a:gd name="T24" fmla="*/ 0 w 1242"/>
                <a:gd name="T25" fmla="*/ 0 h 265"/>
                <a:gd name="T26" fmla="*/ 0 w 1242"/>
                <a:gd name="T27" fmla="*/ 0 h 265"/>
                <a:gd name="T28" fmla="*/ 0 w 1242"/>
                <a:gd name="T29" fmla="*/ 0 h 265"/>
                <a:gd name="T30" fmla="*/ 0 w 1242"/>
                <a:gd name="T31" fmla="*/ 0 h 265"/>
                <a:gd name="T32" fmla="*/ 0 w 1242"/>
                <a:gd name="T33" fmla="*/ 0 h 265"/>
                <a:gd name="T34" fmla="*/ 0 w 1242"/>
                <a:gd name="T35" fmla="*/ 0 h 265"/>
                <a:gd name="T36" fmla="*/ 0 w 1242"/>
                <a:gd name="T37" fmla="*/ 0 h 265"/>
                <a:gd name="T38" fmla="*/ 0 w 1242"/>
                <a:gd name="T39" fmla="*/ 0 h 265"/>
                <a:gd name="T40" fmla="*/ 0 w 1242"/>
                <a:gd name="T41" fmla="*/ 0 h 265"/>
                <a:gd name="T42" fmla="*/ 0 w 1242"/>
                <a:gd name="T43" fmla="*/ 0 h 265"/>
                <a:gd name="T44" fmla="*/ 0 w 1242"/>
                <a:gd name="T45" fmla="*/ 0 h 265"/>
                <a:gd name="T46" fmla="*/ 0 w 1242"/>
                <a:gd name="T47" fmla="*/ 0 h 265"/>
                <a:gd name="T48" fmla="*/ 0 w 1242"/>
                <a:gd name="T49" fmla="*/ 0 h 265"/>
                <a:gd name="T50" fmla="*/ 0 w 1242"/>
                <a:gd name="T51" fmla="*/ 0 h 265"/>
                <a:gd name="T52" fmla="*/ 0 w 1242"/>
                <a:gd name="T53" fmla="*/ 0 h 265"/>
                <a:gd name="T54" fmla="*/ 0 w 1242"/>
                <a:gd name="T55" fmla="*/ 0 h 265"/>
                <a:gd name="T56" fmla="*/ 0 w 1242"/>
                <a:gd name="T57" fmla="*/ 0 h 265"/>
                <a:gd name="T58" fmla="*/ 0 w 1242"/>
                <a:gd name="T59" fmla="*/ 0 h 265"/>
                <a:gd name="T60" fmla="*/ 0 w 1242"/>
                <a:gd name="T61" fmla="*/ 0 h 265"/>
                <a:gd name="T62" fmla="*/ 0 w 1242"/>
                <a:gd name="T63" fmla="*/ 0 h 265"/>
                <a:gd name="T64" fmla="*/ 0 w 1242"/>
                <a:gd name="T65" fmla="*/ 0 h 265"/>
                <a:gd name="T66" fmla="*/ 0 w 1242"/>
                <a:gd name="T67" fmla="*/ 0 h 265"/>
                <a:gd name="T68" fmla="*/ 0 w 1242"/>
                <a:gd name="T69" fmla="*/ 0 h 265"/>
                <a:gd name="T70" fmla="*/ 0 w 1242"/>
                <a:gd name="T71" fmla="*/ 0 h 265"/>
                <a:gd name="T72" fmla="*/ 0 w 1242"/>
                <a:gd name="T73" fmla="*/ 0 h 265"/>
                <a:gd name="T74" fmla="*/ 0 w 1242"/>
                <a:gd name="T75" fmla="*/ 0 h 265"/>
                <a:gd name="T76" fmla="*/ 0 w 1242"/>
                <a:gd name="T77" fmla="*/ 0 h 265"/>
                <a:gd name="T78" fmla="*/ 0 w 1242"/>
                <a:gd name="T79" fmla="*/ 0 h 265"/>
                <a:gd name="T80" fmla="*/ 0 w 1242"/>
                <a:gd name="T81" fmla="*/ 0 h 2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42"/>
                <a:gd name="T124" fmla="*/ 0 h 265"/>
                <a:gd name="T125" fmla="*/ 1242 w 1242"/>
                <a:gd name="T126" fmla="*/ 265 h 2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42" h="265">
                  <a:moveTo>
                    <a:pt x="0" y="117"/>
                  </a:moveTo>
                  <a:lnTo>
                    <a:pt x="187" y="105"/>
                  </a:lnTo>
                  <a:lnTo>
                    <a:pt x="206" y="99"/>
                  </a:lnTo>
                  <a:lnTo>
                    <a:pt x="222" y="86"/>
                  </a:lnTo>
                  <a:lnTo>
                    <a:pt x="235" y="70"/>
                  </a:lnTo>
                  <a:lnTo>
                    <a:pt x="249" y="51"/>
                  </a:lnTo>
                  <a:lnTo>
                    <a:pt x="262" y="32"/>
                  </a:lnTo>
                  <a:lnTo>
                    <a:pt x="277" y="17"/>
                  </a:lnTo>
                  <a:lnTo>
                    <a:pt x="293" y="6"/>
                  </a:lnTo>
                  <a:lnTo>
                    <a:pt x="313" y="1"/>
                  </a:lnTo>
                  <a:lnTo>
                    <a:pt x="375" y="0"/>
                  </a:lnTo>
                  <a:lnTo>
                    <a:pt x="432" y="0"/>
                  </a:lnTo>
                  <a:lnTo>
                    <a:pt x="485" y="0"/>
                  </a:lnTo>
                  <a:lnTo>
                    <a:pt x="534" y="2"/>
                  </a:lnTo>
                  <a:lnTo>
                    <a:pt x="580" y="3"/>
                  </a:lnTo>
                  <a:lnTo>
                    <a:pt x="622" y="6"/>
                  </a:lnTo>
                  <a:lnTo>
                    <a:pt x="661" y="9"/>
                  </a:lnTo>
                  <a:lnTo>
                    <a:pt x="697" y="12"/>
                  </a:lnTo>
                  <a:lnTo>
                    <a:pt x="731" y="15"/>
                  </a:lnTo>
                  <a:lnTo>
                    <a:pt x="762" y="19"/>
                  </a:lnTo>
                  <a:lnTo>
                    <a:pt x="790" y="22"/>
                  </a:lnTo>
                  <a:lnTo>
                    <a:pt x="817" y="26"/>
                  </a:lnTo>
                  <a:lnTo>
                    <a:pt x="843" y="30"/>
                  </a:lnTo>
                  <a:lnTo>
                    <a:pt x="867" y="33"/>
                  </a:lnTo>
                  <a:lnTo>
                    <a:pt x="890" y="38"/>
                  </a:lnTo>
                  <a:lnTo>
                    <a:pt x="912" y="41"/>
                  </a:lnTo>
                  <a:lnTo>
                    <a:pt x="935" y="50"/>
                  </a:lnTo>
                  <a:lnTo>
                    <a:pt x="960" y="67"/>
                  </a:lnTo>
                  <a:lnTo>
                    <a:pt x="984" y="89"/>
                  </a:lnTo>
                  <a:lnTo>
                    <a:pt x="1007" y="114"/>
                  </a:lnTo>
                  <a:lnTo>
                    <a:pt x="1029" y="139"/>
                  </a:lnTo>
                  <a:lnTo>
                    <a:pt x="1047" y="160"/>
                  </a:lnTo>
                  <a:lnTo>
                    <a:pt x="1062" y="175"/>
                  </a:lnTo>
                  <a:lnTo>
                    <a:pt x="1072" y="181"/>
                  </a:lnTo>
                  <a:lnTo>
                    <a:pt x="1242" y="206"/>
                  </a:lnTo>
                  <a:lnTo>
                    <a:pt x="1239" y="218"/>
                  </a:lnTo>
                  <a:lnTo>
                    <a:pt x="1232" y="229"/>
                  </a:lnTo>
                  <a:lnTo>
                    <a:pt x="1223" y="238"/>
                  </a:lnTo>
                  <a:lnTo>
                    <a:pt x="1211" y="247"/>
                  </a:lnTo>
                  <a:lnTo>
                    <a:pt x="1195" y="254"/>
                  </a:lnTo>
                  <a:lnTo>
                    <a:pt x="1178" y="259"/>
                  </a:lnTo>
                  <a:lnTo>
                    <a:pt x="1160" y="262"/>
                  </a:lnTo>
                  <a:lnTo>
                    <a:pt x="1139" y="263"/>
                  </a:lnTo>
                  <a:lnTo>
                    <a:pt x="1104" y="264"/>
                  </a:lnTo>
                  <a:lnTo>
                    <a:pt x="1070" y="264"/>
                  </a:lnTo>
                  <a:lnTo>
                    <a:pt x="1036" y="265"/>
                  </a:lnTo>
                  <a:lnTo>
                    <a:pt x="1002" y="265"/>
                  </a:lnTo>
                  <a:lnTo>
                    <a:pt x="969" y="265"/>
                  </a:lnTo>
                  <a:lnTo>
                    <a:pt x="934" y="265"/>
                  </a:lnTo>
                  <a:lnTo>
                    <a:pt x="901" y="265"/>
                  </a:lnTo>
                  <a:lnTo>
                    <a:pt x="867" y="264"/>
                  </a:lnTo>
                  <a:lnTo>
                    <a:pt x="835" y="264"/>
                  </a:lnTo>
                  <a:lnTo>
                    <a:pt x="801" y="263"/>
                  </a:lnTo>
                  <a:lnTo>
                    <a:pt x="769" y="262"/>
                  </a:lnTo>
                  <a:lnTo>
                    <a:pt x="736" y="260"/>
                  </a:lnTo>
                  <a:lnTo>
                    <a:pt x="703" y="259"/>
                  </a:lnTo>
                  <a:lnTo>
                    <a:pt x="669" y="257"/>
                  </a:lnTo>
                  <a:lnTo>
                    <a:pt x="636" y="255"/>
                  </a:lnTo>
                  <a:lnTo>
                    <a:pt x="604" y="253"/>
                  </a:lnTo>
                  <a:lnTo>
                    <a:pt x="570" y="251"/>
                  </a:lnTo>
                  <a:lnTo>
                    <a:pt x="538" y="248"/>
                  </a:lnTo>
                  <a:lnTo>
                    <a:pt x="504" y="246"/>
                  </a:lnTo>
                  <a:lnTo>
                    <a:pt x="472" y="243"/>
                  </a:lnTo>
                  <a:lnTo>
                    <a:pt x="438" y="239"/>
                  </a:lnTo>
                  <a:lnTo>
                    <a:pt x="406" y="235"/>
                  </a:lnTo>
                  <a:lnTo>
                    <a:pt x="373" y="232"/>
                  </a:lnTo>
                  <a:lnTo>
                    <a:pt x="340" y="228"/>
                  </a:lnTo>
                  <a:lnTo>
                    <a:pt x="307" y="224"/>
                  </a:lnTo>
                  <a:lnTo>
                    <a:pt x="274" y="220"/>
                  </a:lnTo>
                  <a:lnTo>
                    <a:pt x="240" y="215"/>
                  </a:lnTo>
                  <a:lnTo>
                    <a:pt x="208" y="210"/>
                  </a:lnTo>
                  <a:lnTo>
                    <a:pt x="174" y="205"/>
                  </a:lnTo>
                  <a:lnTo>
                    <a:pt x="140" y="200"/>
                  </a:lnTo>
                  <a:lnTo>
                    <a:pt x="107" y="195"/>
                  </a:lnTo>
                  <a:lnTo>
                    <a:pt x="73" y="189"/>
                  </a:lnTo>
                  <a:lnTo>
                    <a:pt x="56" y="186"/>
                  </a:lnTo>
                  <a:lnTo>
                    <a:pt x="41" y="180"/>
                  </a:lnTo>
                  <a:lnTo>
                    <a:pt x="28" y="175"/>
                  </a:lnTo>
                  <a:lnTo>
                    <a:pt x="17" y="169"/>
                  </a:lnTo>
                  <a:lnTo>
                    <a:pt x="10" y="160"/>
                  </a:lnTo>
                  <a:lnTo>
                    <a:pt x="4" y="149"/>
                  </a:lnTo>
                  <a:lnTo>
                    <a:pt x="1" y="13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36" name="Freeform 481"/>
            <p:cNvSpPr>
              <a:spLocks/>
            </p:cNvSpPr>
            <p:nvPr/>
          </p:nvSpPr>
          <p:spPr bwMode="auto">
            <a:xfrm>
              <a:off x="4837" y="2102"/>
              <a:ext cx="128" cy="40"/>
            </a:xfrm>
            <a:custGeom>
              <a:avLst/>
              <a:gdLst>
                <a:gd name="T0" fmla="*/ 0 w 1274"/>
                <a:gd name="T1" fmla="*/ 0 h 481"/>
                <a:gd name="T2" fmla="*/ 0 w 1274"/>
                <a:gd name="T3" fmla="*/ 0 h 481"/>
                <a:gd name="T4" fmla="*/ 0 w 1274"/>
                <a:gd name="T5" fmla="*/ 0 h 481"/>
                <a:gd name="T6" fmla="*/ 0 w 1274"/>
                <a:gd name="T7" fmla="*/ 0 h 481"/>
                <a:gd name="T8" fmla="*/ 0 w 1274"/>
                <a:gd name="T9" fmla="*/ 0 h 481"/>
                <a:gd name="T10" fmla="*/ 0 w 1274"/>
                <a:gd name="T11" fmla="*/ 0 h 481"/>
                <a:gd name="T12" fmla="*/ 0 w 1274"/>
                <a:gd name="T13" fmla="*/ 0 h 481"/>
                <a:gd name="T14" fmla="*/ 0 w 1274"/>
                <a:gd name="T15" fmla="*/ 0 h 481"/>
                <a:gd name="T16" fmla="*/ 0 w 1274"/>
                <a:gd name="T17" fmla="*/ 0 h 481"/>
                <a:gd name="T18" fmla="*/ 0 w 1274"/>
                <a:gd name="T19" fmla="*/ 0 h 481"/>
                <a:gd name="T20" fmla="*/ 0 w 1274"/>
                <a:gd name="T21" fmla="*/ 0 h 481"/>
                <a:gd name="T22" fmla="*/ 0 w 1274"/>
                <a:gd name="T23" fmla="*/ 0 h 481"/>
                <a:gd name="T24" fmla="*/ 0 w 1274"/>
                <a:gd name="T25" fmla="*/ 0 h 481"/>
                <a:gd name="T26" fmla="*/ 0 w 1274"/>
                <a:gd name="T27" fmla="*/ 0 h 481"/>
                <a:gd name="T28" fmla="*/ 0 w 1274"/>
                <a:gd name="T29" fmla="*/ 0 h 481"/>
                <a:gd name="T30" fmla="*/ 0 w 1274"/>
                <a:gd name="T31" fmla="*/ 0 h 481"/>
                <a:gd name="T32" fmla="*/ 0 w 1274"/>
                <a:gd name="T33" fmla="*/ 0 h 481"/>
                <a:gd name="T34" fmla="*/ 0 w 1274"/>
                <a:gd name="T35" fmla="*/ 0 h 481"/>
                <a:gd name="T36" fmla="*/ 0 w 1274"/>
                <a:gd name="T37" fmla="*/ 0 h 481"/>
                <a:gd name="T38" fmla="*/ 0 w 1274"/>
                <a:gd name="T39" fmla="*/ 0 h 481"/>
                <a:gd name="T40" fmla="*/ 0 w 1274"/>
                <a:gd name="T41" fmla="*/ 0 h 481"/>
                <a:gd name="T42" fmla="*/ 0 w 1274"/>
                <a:gd name="T43" fmla="*/ 0 h 481"/>
                <a:gd name="T44" fmla="*/ 0 w 1274"/>
                <a:gd name="T45" fmla="*/ 0 h 481"/>
                <a:gd name="T46" fmla="*/ 0 w 1274"/>
                <a:gd name="T47" fmla="*/ 0 h 481"/>
                <a:gd name="T48" fmla="*/ 0 w 1274"/>
                <a:gd name="T49" fmla="*/ 0 h 481"/>
                <a:gd name="T50" fmla="*/ 0 w 1274"/>
                <a:gd name="T51" fmla="*/ 0 h 481"/>
                <a:gd name="T52" fmla="*/ 0 w 1274"/>
                <a:gd name="T53" fmla="*/ 0 h 481"/>
                <a:gd name="T54" fmla="*/ 0 w 1274"/>
                <a:gd name="T55" fmla="*/ 0 h 481"/>
                <a:gd name="T56" fmla="*/ 0 w 1274"/>
                <a:gd name="T57" fmla="*/ 0 h 481"/>
                <a:gd name="T58" fmla="*/ 0 w 1274"/>
                <a:gd name="T59" fmla="*/ 0 h 481"/>
                <a:gd name="T60" fmla="*/ 0 w 1274"/>
                <a:gd name="T61" fmla="*/ 0 h 481"/>
                <a:gd name="T62" fmla="*/ 0 w 1274"/>
                <a:gd name="T63" fmla="*/ 0 h 481"/>
                <a:gd name="T64" fmla="*/ 0 w 1274"/>
                <a:gd name="T65" fmla="*/ 0 h 481"/>
                <a:gd name="T66" fmla="*/ 0 w 1274"/>
                <a:gd name="T67" fmla="*/ 0 h 481"/>
                <a:gd name="T68" fmla="*/ 0 w 1274"/>
                <a:gd name="T69" fmla="*/ 0 h 481"/>
                <a:gd name="T70" fmla="*/ 0 w 1274"/>
                <a:gd name="T71" fmla="*/ 0 h 481"/>
                <a:gd name="T72" fmla="*/ 0 w 1274"/>
                <a:gd name="T73" fmla="*/ 0 h 481"/>
                <a:gd name="T74" fmla="*/ 0 w 1274"/>
                <a:gd name="T75" fmla="*/ 0 h 481"/>
                <a:gd name="T76" fmla="*/ 0 w 1274"/>
                <a:gd name="T77" fmla="*/ 0 h 481"/>
                <a:gd name="T78" fmla="*/ 0 w 1274"/>
                <a:gd name="T79" fmla="*/ 0 h 481"/>
                <a:gd name="T80" fmla="*/ 0 w 1274"/>
                <a:gd name="T81" fmla="*/ 0 h 4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74"/>
                <a:gd name="T124" fmla="*/ 0 h 481"/>
                <a:gd name="T125" fmla="*/ 1274 w 1274"/>
                <a:gd name="T126" fmla="*/ 481 h 4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74" h="481">
                  <a:moveTo>
                    <a:pt x="211" y="357"/>
                  </a:moveTo>
                  <a:lnTo>
                    <a:pt x="0" y="112"/>
                  </a:lnTo>
                  <a:lnTo>
                    <a:pt x="6" y="89"/>
                  </a:lnTo>
                  <a:lnTo>
                    <a:pt x="18" y="69"/>
                  </a:lnTo>
                  <a:lnTo>
                    <a:pt x="34" y="50"/>
                  </a:lnTo>
                  <a:lnTo>
                    <a:pt x="52" y="34"/>
                  </a:lnTo>
                  <a:lnTo>
                    <a:pt x="72" y="21"/>
                  </a:lnTo>
                  <a:lnTo>
                    <a:pt x="95" y="11"/>
                  </a:lnTo>
                  <a:lnTo>
                    <a:pt x="118" y="4"/>
                  </a:lnTo>
                  <a:lnTo>
                    <a:pt x="141" y="1"/>
                  </a:lnTo>
                  <a:lnTo>
                    <a:pt x="173" y="1"/>
                  </a:lnTo>
                  <a:lnTo>
                    <a:pt x="205" y="0"/>
                  </a:lnTo>
                  <a:lnTo>
                    <a:pt x="237" y="0"/>
                  </a:lnTo>
                  <a:lnTo>
                    <a:pt x="268" y="0"/>
                  </a:lnTo>
                  <a:lnTo>
                    <a:pt x="301" y="1"/>
                  </a:lnTo>
                  <a:lnTo>
                    <a:pt x="332" y="1"/>
                  </a:lnTo>
                  <a:lnTo>
                    <a:pt x="365" y="2"/>
                  </a:lnTo>
                  <a:lnTo>
                    <a:pt x="396" y="2"/>
                  </a:lnTo>
                  <a:lnTo>
                    <a:pt x="429" y="3"/>
                  </a:lnTo>
                  <a:lnTo>
                    <a:pt x="460" y="5"/>
                  </a:lnTo>
                  <a:lnTo>
                    <a:pt x="493" y="7"/>
                  </a:lnTo>
                  <a:lnTo>
                    <a:pt x="524" y="9"/>
                  </a:lnTo>
                  <a:lnTo>
                    <a:pt x="557" y="10"/>
                  </a:lnTo>
                  <a:lnTo>
                    <a:pt x="588" y="12"/>
                  </a:lnTo>
                  <a:lnTo>
                    <a:pt x="621" y="14"/>
                  </a:lnTo>
                  <a:lnTo>
                    <a:pt x="653" y="17"/>
                  </a:lnTo>
                  <a:lnTo>
                    <a:pt x="685" y="19"/>
                  </a:lnTo>
                  <a:lnTo>
                    <a:pt x="717" y="22"/>
                  </a:lnTo>
                  <a:lnTo>
                    <a:pt x="748" y="25"/>
                  </a:lnTo>
                  <a:lnTo>
                    <a:pt x="781" y="29"/>
                  </a:lnTo>
                  <a:lnTo>
                    <a:pt x="811" y="32"/>
                  </a:lnTo>
                  <a:lnTo>
                    <a:pt x="843" y="37"/>
                  </a:lnTo>
                  <a:lnTo>
                    <a:pt x="874" y="41"/>
                  </a:lnTo>
                  <a:lnTo>
                    <a:pt x="907" y="45"/>
                  </a:lnTo>
                  <a:lnTo>
                    <a:pt x="938" y="50"/>
                  </a:lnTo>
                  <a:lnTo>
                    <a:pt x="970" y="55"/>
                  </a:lnTo>
                  <a:lnTo>
                    <a:pt x="1001" y="60"/>
                  </a:lnTo>
                  <a:lnTo>
                    <a:pt x="1033" y="66"/>
                  </a:lnTo>
                  <a:lnTo>
                    <a:pt x="1064" y="72"/>
                  </a:lnTo>
                  <a:lnTo>
                    <a:pt x="1096" y="77"/>
                  </a:lnTo>
                  <a:lnTo>
                    <a:pt x="1126" y="84"/>
                  </a:lnTo>
                  <a:lnTo>
                    <a:pt x="1158" y="90"/>
                  </a:lnTo>
                  <a:lnTo>
                    <a:pt x="1180" y="97"/>
                  </a:lnTo>
                  <a:lnTo>
                    <a:pt x="1199" y="108"/>
                  </a:lnTo>
                  <a:lnTo>
                    <a:pt x="1218" y="122"/>
                  </a:lnTo>
                  <a:lnTo>
                    <a:pt x="1233" y="141"/>
                  </a:lnTo>
                  <a:lnTo>
                    <a:pt x="1247" y="162"/>
                  </a:lnTo>
                  <a:lnTo>
                    <a:pt x="1258" y="186"/>
                  </a:lnTo>
                  <a:lnTo>
                    <a:pt x="1267" y="211"/>
                  </a:lnTo>
                  <a:lnTo>
                    <a:pt x="1274" y="238"/>
                  </a:lnTo>
                  <a:lnTo>
                    <a:pt x="964" y="460"/>
                  </a:lnTo>
                  <a:lnTo>
                    <a:pt x="946" y="470"/>
                  </a:lnTo>
                  <a:lnTo>
                    <a:pt x="929" y="476"/>
                  </a:lnTo>
                  <a:lnTo>
                    <a:pt x="913" y="480"/>
                  </a:lnTo>
                  <a:lnTo>
                    <a:pt x="895" y="481"/>
                  </a:lnTo>
                  <a:lnTo>
                    <a:pt x="877" y="480"/>
                  </a:lnTo>
                  <a:lnTo>
                    <a:pt x="859" y="477"/>
                  </a:lnTo>
                  <a:lnTo>
                    <a:pt x="839" y="476"/>
                  </a:lnTo>
                  <a:lnTo>
                    <a:pt x="817" y="474"/>
                  </a:lnTo>
                  <a:lnTo>
                    <a:pt x="799" y="473"/>
                  </a:lnTo>
                  <a:lnTo>
                    <a:pt x="781" y="473"/>
                  </a:lnTo>
                  <a:lnTo>
                    <a:pt x="760" y="472"/>
                  </a:lnTo>
                  <a:lnTo>
                    <a:pt x="739" y="471"/>
                  </a:lnTo>
                  <a:lnTo>
                    <a:pt x="716" y="471"/>
                  </a:lnTo>
                  <a:lnTo>
                    <a:pt x="690" y="470"/>
                  </a:lnTo>
                  <a:lnTo>
                    <a:pt x="665" y="469"/>
                  </a:lnTo>
                  <a:lnTo>
                    <a:pt x="636" y="468"/>
                  </a:lnTo>
                  <a:lnTo>
                    <a:pt x="607" y="467"/>
                  </a:lnTo>
                  <a:lnTo>
                    <a:pt x="575" y="465"/>
                  </a:lnTo>
                  <a:lnTo>
                    <a:pt x="542" y="463"/>
                  </a:lnTo>
                  <a:lnTo>
                    <a:pt x="506" y="460"/>
                  </a:lnTo>
                  <a:lnTo>
                    <a:pt x="469" y="457"/>
                  </a:lnTo>
                  <a:lnTo>
                    <a:pt x="428" y="453"/>
                  </a:lnTo>
                  <a:lnTo>
                    <a:pt x="385" y="447"/>
                  </a:lnTo>
                  <a:lnTo>
                    <a:pt x="340" y="442"/>
                  </a:lnTo>
                  <a:lnTo>
                    <a:pt x="322" y="439"/>
                  </a:lnTo>
                  <a:lnTo>
                    <a:pt x="304" y="432"/>
                  </a:lnTo>
                  <a:lnTo>
                    <a:pt x="287" y="423"/>
                  </a:lnTo>
                  <a:lnTo>
                    <a:pt x="270" y="411"/>
                  </a:lnTo>
                  <a:lnTo>
                    <a:pt x="254" y="399"/>
                  </a:lnTo>
                  <a:lnTo>
                    <a:pt x="239" y="385"/>
                  </a:lnTo>
                  <a:lnTo>
                    <a:pt x="225" y="371"/>
                  </a:lnTo>
                  <a:lnTo>
                    <a:pt x="211" y="357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37" name="Freeform 482"/>
            <p:cNvSpPr>
              <a:spLocks/>
            </p:cNvSpPr>
            <p:nvPr/>
          </p:nvSpPr>
          <p:spPr bwMode="auto">
            <a:xfrm>
              <a:off x="4849" y="2123"/>
              <a:ext cx="104" cy="58"/>
            </a:xfrm>
            <a:custGeom>
              <a:avLst/>
              <a:gdLst>
                <a:gd name="T0" fmla="*/ 0 w 1044"/>
                <a:gd name="T1" fmla="*/ 0 h 691"/>
                <a:gd name="T2" fmla="*/ 0 w 1044"/>
                <a:gd name="T3" fmla="*/ 0 h 691"/>
                <a:gd name="T4" fmla="*/ 0 w 1044"/>
                <a:gd name="T5" fmla="*/ 0 h 691"/>
                <a:gd name="T6" fmla="*/ 0 w 1044"/>
                <a:gd name="T7" fmla="*/ 0 h 691"/>
                <a:gd name="T8" fmla="*/ 0 w 1044"/>
                <a:gd name="T9" fmla="*/ 0 h 691"/>
                <a:gd name="T10" fmla="*/ 0 w 1044"/>
                <a:gd name="T11" fmla="*/ 0 h 691"/>
                <a:gd name="T12" fmla="*/ 0 w 1044"/>
                <a:gd name="T13" fmla="*/ 0 h 691"/>
                <a:gd name="T14" fmla="*/ 0 w 1044"/>
                <a:gd name="T15" fmla="*/ 0 h 691"/>
                <a:gd name="T16" fmla="*/ 0 w 1044"/>
                <a:gd name="T17" fmla="*/ 0 h 691"/>
                <a:gd name="T18" fmla="*/ 0 w 1044"/>
                <a:gd name="T19" fmla="*/ 0 h 691"/>
                <a:gd name="T20" fmla="*/ 0 w 1044"/>
                <a:gd name="T21" fmla="*/ 0 h 691"/>
                <a:gd name="T22" fmla="*/ 0 w 1044"/>
                <a:gd name="T23" fmla="*/ 0 h 691"/>
                <a:gd name="T24" fmla="*/ 0 w 1044"/>
                <a:gd name="T25" fmla="*/ 0 h 691"/>
                <a:gd name="T26" fmla="*/ 0 w 1044"/>
                <a:gd name="T27" fmla="*/ 0 h 691"/>
                <a:gd name="T28" fmla="*/ 0 w 1044"/>
                <a:gd name="T29" fmla="*/ 0 h 691"/>
                <a:gd name="T30" fmla="*/ 0 w 1044"/>
                <a:gd name="T31" fmla="*/ 0 h 691"/>
                <a:gd name="T32" fmla="*/ 0 w 1044"/>
                <a:gd name="T33" fmla="*/ 0 h 691"/>
                <a:gd name="T34" fmla="*/ 0 w 1044"/>
                <a:gd name="T35" fmla="*/ 0 h 691"/>
                <a:gd name="T36" fmla="*/ 0 w 1044"/>
                <a:gd name="T37" fmla="*/ 0 h 691"/>
                <a:gd name="T38" fmla="*/ 0 w 1044"/>
                <a:gd name="T39" fmla="*/ 0 h 691"/>
                <a:gd name="T40" fmla="*/ 0 w 1044"/>
                <a:gd name="T41" fmla="*/ 0 h 691"/>
                <a:gd name="T42" fmla="*/ 0 w 1044"/>
                <a:gd name="T43" fmla="*/ 0 h 691"/>
                <a:gd name="T44" fmla="*/ 0 w 1044"/>
                <a:gd name="T45" fmla="*/ 0 h 691"/>
                <a:gd name="T46" fmla="*/ 0 w 1044"/>
                <a:gd name="T47" fmla="*/ 0 h 691"/>
                <a:gd name="T48" fmla="*/ 0 w 1044"/>
                <a:gd name="T49" fmla="*/ 0 h 691"/>
                <a:gd name="T50" fmla="*/ 0 w 1044"/>
                <a:gd name="T51" fmla="*/ 0 h 691"/>
                <a:gd name="T52" fmla="*/ 0 w 1044"/>
                <a:gd name="T53" fmla="*/ 0 h 691"/>
                <a:gd name="T54" fmla="*/ 0 w 1044"/>
                <a:gd name="T55" fmla="*/ 0 h 691"/>
                <a:gd name="T56" fmla="*/ 0 w 1044"/>
                <a:gd name="T57" fmla="*/ 0 h 691"/>
                <a:gd name="T58" fmla="*/ 0 w 1044"/>
                <a:gd name="T59" fmla="*/ 0 h 691"/>
                <a:gd name="T60" fmla="*/ 0 w 1044"/>
                <a:gd name="T61" fmla="*/ 0 h 691"/>
                <a:gd name="T62" fmla="*/ 0 w 1044"/>
                <a:gd name="T63" fmla="*/ 0 h 691"/>
                <a:gd name="T64" fmla="*/ 0 w 1044"/>
                <a:gd name="T65" fmla="*/ 0 h 691"/>
                <a:gd name="T66" fmla="*/ 0 w 1044"/>
                <a:gd name="T67" fmla="*/ 0 h 691"/>
                <a:gd name="T68" fmla="*/ 0 w 1044"/>
                <a:gd name="T69" fmla="*/ 0 h 691"/>
                <a:gd name="T70" fmla="*/ 0 w 1044"/>
                <a:gd name="T71" fmla="*/ 0 h 691"/>
                <a:gd name="T72" fmla="*/ 0 w 1044"/>
                <a:gd name="T73" fmla="*/ 0 h 691"/>
                <a:gd name="T74" fmla="*/ 0 w 1044"/>
                <a:gd name="T75" fmla="*/ 0 h 691"/>
                <a:gd name="T76" fmla="*/ 0 w 1044"/>
                <a:gd name="T77" fmla="*/ 0 h 691"/>
                <a:gd name="T78" fmla="*/ 0 w 1044"/>
                <a:gd name="T79" fmla="*/ 0 h 691"/>
                <a:gd name="T80" fmla="*/ 0 w 1044"/>
                <a:gd name="T81" fmla="*/ 0 h 691"/>
                <a:gd name="T82" fmla="*/ 0 w 1044"/>
                <a:gd name="T83" fmla="*/ 0 h 691"/>
                <a:gd name="T84" fmla="*/ 0 w 1044"/>
                <a:gd name="T85" fmla="*/ 0 h 691"/>
                <a:gd name="T86" fmla="*/ 0 w 1044"/>
                <a:gd name="T87" fmla="*/ 0 h 691"/>
                <a:gd name="T88" fmla="*/ 0 w 1044"/>
                <a:gd name="T89" fmla="*/ 0 h 691"/>
                <a:gd name="T90" fmla="*/ 0 w 1044"/>
                <a:gd name="T91" fmla="*/ 0 h 691"/>
                <a:gd name="T92" fmla="*/ 0 w 1044"/>
                <a:gd name="T93" fmla="*/ 0 h 691"/>
                <a:gd name="T94" fmla="*/ 0 w 1044"/>
                <a:gd name="T95" fmla="*/ 0 h 691"/>
                <a:gd name="T96" fmla="*/ 0 w 1044"/>
                <a:gd name="T97" fmla="*/ 0 h 691"/>
                <a:gd name="T98" fmla="*/ 0 w 1044"/>
                <a:gd name="T99" fmla="*/ 0 h 691"/>
                <a:gd name="T100" fmla="*/ 0 w 1044"/>
                <a:gd name="T101" fmla="*/ 0 h 691"/>
                <a:gd name="T102" fmla="*/ 0 w 1044"/>
                <a:gd name="T103" fmla="*/ 0 h 6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4"/>
                <a:gd name="T157" fmla="*/ 0 h 691"/>
                <a:gd name="T158" fmla="*/ 1044 w 1044"/>
                <a:gd name="T159" fmla="*/ 691 h 6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4" h="691">
                  <a:moveTo>
                    <a:pt x="1005" y="691"/>
                  </a:moveTo>
                  <a:lnTo>
                    <a:pt x="976" y="691"/>
                  </a:lnTo>
                  <a:lnTo>
                    <a:pt x="946" y="690"/>
                  </a:lnTo>
                  <a:lnTo>
                    <a:pt x="917" y="689"/>
                  </a:lnTo>
                  <a:lnTo>
                    <a:pt x="887" y="689"/>
                  </a:lnTo>
                  <a:lnTo>
                    <a:pt x="857" y="688"/>
                  </a:lnTo>
                  <a:lnTo>
                    <a:pt x="827" y="687"/>
                  </a:lnTo>
                  <a:lnTo>
                    <a:pt x="798" y="686"/>
                  </a:lnTo>
                  <a:lnTo>
                    <a:pt x="768" y="685"/>
                  </a:lnTo>
                  <a:lnTo>
                    <a:pt x="739" y="684"/>
                  </a:lnTo>
                  <a:lnTo>
                    <a:pt x="709" y="683"/>
                  </a:lnTo>
                  <a:lnTo>
                    <a:pt x="680" y="681"/>
                  </a:lnTo>
                  <a:lnTo>
                    <a:pt x="651" y="680"/>
                  </a:lnTo>
                  <a:lnTo>
                    <a:pt x="622" y="678"/>
                  </a:lnTo>
                  <a:lnTo>
                    <a:pt x="592" y="676"/>
                  </a:lnTo>
                  <a:lnTo>
                    <a:pt x="562" y="675"/>
                  </a:lnTo>
                  <a:lnTo>
                    <a:pt x="532" y="672"/>
                  </a:lnTo>
                  <a:lnTo>
                    <a:pt x="503" y="670"/>
                  </a:lnTo>
                  <a:lnTo>
                    <a:pt x="472" y="668"/>
                  </a:lnTo>
                  <a:lnTo>
                    <a:pt x="443" y="664"/>
                  </a:lnTo>
                  <a:lnTo>
                    <a:pt x="412" y="662"/>
                  </a:lnTo>
                  <a:lnTo>
                    <a:pt x="383" y="659"/>
                  </a:lnTo>
                  <a:lnTo>
                    <a:pt x="353" y="656"/>
                  </a:lnTo>
                  <a:lnTo>
                    <a:pt x="323" y="653"/>
                  </a:lnTo>
                  <a:lnTo>
                    <a:pt x="293" y="649"/>
                  </a:lnTo>
                  <a:lnTo>
                    <a:pt x="262" y="646"/>
                  </a:lnTo>
                  <a:lnTo>
                    <a:pt x="232" y="642"/>
                  </a:lnTo>
                  <a:lnTo>
                    <a:pt x="201" y="638"/>
                  </a:lnTo>
                  <a:lnTo>
                    <a:pt x="171" y="632"/>
                  </a:lnTo>
                  <a:lnTo>
                    <a:pt x="139" y="628"/>
                  </a:lnTo>
                  <a:lnTo>
                    <a:pt x="109" y="623"/>
                  </a:lnTo>
                  <a:lnTo>
                    <a:pt x="78" y="618"/>
                  </a:lnTo>
                  <a:lnTo>
                    <a:pt x="47" y="613"/>
                  </a:lnTo>
                  <a:lnTo>
                    <a:pt x="37" y="611"/>
                  </a:lnTo>
                  <a:lnTo>
                    <a:pt x="29" y="607"/>
                  </a:lnTo>
                  <a:lnTo>
                    <a:pt x="22" y="603"/>
                  </a:lnTo>
                  <a:lnTo>
                    <a:pt x="16" y="597"/>
                  </a:lnTo>
                  <a:lnTo>
                    <a:pt x="10" y="591"/>
                  </a:lnTo>
                  <a:lnTo>
                    <a:pt x="6" y="584"/>
                  </a:lnTo>
                  <a:lnTo>
                    <a:pt x="4" y="576"/>
                  </a:lnTo>
                  <a:lnTo>
                    <a:pt x="3" y="568"/>
                  </a:lnTo>
                  <a:lnTo>
                    <a:pt x="1" y="434"/>
                  </a:lnTo>
                  <a:lnTo>
                    <a:pt x="0" y="303"/>
                  </a:lnTo>
                  <a:lnTo>
                    <a:pt x="0" y="174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6" y="23"/>
                  </a:lnTo>
                  <a:lnTo>
                    <a:pt x="10" y="16"/>
                  </a:lnTo>
                  <a:lnTo>
                    <a:pt x="15" y="10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74" y="0"/>
                  </a:lnTo>
                  <a:lnTo>
                    <a:pt x="104" y="1"/>
                  </a:lnTo>
                  <a:lnTo>
                    <a:pt x="133" y="2"/>
                  </a:lnTo>
                  <a:lnTo>
                    <a:pt x="162" y="2"/>
                  </a:lnTo>
                  <a:lnTo>
                    <a:pt x="192" y="3"/>
                  </a:lnTo>
                  <a:lnTo>
                    <a:pt x="221" y="4"/>
                  </a:lnTo>
                  <a:lnTo>
                    <a:pt x="251" y="5"/>
                  </a:lnTo>
                  <a:lnTo>
                    <a:pt x="280" y="6"/>
                  </a:lnTo>
                  <a:lnTo>
                    <a:pt x="310" y="7"/>
                  </a:lnTo>
                  <a:lnTo>
                    <a:pt x="339" y="8"/>
                  </a:lnTo>
                  <a:lnTo>
                    <a:pt x="369" y="9"/>
                  </a:lnTo>
                  <a:lnTo>
                    <a:pt x="398" y="11"/>
                  </a:lnTo>
                  <a:lnTo>
                    <a:pt x="428" y="12"/>
                  </a:lnTo>
                  <a:lnTo>
                    <a:pt x="457" y="14"/>
                  </a:lnTo>
                  <a:lnTo>
                    <a:pt x="487" y="16"/>
                  </a:lnTo>
                  <a:lnTo>
                    <a:pt x="516" y="17"/>
                  </a:lnTo>
                  <a:lnTo>
                    <a:pt x="546" y="20"/>
                  </a:lnTo>
                  <a:lnTo>
                    <a:pt x="575" y="22"/>
                  </a:lnTo>
                  <a:lnTo>
                    <a:pt x="605" y="25"/>
                  </a:lnTo>
                  <a:lnTo>
                    <a:pt x="634" y="27"/>
                  </a:lnTo>
                  <a:lnTo>
                    <a:pt x="664" y="30"/>
                  </a:lnTo>
                  <a:lnTo>
                    <a:pt x="692" y="32"/>
                  </a:lnTo>
                  <a:lnTo>
                    <a:pt x="721" y="35"/>
                  </a:lnTo>
                  <a:lnTo>
                    <a:pt x="751" y="38"/>
                  </a:lnTo>
                  <a:lnTo>
                    <a:pt x="780" y="41"/>
                  </a:lnTo>
                  <a:lnTo>
                    <a:pt x="811" y="44"/>
                  </a:lnTo>
                  <a:lnTo>
                    <a:pt x="840" y="49"/>
                  </a:lnTo>
                  <a:lnTo>
                    <a:pt x="870" y="53"/>
                  </a:lnTo>
                  <a:lnTo>
                    <a:pt x="900" y="56"/>
                  </a:lnTo>
                  <a:lnTo>
                    <a:pt x="930" y="60"/>
                  </a:lnTo>
                  <a:lnTo>
                    <a:pt x="959" y="65"/>
                  </a:lnTo>
                  <a:lnTo>
                    <a:pt x="990" y="69"/>
                  </a:lnTo>
                  <a:lnTo>
                    <a:pt x="999" y="71"/>
                  </a:lnTo>
                  <a:lnTo>
                    <a:pt x="1007" y="75"/>
                  </a:lnTo>
                  <a:lnTo>
                    <a:pt x="1014" y="80"/>
                  </a:lnTo>
                  <a:lnTo>
                    <a:pt x="1020" y="85"/>
                  </a:lnTo>
                  <a:lnTo>
                    <a:pt x="1025" y="91"/>
                  </a:lnTo>
                  <a:lnTo>
                    <a:pt x="1029" y="98"/>
                  </a:lnTo>
                  <a:lnTo>
                    <a:pt x="1032" y="105"/>
                  </a:lnTo>
                  <a:lnTo>
                    <a:pt x="1033" y="114"/>
                  </a:lnTo>
                  <a:lnTo>
                    <a:pt x="1038" y="248"/>
                  </a:lnTo>
                  <a:lnTo>
                    <a:pt x="1041" y="382"/>
                  </a:lnTo>
                  <a:lnTo>
                    <a:pt x="1042" y="516"/>
                  </a:lnTo>
                  <a:lnTo>
                    <a:pt x="1044" y="654"/>
                  </a:lnTo>
                  <a:lnTo>
                    <a:pt x="1044" y="662"/>
                  </a:lnTo>
                  <a:lnTo>
                    <a:pt x="1042" y="670"/>
                  </a:lnTo>
                  <a:lnTo>
                    <a:pt x="1039" y="676"/>
                  </a:lnTo>
                  <a:lnTo>
                    <a:pt x="1033" y="681"/>
                  </a:lnTo>
                  <a:lnTo>
                    <a:pt x="1028" y="685"/>
                  </a:lnTo>
                  <a:lnTo>
                    <a:pt x="1021" y="688"/>
                  </a:lnTo>
                  <a:lnTo>
                    <a:pt x="1013" y="690"/>
                  </a:lnTo>
                  <a:lnTo>
                    <a:pt x="1005" y="6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38" name="Freeform 483"/>
            <p:cNvSpPr>
              <a:spLocks/>
            </p:cNvSpPr>
            <p:nvPr/>
          </p:nvSpPr>
          <p:spPr bwMode="auto">
            <a:xfrm>
              <a:off x="4849" y="2124"/>
              <a:ext cx="103" cy="57"/>
            </a:xfrm>
            <a:custGeom>
              <a:avLst/>
              <a:gdLst>
                <a:gd name="T0" fmla="*/ 0 w 1032"/>
                <a:gd name="T1" fmla="*/ 0 h 684"/>
                <a:gd name="T2" fmla="*/ 0 w 1032"/>
                <a:gd name="T3" fmla="*/ 0 h 684"/>
                <a:gd name="T4" fmla="*/ 0 w 1032"/>
                <a:gd name="T5" fmla="*/ 0 h 684"/>
                <a:gd name="T6" fmla="*/ 0 w 1032"/>
                <a:gd name="T7" fmla="*/ 0 h 684"/>
                <a:gd name="T8" fmla="*/ 0 w 1032"/>
                <a:gd name="T9" fmla="*/ 0 h 684"/>
                <a:gd name="T10" fmla="*/ 0 w 1032"/>
                <a:gd name="T11" fmla="*/ 0 h 684"/>
                <a:gd name="T12" fmla="*/ 0 w 1032"/>
                <a:gd name="T13" fmla="*/ 0 h 684"/>
                <a:gd name="T14" fmla="*/ 0 w 1032"/>
                <a:gd name="T15" fmla="*/ 0 h 684"/>
                <a:gd name="T16" fmla="*/ 0 w 1032"/>
                <a:gd name="T17" fmla="*/ 0 h 684"/>
                <a:gd name="T18" fmla="*/ 0 w 1032"/>
                <a:gd name="T19" fmla="*/ 0 h 684"/>
                <a:gd name="T20" fmla="*/ 0 w 1032"/>
                <a:gd name="T21" fmla="*/ 0 h 684"/>
                <a:gd name="T22" fmla="*/ 0 w 1032"/>
                <a:gd name="T23" fmla="*/ 0 h 684"/>
                <a:gd name="T24" fmla="*/ 0 w 1032"/>
                <a:gd name="T25" fmla="*/ 0 h 684"/>
                <a:gd name="T26" fmla="*/ 0 w 1032"/>
                <a:gd name="T27" fmla="*/ 0 h 684"/>
                <a:gd name="T28" fmla="*/ 0 w 1032"/>
                <a:gd name="T29" fmla="*/ 0 h 684"/>
                <a:gd name="T30" fmla="*/ 0 w 1032"/>
                <a:gd name="T31" fmla="*/ 0 h 684"/>
                <a:gd name="T32" fmla="*/ 0 w 1032"/>
                <a:gd name="T33" fmla="*/ 0 h 684"/>
                <a:gd name="T34" fmla="*/ 0 w 1032"/>
                <a:gd name="T35" fmla="*/ 0 h 684"/>
                <a:gd name="T36" fmla="*/ 0 w 1032"/>
                <a:gd name="T37" fmla="*/ 0 h 684"/>
                <a:gd name="T38" fmla="*/ 0 w 1032"/>
                <a:gd name="T39" fmla="*/ 0 h 684"/>
                <a:gd name="T40" fmla="*/ 0 w 1032"/>
                <a:gd name="T41" fmla="*/ 0 h 684"/>
                <a:gd name="T42" fmla="*/ 0 w 1032"/>
                <a:gd name="T43" fmla="*/ 0 h 684"/>
                <a:gd name="T44" fmla="*/ 0 w 1032"/>
                <a:gd name="T45" fmla="*/ 0 h 684"/>
                <a:gd name="T46" fmla="*/ 0 w 1032"/>
                <a:gd name="T47" fmla="*/ 0 h 684"/>
                <a:gd name="T48" fmla="*/ 0 w 1032"/>
                <a:gd name="T49" fmla="*/ 0 h 684"/>
                <a:gd name="T50" fmla="*/ 0 w 1032"/>
                <a:gd name="T51" fmla="*/ 0 h 684"/>
                <a:gd name="T52" fmla="*/ 0 w 1032"/>
                <a:gd name="T53" fmla="*/ 0 h 684"/>
                <a:gd name="T54" fmla="*/ 0 w 1032"/>
                <a:gd name="T55" fmla="*/ 0 h 684"/>
                <a:gd name="T56" fmla="*/ 0 w 1032"/>
                <a:gd name="T57" fmla="*/ 0 h 684"/>
                <a:gd name="T58" fmla="*/ 0 w 1032"/>
                <a:gd name="T59" fmla="*/ 0 h 684"/>
                <a:gd name="T60" fmla="*/ 0 w 1032"/>
                <a:gd name="T61" fmla="*/ 0 h 684"/>
                <a:gd name="T62" fmla="*/ 0 w 1032"/>
                <a:gd name="T63" fmla="*/ 0 h 684"/>
                <a:gd name="T64" fmla="*/ 0 w 1032"/>
                <a:gd name="T65" fmla="*/ 0 h 684"/>
                <a:gd name="T66" fmla="*/ 0 w 1032"/>
                <a:gd name="T67" fmla="*/ 0 h 684"/>
                <a:gd name="T68" fmla="*/ 0 w 1032"/>
                <a:gd name="T69" fmla="*/ 0 h 684"/>
                <a:gd name="T70" fmla="*/ 0 w 1032"/>
                <a:gd name="T71" fmla="*/ 0 h 684"/>
                <a:gd name="T72" fmla="*/ 0 w 1032"/>
                <a:gd name="T73" fmla="*/ 0 h 684"/>
                <a:gd name="T74" fmla="*/ 0 w 1032"/>
                <a:gd name="T75" fmla="*/ 0 h 684"/>
                <a:gd name="T76" fmla="*/ 0 w 1032"/>
                <a:gd name="T77" fmla="*/ 0 h 684"/>
                <a:gd name="T78" fmla="*/ 0 w 1032"/>
                <a:gd name="T79" fmla="*/ 0 h 684"/>
                <a:gd name="T80" fmla="*/ 0 w 1032"/>
                <a:gd name="T81" fmla="*/ 0 h 684"/>
                <a:gd name="T82" fmla="*/ 0 w 1032"/>
                <a:gd name="T83" fmla="*/ 0 h 684"/>
                <a:gd name="T84" fmla="*/ 0 w 1032"/>
                <a:gd name="T85" fmla="*/ 0 h 684"/>
                <a:gd name="T86" fmla="*/ 0 w 1032"/>
                <a:gd name="T87" fmla="*/ 0 h 684"/>
                <a:gd name="T88" fmla="*/ 0 w 1032"/>
                <a:gd name="T89" fmla="*/ 0 h 684"/>
                <a:gd name="T90" fmla="*/ 0 w 1032"/>
                <a:gd name="T91" fmla="*/ 0 h 684"/>
                <a:gd name="T92" fmla="*/ 0 w 1032"/>
                <a:gd name="T93" fmla="*/ 0 h 684"/>
                <a:gd name="T94" fmla="*/ 0 w 1032"/>
                <a:gd name="T95" fmla="*/ 0 h 684"/>
                <a:gd name="T96" fmla="*/ 0 w 1032"/>
                <a:gd name="T97" fmla="*/ 0 h 684"/>
                <a:gd name="T98" fmla="*/ 0 w 1032"/>
                <a:gd name="T99" fmla="*/ 0 h 684"/>
                <a:gd name="T100" fmla="*/ 0 w 1032"/>
                <a:gd name="T101" fmla="*/ 0 h 684"/>
                <a:gd name="T102" fmla="*/ 0 w 1032"/>
                <a:gd name="T103" fmla="*/ 0 h 6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32"/>
                <a:gd name="T157" fmla="*/ 0 h 684"/>
                <a:gd name="T158" fmla="*/ 1032 w 1032"/>
                <a:gd name="T159" fmla="*/ 684 h 6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32" h="684">
                  <a:moveTo>
                    <a:pt x="994" y="684"/>
                  </a:moveTo>
                  <a:lnTo>
                    <a:pt x="964" y="683"/>
                  </a:lnTo>
                  <a:lnTo>
                    <a:pt x="935" y="683"/>
                  </a:lnTo>
                  <a:lnTo>
                    <a:pt x="906" y="682"/>
                  </a:lnTo>
                  <a:lnTo>
                    <a:pt x="877" y="681"/>
                  </a:lnTo>
                  <a:lnTo>
                    <a:pt x="848" y="680"/>
                  </a:lnTo>
                  <a:lnTo>
                    <a:pt x="818" y="679"/>
                  </a:lnTo>
                  <a:lnTo>
                    <a:pt x="790" y="678"/>
                  </a:lnTo>
                  <a:lnTo>
                    <a:pt x="760" y="677"/>
                  </a:lnTo>
                  <a:lnTo>
                    <a:pt x="731" y="676"/>
                  </a:lnTo>
                  <a:lnTo>
                    <a:pt x="701" y="675"/>
                  </a:lnTo>
                  <a:lnTo>
                    <a:pt x="673" y="673"/>
                  </a:lnTo>
                  <a:lnTo>
                    <a:pt x="644" y="672"/>
                  </a:lnTo>
                  <a:lnTo>
                    <a:pt x="615" y="670"/>
                  </a:lnTo>
                  <a:lnTo>
                    <a:pt x="585" y="669"/>
                  </a:lnTo>
                  <a:lnTo>
                    <a:pt x="556" y="667"/>
                  </a:lnTo>
                  <a:lnTo>
                    <a:pt x="526" y="665"/>
                  </a:lnTo>
                  <a:lnTo>
                    <a:pt x="497" y="663"/>
                  </a:lnTo>
                  <a:lnTo>
                    <a:pt x="467" y="659"/>
                  </a:lnTo>
                  <a:lnTo>
                    <a:pt x="438" y="657"/>
                  </a:lnTo>
                  <a:lnTo>
                    <a:pt x="408" y="654"/>
                  </a:lnTo>
                  <a:lnTo>
                    <a:pt x="379" y="651"/>
                  </a:lnTo>
                  <a:lnTo>
                    <a:pt x="349" y="648"/>
                  </a:lnTo>
                  <a:lnTo>
                    <a:pt x="319" y="645"/>
                  </a:lnTo>
                  <a:lnTo>
                    <a:pt x="290" y="642"/>
                  </a:lnTo>
                  <a:lnTo>
                    <a:pt x="259" y="638"/>
                  </a:lnTo>
                  <a:lnTo>
                    <a:pt x="229" y="635"/>
                  </a:lnTo>
                  <a:lnTo>
                    <a:pt x="199" y="631"/>
                  </a:lnTo>
                  <a:lnTo>
                    <a:pt x="169" y="625"/>
                  </a:lnTo>
                  <a:lnTo>
                    <a:pt x="138" y="621"/>
                  </a:lnTo>
                  <a:lnTo>
                    <a:pt x="108" y="616"/>
                  </a:lnTo>
                  <a:lnTo>
                    <a:pt x="76" y="611"/>
                  </a:lnTo>
                  <a:lnTo>
                    <a:pt x="46" y="606"/>
                  </a:lnTo>
                  <a:lnTo>
                    <a:pt x="37" y="604"/>
                  </a:lnTo>
                  <a:lnTo>
                    <a:pt x="30" y="599"/>
                  </a:lnTo>
                  <a:lnTo>
                    <a:pt x="23" y="595"/>
                  </a:lnTo>
                  <a:lnTo>
                    <a:pt x="17" y="589"/>
                  </a:lnTo>
                  <a:lnTo>
                    <a:pt x="11" y="584"/>
                  </a:lnTo>
                  <a:lnTo>
                    <a:pt x="7" y="577"/>
                  </a:lnTo>
                  <a:lnTo>
                    <a:pt x="5" y="569"/>
                  </a:lnTo>
                  <a:lnTo>
                    <a:pt x="4" y="561"/>
                  </a:lnTo>
                  <a:lnTo>
                    <a:pt x="1" y="429"/>
                  </a:lnTo>
                  <a:lnTo>
                    <a:pt x="0" y="298"/>
                  </a:lnTo>
                  <a:lnTo>
                    <a:pt x="0" y="170"/>
                  </a:lnTo>
                  <a:lnTo>
                    <a:pt x="4" y="37"/>
                  </a:lnTo>
                  <a:lnTo>
                    <a:pt x="5" y="29"/>
                  </a:lnTo>
                  <a:lnTo>
                    <a:pt x="7" y="23"/>
                  </a:lnTo>
                  <a:lnTo>
                    <a:pt x="11" y="16"/>
                  </a:lnTo>
                  <a:lnTo>
                    <a:pt x="15" y="10"/>
                  </a:lnTo>
                  <a:lnTo>
                    <a:pt x="21" y="6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73" y="0"/>
                  </a:lnTo>
                  <a:lnTo>
                    <a:pt x="103" y="1"/>
                  </a:lnTo>
                  <a:lnTo>
                    <a:pt x="131" y="1"/>
                  </a:lnTo>
                  <a:lnTo>
                    <a:pt x="160" y="2"/>
                  </a:lnTo>
                  <a:lnTo>
                    <a:pt x="190" y="2"/>
                  </a:lnTo>
                  <a:lnTo>
                    <a:pt x="219" y="3"/>
                  </a:lnTo>
                  <a:lnTo>
                    <a:pt x="248" y="4"/>
                  </a:lnTo>
                  <a:lnTo>
                    <a:pt x="277" y="5"/>
                  </a:lnTo>
                  <a:lnTo>
                    <a:pt x="307" y="6"/>
                  </a:lnTo>
                  <a:lnTo>
                    <a:pt x="335" y="7"/>
                  </a:lnTo>
                  <a:lnTo>
                    <a:pt x="365" y="8"/>
                  </a:lnTo>
                  <a:lnTo>
                    <a:pt x="394" y="10"/>
                  </a:lnTo>
                  <a:lnTo>
                    <a:pt x="423" y="12"/>
                  </a:lnTo>
                  <a:lnTo>
                    <a:pt x="452" y="14"/>
                  </a:lnTo>
                  <a:lnTo>
                    <a:pt x="481" y="16"/>
                  </a:lnTo>
                  <a:lnTo>
                    <a:pt x="510" y="17"/>
                  </a:lnTo>
                  <a:lnTo>
                    <a:pt x="540" y="19"/>
                  </a:lnTo>
                  <a:lnTo>
                    <a:pt x="568" y="21"/>
                  </a:lnTo>
                  <a:lnTo>
                    <a:pt x="597" y="24"/>
                  </a:lnTo>
                  <a:lnTo>
                    <a:pt x="627" y="26"/>
                  </a:lnTo>
                  <a:lnTo>
                    <a:pt x="656" y="29"/>
                  </a:lnTo>
                  <a:lnTo>
                    <a:pt x="684" y="31"/>
                  </a:lnTo>
                  <a:lnTo>
                    <a:pt x="713" y="34"/>
                  </a:lnTo>
                  <a:lnTo>
                    <a:pt x="743" y="37"/>
                  </a:lnTo>
                  <a:lnTo>
                    <a:pt x="772" y="40"/>
                  </a:lnTo>
                  <a:lnTo>
                    <a:pt x="802" y="44"/>
                  </a:lnTo>
                  <a:lnTo>
                    <a:pt x="831" y="48"/>
                  </a:lnTo>
                  <a:lnTo>
                    <a:pt x="861" y="51"/>
                  </a:lnTo>
                  <a:lnTo>
                    <a:pt x="890" y="55"/>
                  </a:lnTo>
                  <a:lnTo>
                    <a:pt x="920" y="59"/>
                  </a:lnTo>
                  <a:lnTo>
                    <a:pt x="950" y="63"/>
                  </a:lnTo>
                  <a:lnTo>
                    <a:pt x="980" y="67"/>
                  </a:lnTo>
                  <a:lnTo>
                    <a:pt x="988" y="69"/>
                  </a:lnTo>
                  <a:lnTo>
                    <a:pt x="995" y="74"/>
                  </a:lnTo>
                  <a:lnTo>
                    <a:pt x="1001" y="78"/>
                  </a:lnTo>
                  <a:lnTo>
                    <a:pt x="1007" y="83"/>
                  </a:lnTo>
                  <a:lnTo>
                    <a:pt x="1012" y="90"/>
                  </a:lnTo>
                  <a:lnTo>
                    <a:pt x="1016" y="97"/>
                  </a:lnTo>
                  <a:lnTo>
                    <a:pt x="1019" y="105"/>
                  </a:lnTo>
                  <a:lnTo>
                    <a:pt x="1020" y="114"/>
                  </a:lnTo>
                  <a:lnTo>
                    <a:pt x="1024" y="245"/>
                  </a:lnTo>
                  <a:lnTo>
                    <a:pt x="1027" y="377"/>
                  </a:lnTo>
                  <a:lnTo>
                    <a:pt x="1029" y="509"/>
                  </a:lnTo>
                  <a:lnTo>
                    <a:pt x="1032" y="647"/>
                  </a:lnTo>
                  <a:lnTo>
                    <a:pt x="1031" y="655"/>
                  </a:lnTo>
                  <a:lnTo>
                    <a:pt x="1029" y="663"/>
                  </a:lnTo>
                  <a:lnTo>
                    <a:pt x="1026" y="669"/>
                  </a:lnTo>
                  <a:lnTo>
                    <a:pt x="1021" y="674"/>
                  </a:lnTo>
                  <a:lnTo>
                    <a:pt x="1016" y="678"/>
                  </a:lnTo>
                  <a:lnTo>
                    <a:pt x="1009" y="681"/>
                  </a:lnTo>
                  <a:lnTo>
                    <a:pt x="1002" y="683"/>
                  </a:lnTo>
                  <a:lnTo>
                    <a:pt x="994" y="684"/>
                  </a:lnTo>
                  <a:close/>
                </a:path>
              </a:pathLst>
            </a:custGeom>
            <a:solidFill>
              <a:srgbClr val="0F14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39" name="Freeform 484"/>
            <p:cNvSpPr>
              <a:spLocks/>
            </p:cNvSpPr>
            <p:nvPr/>
          </p:nvSpPr>
          <p:spPr bwMode="auto">
            <a:xfrm>
              <a:off x="4849" y="2125"/>
              <a:ext cx="102" cy="56"/>
            </a:xfrm>
            <a:custGeom>
              <a:avLst/>
              <a:gdLst>
                <a:gd name="T0" fmla="*/ 0 w 1020"/>
                <a:gd name="T1" fmla="*/ 0 h 676"/>
                <a:gd name="T2" fmla="*/ 0 w 1020"/>
                <a:gd name="T3" fmla="*/ 0 h 676"/>
                <a:gd name="T4" fmla="*/ 0 w 1020"/>
                <a:gd name="T5" fmla="*/ 0 h 676"/>
                <a:gd name="T6" fmla="*/ 0 w 1020"/>
                <a:gd name="T7" fmla="*/ 0 h 676"/>
                <a:gd name="T8" fmla="*/ 0 w 1020"/>
                <a:gd name="T9" fmla="*/ 0 h 676"/>
                <a:gd name="T10" fmla="*/ 0 w 1020"/>
                <a:gd name="T11" fmla="*/ 0 h 676"/>
                <a:gd name="T12" fmla="*/ 0 w 1020"/>
                <a:gd name="T13" fmla="*/ 0 h 676"/>
                <a:gd name="T14" fmla="*/ 0 w 1020"/>
                <a:gd name="T15" fmla="*/ 0 h 676"/>
                <a:gd name="T16" fmla="*/ 0 w 1020"/>
                <a:gd name="T17" fmla="*/ 0 h 676"/>
                <a:gd name="T18" fmla="*/ 0 w 1020"/>
                <a:gd name="T19" fmla="*/ 0 h 676"/>
                <a:gd name="T20" fmla="*/ 0 w 1020"/>
                <a:gd name="T21" fmla="*/ 0 h 676"/>
                <a:gd name="T22" fmla="*/ 0 w 1020"/>
                <a:gd name="T23" fmla="*/ 0 h 676"/>
                <a:gd name="T24" fmla="*/ 0 w 1020"/>
                <a:gd name="T25" fmla="*/ 0 h 676"/>
                <a:gd name="T26" fmla="*/ 0 w 1020"/>
                <a:gd name="T27" fmla="*/ 0 h 676"/>
                <a:gd name="T28" fmla="*/ 0 w 1020"/>
                <a:gd name="T29" fmla="*/ 0 h 676"/>
                <a:gd name="T30" fmla="*/ 0 w 1020"/>
                <a:gd name="T31" fmla="*/ 0 h 676"/>
                <a:gd name="T32" fmla="*/ 0 w 1020"/>
                <a:gd name="T33" fmla="*/ 0 h 676"/>
                <a:gd name="T34" fmla="*/ 0 w 1020"/>
                <a:gd name="T35" fmla="*/ 0 h 676"/>
                <a:gd name="T36" fmla="*/ 0 w 1020"/>
                <a:gd name="T37" fmla="*/ 0 h 676"/>
                <a:gd name="T38" fmla="*/ 0 w 1020"/>
                <a:gd name="T39" fmla="*/ 0 h 676"/>
                <a:gd name="T40" fmla="*/ 0 w 1020"/>
                <a:gd name="T41" fmla="*/ 0 h 676"/>
                <a:gd name="T42" fmla="*/ 0 w 1020"/>
                <a:gd name="T43" fmla="*/ 0 h 676"/>
                <a:gd name="T44" fmla="*/ 0 w 1020"/>
                <a:gd name="T45" fmla="*/ 0 h 676"/>
                <a:gd name="T46" fmla="*/ 0 w 1020"/>
                <a:gd name="T47" fmla="*/ 0 h 676"/>
                <a:gd name="T48" fmla="*/ 0 w 1020"/>
                <a:gd name="T49" fmla="*/ 0 h 676"/>
                <a:gd name="T50" fmla="*/ 0 w 1020"/>
                <a:gd name="T51" fmla="*/ 0 h 676"/>
                <a:gd name="T52" fmla="*/ 0 w 1020"/>
                <a:gd name="T53" fmla="*/ 0 h 676"/>
                <a:gd name="T54" fmla="*/ 0 w 1020"/>
                <a:gd name="T55" fmla="*/ 0 h 676"/>
                <a:gd name="T56" fmla="*/ 0 w 1020"/>
                <a:gd name="T57" fmla="*/ 0 h 676"/>
                <a:gd name="T58" fmla="*/ 0 w 1020"/>
                <a:gd name="T59" fmla="*/ 0 h 676"/>
                <a:gd name="T60" fmla="*/ 0 w 1020"/>
                <a:gd name="T61" fmla="*/ 0 h 676"/>
                <a:gd name="T62" fmla="*/ 0 w 1020"/>
                <a:gd name="T63" fmla="*/ 0 h 676"/>
                <a:gd name="T64" fmla="*/ 0 w 1020"/>
                <a:gd name="T65" fmla="*/ 0 h 676"/>
                <a:gd name="T66" fmla="*/ 0 w 1020"/>
                <a:gd name="T67" fmla="*/ 0 h 676"/>
                <a:gd name="T68" fmla="*/ 0 w 1020"/>
                <a:gd name="T69" fmla="*/ 0 h 676"/>
                <a:gd name="T70" fmla="*/ 0 w 1020"/>
                <a:gd name="T71" fmla="*/ 0 h 676"/>
                <a:gd name="T72" fmla="*/ 0 w 1020"/>
                <a:gd name="T73" fmla="*/ 0 h 676"/>
                <a:gd name="T74" fmla="*/ 0 w 1020"/>
                <a:gd name="T75" fmla="*/ 0 h 676"/>
                <a:gd name="T76" fmla="*/ 0 w 1020"/>
                <a:gd name="T77" fmla="*/ 0 h 676"/>
                <a:gd name="T78" fmla="*/ 0 w 1020"/>
                <a:gd name="T79" fmla="*/ 0 h 676"/>
                <a:gd name="T80" fmla="*/ 0 w 1020"/>
                <a:gd name="T81" fmla="*/ 0 h 676"/>
                <a:gd name="T82" fmla="*/ 0 w 1020"/>
                <a:gd name="T83" fmla="*/ 0 h 676"/>
                <a:gd name="T84" fmla="*/ 0 w 1020"/>
                <a:gd name="T85" fmla="*/ 0 h 676"/>
                <a:gd name="T86" fmla="*/ 0 w 1020"/>
                <a:gd name="T87" fmla="*/ 0 h 676"/>
                <a:gd name="T88" fmla="*/ 0 w 1020"/>
                <a:gd name="T89" fmla="*/ 0 h 676"/>
                <a:gd name="T90" fmla="*/ 0 w 1020"/>
                <a:gd name="T91" fmla="*/ 0 h 676"/>
                <a:gd name="T92" fmla="*/ 0 w 1020"/>
                <a:gd name="T93" fmla="*/ 0 h 676"/>
                <a:gd name="T94" fmla="*/ 0 w 1020"/>
                <a:gd name="T95" fmla="*/ 0 h 676"/>
                <a:gd name="T96" fmla="*/ 0 w 1020"/>
                <a:gd name="T97" fmla="*/ 0 h 676"/>
                <a:gd name="T98" fmla="*/ 0 w 1020"/>
                <a:gd name="T99" fmla="*/ 0 h 676"/>
                <a:gd name="T100" fmla="*/ 0 w 1020"/>
                <a:gd name="T101" fmla="*/ 0 h 676"/>
                <a:gd name="T102" fmla="*/ 0 w 1020"/>
                <a:gd name="T103" fmla="*/ 0 h 6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0"/>
                <a:gd name="T157" fmla="*/ 0 h 676"/>
                <a:gd name="T158" fmla="*/ 1020 w 1020"/>
                <a:gd name="T159" fmla="*/ 676 h 6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0" h="676">
                  <a:moveTo>
                    <a:pt x="982" y="676"/>
                  </a:moveTo>
                  <a:lnTo>
                    <a:pt x="952" y="675"/>
                  </a:lnTo>
                  <a:lnTo>
                    <a:pt x="924" y="675"/>
                  </a:lnTo>
                  <a:lnTo>
                    <a:pt x="894" y="674"/>
                  </a:lnTo>
                  <a:lnTo>
                    <a:pt x="866" y="673"/>
                  </a:lnTo>
                  <a:lnTo>
                    <a:pt x="836" y="672"/>
                  </a:lnTo>
                  <a:lnTo>
                    <a:pt x="808" y="671"/>
                  </a:lnTo>
                  <a:lnTo>
                    <a:pt x="778" y="670"/>
                  </a:lnTo>
                  <a:lnTo>
                    <a:pt x="750" y="669"/>
                  </a:lnTo>
                  <a:lnTo>
                    <a:pt x="720" y="668"/>
                  </a:lnTo>
                  <a:lnTo>
                    <a:pt x="692" y="667"/>
                  </a:lnTo>
                  <a:lnTo>
                    <a:pt x="665" y="665"/>
                  </a:lnTo>
                  <a:lnTo>
                    <a:pt x="635" y="664"/>
                  </a:lnTo>
                  <a:lnTo>
                    <a:pt x="607" y="662"/>
                  </a:lnTo>
                  <a:lnTo>
                    <a:pt x="577" y="661"/>
                  </a:lnTo>
                  <a:lnTo>
                    <a:pt x="549" y="659"/>
                  </a:lnTo>
                  <a:lnTo>
                    <a:pt x="519" y="657"/>
                  </a:lnTo>
                  <a:lnTo>
                    <a:pt x="491" y="655"/>
                  </a:lnTo>
                  <a:lnTo>
                    <a:pt x="461" y="651"/>
                  </a:lnTo>
                  <a:lnTo>
                    <a:pt x="432" y="649"/>
                  </a:lnTo>
                  <a:lnTo>
                    <a:pt x="403" y="646"/>
                  </a:lnTo>
                  <a:lnTo>
                    <a:pt x="374" y="643"/>
                  </a:lnTo>
                  <a:lnTo>
                    <a:pt x="344" y="640"/>
                  </a:lnTo>
                  <a:lnTo>
                    <a:pt x="315" y="637"/>
                  </a:lnTo>
                  <a:lnTo>
                    <a:pt x="285" y="634"/>
                  </a:lnTo>
                  <a:lnTo>
                    <a:pt x="256" y="630"/>
                  </a:lnTo>
                  <a:lnTo>
                    <a:pt x="227" y="627"/>
                  </a:lnTo>
                  <a:lnTo>
                    <a:pt x="196" y="623"/>
                  </a:lnTo>
                  <a:lnTo>
                    <a:pt x="167" y="617"/>
                  </a:lnTo>
                  <a:lnTo>
                    <a:pt x="136" y="613"/>
                  </a:lnTo>
                  <a:lnTo>
                    <a:pt x="107" y="608"/>
                  </a:lnTo>
                  <a:lnTo>
                    <a:pt x="76" y="603"/>
                  </a:lnTo>
                  <a:lnTo>
                    <a:pt x="46" y="598"/>
                  </a:lnTo>
                  <a:lnTo>
                    <a:pt x="36" y="596"/>
                  </a:lnTo>
                  <a:lnTo>
                    <a:pt x="28" y="592"/>
                  </a:lnTo>
                  <a:lnTo>
                    <a:pt x="21" y="588"/>
                  </a:lnTo>
                  <a:lnTo>
                    <a:pt x="16" y="583"/>
                  </a:lnTo>
                  <a:lnTo>
                    <a:pt x="11" y="577"/>
                  </a:lnTo>
                  <a:lnTo>
                    <a:pt x="7" y="570"/>
                  </a:lnTo>
                  <a:lnTo>
                    <a:pt x="5" y="562"/>
                  </a:lnTo>
                  <a:lnTo>
                    <a:pt x="4" y="553"/>
                  </a:lnTo>
                  <a:lnTo>
                    <a:pt x="1" y="423"/>
                  </a:lnTo>
                  <a:lnTo>
                    <a:pt x="0" y="295"/>
                  </a:lnTo>
                  <a:lnTo>
                    <a:pt x="0" y="169"/>
                  </a:lnTo>
                  <a:lnTo>
                    <a:pt x="4" y="37"/>
                  </a:lnTo>
                  <a:lnTo>
                    <a:pt x="5" y="29"/>
                  </a:lnTo>
                  <a:lnTo>
                    <a:pt x="7" y="22"/>
                  </a:lnTo>
                  <a:lnTo>
                    <a:pt x="11" y="16"/>
                  </a:lnTo>
                  <a:lnTo>
                    <a:pt x="15" y="11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72" y="0"/>
                  </a:lnTo>
                  <a:lnTo>
                    <a:pt x="102" y="1"/>
                  </a:lnTo>
                  <a:lnTo>
                    <a:pt x="130" y="1"/>
                  </a:lnTo>
                  <a:lnTo>
                    <a:pt x="158" y="2"/>
                  </a:lnTo>
                  <a:lnTo>
                    <a:pt x="188" y="4"/>
                  </a:lnTo>
                  <a:lnTo>
                    <a:pt x="216" y="5"/>
                  </a:lnTo>
                  <a:lnTo>
                    <a:pt x="245" y="5"/>
                  </a:lnTo>
                  <a:lnTo>
                    <a:pt x="274" y="6"/>
                  </a:lnTo>
                  <a:lnTo>
                    <a:pt x="303" y="7"/>
                  </a:lnTo>
                  <a:lnTo>
                    <a:pt x="331" y="9"/>
                  </a:lnTo>
                  <a:lnTo>
                    <a:pt x="361" y="10"/>
                  </a:lnTo>
                  <a:lnTo>
                    <a:pt x="389" y="11"/>
                  </a:lnTo>
                  <a:lnTo>
                    <a:pt x="418" y="13"/>
                  </a:lnTo>
                  <a:lnTo>
                    <a:pt x="446" y="14"/>
                  </a:lnTo>
                  <a:lnTo>
                    <a:pt x="476" y="16"/>
                  </a:lnTo>
                  <a:lnTo>
                    <a:pt x="504" y="18"/>
                  </a:lnTo>
                  <a:lnTo>
                    <a:pt x="532" y="20"/>
                  </a:lnTo>
                  <a:lnTo>
                    <a:pt x="562" y="22"/>
                  </a:lnTo>
                  <a:lnTo>
                    <a:pt x="590" y="24"/>
                  </a:lnTo>
                  <a:lnTo>
                    <a:pt x="620" y="27"/>
                  </a:lnTo>
                  <a:lnTo>
                    <a:pt x="648" y="29"/>
                  </a:lnTo>
                  <a:lnTo>
                    <a:pt x="676" y="32"/>
                  </a:lnTo>
                  <a:lnTo>
                    <a:pt x="705" y="35"/>
                  </a:lnTo>
                  <a:lnTo>
                    <a:pt x="734" y="38"/>
                  </a:lnTo>
                  <a:lnTo>
                    <a:pt x="763" y="42"/>
                  </a:lnTo>
                  <a:lnTo>
                    <a:pt x="793" y="45"/>
                  </a:lnTo>
                  <a:lnTo>
                    <a:pt x="821" y="48"/>
                  </a:lnTo>
                  <a:lnTo>
                    <a:pt x="851" y="52"/>
                  </a:lnTo>
                  <a:lnTo>
                    <a:pt x="880" y="56"/>
                  </a:lnTo>
                  <a:lnTo>
                    <a:pt x="908" y="60"/>
                  </a:lnTo>
                  <a:lnTo>
                    <a:pt x="938" y="65"/>
                  </a:lnTo>
                  <a:lnTo>
                    <a:pt x="967" y="69"/>
                  </a:lnTo>
                  <a:lnTo>
                    <a:pt x="977" y="71"/>
                  </a:lnTo>
                  <a:lnTo>
                    <a:pt x="984" y="75"/>
                  </a:lnTo>
                  <a:lnTo>
                    <a:pt x="991" y="79"/>
                  </a:lnTo>
                  <a:lnTo>
                    <a:pt x="996" y="84"/>
                  </a:lnTo>
                  <a:lnTo>
                    <a:pt x="1001" y="90"/>
                  </a:lnTo>
                  <a:lnTo>
                    <a:pt x="1004" y="97"/>
                  </a:lnTo>
                  <a:lnTo>
                    <a:pt x="1007" y="105"/>
                  </a:lnTo>
                  <a:lnTo>
                    <a:pt x="1008" y="113"/>
                  </a:lnTo>
                  <a:lnTo>
                    <a:pt x="1013" y="243"/>
                  </a:lnTo>
                  <a:lnTo>
                    <a:pt x="1016" y="373"/>
                  </a:lnTo>
                  <a:lnTo>
                    <a:pt x="1018" y="504"/>
                  </a:lnTo>
                  <a:lnTo>
                    <a:pt x="1020" y="639"/>
                  </a:lnTo>
                  <a:lnTo>
                    <a:pt x="1019" y="647"/>
                  </a:lnTo>
                  <a:lnTo>
                    <a:pt x="1017" y="655"/>
                  </a:lnTo>
                  <a:lnTo>
                    <a:pt x="1014" y="661"/>
                  </a:lnTo>
                  <a:lnTo>
                    <a:pt x="1009" y="666"/>
                  </a:lnTo>
                  <a:lnTo>
                    <a:pt x="1004" y="670"/>
                  </a:lnTo>
                  <a:lnTo>
                    <a:pt x="997" y="673"/>
                  </a:lnTo>
                  <a:lnTo>
                    <a:pt x="990" y="675"/>
                  </a:lnTo>
                  <a:lnTo>
                    <a:pt x="982" y="676"/>
                  </a:lnTo>
                  <a:close/>
                </a:path>
              </a:pathLst>
            </a:custGeom>
            <a:solidFill>
              <a:srgbClr val="1E2B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40" name="Freeform 485"/>
            <p:cNvSpPr>
              <a:spLocks/>
            </p:cNvSpPr>
            <p:nvPr/>
          </p:nvSpPr>
          <p:spPr bwMode="auto">
            <a:xfrm>
              <a:off x="4849" y="2125"/>
              <a:ext cx="101" cy="56"/>
            </a:xfrm>
            <a:custGeom>
              <a:avLst/>
              <a:gdLst>
                <a:gd name="T0" fmla="*/ 0 w 1008"/>
                <a:gd name="T1" fmla="*/ 0 h 666"/>
                <a:gd name="T2" fmla="*/ 0 w 1008"/>
                <a:gd name="T3" fmla="*/ 0 h 666"/>
                <a:gd name="T4" fmla="*/ 0 w 1008"/>
                <a:gd name="T5" fmla="*/ 0 h 666"/>
                <a:gd name="T6" fmla="*/ 0 w 1008"/>
                <a:gd name="T7" fmla="*/ 0 h 666"/>
                <a:gd name="T8" fmla="*/ 0 w 1008"/>
                <a:gd name="T9" fmla="*/ 0 h 666"/>
                <a:gd name="T10" fmla="*/ 0 w 1008"/>
                <a:gd name="T11" fmla="*/ 0 h 666"/>
                <a:gd name="T12" fmla="*/ 0 w 1008"/>
                <a:gd name="T13" fmla="*/ 0 h 666"/>
                <a:gd name="T14" fmla="*/ 0 w 1008"/>
                <a:gd name="T15" fmla="*/ 0 h 666"/>
                <a:gd name="T16" fmla="*/ 0 w 1008"/>
                <a:gd name="T17" fmla="*/ 0 h 666"/>
                <a:gd name="T18" fmla="*/ 0 w 1008"/>
                <a:gd name="T19" fmla="*/ 0 h 666"/>
                <a:gd name="T20" fmla="*/ 0 w 1008"/>
                <a:gd name="T21" fmla="*/ 0 h 666"/>
                <a:gd name="T22" fmla="*/ 0 w 1008"/>
                <a:gd name="T23" fmla="*/ 0 h 666"/>
                <a:gd name="T24" fmla="*/ 0 w 1008"/>
                <a:gd name="T25" fmla="*/ 0 h 666"/>
                <a:gd name="T26" fmla="*/ 0 w 1008"/>
                <a:gd name="T27" fmla="*/ 0 h 666"/>
                <a:gd name="T28" fmla="*/ 0 w 1008"/>
                <a:gd name="T29" fmla="*/ 0 h 666"/>
                <a:gd name="T30" fmla="*/ 0 w 1008"/>
                <a:gd name="T31" fmla="*/ 0 h 666"/>
                <a:gd name="T32" fmla="*/ 0 w 1008"/>
                <a:gd name="T33" fmla="*/ 0 h 666"/>
                <a:gd name="T34" fmla="*/ 0 w 1008"/>
                <a:gd name="T35" fmla="*/ 0 h 666"/>
                <a:gd name="T36" fmla="*/ 0 w 1008"/>
                <a:gd name="T37" fmla="*/ 0 h 666"/>
                <a:gd name="T38" fmla="*/ 0 w 1008"/>
                <a:gd name="T39" fmla="*/ 0 h 666"/>
                <a:gd name="T40" fmla="*/ 0 w 1008"/>
                <a:gd name="T41" fmla="*/ 0 h 666"/>
                <a:gd name="T42" fmla="*/ 0 w 1008"/>
                <a:gd name="T43" fmla="*/ 0 h 666"/>
                <a:gd name="T44" fmla="*/ 0 w 1008"/>
                <a:gd name="T45" fmla="*/ 0 h 666"/>
                <a:gd name="T46" fmla="*/ 0 w 1008"/>
                <a:gd name="T47" fmla="*/ 0 h 666"/>
                <a:gd name="T48" fmla="*/ 0 w 1008"/>
                <a:gd name="T49" fmla="*/ 0 h 666"/>
                <a:gd name="T50" fmla="*/ 0 w 1008"/>
                <a:gd name="T51" fmla="*/ 0 h 666"/>
                <a:gd name="T52" fmla="*/ 0 w 1008"/>
                <a:gd name="T53" fmla="*/ 0 h 666"/>
                <a:gd name="T54" fmla="*/ 0 w 1008"/>
                <a:gd name="T55" fmla="*/ 0 h 666"/>
                <a:gd name="T56" fmla="*/ 0 w 1008"/>
                <a:gd name="T57" fmla="*/ 0 h 666"/>
                <a:gd name="T58" fmla="*/ 0 w 1008"/>
                <a:gd name="T59" fmla="*/ 0 h 666"/>
                <a:gd name="T60" fmla="*/ 0 w 1008"/>
                <a:gd name="T61" fmla="*/ 0 h 666"/>
                <a:gd name="T62" fmla="*/ 0 w 1008"/>
                <a:gd name="T63" fmla="*/ 0 h 666"/>
                <a:gd name="T64" fmla="*/ 0 w 1008"/>
                <a:gd name="T65" fmla="*/ 0 h 666"/>
                <a:gd name="T66" fmla="*/ 0 w 1008"/>
                <a:gd name="T67" fmla="*/ 0 h 666"/>
                <a:gd name="T68" fmla="*/ 0 w 1008"/>
                <a:gd name="T69" fmla="*/ 0 h 666"/>
                <a:gd name="T70" fmla="*/ 0 w 1008"/>
                <a:gd name="T71" fmla="*/ 0 h 666"/>
                <a:gd name="T72" fmla="*/ 0 w 1008"/>
                <a:gd name="T73" fmla="*/ 0 h 666"/>
                <a:gd name="T74" fmla="*/ 0 w 1008"/>
                <a:gd name="T75" fmla="*/ 0 h 666"/>
                <a:gd name="T76" fmla="*/ 0 w 1008"/>
                <a:gd name="T77" fmla="*/ 0 h 666"/>
                <a:gd name="T78" fmla="*/ 0 w 1008"/>
                <a:gd name="T79" fmla="*/ 0 h 666"/>
                <a:gd name="T80" fmla="*/ 0 w 1008"/>
                <a:gd name="T81" fmla="*/ 0 h 666"/>
                <a:gd name="T82" fmla="*/ 0 w 1008"/>
                <a:gd name="T83" fmla="*/ 0 h 666"/>
                <a:gd name="T84" fmla="*/ 0 w 1008"/>
                <a:gd name="T85" fmla="*/ 0 h 666"/>
                <a:gd name="T86" fmla="*/ 0 w 1008"/>
                <a:gd name="T87" fmla="*/ 0 h 666"/>
                <a:gd name="T88" fmla="*/ 0 w 1008"/>
                <a:gd name="T89" fmla="*/ 0 h 666"/>
                <a:gd name="T90" fmla="*/ 0 w 1008"/>
                <a:gd name="T91" fmla="*/ 0 h 666"/>
                <a:gd name="T92" fmla="*/ 0 w 1008"/>
                <a:gd name="T93" fmla="*/ 0 h 666"/>
                <a:gd name="T94" fmla="*/ 0 w 1008"/>
                <a:gd name="T95" fmla="*/ 0 h 666"/>
                <a:gd name="T96" fmla="*/ 0 w 1008"/>
                <a:gd name="T97" fmla="*/ 0 h 666"/>
                <a:gd name="T98" fmla="*/ 0 w 1008"/>
                <a:gd name="T99" fmla="*/ 0 h 666"/>
                <a:gd name="T100" fmla="*/ 0 w 1008"/>
                <a:gd name="T101" fmla="*/ 0 h 666"/>
                <a:gd name="T102" fmla="*/ 0 w 1008"/>
                <a:gd name="T103" fmla="*/ 0 h 6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08"/>
                <a:gd name="T157" fmla="*/ 0 h 666"/>
                <a:gd name="T158" fmla="*/ 1008 w 1008"/>
                <a:gd name="T159" fmla="*/ 666 h 6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08" h="666">
                  <a:moveTo>
                    <a:pt x="969" y="666"/>
                  </a:moveTo>
                  <a:lnTo>
                    <a:pt x="941" y="665"/>
                  </a:lnTo>
                  <a:lnTo>
                    <a:pt x="913" y="665"/>
                  </a:lnTo>
                  <a:lnTo>
                    <a:pt x="884" y="664"/>
                  </a:lnTo>
                  <a:lnTo>
                    <a:pt x="855" y="663"/>
                  </a:lnTo>
                  <a:lnTo>
                    <a:pt x="826" y="662"/>
                  </a:lnTo>
                  <a:lnTo>
                    <a:pt x="798" y="661"/>
                  </a:lnTo>
                  <a:lnTo>
                    <a:pt x="769" y="660"/>
                  </a:lnTo>
                  <a:lnTo>
                    <a:pt x="741" y="659"/>
                  </a:lnTo>
                  <a:lnTo>
                    <a:pt x="712" y="658"/>
                  </a:lnTo>
                  <a:lnTo>
                    <a:pt x="684" y="657"/>
                  </a:lnTo>
                  <a:lnTo>
                    <a:pt x="656" y="655"/>
                  </a:lnTo>
                  <a:lnTo>
                    <a:pt x="628" y="654"/>
                  </a:lnTo>
                  <a:lnTo>
                    <a:pt x="600" y="652"/>
                  </a:lnTo>
                  <a:lnTo>
                    <a:pt x="571" y="651"/>
                  </a:lnTo>
                  <a:lnTo>
                    <a:pt x="542" y="649"/>
                  </a:lnTo>
                  <a:lnTo>
                    <a:pt x="513" y="647"/>
                  </a:lnTo>
                  <a:lnTo>
                    <a:pt x="485" y="645"/>
                  </a:lnTo>
                  <a:lnTo>
                    <a:pt x="456" y="643"/>
                  </a:lnTo>
                  <a:lnTo>
                    <a:pt x="427" y="639"/>
                  </a:lnTo>
                  <a:lnTo>
                    <a:pt x="398" y="637"/>
                  </a:lnTo>
                  <a:lnTo>
                    <a:pt x="370" y="634"/>
                  </a:lnTo>
                  <a:lnTo>
                    <a:pt x="340" y="631"/>
                  </a:lnTo>
                  <a:lnTo>
                    <a:pt x="311" y="628"/>
                  </a:lnTo>
                  <a:lnTo>
                    <a:pt x="282" y="625"/>
                  </a:lnTo>
                  <a:lnTo>
                    <a:pt x="253" y="621"/>
                  </a:lnTo>
                  <a:lnTo>
                    <a:pt x="223" y="618"/>
                  </a:lnTo>
                  <a:lnTo>
                    <a:pt x="194" y="614"/>
                  </a:lnTo>
                  <a:lnTo>
                    <a:pt x="165" y="609"/>
                  </a:lnTo>
                  <a:lnTo>
                    <a:pt x="135" y="604"/>
                  </a:lnTo>
                  <a:lnTo>
                    <a:pt x="106" y="600"/>
                  </a:lnTo>
                  <a:lnTo>
                    <a:pt x="75" y="595"/>
                  </a:lnTo>
                  <a:lnTo>
                    <a:pt x="46" y="590"/>
                  </a:lnTo>
                  <a:lnTo>
                    <a:pt x="36" y="588"/>
                  </a:lnTo>
                  <a:lnTo>
                    <a:pt x="28" y="584"/>
                  </a:lnTo>
                  <a:lnTo>
                    <a:pt x="21" y="579"/>
                  </a:lnTo>
                  <a:lnTo>
                    <a:pt x="16" y="574"/>
                  </a:lnTo>
                  <a:lnTo>
                    <a:pt x="11" y="568"/>
                  </a:lnTo>
                  <a:lnTo>
                    <a:pt x="7" y="561"/>
                  </a:lnTo>
                  <a:lnTo>
                    <a:pt x="5" y="554"/>
                  </a:lnTo>
                  <a:lnTo>
                    <a:pt x="4" y="545"/>
                  </a:lnTo>
                  <a:lnTo>
                    <a:pt x="1" y="416"/>
                  </a:lnTo>
                  <a:lnTo>
                    <a:pt x="0" y="291"/>
                  </a:lnTo>
                  <a:lnTo>
                    <a:pt x="0" y="165"/>
                  </a:lnTo>
                  <a:lnTo>
                    <a:pt x="4" y="37"/>
                  </a:lnTo>
                  <a:lnTo>
                    <a:pt x="5" y="29"/>
                  </a:lnTo>
                  <a:lnTo>
                    <a:pt x="7" y="20"/>
                  </a:lnTo>
                  <a:lnTo>
                    <a:pt x="11" y="14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72" y="0"/>
                  </a:lnTo>
                  <a:lnTo>
                    <a:pt x="100" y="1"/>
                  </a:lnTo>
                  <a:lnTo>
                    <a:pt x="129" y="1"/>
                  </a:lnTo>
                  <a:lnTo>
                    <a:pt x="158" y="1"/>
                  </a:lnTo>
                  <a:lnTo>
                    <a:pt x="187" y="2"/>
                  </a:lnTo>
                  <a:lnTo>
                    <a:pt x="215" y="3"/>
                  </a:lnTo>
                  <a:lnTo>
                    <a:pt x="244" y="4"/>
                  </a:lnTo>
                  <a:lnTo>
                    <a:pt x="272" y="5"/>
                  </a:lnTo>
                  <a:lnTo>
                    <a:pt x="300" y="6"/>
                  </a:lnTo>
                  <a:lnTo>
                    <a:pt x="328" y="7"/>
                  </a:lnTo>
                  <a:lnTo>
                    <a:pt x="357" y="8"/>
                  </a:lnTo>
                  <a:lnTo>
                    <a:pt x="385" y="9"/>
                  </a:lnTo>
                  <a:lnTo>
                    <a:pt x="414" y="11"/>
                  </a:lnTo>
                  <a:lnTo>
                    <a:pt x="442" y="12"/>
                  </a:lnTo>
                  <a:lnTo>
                    <a:pt x="470" y="14"/>
                  </a:lnTo>
                  <a:lnTo>
                    <a:pt x="499" y="16"/>
                  </a:lnTo>
                  <a:lnTo>
                    <a:pt x="527" y="18"/>
                  </a:lnTo>
                  <a:lnTo>
                    <a:pt x="556" y="20"/>
                  </a:lnTo>
                  <a:lnTo>
                    <a:pt x="584" y="22"/>
                  </a:lnTo>
                  <a:lnTo>
                    <a:pt x="613" y="26"/>
                  </a:lnTo>
                  <a:lnTo>
                    <a:pt x="641" y="28"/>
                  </a:lnTo>
                  <a:lnTo>
                    <a:pt x="669" y="31"/>
                  </a:lnTo>
                  <a:lnTo>
                    <a:pt x="697" y="34"/>
                  </a:lnTo>
                  <a:lnTo>
                    <a:pt x="726" y="37"/>
                  </a:lnTo>
                  <a:lnTo>
                    <a:pt x="754" y="40"/>
                  </a:lnTo>
                  <a:lnTo>
                    <a:pt x="782" y="43"/>
                  </a:lnTo>
                  <a:lnTo>
                    <a:pt x="811" y="47"/>
                  </a:lnTo>
                  <a:lnTo>
                    <a:pt x="839" y="50"/>
                  </a:lnTo>
                  <a:lnTo>
                    <a:pt x="869" y="55"/>
                  </a:lnTo>
                  <a:lnTo>
                    <a:pt x="897" y="59"/>
                  </a:lnTo>
                  <a:lnTo>
                    <a:pt x="927" y="63"/>
                  </a:lnTo>
                  <a:lnTo>
                    <a:pt x="955" y="67"/>
                  </a:lnTo>
                  <a:lnTo>
                    <a:pt x="964" y="69"/>
                  </a:lnTo>
                  <a:lnTo>
                    <a:pt x="972" y="72"/>
                  </a:lnTo>
                  <a:lnTo>
                    <a:pt x="979" y="76"/>
                  </a:lnTo>
                  <a:lnTo>
                    <a:pt x="985" y="81"/>
                  </a:lnTo>
                  <a:lnTo>
                    <a:pt x="990" y="88"/>
                  </a:lnTo>
                  <a:lnTo>
                    <a:pt x="993" y="95"/>
                  </a:lnTo>
                  <a:lnTo>
                    <a:pt x="995" y="102"/>
                  </a:lnTo>
                  <a:lnTo>
                    <a:pt x="996" y="112"/>
                  </a:lnTo>
                  <a:lnTo>
                    <a:pt x="1002" y="239"/>
                  </a:lnTo>
                  <a:lnTo>
                    <a:pt x="1004" y="367"/>
                  </a:lnTo>
                  <a:lnTo>
                    <a:pt x="1006" y="497"/>
                  </a:lnTo>
                  <a:lnTo>
                    <a:pt x="1008" y="629"/>
                  </a:lnTo>
                  <a:lnTo>
                    <a:pt x="1007" y="637"/>
                  </a:lnTo>
                  <a:lnTo>
                    <a:pt x="1005" y="645"/>
                  </a:lnTo>
                  <a:lnTo>
                    <a:pt x="1002" y="651"/>
                  </a:lnTo>
                  <a:lnTo>
                    <a:pt x="997" y="656"/>
                  </a:lnTo>
                  <a:lnTo>
                    <a:pt x="992" y="660"/>
                  </a:lnTo>
                  <a:lnTo>
                    <a:pt x="985" y="663"/>
                  </a:lnTo>
                  <a:lnTo>
                    <a:pt x="978" y="665"/>
                  </a:lnTo>
                  <a:lnTo>
                    <a:pt x="969" y="666"/>
                  </a:lnTo>
                  <a:close/>
                </a:path>
              </a:pathLst>
            </a:custGeom>
            <a:solidFill>
              <a:srgbClr val="2C4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41" name="Freeform 486"/>
            <p:cNvSpPr>
              <a:spLocks/>
            </p:cNvSpPr>
            <p:nvPr/>
          </p:nvSpPr>
          <p:spPr bwMode="auto">
            <a:xfrm>
              <a:off x="4849" y="2126"/>
              <a:ext cx="99" cy="55"/>
            </a:xfrm>
            <a:custGeom>
              <a:avLst/>
              <a:gdLst>
                <a:gd name="T0" fmla="*/ 0 w 996"/>
                <a:gd name="T1" fmla="*/ 0 h 659"/>
                <a:gd name="T2" fmla="*/ 0 w 996"/>
                <a:gd name="T3" fmla="*/ 0 h 659"/>
                <a:gd name="T4" fmla="*/ 0 w 996"/>
                <a:gd name="T5" fmla="*/ 0 h 659"/>
                <a:gd name="T6" fmla="*/ 0 w 996"/>
                <a:gd name="T7" fmla="*/ 0 h 659"/>
                <a:gd name="T8" fmla="*/ 0 w 996"/>
                <a:gd name="T9" fmla="*/ 0 h 659"/>
                <a:gd name="T10" fmla="*/ 0 w 996"/>
                <a:gd name="T11" fmla="*/ 0 h 659"/>
                <a:gd name="T12" fmla="*/ 0 w 996"/>
                <a:gd name="T13" fmla="*/ 0 h 659"/>
                <a:gd name="T14" fmla="*/ 0 w 996"/>
                <a:gd name="T15" fmla="*/ 0 h 659"/>
                <a:gd name="T16" fmla="*/ 0 w 996"/>
                <a:gd name="T17" fmla="*/ 0 h 659"/>
                <a:gd name="T18" fmla="*/ 0 w 996"/>
                <a:gd name="T19" fmla="*/ 0 h 659"/>
                <a:gd name="T20" fmla="*/ 0 w 996"/>
                <a:gd name="T21" fmla="*/ 0 h 659"/>
                <a:gd name="T22" fmla="*/ 0 w 996"/>
                <a:gd name="T23" fmla="*/ 0 h 659"/>
                <a:gd name="T24" fmla="*/ 0 w 996"/>
                <a:gd name="T25" fmla="*/ 0 h 659"/>
                <a:gd name="T26" fmla="*/ 0 w 996"/>
                <a:gd name="T27" fmla="*/ 0 h 659"/>
                <a:gd name="T28" fmla="*/ 0 w 996"/>
                <a:gd name="T29" fmla="*/ 0 h 659"/>
                <a:gd name="T30" fmla="*/ 0 w 996"/>
                <a:gd name="T31" fmla="*/ 0 h 659"/>
                <a:gd name="T32" fmla="*/ 0 w 996"/>
                <a:gd name="T33" fmla="*/ 0 h 659"/>
                <a:gd name="T34" fmla="*/ 0 w 996"/>
                <a:gd name="T35" fmla="*/ 0 h 659"/>
                <a:gd name="T36" fmla="*/ 0 w 996"/>
                <a:gd name="T37" fmla="*/ 0 h 659"/>
                <a:gd name="T38" fmla="*/ 0 w 996"/>
                <a:gd name="T39" fmla="*/ 0 h 659"/>
                <a:gd name="T40" fmla="*/ 0 w 996"/>
                <a:gd name="T41" fmla="*/ 0 h 659"/>
                <a:gd name="T42" fmla="*/ 0 w 996"/>
                <a:gd name="T43" fmla="*/ 0 h 659"/>
                <a:gd name="T44" fmla="*/ 0 w 996"/>
                <a:gd name="T45" fmla="*/ 0 h 659"/>
                <a:gd name="T46" fmla="*/ 0 w 996"/>
                <a:gd name="T47" fmla="*/ 0 h 659"/>
                <a:gd name="T48" fmla="*/ 0 w 996"/>
                <a:gd name="T49" fmla="*/ 0 h 659"/>
                <a:gd name="T50" fmla="*/ 0 w 996"/>
                <a:gd name="T51" fmla="*/ 0 h 659"/>
                <a:gd name="T52" fmla="*/ 0 w 996"/>
                <a:gd name="T53" fmla="*/ 0 h 659"/>
                <a:gd name="T54" fmla="*/ 0 w 996"/>
                <a:gd name="T55" fmla="*/ 0 h 659"/>
                <a:gd name="T56" fmla="*/ 0 w 996"/>
                <a:gd name="T57" fmla="*/ 0 h 659"/>
                <a:gd name="T58" fmla="*/ 0 w 996"/>
                <a:gd name="T59" fmla="*/ 0 h 659"/>
                <a:gd name="T60" fmla="*/ 0 w 996"/>
                <a:gd name="T61" fmla="*/ 0 h 659"/>
                <a:gd name="T62" fmla="*/ 0 w 996"/>
                <a:gd name="T63" fmla="*/ 0 h 659"/>
                <a:gd name="T64" fmla="*/ 0 w 996"/>
                <a:gd name="T65" fmla="*/ 0 h 659"/>
                <a:gd name="T66" fmla="*/ 0 w 996"/>
                <a:gd name="T67" fmla="*/ 0 h 659"/>
                <a:gd name="T68" fmla="*/ 0 w 996"/>
                <a:gd name="T69" fmla="*/ 0 h 659"/>
                <a:gd name="T70" fmla="*/ 0 w 996"/>
                <a:gd name="T71" fmla="*/ 0 h 659"/>
                <a:gd name="T72" fmla="*/ 0 w 996"/>
                <a:gd name="T73" fmla="*/ 0 h 659"/>
                <a:gd name="T74" fmla="*/ 0 w 996"/>
                <a:gd name="T75" fmla="*/ 0 h 659"/>
                <a:gd name="T76" fmla="*/ 0 w 996"/>
                <a:gd name="T77" fmla="*/ 0 h 659"/>
                <a:gd name="T78" fmla="*/ 0 w 996"/>
                <a:gd name="T79" fmla="*/ 0 h 659"/>
                <a:gd name="T80" fmla="*/ 0 w 996"/>
                <a:gd name="T81" fmla="*/ 0 h 659"/>
                <a:gd name="T82" fmla="*/ 0 w 996"/>
                <a:gd name="T83" fmla="*/ 0 h 659"/>
                <a:gd name="T84" fmla="*/ 0 w 996"/>
                <a:gd name="T85" fmla="*/ 0 h 659"/>
                <a:gd name="T86" fmla="*/ 0 w 996"/>
                <a:gd name="T87" fmla="*/ 0 h 659"/>
                <a:gd name="T88" fmla="*/ 0 w 996"/>
                <a:gd name="T89" fmla="*/ 0 h 659"/>
                <a:gd name="T90" fmla="*/ 0 w 996"/>
                <a:gd name="T91" fmla="*/ 0 h 659"/>
                <a:gd name="T92" fmla="*/ 0 w 996"/>
                <a:gd name="T93" fmla="*/ 0 h 659"/>
                <a:gd name="T94" fmla="*/ 0 w 996"/>
                <a:gd name="T95" fmla="*/ 0 h 659"/>
                <a:gd name="T96" fmla="*/ 0 w 996"/>
                <a:gd name="T97" fmla="*/ 0 h 659"/>
                <a:gd name="T98" fmla="*/ 0 w 996"/>
                <a:gd name="T99" fmla="*/ 0 h 659"/>
                <a:gd name="T100" fmla="*/ 0 w 996"/>
                <a:gd name="T101" fmla="*/ 0 h 659"/>
                <a:gd name="T102" fmla="*/ 0 w 996"/>
                <a:gd name="T103" fmla="*/ 0 h 6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6"/>
                <a:gd name="T157" fmla="*/ 0 h 659"/>
                <a:gd name="T158" fmla="*/ 996 w 996"/>
                <a:gd name="T159" fmla="*/ 659 h 6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6" h="659">
                  <a:moveTo>
                    <a:pt x="957" y="659"/>
                  </a:moveTo>
                  <a:lnTo>
                    <a:pt x="929" y="659"/>
                  </a:lnTo>
                  <a:lnTo>
                    <a:pt x="901" y="658"/>
                  </a:lnTo>
                  <a:lnTo>
                    <a:pt x="873" y="657"/>
                  </a:lnTo>
                  <a:lnTo>
                    <a:pt x="844" y="657"/>
                  </a:lnTo>
                  <a:lnTo>
                    <a:pt x="817" y="656"/>
                  </a:lnTo>
                  <a:lnTo>
                    <a:pt x="789" y="655"/>
                  </a:lnTo>
                  <a:lnTo>
                    <a:pt x="760" y="654"/>
                  </a:lnTo>
                  <a:lnTo>
                    <a:pt x="733" y="653"/>
                  </a:lnTo>
                  <a:lnTo>
                    <a:pt x="704" y="652"/>
                  </a:lnTo>
                  <a:lnTo>
                    <a:pt x="676" y="651"/>
                  </a:lnTo>
                  <a:lnTo>
                    <a:pt x="648" y="649"/>
                  </a:lnTo>
                  <a:lnTo>
                    <a:pt x="621" y="648"/>
                  </a:lnTo>
                  <a:lnTo>
                    <a:pt x="592" y="646"/>
                  </a:lnTo>
                  <a:lnTo>
                    <a:pt x="564" y="645"/>
                  </a:lnTo>
                  <a:lnTo>
                    <a:pt x="535" y="643"/>
                  </a:lnTo>
                  <a:lnTo>
                    <a:pt x="507" y="641"/>
                  </a:lnTo>
                  <a:lnTo>
                    <a:pt x="479" y="639"/>
                  </a:lnTo>
                  <a:lnTo>
                    <a:pt x="450" y="637"/>
                  </a:lnTo>
                  <a:lnTo>
                    <a:pt x="422" y="633"/>
                  </a:lnTo>
                  <a:lnTo>
                    <a:pt x="393" y="631"/>
                  </a:lnTo>
                  <a:lnTo>
                    <a:pt x="365" y="628"/>
                  </a:lnTo>
                  <a:lnTo>
                    <a:pt x="336" y="625"/>
                  </a:lnTo>
                  <a:lnTo>
                    <a:pt x="307" y="622"/>
                  </a:lnTo>
                  <a:lnTo>
                    <a:pt x="278" y="619"/>
                  </a:lnTo>
                  <a:lnTo>
                    <a:pt x="250" y="615"/>
                  </a:lnTo>
                  <a:lnTo>
                    <a:pt x="220" y="612"/>
                  </a:lnTo>
                  <a:lnTo>
                    <a:pt x="191" y="608"/>
                  </a:lnTo>
                  <a:lnTo>
                    <a:pt x="161" y="603"/>
                  </a:lnTo>
                  <a:lnTo>
                    <a:pt x="132" y="599"/>
                  </a:lnTo>
                  <a:lnTo>
                    <a:pt x="103" y="594"/>
                  </a:lnTo>
                  <a:lnTo>
                    <a:pt x="73" y="590"/>
                  </a:lnTo>
                  <a:lnTo>
                    <a:pt x="44" y="585"/>
                  </a:lnTo>
                  <a:lnTo>
                    <a:pt x="35" y="583"/>
                  </a:lnTo>
                  <a:lnTo>
                    <a:pt x="28" y="580"/>
                  </a:lnTo>
                  <a:lnTo>
                    <a:pt x="21" y="574"/>
                  </a:lnTo>
                  <a:lnTo>
                    <a:pt x="15" y="569"/>
                  </a:lnTo>
                  <a:lnTo>
                    <a:pt x="11" y="563"/>
                  </a:lnTo>
                  <a:lnTo>
                    <a:pt x="7" y="556"/>
                  </a:lnTo>
                  <a:lnTo>
                    <a:pt x="5" y="549"/>
                  </a:lnTo>
                  <a:lnTo>
                    <a:pt x="4" y="540"/>
                  </a:lnTo>
                  <a:lnTo>
                    <a:pt x="1" y="412"/>
                  </a:lnTo>
                  <a:lnTo>
                    <a:pt x="0" y="288"/>
                  </a:lnTo>
                  <a:lnTo>
                    <a:pt x="0" y="164"/>
                  </a:lnTo>
                  <a:lnTo>
                    <a:pt x="4" y="37"/>
                  </a:lnTo>
                  <a:lnTo>
                    <a:pt x="5" y="30"/>
                  </a:lnTo>
                  <a:lnTo>
                    <a:pt x="7" y="23"/>
                  </a:lnTo>
                  <a:lnTo>
                    <a:pt x="10" y="17"/>
                  </a:lnTo>
                  <a:lnTo>
                    <a:pt x="15" y="11"/>
                  </a:lnTo>
                  <a:lnTo>
                    <a:pt x="20" y="7"/>
                  </a:lnTo>
                  <a:lnTo>
                    <a:pt x="26" y="4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69" y="0"/>
                  </a:lnTo>
                  <a:lnTo>
                    <a:pt x="97" y="1"/>
                  </a:lnTo>
                  <a:lnTo>
                    <a:pt x="126" y="1"/>
                  </a:lnTo>
                  <a:lnTo>
                    <a:pt x="154" y="2"/>
                  </a:lnTo>
                  <a:lnTo>
                    <a:pt x="183" y="2"/>
                  </a:lnTo>
                  <a:lnTo>
                    <a:pt x="210" y="3"/>
                  </a:lnTo>
                  <a:lnTo>
                    <a:pt x="239" y="4"/>
                  </a:lnTo>
                  <a:lnTo>
                    <a:pt x="267" y="5"/>
                  </a:lnTo>
                  <a:lnTo>
                    <a:pt x="295" y="6"/>
                  </a:lnTo>
                  <a:lnTo>
                    <a:pt x="323" y="7"/>
                  </a:lnTo>
                  <a:lnTo>
                    <a:pt x="352" y="8"/>
                  </a:lnTo>
                  <a:lnTo>
                    <a:pt x="379" y="10"/>
                  </a:lnTo>
                  <a:lnTo>
                    <a:pt x="407" y="11"/>
                  </a:lnTo>
                  <a:lnTo>
                    <a:pt x="436" y="13"/>
                  </a:lnTo>
                  <a:lnTo>
                    <a:pt x="463" y="15"/>
                  </a:lnTo>
                  <a:lnTo>
                    <a:pt x="492" y="17"/>
                  </a:lnTo>
                  <a:lnTo>
                    <a:pt x="520" y="19"/>
                  </a:lnTo>
                  <a:lnTo>
                    <a:pt x="548" y="21"/>
                  </a:lnTo>
                  <a:lnTo>
                    <a:pt x="576" y="24"/>
                  </a:lnTo>
                  <a:lnTo>
                    <a:pt x="605" y="26"/>
                  </a:lnTo>
                  <a:lnTo>
                    <a:pt x="633" y="29"/>
                  </a:lnTo>
                  <a:lnTo>
                    <a:pt x="660" y="31"/>
                  </a:lnTo>
                  <a:lnTo>
                    <a:pt x="688" y="34"/>
                  </a:lnTo>
                  <a:lnTo>
                    <a:pt x="716" y="37"/>
                  </a:lnTo>
                  <a:lnTo>
                    <a:pt x="745" y="40"/>
                  </a:lnTo>
                  <a:lnTo>
                    <a:pt x="773" y="43"/>
                  </a:lnTo>
                  <a:lnTo>
                    <a:pt x="802" y="48"/>
                  </a:lnTo>
                  <a:lnTo>
                    <a:pt x="830" y="51"/>
                  </a:lnTo>
                  <a:lnTo>
                    <a:pt x="859" y="55"/>
                  </a:lnTo>
                  <a:lnTo>
                    <a:pt x="887" y="59"/>
                  </a:lnTo>
                  <a:lnTo>
                    <a:pt x="917" y="63"/>
                  </a:lnTo>
                  <a:lnTo>
                    <a:pt x="945" y="67"/>
                  </a:lnTo>
                  <a:lnTo>
                    <a:pt x="952" y="69"/>
                  </a:lnTo>
                  <a:lnTo>
                    <a:pt x="959" y="72"/>
                  </a:lnTo>
                  <a:lnTo>
                    <a:pt x="965" y="77"/>
                  </a:lnTo>
                  <a:lnTo>
                    <a:pt x="972" y="82"/>
                  </a:lnTo>
                  <a:lnTo>
                    <a:pt x="977" y="88"/>
                  </a:lnTo>
                  <a:lnTo>
                    <a:pt x="981" y="95"/>
                  </a:lnTo>
                  <a:lnTo>
                    <a:pt x="983" y="102"/>
                  </a:lnTo>
                  <a:lnTo>
                    <a:pt x="984" y="112"/>
                  </a:lnTo>
                  <a:lnTo>
                    <a:pt x="989" y="238"/>
                  </a:lnTo>
                  <a:lnTo>
                    <a:pt x="992" y="364"/>
                  </a:lnTo>
                  <a:lnTo>
                    <a:pt x="994" y="493"/>
                  </a:lnTo>
                  <a:lnTo>
                    <a:pt x="996" y="625"/>
                  </a:lnTo>
                  <a:lnTo>
                    <a:pt x="995" y="633"/>
                  </a:lnTo>
                  <a:lnTo>
                    <a:pt x="993" y="640"/>
                  </a:lnTo>
                  <a:lnTo>
                    <a:pt x="990" y="646"/>
                  </a:lnTo>
                  <a:lnTo>
                    <a:pt x="985" y="651"/>
                  </a:lnTo>
                  <a:lnTo>
                    <a:pt x="980" y="655"/>
                  </a:lnTo>
                  <a:lnTo>
                    <a:pt x="973" y="658"/>
                  </a:lnTo>
                  <a:lnTo>
                    <a:pt x="965" y="659"/>
                  </a:lnTo>
                  <a:lnTo>
                    <a:pt x="957" y="659"/>
                  </a:lnTo>
                  <a:close/>
                </a:path>
              </a:pathLst>
            </a:custGeom>
            <a:solidFill>
              <a:srgbClr val="3D57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2042" name="Freeform 487"/>
            <p:cNvSpPr>
              <a:spLocks/>
            </p:cNvSpPr>
            <p:nvPr/>
          </p:nvSpPr>
          <p:spPr bwMode="auto">
            <a:xfrm>
              <a:off x="4849" y="2127"/>
              <a:ext cx="98" cy="54"/>
            </a:xfrm>
            <a:custGeom>
              <a:avLst/>
              <a:gdLst>
                <a:gd name="T0" fmla="*/ 0 w 984"/>
                <a:gd name="T1" fmla="*/ 0 h 649"/>
                <a:gd name="T2" fmla="*/ 0 w 984"/>
                <a:gd name="T3" fmla="*/ 0 h 649"/>
                <a:gd name="T4" fmla="*/ 0 w 984"/>
                <a:gd name="T5" fmla="*/ 0 h 649"/>
                <a:gd name="T6" fmla="*/ 0 w 984"/>
                <a:gd name="T7" fmla="*/ 0 h 649"/>
                <a:gd name="T8" fmla="*/ 0 w 984"/>
                <a:gd name="T9" fmla="*/ 0 h 649"/>
                <a:gd name="T10" fmla="*/ 0 w 984"/>
                <a:gd name="T11" fmla="*/ 0 h 649"/>
                <a:gd name="T12" fmla="*/ 0 w 984"/>
                <a:gd name="T13" fmla="*/ 0 h 649"/>
                <a:gd name="T14" fmla="*/ 0 w 984"/>
                <a:gd name="T15" fmla="*/ 0 h 649"/>
                <a:gd name="T16" fmla="*/ 0 w 984"/>
                <a:gd name="T17" fmla="*/ 0 h 649"/>
                <a:gd name="T18" fmla="*/ 0 w 984"/>
                <a:gd name="T19" fmla="*/ 0 h 649"/>
                <a:gd name="T20" fmla="*/ 0 w 984"/>
                <a:gd name="T21" fmla="*/ 0 h 649"/>
                <a:gd name="T22" fmla="*/ 0 w 984"/>
                <a:gd name="T23" fmla="*/ 0 h 649"/>
                <a:gd name="T24" fmla="*/ 0 w 984"/>
                <a:gd name="T25" fmla="*/ 0 h 649"/>
                <a:gd name="T26" fmla="*/ 0 w 984"/>
                <a:gd name="T27" fmla="*/ 0 h 649"/>
                <a:gd name="T28" fmla="*/ 0 w 984"/>
                <a:gd name="T29" fmla="*/ 0 h 649"/>
                <a:gd name="T30" fmla="*/ 0 w 984"/>
                <a:gd name="T31" fmla="*/ 0 h 649"/>
                <a:gd name="T32" fmla="*/ 0 w 984"/>
                <a:gd name="T33" fmla="*/ 0 h 649"/>
                <a:gd name="T34" fmla="*/ 0 w 984"/>
                <a:gd name="T35" fmla="*/ 0 h 649"/>
                <a:gd name="T36" fmla="*/ 0 w 984"/>
                <a:gd name="T37" fmla="*/ 0 h 649"/>
                <a:gd name="T38" fmla="*/ 0 w 984"/>
                <a:gd name="T39" fmla="*/ 0 h 649"/>
                <a:gd name="T40" fmla="*/ 0 w 984"/>
                <a:gd name="T41" fmla="*/ 0 h 649"/>
                <a:gd name="T42" fmla="*/ 0 w 984"/>
                <a:gd name="T43" fmla="*/ 0 h 649"/>
                <a:gd name="T44" fmla="*/ 0 w 984"/>
                <a:gd name="T45" fmla="*/ 0 h 649"/>
                <a:gd name="T46" fmla="*/ 0 w 984"/>
                <a:gd name="T47" fmla="*/ 0 h 649"/>
                <a:gd name="T48" fmla="*/ 0 w 984"/>
                <a:gd name="T49" fmla="*/ 0 h 649"/>
                <a:gd name="T50" fmla="*/ 0 w 984"/>
                <a:gd name="T51" fmla="*/ 0 h 649"/>
                <a:gd name="T52" fmla="*/ 0 w 984"/>
                <a:gd name="T53" fmla="*/ 0 h 649"/>
                <a:gd name="T54" fmla="*/ 0 w 984"/>
                <a:gd name="T55" fmla="*/ 0 h 649"/>
                <a:gd name="T56" fmla="*/ 0 w 984"/>
                <a:gd name="T57" fmla="*/ 0 h 649"/>
                <a:gd name="T58" fmla="*/ 0 w 984"/>
                <a:gd name="T59" fmla="*/ 0 h 649"/>
                <a:gd name="T60" fmla="*/ 0 w 984"/>
                <a:gd name="T61" fmla="*/ 0 h 649"/>
                <a:gd name="T62" fmla="*/ 0 w 984"/>
                <a:gd name="T63" fmla="*/ 0 h 649"/>
                <a:gd name="T64" fmla="*/ 0 w 984"/>
                <a:gd name="T65" fmla="*/ 0 h 649"/>
                <a:gd name="T66" fmla="*/ 0 w 984"/>
                <a:gd name="T67" fmla="*/ 0 h 649"/>
                <a:gd name="T68" fmla="*/ 0 w 984"/>
                <a:gd name="T69" fmla="*/ 0 h 649"/>
                <a:gd name="T70" fmla="*/ 0 w 984"/>
                <a:gd name="T71" fmla="*/ 0 h 649"/>
                <a:gd name="T72" fmla="*/ 0 w 984"/>
                <a:gd name="T73" fmla="*/ 0 h 649"/>
                <a:gd name="T74" fmla="*/ 0 w 984"/>
                <a:gd name="T75" fmla="*/ 0 h 649"/>
                <a:gd name="T76" fmla="*/ 0 w 984"/>
                <a:gd name="T77" fmla="*/ 0 h 649"/>
                <a:gd name="T78" fmla="*/ 0 w 984"/>
                <a:gd name="T79" fmla="*/ 0 h 649"/>
                <a:gd name="T80" fmla="*/ 0 w 984"/>
                <a:gd name="T81" fmla="*/ 0 h 649"/>
                <a:gd name="T82" fmla="*/ 0 w 984"/>
                <a:gd name="T83" fmla="*/ 0 h 649"/>
                <a:gd name="T84" fmla="*/ 0 w 984"/>
                <a:gd name="T85" fmla="*/ 0 h 649"/>
                <a:gd name="T86" fmla="*/ 0 w 984"/>
                <a:gd name="T87" fmla="*/ 0 h 649"/>
                <a:gd name="T88" fmla="*/ 0 w 984"/>
                <a:gd name="T89" fmla="*/ 0 h 649"/>
                <a:gd name="T90" fmla="*/ 0 w 984"/>
                <a:gd name="T91" fmla="*/ 0 h 649"/>
                <a:gd name="T92" fmla="*/ 0 w 984"/>
                <a:gd name="T93" fmla="*/ 0 h 649"/>
                <a:gd name="T94" fmla="*/ 0 w 984"/>
                <a:gd name="T95" fmla="*/ 0 h 649"/>
                <a:gd name="T96" fmla="*/ 0 w 984"/>
                <a:gd name="T97" fmla="*/ 0 h 649"/>
                <a:gd name="T98" fmla="*/ 0 w 984"/>
                <a:gd name="T99" fmla="*/ 0 h 649"/>
                <a:gd name="T100" fmla="*/ 0 w 984"/>
                <a:gd name="T101" fmla="*/ 0 h 649"/>
                <a:gd name="T102" fmla="*/ 0 w 984"/>
                <a:gd name="T103" fmla="*/ 0 h 6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4"/>
                <a:gd name="T157" fmla="*/ 0 h 649"/>
                <a:gd name="T158" fmla="*/ 984 w 984"/>
                <a:gd name="T159" fmla="*/ 649 h 6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4" h="649">
                  <a:moveTo>
                    <a:pt x="945" y="649"/>
                  </a:moveTo>
                  <a:lnTo>
                    <a:pt x="917" y="649"/>
                  </a:lnTo>
                  <a:lnTo>
                    <a:pt x="889" y="648"/>
                  </a:lnTo>
                  <a:lnTo>
                    <a:pt x="862" y="647"/>
                  </a:lnTo>
                  <a:lnTo>
                    <a:pt x="833" y="647"/>
                  </a:lnTo>
                  <a:lnTo>
                    <a:pt x="806" y="646"/>
                  </a:lnTo>
                  <a:lnTo>
                    <a:pt x="777" y="645"/>
                  </a:lnTo>
                  <a:lnTo>
                    <a:pt x="750" y="644"/>
                  </a:lnTo>
                  <a:lnTo>
                    <a:pt x="722" y="643"/>
                  </a:lnTo>
                  <a:lnTo>
                    <a:pt x="695" y="642"/>
                  </a:lnTo>
                  <a:lnTo>
                    <a:pt x="667" y="641"/>
                  </a:lnTo>
                  <a:lnTo>
                    <a:pt x="640" y="640"/>
                  </a:lnTo>
                  <a:lnTo>
                    <a:pt x="613" y="639"/>
                  </a:lnTo>
                  <a:lnTo>
                    <a:pt x="584" y="637"/>
                  </a:lnTo>
                  <a:lnTo>
                    <a:pt x="557" y="635"/>
                  </a:lnTo>
                  <a:lnTo>
                    <a:pt x="528" y="634"/>
                  </a:lnTo>
                  <a:lnTo>
                    <a:pt x="501" y="632"/>
                  </a:lnTo>
                  <a:lnTo>
                    <a:pt x="473" y="630"/>
                  </a:lnTo>
                  <a:lnTo>
                    <a:pt x="445" y="628"/>
                  </a:lnTo>
                  <a:lnTo>
                    <a:pt x="417" y="624"/>
                  </a:lnTo>
                  <a:lnTo>
                    <a:pt x="389" y="622"/>
                  </a:lnTo>
                  <a:lnTo>
                    <a:pt x="361" y="619"/>
                  </a:lnTo>
                  <a:lnTo>
                    <a:pt x="332" y="616"/>
                  </a:lnTo>
                  <a:lnTo>
                    <a:pt x="304" y="613"/>
                  </a:lnTo>
                  <a:lnTo>
                    <a:pt x="275" y="610"/>
                  </a:lnTo>
                  <a:lnTo>
                    <a:pt x="247" y="606"/>
                  </a:lnTo>
                  <a:lnTo>
                    <a:pt x="218" y="603"/>
                  </a:lnTo>
                  <a:lnTo>
                    <a:pt x="190" y="599"/>
                  </a:lnTo>
                  <a:lnTo>
                    <a:pt x="160" y="594"/>
                  </a:lnTo>
                  <a:lnTo>
                    <a:pt x="132" y="589"/>
                  </a:lnTo>
                  <a:lnTo>
                    <a:pt x="103" y="585"/>
                  </a:lnTo>
                  <a:lnTo>
                    <a:pt x="73" y="580"/>
                  </a:lnTo>
                  <a:lnTo>
                    <a:pt x="44" y="575"/>
                  </a:lnTo>
                  <a:lnTo>
                    <a:pt x="35" y="573"/>
                  </a:lnTo>
                  <a:lnTo>
                    <a:pt x="28" y="570"/>
                  </a:lnTo>
                  <a:lnTo>
                    <a:pt x="21" y="565"/>
                  </a:lnTo>
                  <a:lnTo>
                    <a:pt x="15" y="560"/>
                  </a:lnTo>
                  <a:lnTo>
                    <a:pt x="11" y="555"/>
                  </a:lnTo>
                  <a:lnTo>
                    <a:pt x="7" y="549"/>
                  </a:lnTo>
                  <a:lnTo>
                    <a:pt x="5" y="542"/>
                  </a:lnTo>
                  <a:lnTo>
                    <a:pt x="4" y="533"/>
                  </a:lnTo>
                  <a:lnTo>
                    <a:pt x="1" y="407"/>
                  </a:lnTo>
                  <a:lnTo>
                    <a:pt x="0" y="283"/>
                  </a:lnTo>
                  <a:lnTo>
                    <a:pt x="0" y="160"/>
                  </a:lnTo>
                  <a:lnTo>
                    <a:pt x="4" y="34"/>
                  </a:lnTo>
                  <a:lnTo>
                    <a:pt x="5" y="27"/>
                  </a:lnTo>
                  <a:lnTo>
                    <a:pt x="7" y="20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9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41" y="0"/>
                  </a:lnTo>
                  <a:lnTo>
                    <a:pt x="69" y="0"/>
                  </a:lnTo>
                  <a:lnTo>
                    <a:pt x="96" y="1"/>
                  </a:lnTo>
                  <a:lnTo>
                    <a:pt x="125" y="1"/>
                  </a:lnTo>
                  <a:lnTo>
                    <a:pt x="152" y="1"/>
                  </a:lnTo>
                  <a:lnTo>
                    <a:pt x="180" y="2"/>
                  </a:lnTo>
                  <a:lnTo>
                    <a:pt x="208" y="3"/>
                  </a:lnTo>
                  <a:lnTo>
                    <a:pt x="236" y="3"/>
                  </a:lnTo>
                  <a:lnTo>
                    <a:pt x="263" y="4"/>
                  </a:lnTo>
                  <a:lnTo>
                    <a:pt x="292" y="5"/>
                  </a:lnTo>
                  <a:lnTo>
                    <a:pt x="319" y="7"/>
                  </a:lnTo>
                  <a:lnTo>
                    <a:pt x="346" y="8"/>
                  </a:lnTo>
                  <a:lnTo>
                    <a:pt x="375" y="10"/>
                  </a:lnTo>
                  <a:lnTo>
                    <a:pt x="402" y="11"/>
                  </a:lnTo>
                  <a:lnTo>
                    <a:pt x="430" y="13"/>
                  </a:lnTo>
                  <a:lnTo>
                    <a:pt x="458" y="14"/>
                  </a:lnTo>
                  <a:lnTo>
                    <a:pt x="486" y="16"/>
                  </a:lnTo>
                  <a:lnTo>
                    <a:pt x="513" y="18"/>
                  </a:lnTo>
                  <a:lnTo>
                    <a:pt x="542" y="20"/>
                  </a:lnTo>
                  <a:lnTo>
                    <a:pt x="569" y="22"/>
                  </a:lnTo>
                  <a:lnTo>
                    <a:pt x="596" y="24"/>
                  </a:lnTo>
                  <a:lnTo>
                    <a:pt x="625" y="27"/>
                  </a:lnTo>
                  <a:lnTo>
                    <a:pt x="652" y="29"/>
                  </a:lnTo>
                  <a:lnTo>
                    <a:pt x="680" y="32"/>
                  </a:lnTo>
                  <a:lnTo>
                    <a:pt x="707" y="36"/>
                  </a:lnTo>
                  <a:lnTo>
                    <a:pt x="736" y="39"/>
                  </a:lnTo>
                  <a:lnTo>
                    <a:pt x="763" y="42"/>
                  </a:lnTo>
                  <a:lnTo>
                    <a:pt x="792" y="45"/>
                  </a:lnTo>
                  <a:lnTo>
                    <a:pt x="820" y="48"/>
                  </a:lnTo>
                  <a:lnTo>
                    <a:pt x="848" y="52"/>
                  </a:lnTo>
                  <a:lnTo>
                    <a:pt x="876" y="56"/>
                  </a:lnTo>
                  <a:lnTo>
                    <a:pt x="904" y="60"/>
                  </a:lnTo>
                  <a:lnTo>
                    <a:pt x="933" y="64"/>
                  </a:lnTo>
                  <a:lnTo>
                    <a:pt x="941" y="67"/>
                  </a:lnTo>
                  <a:lnTo>
                    <a:pt x="948" y="70"/>
                  </a:lnTo>
                  <a:lnTo>
                    <a:pt x="954" y="74"/>
                  </a:lnTo>
                  <a:lnTo>
                    <a:pt x="960" y="79"/>
                  </a:lnTo>
                  <a:lnTo>
                    <a:pt x="964" y="85"/>
                  </a:lnTo>
                  <a:lnTo>
                    <a:pt x="968" y="91"/>
                  </a:lnTo>
                  <a:lnTo>
                    <a:pt x="970" y="99"/>
                  </a:lnTo>
                  <a:lnTo>
                    <a:pt x="973" y="107"/>
                  </a:lnTo>
                  <a:lnTo>
                    <a:pt x="977" y="232"/>
                  </a:lnTo>
                  <a:lnTo>
                    <a:pt x="980" y="357"/>
                  </a:lnTo>
                  <a:lnTo>
                    <a:pt x="982" y="485"/>
                  </a:lnTo>
                  <a:lnTo>
                    <a:pt x="984" y="615"/>
                  </a:lnTo>
                  <a:lnTo>
                    <a:pt x="983" y="623"/>
                  </a:lnTo>
                  <a:lnTo>
                    <a:pt x="981" y="630"/>
                  </a:lnTo>
                  <a:lnTo>
                    <a:pt x="978" y="636"/>
                  </a:lnTo>
                  <a:lnTo>
                    <a:pt x="973" y="641"/>
                  </a:lnTo>
                  <a:lnTo>
                    <a:pt x="967" y="645"/>
                  </a:lnTo>
                  <a:lnTo>
                    <a:pt x="960" y="648"/>
                  </a:lnTo>
                  <a:lnTo>
                    <a:pt x="953" y="649"/>
                  </a:lnTo>
                  <a:lnTo>
                    <a:pt x="945" y="649"/>
                  </a:lnTo>
                  <a:close/>
                </a:path>
              </a:pathLst>
            </a:custGeom>
            <a:solidFill>
              <a:srgbClr val="4C6B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273" name="Freeform 489"/>
          <p:cNvSpPr>
            <a:spLocks/>
          </p:cNvSpPr>
          <p:nvPr/>
        </p:nvSpPr>
        <p:spPr bwMode="auto">
          <a:xfrm>
            <a:off x="7697788" y="3378200"/>
            <a:ext cx="153987" cy="84138"/>
          </a:xfrm>
          <a:custGeom>
            <a:avLst/>
            <a:gdLst>
              <a:gd name="T0" fmla="*/ 2147483647 w 970"/>
              <a:gd name="T1" fmla="*/ 2147483647 h 641"/>
              <a:gd name="T2" fmla="*/ 2147483647 w 970"/>
              <a:gd name="T3" fmla="*/ 2147483647 h 641"/>
              <a:gd name="T4" fmla="*/ 2147483647 w 970"/>
              <a:gd name="T5" fmla="*/ 2147483647 h 641"/>
              <a:gd name="T6" fmla="*/ 2147483647 w 970"/>
              <a:gd name="T7" fmla="*/ 2147483647 h 641"/>
              <a:gd name="T8" fmla="*/ 2147483647 w 970"/>
              <a:gd name="T9" fmla="*/ 2147483647 h 641"/>
              <a:gd name="T10" fmla="*/ 2147483647 w 970"/>
              <a:gd name="T11" fmla="*/ 2147483647 h 641"/>
              <a:gd name="T12" fmla="*/ 2147483647 w 970"/>
              <a:gd name="T13" fmla="*/ 2147483647 h 641"/>
              <a:gd name="T14" fmla="*/ 2147483647 w 970"/>
              <a:gd name="T15" fmla="*/ 2147483647 h 641"/>
              <a:gd name="T16" fmla="*/ 2147483647 w 970"/>
              <a:gd name="T17" fmla="*/ 2147483647 h 641"/>
              <a:gd name="T18" fmla="*/ 2147483647 w 970"/>
              <a:gd name="T19" fmla="*/ 2147483647 h 641"/>
              <a:gd name="T20" fmla="*/ 2147483647 w 970"/>
              <a:gd name="T21" fmla="*/ 2147483647 h 641"/>
              <a:gd name="T22" fmla="*/ 2147483647 w 970"/>
              <a:gd name="T23" fmla="*/ 2147483647 h 641"/>
              <a:gd name="T24" fmla="*/ 2147483647 w 970"/>
              <a:gd name="T25" fmla="*/ 2147483647 h 641"/>
              <a:gd name="T26" fmla="*/ 2147483647 w 970"/>
              <a:gd name="T27" fmla="*/ 2147483647 h 641"/>
              <a:gd name="T28" fmla="*/ 2147483647 w 970"/>
              <a:gd name="T29" fmla="*/ 2147483647 h 641"/>
              <a:gd name="T30" fmla="*/ 2147483647 w 970"/>
              <a:gd name="T31" fmla="*/ 2147483647 h 641"/>
              <a:gd name="T32" fmla="*/ 2147483647 w 970"/>
              <a:gd name="T33" fmla="*/ 2147483647 h 641"/>
              <a:gd name="T34" fmla="*/ 2147483647 w 970"/>
              <a:gd name="T35" fmla="*/ 2147483647 h 641"/>
              <a:gd name="T36" fmla="*/ 2147483647 w 970"/>
              <a:gd name="T37" fmla="*/ 2147483647 h 641"/>
              <a:gd name="T38" fmla="*/ 2147483647 w 970"/>
              <a:gd name="T39" fmla="*/ 2147483647 h 641"/>
              <a:gd name="T40" fmla="*/ 2147483647 w 970"/>
              <a:gd name="T41" fmla="*/ 2147483647 h 641"/>
              <a:gd name="T42" fmla="*/ 0 w 970"/>
              <a:gd name="T43" fmla="*/ 2147483647 h 641"/>
              <a:gd name="T44" fmla="*/ 2147483647 w 970"/>
              <a:gd name="T45" fmla="*/ 2147483647 h 641"/>
              <a:gd name="T46" fmla="*/ 2147483647 w 970"/>
              <a:gd name="T47" fmla="*/ 2147483647 h 641"/>
              <a:gd name="T48" fmla="*/ 2147483647 w 970"/>
              <a:gd name="T49" fmla="*/ 2147483647 h 641"/>
              <a:gd name="T50" fmla="*/ 2147483647 w 970"/>
              <a:gd name="T51" fmla="*/ 2147483647 h 641"/>
              <a:gd name="T52" fmla="*/ 2147483647 w 970"/>
              <a:gd name="T53" fmla="*/ 0 h 641"/>
              <a:gd name="T54" fmla="*/ 2147483647 w 970"/>
              <a:gd name="T55" fmla="*/ 2147483647 h 641"/>
              <a:gd name="T56" fmla="*/ 2147483647 w 970"/>
              <a:gd name="T57" fmla="*/ 2147483647 h 641"/>
              <a:gd name="T58" fmla="*/ 2147483647 w 970"/>
              <a:gd name="T59" fmla="*/ 2147483647 h 641"/>
              <a:gd name="T60" fmla="*/ 2147483647 w 970"/>
              <a:gd name="T61" fmla="*/ 2147483647 h 641"/>
              <a:gd name="T62" fmla="*/ 2147483647 w 970"/>
              <a:gd name="T63" fmla="*/ 2147483647 h 641"/>
              <a:gd name="T64" fmla="*/ 2147483647 w 970"/>
              <a:gd name="T65" fmla="*/ 2147483647 h 641"/>
              <a:gd name="T66" fmla="*/ 2147483647 w 970"/>
              <a:gd name="T67" fmla="*/ 2147483647 h 641"/>
              <a:gd name="T68" fmla="*/ 2147483647 w 970"/>
              <a:gd name="T69" fmla="*/ 2147483647 h 641"/>
              <a:gd name="T70" fmla="*/ 2147483647 w 970"/>
              <a:gd name="T71" fmla="*/ 2147483647 h 641"/>
              <a:gd name="T72" fmla="*/ 2147483647 w 970"/>
              <a:gd name="T73" fmla="*/ 2147483647 h 641"/>
              <a:gd name="T74" fmla="*/ 2147483647 w 970"/>
              <a:gd name="T75" fmla="*/ 2147483647 h 641"/>
              <a:gd name="T76" fmla="*/ 2147483647 w 970"/>
              <a:gd name="T77" fmla="*/ 2147483647 h 641"/>
              <a:gd name="T78" fmla="*/ 2147483647 w 970"/>
              <a:gd name="T79" fmla="*/ 2147483647 h 641"/>
              <a:gd name="T80" fmla="*/ 2147483647 w 970"/>
              <a:gd name="T81" fmla="*/ 2147483647 h 641"/>
              <a:gd name="T82" fmla="*/ 2147483647 w 970"/>
              <a:gd name="T83" fmla="*/ 2147483647 h 641"/>
              <a:gd name="T84" fmla="*/ 2147483647 w 970"/>
              <a:gd name="T85" fmla="*/ 2147483647 h 641"/>
              <a:gd name="T86" fmla="*/ 2147483647 w 970"/>
              <a:gd name="T87" fmla="*/ 2147483647 h 641"/>
              <a:gd name="T88" fmla="*/ 2147483647 w 970"/>
              <a:gd name="T89" fmla="*/ 2147483647 h 641"/>
              <a:gd name="T90" fmla="*/ 2147483647 w 970"/>
              <a:gd name="T91" fmla="*/ 2147483647 h 641"/>
              <a:gd name="T92" fmla="*/ 2147483647 w 970"/>
              <a:gd name="T93" fmla="*/ 2147483647 h 641"/>
              <a:gd name="T94" fmla="*/ 2147483647 w 970"/>
              <a:gd name="T95" fmla="*/ 2147483647 h 641"/>
              <a:gd name="T96" fmla="*/ 2147483647 w 970"/>
              <a:gd name="T97" fmla="*/ 2147483647 h 641"/>
              <a:gd name="T98" fmla="*/ 2147483647 w 970"/>
              <a:gd name="T99" fmla="*/ 2147483647 h 641"/>
              <a:gd name="T100" fmla="*/ 2147483647 w 970"/>
              <a:gd name="T101" fmla="*/ 2147483647 h 641"/>
              <a:gd name="T102" fmla="*/ 2147483647 w 970"/>
              <a:gd name="T103" fmla="*/ 2147483647 h 6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0"/>
              <a:gd name="T157" fmla="*/ 0 h 641"/>
              <a:gd name="T158" fmla="*/ 970 w 970"/>
              <a:gd name="T159" fmla="*/ 641 h 6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0" h="641">
                <a:moveTo>
                  <a:pt x="934" y="641"/>
                </a:moveTo>
                <a:lnTo>
                  <a:pt x="906" y="641"/>
                </a:lnTo>
                <a:lnTo>
                  <a:pt x="879" y="640"/>
                </a:lnTo>
                <a:lnTo>
                  <a:pt x="852" y="640"/>
                </a:lnTo>
                <a:lnTo>
                  <a:pt x="824" y="639"/>
                </a:lnTo>
                <a:lnTo>
                  <a:pt x="797" y="638"/>
                </a:lnTo>
                <a:lnTo>
                  <a:pt x="769" y="638"/>
                </a:lnTo>
                <a:lnTo>
                  <a:pt x="742" y="637"/>
                </a:lnTo>
                <a:lnTo>
                  <a:pt x="714" y="636"/>
                </a:lnTo>
                <a:lnTo>
                  <a:pt x="687" y="635"/>
                </a:lnTo>
                <a:lnTo>
                  <a:pt x="660" y="634"/>
                </a:lnTo>
                <a:lnTo>
                  <a:pt x="633" y="633"/>
                </a:lnTo>
                <a:lnTo>
                  <a:pt x="606" y="631"/>
                </a:lnTo>
                <a:lnTo>
                  <a:pt x="577" y="630"/>
                </a:lnTo>
                <a:lnTo>
                  <a:pt x="550" y="628"/>
                </a:lnTo>
                <a:lnTo>
                  <a:pt x="522" y="626"/>
                </a:lnTo>
                <a:lnTo>
                  <a:pt x="495" y="625"/>
                </a:lnTo>
                <a:lnTo>
                  <a:pt x="467" y="623"/>
                </a:lnTo>
                <a:lnTo>
                  <a:pt x="439" y="620"/>
                </a:lnTo>
                <a:lnTo>
                  <a:pt x="411" y="618"/>
                </a:lnTo>
                <a:lnTo>
                  <a:pt x="383" y="616"/>
                </a:lnTo>
                <a:lnTo>
                  <a:pt x="356" y="612"/>
                </a:lnTo>
                <a:lnTo>
                  <a:pt x="327" y="609"/>
                </a:lnTo>
                <a:lnTo>
                  <a:pt x="300" y="606"/>
                </a:lnTo>
                <a:lnTo>
                  <a:pt x="271" y="603"/>
                </a:lnTo>
                <a:lnTo>
                  <a:pt x="243" y="599"/>
                </a:lnTo>
                <a:lnTo>
                  <a:pt x="214" y="596"/>
                </a:lnTo>
                <a:lnTo>
                  <a:pt x="186" y="592"/>
                </a:lnTo>
                <a:lnTo>
                  <a:pt x="157" y="588"/>
                </a:lnTo>
                <a:lnTo>
                  <a:pt x="129" y="582"/>
                </a:lnTo>
                <a:lnTo>
                  <a:pt x="99" y="578"/>
                </a:lnTo>
                <a:lnTo>
                  <a:pt x="71" y="573"/>
                </a:lnTo>
                <a:lnTo>
                  <a:pt x="42" y="568"/>
                </a:lnTo>
                <a:lnTo>
                  <a:pt x="33" y="566"/>
                </a:lnTo>
                <a:lnTo>
                  <a:pt x="26" y="563"/>
                </a:lnTo>
                <a:lnTo>
                  <a:pt x="20" y="560"/>
                </a:lnTo>
                <a:lnTo>
                  <a:pt x="14" y="554"/>
                </a:lnTo>
                <a:lnTo>
                  <a:pt x="9" y="548"/>
                </a:lnTo>
                <a:lnTo>
                  <a:pt x="6" y="541"/>
                </a:lnTo>
                <a:lnTo>
                  <a:pt x="4" y="534"/>
                </a:lnTo>
                <a:lnTo>
                  <a:pt x="3" y="525"/>
                </a:lnTo>
                <a:lnTo>
                  <a:pt x="1" y="400"/>
                </a:lnTo>
                <a:lnTo>
                  <a:pt x="0" y="279"/>
                </a:lnTo>
                <a:lnTo>
                  <a:pt x="0" y="159"/>
                </a:lnTo>
                <a:lnTo>
                  <a:pt x="3" y="35"/>
                </a:lnTo>
                <a:lnTo>
                  <a:pt x="4" y="27"/>
                </a:lnTo>
                <a:lnTo>
                  <a:pt x="6" y="19"/>
                </a:lnTo>
                <a:lnTo>
                  <a:pt x="9" y="14"/>
                </a:lnTo>
                <a:lnTo>
                  <a:pt x="14" y="9"/>
                </a:lnTo>
                <a:lnTo>
                  <a:pt x="19" y="5"/>
                </a:lnTo>
                <a:lnTo>
                  <a:pt x="25" y="2"/>
                </a:lnTo>
                <a:lnTo>
                  <a:pt x="32" y="1"/>
                </a:lnTo>
                <a:lnTo>
                  <a:pt x="39" y="0"/>
                </a:lnTo>
                <a:lnTo>
                  <a:pt x="67" y="0"/>
                </a:lnTo>
                <a:lnTo>
                  <a:pt x="94" y="1"/>
                </a:lnTo>
                <a:lnTo>
                  <a:pt x="123" y="1"/>
                </a:lnTo>
                <a:lnTo>
                  <a:pt x="150" y="2"/>
                </a:lnTo>
                <a:lnTo>
                  <a:pt x="178" y="2"/>
                </a:lnTo>
                <a:lnTo>
                  <a:pt x="205" y="3"/>
                </a:lnTo>
                <a:lnTo>
                  <a:pt x="233" y="4"/>
                </a:lnTo>
                <a:lnTo>
                  <a:pt x="260" y="5"/>
                </a:lnTo>
                <a:lnTo>
                  <a:pt x="287" y="6"/>
                </a:lnTo>
                <a:lnTo>
                  <a:pt x="315" y="7"/>
                </a:lnTo>
                <a:lnTo>
                  <a:pt x="342" y="8"/>
                </a:lnTo>
                <a:lnTo>
                  <a:pt x="370" y="9"/>
                </a:lnTo>
                <a:lnTo>
                  <a:pt x="397" y="10"/>
                </a:lnTo>
                <a:lnTo>
                  <a:pt x="425" y="12"/>
                </a:lnTo>
                <a:lnTo>
                  <a:pt x="452" y="14"/>
                </a:lnTo>
                <a:lnTo>
                  <a:pt x="480" y="15"/>
                </a:lnTo>
                <a:lnTo>
                  <a:pt x="507" y="17"/>
                </a:lnTo>
                <a:lnTo>
                  <a:pt x="534" y="19"/>
                </a:lnTo>
                <a:lnTo>
                  <a:pt x="562" y="21"/>
                </a:lnTo>
                <a:lnTo>
                  <a:pt x="589" y="23"/>
                </a:lnTo>
                <a:lnTo>
                  <a:pt x="617" y="27"/>
                </a:lnTo>
                <a:lnTo>
                  <a:pt x="644" y="29"/>
                </a:lnTo>
                <a:lnTo>
                  <a:pt x="671" y="32"/>
                </a:lnTo>
                <a:lnTo>
                  <a:pt x="698" y="35"/>
                </a:lnTo>
                <a:lnTo>
                  <a:pt x="727" y="38"/>
                </a:lnTo>
                <a:lnTo>
                  <a:pt x="754" y="41"/>
                </a:lnTo>
                <a:lnTo>
                  <a:pt x="781" y="44"/>
                </a:lnTo>
                <a:lnTo>
                  <a:pt x="810" y="48"/>
                </a:lnTo>
                <a:lnTo>
                  <a:pt x="837" y="51"/>
                </a:lnTo>
                <a:lnTo>
                  <a:pt x="866" y="56"/>
                </a:lnTo>
                <a:lnTo>
                  <a:pt x="893" y="60"/>
                </a:lnTo>
                <a:lnTo>
                  <a:pt x="922" y="64"/>
                </a:lnTo>
                <a:lnTo>
                  <a:pt x="930" y="66"/>
                </a:lnTo>
                <a:lnTo>
                  <a:pt x="937" y="69"/>
                </a:lnTo>
                <a:lnTo>
                  <a:pt x="943" y="73"/>
                </a:lnTo>
                <a:lnTo>
                  <a:pt x="949" y="77"/>
                </a:lnTo>
                <a:lnTo>
                  <a:pt x="953" y="83"/>
                </a:lnTo>
                <a:lnTo>
                  <a:pt x="957" y="90"/>
                </a:lnTo>
                <a:lnTo>
                  <a:pt x="959" y="97"/>
                </a:lnTo>
                <a:lnTo>
                  <a:pt x="961" y="104"/>
                </a:lnTo>
                <a:lnTo>
                  <a:pt x="965" y="229"/>
                </a:lnTo>
                <a:lnTo>
                  <a:pt x="967" y="354"/>
                </a:lnTo>
                <a:lnTo>
                  <a:pt x="969" y="478"/>
                </a:lnTo>
                <a:lnTo>
                  <a:pt x="970" y="607"/>
                </a:lnTo>
                <a:lnTo>
                  <a:pt x="970" y="614"/>
                </a:lnTo>
                <a:lnTo>
                  <a:pt x="969" y="621"/>
                </a:lnTo>
                <a:lnTo>
                  <a:pt x="966" y="627"/>
                </a:lnTo>
                <a:lnTo>
                  <a:pt x="961" y="632"/>
                </a:lnTo>
                <a:lnTo>
                  <a:pt x="956" y="636"/>
                </a:lnTo>
                <a:lnTo>
                  <a:pt x="949" y="639"/>
                </a:lnTo>
                <a:lnTo>
                  <a:pt x="942" y="640"/>
                </a:lnTo>
                <a:lnTo>
                  <a:pt x="934" y="641"/>
                </a:lnTo>
                <a:close/>
              </a:path>
            </a:pathLst>
          </a:custGeom>
          <a:solidFill>
            <a:srgbClr val="5C82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74" name="Freeform 490"/>
          <p:cNvSpPr>
            <a:spLocks/>
          </p:cNvSpPr>
          <p:nvPr/>
        </p:nvSpPr>
        <p:spPr bwMode="auto">
          <a:xfrm>
            <a:off x="7724775" y="3341688"/>
            <a:ext cx="114300" cy="11112"/>
          </a:xfrm>
          <a:custGeom>
            <a:avLst/>
            <a:gdLst>
              <a:gd name="T0" fmla="*/ 2147483647 w 724"/>
              <a:gd name="T1" fmla="*/ 2147483647 h 77"/>
              <a:gd name="T2" fmla="*/ 2147483647 w 724"/>
              <a:gd name="T3" fmla="*/ 2147483647 h 77"/>
              <a:gd name="T4" fmla="*/ 2147483647 w 724"/>
              <a:gd name="T5" fmla="*/ 0 h 77"/>
              <a:gd name="T6" fmla="*/ 0 w 724"/>
              <a:gd name="T7" fmla="*/ 2147483647 h 77"/>
              <a:gd name="T8" fmla="*/ 2147483647 w 724"/>
              <a:gd name="T9" fmla="*/ 2147483647 h 77"/>
              <a:gd name="T10" fmla="*/ 2147483647 w 724"/>
              <a:gd name="T11" fmla="*/ 2147483647 h 77"/>
              <a:gd name="T12" fmla="*/ 2147483647 w 724"/>
              <a:gd name="T13" fmla="*/ 2147483647 h 77"/>
              <a:gd name="T14" fmla="*/ 2147483647 w 724"/>
              <a:gd name="T15" fmla="*/ 2147483647 h 77"/>
              <a:gd name="T16" fmla="*/ 2147483647 w 7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4"/>
              <a:gd name="T28" fmla="*/ 0 h 77"/>
              <a:gd name="T29" fmla="*/ 724 w 7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4" h="77">
                <a:moveTo>
                  <a:pt x="724" y="65"/>
                </a:moveTo>
                <a:lnTo>
                  <a:pt x="724" y="65"/>
                </a:lnTo>
                <a:lnTo>
                  <a:pt x="2" y="0"/>
                </a:lnTo>
                <a:lnTo>
                  <a:pt x="0" y="13"/>
                </a:lnTo>
                <a:lnTo>
                  <a:pt x="722" y="77"/>
                </a:lnTo>
                <a:lnTo>
                  <a:pt x="724" y="65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75" name="Freeform 491"/>
          <p:cNvSpPr>
            <a:spLocks/>
          </p:cNvSpPr>
          <p:nvPr/>
        </p:nvSpPr>
        <p:spPr bwMode="auto">
          <a:xfrm>
            <a:off x="7839075" y="3351213"/>
            <a:ext cx="1588" cy="1587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0 h 13"/>
              <a:gd name="T6" fmla="*/ 0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2147483647 w 11"/>
              <a:gd name="T15" fmla="*/ 2147483647 h 13"/>
              <a:gd name="T16" fmla="*/ 2147483647 w 11"/>
              <a:gd name="T17" fmla="*/ 2147483647 h 13"/>
              <a:gd name="T18" fmla="*/ 2147483647 w 11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3"/>
              <a:gd name="T32" fmla="*/ 11 w 11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3">
                <a:moveTo>
                  <a:pt x="11" y="2"/>
                </a:moveTo>
                <a:lnTo>
                  <a:pt x="9" y="1"/>
                </a:lnTo>
                <a:lnTo>
                  <a:pt x="2" y="0"/>
                </a:lnTo>
                <a:lnTo>
                  <a:pt x="0" y="12"/>
                </a:lnTo>
                <a:lnTo>
                  <a:pt x="7" y="13"/>
                </a:lnTo>
                <a:lnTo>
                  <a:pt x="5" y="12"/>
                </a:lnTo>
                <a:lnTo>
                  <a:pt x="11" y="2"/>
                </a:lnTo>
                <a:lnTo>
                  <a:pt x="10" y="1"/>
                </a:lnTo>
                <a:lnTo>
                  <a:pt x="9" y="1"/>
                </a:lnTo>
                <a:lnTo>
                  <a:pt x="11" y="2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76" name="Freeform 492"/>
          <p:cNvSpPr>
            <a:spLocks/>
          </p:cNvSpPr>
          <p:nvPr/>
        </p:nvSpPr>
        <p:spPr bwMode="auto">
          <a:xfrm>
            <a:off x="7840663" y="3351213"/>
            <a:ext cx="1587" cy="1587"/>
          </a:xfrm>
          <a:custGeom>
            <a:avLst/>
            <a:gdLst>
              <a:gd name="T0" fmla="*/ 2147483647 w 15"/>
              <a:gd name="T1" fmla="*/ 2147483647 h 14"/>
              <a:gd name="T2" fmla="*/ 2147483647 w 15"/>
              <a:gd name="T3" fmla="*/ 2147483647 h 14"/>
              <a:gd name="T4" fmla="*/ 2147483647 w 15"/>
              <a:gd name="T5" fmla="*/ 0 h 14"/>
              <a:gd name="T6" fmla="*/ 0 w 15"/>
              <a:gd name="T7" fmla="*/ 2147483647 h 14"/>
              <a:gd name="T8" fmla="*/ 2147483647 w 15"/>
              <a:gd name="T9" fmla="*/ 2147483647 h 14"/>
              <a:gd name="T10" fmla="*/ 2147483647 w 15"/>
              <a:gd name="T11" fmla="*/ 2147483647 h 14"/>
              <a:gd name="T12" fmla="*/ 2147483647 w 15"/>
              <a:gd name="T13" fmla="*/ 2147483647 h 14"/>
              <a:gd name="T14" fmla="*/ 2147483647 w 15"/>
              <a:gd name="T15" fmla="*/ 2147483647 h 14"/>
              <a:gd name="T16" fmla="*/ 2147483647 w 15"/>
              <a:gd name="T17" fmla="*/ 2147483647 h 14"/>
              <a:gd name="T18" fmla="*/ 2147483647 w 15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4"/>
              <a:gd name="T32" fmla="*/ 15 w 15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4">
                <a:moveTo>
                  <a:pt x="15" y="5"/>
                </a:moveTo>
                <a:lnTo>
                  <a:pt x="12" y="4"/>
                </a:lnTo>
                <a:lnTo>
                  <a:pt x="6" y="0"/>
                </a:lnTo>
                <a:lnTo>
                  <a:pt x="0" y="10"/>
                </a:lnTo>
                <a:lnTo>
                  <a:pt x="6" y="14"/>
                </a:lnTo>
                <a:lnTo>
                  <a:pt x="4" y="13"/>
                </a:lnTo>
                <a:lnTo>
                  <a:pt x="15" y="5"/>
                </a:lnTo>
                <a:lnTo>
                  <a:pt x="14" y="5"/>
                </a:lnTo>
                <a:lnTo>
                  <a:pt x="12" y="4"/>
                </a:lnTo>
                <a:lnTo>
                  <a:pt x="15" y="5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77" name="Freeform 493"/>
          <p:cNvSpPr>
            <a:spLocks/>
          </p:cNvSpPr>
          <p:nvPr/>
        </p:nvSpPr>
        <p:spPr bwMode="auto">
          <a:xfrm>
            <a:off x="7840663" y="3351213"/>
            <a:ext cx="1587" cy="1587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0 h 13"/>
              <a:gd name="T6" fmla="*/ 0 w 16"/>
              <a:gd name="T7" fmla="*/ 2147483647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2147483647 w 16"/>
              <a:gd name="T17" fmla="*/ 2147483647 h 13"/>
              <a:gd name="T18" fmla="*/ 2147483647 w 16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3"/>
              <a:gd name="T32" fmla="*/ 16 w 16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3">
                <a:moveTo>
                  <a:pt x="16" y="7"/>
                </a:moveTo>
                <a:lnTo>
                  <a:pt x="15" y="5"/>
                </a:lnTo>
                <a:lnTo>
                  <a:pt x="11" y="0"/>
                </a:lnTo>
                <a:lnTo>
                  <a:pt x="0" y="8"/>
                </a:lnTo>
                <a:lnTo>
                  <a:pt x="4" y="13"/>
                </a:lnTo>
                <a:lnTo>
                  <a:pt x="3" y="11"/>
                </a:lnTo>
                <a:lnTo>
                  <a:pt x="16" y="7"/>
                </a:lnTo>
                <a:lnTo>
                  <a:pt x="15" y="6"/>
                </a:lnTo>
                <a:lnTo>
                  <a:pt x="15" y="5"/>
                </a:lnTo>
                <a:lnTo>
                  <a:pt x="16" y="7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78" name="Freeform 494"/>
          <p:cNvSpPr>
            <a:spLocks/>
          </p:cNvSpPr>
          <p:nvPr/>
        </p:nvSpPr>
        <p:spPr bwMode="auto">
          <a:xfrm>
            <a:off x="7840663" y="3352800"/>
            <a:ext cx="3175" cy="1588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0 w 15"/>
              <a:gd name="T7" fmla="*/ 2147483647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2147483647 w 15"/>
              <a:gd name="T17" fmla="*/ 2147483647 h 12"/>
              <a:gd name="T18" fmla="*/ 2147483647 w 15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2"/>
              <a:gd name="T32" fmla="*/ 15 w 1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2">
                <a:moveTo>
                  <a:pt x="15" y="10"/>
                </a:moveTo>
                <a:lnTo>
                  <a:pt x="15" y="7"/>
                </a:lnTo>
                <a:lnTo>
                  <a:pt x="13" y="0"/>
                </a:lnTo>
                <a:lnTo>
                  <a:pt x="0" y="4"/>
                </a:lnTo>
                <a:lnTo>
                  <a:pt x="2" y="12"/>
                </a:lnTo>
                <a:lnTo>
                  <a:pt x="2" y="8"/>
                </a:lnTo>
                <a:lnTo>
                  <a:pt x="15" y="10"/>
                </a:lnTo>
                <a:lnTo>
                  <a:pt x="15" y="9"/>
                </a:lnTo>
                <a:lnTo>
                  <a:pt x="15" y="7"/>
                </a:lnTo>
                <a:lnTo>
                  <a:pt x="15" y="1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79" name="Freeform 495"/>
          <p:cNvSpPr>
            <a:spLocks/>
          </p:cNvSpPr>
          <p:nvPr/>
        </p:nvSpPr>
        <p:spPr bwMode="auto">
          <a:xfrm>
            <a:off x="7837488" y="3352800"/>
            <a:ext cx="6350" cy="19050"/>
          </a:xfrm>
          <a:custGeom>
            <a:avLst/>
            <a:gdLst>
              <a:gd name="T0" fmla="*/ 2147483647 w 39"/>
              <a:gd name="T1" fmla="*/ 2147483647 h 134"/>
              <a:gd name="T2" fmla="*/ 2147483647 w 39"/>
              <a:gd name="T3" fmla="*/ 2147483647 h 134"/>
              <a:gd name="T4" fmla="*/ 2147483647 w 39"/>
              <a:gd name="T5" fmla="*/ 2147483647 h 134"/>
              <a:gd name="T6" fmla="*/ 2147483647 w 39"/>
              <a:gd name="T7" fmla="*/ 0 h 134"/>
              <a:gd name="T8" fmla="*/ 0 w 39"/>
              <a:gd name="T9" fmla="*/ 2147483647 h 134"/>
              <a:gd name="T10" fmla="*/ 2147483647 w 39"/>
              <a:gd name="T11" fmla="*/ 2147483647 h 134"/>
              <a:gd name="T12" fmla="*/ 2147483647 w 39"/>
              <a:gd name="T13" fmla="*/ 2147483647 h 134"/>
              <a:gd name="T14" fmla="*/ 2147483647 w 39"/>
              <a:gd name="T15" fmla="*/ 2147483647 h 134"/>
              <a:gd name="T16" fmla="*/ 2147483647 w 39"/>
              <a:gd name="T17" fmla="*/ 2147483647 h 134"/>
              <a:gd name="T18" fmla="*/ 2147483647 w 39"/>
              <a:gd name="T19" fmla="*/ 2147483647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134"/>
              <a:gd name="T32" fmla="*/ 39 w 39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134">
                <a:moveTo>
                  <a:pt x="11" y="134"/>
                </a:moveTo>
                <a:lnTo>
                  <a:pt x="12" y="131"/>
                </a:lnTo>
                <a:lnTo>
                  <a:pt x="39" y="2"/>
                </a:lnTo>
                <a:lnTo>
                  <a:pt x="26" y="0"/>
                </a:lnTo>
                <a:lnTo>
                  <a:pt x="0" y="129"/>
                </a:lnTo>
                <a:lnTo>
                  <a:pt x="1" y="126"/>
                </a:lnTo>
                <a:lnTo>
                  <a:pt x="11" y="134"/>
                </a:lnTo>
                <a:lnTo>
                  <a:pt x="12" y="133"/>
                </a:lnTo>
                <a:lnTo>
                  <a:pt x="12" y="131"/>
                </a:lnTo>
                <a:lnTo>
                  <a:pt x="11" y="13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80" name="Freeform 496"/>
          <p:cNvSpPr>
            <a:spLocks/>
          </p:cNvSpPr>
          <p:nvPr/>
        </p:nvSpPr>
        <p:spPr bwMode="auto">
          <a:xfrm>
            <a:off x="7837488" y="3370263"/>
            <a:ext cx="1587" cy="1587"/>
          </a:xfrm>
          <a:custGeom>
            <a:avLst/>
            <a:gdLst>
              <a:gd name="T0" fmla="*/ 2147483647 w 13"/>
              <a:gd name="T1" fmla="*/ 2147483647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2147483647 w 13"/>
              <a:gd name="T7" fmla="*/ 0 h 13"/>
              <a:gd name="T8" fmla="*/ 0 w 13"/>
              <a:gd name="T9" fmla="*/ 2147483647 h 13"/>
              <a:gd name="T10" fmla="*/ 2147483647 w 13"/>
              <a:gd name="T11" fmla="*/ 2147483647 h 13"/>
              <a:gd name="T12" fmla="*/ 2147483647 w 13"/>
              <a:gd name="T13" fmla="*/ 2147483647 h 13"/>
              <a:gd name="T14" fmla="*/ 2147483647 w 13"/>
              <a:gd name="T15" fmla="*/ 2147483647 h 13"/>
              <a:gd name="T16" fmla="*/ 2147483647 w 13"/>
              <a:gd name="T17" fmla="*/ 2147483647 h 13"/>
              <a:gd name="T18" fmla="*/ 2147483647 w 13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3"/>
              <a:gd name="T32" fmla="*/ 13 w 13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3">
                <a:moveTo>
                  <a:pt x="9" y="13"/>
                </a:moveTo>
                <a:lnTo>
                  <a:pt x="10" y="12"/>
                </a:lnTo>
                <a:lnTo>
                  <a:pt x="13" y="8"/>
                </a:lnTo>
                <a:lnTo>
                  <a:pt x="3" y="0"/>
                </a:lnTo>
                <a:lnTo>
                  <a:pt x="0" y="4"/>
                </a:lnTo>
                <a:lnTo>
                  <a:pt x="1" y="3"/>
                </a:lnTo>
                <a:lnTo>
                  <a:pt x="9" y="13"/>
                </a:lnTo>
                <a:lnTo>
                  <a:pt x="9" y="12"/>
                </a:lnTo>
                <a:lnTo>
                  <a:pt x="10" y="12"/>
                </a:lnTo>
                <a:lnTo>
                  <a:pt x="9" y="1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81" name="Freeform 497"/>
          <p:cNvSpPr>
            <a:spLocks/>
          </p:cNvSpPr>
          <p:nvPr/>
        </p:nvSpPr>
        <p:spPr bwMode="auto">
          <a:xfrm>
            <a:off x="7835900" y="3370263"/>
            <a:ext cx="3175" cy="1587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2147483647 w 13"/>
              <a:gd name="T7" fmla="*/ 0 h 14"/>
              <a:gd name="T8" fmla="*/ 0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2147483647 w 13"/>
              <a:gd name="T17" fmla="*/ 2147483647 h 14"/>
              <a:gd name="T18" fmla="*/ 2147483647 w 13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4"/>
              <a:gd name="T32" fmla="*/ 13 w 1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4">
                <a:moveTo>
                  <a:pt x="7" y="14"/>
                </a:moveTo>
                <a:lnTo>
                  <a:pt x="8" y="14"/>
                </a:lnTo>
                <a:lnTo>
                  <a:pt x="13" y="10"/>
                </a:lnTo>
                <a:lnTo>
                  <a:pt x="5" y="0"/>
                </a:lnTo>
                <a:lnTo>
                  <a:pt x="0" y="4"/>
                </a:lnTo>
                <a:lnTo>
                  <a:pt x="1" y="4"/>
                </a:lnTo>
                <a:lnTo>
                  <a:pt x="7" y="14"/>
                </a:lnTo>
                <a:lnTo>
                  <a:pt x="8" y="14"/>
                </a:lnTo>
                <a:lnTo>
                  <a:pt x="7" y="1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82" name="Freeform 498"/>
          <p:cNvSpPr>
            <a:spLocks/>
          </p:cNvSpPr>
          <p:nvPr/>
        </p:nvSpPr>
        <p:spPr bwMode="auto">
          <a:xfrm>
            <a:off x="7835900" y="3370263"/>
            <a:ext cx="1588" cy="3175"/>
          </a:xfrm>
          <a:custGeom>
            <a:avLst/>
            <a:gdLst>
              <a:gd name="T0" fmla="*/ 2147483647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0 h 14"/>
              <a:gd name="T8" fmla="*/ 0 w 12"/>
              <a:gd name="T9" fmla="*/ 2147483647 h 14"/>
              <a:gd name="T10" fmla="*/ 2147483647 w 12"/>
              <a:gd name="T11" fmla="*/ 2147483647 h 14"/>
              <a:gd name="T12" fmla="*/ 2147483647 w 12"/>
              <a:gd name="T13" fmla="*/ 2147483647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2147483647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4" y="14"/>
                </a:moveTo>
                <a:lnTo>
                  <a:pt x="6" y="13"/>
                </a:lnTo>
                <a:lnTo>
                  <a:pt x="12" y="10"/>
                </a:lnTo>
                <a:lnTo>
                  <a:pt x="6" y="0"/>
                </a:lnTo>
                <a:lnTo>
                  <a:pt x="0" y="3"/>
                </a:lnTo>
                <a:lnTo>
                  <a:pt x="2" y="2"/>
                </a:lnTo>
                <a:lnTo>
                  <a:pt x="4" y="14"/>
                </a:lnTo>
                <a:lnTo>
                  <a:pt x="5" y="14"/>
                </a:lnTo>
                <a:lnTo>
                  <a:pt x="6" y="13"/>
                </a:lnTo>
                <a:lnTo>
                  <a:pt x="4" y="1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83" name="Freeform 499"/>
          <p:cNvSpPr>
            <a:spLocks/>
          </p:cNvSpPr>
          <p:nvPr/>
        </p:nvSpPr>
        <p:spPr bwMode="auto">
          <a:xfrm>
            <a:off x="7834313" y="3371850"/>
            <a:ext cx="1587" cy="1588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2147483647 w 8"/>
              <a:gd name="T7" fmla="*/ 0 h 13"/>
              <a:gd name="T8" fmla="*/ 0 w 8"/>
              <a:gd name="T9" fmla="*/ 2147483647 h 13"/>
              <a:gd name="T10" fmla="*/ 2147483647 w 8"/>
              <a:gd name="T11" fmla="*/ 2147483647 h 13"/>
              <a:gd name="T12" fmla="*/ 2147483647 w 8"/>
              <a:gd name="T13" fmla="*/ 2147483647 h 13"/>
              <a:gd name="T14" fmla="*/ 2147483647 w 8"/>
              <a:gd name="T15" fmla="*/ 2147483647 h 13"/>
              <a:gd name="T16" fmla="*/ 2147483647 w 8"/>
              <a:gd name="T17" fmla="*/ 2147483647 h 13"/>
              <a:gd name="T18" fmla="*/ 2147483647 w 8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"/>
              <a:gd name="T32" fmla="*/ 8 w 8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">
                <a:moveTo>
                  <a:pt x="1" y="13"/>
                </a:moveTo>
                <a:lnTo>
                  <a:pt x="2" y="13"/>
                </a:lnTo>
                <a:lnTo>
                  <a:pt x="8" y="12"/>
                </a:lnTo>
                <a:lnTo>
                  <a:pt x="6" y="0"/>
                </a:lnTo>
                <a:lnTo>
                  <a:pt x="0" y="1"/>
                </a:lnTo>
                <a:lnTo>
                  <a:pt x="1" y="1"/>
                </a:lnTo>
                <a:lnTo>
                  <a:pt x="1" y="13"/>
                </a:lnTo>
                <a:lnTo>
                  <a:pt x="2" y="13"/>
                </a:lnTo>
                <a:lnTo>
                  <a:pt x="1" y="1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84" name="Freeform 500"/>
          <p:cNvSpPr>
            <a:spLocks/>
          </p:cNvSpPr>
          <p:nvPr/>
        </p:nvSpPr>
        <p:spPr bwMode="auto">
          <a:xfrm>
            <a:off x="7723188" y="3363913"/>
            <a:ext cx="111125" cy="9525"/>
          </a:xfrm>
          <a:custGeom>
            <a:avLst/>
            <a:gdLst>
              <a:gd name="T0" fmla="*/ 0 w 709"/>
              <a:gd name="T1" fmla="*/ 2147483647 h 72"/>
              <a:gd name="T2" fmla="*/ 2147483647 w 709"/>
              <a:gd name="T3" fmla="*/ 2147483647 h 72"/>
              <a:gd name="T4" fmla="*/ 2147483647 w 709"/>
              <a:gd name="T5" fmla="*/ 2147483647 h 72"/>
              <a:gd name="T6" fmla="*/ 2147483647 w 709"/>
              <a:gd name="T7" fmla="*/ 2147483647 h 72"/>
              <a:gd name="T8" fmla="*/ 2147483647 w 709"/>
              <a:gd name="T9" fmla="*/ 0 h 72"/>
              <a:gd name="T10" fmla="*/ 2147483647 w 709"/>
              <a:gd name="T11" fmla="*/ 0 h 72"/>
              <a:gd name="T12" fmla="*/ 0 w 709"/>
              <a:gd name="T13" fmla="*/ 2147483647 h 72"/>
              <a:gd name="T14" fmla="*/ 0 w 709"/>
              <a:gd name="T15" fmla="*/ 2147483647 h 72"/>
              <a:gd name="T16" fmla="*/ 2147483647 w 709"/>
              <a:gd name="T17" fmla="*/ 2147483647 h 72"/>
              <a:gd name="T18" fmla="*/ 0 w 709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9"/>
              <a:gd name="T31" fmla="*/ 0 h 72"/>
              <a:gd name="T32" fmla="*/ 709 w 709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9" h="72">
                <a:moveTo>
                  <a:pt x="0" y="12"/>
                </a:moveTo>
                <a:lnTo>
                  <a:pt x="1" y="12"/>
                </a:lnTo>
                <a:lnTo>
                  <a:pt x="709" y="72"/>
                </a:lnTo>
                <a:lnTo>
                  <a:pt x="709" y="60"/>
                </a:lnTo>
                <a:lnTo>
                  <a:pt x="1" y="0"/>
                </a:lnTo>
                <a:lnTo>
                  <a:pt x="2" y="0"/>
                </a:lnTo>
                <a:lnTo>
                  <a:pt x="0" y="12"/>
                </a:lnTo>
                <a:lnTo>
                  <a:pt x="1" y="12"/>
                </a:lnTo>
                <a:lnTo>
                  <a:pt x="0" y="12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85" name="Freeform 501"/>
          <p:cNvSpPr>
            <a:spLocks/>
          </p:cNvSpPr>
          <p:nvPr/>
        </p:nvSpPr>
        <p:spPr bwMode="auto">
          <a:xfrm>
            <a:off x="7721600" y="3363913"/>
            <a:ext cx="1588" cy="1587"/>
          </a:xfrm>
          <a:custGeom>
            <a:avLst/>
            <a:gdLst>
              <a:gd name="T0" fmla="*/ 0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0 h 14"/>
              <a:gd name="T10" fmla="*/ 2147483647 w 12"/>
              <a:gd name="T11" fmla="*/ 2147483647 h 14"/>
              <a:gd name="T12" fmla="*/ 0 w 12"/>
              <a:gd name="T13" fmla="*/ 2147483647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0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0" y="11"/>
                </a:moveTo>
                <a:lnTo>
                  <a:pt x="2" y="12"/>
                </a:lnTo>
                <a:lnTo>
                  <a:pt x="10" y="14"/>
                </a:lnTo>
                <a:lnTo>
                  <a:pt x="12" y="2"/>
                </a:lnTo>
                <a:lnTo>
                  <a:pt x="4" y="0"/>
                </a:lnTo>
                <a:lnTo>
                  <a:pt x="6" y="1"/>
                </a:lnTo>
                <a:lnTo>
                  <a:pt x="0" y="11"/>
                </a:lnTo>
                <a:lnTo>
                  <a:pt x="1" y="12"/>
                </a:lnTo>
                <a:lnTo>
                  <a:pt x="2" y="12"/>
                </a:lnTo>
                <a:lnTo>
                  <a:pt x="0" y="11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86" name="Freeform 502"/>
          <p:cNvSpPr>
            <a:spLocks/>
          </p:cNvSpPr>
          <p:nvPr/>
        </p:nvSpPr>
        <p:spPr bwMode="auto">
          <a:xfrm>
            <a:off x="7720013" y="3362325"/>
            <a:ext cx="1587" cy="3175"/>
          </a:xfrm>
          <a:custGeom>
            <a:avLst/>
            <a:gdLst>
              <a:gd name="T0" fmla="*/ 0 w 14"/>
              <a:gd name="T1" fmla="*/ 2147483647 h 13"/>
              <a:gd name="T2" fmla="*/ 2147483647 w 14"/>
              <a:gd name="T3" fmla="*/ 2147483647 h 13"/>
              <a:gd name="T4" fmla="*/ 2147483647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0 h 13"/>
              <a:gd name="T10" fmla="*/ 2147483647 w 14"/>
              <a:gd name="T11" fmla="*/ 2147483647 h 13"/>
              <a:gd name="T12" fmla="*/ 0 w 14"/>
              <a:gd name="T13" fmla="*/ 2147483647 h 13"/>
              <a:gd name="T14" fmla="*/ 2147483647 w 14"/>
              <a:gd name="T15" fmla="*/ 2147483647 h 13"/>
              <a:gd name="T16" fmla="*/ 2147483647 w 14"/>
              <a:gd name="T17" fmla="*/ 2147483647 h 13"/>
              <a:gd name="T18" fmla="*/ 0 w 14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3"/>
              <a:gd name="T32" fmla="*/ 14 w 14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3">
                <a:moveTo>
                  <a:pt x="0" y="8"/>
                </a:moveTo>
                <a:lnTo>
                  <a:pt x="2" y="10"/>
                </a:lnTo>
                <a:lnTo>
                  <a:pt x="8" y="13"/>
                </a:lnTo>
                <a:lnTo>
                  <a:pt x="14" y="3"/>
                </a:lnTo>
                <a:lnTo>
                  <a:pt x="8" y="0"/>
                </a:lnTo>
                <a:lnTo>
                  <a:pt x="10" y="2"/>
                </a:lnTo>
                <a:lnTo>
                  <a:pt x="0" y="8"/>
                </a:lnTo>
                <a:lnTo>
                  <a:pt x="1" y="10"/>
                </a:lnTo>
                <a:lnTo>
                  <a:pt x="2" y="10"/>
                </a:lnTo>
                <a:lnTo>
                  <a:pt x="0" y="8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87" name="Freeform 503"/>
          <p:cNvSpPr>
            <a:spLocks/>
          </p:cNvSpPr>
          <p:nvPr/>
        </p:nvSpPr>
        <p:spPr bwMode="auto">
          <a:xfrm>
            <a:off x="7718425" y="3362325"/>
            <a:ext cx="3175" cy="1588"/>
          </a:xfrm>
          <a:custGeom>
            <a:avLst/>
            <a:gdLst>
              <a:gd name="T0" fmla="*/ 0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0 h 12"/>
              <a:gd name="T10" fmla="*/ 2147483647 w 15"/>
              <a:gd name="T11" fmla="*/ 2147483647 h 12"/>
              <a:gd name="T12" fmla="*/ 0 w 15"/>
              <a:gd name="T13" fmla="*/ 2147483647 h 12"/>
              <a:gd name="T14" fmla="*/ 0 w 15"/>
              <a:gd name="T15" fmla="*/ 2147483647 h 12"/>
              <a:gd name="T16" fmla="*/ 2147483647 w 15"/>
              <a:gd name="T17" fmla="*/ 2147483647 h 12"/>
              <a:gd name="T18" fmla="*/ 0 w 15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2"/>
              <a:gd name="T32" fmla="*/ 15 w 1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2">
                <a:moveTo>
                  <a:pt x="0" y="4"/>
                </a:moveTo>
                <a:lnTo>
                  <a:pt x="1" y="6"/>
                </a:lnTo>
                <a:lnTo>
                  <a:pt x="5" y="12"/>
                </a:lnTo>
                <a:lnTo>
                  <a:pt x="15" y="6"/>
                </a:lnTo>
                <a:lnTo>
                  <a:pt x="11" y="0"/>
                </a:lnTo>
                <a:lnTo>
                  <a:pt x="12" y="2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0" y="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88" name="Freeform 504"/>
          <p:cNvSpPr>
            <a:spLocks/>
          </p:cNvSpPr>
          <p:nvPr/>
        </p:nvSpPr>
        <p:spPr bwMode="auto">
          <a:xfrm>
            <a:off x="7718425" y="3362325"/>
            <a:ext cx="1588" cy="1588"/>
          </a:xfrm>
          <a:custGeom>
            <a:avLst/>
            <a:gdLst>
              <a:gd name="T0" fmla="*/ 0 w 13"/>
              <a:gd name="T1" fmla="*/ 0 h 7"/>
              <a:gd name="T2" fmla="*/ 0 w 13"/>
              <a:gd name="T3" fmla="*/ 2147483647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0 h 7"/>
              <a:gd name="T10" fmla="*/ 2147483647 w 13"/>
              <a:gd name="T11" fmla="*/ 2147483647 h 7"/>
              <a:gd name="T12" fmla="*/ 0 w 13"/>
              <a:gd name="T13" fmla="*/ 0 h 7"/>
              <a:gd name="T14" fmla="*/ 0 w 13"/>
              <a:gd name="T15" fmla="*/ 2147483647 h 7"/>
              <a:gd name="T16" fmla="*/ 0 w 13"/>
              <a:gd name="T17" fmla="*/ 2147483647 h 7"/>
              <a:gd name="T18" fmla="*/ 0 w 13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7"/>
              <a:gd name="T32" fmla="*/ 13 w 13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7">
                <a:moveTo>
                  <a:pt x="0" y="0"/>
                </a:moveTo>
                <a:lnTo>
                  <a:pt x="0" y="2"/>
                </a:lnTo>
                <a:lnTo>
                  <a:pt x="1" y="7"/>
                </a:lnTo>
                <a:lnTo>
                  <a:pt x="13" y="5"/>
                </a:lnTo>
                <a:lnTo>
                  <a:pt x="12" y="0"/>
                </a:lnTo>
                <a:lnTo>
                  <a:pt x="12" y="2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89" name="Freeform 505"/>
          <p:cNvSpPr>
            <a:spLocks/>
          </p:cNvSpPr>
          <p:nvPr/>
        </p:nvSpPr>
        <p:spPr bwMode="auto">
          <a:xfrm>
            <a:off x="7718425" y="3344863"/>
            <a:ext cx="4763" cy="17462"/>
          </a:xfrm>
          <a:custGeom>
            <a:avLst/>
            <a:gdLst>
              <a:gd name="T0" fmla="*/ 2147483647 w 24"/>
              <a:gd name="T1" fmla="*/ 0 h 137"/>
              <a:gd name="T2" fmla="*/ 2147483647 w 24"/>
              <a:gd name="T3" fmla="*/ 2147483647 h 137"/>
              <a:gd name="T4" fmla="*/ 0 w 24"/>
              <a:gd name="T5" fmla="*/ 2147483647 h 137"/>
              <a:gd name="T6" fmla="*/ 2147483647 w 24"/>
              <a:gd name="T7" fmla="*/ 2147483647 h 137"/>
              <a:gd name="T8" fmla="*/ 2147483647 w 24"/>
              <a:gd name="T9" fmla="*/ 2147483647 h 137"/>
              <a:gd name="T10" fmla="*/ 2147483647 w 24"/>
              <a:gd name="T11" fmla="*/ 2147483647 h 137"/>
              <a:gd name="T12" fmla="*/ 2147483647 w 24"/>
              <a:gd name="T13" fmla="*/ 0 h 137"/>
              <a:gd name="T14" fmla="*/ 2147483647 w 24"/>
              <a:gd name="T15" fmla="*/ 2147483647 h 137"/>
              <a:gd name="T16" fmla="*/ 2147483647 w 24"/>
              <a:gd name="T17" fmla="*/ 2147483647 h 137"/>
              <a:gd name="T18" fmla="*/ 2147483647 w 24"/>
              <a:gd name="T19" fmla="*/ 0 h 1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37"/>
              <a:gd name="T32" fmla="*/ 24 w 24"/>
              <a:gd name="T33" fmla="*/ 137 h 1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37">
                <a:moveTo>
                  <a:pt x="12" y="0"/>
                </a:moveTo>
                <a:lnTo>
                  <a:pt x="12" y="1"/>
                </a:lnTo>
                <a:lnTo>
                  <a:pt x="0" y="135"/>
                </a:lnTo>
                <a:lnTo>
                  <a:pt x="12" y="137"/>
                </a:lnTo>
                <a:lnTo>
                  <a:pt x="24" y="3"/>
                </a:lnTo>
                <a:lnTo>
                  <a:pt x="24" y="4"/>
                </a:lnTo>
                <a:lnTo>
                  <a:pt x="12" y="0"/>
                </a:lnTo>
                <a:lnTo>
                  <a:pt x="12" y="1"/>
                </a:lnTo>
                <a:lnTo>
                  <a:pt x="12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0" name="Freeform 506"/>
          <p:cNvSpPr>
            <a:spLocks/>
          </p:cNvSpPr>
          <p:nvPr/>
        </p:nvSpPr>
        <p:spPr bwMode="auto">
          <a:xfrm>
            <a:off x="7720013" y="3343275"/>
            <a:ext cx="3175" cy="1588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2147483647 h 11"/>
              <a:gd name="T4" fmla="*/ 0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2147483647 w 14"/>
              <a:gd name="T15" fmla="*/ 2147483647 h 11"/>
              <a:gd name="T16" fmla="*/ 2147483647 w 14"/>
              <a:gd name="T17" fmla="*/ 2147483647 h 11"/>
              <a:gd name="T18" fmla="*/ 2147483647 w 14"/>
              <a:gd name="T19" fmla="*/ 0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1"/>
              <a:gd name="T32" fmla="*/ 14 w 14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1">
                <a:moveTo>
                  <a:pt x="4" y="0"/>
                </a:moveTo>
                <a:lnTo>
                  <a:pt x="2" y="2"/>
                </a:lnTo>
                <a:lnTo>
                  <a:pt x="0" y="7"/>
                </a:lnTo>
                <a:lnTo>
                  <a:pt x="12" y="11"/>
                </a:lnTo>
                <a:lnTo>
                  <a:pt x="14" y="6"/>
                </a:lnTo>
                <a:lnTo>
                  <a:pt x="12" y="8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1" name="Freeform 507"/>
          <p:cNvSpPr>
            <a:spLocks/>
          </p:cNvSpPr>
          <p:nvPr/>
        </p:nvSpPr>
        <p:spPr bwMode="auto">
          <a:xfrm>
            <a:off x="7721600" y="3341688"/>
            <a:ext cx="1588" cy="3175"/>
          </a:xfrm>
          <a:custGeom>
            <a:avLst/>
            <a:gdLst>
              <a:gd name="T0" fmla="*/ 2147483647 w 12"/>
              <a:gd name="T1" fmla="*/ 0 h 14"/>
              <a:gd name="T2" fmla="*/ 2147483647 w 12"/>
              <a:gd name="T3" fmla="*/ 2147483647 h 14"/>
              <a:gd name="T4" fmla="*/ 0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2147483647 h 14"/>
              <a:gd name="T10" fmla="*/ 2147483647 w 12"/>
              <a:gd name="T11" fmla="*/ 2147483647 h 14"/>
              <a:gd name="T12" fmla="*/ 2147483647 w 12"/>
              <a:gd name="T13" fmla="*/ 0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2147483647 w 12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6" y="0"/>
                </a:moveTo>
                <a:lnTo>
                  <a:pt x="4" y="2"/>
                </a:lnTo>
                <a:lnTo>
                  <a:pt x="0" y="6"/>
                </a:lnTo>
                <a:lnTo>
                  <a:pt x="8" y="14"/>
                </a:lnTo>
                <a:lnTo>
                  <a:pt x="12" y="10"/>
                </a:lnTo>
                <a:lnTo>
                  <a:pt x="10" y="12"/>
                </a:lnTo>
                <a:lnTo>
                  <a:pt x="6" y="0"/>
                </a:lnTo>
                <a:lnTo>
                  <a:pt x="5" y="1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2" name="Freeform 508"/>
          <p:cNvSpPr>
            <a:spLocks/>
          </p:cNvSpPr>
          <p:nvPr/>
        </p:nvSpPr>
        <p:spPr bwMode="auto">
          <a:xfrm>
            <a:off x="7721600" y="3341688"/>
            <a:ext cx="1588" cy="1587"/>
          </a:xfrm>
          <a:custGeom>
            <a:avLst/>
            <a:gdLst>
              <a:gd name="T0" fmla="*/ 2147483647 w 11"/>
              <a:gd name="T1" fmla="*/ 0 h 14"/>
              <a:gd name="T2" fmla="*/ 2147483647 w 11"/>
              <a:gd name="T3" fmla="*/ 0 h 14"/>
              <a:gd name="T4" fmla="*/ 0 w 11"/>
              <a:gd name="T5" fmla="*/ 2147483647 h 14"/>
              <a:gd name="T6" fmla="*/ 2147483647 w 11"/>
              <a:gd name="T7" fmla="*/ 2147483647 h 14"/>
              <a:gd name="T8" fmla="*/ 2147483647 w 11"/>
              <a:gd name="T9" fmla="*/ 2147483647 h 14"/>
              <a:gd name="T10" fmla="*/ 2147483647 w 11"/>
              <a:gd name="T11" fmla="*/ 2147483647 h 14"/>
              <a:gd name="T12" fmla="*/ 2147483647 w 11"/>
              <a:gd name="T13" fmla="*/ 0 h 14"/>
              <a:gd name="T14" fmla="*/ 2147483647 w 11"/>
              <a:gd name="T15" fmla="*/ 0 h 14"/>
              <a:gd name="T16" fmla="*/ 2147483647 w 11"/>
              <a:gd name="T17" fmla="*/ 0 h 14"/>
              <a:gd name="T18" fmla="*/ 2147483647 w 11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4"/>
              <a:gd name="T32" fmla="*/ 11 w 11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4">
                <a:moveTo>
                  <a:pt x="7" y="0"/>
                </a:moveTo>
                <a:lnTo>
                  <a:pt x="6" y="0"/>
                </a:lnTo>
                <a:lnTo>
                  <a:pt x="0" y="2"/>
                </a:lnTo>
                <a:lnTo>
                  <a:pt x="4" y="14"/>
                </a:lnTo>
                <a:lnTo>
                  <a:pt x="11" y="12"/>
                </a:lnTo>
                <a:lnTo>
                  <a:pt x="10" y="12"/>
                </a:lnTo>
                <a:lnTo>
                  <a:pt x="7" y="0"/>
                </a:lnTo>
                <a:lnTo>
                  <a:pt x="6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3" name="Freeform 509"/>
          <p:cNvSpPr>
            <a:spLocks/>
          </p:cNvSpPr>
          <p:nvPr/>
        </p:nvSpPr>
        <p:spPr bwMode="auto">
          <a:xfrm>
            <a:off x="7723188" y="3341688"/>
            <a:ext cx="1587" cy="1587"/>
          </a:xfrm>
          <a:custGeom>
            <a:avLst/>
            <a:gdLst>
              <a:gd name="T0" fmla="*/ 2147483647 w 10"/>
              <a:gd name="T1" fmla="*/ 0 h 14"/>
              <a:gd name="T2" fmla="*/ 2147483647 w 10"/>
              <a:gd name="T3" fmla="*/ 0 h 14"/>
              <a:gd name="T4" fmla="*/ 0 w 10"/>
              <a:gd name="T5" fmla="*/ 2147483647 h 14"/>
              <a:gd name="T6" fmla="*/ 2147483647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0 h 14"/>
              <a:gd name="T14" fmla="*/ 2147483647 w 10"/>
              <a:gd name="T15" fmla="*/ 0 h 14"/>
              <a:gd name="T16" fmla="*/ 2147483647 w 10"/>
              <a:gd name="T17" fmla="*/ 0 h 14"/>
              <a:gd name="T18" fmla="*/ 2147483647 w 10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4"/>
              <a:gd name="T32" fmla="*/ 10 w 10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4">
                <a:moveTo>
                  <a:pt x="10" y="0"/>
                </a:moveTo>
                <a:lnTo>
                  <a:pt x="8" y="0"/>
                </a:lnTo>
                <a:lnTo>
                  <a:pt x="0" y="2"/>
                </a:lnTo>
                <a:lnTo>
                  <a:pt x="3" y="14"/>
                </a:lnTo>
                <a:lnTo>
                  <a:pt x="10" y="13"/>
                </a:lnTo>
                <a:lnTo>
                  <a:pt x="8" y="13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10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4" name="Freeform 510"/>
          <p:cNvSpPr>
            <a:spLocks/>
          </p:cNvSpPr>
          <p:nvPr/>
        </p:nvSpPr>
        <p:spPr bwMode="auto">
          <a:xfrm>
            <a:off x="7723188" y="3341688"/>
            <a:ext cx="115887" cy="9525"/>
          </a:xfrm>
          <a:custGeom>
            <a:avLst/>
            <a:gdLst>
              <a:gd name="T0" fmla="*/ 2147483647 w 724"/>
              <a:gd name="T1" fmla="*/ 2147483647 h 77"/>
              <a:gd name="T2" fmla="*/ 2147483647 w 724"/>
              <a:gd name="T3" fmla="*/ 2147483647 h 77"/>
              <a:gd name="T4" fmla="*/ 2147483647 w 724"/>
              <a:gd name="T5" fmla="*/ 0 h 77"/>
              <a:gd name="T6" fmla="*/ 0 w 724"/>
              <a:gd name="T7" fmla="*/ 2147483647 h 77"/>
              <a:gd name="T8" fmla="*/ 2147483647 w 724"/>
              <a:gd name="T9" fmla="*/ 2147483647 h 77"/>
              <a:gd name="T10" fmla="*/ 2147483647 w 724"/>
              <a:gd name="T11" fmla="*/ 2147483647 h 77"/>
              <a:gd name="T12" fmla="*/ 2147483647 w 724"/>
              <a:gd name="T13" fmla="*/ 2147483647 h 77"/>
              <a:gd name="T14" fmla="*/ 2147483647 w 724"/>
              <a:gd name="T15" fmla="*/ 2147483647 h 77"/>
              <a:gd name="T16" fmla="*/ 2147483647 w 7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4"/>
              <a:gd name="T28" fmla="*/ 0 h 77"/>
              <a:gd name="T29" fmla="*/ 724 w 7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4" h="77">
                <a:moveTo>
                  <a:pt x="724" y="64"/>
                </a:moveTo>
                <a:lnTo>
                  <a:pt x="724" y="64"/>
                </a:lnTo>
                <a:lnTo>
                  <a:pt x="2" y="0"/>
                </a:lnTo>
                <a:lnTo>
                  <a:pt x="0" y="13"/>
                </a:lnTo>
                <a:lnTo>
                  <a:pt x="722" y="77"/>
                </a:lnTo>
                <a:lnTo>
                  <a:pt x="724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5" name="Freeform 511"/>
          <p:cNvSpPr>
            <a:spLocks/>
          </p:cNvSpPr>
          <p:nvPr/>
        </p:nvSpPr>
        <p:spPr bwMode="auto">
          <a:xfrm>
            <a:off x="7839075" y="3349625"/>
            <a:ext cx="1588" cy="1588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2147483647 h 14"/>
              <a:gd name="T4" fmla="*/ 2147483647 w 11"/>
              <a:gd name="T5" fmla="*/ 0 h 14"/>
              <a:gd name="T6" fmla="*/ 0 w 11"/>
              <a:gd name="T7" fmla="*/ 2147483647 h 14"/>
              <a:gd name="T8" fmla="*/ 2147483647 w 11"/>
              <a:gd name="T9" fmla="*/ 2147483647 h 14"/>
              <a:gd name="T10" fmla="*/ 2147483647 w 11"/>
              <a:gd name="T11" fmla="*/ 2147483647 h 14"/>
              <a:gd name="T12" fmla="*/ 2147483647 w 11"/>
              <a:gd name="T13" fmla="*/ 2147483647 h 14"/>
              <a:gd name="T14" fmla="*/ 2147483647 w 11"/>
              <a:gd name="T15" fmla="*/ 2147483647 h 14"/>
              <a:gd name="T16" fmla="*/ 2147483647 w 11"/>
              <a:gd name="T17" fmla="*/ 2147483647 h 14"/>
              <a:gd name="T18" fmla="*/ 2147483647 w 11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4"/>
              <a:gd name="T32" fmla="*/ 11 w 11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4">
                <a:moveTo>
                  <a:pt x="11" y="3"/>
                </a:moveTo>
                <a:lnTo>
                  <a:pt x="9" y="2"/>
                </a:lnTo>
                <a:lnTo>
                  <a:pt x="2" y="0"/>
                </a:lnTo>
                <a:lnTo>
                  <a:pt x="0" y="13"/>
                </a:lnTo>
                <a:lnTo>
                  <a:pt x="7" y="14"/>
                </a:lnTo>
                <a:lnTo>
                  <a:pt x="5" y="13"/>
                </a:lnTo>
                <a:lnTo>
                  <a:pt x="11" y="3"/>
                </a:lnTo>
                <a:lnTo>
                  <a:pt x="10" y="2"/>
                </a:lnTo>
                <a:lnTo>
                  <a:pt x="9" y="2"/>
                </a:lnTo>
                <a:lnTo>
                  <a:pt x="11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6" name="Freeform 512"/>
          <p:cNvSpPr>
            <a:spLocks/>
          </p:cNvSpPr>
          <p:nvPr/>
        </p:nvSpPr>
        <p:spPr bwMode="auto">
          <a:xfrm>
            <a:off x="7839075" y="3349625"/>
            <a:ext cx="3175" cy="3175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0 w 14"/>
              <a:gd name="T7" fmla="*/ 2147483647 h 14"/>
              <a:gd name="T8" fmla="*/ 2147483647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2147483647 w 14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4"/>
              <a:gd name="T32" fmla="*/ 14 w 14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4">
                <a:moveTo>
                  <a:pt x="14" y="5"/>
                </a:moveTo>
                <a:lnTo>
                  <a:pt x="12" y="4"/>
                </a:lnTo>
                <a:lnTo>
                  <a:pt x="6" y="0"/>
                </a:lnTo>
                <a:lnTo>
                  <a:pt x="0" y="10"/>
                </a:lnTo>
                <a:lnTo>
                  <a:pt x="6" y="14"/>
                </a:lnTo>
                <a:lnTo>
                  <a:pt x="4" y="13"/>
                </a:lnTo>
                <a:lnTo>
                  <a:pt x="14" y="5"/>
                </a:lnTo>
                <a:lnTo>
                  <a:pt x="13" y="5"/>
                </a:lnTo>
                <a:lnTo>
                  <a:pt x="12" y="4"/>
                </a:lnTo>
                <a:lnTo>
                  <a:pt x="14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7" name="Freeform 513"/>
          <p:cNvSpPr>
            <a:spLocks/>
          </p:cNvSpPr>
          <p:nvPr/>
        </p:nvSpPr>
        <p:spPr bwMode="auto">
          <a:xfrm>
            <a:off x="7840663" y="3351213"/>
            <a:ext cx="1587" cy="1587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0 h 13"/>
              <a:gd name="T6" fmla="*/ 0 w 16"/>
              <a:gd name="T7" fmla="*/ 2147483647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2147483647 w 16"/>
              <a:gd name="T17" fmla="*/ 2147483647 h 13"/>
              <a:gd name="T18" fmla="*/ 2147483647 w 16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3"/>
              <a:gd name="T32" fmla="*/ 16 w 16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3">
                <a:moveTo>
                  <a:pt x="16" y="7"/>
                </a:moveTo>
                <a:lnTo>
                  <a:pt x="15" y="5"/>
                </a:lnTo>
                <a:lnTo>
                  <a:pt x="10" y="0"/>
                </a:lnTo>
                <a:lnTo>
                  <a:pt x="0" y="8"/>
                </a:lnTo>
                <a:lnTo>
                  <a:pt x="4" y="13"/>
                </a:lnTo>
                <a:lnTo>
                  <a:pt x="3" y="11"/>
                </a:lnTo>
                <a:lnTo>
                  <a:pt x="16" y="7"/>
                </a:lnTo>
                <a:lnTo>
                  <a:pt x="15" y="6"/>
                </a:lnTo>
                <a:lnTo>
                  <a:pt x="15" y="5"/>
                </a:lnTo>
                <a:lnTo>
                  <a:pt x="16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8" name="Freeform 514"/>
          <p:cNvSpPr>
            <a:spLocks/>
          </p:cNvSpPr>
          <p:nvPr/>
        </p:nvSpPr>
        <p:spPr bwMode="auto">
          <a:xfrm>
            <a:off x="7840663" y="3351213"/>
            <a:ext cx="1587" cy="1587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2147483647 w 15"/>
              <a:gd name="T5" fmla="*/ 0 h 11"/>
              <a:gd name="T6" fmla="*/ 0 w 15"/>
              <a:gd name="T7" fmla="*/ 2147483647 h 11"/>
              <a:gd name="T8" fmla="*/ 2147483647 w 15"/>
              <a:gd name="T9" fmla="*/ 2147483647 h 11"/>
              <a:gd name="T10" fmla="*/ 2147483647 w 15"/>
              <a:gd name="T11" fmla="*/ 2147483647 h 11"/>
              <a:gd name="T12" fmla="*/ 2147483647 w 15"/>
              <a:gd name="T13" fmla="*/ 2147483647 h 11"/>
              <a:gd name="T14" fmla="*/ 2147483647 w 15"/>
              <a:gd name="T15" fmla="*/ 2147483647 h 11"/>
              <a:gd name="T16" fmla="*/ 2147483647 w 15"/>
              <a:gd name="T17" fmla="*/ 2147483647 h 11"/>
              <a:gd name="T18" fmla="*/ 2147483647 w 15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1"/>
              <a:gd name="T32" fmla="*/ 15 w 15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1">
                <a:moveTo>
                  <a:pt x="15" y="10"/>
                </a:moveTo>
                <a:lnTo>
                  <a:pt x="15" y="7"/>
                </a:lnTo>
                <a:lnTo>
                  <a:pt x="13" y="0"/>
                </a:lnTo>
                <a:lnTo>
                  <a:pt x="0" y="4"/>
                </a:lnTo>
                <a:lnTo>
                  <a:pt x="2" y="11"/>
                </a:lnTo>
                <a:lnTo>
                  <a:pt x="2" y="8"/>
                </a:lnTo>
                <a:lnTo>
                  <a:pt x="15" y="10"/>
                </a:lnTo>
                <a:lnTo>
                  <a:pt x="15" y="9"/>
                </a:lnTo>
                <a:lnTo>
                  <a:pt x="15" y="7"/>
                </a:lnTo>
                <a:lnTo>
                  <a:pt x="15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99" name="Freeform 515"/>
          <p:cNvSpPr>
            <a:spLocks/>
          </p:cNvSpPr>
          <p:nvPr/>
        </p:nvSpPr>
        <p:spPr bwMode="auto">
          <a:xfrm>
            <a:off x="7835900" y="3352800"/>
            <a:ext cx="6350" cy="17463"/>
          </a:xfrm>
          <a:custGeom>
            <a:avLst/>
            <a:gdLst>
              <a:gd name="T0" fmla="*/ 2147483647 w 39"/>
              <a:gd name="T1" fmla="*/ 2147483647 h 134"/>
              <a:gd name="T2" fmla="*/ 2147483647 w 39"/>
              <a:gd name="T3" fmla="*/ 2147483647 h 134"/>
              <a:gd name="T4" fmla="*/ 2147483647 w 39"/>
              <a:gd name="T5" fmla="*/ 2147483647 h 134"/>
              <a:gd name="T6" fmla="*/ 2147483647 w 39"/>
              <a:gd name="T7" fmla="*/ 0 h 134"/>
              <a:gd name="T8" fmla="*/ 0 w 39"/>
              <a:gd name="T9" fmla="*/ 2147483647 h 134"/>
              <a:gd name="T10" fmla="*/ 2147483647 w 39"/>
              <a:gd name="T11" fmla="*/ 2147483647 h 134"/>
              <a:gd name="T12" fmla="*/ 2147483647 w 39"/>
              <a:gd name="T13" fmla="*/ 2147483647 h 134"/>
              <a:gd name="T14" fmla="*/ 2147483647 w 39"/>
              <a:gd name="T15" fmla="*/ 2147483647 h 134"/>
              <a:gd name="T16" fmla="*/ 2147483647 w 39"/>
              <a:gd name="T17" fmla="*/ 2147483647 h 134"/>
              <a:gd name="T18" fmla="*/ 2147483647 w 39"/>
              <a:gd name="T19" fmla="*/ 2147483647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134"/>
              <a:gd name="T32" fmla="*/ 39 w 39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134">
                <a:moveTo>
                  <a:pt x="11" y="134"/>
                </a:moveTo>
                <a:lnTo>
                  <a:pt x="12" y="131"/>
                </a:lnTo>
                <a:lnTo>
                  <a:pt x="39" y="2"/>
                </a:lnTo>
                <a:lnTo>
                  <a:pt x="26" y="0"/>
                </a:lnTo>
                <a:lnTo>
                  <a:pt x="0" y="129"/>
                </a:lnTo>
                <a:lnTo>
                  <a:pt x="1" y="125"/>
                </a:lnTo>
                <a:lnTo>
                  <a:pt x="11" y="134"/>
                </a:lnTo>
                <a:lnTo>
                  <a:pt x="12" y="133"/>
                </a:lnTo>
                <a:lnTo>
                  <a:pt x="12" y="131"/>
                </a:lnTo>
                <a:lnTo>
                  <a:pt x="11" y="1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0" name="Freeform 516"/>
          <p:cNvSpPr>
            <a:spLocks/>
          </p:cNvSpPr>
          <p:nvPr/>
        </p:nvSpPr>
        <p:spPr bwMode="auto">
          <a:xfrm>
            <a:off x="7835900" y="3368675"/>
            <a:ext cx="3175" cy="3175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2147483647 w 13"/>
              <a:gd name="T7" fmla="*/ 0 h 14"/>
              <a:gd name="T8" fmla="*/ 0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2147483647 w 13"/>
              <a:gd name="T17" fmla="*/ 2147483647 h 14"/>
              <a:gd name="T18" fmla="*/ 2147483647 w 13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4"/>
              <a:gd name="T32" fmla="*/ 13 w 1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4">
                <a:moveTo>
                  <a:pt x="9" y="14"/>
                </a:moveTo>
                <a:lnTo>
                  <a:pt x="10" y="13"/>
                </a:lnTo>
                <a:lnTo>
                  <a:pt x="13" y="9"/>
                </a:lnTo>
                <a:lnTo>
                  <a:pt x="3" y="0"/>
                </a:lnTo>
                <a:lnTo>
                  <a:pt x="0" y="5"/>
                </a:lnTo>
                <a:lnTo>
                  <a:pt x="1" y="4"/>
                </a:lnTo>
                <a:lnTo>
                  <a:pt x="9" y="14"/>
                </a:lnTo>
                <a:lnTo>
                  <a:pt x="9" y="13"/>
                </a:lnTo>
                <a:lnTo>
                  <a:pt x="10" y="13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1" name="Freeform 517"/>
          <p:cNvSpPr>
            <a:spLocks/>
          </p:cNvSpPr>
          <p:nvPr/>
        </p:nvSpPr>
        <p:spPr bwMode="auto">
          <a:xfrm>
            <a:off x="7835900" y="3370263"/>
            <a:ext cx="1588" cy="1587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2147483647 w 13"/>
              <a:gd name="T7" fmla="*/ 0 h 14"/>
              <a:gd name="T8" fmla="*/ 0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2147483647 w 13"/>
              <a:gd name="T17" fmla="*/ 2147483647 h 14"/>
              <a:gd name="T18" fmla="*/ 2147483647 w 13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4"/>
              <a:gd name="T32" fmla="*/ 13 w 1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4">
                <a:moveTo>
                  <a:pt x="7" y="14"/>
                </a:moveTo>
                <a:lnTo>
                  <a:pt x="8" y="14"/>
                </a:lnTo>
                <a:lnTo>
                  <a:pt x="13" y="10"/>
                </a:lnTo>
                <a:lnTo>
                  <a:pt x="5" y="0"/>
                </a:lnTo>
                <a:lnTo>
                  <a:pt x="0" y="4"/>
                </a:lnTo>
                <a:lnTo>
                  <a:pt x="1" y="4"/>
                </a:lnTo>
                <a:lnTo>
                  <a:pt x="7" y="14"/>
                </a:lnTo>
                <a:lnTo>
                  <a:pt x="8" y="14"/>
                </a:lnTo>
                <a:lnTo>
                  <a:pt x="7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2" name="Freeform 518"/>
          <p:cNvSpPr>
            <a:spLocks/>
          </p:cNvSpPr>
          <p:nvPr/>
        </p:nvSpPr>
        <p:spPr bwMode="auto">
          <a:xfrm>
            <a:off x="7834313" y="3370263"/>
            <a:ext cx="3175" cy="1587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2147483647 h 14"/>
              <a:gd name="T4" fmla="*/ 2147483647 w 11"/>
              <a:gd name="T5" fmla="*/ 2147483647 h 14"/>
              <a:gd name="T6" fmla="*/ 2147483647 w 11"/>
              <a:gd name="T7" fmla="*/ 0 h 14"/>
              <a:gd name="T8" fmla="*/ 0 w 11"/>
              <a:gd name="T9" fmla="*/ 2147483647 h 14"/>
              <a:gd name="T10" fmla="*/ 2147483647 w 11"/>
              <a:gd name="T11" fmla="*/ 2147483647 h 14"/>
              <a:gd name="T12" fmla="*/ 2147483647 w 11"/>
              <a:gd name="T13" fmla="*/ 2147483647 h 14"/>
              <a:gd name="T14" fmla="*/ 2147483647 w 11"/>
              <a:gd name="T15" fmla="*/ 2147483647 h 14"/>
              <a:gd name="T16" fmla="*/ 2147483647 w 11"/>
              <a:gd name="T17" fmla="*/ 2147483647 h 14"/>
              <a:gd name="T18" fmla="*/ 2147483647 w 11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4"/>
              <a:gd name="T32" fmla="*/ 11 w 11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4">
                <a:moveTo>
                  <a:pt x="4" y="14"/>
                </a:moveTo>
                <a:lnTo>
                  <a:pt x="6" y="13"/>
                </a:lnTo>
                <a:lnTo>
                  <a:pt x="11" y="10"/>
                </a:lnTo>
                <a:lnTo>
                  <a:pt x="5" y="0"/>
                </a:lnTo>
                <a:lnTo>
                  <a:pt x="0" y="3"/>
                </a:lnTo>
                <a:lnTo>
                  <a:pt x="2" y="2"/>
                </a:lnTo>
                <a:lnTo>
                  <a:pt x="4" y="14"/>
                </a:lnTo>
                <a:lnTo>
                  <a:pt x="5" y="14"/>
                </a:lnTo>
                <a:lnTo>
                  <a:pt x="6" y="13"/>
                </a:lnTo>
                <a:lnTo>
                  <a:pt x="4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3" name="Freeform 519"/>
          <p:cNvSpPr>
            <a:spLocks/>
          </p:cNvSpPr>
          <p:nvPr/>
        </p:nvSpPr>
        <p:spPr bwMode="auto">
          <a:xfrm>
            <a:off x="7834313" y="3370263"/>
            <a:ext cx="1587" cy="1587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2147483647 w 8"/>
              <a:gd name="T7" fmla="*/ 0 h 13"/>
              <a:gd name="T8" fmla="*/ 0 w 8"/>
              <a:gd name="T9" fmla="*/ 2147483647 h 13"/>
              <a:gd name="T10" fmla="*/ 2147483647 w 8"/>
              <a:gd name="T11" fmla="*/ 2147483647 h 13"/>
              <a:gd name="T12" fmla="*/ 2147483647 w 8"/>
              <a:gd name="T13" fmla="*/ 2147483647 h 13"/>
              <a:gd name="T14" fmla="*/ 2147483647 w 8"/>
              <a:gd name="T15" fmla="*/ 2147483647 h 13"/>
              <a:gd name="T16" fmla="*/ 2147483647 w 8"/>
              <a:gd name="T17" fmla="*/ 2147483647 h 13"/>
              <a:gd name="T18" fmla="*/ 2147483647 w 8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"/>
              <a:gd name="T32" fmla="*/ 8 w 8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">
                <a:moveTo>
                  <a:pt x="1" y="13"/>
                </a:moveTo>
                <a:lnTo>
                  <a:pt x="2" y="13"/>
                </a:lnTo>
                <a:lnTo>
                  <a:pt x="8" y="12"/>
                </a:lnTo>
                <a:lnTo>
                  <a:pt x="6" y="0"/>
                </a:lnTo>
                <a:lnTo>
                  <a:pt x="0" y="1"/>
                </a:lnTo>
                <a:lnTo>
                  <a:pt x="1" y="1"/>
                </a:lnTo>
                <a:lnTo>
                  <a:pt x="1" y="13"/>
                </a:lnTo>
                <a:lnTo>
                  <a:pt x="2" y="13"/>
                </a:lnTo>
                <a:lnTo>
                  <a:pt x="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4" name="Freeform 520"/>
          <p:cNvSpPr>
            <a:spLocks/>
          </p:cNvSpPr>
          <p:nvPr/>
        </p:nvSpPr>
        <p:spPr bwMode="auto">
          <a:xfrm>
            <a:off x="7721600" y="3362325"/>
            <a:ext cx="112713" cy="9525"/>
          </a:xfrm>
          <a:custGeom>
            <a:avLst/>
            <a:gdLst>
              <a:gd name="T0" fmla="*/ 0 w 710"/>
              <a:gd name="T1" fmla="*/ 2147483647 h 71"/>
              <a:gd name="T2" fmla="*/ 2147483647 w 710"/>
              <a:gd name="T3" fmla="*/ 2147483647 h 71"/>
              <a:gd name="T4" fmla="*/ 2147483647 w 710"/>
              <a:gd name="T5" fmla="*/ 2147483647 h 71"/>
              <a:gd name="T6" fmla="*/ 2147483647 w 710"/>
              <a:gd name="T7" fmla="*/ 2147483647 h 71"/>
              <a:gd name="T8" fmla="*/ 2147483647 w 710"/>
              <a:gd name="T9" fmla="*/ 0 h 71"/>
              <a:gd name="T10" fmla="*/ 2147483647 w 710"/>
              <a:gd name="T11" fmla="*/ 0 h 71"/>
              <a:gd name="T12" fmla="*/ 0 w 710"/>
              <a:gd name="T13" fmla="*/ 2147483647 h 71"/>
              <a:gd name="T14" fmla="*/ 0 w 710"/>
              <a:gd name="T15" fmla="*/ 2147483647 h 71"/>
              <a:gd name="T16" fmla="*/ 2147483647 w 710"/>
              <a:gd name="T17" fmla="*/ 2147483647 h 71"/>
              <a:gd name="T18" fmla="*/ 0 w 710"/>
              <a:gd name="T19" fmla="*/ 2147483647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0"/>
              <a:gd name="T31" fmla="*/ 0 h 71"/>
              <a:gd name="T32" fmla="*/ 710 w 710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0" h="71">
                <a:moveTo>
                  <a:pt x="0" y="12"/>
                </a:moveTo>
                <a:lnTo>
                  <a:pt x="1" y="12"/>
                </a:lnTo>
                <a:lnTo>
                  <a:pt x="710" y="71"/>
                </a:lnTo>
                <a:lnTo>
                  <a:pt x="710" y="59"/>
                </a:lnTo>
                <a:lnTo>
                  <a:pt x="1" y="0"/>
                </a:lnTo>
                <a:lnTo>
                  <a:pt x="2" y="0"/>
                </a:lnTo>
                <a:lnTo>
                  <a:pt x="0" y="12"/>
                </a:lnTo>
                <a:lnTo>
                  <a:pt x="1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5" name="Freeform 521"/>
          <p:cNvSpPr>
            <a:spLocks/>
          </p:cNvSpPr>
          <p:nvPr/>
        </p:nvSpPr>
        <p:spPr bwMode="auto">
          <a:xfrm>
            <a:off x="7720013" y="3362325"/>
            <a:ext cx="1587" cy="1588"/>
          </a:xfrm>
          <a:custGeom>
            <a:avLst/>
            <a:gdLst>
              <a:gd name="T0" fmla="*/ 0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0 h 14"/>
              <a:gd name="T10" fmla="*/ 2147483647 w 12"/>
              <a:gd name="T11" fmla="*/ 2147483647 h 14"/>
              <a:gd name="T12" fmla="*/ 0 w 12"/>
              <a:gd name="T13" fmla="*/ 2147483647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0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0" y="11"/>
                </a:moveTo>
                <a:lnTo>
                  <a:pt x="2" y="12"/>
                </a:lnTo>
                <a:lnTo>
                  <a:pt x="10" y="14"/>
                </a:lnTo>
                <a:lnTo>
                  <a:pt x="12" y="2"/>
                </a:lnTo>
                <a:lnTo>
                  <a:pt x="4" y="0"/>
                </a:lnTo>
                <a:lnTo>
                  <a:pt x="6" y="1"/>
                </a:lnTo>
                <a:lnTo>
                  <a:pt x="0" y="11"/>
                </a:lnTo>
                <a:lnTo>
                  <a:pt x="1" y="12"/>
                </a:lnTo>
                <a:lnTo>
                  <a:pt x="2" y="12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6" name="Freeform 522"/>
          <p:cNvSpPr>
            <a:spLocks/>
          </p:cNvSpPr>
          <p:nvPr/>
        </p:nvSpPr>
        <p:spPr bwMode="auto">
          <a:xfrm>
            <a:off x="7718425" y="3362325"/>
            <a:ext cx="3175" cy="1588"/>
          </a:xfrm>
          <a:custGeom>
            <a:avLst/>
            <a:gdLst>
              <a:gd name="T0" fmla="*/ 0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0 h 14"/>
              <a:gd name="T10" fmla="*/ 2147483647 w 14"/>
              <a:gd name="T11" fmla="*/ 2147483647 h 14"/>
              <a:gd name="T12" fmla="*/ 0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0 w 14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4"/>
              <a:gd name="T32" fmla="*/ 14 w 14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4">
                <a:moveTo>
                  <a:pt x="0" y="9"/>
                </a:moveTo>
                <a:lnTo>
                  <a:pt x="2" y="10"/>
                </a:lnTo>
                <a:lnTo>
                  <a:pt x="8" y="14"/>
                </a:lnTo>
                <a:lnTo>
                  <a:pt x="14" y="4"/>
                </a:lnTo>
                <a:lnTo>
                  <a:pt x="8" y="0"/>
                </a:lnTo>
                <a:lnTo>
                  <a:pt x="10" y="1"/>
                </a:lnTo>
                <a:lnTo>
                  <a:pt x="0" y="9"/>
                </a:lnTo>
                <a:lnTo>
                  <a:pt x="1" y="9"/>
                </a:lnTo>
                <a:lnTo>
                  <a:pt x="2" y="1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7" name="Freeform 523"/>
          <p:cNvSpPr>
            <a:spLocks/>
          </p:cNvSpPr>
          <p:nvPr/>
        </p:nvSpPr>
        <p:spPr bwMode="auto">
          <a:xfrm>
            <a:off x="7718425" y="3362325"/>
            <a:ext cx="1588" cy="1588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2147483647 h 13"/>
              <a:gd name="T8" fmla="*/ 2147483647 w 15"/>
              <a:gd name="T9" fmla="*/ 0 h 13"/>
              <a:gd name="T10" fmla="*/ 2147483647 w 15"/>
              <a:gd name="T11" fmla="*/ 2147483647 h 13"/>
              <a:gd name="T12" fmla="*/ 0 w 15"/>
              <a:gd name="T13" fmla="*/ 2147483647 h 13"/>
              <a:gd name="T14" fmla="*/ 0 w 15"/>
              <a:gd name="T15" fmla="*/ 2147483647 h 13"/>
              <a:gd name="T16" fmla="*/ 2147483647 w 15"/>
              <a:gd name="T17" fmla="*/ 2147483647 h 13"/>
              <a:gd name="T18" fmla="*/ 0 w 15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3"/>
              <a:gd name="T32" fmla="*/ 15 w 15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3">
                <a:moveTo>
                  <a:pt x="0" y="5"/>
                </a:moveTo>
                <a:lnTo>
                  <a:pt x="1" y="8"/>
                </a:lnTo>
                <a:lnTo>
                  <a:pt x="5" y="13"/>
                </a:lnTo>
                <a:lnTo>
                  <a:pt x="15" y="5"/>
                </a:lnTo>
                <a:lnTo>
                  <a:pt x="11" y="0"/>
                </a:lnTo>
                <a:lnTo>
                  <a:pt x="12" y="3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8" name="Freeform 524"/>
          <p:cNvSpPr>
            <a:spLocks/>
          </p:cNvSpPr>
          <p:nvPr/>
        </p:nvSpPr>
        <p:spPr bwMode="auto">
          <a:xfrm>
            <a:off x="7718425" y="3360738"/>
            <a:ext cx="1588" cy="1587"/>
          </a:xfrm>
          <a:custGeom>
            <a:avLst/>
            <a:gdLst>
              <a:gd name="T0" fmla="*/ 0 w 13"/>
              <a:gd name="T1" fmla="*/ 0 h 9"/>
              <a:gd name="T2" fmla="*/ 0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0 h 9"/>
              <a:gd name="T10" fmla="*/ 2147483647 w 13"/>
              <a:gd name="T11" fmla="*/ 2147483647 h 9"/>
              <a:gd name="T12" fmla="*/ 0 w 13"/>
              <a:gd name="T13" fmla="*/ 0 h 9"/>
              <a:gd name="T14" fmla="*/ 0 w 13"/>
              <a:gd name="T15" fmla="*/ 2147483647 h 9"/>
              <a:gd name="T16" fmla="*/ 0 w 13"/>
              <a:gd name="T17" fmla="*/ 2147483647 h 9"/>
              <a:gd name="T18" fmla="*/ 0 w 13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9"/>
              <a:gd name="T32" fmla="*/ 13 w 13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9">
                <a:moveTo>
                  <a:pt x="0" y="0"/>
                </a:moveTo>
                <a:lnTo>
                  <a:pt x="0" y="2"/>
                </a:lnTo>
                <a:lnTo>
                  <a:pt x="1" y="9"/>
                </a:lnTo>
                <a:lnTo>
                  <a:pt x="13" y="7"/>
                </a:lnTo>
                <a:lnTo>
                  <a:pt x="12" y="0"/>
                </a:lnTo>
                <a:lnTo>
                  <a:pt x="12" y="2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09" name="Freeform 525"/>
          <p:cNvSpPr>
            <a:spLocks/>
          </p:cNvSpPr>
          <p:nvPr/>
        </p:nvSpPr>
        <p:spPr bwMode="auto">
          <a:xfrm>
            <a:off x="7718425" y="3343275"/>
            <a:ext cx="3175" cy="19050"/>
          </a:xfrm>
          <a:custGeom>
            <a:avLst/>
            <a:gdLst>
              <a:gd name="T0" fmla="*/ 2147483647 w 24"/>
              <a:gd name="T1" fmla="*/ 0 h 136"/>
              <a:gd name="T2" fmla="*/ 2147483647 w 24"/>
              <a:gd name="T3" fmla="*/ 2147483647 h 136"/>
              <a:gd name="T4" fmla="*/ 0 w 24"/>
              <a:gd name="T5" fmla="*/ 2147483647 h 136"/>
              <a:gd name="T6" fmla="*/ 2147483647 w 24"/>
              <a:gd name="T7" fmla="*/ 2147483647 h 136"/>
              <a:gd name="T8" fmla="*/ 2147483647 w 24"/>
              <a:gd name="T9" fmla="*/ 2147483647 h 136"/>
              <a:gd name="T10" fmla="*/ 2147483647 w 24"/>
              <a:gd name="T11" fmla="*/ 2147483647 h 136"/>
              <a:gd name="T12" fmla="*/ 2147483647 w 24"/>
              <a:gd name="T13" fmla="*/ 0 h 136"/>
              <a:gd name="T14" fmla="*/ 2147483647 w 24"/>
              <a:gd name="T15" fmla="*/ 2147483647 h 136"/>
              <a:gd name="T16" fmla="*/ 2147483647 w 24"/>
              <a:gd name="T17" fmla="*/ 2147483647 h 136"/>
              <a:gd name="T18" fmla="*/ 2147483647 w 24"/>
              <a:gd name="T19" fmla="*/ 0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36"/>
              <a:gd name="T32" fmla="*/ 24 w 24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36">
                <a:moveTo>
                  <a:pt x="12" y="0"/>
                </a:moveTo>
                <a:lnTo>
                  <a:pt x="12" y="1"/>
                </a:lnTo>
                <a:lnTo>
                  <a:pt x="0" y="134"/>
                </a:lnTo>
                <a:lnTo>
                  <a:pt x="12" y="136"/>
                </a:lnTo>
                <a:lnTo>
                  <a:pt x="24" y="3"/>
                </a:lnTo>
                <a:lnTo>
                  <a:pt x="24" y="4"/>
                </a:lnTo>
                <a:lnTo>
                  <a:pt x="12" y="0"/>
                </a:lnTo>
                <a:lnTo>
                  <a:pt x="12" y="1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0" name="Freeform 526"/>
          <p:cNvSpPr>
            <a:spLocks/>
          </p:cNvSpPr>
          <p:nvPr/>
        </p:nvSpPr>
        <p:spPr bwMode="auto">
          <a:xfrm>
            <a:off x="7720013" y="3343275"/>
            <a:ext cx="1587" cy="1588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2147483647 h 11"/>
              <a:gd name="T4" fmla="*/ 0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2147483647 w 14"/>
              <a:gd name="T15" fmla="*/ 2147483647 h 11"/>
              <a:gd name="T16" fmla="*/ 2147483647 w 14"/>
              <a:gd name="T17" fmla="*/ 2147483647 h 11"/>
              <a:gd name="T18" fmla="*/ 2147483647 w 14"/>
              <a:gd name="T19" fmla="*/ 0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1"/>
              <a:gd name="T32" fmla="*/ 14 w 14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1">
                <a:moveTo>
                  <a:pt x="4" y="0"/>
                </a:moveTo>
                <a:lnTo>
                  <a:pt x="2" y="2"/>
                </a:lnTo>
                <a:lnTo>
                  <a:pt x="0" y="7"/>
                </a:lnTo>
                <a:lnTo>
                  <a:pt x="12" y="11"/>
                </a:lnTo>
                <a:lnTo>
                  <a:pt x="14" y="6"/>
                </a:lnTo>
                <a:lnTo>
                  <a:pt x="12" y="8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1" name="Freeform 527"/>
          <p:cNvSpPr>
            <a:spLocks/>
          </p:cNvSpPr>
          <p:nvPr/>
        </p:nvSpPr>
        <p:spPr bwMode="auto">
          <a:xfrm>
            <a:off x="7720013" y="3341688"/>
            <a:ext cx="3175" cy="1587"/>
          </a:xfrm>
          <a:custGeom>
            <a:avLst/>
            <a:gdLst>
              <a:gd name="T0" fmla="*/ 2147483647 w 12"/>
              <a:gd name="T1" fmla="*/ 0 h 15"/>
              <a:gd name="T2" fmla="*/ 2147483647 w 12"/>
              <a:gd name="T3" fmla="*/ 2147483647 h 15"/>
              <a:gd name="T4" fmla="*/ 0 w 12"/>
              <a:gd name="T5" fmla="*/ 2147483647 h 15"/>
              <a:gd name="T6" fmla="*/ 2147483647 w 12"/>
              <a:gd name="T7" fmla="*/ 2147483647 h 15"/>
              <a:gd name="T8" fmla="*/ 2147483647 w 12"/>
              <a:gd name="T9" fmla="*/ 2147483647 h 15"/>
              <a:gd name="T10" fmla="*/ 2147483647 w 12"/>
              <a:gd name="T11" fmla="*/ 2147483647 h 15"/>
              <a:gd name="T12" fmla="*/ 2147483647 w 12"/>
              <a:gd name="T13" fmla="*/ 0 h 15"/>
              <a:gd name="T14" fmla="*/ 2147483647 w 12"/>
              <a:gd name="T15" fmla="*/ 2147483647 h 15"/>
              <a:gd name="T16" fmla="*/ 2147483647 w 12"/>
              <a:gd name="T17" fmla="*/ 2147483647 h 15"/>
              <a:gd name="T18" fmla="*/ 2147483647 w 12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5"/>
              <a:gd name="T32" fmla="*/ 12 w 12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5">
                <a:moveTo>
                  <a:pt x="6" y="0"/>
                </a:moveTo>
                <a:lnTo>
                  <a:pt x="4" y="2"/>
                </a:lnTo>
                <a:lnTo>
                  <a:pt x="0" y="7"/>
                </a:lnTo>
                <a:lnTo>
                  <a:pt x="8" y="15"/>
                </a:lnTo>
                <a:lnTo>
                  <a:pt x="12" y="11"/>
                </a:lnTo>
                <a:lnTo>
                  <a:pt x="10" y="13"/>
                </a:lnTo>
                <a:lnTo>
                  <a:pt x="6" y="0"/>
                </a:lnTo>
                <a:lnTo>
                  <a:pt x="5" y="1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2" name="Freeform 528"/>
          <p:cNvSpPr>
            <a:spLocks/>
          </p:cNvSpPr>
          <p:nvPr/>
        </p:nvSpPr>
        <p:spPr bwMode="auto">
          <a:xfrm>
            <a:off x="7721600" y="3341688"/>
            <a:ext cx="1588" cy="1587"/>
          </a:xfrm>
          <a:custGeom>
            <a:avLst/>
            <a:gdLst>
              <a:gd name="T0" fmla="*/ 2147483647 w 10"/>
              <a:gd name="T1" fmla="*/ 0 h 15"/>
              <a:gd name="T2" fmla="*/ 2147483647 w 10"/>
              <a:gd name="T3" fmla="*/ 0 h 15"/>
              <a:gd name="T4" fmla="*/ 0 w 10"/>
              <a:gd name="T5" fmla="*/ 2147483647 h 15"/>
              <a:gd name="T6" fmla="*/ 2147483647 w 10"/>
              <a:gd name="T7" fmla="*/ 2147483647 h 15"/>
              <a:gd name="T8" fmla="*/ 2147483647 w 10"/>
              <a:gd name="T9" fmla="*/ 2147483647 h 15"/>
              <a:gd name="T10" fmla="*/ 2147483647 w 10"/>
              <a:gd name="T11" fmla="*/ 2147483647 h 15"/>
              <a:gd name="T12" fmla="*/ 2147483647 w 10"/>
              <a:gd name="T13" fmla="*/ 0 h 15"/>
              <a:gd name="T14" fmla="*/ 2147483647 w 10"/>
              <a:gd name="T15" fmla="*/ 0 h 15"/>
              <a:gd name="T16" fmla="*/ 2147483647 w 10"/>
              <a:gd name="T17" fmla="*/ 0 h 15"/>
              <a:gd name="T18" fmla="*/ 2147483647 w 10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5"/>
              <a:gd name="T32" fmla="*/ 10 w 10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5">
                <a:moveTo>
                  <a:pt x="7" y="0"/>
                </a:moveTo>
                <a:lnTo>
                  <a:pt x="6" y="0"/>
                </a:lnTo>
                <a:lnTo>
                  <a:pt x="0" y="2"/>
                </a:lnTo>
                <a:lnTo>
                  <a:pt x="4" y="15"/>
                </a:lnTo>
                <a:lnTo>
                  <a:pt x="10" y="13"/>
                </a:lnTo>
                <a:lnTo>
                  <a:pt x="9" y="13"/>
                </a:lnTo>
                <a:lnTo>
                  <a:pt x="7" y="0"/>
                </a:lnTo>
                <a:lnTo>
                  <a:pt x="6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3" name="Freeform 529"/>
          <p:cNvSpPr>
            <a:spLocks/>
          </p:cNvSpPr>
          <p:nvPr/>
        </p:nvSpPr>
        <p:spPr bwMode="auto">
          <a:xfrm>
            <a:off x="7723188" y="3341688"/>
            <a:ext cx="1587" cy="1587"/>
          </a:xfrm>
          <a:custGeom>
            <a:avLst/>
            <a:gdLst>
              <a:gd name="T0" fmla="*/ 2147483647 w 10"/>
              <a:gd name="T1" fmla="*/ 0 h 14"/>
              <a:gd name="T2" fmla="*/ 2147483647 w 10"/>
              <a:gd name="T3" fmla="*/ 0 h 14"/>
              <a:gd name="T4" fmla="*/ 0 w 10"/>
              <a:gd name="T5" fmla="*/ 2147483647 h 14"/>
              <a:gd name="T6" fmla="*/ 2147483647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0 h 14"/>
              <a:gd name="T14" fmla="*/ 2147483647 w 10"/>
              <a:gd name="T15" fmla="*/ 0 h 14"/>
              <a:gd name="T16" fmla="*/ 2147483647 w 10"/>
              <a:gd name="T17" fmla="*/ 0 h 14"/>
              <a:gd name="T18" fmla="*/ 2147483647 w 10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4"/>
              <a:gd name="T32" fmla="*/ 10 w 10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4">
                <a:moveTo>
                  <a:pt x="10" y="0"/>
                </a:moveTo>
                <a:lnTo>
                  <a:pt x="8" y="0"/>
                </a:lnTo>
                <a:lnTo>
                  <a:pt x="0" y="1"/>
                </a:lnTo>
                <a:lnTo>
                  <a:pt x="2" y="14"/>
                </a:lnTo>
                <a:lnTo>
                  <a:pt x="10" y="13"/>
                </a:lnTo>
                <a:lnTo>
                  <a:pt x="8" y="13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4" name="Freeform 530"/>
          <p:cNvSpPr>
            <a:spLocks/>
          </p:cNvSpPr>
          <p:nvPr/>
        </p:nvSpPr>
        <p:spPr bwMode="auto">
          <a:xfrm>
            <a:off x="7667625" y="3211513"/>
            <a:ext cx="227013" cy="41275"/>
          </a:xfrm>
          <a:custGeom>
            <a:avLst/>
            <a:gdLst>
              <a:gd name="T0" fmla="*/ 0 w 1426"/>
              <a:gd name="T1" fmla="*/ 2147483647 h 315"/>
              <a:gd name="T2" fmla="*/ 2147483647 w 1426"/>
              <a:gd name="T3" fmla="*/ 2147483647 h 315"/>
              <a:gd name="T4" fmla="*/ 2147483647 w 1426"/>
              <a:gd name="T5" fmla="*/ 2147483647 h 315"/>
              <a:gd name="T6" fmla="*/ 2147483647 w 1426"/>
              <a:gd name="T7" fmla="*/ 2147483647 h 315"/>
              <a:gd name="T8" fmla="*/ 2147483647 w 1426"/>
              <a:gd name="T9" fmla="*/ 2147483647 h 315"/>
              <a:gd name="T10" fmla="*/ 2147483647 w 1426"/>
              <a:gd name="T11" fmla="*/ 2147483647 h 315"/>
              <a:gd name="T12" fmla="*/ 2147483647 w 1426"/>
              <a:gd name="T13" fmla="*/ 2147483647 h 315"/>
              <a:gd name="T14" fmla="*/ 2147483647 w 1426"/>
              <a:gd name="T15" fmla="*/ 2147483647 h 315"/>
              <a:gd name="T16" fmla="*/ 2147483647 w 1426"/>
              <a:gd name="T17" fmla="*/ 2147483647 h 315"/>
              <a:gd name="T18" fmla="*/ 2147483647 w 1426"/>
              <a:gd name="T19" fmla="*/ 2147483647 h 315"/>
              <a:gd name="T20" fmla="*/ 2147483647 w 1426"/>
              <a:gd name="T21" fmla="*/ 2147483647 h 315"/>
              <a:gd name="T22" fmla="*/ 2147483647 w 1426"/>
              <a:gd name="T23" fmla="*/ 0 h 315"/>
              <a:gd name="T24" fmla="*/ 2147483647 w 1426"/>
              <a:gd name="T25" fmla="*/ 0 h 315"/>
              <a:gd name="T26" fmla="*/ 2147483647 w 1426"/>
              <a:gd name="T27" fmla="*/ 2147483647 h 315"/>
              <a:gd name="T28" fmla="*/ 2147483647 w 1426"/>
              <a:gd name="T29" fmla="*/ 2147483647 h 315"/>
              <a:gd name="T30" fmla="*/ 2147483647 w 1426"/>
              <a:gd name="T31" fmla="*/ 2147483647 h 315"/>
              <a:gd name="T32" fmla="*/ 2147483647 w 1426"/>
              <a:gd name="T33" fmla="*/ 2147483647 h 315"/>
              <a:gd name="T34" fmla="*/ 2147483647 w 1426"/>
              <a:gd name="T35" fmla="*/ 2147483647 h 315"/>
              <a:gd name="T36" fmla="*/ 2147483647 w 1426"/>
              <a:gd name="T37" fmla="*/ 2147483647 h 315"/>
              <a:gd name="T38" fmla="*/ 2147483647 w 1426"/>
              <a:gd name="T39" fmla="*/ 2147483647 h 315"/>
              <a:gd name="T40" fmla="*/ 2147483647 w 1426"/>
              <a:gd name="T41" fmla="*/ 2147483647 h 315"/>
              <a:gd name="T42" fmla="*/ 2147483647 w 1426"/>
              <a:gd name="T43" fmla="*/ 2147483647 h 315"/>
              <a:gd name="T44" fmla="*/ 2147483647 w 1426"/>
              <a:gd name="T45" fmla="*/ 2147483647 h 315"/>
              <a:gd name="T46" fmla="*/ 2147483647 w 1426"/>
              <a:gd name="T47" fmla="*/ 2147483647 h 315"/>
              <a:gd name="T48" fmla="*/ 2147483647 w 1426"/>
              <a:gd name="T49" fmla="*/ 2147483647 h 315"/>
              <a:gd name="T50" fmla="*/ 2147483647 w 1426"/>
              <a:gd name="T51" fmla="*/ 2147483647 h 315"/>
              <a:gd name="T52" fmla="*/ 2147483647 w 1426"/>
              <a:gd name="T53" fmla="*/ 2147483647 h 315"/>
              <a:gd name="T54" fmla="*/ 2147483647 w 1426"/>
              <a:gd name="T55" fmla="*/ 2147483647 h 315"/>
              <a:gd name="T56" fmla="*/ 2147483647 w 1426"/>
              <a:gd name="T57" fmla="*/ 2147483647 h 315"/>
              <a:gd name="T58" fmla="*/ 2147483647 w 1426"/>
              <a:gd name="T59" fmla="*/ 2147483647 h 315"/>
              <a:gd name="T60" fmla="*/ 2147483647 w 1426"/>
              <a:gd name="T61" fmla="*/ 2147483647 h 315"/>
              <a:gd name="T62" fmla="*/ 2147483647 w 1426"/>
              <a:gd name="T63" fmla="*/ 2147483647 h 315"/>
              <a:gd name="T64" fmla="*/ 2147483647 w 1426"/>
              <a:gd name="T65" fmla="*/ 2147483647 h 315"/>
              <a:gd name="T66" fmla="*/ 2147483647 w 1426"/>
              <a:gd name="T67" fmla="*/ 2147483647 h 315"/>
              <a:gd name="T68" fmla="*/ 2147483647 w 1426"/>
              <a:gd name="T69" fmla="*/ 2147483647 h 315"/>
              <a:gd name="T70" fmla="*/ 2147483647 w 1426"/>
              <a:gd name="T71" fmla="*/ 2147483647 h 315"/>
              <a:gd name="T72" fmla="*/ 2147483647 w 1426"/>
              <a:gd name="T73" fmla="*/ 2147483647 h 315"/>
              <a:gd name="T74" fmla="*/ 2147483647 w 1426"/>
              <a:gd name="T75" fmla="*/ 2147483647 h 315"/>
              <a:gd name="T76" fmla="*/ 2147483647 w 1426"/>
              <a:gd name="T77" fmla="*/ 2147483647 h 315"/>
              <a:gd name="T78" fmla="*/ 2147483647 w 1426"/>
              <a:gd name="T79" fmla="*/ 2147483647 h 315"/>
              <a:gd name="T80" fmla="*/ 2147483647 w 1426"/>
              <a:gd name="T81" fmla="*/ 2147483647 h 315"/>
              <a:gd name="T82" fmla="*/ 2147483647 w 1426"/>
              <a:gd name="T83" fmla="*/ 2147483647 h 315"/>
              <a:gd name="T84" fmla="*/ 2147483647 w 1426"/>
              <a:gd name="T85" fmla="*/ 2147483647 h 315"/>
              <a:gd name="T86" fmla="*/ 2147483647 w 1426"/>
              <a:gd name="T87" fmla="*/ 2147483647 h 315"/>
              <a:gd name="T88" fmla="*/ 2147483647 w 1426"/>
              <a:gd name="T89" fmla="*/ 2147483647 h 315"/>
              <a:gd name="T90" fmla="*/ 2147483647 w 1426"/>
              <a:gd name="T91" fmla="*/ 2147483647 h 315"/>
              <a:gd name="T92" fmla="*/ 2147483647 w 1426"/>
              <a:gd name="T93" fmla="*/ 2147483647 h 315"/>
              <a:gd name="T94" fmla="*/ 2147483647 w 1426"/>
              <a:gd name="T95" fmla="*/ 2147483647 h 315"/>
              <a:gd name="T96" fmla="*/ 2147483647 w 1426"/>
              <a:gd name="T97" fmla="*/ 2147483647 h 315"/>
              <a:gd name="T98" fmla="*/ 2147483647 w 1426"/>
              <a:gd name="T99" fmla="*/ 2147483647 h 315"/>
              <a:gd name="T100" fmla="*/ 2147483647 w 1426"/>
              <a:gd name="T101" fmla="*/ 2147483647 h 315"/>
              <a:gd name="T102" fmla="*/ 2147483647 w 1426"/>
              <a:gd name="T103" fmla="*/ 2147483647 h 315"/>
              <a:gd name="T104" fmla="*/ 2147483647 w 1426"/>
              <a:gd name="T105" fmla="*/ 2147483647 h 315"/>
              <a:gd name="T106" fmla="*/ 2147483647 w 1426"/>
              <a:gd name="T107" fmla="*/ 2147483647 h 315"/>
              <a:gd name="T108" fmla="*/ 2147483647 w 1426"/>
              <a:gd name="T109" fmla="*/ 2147483647 h 315"/>
              <a:gd name="T110" fmla="*/ 2147483647 w 1426"/>
              <a:gd name="T111" fmla="*/ 2147483647 h 315"/>
              <a:gd name="T112" fmla="*/ 2147483647 w 1426"/>
              <a:gd name="T113" fmla="*/ 2147483647 h 315"/>
              <a:gd name="T114" fmla="*/ 2147483647 w 1426"/>
              <a:gd name="T115" fmla="*/ 2147483647 h 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15"/>
              <a:gd name="T176" fmla="*/ 1426 w 1426"/>
              <a:gd name="T177" fmla="*/ 315 h 31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15">
                <a:moveTo>
                  <a:pt x="2" y="142"/>
                </a:moveTo>
                <a:lnTo>
                  <a:pt x="0" y="121"/>
                </a:lnTo>
                <a:lnTo>
                  <a:pt x="3" y="97"/>
                </a:lnTo>
                <a:lnTo>
                  <a:pt x="10" y="74"/>
                </a:lnTo>
                <a:lnTo>
                  <a:pt x="21" y="58"/>
                </a:lnTo>
                <a:lnTo>
                  <a:pt x="31" y="51"/>
                </a:lnTo>
                <a:lnTo>
                  <a:pt x="44" y="43"/>
                </a:lnTo>
                <a:lnTo>
                  <a:pt x="57" y="38"/>
                </a:lnTo>
                <a:lnTo>
                  <a:pt x="70" y="34"/>
                </a:lnTo>
                <a:lnTo>
                  <a:pt x="83" y="30"/>
                </a:lnTo>
                <a:lnTo>
                  <a:pt x="97" y="28"/>
                </a:lnTo>
                <a:lnTo>
                  <a:pt x="112" y="26"/>
                </a:lnTo>
                <a:lnTo>
                  <a:pt x="126" y="26"/>
                </a:lnTo>
                <a:lnTo>
                  <a:pt x="161" y="23"/>
                </a:lnTo>
                <a:lnTo>
                  <a:pt x="198" y="19"/>
                </a:lnTo>
                <a:lnTo>
                  <a:pt x="235" y="17"/>
                </a:lnTo>
                <a:lnTo>
                  <a:pt x="270" y="14"/>
                </a:lnTo>
                <a:lnTo>
                  <a:pt x="307" y="11"/>
                </a:lnTo>
                <a:lnTo>
                  <a:pt x="343" y="8"/>
                </a:lnTo>
                <a:lnTo>
                  <a:pt x="379" y="6"/>
                </a:lnTo>
                <a:lnTo>
                  <a:pt x="416" y="4"/>
                </a:lnTo>
                <a:lnTo>
                  <a:pt x="452" y="2"/>
                </a:lnTo>
                <a:lnTo>
                  <a:pt x="488" y="1"/>
                </a:lnTo>
                <a:lnTo>
                  <a:pt x="524" y="0"/>
                </a:lnTo>
                <a:lnTo>
                  <a:pt x="560" y="0"/>
                </a:lnTo>
                <a:lnTo>
                  <a:pt x="596" y="0"/>
                </a:lnTo>
                <a:lnTo>
                  <a:pt x="632" y="1"/>
                </a:lnTo>
                <a:lnTo>
                  <a:pt x="668" y="3"/>
                </a:lnTo>
                <a:lnTo>
                  <a:pt x="703" y="6"/>
                </a:lnTo>
                <a:lnTo>
                  <a:pt x="743" y="10"/>
                </a:lnTo>
                <a:lnTo>
                  <a:pt x="781" y="14"/>
                </a:lnTo>
                <a:lnTo>
                  <a:pt x="820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1" y="41"/>
                </a:lnTo>
                <a:lnTo>
                  <a:pt x="1009" y="48"/>
                </a:lnTo>
                <a:lnTo>
                  <a:pt x="1047" y="57"/>
                </a:lnTo>
                <a:lnTo>
                  <a:pt x="1083" y="65"/>
                </a:lnTo>
                <a:lnTo>
                  <a:pt x="1121" y="74"/>
                </a:lnTo>
                <a:lnTo>
                  <a:pt x="1159" y="84"/>
                </a:lnTo>
                <a:lnTo>
                  <a:pt x="1195" y="95"/>
                </a:lnTo>
                <a:lnTo>
                  <a:pt x="1233" y="106"/>
                </a:lnTo>
                <a:lnTo>
                  <a:pt x="1269" y="119"/>
                </a:lnTo>
                <a:lnTo>
                  <a:pt x="1307" y="132"/>
                </a:lnTo>
                <a:lnTo>
                  <a:pt x="1326" y="141"/>
                </a:lnTo>
                <a:lnTo>
                  <a:pt x="1346" y="154"/>
                </a:lnTo>
                <a:lnTo>
                  <a:pt x="1364" y="171"/>
                </a:lnTo>
                <a:lnTo>
                  <a:pt x="1381" y="189"/>
                </a:lnTo>
                <a:lnTo>
                  <a:pt x="1396" y="211"/>
                </a:lnTo>
                <a:lnTo>
                  <a:pt x="1410" y="233"/>
                </a:lnTo>
                <a:lnTo>
                  <a:pt x="1420" y="254"/>
                </a:lnTo>
                <a:lnTo>
                  <a:pt x="1426" y="275"/>
                </a:lnTo>
                <a:lnTo>
                  <a:pt x="1426" y="283"/>
                </a:lnTo>
                <a:lnTo>
                  <a:pt x="1423" y="292"/>
                </a:lnTo>
                <a:lnTo>
                  <a:pt x="1417" y="300"/>
                </a:lnTo>
                <a:lnTo>
                  <a:pt x="1409" y="306"/>
                </a:lnTo>
                <a:lnTo>
                  <a:pt x="1398" y="311"/>
                </a:lnTo>
                <a:lnTo>
                  <a:pt x="1389" y="315"/>
                </a:lnTo>
                <a:lnTo>
                  <a:pt x="1379" y="315"/>
                </a:lnTo>
                <a:lnTo>
                  <a:pt x="1370" y="312"/>
                </a:lnTo>
                <a:lnTo>
                  <a:pt x="1354" y="302"/>
                </a:lnTo>
                <a:lnTo>
                  <a:pt x="1339" y="288"/>
                </a:lnTo>
                <a:lnTo>
                  <a:pt x="1327" y="271"/>
                </a:lnTo>
                <a:lnTo>
                  <a:pt x="1316" y="252"/>
                </a:lnTo>
                <a:lnTo>
                  <a:pt x="1304" y="234"/>
                </a:lnTo>
                <a:lnTo>
                  <a:pt x="1291" y="216"/>
                </a:lnTo>
                <a:lnTo>
                  <a:pt x="1275" y="203"/>
                </a:lnTo>
                <a:lnTo>
                  <a:pt x="1258" y="193"/>
                </a:lnTo>
                <a:lnTo>
                  <a:pt x="1225" y="183"/>
                </a:lnTo>
                <a:lnTo>
                  <a:pt x="1191" y="173"/>
                </a:lnTo>
                <a:lnTo>
                  <a:pt x="1156" y="163"/>
                </a:lnTo>
                <a:lnTo>
                  <a:pt x="1122" y="155"/>
                </a:lnTo>
                <a:lnTo>
                  <a:pt x="1087" y="148"/>
                </a:lnTo>
                <a:lnTo>
                  <a:pt x="1053" y="141"/>
                </a:lnTo>
                <a:lnTo>
                  <a:pt x="1018" y="133"/>
                </a:lnTo>
                <a:lnTo>
                  <a:pt x="984" y="127"/>
                </a:lnTo>
                <a:lnTo>
                  <a:pt x="948" y="122"/>
                </a:lnTo>
                <a:lnTo>
                  <a:pt x="914" y="117"/>
                </a:lnTo>
                <a:lnTo>
                  <a:pt x="878" y="113"/>
                </a:lnTo>
                <a:lnTo>
                  <a:pt x="843" y="109"/>
                </a:lnTo>
                <a:lnTo>
                  <a:pt x="809" y="104"/>
                </a:lnTo>
                <a:lnTo>
                  <a:pt x="773" y="101"/>
                </a:lnTo>
                <a:lnTo>
                  <a:pt x="739" y="98"/>
                </a:lnTo>
                <a:lnTo>
                  <a:pt x="703" y="95"/>
                </a:lnTo>
                <a:lnTo>
                  <a:pt x="667" y="92"/>
                </a:lnTo>
                <a:lnTo>
                  <a:pt x="630" y="89"/>
                </a:lnTo>
                <a:lnTo>
                  <a:pt x="593" y="87"/>
                </a:lnTo>
                <a:lnTo>
                  <a:pt x="558" y="85"/>
                </a:lnTo>
                <a:lnTo>
                  <a:pt x="521" y="83"/>
                </a:lnTo>
                <a:lnTo>
                  <a:pt x="485" y="82"/>
                </a:lnTo>
                <a:lnTo>
                  <a:pt x="448" y="81"/>
                </a:lnTo>
                <a:lnTo>
                  <a:pt x="411" y="80"/>
                </a:lnTo>
                <a:lnTo>
                  <a:pt x="375" y="80"/>
                </a:lnTo>
                <a:lnTo>
                  <a:pt x="339" y="81"/>
                </a:lnTo>
                <a:lnTo>
                  <a:pt x="303" y="82"/>
                </a:lnTo>
                <a:lnTo>
                  <a:pt x="267" y="83"/>
                </a:lnTo>
                <a:lnTo>
                  <a:pt x="231" y="85"/>
                </a:lnTo>
                <a:lnTo>
                  <a:pt x="195" y="88"/>
                </a:lnTo>
                <a:lnTo>
                  <a:pt x="159" y="91"/>
                </a:lnTo>
                <a:lnTo>
                  <a:pt x="124" y="95"/>
                </a:lnTo>
                <a:lnTo>
                  <a:pt x="112" y="98"/>
                </a:lnTo>
                <a:lnTo>
                  <a:pt x="100" y="103"/>
                </a:lnTo>
                <a:lnTo>
                  <a:pt x="90" y="111"/>
                </a:lnTo>
                <a:lnTo>
                  <a:pt x="82" y="120"/>
                </a:lnTo>
                <a:lnTo>
                  <a:pt x="74" y="131"/>
                </a:lnTo>
                <a:lnTo>
                  <a:pt x="68" y="145"/>
                </a:lnTo>
                <a:lnTo>
                  <a:pt x="64" y="160"/>
                </a:lnTo>
                <a:lnTo>
                  <a:pt x="60" y="179"/>
                </a:lnTo>
                <a:lnTo>
                  <a:pt x="57" y="185"/>
                </a:lnTo>
                <a:lnTo>
                  <a:pt x="51" y="185"/>
                </a:lnTo>
                <a:lnTo>
                  <a:pt x="42" y="182"/>
                </a:lnTo>
                <a:lnTo>
                  <a:pt x="32" y="176"/>
                </a:lnTo>
                <a:lnTo>
                  <a:pt x="22" y="169"/>
                </a:lnTo>
                <a:lnTo>
                  <a:pt x="13" y="159"/>
                </a:lnTo>
                <a:lnTo>
                  <a:pt x="6" y="150"/>
                </a:lnTo>
                <a:lnTo>
                  <a:pt x="2" y="142"/>
                </a:lnTo>
                <a:close/>
              </a:path>
            </a:pathLst>
          </a:custGeom>
          <a:solidFill>
            <a:srgbClr val="878F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5" name="Freeform 531"/>
          <p:cNvSpPr>
            <a:spLocks/>
          </p:cNvSpPr>
          <p:nvPr/>
        </p:nvSpPr>
        <p:spPr bwMode="auto">
          <a:xfrm>
            <a:off x="7667625" y="3209925"/>
            <a:ext cx="227013" cy="41275"/>
          </a:xfrm>
          <a:custGeom>
            <a:avLst/>
            <a:gdLst>
              <a:gd name="T0" fmla="*/ 0 w 1426"/>
              <a:gd name="T1" fmla="*/ 2147483647 h 309"/>
              <a:gd name="T2" fmla="*/ 2147483647 w 1426"/>
              <a:gd name="T3" fmla="*/ 2147483647 h 309"/>
              <a:gd name="T4" fmla="*/ 2147483647 w 1426"/>
              <a:gd name="T5" fmla="*/ 2147483647 h 309"/>
              <a:gd name="T6" fmla="*/ 2147483647 w 1426"/>
              <a:gd name="T7" fmla="*/ 2147483647 h 309"/>
              <a:gd name="T8" fmla="*/ 2147483647 w 1426"/>
              <a:gd name="T9" fmla="*/ 2147483647 h 309"/>
              <a:gd name="T10" fmla="*/ 2147483647 w 1426"/>
              <a:gd name="T11" fmla="*/ 2147483647 h 309"/>
              <a:gd name="T12" fmla="*/ 2147483647 w 1426"/>
              <a:gd name="T13" fmla="*/ 2147483647 h 309"/>
              <a:gd name="T14" fmla="*/ 2147483647 w 1426"/>
              <a:gd name="T15" fmla="*/ 2147483647 h 309"/>
              <a:gd name="T16" fmla="*/ 2147483647 w 1426"/>
              <a:gd name="T17" fmla="*/ 2147483647 h 309"/>
              <a:gd name="T18" fmla="*/ 2147483647 w 1426"/>
              <a:gd name="T19" fmla="*/ 2147483647 h 309"/>
              <a:gd name="T20" fmla="*/ 2147483647 w 1426"/>
              <a:gd name="T21" fmla="*/ 2147483647 h 309"/>
              <a:gd name="T22" fmla="*/ 2147483647 w 1426"/>
              <a:gd name="T23" fmla="*/ 0 h 309"/>
              <a:gd name="T24" fmla="*/ 2147483647 w 1426"/>
              <a:gd name="T25" fmla="*/ 2147483647 h 309"/>
              <a:gd name="T26" fmla="*/ 2147483647 w 1426"/>
              <a:gd name="T27" fmla="*/ 2147483647 h 309"/>
              <a:gd name="T28" fmla="*/ 2147483647 w 1426"/>
              <a:gd name="T29" fmla="*/ 2147483647 h 309"/>
              <a:gd name="T30" fmla="*/ 2147483647 w 1426"/>
              <a:gd name="T31" fmla="*/ 2147483647 h 309"/>
              <a:gd name="T32" fmla="*/ 2147483647 w 1426"/>
              <a:gd name="T33" fmla="*/ 2147483647 h 309"/>
              <a:gd name="T34" fmla="*/ 2147483647 w 1426"/>
              <a:gd name="T35" fmla="*/ 2147483647 h 309"/>
              <a:gd name="T36" fmla="*/ 2147483647 w 1426"/>
              <a:gd name="T37" fmla="*/ 2147483647 h 309"/>
              <a:gd name="T38" fmla="*/ 2147483647 w 1426"/>
              <a:gd name="T39" fmla="*/ 2147483647 h 309"/>
              <a:gd name="T40" fmla="*/ 2147483647 w 1426"/>
              <a:gd name="T41" fmla="*/ 2147483647 h 309"/>
              <a:gd name="T42" fmla="*/ 2147483647 w 1426"/>
              <a:gd name="T43" fmla="*/ 2147483647 h 309"/>
              <a:gd name="T44" fmla="*/ 2147483647 w 1426"/>
              <a:gd name="T45" fmla="*/ 2147483647 h 309"/>
              <a:gd name="T46" fmla="*/ 2147483647 w 1426"/>
              <a:gd name="T47" fmla="*/ 2147483647 h 309"/>
              <a:gd name="T48" fmla="*/ 2147483647 w 1426"/>
              <a:gd name="T49" fmla="*/ 2147483647 h 309"/>
              <a:gd name="T50" fmla="*/ 2147483647 w 1426"/>
              <a:gd name="T51" fmla="*/ 2147483647 h 309"/>
              <a:gd name="T52" fmla="*/ 2147483647 w 1426"/>
              <a:gd name="T53" fmla="*/ 2147483647 h 309"/>
              <a:gd name="T54" fmla="*/ 2147483647 w 1426"/>
              <a:gd name="T55" fmla="*/ 2147483647 h 309"/>
              <a:gd name="T56" fmla="*/ 2147483647 w 1426"/>
              <a:gd name="T57" fmla="*/ 2147483647 h 309"/>
              <a:gd name="T58" fmla="*/ 2147483647 w 1426"/>
              <a:gd name="T59" fmla="*/ 2147483647 h 309"/>
              <a:gd name="T60" fmla="*/ 2147483647 w 1426"/>
              <a:gd name="T61" fmla="*/ 2147483647 h 309"/>
              <a:gd name="T62" fmla="*/ 2147483647 w 1426"/>
              <a:gd name="T63" fmla="*/ 2147483647 h 309"/>
              <a:gd name="T64" fmla="*/ 2147483647 w 1426"/>
              <a:gd name="T65" fmla="*/ 2147483647 h 309"/>
              <a:gd name="T66" fmla="*/ 2147483647 w 1426"/>
              <a:gd name="T67" fmla="*/ 2147483647 h 309"/>
              <a:gd name="T68" fmla="*/ 2147483647 w 1426"/>
              <a:gd name="T69" fmla="*/ 2147483647 h 309"/>
              <a:gd name="T70" fmla="*/ 2147483647 w 1426"/>
              <a:gd name="T71" fmla="*/ 2147483647 h 309"/>
              <a:gd name="T72" fmla="*/ 2147483647 w 1426"/>
              <a:gd name="T73" fmla="*/ 2147483647 h 309"/>
              <a:gd name="T74" fmla="*/ 2147483647 w 1426"/>
              <a:gd name="T75" fmla="*/ 2147483647 h 309"/>
              <a:gd name="T76" fmla="*/ 2147483647 w 1426"/>
              <a:gd name="T77" fmla="*/ 2147483647 h 309"/>
              <a:gd name="T78" fmla="*/ 2147483647 w 1426"/>
              <a:gd name="T79" fmla="*/ 2147483647 h 309"/>
              <a:gd name="T80" fmla="*/ 2147483647 w 1426"/>
              <a:gd name="T81" fmla="*/ 2147483647 h 309"/>
              <a:gd name="T82" fmla="*/ 2147483647 w 1426"/>
              <a:gd name="T83" fmla="*/ 2147483647 h 309"/>
              <a:gd name="T84" fmla="*/ 2147483647 w 1426"/>
              <a:gd name="T85" fmla="*/ 2147483647 h 309"/>
              <a:gd name="T86" fmla="*/ 2147483647 w 1426"/>
              <a:gd name="T87" fmla="*/ 2147483647 h 309"/>
              <a:gd name="T88" fmla="*/ 2147483647 w 1426"/>
              <a:gd name="T89" fmla="*/ 2147483647 h 309"/>
              <a:gd name="T90" fmla="*/ 2147483647 w 1426"/>
              <a:gd name="T91" fmla="*/ 2147483647 h 309"/>
              <a:gd name="T92" fmla="*/ 2147483647 w 1426"/>
              <a:gd name="T93" fmla="*/ 2147483647 h 309"/>
              <a:gd name="T94" fmla="*/ 2147483647 w 1426"/>
              <a:gd name="T95" fmla="*/ 2147483647 h 309"/>
              <a:gd name="T96" fmla="*/ 2147483647 w 1426"/>
              <a:gd name="T97" fmla="*/ 2147483647 h 309"/>
              <a:gd name="T98" fmla="*/ 2147483647 w 1426"/>
              <a:gd name="T99" fmla="*/ 2147483647 h 309"/>
              <a:gd name="T100" fmla="*/ 2147483647 w 1426"/>
              <a:gd name="T101" fmla="*/ 2147483647 h 309"/>
              <a:gd name="T102" fmla="*/ 2147483647 w 1426"/>
              <a:gd name="T103" fmla="*/ 2147483647 h 309"/>
              <a:gd name="T104" fmla="*/ 2147483647 w 1426"/>
              <a:gd name="T105" fmla="*/ 2147483647 h 309"/>
              <a:gd name="T106" fmla="*/ 2147483647 w 1426"/>
              <a:gd name="T107" fmla="*/ 2147483647 h 309"/>
              <a:gd name="T108" fmla="*/ 2147483647 w 1426"/>
              <a:gd name="T109" fmla="*/ 2147483647 h 309"/>
              <a:gd name="T110" fmla="*/ 2147483647 w 1426"/>
              <a:gd name="T111" fmla="*/ 2147483647 h 309"/>
              <a:gd name="T112" fmla="*/ 2147483647 w 1426"/>
              <a:gd name="T113" fmla="*/ 2147483647 h 309"/>
              <a:gd name="T114" fmla="*/ 2147483647 w 1426"/>
              <a:gd name="T115" fmla="*/ 2147483647 h 3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09"/>
              <a:gd name="T176" fmla="*/ 1426 w 1426"/>
              <a:gd name="T177" fmla="*/ 309 h 30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09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2"/>
                </a:lnTo>
                <a:lnTo>
                  <a:pt x="1423" y="290"/>
                </a:lnTo>
                <a:lnTo>
                  <a:pt x="1417" y="297"/>
                </a:lnTo>
                <a:lnTo>
                  <a:pt x="1409" y="303"/>
                </a:lnTo>
                <a:lnTo>
                  <a:pt x="1399" y="307"/>
                </a:lnTo>
                <a:lnTo>
                  <a:pt x="1390" y="309"/>
                </a:lnTo>
                <a:lnTo>
                  <a:pt x="1381" y="309"/>
                </a:lnTo>
                <a:lnTo>
                  <a:pt x="1374" y="306"/>
                </a:lnTo>
                <a:lnTo>
                  <a:pt x="1360" y="294"/>
                </a:lnTo>
                <a:lnTo>
                  <a:pt x="1347" y="278"/>
                </a:lnTo>
                <a:lnTo>
                  <a:pt x="1334" y="261"/>
                </a:lnTo>
                <a:lnTo>
                  <a:pt x="1322" y="242"/>
                </a:lnTo>
                <a:lnTo>
                  <a:pt x="1309" y="224"/>
                </a:lnTo>
                <a:lnTo>
                  <a:pt x="1296" y="209"/>
                </a:lnTo>
                <a:lnTo>
                  <a:pt x="1279" y="195"/>
                </a:lnTo>
                <a:lnTo>
                  <a:pt x="1262" y="187"/>
                </a:lnTo>
                <a:lnTo>
                  <a:pt x="1229" y="177"/>
                </a:lnTo>
                <a:lnTo>
                  <a:pt x="1194" y="166"/>
                </a:lnTo>
                <a:lnTo>
                  <a:pt x="1160" y="157"/>
                </a:lnTo>
                <a:lnTo>
                  <a:pt x="1125" y="148"/>
                </a:lnTo>
                <a:lnTo>
                  <a:pt x="1090" y="140"/>
                </a:lnTo>
                <a:lnTo>
                  <a:pt x="1055" y="131"/>
                </a:lnTo>
                <a:lnTo>
                  <a:pt x="1019" y="124"/>
                </a:lnTo>
                <a:lnTo>
                  <a:pt x="985" y="118"/>
                </a:lnTo>
                <a:lnTo>
                  <a:pt x="949" y="112"/>
                </a:lnTo>
                <a:lnTo>
                  <a:pt x="914" y="105"/>
                </a:lnTo>
                <a:lnTo>
                  <a:pt x="878" y="100"/>
                </a:lnTo>
                <a:lnTo>
                  <a:pt x="843" y="96"/>
                </a:lnTo>
                <a:lnTo>
                  <a:pt x="808" y="92"/>
                </a:lnTo>
                <a:lnTo>
                  <a:pt x="772" y="88"/>
                </a:lnTo>
                <a:lnTo>
                  <a:pt x="738" y="85"/>
                </a:lnTo>
                <a:lnTo>
                  <a:pt x="702" y="82"/>
                </a:lnTo>
                <a:lnTo>
                  <a:pt x="667" y="78"/>
                </a:lnTo>
                <a:lnTo>
                  <a:pt x="630" y="76"/>
                </a:lnTo>
                <a:lnTo>
                  <a:pt x="593" y="74"/>
                </a:lnTo>
                <a:lnTo>
                  <a:pt x="557" y="73"/>
                </a:lnTo>
                <a:lnTo>
                  <a:pt x="520" y="72"/>
                </a:lnTo>
                <a:lnTo>
                  <a:pt x="483" y="71"/>
                </a:lnTo>
                <a:lnTo>
                  <a:pt x="446" y="71"/>
                </a:lnTo>
                <a:lnTo>
                  <a:pt x="408" y="71"/>
                </a:lnTo>
                <a:lnTo>
                  <a:pt x="372" y="71"/>
                </a:lnTo>
                <a:lnTo>
                  <a:pt x="334" y="72"/>
                </a:lnTo>
                <a:lnTo>
                  <a:pt x="298" y="74"/>
                </a:lnTo>
                <a:lnTo>
                  <a:pt x="261" y="76"/>
                </a:lnTo>
                <a:lnTo>
                  <a:pt x="223" y="78"/>
                </a:lnTo>
                <a:lnTo>
                  <a:pt x="187" y="82"/>
                </a:lnTo>
                <a:lnTo>
                  <a:pt x="151" y="85"/>
                </a:lnTo>
                <a:lnTo>
                  <a:pt x="115" y="89"/>
                </a:lnTo>
                <a:lnTo>
                  <a:pt x="103" y="91"/>
                </a:lnTo>
                <a:lnTo>
                  <a:pt x="92" y="96"/>
                </a:lnTo>
                <a:lnTo>
                  <a:pt x="83" y="103"/>
                </a:lnTo>
                <a:lnTo>
                  <a:pt x="75" y="113"/>
                </a:lnTo>
                <a:lnTo>
                  <a:pt x="68" y="125"/>
                </a:lnTo>
                <a:lnTo>
                  <a:pt x="63" y="138"/>
                </a:lnTo>
                <a:lnTo>
                  <a:pt x="58" y="155"/>
                </a:lnTo>
                <a:lnTo>
                  <a:pt x="55" y="173"/>
                </a:lnTo>
                <a:lnTo>
                  <a:pt x="52" y="179"/>
                </a:lnTo>
                <a:lnTo>
                  <a:pt x="46" y="180"/>
                </a:lnTo>
                <a:lnTo>
                  <a:pt x="38" y="178"/>
                </a:lnTo>
                <a:lnTo>
                  <a:pt x="29" y="173"/>
                </a:lnTo>
                <a:lnTo>
                  <a:pt x="20" y="166"/>
                </a:lnTo>
                <a:lnTo>
                  <a:pt x="12" y="158"/>
                </a:lnTo>
                <a:lnTo>
                  <a:pt x="5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6" name="Freeform 532"/>
          <p:cNvSpPr>
            <a:spLocks/>
          </p:cNvSpPr>
          <p:nvPr/>
        </p:nvSpPr>
        <p:spPr bwMode="auto">
          <a:xfrm>
            <a:off x="7667625" y="3209925"/>
            <a:ext cx="227013" cy="41275"/>
          </a:xfrm>
          <a:custGeom>
            <a:avLst/>
            <a:gdLst>
              <a:gd name="T0" fmla="*/ 0 w 1426"/>
              <a:gd name="T1" fmla="*/ 2147483647 h 305"/>
              <a:gd name="T2" fmla="*/ 2147483647 w 1426"/>
              <a:gd name="T3" fmla="*/ 2147483647 h 305"/>
              <a:gd name="T4" fmla="*/ 2147483647 w 1426"/>
              <a:gd name="T5" fmla="*/ 2147483647 h 305"/>
              <a:gd name="T6" fmla="*/ 2147483647 w 1426"/>
              <a:gd name="T7" fmla="*/ 2147483647 h 305"/>
              <a:gd name="T8" fmla="*/ 2147483647 w 1426"/>
              <a:gd name="T9" fmla="*/ 2147483647 h 305"/>
              <a:gd name="T10" fmla="*/ 2147483647 w 1426"/>
              <a:gd name="T11" fmla="*/ 2147483647 h 305"/>
              <a:gd name="T12" fmla="*/ 2147483647 w 1426"/>
              <a:gd name="T13" fmla="*/ 2147483647 h 305"/>
              <a:gd name="T14" fmla="*/ 2147483647 w 1426"/>
              <a:gd name="T15" fmla="*/ 2147483647 h 305"/>
              <a:gd name="T16" fmla="*/ 2147483647 w 1426"/>
              <a:gd name="T17" fmla="*/ 2147483647 h 305"/>
              <a:gd name="T18" fmla="*/ 2147483647 w 1426"/>
              <a:gd name="T19" fmla="*/ 2147483647 h 305"/>
              <a:gd name="T20" fmla="*/ 2147483647 w 1426"/>
              <a:gd name="T21" fmla="*/ 2147483647 h 305"/>
              <a:gd name="T22" fmla="*/ 2147483647 w 1426"/>
              <a:gd name="T23" fmla="*/ 0 h 305"/>
              <a:gd name="T24" fmla="*/ 2147483647 w 1426"/>
              <a:gd name="T25" fmla="*/ 2147483647 h 305"/>
              <a:gd name="T26" fmla="*/ 2147483647 w 1426"/>
              <a:gd name="T27" fmla="*/ 2147483647 h 305"/>
              <a:gd name="T28" fmla="*/ 2147483647 w 1426"/>
              <a:gd name="T29" fmla="*/ 2147483647 h 305"/>
              <a:gd name="T30" fmla="*/ 2147483647 w 1426"/>
              <a:gd name="T31" fmla="*/ 2147483647 h 305"/>
              <a:gd name="T32" fmla="*/ 2147483647 w 1426"/>
              <a:gd name="T33" fmla="*/ 2147483647 h 305"/>
              <a:gd name="T34" fmla="*/ 2147483647 w 1426"/>
              <a:gd name="T35" fmla="*/ 2147483647 h 305"/>
              <a:gd name="T36" fmla="*/ 2147483647 w 1426"/>
              <a:gd name="T37" fmla="*/ 2147483647 h 305"/>
              <a:gd name="T38" fmla="*/ 2147483647 w 1426"/>
              <a:gd name="T39" fmla="*/ 2147483647 h 305"/>
              <a:gd name="T40" fmla="*/ 2147483647 w 1426"/>
              <a:gd name="T41" fmla="*/ 2147483647 h 305"/>
              <a:gd name="T42" fmla="*/ 2147483647 w 1426"/>
              <a:gd name="T43" fmla="*/ 2147483647 h 305"/>
              <a:gd name="T44" fmla="*/ 2147483647 w 1426"/>
              <a:gd name="T45" fmla="*/ 2147483647 h 305"/>
              <a:gd name="T46" fmla="*/ 2147483647 w 1426"/>
              <a:gd name="T47" fmla="*/ 2147483647 h 305"/>
              <a:gd name="T48" fmla="*/ 2147483647 w 1426"/>
              <a:gd name="T49" fmla="*/ 2147483647 h 305"/>
              <a:gd name="T50" fmla="*/ 2147483647 w 1426"/>
              <a:gd name="T51" fmla="*/ 2147483647 h 305"/>
              <a:gd name="T52" fmla="*/ 2147483647 w 1426"/>
              <a:gd name="T53" fmla="*/ 2147483647 h 305"/>
              <a:gd name="T54" fmla="*/ 2147483647 w 1426"/>
              <a:gd name="T55" fmla="*/ 2147483647 h 305"/>
              <a:gd name="T56" fmla="*/ 2147483647 w 1426"/>
              <a:gd name="T57" fmla="*/ 2147483647 h 305"/>
              <a:gd name="T58" fmla="*/ 2147483647 w 1426"/>
              <a:gd name="T59" fmla="*/ 2147483647 h 305"/>
              <a:gd name="T60" fmla="*/ 2147483647 w 1426"/>
              <a:gd name="T61" fmla="*/ 2147483647 h 305"/>
              <a:gd name="T62" fmla="*/ 2147483647 w 1426"/>
              <a:gd name="T63" fmla="*/ 2147483647 h 305"/>
              <a:gd name="T64" fmla="*/ 2147483647 w 1426"/>
              <a:gd name="T65" fmla="*/ 2147483647 h 305"/>
              <a:gd name="T66" fmla="*/ 2147483647 w 1426"/>
              <a:gd name="T67" fmla="*/ 2147483647 h 305"/>
              <a:gd name="T68" fmla="*/ 2147483647 w 1426"/>
              <a:gd name="T69" fmla="*/ 2147483647 h 305"/>
              <a:gd name="T70" fmla="*/ 2147483647 w 1426"/>
              <a:gd name="T71" fmla="*/ 2147483647 h 305"/>
              <a:gd name="T72" fmla="*/ 2147483647 w 1426"/>
              <a:gd name="T73" fmla="*/ 2147483647 h 305"/>
              <a:gd name="T74" fmla="*/ 2147483647 w 1426"/>
              <a:gd name="T75" fmla="*/ 2147483647 h 305"/>
              <a:gd name="T76" fmla="*/ 2147483647 w 1426"/>
              <a:gd name="T77" fmla="*/ 2147483647 h 305"/>
              <a:gd name="T78" fmla="*/ 2147483647 w 1426"/>
              <a:gd name="T79" fmla="*/ 2147483647 h 305"/>
              <a:gd name="T80" fmla="*/ 2147483647 w 1426"/>
              <a:gd name="T81" fmla="*/ 2147483647 h 305"/>
              <a:gd name="T82" fmla="*/ 2147483647 w 1426"/>
              <a:gd name="T83" fmla="*/ 2147483647 h 305"/>
              <a:gd name="T84" fmla="*/ 2147483647 w 1426"/>
              <a:gd name="T85" fmla="*/ 2147483647 h 305"/>
              <a:gd name="T86" fmla="*/ 2147483647 w 1426"/>
              <a:gd name="T87" fmla="*/ 2147483647 h 305"/>
              <a:gd name="T88" fmla="*/ 2147483647 w 1426"/>
              <a:gd name="T89" fmla="*/ 2147483647 h 305"/>
              <a:gd name="T90" fmla="*/ 2147483647 w 1426"/>
              <a:gd name="T91" fmla="*/ 2147483647 h 305"/>
              <a:gd name="T92" fmla="*/ 2147483647 w 1426"/>
              <a:gd name="T93" fmla="*/ 2147483647 h 305"/>
              <a:gd name="T94" fmla="*/ 2147483647 w 1426"/>
              <a:gd name="T95" fmla="*/ 2147483647 h 305"/>
              <a:gd name="T96" fmla="*/ 2147483647 w 1426"/>
              <a:gd name="T97" fmla="*/ 2147483647 h 305"/>
              <a:gd name="T98" fmla="*/ 2147483647 w 1426"/>
              <a:gd name="T99" fmla="*/ 2147483647 h 305"/>
              <a:gd name="T100" fmla="*/ 2147483647 w 1426"/>
              <a:gd name="T101" fmla="*/ 2147483647 h 305"/>
              <a:gd name="T102" fmla="*/ 2147483647 w 1426"/>
              <a:gd name="T103" fmla="*/ 2147483647 h 305"/>
              <a:gd name="T104" fmla="*/ 2147483647 w 1426"/>
              <a:gd name="T105" fmla="*/ 2147483647 h 305"/>
              <a:gd name="T106" fmla="*/ 2147483647 w 1426"/>
              <a:gd name="T107" fmla="*/ 2147483647 h 305"/>
              <a:gd name="T108" fmla="*/ 2147483647 w 1426"/>
              <a:gd name="T109" fmla="*/ 2147483647 h 305"/>
              <a:gd name="T110" fmla="*/ 2147483647 w 1426"/>
              <a:gd name="T111" fmla="*/ 2147483647 h 305"/>
              <a:gd name="T112" fmla="*/ 2147483647 w 1426"/>
              <a:gd name="T113" fmla="*/ 2147483647 h 305"/>
              <a:gd name="T114" fmla="*/ 2147483647 w 1426"/>
              <a:gd name="T115" fmla="*/ 2147483647 h 30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05"/>
              <a:gd name="T176" fmla="*/ 1426 w 1426"/>
              <a:gd name="T177" fmla="*/ 305 h 30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05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2"/>
                </a:lnTo>
                <a:lnTo>
                  <a:pt x="1423" y="290"/>
                </a:lnTo>
                <a:lnTo>
                  <a:pt x="1418" y="296"/>
                </a:lnTo>
                <a:lnTo>
                  <a:pt x="1410" y="300"/>
                </a:lnTo>
                <a:lnTo>
                  <a:pt x="1401" y="304"/>
                </a:lnTo>
                <a:lnTo>
                  <a:pt x="1393" y="305"/>
                </a:lnTo>
                <a:lnTo>
                  <a:pt x="1385" y="304"/>
                </a:lnTo>
                <a:lnTo>
                  <a:pt x="1379" y="301"/>
                </a:lnTo>
                <a:lnTo>
                  <a:pt x="1366" y="285"/>
                </a:lnTo>
                <a:lnTo>
                  <a:pt x="1353" y="268"/>
                </a:lnTo>
                <a:lnTo>
                  <a:pt x="1340" y="250"/>
                </a:lnTo>
                <a:lnTo>
                  <a:pt x="1328" y="232"/>
                </a:lnTo>
                <a:lnTo>
                  <a:pt x="1314" y="214"/>
                </a:lnTo>
                <a:lnTo>
                  <a:pt x="1300" y="199"/>
                </a:lnTo>
                <a:lnTo>
                  <a:pt x="1285" y="186"/>
                </a:lnTo>
                <a:lnTo>
                  <a:pt x="1267" y="178"/>
                </a:lnTo>
                <a:lnTo>
                  <a:pt x="1234" y="166"/>
                </a:lnTo>
                <a:lnTo>
                  <a:pt x="1199" y="156"/>
                </a:lnTo>
                <a:lnTo>
                  <a:pt x="1165" y="147"/>
                </a:lnTo>
                <a:lnTo>
                  <a:pt x="1129" y="137"/>
                </a:lnTo>
                <a:lnTo>
                  <a:pt x="1093" y="129"/>
                </a:lnTo>
                <a:lnTo>
                  <a:pt x="1058" y="122"/>
                </a:lnTo>
                <a:lnTo>
                  <a:pt x="1022" y="115"/>
                </a:lnTo>
                <a:lnTo>
                  <a:pt x="987" y="107"/>
                </a:lnTo>
                <a:lnTo>
                  <a:pt x="951" y="101"/>
                </a:lnTo>
                <a:lnTo>
                  <a:pt x="915" y="95"/>
                </a:lnTo>
                <a:lnTo>
                  <a:pt x="879" y="90"/>
                </a:lnTo>
                <a:lnTo>
                  <a:pt x="844" y="86"/>
                </a:lnTo>
                <a:lnTo>
                  <a:pt x="809" y="82"/>
                </a:lnTo>
                <a:lnTo>
                  <a:pt x="773" y="77"/>
                </a:lnTo>
                <a:lnTo>
                  <a:pt x="738" y="74"/>
                </a:lnTo>
                <a:lnTo>
                  <a:pt x="702" y="71"/>
                </a:lnTo>
                <a:lnTo>
                  <a:pt x="666" y="69"/>
                </a:lnTo>
                <a:lnTo>
                  <a:pt x="629" y="67"/>
                </a:lnTo>
                <a:lnTo>
                  <a:pt x="591" y="65"/>
                </a:lnTo>
                <a:lnTo>
                  <a:pt x="555" y="64"/>
                </a:lnTo>
                <a:lnTo>
                  <a:pt x="517" y="63"/>
                </a:lnTo>
                <a:lnTo>
                  <a:pt x="480" y="62"/>
                </a:lnTo>
                <a:lnTo>
                  <a:pt x="442" y="62"/>
                </a:lnTo>
                <a:lnTo>
                  <a:pt x="404" y="62"/>
                </a:lnTo>
                <a:lnTo>
                  <a:pt x="367" y="63"/>
                </a:lnTo>
                <a:lnTo>
                  <a:pt x="329" y="64"/>
                </a:lnTo>
                <a:lnTo>
                  <a:pt x="292" y="66"/>
                </a:lnTo>
                <a:lnTo>
                  <a:pt x="254" y="68"/>
                </a:lnTo>
                <a:lnTo>
                  <a:pt x="217" y="71"/>
                </a:lnTo>
                <a:lnTo>
                  <a:pt x="181" y="74"/>
                </a:lnTo>
                <a:lnTo>
                  <a:pt x="144" y="77"/>
                </a:lnTo>
                <a:lnTo>
                  <a:pt x="108" y="82"/>
                </a:lnTo>
                <a:lnTo>
                  <a:pt x="95" y="84"/>
                </a:lnTo>
                <a:lnTo>
                  <a:pt x="85" y="89"/>
                </a:lnTo>
                <a:lnTo>
                  <a:pt x="76" y="96"/>
                </a:lnTo>
                <a:lnTo>
                  <a:pt x="69" y="106"/>
                </a:lnTo>
                <a:lnTo>
                  <a:pt x="62" y="119"/>
                </a:lnTo>
                <a:lnTo>
                  <a:pt x="57" y="133"/>
                </a:lnTo>
                <a:lnTo>
                  <a:pt x="53" y="150"/>
                </a:lnTo>
                <a:lnTo>
                  <a:pt x="50" y="167"/>
                </a:lnTo>
                <a:lnTo>
                  <a:pt x="47" y="174"/>
                </a:lnTo>
                <a:lnTo>
                  <a:pt x="41" y="176"/>
                </a:lnTo>
                <a:lnTo>
                  <a:pt x="33" y="175"/>
                </a:lnTo>
                <a:lnTo>
                  <a:pt x="26" y="171"/>
                </a:lnTo>
                <a:lnTo>
                  <a:pt x="18" y="164"/>
                </a:lnTo>
                <a:lnTo>
                  <a:pt x="11" y="157"/>
                </a:lnTo>
                <a:lnTo>
                  <a:pt x="5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9BA3A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7" name="Freeform 533"/>
          <p:cNvSpPr>
            <a:spLocks/>
          </p:cNvSpPr>
          <p:nvPr/>
        </p:nvSpPr>
        <p:spPr bwMode="auto">
          <a:xfrm>
            <a:off x="7667625" y="3209925"/>
            <a:ext cx="227013" cy="39688"/>
          </a:xfrm>
          <a:custGeom>
            <a:avLst/>
            <a:gdLst>
              <a:gd name="T0" fmla="*/ 0 w 1426"/>
              <a:gd name="T1" fmla="*/ 2147483647 h 300"/>
              <a:gd name="T2" fmla="*/ 2147483647 w 1426"/>
              <a:gd name="T3" fmla="*/ 2147483647 h 300"/>
              <a:gd name="T4" fmla="*/ 2147483647 w 1426"/>
              <a:gd name="T5" fmla="*/ 2147483647 h 300"/>
              <a:gd name="T6" fmla="*/ 2147483647 w 1426"/>
              <a:gd name="T7" fmla="*/ 2147483647 h 300"/>
              <a:gd name="T8" fmla="*/ 2147483647 w 1426"/>
              <a:gd name="T9" fmla="*/ 2147483647 h 300"/>
              <a:gd name="T10" fmla="*/ 2147483647 w 1426"/>
              <a:gd name="T11" fmla="*/ 2147483647 h 300"/>
              <a:gd name="T12" fmla="*/ 2147483647 w 1426"/>
              <a:gd name="T13" fmla="*/ 2147483647 h 300"/>
              <a:gd name="T14" fmla="*/ 2147483647 w 1426"/>
              <a:gd name="T15" fmla="*/ 2147483647 h 300"/>
              <a:gd name="T16" fmla="*/ 2147483647 w 1426"/>
              <a:gd name="T17" fmla="*/ 2147483647 h 300"/>
              <a:gd name="T18" fmla="*/ 2147483647 w 1426"/>
              <a:gd name="T19" fmla="*/ 2147483647 h 300"/>
              <a:gd name="T20" fmla="*/ 2147483647 w 1426"/>
              <a:gd name="T21" fmla="*/ 2147483647 h 300"/>
              <a:gd name="T22" fmla="*/ 2147483647 w 1426"/>
              <a:gd name="T23" fmla="*/ 0 h 300"/>
              <a:gd name="T24" fmla="*/ 2147483647 w 1426"/>
              <a:gd name="T25" fmla="*/ 2147483647 h 300"/>
              <a:gd name="T26" fmla="*/ 2147483647 w 1426"/>
              <a:gd name="T27" fmla="*/ 2147483647 h 300"/>
              <a:gd name="T28" fmla="*/ 2147483647 w 1426"/>
              <a:gd name="T29" fmla="*/ 2147483647 h 300"/>
              <a:gd name="T30" fmla="*/ 2147483647 w 1426"/>
              <a:gd name="T31" fmla="*/ 2147483647 h 300"/>
              <a:gd name="T32" fmla="*/ 2147483647 w 1426"/>
              <a:gd name="T33" fmla="*/ 2147483647 h 300"/>
              <a:gd name="T34" fmla="*/ 2147483647 w 1426"/>
              <a:gd name="T35" fmla="*/ 2147483647 h 300"/>
              <a:gd name="T36" fmla="*/ 2147483647 w 1426"/>
              <a:gd name="T37" fmla="*/ 2147483647 h 300"/>
              <a:gd name="T38" fmla="*/ 2147483647 w 1426"/>
              <a:gd name="T39" fmla="*/ 2147483647 h 300"/>
              <a:gd name="T40" fmla="*/ 2147483647 w 1426"/>
              <a:gd name="T41" fmla="*/ 2147483647 h 300"/>
              <a:gd name="T42" fmla="*/ 2147483647 w 1426"/>
              <a:gd name="T43" fmla="*/ 2147483647 h 300"/>
              <a:gd name="T44" fmla="*/ 2147483647 w 1426"/>
              <a:gd name="T45" fmla="*/ 2147483647 h 300"/>
              <a:gd name="T46" fmla="*/ 2147483647 w 1426"/>
              <a:gd name="T47" fmla="*/ 2147483647 h 300"/>
              <a:gd name="T48" fmla="*/ 2147483647 w 1426"/>
              <a:gd name="T49" fmla="*/ 2147483647 h 300"/>
              <a:gd name="T50" fmla="*/ 2147483647 w 1426"/>
              <a:gd name="T51" fmla="*/ 2147483647 h 300"/>
              <a:gd name="T52" fmla="*/ 2147483647 w 1426"/>
              <a:gd name="T53" fmla="*/ 2147483647 h 300"/>
              <a:gd name="T54" fmla="*/ 2147483647 w 1426"/>
              <a:gd name="T55" fmla="*/ 2147483647 h 300"/>
              <a:gd name="T56" fmla="*/ 2147483647 w 1426"/>
              <a:gd name="T57" fmla="*/ 2147483647 h 300"/>
              <a:gd name="T58" fmla="*/ 2147483647 w 1426"/>
              <a:gd name="T59" fmla="*/ 2147483647 h 300"/>
              <a:gd name="T60" fmla="*/ 2147483647 w 1426"/>
              <a:gd name="T61" fmla="*/ 2147483647 h 300"/>
              <a:gd name="T62" fmla="*/ 2147483647 w 1426"/>
              <a:gd name="T63" fmla="*/ 2147483647 h 300"/>
              <a:gd name="T64" fmla="*/ 2147483647 w 1426"/>
              <a:gd name="T65" fmla="*/ 2147483647 h 300"/>
              <a:gd name="T66" fmla="*/ 2147483647 w 1426"/>
              <a:gd name="T67" fmla="*/ 2147483647 h 300"/>
              <a:gd name="T68" fmla="*/ 2147483647 w 1426"/>
              <a:gd name="T69" fmla="*/ 2147483647 h 300"/>
              <a:gd name="T70" fmla="*/ 2147483647 w 1426"/>
              <a:gd name="T71" fmla="*/ 2147483647 h 300"/>
              <a:gd name="T72" fmla="*/ 2147483647 w 1426"/>
              <a:gd name="T73" fmla="*/ 2147483647 h 300"/>
              <a:gd name="T74" fmla="*/ 2147483647 w 1426"/>
              <a:gd name="T75" fmla="*/ 2147483647 h 300"/>
              <a:gd name="T76" fmla="*/ 2147483647 w 1426"/>
              <a:gd name="T77" fmla="*/ 2147483647 h 300"/>
              <a:gd name="T78" fmla="*/ 2147483647 w 1426"/>
              <a:gd name="T79" fmla="*/ 2147483647 h 300"/>
              <a:gd name="T80" fmla="*/ 2147483647 w 1426"/>
              <a:gd name="T81" fmla="*/ 2147483647 h 300"/>
              <a:gd name="T82" fmla="*/ 2147483647 w 1426"/>
              <a:gd name="T83" fmla="*/ 2147483647 h 300"/>
              <a:gd name="T84" fmla="*/ 2147483647 w 1426"/>
              <a:gd name="T85" fmla="*/ 2147483647 h 300"/>
              <a:gd name="T86" fmla="*/ 2147483647 w 1426"/>
              <a:gd name="T87" fmla="*/ 2147483647 h 300"/>
              <a:gd name="T88" fmla="*/ 2147483647 w 1426"/>
              <a:gd name="T89" fmla="*/ 2147483647 h 300"/>
              <a:gd name="T90" fmla="*/ 2147483647 w 1426"/>
              <a:gd name="T91" fmla="*/ 2147483647 h 300"/>
              <a:gd name="T92" fmla="*/ 2147483647 w 1426"/>
              <a:gd name="T93" fmla="*/ 2147483647 h 300"/>
              <a:gd name="T94" fmla="*/ 2147483647 w 1426"/>
              <a:gd name="T95" fmla="*/ 2147483647 h 300"/>
              <a:gd name="T96" fmla="*/ 2147483647 w 1426"/>
              <a:gd name="T97" fmla="*/ 2147483647 h 300"/>
              <a:gd name="T98" fmla="*/ 2147483647 w 1426"/>
              <a:gd name="T99" fmla="*/ 2147483647 h 300"/>
              <a:gd name="T100" fmla="*/ 2147483647 w 1426"/>
              <a:gd name="T101" fmla="*/ 2147483647 h 300"/>
              <a:gd name="T102" fmla="*/ 2147483647 w 1426"/>
              <a:gd name="T103" fmla="*/ 2147483647 h 300"/>
              <a:gd name="T104" fmla="*/ 2147483647 w 1426"/>
              <a:gd name="T105" fmla="*/ 2147483647 h 300"/>
              <a:gd name="T106" fmla="*/ 2147483647 w 1426"/>
              <a:gd name="T107" fmla="*/ 2147483647 h 300"/>
              <a:gd name="T108" fmla="*/ 2147483647 w 1426"/>
              <a:gd name="T109" fmla="*/ 2147483647 h 300"/>
              <a:gd name="T110" fmla="*/ 2147483647 w 1426"/>
              <a:gd name="T111" fmla="*/ 2147483647 h 300"/>
              <a:gd name="T112" fmla="*/ 2147483647 w 1426"/>
              <a:gd name="T113" fmla="*/ 2147483647 h 300"/>
              <a:gd name="T114" fmla="*/ 2147483647 w 1426"/>
              <a:gd name="T115" fmla="*/ 2147483647 h 3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00"/>
              <a:gd name="T176" fmla="*/ 1426 w 1426"/>
              <a:gd name="T177" fmla="*/ 300 h 3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00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1"/>
                </a:lnTo>
                <a:lnTo>
                  <a:pt x="1423" y="289"/>
                </a:lnTo>
                <a:lnTo>
                  <a:pt x="1419" y="294"/>
                </a:lnTo>
                <a:lnTo>
                  <a:pt x="1412" y="298"/>
                </a:lnTo>
                <a:lnTo>
                  <a:pt x="1404" y="300"/>
                </a:lnTo>
                <a:lnTo>
                  <a:pt x="1396" y="300"/>
                </a:lnTo>
                <a:lnTo>
                  <a:pt x="1389" y="298"/>
                </a:lnTo>
                <a:lnTo>
                  <a:pt x="1384" y="294"/>
                </a:lnTo>
                <a:lnTo>
                  <a:pt x="1373" y="277"/>
                </a:lnTo>
                <a:lnTo>
                  <a:pt x="1361" y="259"/>
                </a:lnTo>
                <a:lnTo>
                  <a:pt x="1349" y="240"/>
                </a:lnTo>
                <a:lnTo>
                  <a:pt x="1335" y="221"/>
                </a:lnTo>
                <a:lnTo>
                  <a:pt x="1321" y="205"/>
                </a:lnTo>
                <a:lnTo>
                  <a:pt x="1305" y="190"/>
                </a:lnTo>
                <a:lnTo>
                  <a:pt x="1288" y="178"/>
                </a:lnTo>
                <a:lnTo>
                  <a:pt x="1269" y="171"/>
                </a:lnTo>
                <a:lnTo>
                  <a:pt x="1236" y="159"/>
                </a:lnTo>
                <a:lnTo>
                  <a:pt x="1202" y="149"/>
                </a:lnTo>
                <a:lnTo>
                  <a:pt x="1168" y="140"/>
                </a:lnTo>
                <a:lnTo>
                  <a:pt x="1132" y="130"/>
                </a:lnTo>
                <a:lnTo>
                  <a:pt x="1097" y="121"/>
                </a:lnTo>
                <a:lnTo>
                  <a:pt x="1061" y="113"/>
                </a:lnTo>
                <a:lnTo>
                  <a:pt x="1025" y="105"/>
                </a:lnTo>
                <a:lnTo>
                  <a:pt x="989" y="97"/>
                </a:lnTo>
                <a:lnTo>
                  <a:pt x="953" y="91"/>
                </a:lnTo>
                <a:lnTo>
                  <a:pt x="917" y="85"/>
                </a:lnTo>
                <a:lnTo>
                  <a:pt x="880" y="79"/>
                </a:lnTo>
                <a:lnTo>
                  <a:pt x="845" y="74"/>
                </a:lnTo>
                <a:lnTo>
                  <a:pt x="809" y="69"/>
                </a:lnTo>
                <a:lnTo>
                  <a:pt x="773" y="65"/>
                </a:lnTo>
                <a:lnTo>
                  <a:pt x="738" y="62"/>
                </a:lnTo>
                <a:lnTo>
                  <a:pt x="702" y="59"/>
                </a:lnTo>
                <a:lnTo>
                  <a:pt x="666" y="57"/>
                </a:lnTo>
                <a:lnTo>
                  <a:pt x="628" y="55"/>
                </a:lnTo>
                <a:lnTo>
                  <a:pt x="591" y="53"/>
                </a:lnTo>
                <a:lnTo>
                  <a:pt x="554" y="52"/>
                </a:lnTo>
                <a:lnTo>
                  <a:pt x="515" y="52"/>
                </a:lnTo>
                <a:lnTo>
                  <a:pt x="478" y="52"/>
                </a:lnTo>
                <a:lnTo>
                  <a:pt x="439" y="52"/>
                </a:lnTo>
                <a:lnTo>
                  <a:pt x="400" y="53"/>
                </a:lnTo>
                <a:lnTo>
                  <a:pt x="363" y="54"/>
                </a:lnTo>
                <a:lnTo>
                  <a:pt x="324" y="56"/>
                </a:lnTo>
                <a:lnTo>
                  <a:pt x="286" y="58"/>
                </a:lnTo>
                <a:lnTo>
                  <a:pt x="248" y="60"/>
                </a:lnTo>
                <a:lnTo>
                  <a:pt x="210" y="63"/>
                </a:lnTo>
                <a:lnTo>
                  <a:pt x="174" y="66"/>
                </a:lnTo>
                <a:lnTo>
                  <a:pt x="137" y="69"/>
                </a:lnTo>
                <a:lnTo>
                  <a:pt x="100" y="73"/>
                </a:lnTo>
                <a:lnTo>
                  <a:pt x="88" y="76"/>
                </a:lnTo>
                <a:lnTo>
                  <a:pt x="78" y="82"/>
                </a:lnTo>
                <a:lnTo>
                  <a:pt x="69" y="89"/>
                </a:lnTo>
                <a:lnTo>
                  <a:pt x="62" y="99"/>
                </a:lnTo>
                <a:lnTo>
                  <a:pt x="55" y="113"/>
                </a:lnTo>
                <a:lnTo>
                  <a:pt x="50" y="127"/>
                </a:lnTo>
                <a:lnTo>
                  <a:pt x="46" y="144"/>
                </a:lnTo>
                <a:lnTo>
                  <a:pt x="43" y="162"/>
                </a:lnTo>
                <a:lnTo>
                  <a:pt x="41" y="167"/>
                </a:lnTo>
                <a:lnTo>
                  <a:pt x="35" y="171"/>
                </a:lnTo>
                <a:lnTo>
                  <a:pt x="30" y="170"/>
                </a:lnTo>
                <a:lnTo>
                  <a:pt x="23" y="166"/>
                </a:lnTo>
                <a:lnTo>
                  <a:pt x="16" y="162"/>
                </a:lnTo>
                <a:lnTo>
                  <a:pt x="10" y="156"/>
                </a:lnTo>
                <a:lnTo>
                  <a:pt x="5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A3AB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8" name="Freeform 534"/>
          <p:cNvSpPr>
            <a:spLocks/>
          </p:cNvSpPr>
          <p:nvPr/>
        </p:nvSpPr>
        <p:spPr bwMode="auto">
          <a:xfrm>
            <a:off x="7667625" y="3209925"/>
            <a:ext cx="227013" cy="39688"/>
          </a:xfrm>
          <a:custGeom>
            <a:avLst/>
            <a:gdLst>
              <a:gd name="T0" fmla="*/ 0 w 1426"/>
              <a:gd name="T1" fmla="*/ 2147483647 h 296"/>
              <a:gd name="T2" fmla="*/ 2147483647 w 1426"/>
              <a:gd name="T3" fmla="*/ 2147483647 h 296"/>
              <a:gd name="T4" fmla="*/ 2147483647 w 1426"/>
              <a:gd name="T5" fmla="*/ 2147483647 h 296"/>
              <a:gd name="T6" fmla="*/ 2147483647 w 1426"/>
              <a:gd name="T7" fmla="*/ 2147483647 h 296"/>
              <a:gd name="T8" fmla="*/ 2147483647 w 1426"/>
              <a:gd name="T9" fmla="*/ 2147483647 h 296"/>
              <a:gd name="T10" fmla="*/ 2147483647 w 1426"/>
              <a:gd name="T11" fmla="*/ 2147483647 h 296"/>
              <a:gd name="T12" fmla="*/ 2147483647 w 1426"/>
              <a:gd name="T13" fmla="*/ 2147483647 h 296"/>
              <a:gd name="T14" fmla="*/ 2147483647 w 1426"/>
              <a:gd name="T15" fmla="*/ 2147483647 h 296"/>
              <a:gd name="T16" fmla="*/ 2147483647 w 1426"/>
              <a:gd name="T17" fmla="*/ 2147483647 h 296"/>
              <a:gd name="T18" fmla="*/ 2147483647 w 1426"/>
              <a:gd name="T19" fmla="*/ 2147483647 h 296"/>
              <a:gd name="T20" fmla="*/ 2147483647 w 1426"/>
              <a:gd name="T21" fmla="*/ 2147483647 h 296"/>
              <a:gd name="T22" fmla="*/ 2147483647 w 1426"/>
              <a:gd name="T23" fmla="*/ 0 h 296"/>
              <a:gd name="T24" fmla="*/ 2147483647 w 1426"/>
              <a:gd name="T25" fmla="*/ 2147483647 h 296"/>
              <a:gd name="T26" fmla="*/ 2147483647 w 1426"/>
              <a:gd name="T27" fmla="*/ 2147483647 h 296"/>
              <a:gd name="T28" fmla="*/ 2147483647 w 1426"/>
              <a:gd name="T29" fmla="*/ 2147483647 h 296"/>
              <a:gd name="T30" fmla="*/ 2147483647 w 1426"/>
              <a:gd name="T31" fmla="*/ 2147483647 h 296"/>
              <a:gd name="T32" fmla="*/ 2147483647 w 1426"/>
              <a:gd name="T33" fmla="*/ 2147483647 h 296"/>
              <a:gd name="T34" fmla="*/ 2147483647 w 1426"/>
              <a:gd name="T35" fmla="*/ 2147483647 h 296"/>
              <a:gd name="T36" fmla="*/ 2147483647 w 1426"/>
              <a:gd name="T37" fmla="*/ 2147483647 h 296"/>
              <a:gd name="T38" fmla="*/ 2147483647 w 1426"/>
              <a:gd name="T39" fmla="*/ 2147483647 h 296"/>
              <a:gd name="T40" fmla="*/ 2147483647 w 1426"/>
              <a:gd name="T41" fmla="*/ 2147483647 h 296"/>
              <a:gd name="T42" fmla="*/ 2147483647 w 1426"/>
              <a:gd name="T43" fmla="*/ 2147483647 h 296"/>
              <a:gd name="T44" fmla="*/ 2147483647 w 1426"/>
              <a:gd name="T45" fmla="*/ 2147483647 h 296"/>
              <a:gd name="T46" fmla="*/ 2147483647 w 1426"/>
              <a:gd name="T47" fmla="*/ 2147483647 h 296"/>
              <a:gd name="T48" fmla="*/ 2147483647 w 1426"/>
              <a:gd name="T49" fmla="*/ 2147483647 h 296"/>
              <a:gd name="T50" fmla="*/ 2147483647 w 1426"/>
              <a:gd name="T51" fmla="*/ 2147483647 h 296"/>
              <a:gd name="T52" fmla="*/ 2147483647 w 1426"/>
              <a:gd name="T53" fmla="*/ 2147483647 h 296"/>
              <a:gd name="T54" fmla="*/ 2147483647 w 1426"/>
              <a:gd name="T55" fmla="*/ 2147483647 h 296"/>
              <a:gd name="T56" fmla="*/ 2147483647 w 1426"/>
              <a:gd name="T57" fmla="*/ 2147483647 h 296"/>
              <a:gd name="T58" fmla="*/ 2147483647 w 1426"/>
              <a:gd name="T59" fmla="*/ 2147483647 h 296"/>
              <a:gd name="T60" fmla="*/ 2147483647 w 1426"/>
              <a:gd name="T61" fmla="*/ 2147483647 h 296"/>
              <a:gd name="T62" fmla="*/ 2147483647 w 1426"/>
              <a:gd name="T63" fmla="*/ 2147483647 h 296"/>
              <a:gd name="T64" fmla="*/ 2147483647 w 1426"/>
              <a:gd name="T65" fmla="*/ 2147483647 h 296"/>
              <a:gd name="T66" fmla="*/ 2147483647 w 1426"/>
              <a:gd name="T67" fmla="*/ 2147483647 h 296"/>
              <a:gd name="T68" fmla="*/ 2147483647 w 1426"/>
              <a:gd name="T69" fmla="*/ 2147483647 h 296"/>
              <a:gd name="T70" fmla="*/ 2147483647 w 1426"/>
              <a:gd name="T71" fmla="*/ 2147483647 h 296"/>
              <a:gd name="T72" fmla="*/ 2147483647 w 1426"/>
              <a:gd name="T73" fmla="*/ 2147483647 h 296"/>
              <a:gd name="T74" fmla="*/ 2147483647 w 1426"/>
              <a:gd name="T75" fmla="*/ 2147483647 h 296"/>
              <a:gd name="T76" fmla="*/ 2147483647 w 1426"/>
              <a:gd name="T77" fmla="*/ 2147483647 h 296"/>
              <a:gd name="T78" fmla="*/ 2147483647 w 1426"/>
              <a:gd name="T79" fmla="*/ 2147483647 h 296"/>
              <a:gd name="T80" fmla="*/ 2147483647 w 1426"/>
              <a:gd name="T81" fmla="*/ 2147483647 h 296"/>
              <a:gd name="T82" fmla="*/ 2147483647 w 1426"/>
              <a:gd name="T83" fmla="*/ 2147483647 h 296"/>
              <a:gd name="T84" fmla="*/ 2147483647 w 1426"/>
              <a:gd name="T85" fmla="*/ 2147483647 h 296"/>
              <a:gd name="T86" fmla="*/ 2147483647 w 1426"/>
              <a:gd name="T87" fmla="*/ 2147483647 h 296"/>
              <a:gd name="T88" fmla="*/ 2147483647 w 1426"/>
              <a:gd name="T89" fmla="*/ 2147483647 h 296"/>
              <a:gd name="T90" fmla="*/ 2147483647 w 1426"/>
              <a:gd name="T91" fmla="*/ 2147483647 h 296"/>
              <a:gd name="T92" fmla="*/ 2147483647 w 1426"/>
              <a:gd name="T93" fmla="*/ 2147483647 h 296"/>
              <a:gd name="T94" fmla="*/ 2147483647 w 1426"/>
              <a:gd name="T95" fmla="*/ 2147483647 h 296"/>
              <a:gd name="T96" fmla="*/ 2147483647 w 1426"/>
              <a:gd name="T97" fmla="*/ 2147483647 h 296"/>
              <a:gd name="T98" fmla="*/ 2147483647 w 1426"/>
              <a:gd name="T99" fmla="*/ 2147483647 h 296"/>
              <a:gd name="T100" fmla="*/ 2147483647 w 1426"/>
              <a:gd name="T101" fmla="*/ 2147483647 h 296"/>
              <a:gd name="T102" fmla="*/ 2147483647 w 1426"/>
              <a:gd name="T103" fmla="*/ 2147483647 h 296"/>
              <a:gd name="T104" fmla="*/ 2147483647 w 1426"/>
              <a:gd name="T105" fmla="*/ 2147483647 h 296"/>
              <a:gd name="T106" fmla="*/ 2147483647 w 1426"/>
              <a:gd name="T107" fmla="*/ 2147483647 h 296"/>
              <a:gd name="T108" fmla="*/ 2147483647 w 1426"/>
              <a:gd name="T109" fmla="*/ 2147483647 h 296"/>
              <a:gd name="T110" fmla="*/ 2147483647 w 1426"/>
              <a:gd name="T111" fmla="*/ 2147483647 h 296"/>
              <a:gd name="T112" fmla="*/ 2147483647 w 1426"/>
              <a:gd name="T113" fmla="*/ 2147483647 h 296"/>
              <a:gd name="T114" fmla="*/ 2147483647 w 1426"/>
              <a:gd name="T115" fmla="*/ 2147483647 h 2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296"/>
              <a:gd name="T176" fmla="*/ 1426 w 1426"/>
              <a:gd name="T177" fmla="*/ 296 h 2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296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1"/>
                </a:lnTo>
                <a:lnTo>
                  <a:pt x="1423" y="288"/>
                </a:lnTo>
                <a:lnTo>
                  <a:pt x="1419" y="293"/>
                </a:lnTo>
                <a:lnTo>
                  <a:pt x="1412" y="295"/>
                </a:lnTo>
                <a:lnTo>
                  <a:pt x="1404" y="296"/>
                </a:lnTo>
                <a:lnTo>
                  <a:pt x="1397" y="295"/>
                </a:lnTo>
                <a:lnTo>
                  <a:pt x="1391" y="292"/>
                </a:lnTo>
                <a:lnTo>
                  <a:pt x="1386" y="287"/>
                </a:lnTo>
                <a:lnTo>
                  <a:pt x="1378" y="268"/>
                </a:lnTo>
                <a:lnTo>
                  <a:pt x="1368" y="249"/>
                </a:lnTo>
                <a:lnTo>
                  <a:pt x="1355" y="231"/>
                </a:lnTo>
                <a:lnTo>
                  <a:pt x="1341" y="212"/>
                </a:lnTo>
                <a:lnTo>
                  <a:pt x="1325" y="195"/>
                </a:lnTo>
                <a:lnTo>
                  <a:pt x="1309" y="182"/>
                </a:lnTo>
                <a:lnTo>
                  <a:pt x="1291" y="171"/>
                </a:lnTo>
                <a:lnTo>
                  <a:pt x="1272" y="162"/>
                </a:lnTo>
                <a:lnTo>
                  <a:pt x="1239" y="152"/>
                </a:lnTo>
                <a:lnTo>
                  <a:pt x="1204" y="141"/>
                </a:lnTo>
                <a:lnTo>
                  <a:pt x="1170" y="131"/>
                </a:lnTo>
                <a:lnTo>
                  <a:pt x="1134" y="121"/>
                </a:lnTo>
                <a:lnTo>
                  <a:pt x="1099" y="113"/>
                </a:lnTo>
                <a:lnTo>
                  <a:pt x="1063" y="103"/>
                </a:lnTo>
                <a:lnTo>
                  <a:pt x="1026" y="95"/>
                </a:lnTo>
                <a:lnTo>
                  <a:pt x="990" y="88"/>
                </a:lnTo>
                <a:lnTo>
                  <a:pt x="953" y="81"/>
                </a:lnTo>
                <a:lnTo>
                  <a:pt x="918" y="74"/>
                </a:lnTo>
                <a:lnTo>
                  <a:pt x="881" y="68"/>
                </a:lnTo>
                <a:lnTo>
                  <a:pt x="845" y="62"/>
                </a:lnTo>
                <a:lnTo>
                  <a:pt x="809" y="58"/>
                </a:lnTo>
                <a:lnTo>
                  <a:pt x="773" y="53"/>
                </a:lnTo>
                <a:lnTo>
                  <a:pt x="738" y="49"/>
                </a:lnTo>
                <a:lnTo>
                  <a:pt x="702" y="46"/>
                </a:lnTo>
                <a:lnTo>
                  <a:pt x="666" y="44"/>
                </a:lnTo>
                <a:lnTo>
                  <a:pt x="628" y="42"/>
                </a:lnTo>
                <a:lnTo>
                  <a:pt x="590" y="41"/>
                </a:lnTo>
                <a:lnTo>
                  <a:pt x="552" y="40"/>
                </a:lnTo>
                <a:lnTo>
                  <a:pt x="514" y="40"/>
                </a:lnTo>
                <a:lnTo>
                  <a:pt x="475" y="40"/>
                </a:lnTo>
                <a:lnTo>
                  <a:pt x="436" y="41"/>
                </a:lnTo>
                <a:lnTo>
                  <a:pt x="397" y="42"/>
                </a:lnTo>
                <a:lnTo>
                  <a:pt x="358" y="44"/>
                </a:lnTo>
                <a:lnTo>
                  <a:pt x="319" y="46"/>
                </a:lnTo>
                <a:lnTo>
                  <a:pt x="280" y="48"/>
                </a:lnTo>
                <a:lnTo>
                  <a:pt x="242" y="52"/>
                </a:lnTo>
                <a:lnTo>
                  <a:pt x="204" y="55"/>
                </a:lnTo>
                <a:lnTo>
                  <a:pt x="167" y="59"/>
                </a:lnTo>
                <a:lnTo>
                  <a:pt x="130" y="62"/>
                </a:lnTo>
                <a:lnTo>
                  <a:pt x="93" y="66"/>
                </a:lnTo>
                <a:lnTo>
                  <a:pt x="81" y="69"/>
                </a:lnTo>
                <a:lnTo>
                  <a:pt x="71" y="74"/>
                </a:lnTo>
                <a:lnTo>
                  <a:pt x="62" y="84"/>
                </a:lnTo>
                <a:lnTo>
                  <a:pt x="54" y="95"/>
                </a:lnTo>
                <a:lnTo>
                  <a:pt x="48" y="108"/>
                </a:lnTo>
                <a:lnTo>
                  <a:pt x="43" y="124"/>
                </a:lnTo>
                <a:lnTo>
                  <a:pt x="38" y="142"/>
                </a:lnTo>
                <a:lnTo>
                  <a:pt x="35" y="160"/>
                </a:lnTo>
                <a:lnTo>
                  <a:pt x="33" y="165"/>
                </a:lnTo>
                <a:lnTo>
                  <a:pt x="29" y="169"/>
                </a:lnTo>
                <a:lnTo>
                  <a:pt x="25" y="169"/>
                </a:lnTo>
                <a:lnTo>
                  <a:pt x="20" y="165"/>
                </a:lnTo>
                <a:lnTo>
                  <a:pt x="14" y="161"/>
                </a:lnTo>
                <a:lnTo>
                  <a:pt x="9" y="155"/>
                </a:lnTo>
                <a:lnTo>
                  <a:pt x="4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B2BAB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19" name="Freeform 535"/>
          <p:cNvSpPr>
            <a:spLocks/>
          </p:cNvSpPr>
          <p:nvPr/>
        </p:nvSpPr>
        <p:spPr bwMode="auto">
          <a:xfrm>
            <a:off x="7667625" y="3209925"/>
            <a:ext cx="227013" cy="39688"/>
          </a:xfrm>
          <a:custGeom>
            <a:avLst/>
            <a:gdLst>
              <a:gd name="T0" fmla="*/ 0 w 1426"/>
              <a:gd name="T1" fmla="*/ 2147483647 h 292"/>
              <a:gd name="T2" fmla="*/ 2147483647 w 1426"/>
              <a:gd name="T3" fmla="*/ 2147483647 h 292"/>
              <a:gd name="T4" fmla="*/ 2147483647 w 1426"/>
              <a:gd name="T5" fmla="*/ 2147483647 h 292"/>
              <a:gd name="T6" fmla="*/ 2147483647 w 1426"/>
              <a:gd name="T7" fmla="*/ 2147483647 h 292"/>
              <a:gd name="T8" fmla="*/ 2147483647 w 1426"/>
              <a:gd name="T9" fmla="*/ 2147483647 h 292"/>
              <a:gd name="T10" fmla="*/ 2147483647 w 1426"/>
              <a:gd name="T11" fmla="*/ 2147483647 h 292"/>
              <a:gd name="T12" fmla="*/ 2147483647 w 1426"/>
              <a:gd name="T13" fmla="*/ 2147483647 h 292"/>
              <a:gd name="T14" fmla="*/ 2147483647 w 1426"/>
              <a:gd name="T15" fmla="*/ 2147483647 h 292"/>
              <a:gd name="T16" fmla="*/ 2147483647 w 1426"/>
              <a:gd name="T17" fmla="*/ 2147483647 h 292"/>
              <a:gd name="T18" fmla="*/ 2147483647 w 1426"/>
              <a:gd name="T19" fmla="*/ 2147483647 h 292"/>
              <a:gd name="T20" fmla="*/ 2147483647 w 1426"/>
              <a:gd name="T21" fmla="*/ 2147483647 h 292"/>
              <a:gd name="T22" fmla="*/ 2147483647 w 1426"/>
              <a:gd name="T23" fmla="*/ 0 h 292"/>
              <a:gd name="T24" fmla="*/ 2147483647 w 1426"/>
              <a:gd name="T25" fmla="*/ 2147483647 h 292"/>
              <a:gd name="T26" fmla="*/ 2147483647 w 1426"/>
              <a:gd name="T27" fmla="*/ 2147483647 h 292"/>
              <a:gd name="T28" fmla="*/ 2147483647 w 1426"/>
              <a:gd name="T29" fmla="*/ 2147483647 h 292"/>
              <a:gd name="T30" fmla="*/ 2147483647 w 1426"/>
              <a:gd name="T31" fmla="*/ 2147483647 h 292"/>
              <a:gd name="T32" fmla="*/ 2147483647 w 1426"/>
              <a:gd name="T33" fmla="*/ 2147483647 h 292"/>
              <a:gd name="T34" fmla="*/ 2147483647 w 1426"/>
              <a:gd name="T35" fmla="*/ 2147483647 h 292"/>
              <a:gd name="T36" fmla="*/ 2147483647 w 1426"/>
              <a:gd name="T37" fmla="*/ 2147483647 h 292"/>
              <a:gd name="T38" fmla="*/ 2147483647 w 1426"/>
              <a:gd name="T39" fmla="*/ 2147483647 h 292"/>
              <a:gd name="T40" fmla="*/ 2147483647 w 1426"/>
              <a:gd name="T41" fmla="*/ 2147483647 h 292"/>
              <a:gd name="T42" fmla="*/ 2147483647 w 1426"/>
              <a:gd name="T43" fmla="*/ 2147483647 h 292"/>
              <a:gd name="T44" fmla="*/ 2147483647 w 1426"/>
              <a:gd name="T45" fmla="*/ 2147483647 h 292"/>
              <a:gd name="T46" fmla="*/ 2147483647 w 1426"/>
              <a:gd name="T47" fmla="*/ 2147483647 h 292"/>
              <a:gd name="T48" fmla="*/ 2147483647 w 1426"/>
              <a:gd name="T49" fmla="*/ 2147483647 h 292"/>
              <a:gd name="T50" fmla="*/ 2147483647 w 1426"/>
              <a:gd name="T51" fmla="*/ 2147483647 h 292"/>
              <a:gd name="T52" fmla="*/ 2147483647 w 1426"/>
              <a:gd name="T53" fmla="*/ 2147483647 h 292"/>
              <a:gd name="T54" fmla="*/ 2147483647 w 1426"/>
              <a:gd name="T55" fmla="*/ 2147483647 h 292"/>
              <a:gd name="T56" fmla="*/ 2147483647 w 1426"/>
              <a:gd name="T57" fmla="*/ 2147483647 h 292"/>
              <a:gd name="T58" fmla="*/ 2147483647 w 1426"/>
              <a:gd name="T59" fmla="*/ 2147483647 h 292"/>
              <a:gd name="T60" fmla="*/ 2147483647 w 1426"/>
              <a:gd name="T61" fmla="*/ 2147483647 h 292"/>
              <a:gd name="T62" fmla="*/ 2147483647 w 1426"/>
              <a:gd name="T63" fmla="*/ 2147483647 h 292"/>
              <a:gd name="T64" fmla="*/ 2147483647 w 1426"/>
              <a:gd name="T65" fmla="*/ 2147483647 h 292"/>
              <a:gd name="T66" fmla="*/ 2147483647 w 1426"/>
              <a:gd name="T67" fmla="*/ 2147483647 h 292"/>
              <a:gd name="T68" fmla="*/ 2147483647 w 1426"/>
              <a:gd name="T69" fmla="*/ 2147483647 h 292"/>
              <a:gd name="T70" fmla="*/ 2147483647 w 1426"/>
              <a:gd name="T71" fmla="*/ 2147483647 h 292"/>
              <a:gd name="T72" fmla="*/ 2147483647 w 1426"/>
              <a:gd name="T73" fmla="*/ 2147483647 h 292"/>
              <a:gd name="T74" fmla="*/ 2147483647 w 1426"/>
              <a:gd name="T75" fmla="*/ 2147483647 h 292"/>
              <a:gd name="T76" fmla="*/ 2147483647 w 1426"/>
              <a:gd name="T77" fmla="*/ 2147483647 h 292"/>
              <a:gd name="T78" fmla="*/ 2147483647 w 1426"/>
              <a:gd name="T79" fmla="*/ 2147483647 h 292"/>
              <a:gd name="T80" fmla="*/ 2147483647 w 1426"/>
              <a:gd name="T81" fmla="*/ 2147483647 h 292"/>
              <a:gd name="T82" fmla="*/ 2147483647 w 1426"/>
              <a:gd name="T83" fmla="*/ 2147483647 h 292"/>
              <a:gd name="T84" fmla="*/ 2147483647 w 1426"/>
              <a:gd name="T85" fmla="*/ 2147483647 h 292"/>
              <a:gd name="T86" fmla="*/ 2147483647 w 1426"/>
              <a:gd name="T87" fmla="*/ 2147483647 h 292"/>
              <a:gd name="T88" fmla="*/ 2147483647 w 1426"/>
              <a:gd name="T89" fmla="*/ 2147483647 h 292"/>
              <a:gd name="T90" fmla="*/ 2147483647 w 1426"/>
              <a:gd name="T91" fmla="*/ 2147483647 h 292"/>
              <a:gd name="T92" fmla="*/ 2147483647 w 1426"/>
              <a:gd name="T93" fmla="*/ 2147483647 h 292"/>
              <a:gd name="T94" fmla="*/ 2147483647 w 1426"/>
              <a:gd name="T95" fmla="*/ 2147483647 h 292"/>
              <a:gd name="T96" fmla="*/ 2147483647 w 1426"/>
              <a:gd name="T97" fmla="*/ 2147483647 h 292"/>
              <a:gd name="T98" fmla="*/ 2147483647 w 1426"/>
              <a:gd name="T99" fmla="*/ 2147483647 h 292"/>
              <a:gd name="T100" fmla="*/ 2147483647 w 1426"/>
              <a:gd name="T101" fmla="*/ 2147483647 h 292"/>
              <a:gd name="T102" fmla="*/ 2147483647 w 1426"/>
              <a:gd name="T103" fmla="*/ 2147483647 h 292"/>
              <a:gd name="T104" fmla="*/ 2147483647 w 1426"/>
              <a:gd name="T105" fmla="*/ 2147483647 h 292"/>
              <a:gd name="T106" fmla="*/ 2147483647 w 1426"/>
              <a:gd name="T107" fmla="*/ 2147483647 h 292"/>
              <a:gd name="T108" fmla="*/ 2147483647 w 1426"/>
              <a:gd name="T109" fmla="*/ 2147483647 h 292"/>
              <a:gd name="T110" fmla="*/ 2147483647 w 1426"/>
              <a:gd name="T111" fmla="*/ 2147483647 h 2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26"/>
              <a:gd name="T169" fmla="*/ 0 h 292"/>
              <a:gd name="T170" fmla="*/ 1426 w 1426"/>
              <a:gd name="T171" fmla="*/ 292 h 2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26" h="292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1"/>
                </a:lnTo>
                <a:lnTo>
                  <a:pt x="1424" y="287"/>
                </a:lnTo>
                <a:lnTo>
                  <a:pt x="1419" y="291"/>
                </a:lnTo>
                <a:lnTo>
                  <a:pt x="1413" y="292"/>
                </a:lnTo>
                <a:lnTo>
                  <a:pt x="1405" y="292"/>
                </a:lnTo>
                <a:lnTo>
                  <a:pt x="1399" y="290"/>
                </a:lnTo>
                <a:lnTo>
                  <a:pt x="1394" y="285"/>
                </a:lnTo>
                <a:lnTo>
                  <a:pt x="1391" y="279"/>
                </a:lnTo>
                <a:lnTo>
                  <a:pt x="1384" y="259"/>
                </a:lnTo>
                <a:lnTo>
                  <a:pt x="1375" y="239"/>
                </a:lnTo>
                <a:lnTo>
                  <a:pt x="1363" y="220"/>
                </a:lnTo>
                <a:lnTo>
                  <a:pt x="1349" y="202"/>
                </a:lnTo>
                <a:lnTo>
                  <a:pt x="1332" y="186"/>
                </a:lnTo>
                <a:lnTo>
                  <a:pt x="1315" y="173"/>
                </a:lnTo>
                <a:lnTo>
                  <a:pt x="1297" y="161"/>
                </a:lnTo>
                <a:lnTo>
                  <a:pt x="1277" y="153"/>
                </a:lnTo>
                <a:lnTo>
                  <a:pt x="1244" y="143"/>
                </a:lnTo>
                <a:lnTo>
                  <a:pt x="1209" y="132"/>
                </a:lnTo>
                <a:lnTo>
                  <a:pt x="1174" y="122"/>
                </a:lnTo>
                <a:lnTo>
                  <a:pt x="1138" y="113"/>
                </a:lnTo>
                <a:lnTo>
                  <a:pt x="1103" y="103"/>
                </a:lnTo>
                <a:lnTo>
                  <a:pt x="1066" y="95"/>
                </a:lnTo>
                <a:lnTo>
                  <a:pt x="1029" y="87"/>
                </a:lnTo>
                <a:lnTo>
                  <a:pt x="993" y="79"/>
                </a:lnTo>
                <a:lnTo>
                  <a:pt x="956" y="72"/>
                </a:lnTo>
                <a:lnTo>
                  <a:pt x="919" y="65"/>
                </a:lnTo>
                <a:lnTo>
                  <a:pt x="882" y="59"/>
                </a:lnTo>
                <a:lnTo>
                  <a:pt x="846" y="54"/>
                </a:lnTo>
                <a:lnTo>
                  <a:pt x="810" y="48"/>
                </a:lnTo>
                <a:lnTo>
                  <a:pt x="773" y="44"/>
                </a:lnTo>
                <a:lnTo>
                  <a:pt x="738" y="40"/>
                </a:lnTo>
                <a:lnTo>
                  <a:pt x="702" y="37"/>
                </a:lnTo>
                <a:lnTo>
                  <a:pt x="666" y="35"/>
                </a:lnTo>
                <a:lnTo>
                  <a:pt x="628" y="33"/>
                </a:lnTo>
                <a:lnTo>
                  <a:pt x="589" y="32"/>
                </a:lnTo>
                <a:lnTo>
                  <a:pt x="551" y="31"/>
                </a:lnTo>
                <a:lnTo>
                  <a:pt x="512" y="31"/>
                </a:lnTo>
                <a:lnTo>
                  <a:pt x="472" y="32"/>
                </a:lnTo>
                <a:lnTo>
                  <a:pt x="433" y="33"/>
                </a:lnTo>
                <a:lnTo>
                  <a:pt x="393" y="34"/>
                </a:lnTo>
                <a:lnTo>
                  <a:pt x="354" y="36"/>
                </a:lnTo>
                <a:lnTo>
                  <a:pt x="314" y="38"/>
                </a:lnTo>
                <a:lnTo>
                  <a:pt x="274" y="41"/>
                </a:lnTo>
                <a:lnTo>
                  <a:pt x="236" y="44"/>
                </a:lnTo>
                <a:lnTo>
                  <a:pt x="197" y="47"/>
                </a:lnTo>
                <a:lnTo>
                  <a:pt x="159" y="51"/>
                </a:lnTo>
                <a:lnTo>
                  <a:pt x="123" y="55"/>
                </a:lnTo>
                <a:lnTo>
                  <a:pt x="86" y="59"/>
                </a:lnTo>
                <a:lnTo>
                  <a:pt x="75" y="62"/>
                </a:lnTo>
                <a:lnTo>
                  <a:pt x="65" y="69"/>
                </a:lnTo>
                <a:lnTo>
                  <a:pt x="57" y="77"/>
                </a:lnTo>
                <a:lnTo>
                  <a:pt x="50" y="89"/>
                </a:lnTo>
                <a:lnTo>
                  <a:pt x="43" y="102"/>
                </a:lnTo>
                <a:lnTo>
                  <a:pt x="37" y="118"/>
                </a:lnTo>
                <a:lnTo>
                  <a:pt x="33" y="135"/>
                </a:lnTo>
                <a:lnTo>
                  <a:pt x="30" y="153"/>
                </a:lnTo>
                <a:lnTo>
                  <a:pt x="25" y="163"/>
                </a:lnTo>
                <a:lnTo>
                  <a:pt x="17" y="163"/>
                </a:lnTo>
                <a:lnTo>
                  <a:pt x="8" y="155"/>
                </a:lnTo>
                <a:lnTo>
                  <a:pt x="1" y="141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0" name="Freeform 536"/>
          <p:cNvSpPr>
            <a:spLocks/>
          </p:cNvSpPr>
          <p:nvPr/>
        </p:nvSpPr>
        <p:spPr bwMode="auto">
          <a:xfrm>
            <a:off x="7667625" y="3211513"/>
            <a:ext cx="227013" cy="38100"/>
          </a:xfrm>
          <a:custGeom>
            <a:avLst/>
            <a:gdLst>
              <a:gd name="T0" fmla="*/ 0 w 1426"/>
              <a:gd name="T1" fmla="*/ 2147483647 h 291"/>
              <a:gd name="T2" fmla="*/ 2147483647 w 1426"/>
              <a:gd name="T3" fmla="*/ 2147483647 h 291"/>
              <a:gd name="T4" fmla="*/ 2147483647 w 1426"/>
              <a:gd name="T5" fmla="*/ 2147483647 h 291"/>
              <a:gd name="T6" fmla="*/ 2147483647 w 1426"/>
              <a:gd name="T7" fmla="*/ 2147483647 h 291"/>
              <a:gd name="T8" fmla="*/ 2147483647 w 1426"/>
              <a:gd name="T9" fmla="*/ 2147483647 h 291"/>
              <a:gd name="T10" fmla="*/ 2147483647 w 1426"/>
              <a:gd name="T11" fmla="*/ 2147483647 h 291"/>
              <a:gd name="T12" fmla="*/ 2147483647 w 1426"/>
              <a:gd name="T13" fmla="*/ 2147483647 h 291"/>
              <a:gd name="T14" fmla="*/ 2147483647 w 1426"/>
              <a:gd name="T15" fmla="*/ 2147483647 h 291"/>
              <a:gd name="T16" fmla="*/ 2147483647 w 1426"/>
              <a:gd name="T17" fmla="*/ 2147483647 h 291"/>
              <a:gd name="T18" fmla="*/ 2147483647 w 1426"/>
              <a:gd name="T19" fmla="*/ 2147483647 h 291"/>
              <a:gd name="T20" fmla="*/ 2147483647 w 1426"/>
              <a:gd name="T21" fmla="*/ 2147483647 h 291"/>
              <a:gd name="T22" fmla="*/ 2147483647 w 1426"/>
              <a:gd name="T23" fmla="*/ 0 h 291"/>
              <a:gd name="T24" fmla="*/ 2147483647 w 1426"/>
              <a:gd name="T25" fmla="*/ 0 h 291"/>
              <a:gd name="T26" fmla="*/ 2147483647 w 1426"/>
              <a:gd name="T27" fmla="*/ 2147483647 h 291"/>
              <a:gd name="T28" fmla="*/ 2147483647 w 1426"/>
              <a:gd name="T29" fmla="*/ 2147483647 h 291"/>
              <a:gd name="T30" fmla="*/ 2147483647 w 1426"/>
              <a:gd name="T31" fmla="*/ 2147483647 h 291"/>
              <a:gd name="T32" fmla="*/ 2147483647 w 1426"/>
              <a:gd name="T33" fmla="*/ 2147483647 h 291"/>
              <a:gd name="T34" fmla="*/ 2147483647 w 1426"/>
              <a:gd name="T35" fmla="*/ 2147483647 h 291"/>
              <a:gd name="T36" fmla="*/ 2147483647 w 1426"/>
              <a:gd name="T37" fmla="*/ 2147483647 h 291"/>
              <a:gd name="T38" fmla="*/ 2147483647 w 1426"/>
              <a:gd name="T39" fmla="*/ 2147483647 h 291"/>
              <a:gd name="T40" fmla="*/ 2147483647 w 1426"/>
              <a:gd name="T41" fmla="*/ 2147483647 h 291"/>
              <a:gd name="T42" fmla="*/ 2147483647 w 1426"/>
              <a:gd name="T43" fmla="*/ 2147483647 h 291"/>
              <a:gd name="T44" fmla="*/ 2147483647 w 1426"/>
              <a:gd name="T45" fmla="*/ 2147483647 h 291"/>
              <a:gd name="T46" fmla="*/ 2147483647 w 1426"/>
              <a:gd name="T47" fmla="*/ 2147483647 h 291"/>
              <a:gd name="T48" fmla="*/ 2147483647 w 1426"/>
              <a:gd name="T49" fmla="*/ 2147483647 h 291"/>
              <a:gd name="T50" fmla="*/ 2147483647 w 1426"/>
              <a:gd name="T51" fmla="*/ 2147483647 h 291"/>
              <a:gd name="T52" fmla="*/ 2147483647 w 1426"/>
              <a:gd name="T53" fmla="*/ 2147483647 h 291"/>
              <a:gd name="T54" fmla="*/ 2147483647 w 1426"/>
              <a:gd name="T55" fmla="*/ 2147483647 h 291"/>
              <a:gd name="T56" fmla="*/ 2147483647 w 1426"/>
              <a:gd name="T57" fmla="*/ 2147483647 h 291"/>
              <a:gd name="T58" fmla="*/ 2147483647 w 1426"/>
              <a:gd name="T59" fmla="*/ 2147483647 h 291"/>
              <a:gd name="T60" fmla="*/ 2147483647 w 1426"/>
              <a:gd name="T61" fmla="*/ 2147483647 h 291"/>
              <a:gd name="T62" fmla="*/ 2147483647 w 1426"/>
              <a:gd name="T63" fmla="*/ 2147483647 h 291"/>
              <a:gd name="T64" fmla="*/ 2147483647 w 1426"/>
              <a:gd name="T65" fmla="*/ 2147483647 h 291"/>
              <a:gd name="T66" fmla="*/ 2147483647 w 1426"/>
              <a:gd name="T67" fmla="*/ 2147483647 h 291"/>
              <a:gd name="T68" fmla="*/ 2147483647 w 1426"/>
              <a:gd name="T69" fmla="*/ 2147483647 h 291"/>
              <a:gd name="T70" fmla="*/ 2147483647 w 1426"/>
              <a:gd name="T71" fmla="*/ 2147483647 h 291"/>
              <a:gd name="T72" fmla="*/ 2147483647 w 1426"/>
              <a:gd name="T73" fmla="*/ 2147483647 h 291"/>
              <a:gd name="T74" fmla="*/ 2147483647 w 1426"/>
              <a:gd name="T75" fmla="*/ 2147483647 h 291"/>
              <a:gd name="T76" fmla="*/ 2147483647 w 1426"/>
              <a:gd name="T77" fmla="*/ 2147483647 h 291"/>
              <a:gd name="T78" fmla="*/ 2147483647 w 1426"/>
              <a:gd name="T79" fmla="*/ 2147483647 h 291"/>
              <a:gd name="T80" fmla="*/ 2147483647 w 1426"/>
              <a:gd name="T81" fmla="*/ 2147483647 h 291"/>
              <a:gd name="T82" fmla="*/ 2147483647 w 1426"/>
              <a:gd name="T83" fmla="*/ 2147483647 h 291"/>
              <a:gd name="T84" fmla="*/ 2147483647 w 1426"/>
              <a:gd name="T85" fmla="*/ 2147483647 h 291"/>
              <a:gd name="T86" fmla="*/ 2147483647 w 1426"/>
              <a:gd name="T87" fmla="*/ 2147483647 h 291"/>
              <a:gd name="T88" fmla="*/ 2147483647 w 1426"/>
              <a:gd name="T89" fmla="*/ 2147483647 h 291"/>
              <a:gd name="T90" fmla="*/ 2147483647 w 1426"/>
              <a:gd name="T91" fmla="*/ 2147483647 h 291"/>
              <a:gd name="T92" fmla="*/ 2147483647 w 1426"/>
              <a:gd name="T93" fmla="*/ 2147483647 h 291"/>
              <a:gd name="T94" fmla="*/ 2147483647 w 1426"/>
              <a:gd name="T95" fmla="*/ 2147483647 h 291"/>
              <a:gd name="T96" fmla="*/ 2147483647 w 1426"/>
              <a:gd name="T97" fmla="*/ 2147483647 h 291"/>
              <a:gd name="T98" fmla="*/ 2147483647 w 1426"/>
              <a:gd name="T99" fmla="*/ 2147483647 h 291"/>
              <a:gd name="T100" fmla="*/ 2147483647 w 1426"/>
              <a:gd name="T101" fmla="*/ 2147483647 h 291"/>
              <a:gd name="T102" fmla="*/ 2147483647 w 1426"/>
              <a:gd name="T103" fmla="*/ 2147483647 h 291"/>
              <a:gd name="T104" fmla="*/ 2147483647 w 1426"/>
              <a:gd name="T105" fmla="*/ 2147483647 h 291"/>
              <a:gd name="T106" fmla="*/ 2147483647 w 1426"/>
              <a:gd name="T107" fmla="*/ 2147483647 h 291"/>
              <a:gd name="T108" fmla="*/ 2147483647 w 1426"/>
              <a:gd name="T109" fmla="*/ 2147483647 h 291"/>
              <a:gd name="T110" fmla="*/ 2147483647 w 1426"/>
              <a:gd name="T111" fmla="*/ 2147483647 h 2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26"/>
              <a:gd name="T169" fmla="*/ 0 h 291"/>
              <a:gd name="T170" fmla="*/ 1426 w 1426"/>
              <a:gd name="T171" fmla="*/ 291 h 2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26" h="291">
                <a:moveTo>
                  <a:pt x="2" y="142"/>
                </a:moveTo>
                <a:lnTo>
                  <a:pt x="0" y="121"/>
                </a:lnTo>
                <a:lnTo>
                  <a:pt x="3" y="97"/>
                </a:lnTo>
                <a:lnTo>
                  <a:pt x="10" y="74"/>
                </a:lnTo>
                <a:lnTo>
                  <a:pt x="21" y="58"/>
                </a:lnTo>
                <a:lnTo>
                  <a:pt x="31" y="51"/>
                </a:lnTo>
                <a:lnTo>
                  <a:pt x="44" y="43"/>
                </a:lnTo>
                <a:lnTo>
                  <a:pt x="57" y="38"/>
                </a:lnTo>
                <a:lnTo>
                  <a:pt x="70" y="34"/>
                </a:lnTo>
                <a:lnTo>
                  <a:pt x="83" y="30"/>
                </a:lnTo>
                <a:lnTo>
                  <a:pt x="97" y="28"/>
                </a:lnTo>
                <a:lnTo>
                  <a:pt x="112" y="26"/>
                </a:lnTo>
                <a:lnTo>
                  <a:pt x="126" y="26"/>
                </a:lnTo>
                <a:lnTo>
                  <a:pt x="161" y="23"/>
                </a:lnTo>
                <a:lnTo>
                  <a:pt x="198" y="19"/>
                </a:lnTo>
                <a:lnTo>
                  <a:pt x="235" y="17"/>
                </a:lnTo>
                <a:lnTo>
                  <a:pt x="270" y="14"/>
                </a:lnTo>
                <a:lnTo>
                  <a:pt x="307" y="11"/>
                </a:lnTo>
                <a:lnTo>
                  <a:pt x="343" y="8"/>
                </a:lnTo>
                <a:lnTo>
                  <a:pt x="379" y="6"/>
                </a:lnTo>
                <a:lnTo>
                  <a:pt x="416" y="4"/>
                </a:lnTo>
                <a:lnTo>
                  <a:pt x="452" y="2"/>
                </a:lnTo>
                <a:lnTo>
                  <a:pt x="488" y="1"/>
                </a:lnTo>
                <a:lnTo>
                  <a:pt x="524" y="0"/>
                </a:lnTo>
                <a:lnTo>
                  <a:pt x="560" y="0"/>
                </a:lnTo>
                <a:lnTo>
                  <a:pt x="596" y="0"/>
                </a:lnTo>
                <a:lnTo>
                  <a:pt x="632" y="1"/>
                </a:lnTo>
                <a:lnTo>
                  <a:pt x="668" y="3"/>
                </a:lnTo>
                <a:lnTo>
                  <a:pt x="703" y="6"/>
                </a:lnTo>
                <a:lnTo>
                  <a:pt x="743" y="10"/>
                </a:lnTo>
                <a:lnTo>
                  <a:pt x="781" y="14"/>
                </a:lnTo>
                <a:lnTo>
                  <a:pt x="820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1" y="41"/>
                </a:lnTo>
                <a:lnTo>
                  <a:pt x="1009" y="48"/>
                </a:lnTo>
                <a:lnTo>
                  <a:pt x="1047" y="57"/>
                </a:lnTo>
                <a:lnTo>
                  <a:pt x="1083" y="65"/>
                </a:lnTo>
                <a:lnTo>
                  <a:pt x="1121" y="74"/>
                </a:lnTo>
                <a:lnTo>
                  <a:pt x="1159" y="84"/>
                </a:lnTo>
                <a:lnTo>
                  <a:pt x="1195" y="95"/>
                </a:lnTo>
                <a:lnTo>
                  <a:pt x="1233" y="106"/>
                </a:lnTo>
                <a:lnTo>
                  <a:pt x="1269" y="119"/>
                </a:lnTo>
                <a:lnTo>
                  <a:pt x="1307" y="132"/>
                </a:lnTo>
                <a:lnTo>
                  <a:pt x="1326" y="141"/>
                </a:lnTo>
                <a:lnTo>
                  <a:pt x="1346" y="154"/>
                </a:lnTo>
                <a:lnTo>
                  <a:pt x="1364" y="171"/>
                </a:lnTo>
                <a:lnTo>
                  <a:pt x="1381" y="189"/>
                </a:lnTo>
                <a:lnTo>
                  <a:pt x="1396" y="211"/>
                </a:lnTo>
                <a:lnTo>
                  <a:pt x="1410" y="233"/>
                </a:lnTo>
                <a:lnTo>
                  <a:pt x="1420" y="254"/>
                </a:lnTo>
                <a:lnTo>
                  <a:pt x="1426" y="275"/>
                </a:lnTo>
                <a:lnTo>
                  <a:pt x="1426" y="282"/>
                </a:lnTo>
                <a:lnTo>
                  <a:pt x="1424" y="288"/>
                </a:lnTo>
                <a:lnTo>
                  <a:pt x="1419" y="291"/>
                </a:lnTo>
                <a:lnTo>
                  <a:pt x="1414" y="291"/>
                </a:lnTo>
                <a:lnTo>
                  <a:pt x="1406" y="290"/>
                </a:lnTo>
                <a:lnTo>
                  <a:pt x="1401" y="286"/>
                </a:lnTo>
                <a:lnTo>
                  <a:pt x="1396" y="280"/>
                </a:lnTo>
                <a:lnTo>
                  <a:pt x="1394" y="273"/>
                </a:lnTo>
                <a:lnTo>
                  <a:pt x="1389" y="250"/>
                </a:lnTo>
                <a:lnTo>
                  <a:pt x="1381" y="230"/>
                </a:lnTo>
                <a:lnTo>
                  <a:pt x="1369" y="210"/>
                </a:lnTo>
                <a:lnTo>
                  <a:pt x="1354" y="192"/>
                </a:lnTo>
                <a:lnTo>
                  <a:pt x="1337" y="177"/>
                </a:lnTo>
                <a:lnTo>
                  <a:pt x="1319" y="164"/>
                </a:lnTo>
                <a:lnTo>
                  <a:pt x="1300" y="154"/>
                </a:lnTo>
                <a:lnTo>
                  <a:pt x="1280" y="147"/>
                </a:lnTo>
                <a:lnTo>
                  <a:pt x="1247" y="135"/>
                </a:lnTo>
                <a:lnTo>
                  <a:pt x="1212" y="125"/>
                </a:lnTo>
                <a:lnTo>
                  <a:pt x="1177" y="115"/>
                </a:lnTo>
                <a:lnTo>
                  <a:pt x="1141" y="105"/>
                </a:lnTo>
                <a:lnTo>
                  <a:pt x="1106" y="95"/>
                </a:lnTo>
                <a:lnTo>
                  <a:pt x="1068" y="87"/>
                </a:lnTo>
                <a:lnTo>
                  <a:pt x="1031" y="77"/>
                </a:lnTo>
                <a:lnTo>
                  <a:pt x="994" y="69"/>
                </a:lnTo>
                <a:lnTo>
                  <a:pt x="956" y="62"/>
                </a:lnTo>
                <a:lnTo>
                  <a:pt x="920" y="55"/>
                </a:lnTo>
                <a:lnTo>
                  <a:pt x="882" y="48"/>
                </a:lnTo>
                <a:lnTo>
                  <a:pt x="845" y="42"/>
                </a:lnTo>
                <a:lnTo>
                  <a:pt x="809" y="37"/>
                </a:lnTo>
                <a:lnTo>
                  <a:pt x="772" y="33"/>
                </a:lnTo>
                <a:lnTo>
                  <a:pt x="737" y="29"/>
                </a:lnTo>
                <a:lnTo>
                  <a:pt x="701" y="26"/>
                </a:lnTo>
                <a:lnTo>
                  <a:pt x="665" y="24"/>
                </a:lnTo>
                <a:lnTo>
                  <a:pt x="627" y="22"/>
                </a:lnTo>
                <a:lnTo>
                  <a:pt x="589" y="21"/>
                </a:lnTo>
                <a:lnTo>
                  <a:pt x="550" y="21"/>
                </a:lnTo>
                <a:lnTo>
                  <a:pt x="510" y="21"/>
                </a:lnTo>
                <a:lnTo>
                  <a:pt x="470" y="22"/>
                </a:lnTo>
                <a:lnTo>
                  <a:pt x="431" y="23"/>
                </a:lnTo>
                <a:lnTo>
                  <a:pt x="390" y="25"/>
                </a:lnTo>
                <a:lnTo>
                  <a:pt x="351" y="27"/>
                </a:lnTo>
                <a:lnTo>
                  <a:pt x="310" y="30"/>
                </a:lnTo>
                <a:lnTo>
                  <a:pt x="270" y="33"/>
                </a:lnTo>
                <a:lnTo>
                  <a:pt x="231" y="36"/>
                </a:lnTo>
                <a:lnTo>
                  <a:pt x="192" y="39"/>
                </a:lnTo>
                <a:lnTo>
                  <a:pt x="153" y="43"/>
                </a:lnTo>
                <a:lnTo>
                  <a:pt x="117" y="48"/>
                </a:lnTo>
                <a:lnTo>
                  <a:pt x="80" y="53"/>
                </a:lnTo>
                <a:lnTo>
                  <a:pt x="68" y="56"/>
                </a:lnTo>
                <a:lnTo>
                  <a:pt x="58" y="62"/>
                </a:lnTo>
                <a:lnTo>
                  <a:pt x="50" y="71"/>
                </a:lnTo>
                <a:lnTo>
                  <a:pt x="42" y="83"/>
                </a:lnTo>
                <a:lnTo>
                  <a:pt x="36" y="96"/>
                </a:lnTo>
                <a:lnTo>
                  <a:pt x="31" y="113"/>
                </a:lnTo>
                <a:lnTo>
                  <a:pt x="27" y="130"/>
                </a:lnTo>
                <a:lnTo>
                  <a:pt x="24" y="149"/>
                </a:lnTo>
                <a:lnTo>
                  <a:pt x="20" y="160"/>
                </a:lnTo>
                <a:lnTo>
                  <a:pt x="14" y="161"/>
                </a:lnTo>
                <a:lnTo>
                  <a:pt x="7" y="154"/>
                </a:lnTo>
                <a:lnTo>
                  <a:pt x="2" y="142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1321" name="Group 239"/>
          <p:cNvGrpSpPr>
            <a:grpSpLocks/>
          </p:cNvGrpSpPr>
          <p:nvPr/>
        </p:nvGrpSpPr>
        <p:grpSpPr bwMode="auto">
          <a:xfrm>
            <a:off x="6629400" y="1752600"/>
            <a:ext cx="276225" cy="990600"/>
            <a:chOff x="4176" y="1104"/>
            <a:chExt cx="174" cy="624"/>
          </a:xfrm>
        </p:grpSpPr>
        <p:sp>
          <p:nvSpPr>
            <p:cNvPr id="11643" name="Freeform 39"/>
            <p:cNvSpPr>
              <a:spLocks/>
            </p:cNvSpPr>
            <p:nvPr/>
          </p:nvSpPr>
          <p:spPr bwMode="auto">
            <a:xfrm>
              <a:off x="4303" y="1104"/>
              <a:ext cx="22" cy="31"/>
            </a:xfrm>
            <a:custGeom>
              <a:avLst/>
              <a:gdLst>
                <a:gd name="T0" fmla="*/ 0 w 224"/>
                <a:gd name="T1" fmla="*/ 0 h 368"/>
                <a:gd name="T2" fmla="*/ 0 w 224"/>
                <a:gd name="T3" fmla="*/ 0 h 368"/>
                <a:gd name="T4" fmla="*/ 0 w 224"/>
                <a:gd name="T5" fmla="*/ 0 h 368"/>
                <a:gd name="T6" fmla="*/ 0 w 224"/>
                <a:gd name="T7" fmla="*/ 0 h 368"/>
                <a:gd name="T8" fmla="*/ 0 w 224"/>
                <a:gd name="T9" fmla="*/ 0 h 368"/>
                <a:gd name="T10" fmla="*/ 0 w 224"/>
                <a:gd name="T11" fmla="*/ 0 h 368"/>
                <a:gd name="T12" fmla="*/ 0 w 224"/>
                <a:gd name="T13" fmla="*/ 0 h 368"/>
                <a:gd name="T14" fmla="*/ 0 w 224"/>
                <a:gd name="T15" fmla="*/ 0 h 368"/>
                <a:gd name="T16" fmla="*/ 0 w 224"/>
                <a:gd name="T17" fmla="*/ 0 h 368"/>
                <a:gd name="T18" fmla="*/ 0 w 224"/>
                <a:gd name="T19" fmla="*/ 0 h 368"/>
                <a:gd name="T20" fmla="*/ 0 w 224"/>
                <a:gd name="T21" fmla="*/ 0 h 368"/>
                <a:gd name="T22" fmla="*/ 0 w 224"/>
                <a:gd name="T23" fmla="*/ 0 h 368"/>
                <a:gd name="T24" fmla="*/ 0 w 224"/>
                <a:gd name="T25" fmla="*/ 0 h 368"/>
                <a:gd name="T26" fmla="*/ 0 w 224"/>
                <a:gd name="T27" fmla="*/ 0 h 368"/>
                <a:gd name="T28" fmla="*/ 0 w 224"/>
                <a:gd name="T29" fmla="*/ 0 h 368"/>
                <a:gd name="T30" fmla="*/ 0 w 224"/>
                <a:gd name="T31" fmla="*/ 0 h 368"/>
                <a:gd name="T32" fmla="*/ 0 w 224"/>
                <a:gd name="T33" fmla="*/ 0 h 368"/>
                <a:gd name="T34" fmla="*/ 0 w 224"/>
                <a:gd name="T35" fmla="*/ 0 h 368"/>
                <a:gd name="T36" fmla="*/ 0 w 224"/>
                <a:gd name="T37" fmla="*/ 0 h 368"/>
                <a:gd name="T38" fmla="*/ 0 w 224"/>
                <a:gd name="T39" fmla="*/ 0 h 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4"/>
                <a:gd name="T61" fmla="*/ 0 h 368"/>
                <a:gd name="T62" fmla="*/ 224 w 224"/>
                <a:gd name="T63" fmla="*/ 368 h 3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4" h="368">
                  <a:moveTo>
                    <a:pt x="0" y="366"/>
                  </a:moveTo>
                  <a:lnTo>
                    <a:pt x="219" y="368"/>
                  </a:lnTo>
                  <a:lnTo>
                    <a:pt x="224" y="57"/>
                  </a:lnTo>
                  <a:lnTo>
                    <a:pt x="222" y="43"/>
                  </a:lnTo>
                  <a:lnTo>
                    <a:pt x="215" y="33"/>
                  </a:lnTo>
                  <a:lnTo>
                    <a:pt x="205" y="23"/>
                  </a:lnTo>
                  <a:lnTo>
                    <a:pt x="192" y="16"/>
                  </a:lnTo>
                  <a:lnTo>
                    <a:pt x="174" y="9"/>
                  </a:lnTo>
                  <a:lnTo>
                    <a:pt x="156" y="4"/>
                  </a:lnTo>
                  <a:lnTo>
                    <a:pt x="137" y="1"/>
                  </a:lnTo>
                  <a:lnTo>
                    <a:pt x="116" y="0"/>
                  </a:lnTo>
                  <a:lnTo>
                    <a:pt x="96" y="1"/>
                  </a:lnTo>
                  <a:lnTo>
                    <a:pt x="77" y="3"/>
                  </a:lnTo>
                  <a:lnTo>
                    <a:pt x="58" y="7"/>
                  </a:lnTo>
                  <a:lnTo>
                    <a:pt x="42" y="13"/>
                  </a:lnTo>
                  <a:lnTo>
                    <a:pt x="28" y="21"/>
                  </a:lnTo>
                  <a:lnTo>
                    <a:pt x="17" y="31"/>
                  </a:lnTo>
                  <a:lnTo>
                    <a:pt x="10" y="41"/>
                  </a:lnTo>
                  <a:lnTo>
                    <a:pt x="8" y="55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44" name="Freeform 40"/>
            <p:cNvSpPr>
              <a:spLocks/>
            </p:cNvSpPr>
            <p:nvPr/>
          </p:nvSpPr>
          <p:spPr bwMode="auto">
            <a:xfrm>
              <a:off x="4304" y="1104"/>
              <a:ext cx="21" cy="31"/>
            </a:xfrm>
            <a:custGeom>
              <a:avLst/>
              <a:gdLst>
                <a:gd name="T0" fmla="*/ 0 w 211"/>
                <a:gd name="T1" fmla="*/ 0 h 365"/>
                <a:gd name="T2" fmla="*/ 0 w 211"/>
                <a:gd name="T3" fmla="*/ 0 h 365"/>
                <a:gd name="T4" fmla="*/ 0 w 211"/>
                <a:gd name="T5" fmla="*/ 0 h 365"/>
                <a:gd name="T6" fmla="*/ 0 w 211"/>
                <a:gd name="T7" fmla="*/ 0 h 365"/>
                <a:gd name="T8" fmla="*/ 0 w 211"/>
                <a:gd name="T9" fmla="*/ 0 h 365"/>
                <a:gd name="T10" fmla="*/ 0 w 211"/>
                <a:gd name="T11" fmla="*/ 0 h 365"/>
                <a:gd name="T12" fmla="*/ 0 w 211"/>
                <a:gd name="T13" fmla="*/ 0 h 365"/>
                <a:gd name="T14" fmla="*/ 0 w 211"/>
                <a:gd name="T15" fmla="*/ 0 h 365"/>
                <a:gd name="T16" fmla="*/ 0 w 211"/>
                <a:gd name="T17" fmla="*/ 0 h 365"/>
                <a:gd name="T18" fmla="*/ 0 w 211"/>
                <a:gd name="T19" fmla="*/ 0 h 365"/>
                <a:gd name="T20" fmla="*/ 0 w 211"/>
                <a:gd name="T21" fmla="*/ 0 h 365"/>
                <a:gd name="T22" fmla="*/ 0 w 211"/>
                <a:gd name="T23" fmla="*/ 0 h 365"/>
                <a:gd name="T24" fmla="*/ 0 w 211"/>
                <a:gd name="T25" fmla="*/ 0 h 365"/>
                <a:gd name="T26" fmla="*/ 0 w 211"/>
                <a:gd name="T27" fmla="*/ 0 h 365"/>
                <a:gd name="T28" fmla="*/ 0 w 211"/>
                <a:gd name="T29" fmla="*/ 0 h 365"/>
                <a:gd name="T30" fmla="*/ 0 w 211"/>
                <a:gd name="T31" fmla="*/ 0 h 365"/>
                <a:gd name="T32" fmla="*/ 0 w 211"/>
                <a:gd name="T33" fmla="*/ 0 h 365"/>
                <a:gd name="T34" fmla="*/ 0 w 211"/>
                <a:gd name="T35" fmla="*/ 0 h 365"/>
                <a:gd name="T36" fmla="*/ 0 w 211"/>
                <a:gd name="T37" fmla="*/ 0 h 365"/>
                <a:gd name="T38" fmla="*/ 0 w 211"/>
                <a:gd name="T39" fmla="*/ 0 h 365"/>
                <a:gd name="T40" fmla="*/ 0 w 211"/>
                <a:gd name="T41" fmla="*/ 0 h 365"/>
                <a:gd name="T42" fmla="*/ 0 w 211"/>
                <a:gd name="T43" fmla="*/ 0 h 365"/>
                <a:gd name="T44" fmla="*/ 0 w 211"/>
                <a:gd name="T45" fmla="*/ 0 h 365"/>
                <a:gd name="T46" fmla="*/ 0 w 211"/>
                <a:gd name="T47" fmla="*/ 0 h 365"/>
                <a:gd name="T48" fmla="*/ 0 w 211"/>
                <a:gd name="T49" fmla="*/ 0 h 365"/>
                <a:gd name="T50" fmla="*/ 0 w 211"/>
                <a:gd name="T51" fmla="*/ 0 h 365"/>
                <a:gd name="T52" fmla="*/ 0 w 211"/>
                <a:gd name="T53" fmla="*/ 0 h 365"/>
                <a:gd name="T54" fmla="*/ 0 w 211"/>
                <a:gd name="T55" fmla="*/ 0 h 365"/>
                <a:gd name="T56" fmla="*/ 0 w 211"/>
                <a:gd name="T57" fmla="*/ 0 h 365"/>
                <a:gd name="T58" fmla="*/ 0 w 211"/>
                <a:gd name="T59" fmla="*/ 0 h 365"/>
                <a:gd name="T60" fmla="*/ 0 w 211"/>
                <a:gd name="T61" fmla="*/ 0 h 365"/>
                <a:gd name="T62" fmla="*/ 0 w 211"/>
                <a:gd name="T63" fmla="*/ 0 h 365"/>
                <a:gd name="T64" fmla="*/ 0 w 211"/>
                <a:gd name="T65" fmla="*/ 0 h 365"/>
                <a:gd name="T66" fmla="*/ 0 w 211"/>
                <a:gd name="T67" fmla="*/ 0 h 365"/>
                <a:gd name="T68" fmla="*/ 0 w 211"/>
                <a:gd name="T69" fmla="*/ 0 h 365"/>
                <a:gd name="T70" fmla="*/ 0 w 211"/>
                <a:gd name="T71" fmla="*/ 0 h 365"/>
                <a:gd name="T72" fmla="*/ 0 w 211"/>
                <a:gd name="T73" fmla="*/ 0 h 365"/>
                <a:gd name="T74" fmla="*/ 0 w 211"/>
                <a:gd name="T75" fmla="*/ 0 h 365"/>
                <a:gd name="T76" fmla="*/ 0 w 211"/>
                <a:gd name="T77" fmla="*/ 0 h 365"/>
                <a:gd name="T78" fmla="*/ 0 w 211"/>
                <a:gd name="T79" fmla="*/ 0 h 365"/>
                <a:gd name="T80" fmla="*/ 0 w 211"/>
                <a:gd name="T81" fmla="*/ 0 h 3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1"/>
                <a:gd name="T124" fmla="*/ 0 h 365"/>
                <a:gd name="T125" fmla="*/ 211 w 211"/>
                <a:gd name="T126" fmla="*/ 365 h 3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1" h="365">
                  <a:moveTo>
                    <a:pt x="0" y="363"/>
                  </a:moveTo>
                  <a:lnTo>
                    <a:pt x="12" y="363"/>
                  </a:lnTo>
                  <a:lnTo>
                    <a:pt x="22" y="363"/>
                  </a:lnTo>
                  <a:lnTo>
                    <a:pt x="30" y="363"/>
                  </a:lnTo>
                  <a:lnTo>
                    <a:pt x="38" y="363"/>
                  </a:lnTo>
                  <a:lnTo>
                    <a:pt x="45" y="363"/>
                  </a:lnTo>
                  <a:lnTo>
                    <a:pt x="52" y="363"/>
                  </a:lnTo>
                  <a:lnTo>
                    <a:pt x="61" y="363"/>
                  </a:lnTo>
                  <a:lnTo>
                    <a:pt x="69" y="363"/>
                  </a:lnTo>
                  <a:lnTo>
                    <a:pt x="78" y="363"/>
                  </a:lnTo>
                  <a:lnTo>
                    <a:pt x="88" y="363"/>
                  </a:lnTo>
                  <a:lnTo>
                    <a:pt x="100" y="364"/>
                  </a:lnTo>
                  <a:lnTo>
                    <a:pt x="115" y="364"/>
                  </a:lnTo>
                  <a:lnTo>
                    <a:pt x="133" y="364"/>
                  </a:lnTo>
                  <a:lnTo>
                    <a:pt x="153" y="364"/>
                  </a:lnTo>
                  <a:lnTo>
                    <a:pt x="176" y="365"/>
                  </a:lnTo>
                  <a:lnTo>
                    <a:pt x="204" y="365"/>
                  </a:lnTo>
                  <a:lnTo>
                    <a:pt x="205" y="308"/>
                  </a:lnTo>
                  <a:lnTo>
                    <a:pt x="206" y="262"/>
                  </a:lnTo>
                  <a:lnTo>
                    <a:pt x="208" y="192"/>
                  </a:lnTo>
                  <a:lnTo>
                    <a:pt x="211" y="57"/>
                  </a:lnTo>
                  <a:lnTo>
                    <a:pt x="209" y="44"/>
                  </a:lnTo>
                  <a:lnTo>
                    <a:pt x="202" y="32"/>
                  </a:lnTo>
                  <a:lnTo>
                    <a:pt x="193" y="23"/>
                  </a:lnTo>
                  <a:lnTo>
                    <a:pt x="179" y="15"/>
                  </a:lnTo>
                  <a:lnTo>
                    <a:pt x="164" y="8"/>
                  </a:lnTo>
                  <a:lnTo>
                    <a:pt x="147" y="4"/>
                  </a:lnTo>
                  <a:lnTo>
                    <a:pt x="128" y="1"/>
                  </a:lnTo>
                  <a:lnTo>
                    <a:pt x="109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3" y="6"/>
                  </a:lnTo>
                  <a:lnTo>
                    <a:pt x="38" y="13"/>
                  </a:lnTo>
                  <a:lnTo>
                    <a:pt x="25" y="20"/>
                  </a:lnTo>
                  <a:lnTo>
                    <a:pt x="15" y="28"/>
                  </a:lnTo>
                  <a:lnTo>
                    <a:pt x="8" y="39"/>
                  </a:lnTo>
                  <a:lnTo>
                    <a:pt x="5" y="52"/>
                  </a:lnTo>
                  <a:lnTo>
                    <a:pt x="5" y="110"/>
                  </a:lnTo>
                  <a:lnTo>
                    <a:pt x="4" y="155"/>
                  </a:lnTo>
                  <a:lnTo>
                    <a:pt x="3" y="227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23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45" name="Freeform 41"/>
            <p:cNvSpPr>
              <a:spLocks/>
            </p:cNvSpPr>
            <p:nvPr/>
          </p:nvSpPr>
          <p:spPr bwMode="auto">
            <a:xfrm>
              <a:off x="4305" y="1104"/>
              <a:ext cx="19" cy="31"/>
            </a:xfrm>
            <a:custGeom>
              <a:avLst/>
              <a:gdLst>
                <a:gd name="T0" fmla="*/ 0 w 196"/>
                <a:gd name="T1" fmla="*/ 0 h 364"/>
                <a:gd name="T2" fmla="*/ 0 w 196"/>
                <a:gd name="T3" fmla="*/ 0 h 364"/>
                <a:gd name="T4" fmla="*/ 0 w 196"/>
                <a:gd name="T5" fmla="*/ 0 h 364"/>
                <a:gd name="T6" fmla="*/ 0 w 196"/>
                <a:gd name="T7" fmla="*/ 0 h 364"/>
                <a:gd name="T8" fmla="*/ 0 w 196"/>
                <a:gd name="T9" fmla="*/ 0 h 364"/>
                <a:gd name="T10" fmla="*/ 0 w 196"/>
                <a:gd name="T11" fmla="*/ 0 h 364"/>
                <a:gd name="T12" fmla="*/ 0 w 196"/>
                <a:gd name="T13" fmla="*/ 0 h 364"/>
                <a:gd name="T14" fmla="*/ 0 w 196"/>
                <a:gd name="T15" fmla="*/ 0 h 364"/>
                <a:gd name="T16" fmla="*/ 0 w 196"/>
                <a:gd name="T17" fmla="*/ 0 h 364"/>
                <a:gd name="T18" fmla="*/ 0 w 196"/>
                <a:gd name="T19" fmla="*/ 0 h 364"/>
                <a:gd name="T20" fmla="*/ 0 w 196"/>
                <a:gd name="T21" fmla="*/ 0 h 364"/>
                <a:gd name="T22" fmla="*/ 0 w 196"/>
                <a:gd name="T23" fmla="*/ 0 h 364"/>
                <a:gd name="T24" fmla="*/ 0 w 196"/>
                <a:gd name="T25" fmla="*/ 0 h 364"/>
                <a:gd name="T26" fmla="*/ 0 w 196"/>
                <a:gd name="T27" fmla="*/ 0 h 364"/>
                <a:gd name="T28" fmla="*/ 0 w 196"/>
                <a:gd name="T29" fmla="*/ 0 h 364"/>
                <a:gd name="T30" fmla="*/ 0 w 196"/>
                <a:gd name="T31" fmla="*/ 0 h 364"/>
                <a:gd name="T32" fmla="*/ 0 w 196"/>
                <a:gd name="T33" fmla="*/ 0 h 364"/>
                <a:gd name="T34" fmla="*/ 0 w 196"/>
                <a:gd name="T35" fmla="*/ 0 h 364"/>
                <a:gd name="T36" fmla="*/ 0 w 196"/>
                <a:gd name="T37" fmla="*/ 0 h 364"/>
                <a:gd name="T38" fmla="*/ 0 w 196"/>
                <a:gd name="T39" fmla="*/ 0 h 364"/>
                <a:gd name="T40" fmla="*/ 0 w 196"/>
                <a:gd name="T41" fmla="*/ 0 h 364"/>
                <a:gd name="T42" fmla="*/ 0 w 196"/>
                <a:gd name="T43" fmla="*/ 0 h 364"/>
                <a:gd name="T44" fmla="*/ 0 w 196"/>
                <a:gd name="T45" fmla="*/ 0 h 364"/>
                <a:gd name="T46" fmla="*/ 0 w 196"/>
                <a:gd name="T47" fmla="*/ 0 h 364"/>
                <a:gd name="T48" fmla="*/ 0 w 196"/>
                <a:gd name="T49" fmla="*/ 0 h 364"/>
                <a:gd name="T50" fmla="*/ 0 w 196"/>
                <a:gd name="T51" fmla="*/ 0 h 364"/>
                <a:gd name="T52" fmla="*/ 0 w 196"/>
                <a:gd name="T53" fmla="*/ 0 h 364"/>
                <a:gd name="T54" fmla="*/ 0 w 196"/>
                <a:gd name="T55" fmla="*/ 0 h 364"/>
                <a:gd name="T56" fmla="*/ 0 w 196"/>
                <a:gd name="T57" fmla="*/ 0 h 364"/>
                <a:gd name="T58" fmla="*/ 0 w 196"/>
                <a:gd name="T59" fmla="*/ 0 h 364"/>
                <a:gd name="T60" fmla="*/ 0 w 196"/>
                <a:gd name="T61" fmla="*/ 0 h 364"/>
                <a:gd name="T62" fmla="*/ 0 w 196"/>
                <a:gd name="T63" fmla="*/ 0 h 364"/>
                <a:gd name="T64" fmla="*/ 0 w 196"/>
                <a:gd name="T65" fmla="*/ 0 h 364"/>
                <a:gd name="T66" fmla="*/ 0 w 196"/>
                <a:gd name="T67" fmla="*/ 0 h 364"/>
                <a:gd name="T68" fmla="*/ 0 w 196"/>
                <a:gd name="T69" fmla="*/ 0 h 364"/>
                <a:gd name="T70" fmla="*/ 0 w 196"/>
                <a:gd name="T71" fmla="*/ 0 h 364"/>
                <a:gd name="T72" fmla="*/ 0 w 196"/>
                <a:gd name="T73" fmla="*/ 0 h 364"/>
                <a:gd name="T74" fmla="*/ 0 w 196"/>
                <a:gd name="T75" fmla="*/ 0 h 364"/>
                <a:gd name="T76" fmla="*/ 0 w 196"/>
                <a:gd name="T77" fmla="*/ 0 h 364"/>
                <a:gd name="T78" fmla="*/ 0 w 196"/>
                <a:gd name="T79" fmla="*/ 0 h 364"/>
                <a:gd name="T80" fmla="*/ 0 w 196"/>
                <a:gd name="T81" fmla="*/ 0 h 3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364"/>
                <a:gd name="T125" fmla="*/ 196 w 196"/>
                <a:gd name="T126" fmla="*/ 364 h 3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364">
                  <a:moveTo>
                    <a:pt x="0" y="362"/>
                  </a:moveTo>
                  <a:lnTo>
                    <a:pt x="11" y="362"/>
                  </a:lnTo>
                  <a:lnTo>
                    <a:pt x="20" y="362"/>
                  </a:lnTo>
                  <a:lnTo>
                    <a:pt x="28" y="362"/>
                  </a:lnTo>
                  <a:lnTo>
                    <a:pt x="35" y="362"/>
                  </a:lnTo>
                  <a:lnTo>
                    <a:pt x="41" y="362"/>
                  </a:lnTo>
                  <a:lnTo>
                    <a:pt x="49" y="362"/>
                  </a:lnTo>
                  <a:lnTo>
                    <a:pt x="56" y="362"/>
                  </a:lnTo>
                  <a:lnTo>
                    <a:pt x="63" y="362"/>
                  </a:lnTo>
                  <a:lnTo>
                    <a:pt x="72" y="362"/>
                  </a:lnTo>
                  <a:lnTo>
                    <a:pt x="82" y="362"/>
                  </a:lnTo>
                  <a:lnTo>
                    <a:pt x="93" y="363"/>
                  </a:lnTo>
                  <a:lnTo>
                    <a:pt x="107" y="363"/>
                  </a:lnTo>
                  <a:lnTo>
                    <a:pt x="124" y="363"/>
                  </a:lnTo>
                  <a:lnTo>
                    <a:pt x="143" y="363"/>
                  </a:lnTo>
                  <a:lnTo>
                    <a:pt x="165" y="364"/>
                  </a:lnTo>
                  <a:lnTo>
                    <a:pt x="192" y="364"/>
                  </a:lnTo>
                  <a:lnTo>
                    <a:pt x="192" y="308"/>
                  </a:lnTo>
                  <a:lnTo>
                    <a:pt x="193" y="263"/>
                  </a:lnTo>
                  <a:lnTo>
                    <a:pt x="194" y="192"/>
                  </a:lnTo>
                  <a:lnTo>
                    <a:pt x="196" y="56"/>
                  </a:lnTo>
                  <a:lnTo>
                    <a:pt x="194" y="44"/>
                  </a:lnTo>
                  <a:lnTo>
                    <a:pt x="188" y="32"/>
                  </a:lnTo>
                  <a:lnTo>
                    <a:pt x="179" y="23"/>
                  </a:lnTo>
                  <a:lnTo>
                    <a:pt x="166" y="15"/>
                  </a:lnTo>
                  <a:lnTo>
                    <a:pt x="152" y="8"/>
                  </a:lnTo>
                  <a:lnTo>
                    <a:pt x="136" y="4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3" y="1"/>
                  </a:lnTo>
                  <a:lnTo>
                    <a:pt x="66" y="3"/>
                  </a:lnTo>
                  <a:lnTo>
                    <a:pt x="50" y="7"/>
                  </a:lnTo>
                  <a:lnTo>
                    <a:pt x="35" y="14"/>
                  </a:lnTo>
                  <a:lnTo>
                    <a:pt x="23" y="21"/>
                  </a:lnTo>
                  <a:lnTo>
                    <a:pt x="14" y="29"/>
                  </a:lnTo>
                  <a:lnTo>
                    <a:pt x="7" y="41"/>
                  </a:lnTo>
                  <a:lnTo>
                    <a:pt x="5" y="53"/>
                  </a:lnTo>
                  <a:lnTo>
                    <a:pt x="5" y="110"/>
                  </a:lnTo>
                  <a:lnTo>
                    <a:pt x="4" y="155"/>
                  </a:lnTo>
                  <a:lnTo>
                    <a:pt x="3" y="227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35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46" name="Freeform 42"/>
            <p:cNvSpPr>
              <a:spLocks/>
            </p:cNvSpPr>
            <p:nvPr/>
          </p:nvSpPr>
          <p:spPr bwMode="auto">
            <a:xfrm>
              <a:off x="4306" y="1104"/>
              <a:ext cx="18" cy="31"/>
            </a:xfrm>
            <a:custGeom>
              <a:avLst/>
              <a:gdLst>
                <a:gd name="T0" fmla="*/ 0 w 185"/>
                <a:gd name="T1" fmla="*/ 0 h 363"/>
                <a:gd name="T2" fmla="*/ 0 w 185"/>
                <a:gd name="T3" fmla="*/ 0 h 363"/>
                <a:gd name="T4" fmla="*/ 0 w 185"/>
                <a:gd name="T5" fmla="*/ 0 h 363"/>
                <a:gd name="T6" fmla="*/ 0 w 185"/>
                <a:gd name="T7" fmla="*/ 0 h 363"/>
                <a:gd name="T8" fmla="*/ 0 w 185"/>
                <a:gd name="T9" fmla="*/ 0 h 363"/>
                <a:gd name="T10" fmla="*/ 0 w 185"/>
                <a:gd name="T11" fmla="*/ 0 h 363"/>
                <a:gd name="T12" fmla="*/ 0 w 185"/>
                <a:gd name="T13" fmla="*/ 0 h 363"/>
                <a:gd name="T14" fmla="*/ 0 w 185"/>
                <a:gd name="T15" fmla="*/ 0 h 363"/>
                <a:gd name="T16" fmla="*/ 0 w 185"/>
                <a:gd name="T17" fmla="*/ 0 h 363"/>
                <a:gd name="T18" fmla="*/ 0 w 185"/>
                <a:gd name="T19" fmla="*/ 0 h 363"/>
                <a:gd name="T20" fmla="*/ 0 w 185"/>
                <a:gd name="T21" fmla="*/ 0 h 363"/>
                <a:gd name="T22" fmla="*/ 0 w 185"/>
                <a:gd name="T23" fmla="*/ 0 h 363"/>
                <a:gd name="T24" fmla="*/ 0 w 185"/>
                <a:gd name="T25" fmla="*/ 0 h 363"/>
                <a:gd name="T26" fmla="*/ 0 w 185"/>
                <a:gd name="T27" fmla="*/ 0 h 363"/>
                <a:gd name="T28" fmla="*/ 0 w 185"/>
                <a:gd name="T29" fmla="*/ 0 h 363"/>
                <a:gd name="T30" fmla="*/ 0 w 185"/>
                <a:gd name="T31" fmla="*/ 0 h 363"/>
                <a:gd name="T32" fmla="*/ 0 w 185"/>
                <a:gd name="T33" fmla="*/ 0 h 363"/>
                <a:gd name="T34" fmla="*/ 0 w 185"/>
                <a:gd name="T35" fmla="*/ 0 h 363"/>
                <a:gd name="T36" fmla="*/ 0 w 185"/>
                <a:gd name="T37" fmla="*/ 0 h 363"/>
                <a:gd name="T38" fmla="*/ 0 w 185"/>
                <a:gd name="T39" fmla="*/ 0 h 363"/>
                <a:gd name="T40" fmla="*/ 0 w 185"/>
                <a:gd name="T41" fmla="*/ 0 h 363"/>
                <a:gd name="T42" fmla="*/ 0 w 185"/>
                <a:gd name="T43" fmla="*/ 0 h 363"/>
                <a:gd name="T44" fmla="*/ 0 w 185"/>
                <a:gd name="T45" fmla="*/ 0 h 363"/>
                <a:gd name="T46" fmla="*/ 0 w 185"/>
                <a:gd name="T47" fmla="*/ 0 h 363"/>
                <a:gd name="T48" fmla="*/ 0 w 185"/>
                <a:gd name="T49" fmla="*/ 0 h 363"/>
                <a:gd name="T50" fmla="*/ 0 w 185"/>
                <a:gd name="T51" fmla="*/ 0 h 363"/>
                <a:gd name="T52" fmla="*/ 0 w 185"/>
                <a:gd name="T53" fmla="*/ 0 h 363"/>
                <a:gd name="T54" fmla="*/ 0 w 185"/>
                <a:gd name="T55" fmla="*/ 0 h 363"/>
                <a:gd name="T56" fmla="*/ 0 w 185"/>
                <a:gd name="T57" fmla="*/ 0 h 363"/>
                <a:gd name="T58" fmla="*/ 0 w 185"/>
                <a:gd name="T59" fmla="*/ 0 h 363"/>
                <a:gd name="T60" fmla="*/ 0 w 185"/>
                <a:gd name="T61" fmla="*/ 0 h 363"/>
                <a:gd name="T62" fmla="*/ 0 w 185"/>
                <a:gd name="T63" fmla="*/ 0 h 363"/>
                <a:gd name="T64" fmla="*/ 0 w 185"/>
                <a:gd name="T65" fmla="*/ 0 h 363"/>
                <a:gd name="T66" fmla="*/ 0 w 185"/>
                <a:gd name="T67" fmla="*/ 0 h 363"/>
                <a:gd name="T68" fmla="*/ 0 w 185"/>
                <a:gd name="T69" fmla="*/ 0 h 363"/>
                <a:gd name="T70" fmla="*/ 0 w 185"/>
                <a:gd name="T71" fmla="*/ 0 h 363"/>
                <a:gd name="T72" fmla="*/ 0 w 185"/>
                <a:gd name="T73" fmla="*/ 0 h 363"/>
                <a:gd name="T74" fmla="*/ 0 w 185"/>
                <a:gd name="T75" fmla="*/ 0 h 363"/>
                <a:gd name="T76" fmla="*/ 0 w 185"/>
                <a:gd name="T77" fmla="*/ 0 h 363"/>
                <a:gd name="T78" fmla="*/ 0 w 185"/>
                <a:gd name="T79" fmla="*/ 0 h 363"/>
                <a:gd name="T80" fmla="*/ 0 w 185"/>
                <a:gd name="T81" fmla="*/ 0 h 3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5"/>
                <a:gd name="T124" fmla="*/ 0 h 363"/>
                <a:gd name="T125" fmla="*/ 185 w 185"/>
                <a:gd name="T126" fmla="*/ 363 h 3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5" h="363">
                  <a:moveTo>
                    <a:pt x="0" y="361"/>
                  </a:moveTo>
                  <a:lnTo>
                    <a:pt x="10" y="361"/>
                  </a:lnTo>
                  <a:lnTo>
                    <a:pt x="19" y="361"/>
                  </a:lnTo>
                  <a:lnTo>
                    <a:pt x="26" y="361"/>
                  </a:lnTo>
                  <a:lnTo>
                    <a:pt x="33" y="361"/>
                  </a:lnTo>
                  <a:lnTo>
                    <a:pt x="40" y="361"/>
                  </a:lnTo>
                  <a:lnTo>
                    <a:pt x="46" y="361"/>
                  </a:lnTo>
                  <a:lnTo>
                    <a:pt x="52" y="361"/>
                  </a:lnTo>
                  <a:lnTo>
                    <a:pt x="59" y="361"/>
                  </a:lnTo>
                  <a:lnTo>
                    <a:pt x="67" y="361"/>
                  </a:lnTo>
                  <a:lnTo>
                    <a:pt x="76" y="361"/>
                  </a:lnTo>
                  <a:lnTo>
                    <a:pt x="87" y="362"/>
                  </a:lnTo>
                  <a:lnTo>
                    <a:pt x="99" y="362"/>
                  </a:lnTo>
                  <a:lnTo>
                    <a:pt x="115" y="362"/>
                  </a:lnTo>
                  <a:lnTo>
                    <a:pt x="133" y="362"/>
                  </a:lnTo>
                  <a:lnTo>
                    <a:pt x="153" y="363"/>
                  </a:lnTo>
                  <a:lnTo>
                    <a:pt x="178" y="363"/>
                  </a:lnTo>
                  <a:lnTo>
                    <a:pt x="179" y="307"/>
                  </a:lnTo>
                  <a:lnTo>
                    <a:pt x="180" y="261"/>
                  </a:lnTo>
                  <a:lnTo>
                    <a:pt x="182" y="191"/>
                  </a:lnTo>
                  <a:lnTo>
                    <a:pt x="185" y="57"/>
                  </a:lnTo>
                  <a:lnTo>
                    <a:pt x="183" y="44"/>
                  </a:lnTo>
                  <a:lnTo>
                    <a:pt x="178" y="32"/>
                  </a:lnTo>
                  <a:lnTo>
                    <a:pt x="169" y="23"/>
                  </a:lnTo>
                  <a:lnTo>
                    <a:pt x="157" y="15"/>
                  </a:lnTo>
                  <a:lnTo>
                    <a:pt x="144" y="8"/>
                  </a:lnTo>
                  <a:lnTo>
                    <a:pt x="129" y="4"/>
                  </a:lnTo>
                  <a:lnTo>
                    <a:pt x="113" y="1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8" y="6"/>
                  </a:lnTo>
                  <a:lnTo>
                    <a:pt x="34" y="13"/>
                  </a:lnTo>
                  <a:lnTo>
                    <a:pt x="22" y="20"/>
                  </a:lnTo>
                  <a:lnTo>
                    <a:pt x="13" y="28"/>
                  </a:lnTo>
                  <a:lnTo>
                    <a:pt x="7" y="40"/>
                  </a:lnTo>
                  <a:lnTo>
                    <a:pt x="5" y="52"/>
                  </a:lnTo>
                  <a:lnTo>
                    <a:pt x="4" y="111"/>
                  </a:lnTo>
                  <a:lnTo>
                    <a:pt x="4" y="155"/>
                  </a:lnTo>
                  <a:lnTo>
                    <a:pt x="3" y="227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4A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47" name="Freeform 43"/>
            <p:cNvSpPr>
              <a:spLocks/>
            </p:cNvSpPr>
            <p:nvPr/>
          </p:nvSpPr>
          <p:spPr bwMode="auto">
            <a:xfrm>
              <a:off x="4307" y="1105"/>
              <a:ext cx="17" cy="30"/>
            </a:xfrm>
            <a:custGeom>
              <a:avLst/>
              <a:gdLst>
                <a:gd name="T0" fmla="*/ 0 w 170"/>
                <a:gd name="T1" fmla="*/ 0 h 361"/>
                <a:gd name="T2" fmla="*/ 0 w 170"/>
                <a:gd name="T3" fmla="*/ 0 h 361"/>
                <a:gd name="T4" fmla="*/ 0 w 170"/>
                <a:gd name="T5" fmla="*/ 0 h 361"/>
                <a:gd name="T6" fmla="*/ 0 w 170"/>
                <a:gd name="T7" fmla="*/ 0 h 361"/>
                <a:gd name="T8" fmla="*/ 0 w 170"/>
                <a:gd name="T9" fmla="*/ 0 h 361"/>
                <a:gd name="T10" fmla="*/ 0 w 170"/>
                <a:gd name="T11" fmla="*/ 0 h 361"/>
                <a:gd name="T12" fmla="*/ 0 w 170"/>
                <a:gd name="T13" fmla="*/ 0 h 361"/>
                <a:gd name="T14" fmla="*/ 0 w 170"/>
                <a:gd name="T15" fmla="*/ 0 h 361"/>
                <a:gd name="T16" fmla="*/ 0 w 170"/>
                <a:gd name="T17" fmla="*/ 0 h 361"/>
                <a:gd name="T18" fmla="*/ 0 w 170"/>
                <a:gd name="T19" fmla="*/ 0 h 361"/>
                <a:gd name="T20" fmla="*/ 0 w 170"/>
                <a:gd name="T21" fmla="*/ 0 h 361"/>
                <a:gd name="T22" fmla="*/ 0 w 170"/>
                <a:gd name="T23" fmla="*/ 0 h 361"/>
                <a:gd name="T24" fmla="*/ 0 w 170"/>
                <a:gd name="T25" fmla="*/ 0 h 361"/>
                <a:gd name="T26" fmla="*/ 0 w 170"/>
                <a:gd name="T27" fmla="*/ 0 h 361"/>
                <a:gd name="T28" fmla="*/ 0 w 170"/>
                <a:gd name="T29" fmla="*/ 0 h 361"/>
                <a:gd name="T30" fmla="*/ 0 w 170"/>
                <a:gd name="T31" fmla="*/ 0 h 361"/>
                <a:gd name="T32" fmla="*/ 0 w 170"/>
                <a:gd name="T33" fmla="*/ 0 h 361"/>
                <a:gd name="T34" fmla="*/ 0 w 170"/>
                <a:gd name="T35" fmla="*/ 0 h 361"/>
                <a:gd name="T36" fmla="*/ 0 w 170"/>
                <a:gd name="T37" fmla="*/ 0 h 361"/>
                <a:gd name="T38" fmla="*/ 0 w 170"/>
                <a:gd name="T39" fmla="*/ 0 h 361"/>
                <a:gd name="T40" fmla="*/ 0 w 170"/>
                <a:gd name="T41" fmla="*/ 0 h 361"/>
                <a:gd name="T42" fmla="*/ 0 w 170"/>
                <a:gd name="T43" fmla="*/ 0 h 361"/>
                <a:gd name="T44" fmla="*/ 0 w 170"/>
                <a:gd name="T45" fmla="*/ 0 h 361"/>
                <a:gd name="T46" fmla="*/ 0 w 170"/>
                <a:gd name="T47" fmla="*/ 0 h 361"/>
                <a:gd name="T48" fmla="*/ 0 w 170"/>
                <a:gd name="T49" fmla="*/ 0 h 361"/>
                <a:gd name="T50" fmla="*/ 0 w 170"/>
                <a:gd name="T51" fmla="*/ 0 h 361"/>
                <a:gd name="T52" fmla="*/ 0 w 170"/>
                <a:gd name="T53" fmla="*/ 0 h 361"/>
                <a:gd name="T54" fmla="*/ 0 w 170"/>
                <a:gd name="T55" fmla="*/ 0 h 361"/>
                <a:gd name="T56" fmla="*/ 0 w 170"/>
                <a:gd name="T57" fmla="*/ 0 h 361"/>
                <a:gd name="T58" fmla="*/ 0 w 170"/>
                <a:gd name="T59" fmla="*/ 0 h 361"/>
                <a:gd name="T60" fmla="*/ 0 w 170"/>
                <a:gd name="T61" fmla="*/ 0 h 361"/>
                <a:gd name="T62" fmla="*/ 0 w 170"/>
                <a:gd name="T63" fmla="*/ 0 h 361"/>
                <a:gd name="T64" fmla="*/ 0 w 170"/>
                <a:gd name="T65" fmla="*/ 0 h 361"/>
                <a:gd name="T66" fmla="*/ 0 w 170"/>
                <a:gd name="T67" fmla="*/ 0 h 361"/>
                <a:gd name="T68" fmla="*/ 0 w 170"/>
                <a:gd name="T69" fmla="*/ 0 h 361"/>
                <a:gd name="T70" fmla="*/ 0 w 170"/>
                <a:gd name="T71" fmla="*/ 0 h 361"/>
                <a:gd name="T72" fmla="*/ 0 w 170"/>
                <a:gd name="T73" fmla="*/ 0 h 361"/>
                <a:gd name="T74" fmla="*/ 0 w 170"/>
                <a:gd name="T75" fmla="*/ 0 h 361"/>
                <a:gd name="T76" fmla="*/ 0 w 170"/>
                <a:gd name="T77" fmla="*/ 0 h 361"/>
                <a:gd name="T78" fmla="*/ 0 w 170"/>
                <a:gd name="T79" fmla="*/ 0 h 361"/>
                <a:gd name="T80" fmla="*/ 0 w 170"/>
                <a:gd name="T81" fmla="*/ 0 h 3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361"/>
                <a:gd name="T125" fmla="*/ 170 w 170"/>
                <a:gd name="T126" fmla="*/ 361 h 3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361">
                  <a:moveTo>
                    <a:pt x="0" y="359"/>
                  </a:moveTo>
                  <a:lnTo>
                    <a:pt x="9" y="359"/>
                  </a:lnTo>
                  <a:lnTo>
                    <a:pt x="17" y="359"/>
                  </a:lnTo>
                  <a:lnTo>
                    <a:pt x="24" y="359"/>
                  </a:lnTo>
                  <a:lnTo>
                    <a:pt x="31" y="359"/>
                  </a:lnTo>
                  <a:lnTo>
                    <a:pt x="37" y="359"/>
                  </a:lnTo>
                  <a:lnTo>
                    <a:pt x="42" y="359"/>
                  </a:lnTo>
                  <a:lnTo>
                    <a:pt x="48" y="359"/>
                  </a:lnTo>
                  <a:lnTo>
                    <a:pt x="55" y="359"/>
                  </a:lnTo>
                  <a:lnTo>
                    <a:pt x="62" y="359"/>
                  </a:lnTo>
                  <a:lnTo>
                    <a:pt x="70" y="359"/>
                  </a:lnTo>
                  <a:lnTo>
                    <a:pt x="80" y="360"/>
                  </a:lnTo>
                  <a:lnTo>
                    <a:pt x="93" y="360"/>
                  </a:lnTo>
                  <a:lnTo>
                    <a:pt x="107" y="360"/>
                  </a:lnTo>
                  <a:lnTo>
                    <a:pt x="123" y="360"/>
                  </a:lnTo>
                  <a:lnTo>
                    <a:pt x="142" y="361"/>
                  </a:lnTo>
                  <a:lnTo>
                    <a:pt x="165" y="361"/>
                  </a:lnTo>
                  <a:lnTo>
                    <a:pt x="165" y="305"/>
                  </a:lnTo>
                  <a:lnTo>
                    <a:pt x="166" y="259"/>
                  </a:lnTo>
                  <a:lnTo>
                    <a:pt x="167" y="190"/>
                  </a:lnTo>
                  <a:lnTo>
                    <a:pt x="170" y="57"/>
                  </a:lnTo>
                  <a:lnTo>
                    <a:pt x="168" y="44"/>
                  </a:lnTo>
                  <a:lnTo>
                    <a:pt x="163" y="33"/>
                  </a:lnTo>
                  <a:lnTo>
                    <a:pt x="155" y="23"/>
                  </a:lnTo>
                  <a:lnTo>
                    <a:pt x="144" y="16"/>
                  </a:lnTo>
                  <a:lnTo>
                    <a:pt x="132" y="10"/>
                  </a:lnTo>
                  <a:lnTo>
                    <a:pt x="118" y="4"/>
                  </a:lnTo>
                  <a:lnTo>
                    <a:pt x="104" y="1"/>
                  </a:lnTo>
                  <a:lnTo>
                    <a:pt x="88" y="0"/>
                  </a:lnTo>
                  <a:lnTo>
                    <a:pt x="73" y="1"/>
                  </a:lnTo>
                  <a:lnTo>
                    <a:pt x="58" y="3"/>
                  </a:lnTo>
                  <a:lnTo>
                    <a:pt x="44" y="7"/>
                  </a:lnTo>
                  <a:lnTo>
                    <a:pt x="32" y="13"/>
                  </a:lnTo>
                  <a:lnTo>
                    <a:pt x="21" y="20"/>
                  </a:lnTo>
                  <a:lnTo>
                    <a:pt x="13" y="29"/>
                  </a:lnTo>
                  <a:lnTo>
                    <a:pt x="7" y="41"/>
                  </a:lnTo>
                  <a:lnTo>
                    <a:pt x="5" y="53"/>
                  </a:lnTo>
                  <a:lnTo>
                    <a:pt x="4" y="110"/>
                  </a:lnTo>
                  <a:lnTo>
                    <a:pt x="3" y="156"/>
                  </a:lnTo>
                  <a:lnTo>
                    <a:pt x="2" y="226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48" name="Freeform 44"/>
            <p:cNvSpPr>
              <a:spLocks/>
            </p:cNvSpPr>
            <p:nvPr/>
          </p:nvSpPr>
          <p:spPr bwMode="auto">
            <a:xfrm>
              <a:off x="4308" y="1105"/>
              <a:ext cx="15" cy="30"/>
            </a:xfrm>
            <a:custGeom>
              <a:avLst/>
              <a:gdLst>
                <a:gd name="T0" fmla="*/ 0 w 155"/>
                <a:gd name="T1" fmla="*/ 0 h 359"/>
                <a:gd name="T2" fmla="*/ 0 w 155"/>
                <a:gd name="T3" fmla="*/ 0 h 359"/>
                <a:gd name="T4" fmla="*/ 0 w 155"/>
                <a:gd name="T5" fmla="*/ 0 h 359"/>
                <a:gd name="T6" fmla="*/ 0 w 155"/>
                <a:gd name="T7" fmla="*/ 0 h 359"/>
                <a:gd name="T8" fmla="*/ 0 w 155"/>
                <a:gd name="T9" fmla="*/ 0 h 359"/>
                <a:gd name="T10" fmla="*/ 0 w 155"/>
                <a:gd name="T11" fmla="*/ 0 h 359"/>
                <a:gd name="T12" fmla="*/ 0 w 155"/>
                <a:gd name="T13" fmla="*/ 0 h 359"/>
                <a:gd name="T14" fmla="*/ 0 w 155"/>
                <a:gd name="T15" fmla="*/ 0 h 359"/>
                <a:gd name="T16" fmla="*/ 0 w 155"/>
                <a:gd name="T17" fmla="*/ 0 h 359"/>
                <a:gd name="T18" fmla="*/ 0 w 155"/>
                <a:gd name="T19" fmla="*/ 0 h 359"/>
                <a:gd name="T20" fmla="*/ 0 w 155"/>
                <a:gd name="T21" fmla="*/ 0 h 359"/>
                <a:gd name="T22" fmla="*/ 0 w 155"/>
                <a:gd name="T23" fmla="*/ 0 h 359"/>
                <a:gd name="T24" fmla="*/ 0 w 155"/>
                <a:gd name="T25" fmla="*/ 0 h 359"/>
                <a:gd name="T26" fmla="*/ 0 w 155"/>
                <a:gd name="T27" fmla="*/ 0 h 359"/>
                <a:gd name="T28" fmla="*/ 0 w 155"/>
                <a:gd name="T29" fmla="*/ 0 h 359"/>
                <a:gd name="T30" fmla="*/ 0 w 155"/>
                <a:gd name="T31" fmla="*/ 0 h 359"/>
                <a:gd name="T32" fmla="*/ 0 w 155"/>
                <a:gd name="T33" fmla="*/ 0 h 359"/>
                <a:gd name="T34" fmla="*/ 0 w 155"/>
                <a:gd name="T35" fmla="*/ 0 h 359"/>
                <a:gd name="T36" fmla="*/ 0 w 155"/>
                <a:gd name="T37" fmla="*/ 0 h 359"/>
                <a:gd name="T38" fmla="*/ 0 w 155"/>
                <a:gd name="T39" fmla="*/ 0 h 359"/>
                <a:gd name="T40" fmla="*/ 0 w 155"/>
                <a:gd name="T41" fmla="*/ 0 h 359"/>
                <a:gd name="T42" fmla="*/ 0 w 155"/>
                <a:gd name="T43" fmla="*/ 0 h 359"/>
                <a:gd name="T44" fmla="*/ 0 w 155"/>
                <a:gd name="T45" fmla="*/ 0 h 359"/>
                <a:gd name="T46" fmla="*/ 0 w 155"/>
                <a:gd name="T47" fmla="*/ 0 h 359"/>
                <a:gd name="T48" fmla="*/ 0 w 155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359"/>
                <a:gd name="T77" fmla="*/ 155 w 155"/>
                <a:gd name="T78" fmla="*/ 359 h 3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359">
                  <a:moveTo>
                    <a:pt x="0" y="357"/>
                  </a:moveTo>
                  <a:lnTo>
                    <a:pt x="15" y="357"/>
                  </a:lnTo>
                  <a:lnTo>
                    <a:pt x="28" y="357"/>
                  </a:lnTo>
                  <a:lnTo>
                    <a:pt x="38" y="357"/>
                  </a:lnTo>
                  <a:lnTo>
                    <a:pt x="50" y="357"/>
                  </a:lnTo>
                  <a:lnTo>
                    <a:pt x="64" y="357"/>
                  </a:lnTo>
                  <a:lnTo>
                    <a:pt x="85" y="358"/>
                  </a:lnTo>
                  <a:lnTo>
                    <a:pt x="113" y="358"/>
                  </a:lnTo>
                  <a:lnTo>
                    <a:pt x="151" y="359"/>
                  </a:lnTo>
                  <a:lnTo>
                    <a:pt x="152" y="303"/>
                  </a:lnTo>
                  <a:lnTo>
                    <a:pt x="152" y="257"/>
                  </a:lnTo>
                  <a:lnTo>
                    <a:pt x="153" y="188"/>
                  </a:lnTo>
                  <a:lnTo>
                    <a:pt x="155" y="55"/>
                  </a:lnTo>
                  <a:lnTo>
                    <a:pt x="150" y="31"/>
                  </a:lnTo>
                  <a:lnTo>
                    <a:pt x="132" y="15"/>
                  </a:lnTo>
                  <a:lnTo>
                    <a:pt x="108" y="4"/>
                  </a:lnTo>
                  <a:lnTo>
                    <a:pt x="81" y="0"/>
                  </a:lnTo>
                  <a:lnTo>
                    <a:pt x="53" y="3"/>
                  </a:lnTo>
                  <a:lnTo>
                    <a:pt x="29" y="13"/>
                  </a:lnTo>
                  <a:lnTo>
                    <a:pt x="10" y="29"/>
                  </a:lnTo>
                  <a:lnTo>
                    <a:pt x="4" y="53"/>
                  </a:lnTo>
                  <a:lnTo>
                    <a:pt x="3" y="110"/>
                  </a:lnTo>
                  <a:lnTo>
                    <a:pt x="2" y="155"/>
                  </a:lnTo>
                  <a:lnTo>
                    <a:pt x="1" y="224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49" name="Freeform 45"/>
            <p:cNvSpPr>
              <a:spLocks/>
            </p:cNvSpPr>
            <p:nvPr/>
          </p:nvSpPr>
          <p:spPr bwMode="auto">
            <a:xfrm>
              <a:off x="4309" y="1105"/>
              <a:ext cx="14" cy="30"/>
            </a:xfrm>
            <a:custGeom>
              <a:avLst/>
              <a:gdLst>
                <a:gd name="T0" fmla="*/ 0 w 142"/>
                <a:gd name="T1" fmla="*/ 0 h 358"/>
                <a:gd name="T2" fmla="*/ 0 w 142"/>
                <a:gd name="T3" fmla="*/ 0 h 358"/>
                <a:gd name="T4" fmla="*/ 0 w 142"/>
                <a:gd name="T5" fmla="*/ 0 h 358"/>
                <a:gd name="T6" fmla="*/ 0 w 142"/>
                <a:gd name="T7" fmla="*/ 0 h 358"/>
                <a:gd name="T8" fmla="*/ 0 w 142"/>
                <a:gd name="T9" fmla="*/ 0 h 358"/>
                <a:gd name="T10" fmla="*/ 0 w 142"/>
                <a:gd name="T11" fmla="*/ 0 h 358"/>
                <a:gd name="T12" fmla="*/ 0 w 142"/>
                <a:gd name="T13" fmla="*/ 0 h 358"/>
                <a:gd name="T14" fmla="*/ 0 w 142"/>
                <a:gd name="T15" fmla="*/ 0 h 358"/>
                <a:gd name="T16" fmla="*/ 0 w 142"/>
                <a:gd name="T17" fmla="*/ 0 h 358"/>
                <a:gd name="T18" fmla="*/ 0 w 142"/>
                <a:gd name="T19" fmla="*/ 0 h 358"/>
                <a:gd name="T20" fmla="*/ 0 w 142"/>
                <a:gd name="T21" fmla="*/ 0 h 358"/>
                <a:gd name="T22" fmla="*/ 0 w 142"/>
                <a:gd name="T23" fmla="*/ 0 h 358"/>
                <a:gd name="T24" fmla="*/ 0 w 142"/>
                <a:gd name="T25" fmla="*/ 0 h 358"/>
                <a:gd name="T26" fmla="*/ 0 w 142"/>
                <a:gd name="T27" fmla="*/ 0 h 358"/>
                <a:gd name="T28" fmla="*/ 0 w 142"/>
                <a:gd name="T29" fmla="*/ 0 h 358"/>
                <a:gd name="T30" fmla="*/ 0 w 142"/>
                <a:gd name="T31" fmla="*/ 0 h 358"/>
                <a:gd name="T32" fmla="*/ 0 w 142"/>
                <a:gd name="T33" fmla="*/ 0 h 358"/>
                <a:gd name="T34" fmla="*/ 0 w 142"/>
                <a:gd name="T35" fmla="*/ 0 h 358"/>
                <a:gd name="T36" fmla="*/ 0 w 142"/>
                <a:gd name="T37" fmla="*/ 0 h 358"/>
                <a:gd name="T38" fmla="*/ 0 w 142"/>
                <a:gd name="T39" fmla="*/ 0 h 358"/>
                <a:gd name="T40" fmla="*/ 0 w 142"/>
                <a:gd name="T41" fmla="*/ 0 h 358"/>
                <a:gd name="T42" fmla="*/ 0 w 142"/>
                <a:gd name="T43" fmla="*/ 0 h 358"/>
                <a:gd name="T44" fmla="*/ 0 w 142"/>
                <a:gd name="T45" fmla="*/ 0 h 358"/>
                <a:gd name="T46" fmla="*/ 0 w 142"/>
                <a:gd name="T47" fmla="*/ 0 h 358"/>
                <a:gd name="T48" fmla="*/ 0 w 142"/>
                <a:gd name="T49" fmla="*/ 0 h 3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"/>
                <a:gd name="T76" fmla="*/ 0 h 358"/>
                <a:gd name="T77" fmla="*/ 142 w 142"/>
                <a:gd name="T78" fmla="*/ 358 h 3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" h="358">
                  <a:moveTo>
                    <a:pt x="0" y="356"/>
                  </a:moveTo>
                  <a:lnTo>
                    <a:pt x="16" y="356"/>
                  </a:lnTo>
                  <a:lnTo>
                    <a:pt x="27" y="356"/>
                  </a:lnTo>
                  <a:lnTo>
                    <a:pt x="36" y="356"/>
                  </a:lnTo>
                  <a:lnTo>
                    <a:pt x="46" y="356"/>
                  </a:lnTo>
                  <a:lnTo>
                    <a:pt x="59" y="356"/>
                  </a:lnTo>
                  <a:lnTo>
                    <a:pt x="77" y="357"/>
                  </a:lnTo>
                  <a:lnTo>
                    <a:pt x="102" y="357"/>
                  </a:lnTo>
                  <a:lnTo>
                    <a:pt x="137" y="358"/>
                  </a:lnTo>
                  <a:lnTo>
                    <a:pt x="138" y="302"/>
                  </a:lnTo>
                  <a:lnTo>
                    <a:pt x="139" y="257"/>
                  </a:lnTo>
                  <a:lnTo>
                    <a:pt x="140" y="188"/>
                  </a:lnTo>
                  <a:lnTo>
                    <a:pt x="142" y="54"/>
                  </a:lnTo>
                  <a:lnTo>
                    <a:pt x="137" y="30"/>
                  </a:lnTo>
                  <a:lnTo>
                    <a:pt x="121" y="14"/>
                  </a:lnTo>
                  <a:lnTo>
                    <a:pt x="99" y="3"/>
                  </a:lnTo>
                  <a:lnTo>
                    <a:pt x="75" y="0"/>
                  </a:lnTo>
                  <a:lnTo>
                    <a:pt x="49" y="3"/>
                  </a:lnTo>
                  <a:lnTo>
                    <a:pt x="27" y="13"/>
                  </a:lnTo>
                  <a:lnTo>
                    <a:pt x="12" y="29"/>
                  </a:lnTo>
                  <a:lnTo>
                    <a:pt x="5" y="52"/>
                  </a:lnTo>
                  <a:lnTo>
                    <a:pt x="4" y="109"/>
                  </a:lnTo>
                  <a:lnTo>
                    <a:pt x="3" y="155"/>
                  </a:lnTo>
                  <a:lnTo>
                    <a:pt x="2" y="224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7F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50" name="Freeform 46"/>
            <p:cNvSpPr>
              <a:spLocks/>
            </p:cNvSpPr>
            <p:nvPr/>
          </p:nvSpPr>
          <p:spPr bwMode="auto">
            <a:xfrm>
              <a:off x="4310" y="1105"/>
              <a:ext cx="13" cy="30"/>
            </a:xfrm>
            <a:custGeom>
              <a:avLst/>
              <a:gdLst>
                <a:gd name="T0" fmla="*/ 0 w 128"/>
                <a:gd name="T1" fmla="*/ 0 h 355"/>
                <a:gd name="T2" fmla="*/ 0 w 128"/>
                <a:gd name="T3" fmla="*/ 0 h 355"/>
                <a:gd name="T4" fmla="*/ 0 w 128"/>
                <a:gd name="T5" fmla="*/ 0 h 355"/>
                <a:gd name="T6" fmla="*/ 0 w 128"/>
                <a:gd name="T7" fmla="*/ 0 h 355"/>
                <a:gd name="T8" fmla="*/ 0 w 128"/>
                <a:gd name="T9" fmla="*/ 0 h 355"/>
                <a:gd name="T10" fmla="*/ 0 w 128"/>
                <a:gd name="T11" fmla="*/ 0 h 355"/>
                <a:gd name="T12" fmla="*/ 0 w 128"/>
                <a:gd name="T13" fmla="*/ 0 h 355"/>
                <a:gd name="T14" fmla="*/ 0 w 128"/>
                <a:gd name="T15" fmla="*/ 0 h 355"/>
                <a:gd name="T16" fmla="*/ 0 w 128"/>
                <a:gd name="T17" fmla="*/ 0 h 355"/>
                <a:gd name="T18" fmla="*/ 0 w 128"/>
                <a:gd name="T19" fmla="*/ 0 h 355"/>
                <a:gd name="T20" fmla="*/ 0 w 128"/>
                <a:gd name="T21" fmla="*/ 0 h 355"/>
                <a:gd name="T22" fmla="*/ 0 w 128"/>
                <a:gd name="T23" fmla="*/ 0 h 355"/>
                <a:gd name="T24" fmla="*/ 0 w 128"/>
                <a:gd name="T25" fmla="*/ 0 h 355"/>
                <a:gd name="T26" fmla="*/ 0 w 128"/>
                <a:gd name="T27" fmla="*/ 0 h 355"/>
                <a:gd name="T28" fmla="*/ 0 w 128"/>
                <a:gd name="T29" fmla="*/ 0 h 355"/>
                <a:gd name="T30" fmla="*/ 0 w 128"/>
                <a:gd name="T31" fmla="*/ 0 h 355"/>
                <a:gd name="T32" fmla="*/ 0 w 128"/>
                <a:gd name="T33" fmla="*/ 0 h 355"/>
                <a:gd name="T34" fmla="*/ 0 w 128"/>
                <a:gd name="T35" fmla="*/ 0 h 355"/>
                <a:gd name="T36" fmla="*/ 0 w 128"/>
                <a:gd name="T37" fmla="*/ 0 h 355"/>
                <a:gd name="T38" fmla="*/ 0 w 128"/>
                <a:gd name="T39" fmla="*/ 0 h 355"/>
                <a:gd name="T40" fmla="*/ 0 w 128"/>
                <a:gd name="T41" fmla="*/ 0 h 355"/>
                <a:gd name="T42" fmla="*/ 0 w 128"/>
                <a:gd name="T43" fmla="*/ 0 h 355"/>
                <a:gd name="T44" fmla="*/ 0 w 128"/>
                <a:gd name="T45" fmla="*/ 0 h 355"/>
                <a:gd name="T46" fmla="*/ 0 w 128"/>
                <a:gd name="T47" fmla="*/ 0 h 355"/>
                <a:gd name="T48" fmla="*/ 0 w 128"/>
                <a:gd name="T49" fmla="*/ 0 h 3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355"/>
                <a:gd name="T77" fmla="*/ 128 w 128"/>
                <a:gd name="T78" fmla="*/ 355 h 3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355">
                  <a:moveTo>
                    <a:pt x="0" y="353"/>
                  </a:moveTo>
                  <a:lnTo>
                    <a:pt x="13" y="353"/>
                  </a:lnTo>
                  <a:lnTo>
                    <a:pt x="22" y="353"/>
                  </a:lnTo>
                  <a:lnTo>
                    <a:pt x="31" y="353"/>
                  </a:lnTo>
                  <a:lnTo>
                    <a:pt x="40" y="353"/>
                  </a:lnTo>
                  <a:lnTo>
                    <a:pt x="51" y="353"/>
                  </a:lnTo>
                  <a:lnTo>
                    <a:pt x="68" y="354"/>
                  </a:lnTo>
                  <a:lnTo>
                    <a:pt x="90" y="354"/>
                  </a:lnTo>
                  <a:lnTo>
                    <a:pt x="120" y="355"/>
                  </a:lnTo>
                  <a:lnTo>
                    <a:pt x="123" y="299"/>
                  </a:lnTo>
                  <a:lnTo>
                    <a:pt x="124" y="255"/>
                  </a:lnTo>
                  <a:lnTo>
                    <a:pt x="126" y="186"/>
                  </a:lnTo>
                  <a:lnTo>
                    <a:pt x="128" y="54"/>
                  </a:lnTo>
                  <a:lnTo>
                    <a:pt x="123" y="30"/>
                  </a:lnTo>
                  <a:lnTo>
                    <a:pt x="108" y="14"/>
                  </a:lnTo>
                  <a:lnTo>
                    <a:pt x="88" y="4"/>
                  </a:lnTo>
                  <a:lnTo>
                    <a:pt x="66" y="0"/>
                  </a:lnTo>
                  <a:lnTo>
                    <a:pt x="43" y="4"/>
                  </a:lnTo>
                  <a:lnTo>
                    <a:pt x="23" y="13"/>
                  </a:lnTo>
                  <a:lnTo>
                    <a:pt x="9" y="28"/>
                  </a:lnTo>
                  <a:lnTo>
                    <a:pt x="4" y="51"/>
                  </a:lnTo>
                  <a:lnTo>
                    <a:pt x="3" y="108"/>
                  </a:lnTo>
                  <a:lnTo>
                    <a:pt x="2" y="153"/>
                  </a:lnTo>
                  <a:lnTo>
                    <a:pt x="1" y="222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51" name="Freeform 47"/>
            <p:cNvSpPr>
              <a:spLocks/>
            </p:cNvSpPr>
            <p:nvPr/>
          </p:nvSpPr>
          <p:spPr bwMode="auto">
            <a:xfrm>
              <a:off x="4310" y="1105"/>
              <a:ext cx="12" cy="30"/>
            </a:xfrm>
            <a:custGeom>
              <a:avLst/>
              <a:gdLst>
                <a:gd name="T0" fmla="*/ 0 w 117"/>
                <a:gd name="T1" fmla="*/ 0 h 354"/>
                <a:gd name="T2" fmla="*/ 0 w 117"/>
                <a:gd name="T3" fmla="*/ 0 h 354"/>
                <a:gd name="T4" fmla="*/ 0 w 117"/>
                <a:gd name="T5" fmla="*/ 0 h 354"/>
                <a:gd name="T6" fmla="*/ 0 w 117"/>
                <a:gd name="T7" fmla="*/ 0 h 354"/>
                <a:gd name="T8" fmla="*/ 0 w 117"/>
                <a:gd name="T9" fmla="*/ 0 h 354"/>
                <a:gd name="T10" fmla="*/ 0 w 117"/>
                <a:gd name="T11" fmla="*/ 0 h 354"/>
                <a:gd name="T12" fmla="*/ 0 w 117"/>
                <a:gd name="T13" fmla="*/ 0 h 354"/>
                <a:gd name="T14" fmla="*/ 0 w 117"/>
                <a:gd name="T15" fmla="*/ 0 h 354"/>
                <a:gd name="T16" fmla="*/ 0 w 117"/>
                <a:gd name="T17" fmla="*/ 0 h 354"/>
                <a:gd name="T18" fmla="*/ 0 w 117"/>
                <a:gd name="T19" fmla="*/ 0 h 354"/>
                <a:gd name="T20" fmla="*/ 0 w 117"/>
                <a:gd name="T21" fmla="*/ 0 h 354"/>
                <a:gd name="T22" fmla="*/ 0 w 117"/>
                <a:gd name="T23" fmla="*/ 0 h 354"/>
                <a:gd name="T24" fmla="*/ 0 w 117"/>
                <a:gd name="T25" fmla="*/ 0 h 354"/>
                <a:gd name="T26" fmla="*/ 0 w 117"/>
                <a:gd name="T27" fmla="*/ 0 h 354"/>
                <a:gd name="T28" fmla="*/ 0 w 117"/>
                <a:gd name="T29" fmla="*/ 0 h 354"/>
                <a:gd name="T30" fmla="*/ 0 w 117"/>
                <a:gd name="T31" fmla="*/ 0 h 354"/>
                <a:gd name="T32" fmla="*/ 0 w 117"/>
                <a:gd name="T33" fmla="*/ 0 h 354"/>
                <a:gd name="T34" fmla="*/ 0 w 117"/>
                <a:gd name="T35" fmla="*/ 0 h 354"/>
                <a:gd name="T36" fmla="*/ 0 w 117"/>
                <a:gd name="T37" fmla="*/ 0 h 354"/>
                <a:gd name="T38" fmla="*/ 0 w 117"/>
                <a:gd name="T39" fmla="*/ 0 h 354"/>
                <a:gd name="T40" fmla="*/ 0 w 117"/>
                <a:gd name="T41" fmla="*/ 0 h 354"/>
                <a:gd name="T42" fmla="*/ 0 w 117"/>
                <a:gd name="T43" fmla="*/ 0 h 354"/>
                <a:gd name="T44" fmla="*/ 0 w 117"/>
                <a:gd name="T45" fmla="*/ 0 h 354"/>
                <a:gd name="T46" fmla="*/ 0 w 117"/>
                <a:gd name="T47" fmla="*/ 0 h 354"/>
                <a:gd name="T48" fmla="*/ 0 w 117"/>
                <a:gd name="T49" fmla="*/ 0 h 3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7"/>
                <a:gd name="T76" fmla="*/ 0 h 354"/>
                <a:gd name="T77" fmla="*/ 117 w 117"/>
                <a:gd name="T78" fmla="*/ 354 h 3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7" h="354">
                  <a:moveTo>
                    <a:pt x="0" y="352"/>
                  </a:moveTo>
                  <a:lnTo>
                    <a:pt x="12" y="352"/>
                  </a:lnTo>
                  <a:lnTo>
                    <a:pt x="21" y="352"/>
                  </a:lnTo>
                  <a:lnTo>
                    <a:pt x="29" y="352"/>
                  </a:lnTo>
                  <a:lnTo>
                    <a:pt x="38" y="352"/>
                  </a:lnTo>
                  <a:lnTo>
                    <a:pt x="48" y="352"/>
                  </a:lnTo>
                  <a:lnTo>
                    <a:pt x="64" y="353"/>
                  </a:lnTo>
                  <a:lnTo>
                    <a:pt x="84" y="353"/>
                  </a:lnTo>
                  <a:lnTo>
                    <a:pt x="111" y="354"/>
                  </a:lnTo>
                  <a:lnTo>
                    <a:pt x="112" y="298"/>
                  </a:lnTo>
                  <a:lnTo>
                    <a:pt x="113" y="254"/>
                  </a:lnTo>
                  <a:lnTo>
                    <a:pt x="114" y="186"/>
                  </a:lnTo>
                  <a:lnTo>
                    <a:pt x="117" y="55"/>
                  </a:lnTo>
                  <a:lnTo>
                    <a:pt x="112" y="32"/>
                  </a:lnTo>
                  <a:lnTo>
                    <a:pt x="100" y="15"/>
                  </a:lnTo>
                  <a:lnTo>
                    <a:pt x="83" y="5"/>
                  </a:lnTo>
                  <a:lnTo>
                    <a:pt x="63" y="0"/>
                  </a:lnTo>
                  <a:lnTo>
                    <a:pt x="42" y="4"/>
                  </a:lnTo>
                  <a:lnTo>
                    <a:pt x="24" y="13"/>
                  </a:lnTo>
                  <a:lnTo>
                    <a:pt x="12" y="29"/>
                  </a:lnTo>
                  <a:lnTo>
                    <a:pt x="7" y="53"/>
                  </a:lnTo>
                  <a:lnTo>
                    <a:pt x="6" y="109"/>
                  </a:lnTo>
                  <a:lnTo>
                    <a:pt x="5" y="153"/>
                  </a:lnTo>
                  <a:lnTo>
                    <a:pt x="3" y="221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A3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52" name="Freeform 48"/>
            <p:cNvSpPr>
              <a:spLocks/>
            </p:cNvSpPr>
            <p:nvPr/>
          </p:nvSpPr>
          <p:spPr bwMode="auto">
            <a:xfrm>
              <a:off x="4311" y="1105"/>
              <a:ext cx="11" cy="30"/>
            </a:xfrm>
            <a:custGeom>
              <a:avLst/>
              <a:gdLst>
                <a:gd name="T0" fmla="*/ 0 w 104"/>
                <a:gd name="T1" fmla="*/ 0 h 351"/>
                <a:gd name="T2" fmla="*/ 0 w 104"/>
                <a:gd name="T3" fmla="*/ 0 h 351"/>
                <a:gd name="T4" fmla="*/ 0 w 104"/>
                <a:gd name="T5" fmla="*/ 0 h 351"/>
                <a:gd name="T6" fmla="*/ 0 w 104"/>
                <a:gd name="T7" fmla="*/ 0 h 351"/>
                <a:gd name="T8" fmla="*/ 0 w 104"/>
                <a:gd name="T9" fmla="*/ 0 h 351"/>
                <a:gd name="T10" fmla="*/ 0 w 104"/>
                <a:gd name="T11" fmla="*/ 0 h 351"/>
                <a:gd name="T12" fmla="*/ 0 w 104"/>
                <a:gd name="T13" fmla="*/ 0 h 351"/>
                <a:gd name="T14" fmla="*/ 0 w 104"/>
                <a:gd name="T15" fmla="*/ 0 h 351"/>
                <a:gd name="T16" fmla="*/ 0 w 104"/>
                <a:gd name="T17" fmla="*/ 0 h 351"/>
                <a:gd name="T18" fmla="*/ 0 w 104"/>
                <a:gd name="T19" fmla="*/ 0 h 351"/>
                <a:gd name="T20" fmla="*/ 0 w 104"/>
                <a:gd name="T21" fmla="*/ 0 h 351"/>
                <a:gd name="T22" fmla="*/ 0 w 104"/>
                <a:gd name="T23" fmla="*/ 0 h 351"/>
                <a:gd name="T24" fmla="*/ 0 w 104"/>
                <a:gd name="T25" fmla="*/ 0 h 351"/>
                <a:gd name="T26" fmla="*/ 0 w 104"/>
                <a:gd name="T27" fmla="*/ 0 h 351"/>
                <a:gd name="T28" fmla="*/ 0 w 104"/>
                <a:gd name="T29" fmla="*/ 0 h 351"/>
                <a:gd name="T30" fmla="*/ 0 w 104"/>
                <a:gd name="T31" fmla="*/ 0 h 351"/>
                <a:gd name="T32" fmla="*/ 0 w 104"/>
                <a:gd name="T33" fmla="*/ 0 h 351"/>
                <a:gd name="T34" fmla="*/ 0 w 104"/>
                <a:gd name="T35" fmla="*/ 0 h 351"/>
                <a:gd name="T36" fmla="*/ 0 w 104"/>
                <a:gd name="T37" fmla="*/ 0 h 351"/>
                <a:gd name="T38" fmla="*/ 0 w 104"/>
                <a:gd name="T39" fmla="*/ 0 h 351"/>
                <a:gd name="T40" fmla="*/ 0 w 104"/>
                <a:gd name="T41" fmla="*/ 0 h 351"/>
                <a:gd name="T42" fmla="*/ 0 w 104"/>
                <a:gd name="T43" fmla="*/ 0 h 351"/>
                <a:gd name="T44" fmla="*/ 0 w 104"/>
                <a:gd name="T45" fmla="*/ 0 h 351"/>
                <a:gd name="T46" fmla="*/ 0 w 104"/>
                <a:gd name="T47" fmla="*/ 0 h 351"/>
                <a:gd name="T48" fmla="*/ 0 w 104"/>
                <a:gd name="T49" fmla="*/ 0 h 3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"/>
                <a:gd name="T76" fmla="*/ 0 h 351"/>
                <a:gd name="T77" fmla="*/ 104 w 104"/>
                <a:gd name="T78" fmla="*/ 351 h 3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" h="351">
                  <a:moveTo>
                    <a:pt x="0" y="349"/>
                  </a:moveTo>
                  <a:lnTo>
                    <a:pt x="11" y="349"/>
                  </a:lnTo>
                  <a:lnTo>
                    <a:pt x="19" y="349"/>
                  </a:lnTo>
                  <a:lnTo>
                    <a:pt x="26" y="349"/>
                  </a:lnTo>
                  <a:lnTo>
                    <a:pt x="33" y="349"/>
                  </a:lnTo>
                  <a:lnTo>
                    <a:pt x="42" y="349"/>
                  </a:lnTo>
                  <a:lnTo>
                    <a:pt x="56" y="350"/>
                  </a:lnTo>
                  <a:lnTo>
                    <a:pt x="73" y="350"/>
                  </a:lnTo>
                  <a:lnTo>
                    <a:pt x="97" y="351"/>
                  </a:lnTo>
                  <a:lnTo>
                    <a:pt x="98" y="296"/>
                  </a:lnTo>
                  <a:lnTo>
                    <a:pt x="99" y="252"/>
                  </a:lnTo>
                  <a:lnTo>
                    <a:pt x="101" y="184"/>
                  </a:lnTo>
                  <a:lnTo>
                    <a:pt x="104" y="52"/>
                  </a:lnTo>
                  <a:lnTo>
                    <a:pt x="100" y="30"/>
                  </a:lnTo>
                  <a:lnTo>
                    <a:pt x="89" y="13"/>
                  </a:lnTo>
                  <a:lnTo>
                    <a:pt x="74" y="3"/>
                  </a:lnTo>
                  <a:lnTo>
                    <a:pt x="56" y="0"/>
                  </a:lnTo>
                  <a:lnTo>
                    <a:pt x="37" y="3"/>
                  </a:lnTo>
                  <a:lnTo>
                    <a:pt x="22" y="12"/>
                  </a:lnTo>
                  <a:lnTo>
                    <a:pt x="10" y="29"/>
                  </a:lnTo>
                  <a:lnTo>
                    <a:pt x="5" y="52"/>
                  </a:lnTo>
                  <a:lnTo>
                    <a:pt x="5" y="108"/>
                  </a:lnTo>
                  <a:lnTo>
                    <a:pt x="4" y="152"/>
                  </a:lnTo>
                  <a:lnTo>
                    <a:pt x="3" y="22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B5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53" name="Freeform 49"/>
            <p:cNvSpPr>
              <a:spLocks/>
            </p:cNvSpPr>
            <p:nvPr/>
          </p:nvSpPr>
          <p:spPr bwMode="auto">
            <a:xfrm>
              <a:off x="4312" y="1105"/>
              <a:ext cx="9" cy="30"/>
            </a:xfrm>
            <a:custGeom>
              <a:avLst/>
              <a:gdLst>
                <a:gd name="T0" fmla="*/ 0 w 89"/>
                <a:gd name="T1" fmla="*/ 0 h 350"/>
                <a:gd name="T2" fmla="*/ 0 w 89"/>
                <a:gd name="T3" fmla="*/ 0 h 350"/>
                <a:gd name="T4" fmla="*/ 0 w 89"/>
                <a:gd name="T5" fmla="*/ 0 h 350"/>
                <a:gd name="T6" fmla="*/ 0 w 89"/>
                <a:gd name="T7" fmla="*/ 0 h 350"/>
                <a:gd name="T8" fmla="*/ 0 w 89"/>
                <a:gd name="T9" fmla="*/ 0 h 350"/>
                <a:gd name="T10" fmla="*/ 0 w 89"/>
                <a:gd name="T11" fmla="*/ 0 h 350"/>
                <a:gd name="T12" fmla="*/ 0 w 89"/>
                <a:gd name="T13" fmla="*/ 0 h 350"/>
                <a:gd name="T14" fmla="*/ 0 w 89"/>
                <a:gd name="T15" fmla="*/ 0 h 350"/>
                <a:gd name="T16" fmla="*/ 0 w 89"/>
                <a:gd name="T17" fmla="*/ 0 h 350"/>
                <a:gd name="T18" fmla="*/ 0 w 89"/>
                <a:gd name="T19" fmla="*/ 0 h 350"/>
                <a:gd name="T20" fmla="*/ 0 w 89"/>
                <a:gd name="T21" fmla="*/ 0 h 350"/>
                <a:gd name="T22" fmla="*/ 0 w 89"/>
                <a:gd name="T23" fmla="*/ 0 h 3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"/>
                <a:gd name="T37" fmla="*/ 0 h 350"/>
                <a:gd name="T38" fmla="*/ 89 w 89"/>
                <a:gd name="T39" fmla="*/ 350 h 3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" h="350">
                  <a:moveTo>
                    <a:pt x="0" y="348"/>
                  </a:moveTo>
                  <a:lnTo>
                    <a:pt x="85" y="350"/>
                  </a:lnTo>
                  <a:lnTo>
                    <a:pt x="89" y="54"/>
                  </a:lnTo>
                  <a:lnTo>
                    <a:pt x="86" y="31"/>
                  </a:lnTo>
                  <a:lnTo>
                    <a:pt x="76" y="14"/>
                  </a:lnTo>
                  <a:lnTo>
                    <a:pt x="63" y="4"/>
                  </a:lnTo>
                  <a:lnTo>
                    <a:pt x="48" y="0"/>
                  </a:lnTo>
                  <a:lnTo>
                    <a:pt x="32" y="4"/>
                  </a:lnTo>
                  <a:lnTo>
                    <a:pt x="19" y="14"/>
                  </a:lnTo>
                  <a:lnTo>
                    <a:pt x="9" y="31"/>
                  </a:lnTo>
                  <a:lnTo>
                    <a:pt x="5" y="54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54" name="Freeform 50"/>
            <p:cNvSpPr>
              <a:spLocks/>
            </p:cNvSpPr>
            <p:nvPr/>
          </p:nvSpPr>
          <p:spPr bwMode="auto">
            <a:xfrm>
              <a:off x="4303" y="1130"/>
              <a:ext cx="22" cy="9"/>
            </a:xfrm>
            <a:custGeom>
              <a:avLst/>
              <a:gdLst>
                <a:gd name="T0" fmla="*/ 0 w 218"/>
                <a:gd name="T1" fmla="*/ 0 h 111"/>
                <a:gd name="T2" fmla="*/ 0 w 218"/>
                <a:gd name="T3" fmla="*/ 0 h 111"/>
                <a:gd name="T4" fmla="*/ 0 w 218"/>
                <a:gd name="T5" fmla="*/ 0 h 111"/>
                <a:gd name="T6" fmla="*/ 0 w 218"/>
                <a:gd name="T7" fmla="*/ 0 h 111"/>
                <a:gd name="T8" fmla="*/ 0 w 218"/>
                <a:gd name="T9" fmla="*/ 0 h 111"/>
                <a:gd name="T10" fmla="*/ 0 w 218"/>
                <a:gd name="T11" fmla="*/ 0 h 111"/>
                <a:gd name="T12" fmla="*/ 0 w 218"/>
                <a:gd name="T13" fmla="*/ 0 h 111"/>
                <a:gd name="T14" fmla="*/ 0 w 218"/>
                <a:gd name="T15" fmla="*/ 0 h 111"/>
                <a:gd name="T16" fmla="*/ 0 w 218"/>
                <a:gd name="T17" fmla="*/ 0 h 111"/>
                <a:gd name="T18" fmla="*/ 0 w 218"/>
                <a:gd name="T19" fmla="*/ 0 h 111"/>
                <a:gd name="T20" fmla="*/ 0 w 218"/>
                <a:gd name="T21" fmla="*/ 0 h 111"/>
                <a:gd name="T22" fmla="*/ 0 w 218"/>
                <a:gd name="T23" fmla="*/ 0 h 111"/>
                <a:gd name="T24" fmla="*/ 0 w 218"/>
                <a:gd name="T25" fmla="*/ 0 h 111"/>
                <a:gd name="T26" fmla="*/ 0 w 218"/>
                <a:gd name="T27" fmla="*/ 0 h 111"/>
                <a:gd name="T28" fmla="*/ 0 w 218"/>
                <a:gd name="T29" fmla="*/ 0 h 111"/>
                <a:gd name="T30" fmla="*/ 0 w 218"/>
                <a:gd name="T31" fmla="*/ 0 h 111"/>
                <a:gd name="T32" fmla="*/ 0 w 218"/>
                <a:gd name="T33" fmla="*/ 0 h 111"/>
                <a:gd name="T34" fmla="*/ 0 w 218"/>
                <a:gd name="T35" fmla="*/ 0 h 111"/>
                <a:gd name="T36" fmla="*/ 0 w 218"/>
                <a:gd name="T37" fmla="*/ 0 h 111"/>
                <a:gd name="T38" fmla="*/ 0 w 218"/>
                <a:gd name="T39" fmla="*/ 0 h 111"/>
                <a:gd name="T40" fmla="*/ 0 w 218"/>
                <a:gd name="T41" fmla="*/ 0 h 111"/>
                <a:gd name="T42" fmla="*/ 0 w 218"/>
                <a:gd name="T43" fmla="*/ 0 h 111"/>
                <a:gd name="T44" fmla="*/ 0 w 218"/>
                <a:gd name="T45" fmla="*/ 0 h 111"/>
                <a:gd name="T46" fmla="*/ 0 w 218"/>
                <a:gd name="T47" fmla="*/ 0 h 111"/>
                <a:gd name="T48" fmla="*/ 0 w 218"/>
                <a:gd name="T49" fmla="*/ 0 h 111"/>
                <a:gd name="T50" fmla="*/ 0 w 218"/>
                <a:gd name="T51" fmla="*/ 0 h 111"/>
                <a:gd name="T52" fmla="*/ 0 w 218"/>
                <a:gd name="T53" fmla="*/ 0 h 111"/>
                <a:gd name="T54" fmla="*/ 0 w 218"/>
                <a:gd name="T55" fmla="*/ 0 h 111"/>
                <a:gd name="T56" fmla="*/ 0 w 218"/>
                <a:gd name="T57" fmla="*/ 0 h 111"/>
                <a:gd name="T58" fmla="*/ 0 w 218"/>
                <a:gd name="T59" fmla="*/ 0 h 111"/>
                <a:gd name="T60" fmla="*/ 0 w 218"/>
                <a:gd name="T61" fmla="*/ 0 h 111"/>
                <a:gd name="T62" fmla="*/ 0 w 218"/>
                <a:gd name="T63" fmla="*/ 0 h 111"/>
                <a:gd name="T64" fmla="*/ 0 w 218"/>
                <a:gd name="T65" fmla="*/ 0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8"/>
                <a:gd name="T100" fmla="*/ 0 h 111"/>
                <a:gd name="T101" fmla="*/ 218 w 218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8" h="111">
                  <a:moveTo>
                    <a:pt x="110" y="0"/>
                  </a:moveTo>
                  <a:lnTo>
                    <a:pt x="133" y="1"/>
                  </a:lnTo>
                  <a:lnTo>
                    <a:pt x="153" y="5"/>
                  </a:lnTo>
                  <a:lnTo>
                    <a:pt x="171" y="10"/>
                  </a:lnTo>
                  <a:lnTo>
                    <a:pt x="187" y="17"/>
                  </a:lnTo>
                  <a:lnTo>
                    <a:pt x="200" y="25"/>
                  </a:lnTo>
                  <a:lnTo>
                    <a:pt x="210" y="36"/>
                  </a:lnTo>
                  <a:lnTo>
                    <a:pt x="216" y="46"/>
                  </a:lnTo>
                  <a:lnTo>
                    <a:pt x="218" y="57"/>
                  </a:lnTo>
                  <a:lnTo>
                    <a:pt x="216" y="69"/>
                  </a:lnTo>
                  <a:lnTo>
                    <a:pt x="209" y="78"/>
                  </a:lnTo>
                  <a:lnTo>
                    <a:pt x="199" y="88"/>
                  </a:lnTo>
                  <a:lnTo>
                    <a:pt x="185" y="96"/>
                  </a:lnTo>
                  <a:lnTo>
                    <a:pt x="169" y="103"/>
                  </a:lnTo>
                  <a:lnTo>
                    <a:pt x="151" y="107"/>
                  </a:lnTo>
                  <a:lnTo>
                    <a:pt x="131" y="110"/>
                  </a:lnTo>
                  <a:lnTo>
                    <a:pt x="108" y="111"/>
                  </a:lnTo>
                  <a:lnTo>
                    <a:pt x="86" y="110"/>
                  </a:lnTo>
                  <a:lnTo>
                    <a:pt x="65" y="106"/>
                  </a:lnTo>
                  <a:lnTo>
                    <a:pt x="47" y="101"/>
                  </a:lnTo>
                  <a:lnTo>
                    <a:pt x="32" y="94"/>
                  </a:lnTo>
                  <a:lnTo>
                    <a:pt x="19" y="85"/>
                  </a:lnTo>
                  <a:lnTo>
                    <a:pt x="9" y="75"/>
                  </a:lnTo>
                  <a:lnTo>
                    <a:pt x="2" y="65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10" y="32"/>
                  </a:lnTo>
                  <a:lnTo>
                    <a:pt x="20" y="23"/>
                  </a:lnTo>
                  <a:lnTo>
                    <a:pt x="33" y="15"/>
                  </a:lnTo>
                  <a:lnTo>
                    <a:pt x="49" y="8"/>
                  </a:lnTo>
                  <a:lnTo>
                    <a:pt x="68" y="4"/>
                  </a:lnTo>
                  <a:lnTo>
                    <a:pt x="88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55" name="Freeform 51"/>
            <p:cNvSpPr>
              <a:spLocks/>
            </p:cNvSpPr>
            <p:nvPr/>
          </p:nvSpPr>
          <p:spPr bwMode="auto">
            <a:xfrm>
              <a:off x="4307" y="1134"/>
              <a:ext cx="11" cy="177"/>
            </a:xfrm>
            <a:custGeom>
              <a:avLst/>
              <a:gdLst>
                <a:gd name="T0" fmla="*/ 0 w 112"/>
                <a:gd name="T1" fmla="*/ 0 h 2121"/>
                <a:gd name="T2" fmla="*/ 0 w 112"/>
                <a:gd name="T3" fmla="*/ 0 h 2121"/>
                <a:gd name="T4" fmla="*/ 0 w 112"/>
                <a:gd name="T5" fmla="*/ 0 h 2121"/>
                <a:gd name="T6" fmla="*/ 0 w 112"/>
                <a:gd name="T7" fmla="*/ 0 h 2121"/>
                <a:gd name="T8" fmla="*/ 0 w 112"/>
                <a:gd name="T9" fmla="*/ 0 h 2121"/>
                <a:gd name="T10" fmla="*/ 0 w 112"/>
                <a:gd name="T11" fmla="*/ 0 h 2121"/>
                <a:gd name="T12" fmla="*/ 0 w 112"/>
                <a:gd name="T13" fmla="*/ 0 h 2121"/>
                <a:gd name="T14" fmla="*/ 0 w 112"/>
                <a:gd name="T15" fmla="*/ 0 h 2121"/>
                <a:gd name="T16" fmla="*/ 0 w 112"/>
                <a:gd name="T17" fmla="*/ 0 h 2121"/>
                <a:gd name="T18" fmla="*/ 0 w 112"/>
                <a:gd name="T19" fmla="*/ 0 h 2121"/>
                <a:gd name="T20" fmla="*/ 0 w 112"/>
                <a:gd name="T21" fmla="*/ 0 h 2121"/>
                <a:gd name="T22" fmla="*/ 0 w 112"/>
                <a:gd name="T23" fmla="*/ 0 h 2121"/>
                <a:gd name="T24" fmla="*/ 0 w 112"/>
                <a:gd name="T25" fmla="*/ 0 h 2121"/>
                <a:gd name="T26" fmla="*/ 0 w 112"/>
                <a:gd name="T27" fmla="*/ 0 h 2121"/>
                <a:gd name="T28" fmla="*/ 0 w 112"/>
                <a:gd name="T29" fmla="*/ 0 h 2121"/>
                <a:gd name="T30" fmla="*/ 0 w 112"/>
                <a:gd name="T31" fmla="*/ 0 h 2121"/>
                <a:gd name="T32" fmla="*/ 0 w 112"/>
                <a:gd name="T33" fmla="*/ 0 h 2121"/>
                <a:gd name="T34" fmla="*/ 0 w 112"/>
                <a:gd name="T35" fmla="*/ 0 h 2121"/>
                <a:gd name="T36" fmla="*/ 0 w 112"/>
                <a:gd name="T37" fmla="*/ 0 h 2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2121"/>
                <a:gd name="T59" fmla="*/ 112 w 112"/>
                <a:gd name="T60" fmla="*/ 2121 h 2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2121">
                  <a:moveTo>
                    <a:pt x="36" y="17"/>
                  </a:moveTo>
                  <a:lnTo>
                    <a:pt x="39" y="10"/>
                  </a:lnTo>
                  <a:lnTo>
                    <a:pt x="48" y="4"/>
                  </a:lnTo>
                  <a:lnTo>
                    <a:pt x="60" y="1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100" y="4"/>
                  </a:lnTo>
                  <a:lnTo>
                    <a:pt x="109" y="11"/>
                  </a:lnTo>
                  <a:lnTo>
                    <a:pt x="112" y="19"/>
                  </a:lnTo>
                  <a:lnTo>
                    <a:pt x="75" y="2104"/>
                  </a:lnTo>
                  <a:lnTo>
                    <a:pt x="72" y="2112"/>
                  </a:lnTo>
                  <a:lnTo>
                    <a:pt x="63" y="2117"/>
                  </a:lnTo>
                  <a:lnTo>
                    <a:pt x="52" y="2120"/>
                  </a:lnTo>
                  <a:lnTo>
                    <a:pt x="38" y="2121"/>
                  </a:lnTo>
                  <a:lnTo>
                    <a:pt x="23" y="2119"/>
                  </a:lnTo>
                  <a:lnTo>
                    <a:pt x="12" y="2115"/>
                  </a:lnTo>
                  <a:lnTo>
                    <a:pt x="3" y="2110"/>
                  </a:lnTo>
                  <a:lnTo>
                    <a:pt x="0" y="2102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56" name="Freeform 52"/>
            <p:cNvSpPr>
              <a:spLocks/>
            </p:cNvSpPr>
            <p:nvPr/>
          </p:nvSpPr>
          <p:spPr bwMode="auto">
            <a:xfrm>
              <a:off x="4307" y="1134"/>
              <a:ext cx="10" cy="168"/>
            </a:xfrm>
            <a:custGeom>
              <a:avLst/>
              <a:gdLst>
                <a:gd name="T0" fmla="*/ 0 w 107"/>
                <a:gd name="T1" fmla="*/ 0 h 2011"/>
                <a:gd name="T2" fmla="*/ 0 w 107"/>
                <a:gd name="T3" fmla="*/ 0 h 2011"/>
                <a:gd name="T4" fmla="*/ 0 w 107"/>
                <a:gd name="T5" fmla="*/ 0 h 2011"/>
                <a:gd name="T6" fmla="*/ 0 w 107"/>
                <a:gd name="T7" fmla="*/ 0 h 2011"/>
                <a:gd name="T8" fmla="*/ 0 w 107"/>
                <a:gd name="T9" fmla="*/ 0 h 2011"/>
                <a:gd name="T10" fmla="*/ 0 w 107"/>
                <a:gd name="T11" fmla="*/ 0 h 2011"/>
                <a:gd name="T12" fmla="*/ 0 w 107"/>
                <a:gd name="T13" fmla="*/ 0 h 2011"/>
                <a:gd name="T14" fmla="*/ 0 w 107"/>
                <a:gd name="T15" fmla="*/ 0 h 2011"/>
                <a:gd name="T16" fmla="*/ 0 w 107"/>
                <a:gd name="T17" fmla="*/ 0 h 2011"/>
                <a:gd name="T18" fmla="*/ 0 w 107"/>
                <a:gd name="T19" fmla="*/ 0 h 2011"/>
                <a:gd name="T20" fmla="*/ 0 w 107"/>
                <a:gd name="T21" fmla="*/ 0 h 2011"/>
                <a:gd name="T22" fmla="*/ 0 w 107"/>
                <a:gd name="T23" fmla="*/ 0 h 2011"/>
                <a:gd name="T24" fmla="*/ 0 w 107"/>
                <a:gd name="T25" fmla="*/ 0 h 2011"/>
                <a:gd name="T26" fmla="*/ 0 w 107"/>
                <a:gd name="T27" fmla="*/ 0 h 2011"/>
                <a:gd name="T28" fmla="*/ 0 w 107"/>
                <a:gd name="T29" fmla="*/ 0 h 2011"/>
                <a:gd name="T30" fmla="*/ 0 w 107"/>
                <a:gd name="T31" fmla="*/ 0 h 2011"/>
                <a:gd name="T32" fmla="*/ 0 w 107"/>
                <a:gd name="T33" fmla="*/ 0 h 2011"/>
                <a:gd name="T34" fmla="*/ 0 w 107"/>
                <a:gd name="T35" fmla="*/ 0 h 2011"/>
                <a:gd name="T36" fmla="*/ 0 w 107"/>
                <a:gd name="T37" fmla="*/ 0 h 2011"/>
                <a:gd name="T38" fmla="*/ 0 w 107"/>
                <a:gd name="T39" fmla="*/ 0 h 2011"/>
                <a:gd name="T40" fmla="*/ 0 w 107"/>
                <a:gd name="T41" fmla="*/ 0 h 2011"/>
                <a:gd name="T42" fmla="*/ 0 w 107"/>
                <a:gd name="T43" fmla="*/ 0 h 2011"/>
                <a:gd name="T44" fmla="*/ 0 w 107"/>
                <a:gd name="T45" fmla="*/ 0 h 2011"/>
                <a:gd name="T46" fmla="*/ 0 w 107"/>
                <a:gd name="T47" fmla="*/ 0 h 2011"/>
                <a:gd name="T48" fmla="*/ 0 w 107"/>
                <a:gd name="T49" fmla="*/ 0 h 2011"/>
                <a:gd name="T50" fmla="*/ 0 w 107"/>
                <a:gd name="T51" fmla="*/ 0 h 2011"/>
                <a:gd name="T52" fmla="*/ 0 w 107"/>
                <a:gd name="T53" fmla="*/ 0 h 2011"/>
                <a:gd name="T54" fmla="*/ 0 w 107"/>
                <a:gd name="T55" fmla="*/ 0 h 2011"/>
                <a:gd name="T56" fmla="*/ 0 w 107"/>
                <a:gd name="T57" fmla="*/ 0 h 2011"/>
                <a:gd name="T58" fmla="*/ 0 w 107"/>
                <a:gd name="T59" fmla="*/ 0 h 2011"/>
                <a:gd name="T60" fmla="*/ 0 w 107"/>
                <a:gd name="T61" fmla="*/ 0 h 2011"/>
                <a:gd name="T62" fmla="*/ 0 w 107"/>
                <a:gd name="T63" fmla="*/ 0 h 2011"/>
                <a:gd name="T64" fmla="*/ 0 w 107"/>
                <a:gd name="T65" fmla="*/ 0 h 20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2011"/>
                <a:gd name="T101" fmla="*/ 107 w 107"/>
                <a:gd name="T102" fmla="*/ 2011 h 20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2011">
                  <a:moveTo>
                    <a:pt x="37" y="18"/>
                  </a:moveTo>
                  <a:lnTo>
                    <a:pt x="40" y="11"/>
                  </a:lnTo>
                  <a:lnTo>
                    <a:pt x="48" y="5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4" y="2"/>
                  </a:lnTo>
                  <a:lnTo>
                    <a:pt x="96" y="5"/>
                  </a:lnTo>
                  <a:lnTo>
                    <a:pt x="104" y="11"/>
                  </a:lnTo>
                  <a:lnTo>
                    <a:pt x="107" y="18"/>
                  </a:lnTo>
                  <a:lnTo>
                    <a:pt x="103" y="229"/>
                  </a:lnTo>
                  <a:lnTo>
                    <a:pt x="100" y="389"/>
                  </a:lnTo>
                  <a:lnTo>
                    <a:pt x="97" y="528"/>
                  </a:lnTo>
                  <a:lnTo>
                    <a:pt x="95" y="677"/>
                  </a:lnTo>
                  <a:lnTo>
                    <a:pt x="91" y="869"/>
                  </a:lnTo>
                  <a:lnTo>
                    <a:pt x="85" y="1131"/>
                  </a:lnTo>
                  <a:lnTo>
                    <a:pt x="79" y="1496"/>
                  </a:lnTo>
                  <a:lnTo>
                    <a:pt x="70" y="1996"/>
                  </a:lnTo>
                  <a:lnTo>
                    <a:pt x="67" y="2003"/>
                  </a:lnTo>
                  <a:lnTo>
                    <a:pt x="59" y="2008"/>
                  </a:lnTo>
                  <a:lnTo>
                    <a:pt x="48" y="2011"/>
                  </a:lnTo>
                  <a:lnTo>
                    <a:pt x="36" y="2011"/>
                  </a:lnTo>
                  <a:lnTo>
                    <a:pt x="22" y="2010"/>
                  </a:lnTo>
                  <a:lnTo>
                    <a:pt x="11" y="2007"/>
                  </a:lnTo>
                  <a:lnTo>
                    <a:pt x="3" y="2001"/>
                  </a:lnTo>
                  <a:lnTo>
                    <a:pt x="0" y="1993"/>
                  </a:lnTo>
                  <a:lnTo>
                    <a:pt x="5" y="1783"/>
                  </a:lnTo>
                  <a:lnTo>
                    <a:pt x="8" y="1623"/>
                  </a:lnTo>
                  <a:lnTo>
                    <a:pt x="11" y="1485"/>
                  </a:lnTo>
                  <a:lnTo>
                    <a:pt x="14" y="1336"/>
                  </a:lnTo>
                  <a:lnTo>
                    <a:pt x="17" y="1145"/>
                  </a:lnTo>
                  <a:lnTo>
                    <a:pt x="21" y="883"/>
                  </a:lnTo>
                  <a:lnTo>
                    <a:pt x="29" y="518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57" name="Freeform 53"/>
            <p:cNvSpPr>
              <a:spLocks/>
            </p:cNvSpPr>
            <p:nvPr/>
          </p:nvSpPr>
          <p:spPr bwMode="auto">
            <a:xfrm>
              <a:off x="4308" y="1134"/>
              <a:ext cx="9" cy="159"/>
            </a:xfrm>
            <a:custGeom>
              <a:avLst/>
              <a:gdLst>
                <a:gd name="T0" fmla="*/ 0 w 98"/>
                <a:gd name="T1" fmla="*/ 0 h 1902"/>
                <a:gd name="T2" fmla="*/ 0 w 98"/>
                <a:gd name="T3" fmla="*/ 0 h 1902"/>
                <a:gd name="T4" fmla="*/ 0 w 98"/>
                <a:gd name="T5" fmla="*/ 0 h 1902"/>
                <a:gd name="T6" fmla="*/ 0 w 98"/>
                <a:gd name="T7" fmla="*/ 0 h 1902"/>
                <a:gd name="T8" fmla="*/ 0 w 98"/>
                <a:gd name="T9" fmla="*/ 0 h 1902"/>
                <a:gd name="T10" fmla="*/ 0 w 98"/>
                <a:gd name="T11" fmla="*/ 0 h 1902"/>
                <a:gd name="T12" fmla="*/ 0 w 98"/>
                <a:gd name="T13" fmla="*/ 0 h 1902"/>
                <a:gd name="T14" fmla="*/ 0 w 98"/>
                <a:gd name="T15" fmla="*/ 0 h 1902"/>
                <a:gd name="T16" fmla="*/ 0 w 98"/>
                <a:gd name="T17" fmla="*/ 0 h 1902"/>
                <a:gd name="T18" fmla="*/ 0 w 98"/>
                <a:gd name="T19" fmla="*/ 0 h 1902"/>
                <a:gd name="T20" fmla="*/ 0 w 98"/>
                <a:gd name="T21" fmla="*/ 0 h 1902"/>
                <a:gd name="T22" fmla="*/ 0 w 98"/>
                <a:gd name="T23" fmla="*/ 0 h 1902"/>
                <a:gd name="T24" fmla="*/ 0 w 98"/>
                <a:gd name="T25" fmla="*/ 0 h 1902"/>
                <a:gd name="T26" fmla="*/ 0 w 98"/>
                <a:gd name="T27" fmla="*/ 0 h 1902"/>
                <a:gd name="T28" fmla="*/ 0 w 98"/>
                <a:gd name="T29" fmla="*/ 0 h 1902"/>
                <a:gd name="T30" fmla="*/ 0 w 98"/>
                <a:gd name="T31" fmla="*/ 0 h 1902"/>
                <a:gd name="T32" fmla="*/ 0 w 98"/>
                <a:gd name="T33" fmla="*/ 0 h 1902"/>
                <a:gd name="T34" fmla="*/ 0 w 98"/>
                <a:gd name="T35" fmla="*/ 0 h 1902"/>
                <a:gd name="T36" fmla="*/ 0 w 98"/>
                <a:gd name="T37" fmla="*/ 0 h 1902"/>
                <a:gd name="T38" fmla="*/ 0 w 98"/>
                <a:gd name="T39" fmla="*/ 0 h 1902"/>
                <a:gd name="T40" fmla="*/ 0 w 98"/>
                <a:gd name="T41" fmla="*/ 0 h 1902"/>
                <a:gd name="T42" fmla="*/ 0 w 98"/>
                <a:gd name="T43" fmla="*/ 0 h 1902"/>
                <a:gd name="T44" fmla="*/ 0 w 98"/>
                <a:gd name="T45" fmla="*/ 0 h 1902"/>
                <a:gd name="T46" fmla="*/ 0 w 98"/>
                <a:gd name="T47" fmla="*/ 0 h 1902"/>
                <a:gd name="T48" fmla="*/ 0 w 98"/>
                <a:gd name="T49" fmla="*/ 0 h 1902"/>
                <a:gd name="T50" fmla="*/ 0 w 98"/>
                <a:gd name="T51" fmla="*/ 0 h 1902"/>
                <a:gd name="T52" fmla="*/ 0 w 98"/>
                <a:gd name="T53" fmla="*/ 0 h 1902"/>
                <a:gd name="T54" fmla="*/ 0 w 98"/>
                <a:gd name="T55" fmla="*/ 0 h 1902"/>
                <a:gd name="T56" fmla="*/ 0 w 98"/>
                <a:gd name="T57" fmla="*/ 0 h 1902"/>
                <a:gd name="T58" fmla="*/ 0 w 98"/>
                <a:gd name="T59" fmla="*/ 0 h 1902"/>
                <a:gd name="T60" fmla="*/ 0 w 98"/>
                <a:gd name="T61" fmla="*/ 0 h 1902"/>
                <a:gd name="T62" fmla="*/ 0 w 98"/>
                <a:gd name="T63" fmla="*/ 0 h 1902"/>
                <a:gd name="T64" fmla="*/ 0 w 98"/>
                <a:gd name="T65" fmla="*/ 0 h 19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902"/>
                <a:gd name="T101" fmla="*/ 98 w 98"/>
                <a:gd name="T102" fmla="*/ 1902 h 19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902">
                  <a:moveTo>
                    <a:pt x="35" y="16"/>
                  </a:moveTo>
                  <a:lnTo>
                    <a:pt x="37" y="9"/>
                  </a:lnTo>
                  <a:lnTo>
                    <a:pt x="43" y="3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7" y="4"/>
                  </a:lnTo>
                  <a:lnTo>
                    <a:pt x="94" y="10"/>
                  </a:lnTo>
                  <a:lnTo>
                    <a:pt x="98" y="16"/>
                  </a:lnTo>
                  <a:lnTo>
                    <a:pt x="94" y="216"/>
                  </a:lnTo>
                  <a:lnTo>
                    <a:pt x="91" y="367"/>
                  </a:lnTo>
                  <a:lnTo>
                    <a:pt x="88" y="498"/>
                  </a:lnTo>
                  <a:lnTo>
                    <a:pt x="85" y="640"/>
                  </a:lnTo>
                  <a:lnTo>
                    <a:pt x="81" y="819"/>
                  </a:lnTo>
                  <a:lnTo>
                    <a:pt x="76" y="1068"/>
                  </a:lnTo>
                  <a:lnTo>
                    <a:pt x="70" y="1413"/>
                  </a:lnTo>
                  <a:lnTo>
                    <a:pt x="61" y="1885"/>
                  </a:lnTo>
                  <a:lnTo>
                    <a:pt x="58" y="1893"/>
                  </a:lnTo>
                  <a:lnTo>
                    <a:pt x="51" y="1898"/>
                  </a:lnTo>
                  <a:lnTo>
                    <a:pt x="41" y="1901"/>
                  </a:lnTo>
                  <a:lnTo>
                    <a:pt x="30" y="1902"/>
                  </a:lnTo>
                  <a:lnTo>
                    <a:pt x="18" y="1901"/>
                  </a:lnTo>
                  <a:lnTo>
                    <a:pt x="9" y="1898"/>
                  </a:lnTo>
                  <a:lnTo>
                    <a:pt x="2" y="1893"/>
                  </a:lnTo>
                  <a:lnTo>
                    <a:pt x="0" y="1885"/>
                  </a:lnTo>
                  <a:lnTo>
                    <a:pt x="3" y="1685"/>
                  </a:lnTo>
                  <a:lnTo>
                    <a:pt x="6" y="1534"/>
                  </a:lnTo>
                  <a:lnTo>
                    <a:pt x="8" y="1403"/>
                  </a:lnTo>
                  <a:lnTo>
                    <a:pt x="11" y="1262"/>
                  </a:lnTo>
                  <a:lnTo>
                    <a:pt x="14" y="1082"/>
                  </a:lnTo>
                  <a:lnTo>
                    <a:pt x="19" y="834"/>
                  </a:lnTo>
                  <a:lnTo>
                    <a:pt x="26" y="488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2629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58" name="Freeform 54"/>
            <p:cNvSpPr>
              <a:spLocks/>
            </p:cNvSpPr>
            <p:nvPr/>
          </p:nvSpPr>
          <p:spPr bwMode="auto">
            <a:xfrm>
              <a:off x="4308" y="1134"/>
              <a:ext cx="9" cy="150"/>
            </a:xfrm>
            <a:custGeom>
              <a:avLst/>
              <a:gdLst>
                <a:gd name="T0" fmla="*/ 0 w 88"/>
                <a:gd name="T1" fmla="*/ 0 h 1793"/>
                <a:gd name="T2" fmla="*/ 0 w 88"/>
                <a:gd name="T3" fmla="*/ 0 h 1793"/>
                <a:gd name="T4" fmla="*/ 0 w 88"/>
                <a:gd name="T5" fmla="*/ 0 h 1793"/>
                <a:gd name="T6" fmla="*/ 0 w 88"/>
                <a:gd name="T7" fmla="*/ 0 h 1793"/>
                <a:gd name="T8" fmla="*/ 0 w 88"/>
                <a:gd name="T9" fmla="*/ 0 h 1793"/>
                <a:gd name="T10" fmla="*/ 0 w 88"/>
                <a:gd name="T11" fmla="*/ 0 h 1793"/>
                <a:gd name="T12" fmla="*/ 0 w 88"/>
                <a:gd name="T13" fmla="*/ 0 h 1793"/>
                <a:gd name="T14" fmla="*/ 0 w 88"/>
                <a:gd name="T15" fmla="*/ 0 h 1793"/>
                <a:gd name="T16" fmla="*/ 0 w 88"/>
                <a:gd name="T17" fmla="*/ 0 h 1793"/>
                <a:gd name="T18" fmla="*/ 0 w 88"/>
                <a:gd name="T19" fmla="*/ 0 h 1793"/>
                <a:gd name="T20" fmla="*/ 0 w 88"/>
                <a:gd name="T21" fmla="*/ 0 h 1793"/>
                <a:gd name="T22" fmla="*/ 0 w 88"/>
                <a:gd name="T23" fmla="*/ 0 h 1793"/>
                <a:gd name="T24" fmla="*/ 0 w 88"/>
                <a:gd name="T25" fmla="*/ 0 h 1793"/>
                <a:gd name="T26" fmla="*/ 0 w 88"/>
                <a:gd name="T27" fmla="*/ 0 h 1793"/>
                <a:gd name="T28" fmla="*/ 0 w 88"/>
                <a:gd name="T29" fmla="*/ 0 h 1793"/>
                <a:gd name="T30" fmla="*/ 0 w 88"/>
                <a:gd name="T31" fmla="*/ 0 h 1793"/>
                <a:gd name="T32" fmla="*/ 0 w 88"/>
                <a:gd name="T33" fmla="*/ 0 h 1793"/>
                <a:gd name="T34" fmla="*/ 0 w 88"/>
                <a:gd name="T35" fmla="*/ 0 h 1793"/>
                <a:gd name="T36" fmla="*/ 0 w 88"/>
                <a:gd name="T37" fmla="*/ 0 h 1793"/>
                <a:gd name="T38" fmla="*/ 0 w 88"/>
                <a:gd name="T39" fmla="*/ 0 h 1793"/>
                <a:gd name="T40" fmla="*/ 0 w 88"/>
                <a:gd name="T41" fmla="*/ 0 h 1793"/>
                <a:gd name="T42" fmla="*/ 0 w 88"/>
                <a:gd name="T43" fmla="*/ 0 h 1793"/>
                <a:gd name="T44" fmla="*/ 0 w 88"/>
                <a:gd name="T45" fmla="*/ 0 h 1793"/>
                <a:gd name="T46" fmla="*/ 0 w 88"/>
                <a:gd name="T47" fmla="*/ 0 h 1793"/>
                <a:gd name="T48" fmla="*/ 0 w 88"/>
                <a:gd name="T49" fmla="*/ 0 h 1793"/>
                <a:gd name="T50" fmla="*/ 0 w 88"/>
                <a:gd name="T51" fmla="*/ 0 h 1793"/>
                <a:gd name="T52" fmla="*/ 0 w 88"/>
                <a:gd name="T53" fmla="*/ 0 h 1793"/>
                <a:gd name="T54" fmla="*/ 0 w 88"/>
                <a:gd name="T55" fmla="*/ 0 h 1793"/>
                <a:gd name="T56" fmla="*/ 0 w 88"/>
                <a:gd name="T57" fmla="*/ 0 h 17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793"/>
                <a:gd name="T89" fmla="*/ 88 w 88"/>
                <a:gd name="T90" fmla="*/ 1793 h 17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793">
                  <a:moveTo>
                    <a:pt x="30" y="16"/>
                  </a:moveTo>
                  <a:lnTo>
                    <a:pt x="33" y="9"/>
                  </a:lnTo>
                  <a:lnTo>
                    <a:pt x="40" y="3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4"/>
                  </a:lnTo>
                  <a:lnTo>
                    <a:pt x="86" y="10"/>
                  </a:lnTo>
                  <a:lnTo>
                    <a:pt x="88" y="16"/>
                  </a:lnTo>
                  <a:lnTo>
                    <a:pt x="85" y="204"/>
                  </a:lnTo>
                  <a:lnTo>
                    <a:pt x="82" y="346"/>
                  </a:lnTo>
                  <a:lnTo>
                    <a:pt x="80" y="470"/>
                  </a:lnTo>
                  <a:lnTo>
                    <a:pt x="77" y="603"/>
                  </a:lnTo>
                  <a:lnTo>
                    <a:pt x="74" y="773"/>
                  </a:lnTo>
                  <a:lnTo>
                    <a:pt x="70" y="1006"/>
                  </a:lnTo>
                  <a:lnTo>
                    <a:pt x="64" y="1333"/>
                  </a:lnTo>
                  <a:lnTo>
                    <a:pt x="56" y="1779"/>
                  </a:lnTo>
                  <a:lnTo>
                    <a:pt x="54" y="1785"/>
                  </a:lnTo>
                  <a:lnTo>
                    <a:pt x="47" y="1790"/>
                  </a:lnTo>
                  <a:lnTo>
                    <a:pt x="38" y="1792"/>
                  </a:lnTo>
                  <a:lnTo>
                    <a:pt x="28" y="1793"/>
                  </a:lnTo>
                  <a:lnTo>
                    <a:pt x="18" y="1792"/>
                  </a:lnTo>
                  <a:lnTo>
                    <a:pt x="8" y="1789"/>
                  </a:lnTo>
                  <a:lnTo>
                    <a:pt x="2" y="1784"/>
                  </a:lnTo>
                  <a:lnTo>
                    <a:pt x="0" y="1777"/>
                  </a:lnTo>
                  <a:lnTo>
                    <a:pt x="6" y="1446"/>
                  </a:lnTo>
                  <a:lnTo>
                    <a:pt x="10" y="1190"/>
                  </a:lnTo>
                  <a:lnTo>
                    <a:pt x="18" y="786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3A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59" name="Freeform 55"/>
            <p:cNvSpPr>
              <a:spLocks/>
            </p:cNvSpPr>
            <p:nvPr/>
          </p:nvSpPr>
          <p:spPr bwMode="auto">
            <a:xfrm>
              <a:off x="4309" y="1134"/>
              <a:ext cx="8" cy="141"/>
            </a:xfrm>
            <a:custGeom>
              <a:avLst/>
              <a:gdLst>
                <a:gd name="T0" fmla="*/ 0 w 81"/>
                <a:gd name="T1" fmla="*/ 0 h 1682"/>
                <a:gd name="T2" fmla="*/ 0 w 81"/>
                <a:gd name="T3" fmla="*/ 0 h 1682"/>
                <a:gd name="T4" fmla="*/ 0 w 81"/>
                <a:gd name="T5" fmla="*/ 0 h 1682"/>
                <a:gd name="T6" fmla="*/ 0 w 81"/>
                <a:gd name="T7" fmla="*/ 0 h 1682"/>
                <a:gd name="T8" fmla="*/ 0 w 81"/>
                <a:gd name="T9" fmla="*/ 0 h 1682"/>
                <a:gd name="T10" fmla="*/ 0 w 81"/>
                <a:gd name="T11" fmla="*/ 0 h 1682"/>
                <a:gd name="T12" fmla="*/ 0 w 81"/>
                <a:gd name="T13" fmla="*/ 0 h 1682"/>
                <a:gd name="T14" fmla="*/ 0 w 81"/>
                <a:gd name="T15" fmla="*/ 0 h 1682"/>
                <a:gd name="T16" fmla="*/ 0 w 81"/>
                <a:gd name="T17" fmla="*/ 0 h 1682"/>
                <a:gd name="T18" fmla="*/ 0 w 81"/>
                <a:gd name="T19" fmla="*/ 0 h 1682"/>
                <a:gd name="T20" fmla="*/ 0 w 81"/>
                <a:gd name="T21" fmla="*/ 0 h 1682"/>
                <a:gd name="T22" fmla="*/ 0 w 81"/>
                <a:gd name="T23" fmla="*/ 0 h 1682"/>
                <a:gd name="T24" fmla="*/ 0 w 81"/>
                <a:gd name="T25" fmla="*/ 0 h 1682"/>
                <a:gd name="T26" fmla="*/ 0 w 81"/>
                <a:gd name="T27" fmla="*/ 0 h 1682"/>
                <a:gd name="T28" fmla="*/ 0 w 81"/>
                <a:gd name="T29" fmla="*/ 0 h 1682"/>
                <a:gd name="T30" fmla="*/ 0 w 81"/>
                <a:gd name="T31" fmla="*/ 0 h 1682"/>
                <a:gd name="T32" fmla="*/ 0 w 81"/>
                <a:gd name="T33" fmla="*/ 0 h 1682"/>
                <a:gd name="T34" fmla="*/ 0 w 81"/>
                <a:gd name="T35" fmla="*/ 0 h 1682"/>
                <a:gd name="T36" fmla="*/ 0 w 81"/>
                <a:gd name="T37" fmla="*/ 0 h 1682"/>
                <a:gd name="T38" fmla="*/ 0 w 81"/>
                <a:gd name="T39" fmla="*/ 0 h 1682"/>
                <a:gd name="T40" fmla="*/ 0 w 81"/>
                <a:gd name="T41" fmla="*/ 0 h 1682"/>
                <a:gd name="T42" fmla="*/ 0 w 81"/>
                <a:gd name="T43" fmla="*/ 0 h 1682"/>
                <a:gd name="T44" fmla="*/ 0 w 81"/>
                <a:gd name="T45" fmla="*/ 0 h 1682"/>
                <a:gd name="T46" fmla="*/ 0 w 81"/>
                <a:gd name="T47" fmla="*/ 0 h 1682"/>
                <a:gd name="T48" fmla="*/ 0 w 81"/>
                <a:gd name="T49" fmla="*/ 0 h 1682"/>
                <a:gd name="T50" fmla="*/ 0 w 81"/>
                <a:gd name="T51" fmla="*/ 0 h 1682"/>
                <a:gd name="T52" fmla="*/ 0 w 81"/>
                <a:gd name="T53" fmla="*/ 0 h 1682"/>
                <a:gd name="T54" fmla="*/ 0 w 81"/>
                <a:gd name="T55" fmla="*/ 0 h 1682"/>
                <a:gd name="T56" fmla="*/ 0 w 81"/>
                <a:gd name="T57" fmla="*/ 0 h 16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682"/>
                <a:gd name="T89" fmla="*/ 81 w 81"/>
                <a:gd name="T90" fmla="*/ 1682 h 16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682">
                  <a:moveTo>
                    <a:pt x="29" y="15"/>
                  </a:moveTo>
                  <a:lnTo>
                    <a:pt x="31" y="9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79" y="9"/>
                  </a:lnTo>
                  <a:lnTo>
                    <a:pt x="81" y="15"/>
                  </a:lnTo>
                  <a:lnTo>
                    <a:pt x="78" y="191"/>
                  </a:lnTo>
                  <a:lnTo>
                    <a:pt x="75" y="324"/>
                  </a:lnTo>
                  <a:lnTo>
                    <a:pt x="72" y="440"/>
                  </a:lnTo>
                  <a:lnTo>
                    <a:pt x="69" y="566"/>
                  </a:lnTo>
                  <a:lnTo>
                    <a:pt x="66" y="725"/>
                  </a:lnTo>
                  <a:lnTo>
                    <a:pt x="62" y="944"/>
                  </a:lnTo>
                  <a:lnTo>
                    <a:pt x="57" y="1251"/>
                  </a:lnTo>
                  <a:lnTo>
                    <a:pt x="49" y="1669"/>
                  </a:lnTo>
                  <a:lnTo>
                    <a:pt x="47" y="1675"/>
                  </a:lnTo>
                  <a:lnTo>
                    <a:pt x="41" y="1679"/>
                  </a:lnTo>
                  <a:lnTo>
                    <a:pt x="33" y="1682"/>
                  </a:lnTo>
                  <a:lnTo>
                    <a:pt x="24" y="1682"/>
                  </a:lnTo>
                  <a:lnTo>
                    <a:pt x="15" y="1681"/>
                  </a:lnTo>
                  <a:lnTo>
                    <a:pt x="6" y="1679"/>
                  </a:lnTo>
                  <a:lnTo>
                    <a:pt x="1" y="1675"/>
                  </a:lnTo>
                  <a:lnTo>
                    <a:pt x="0" y="1669"/>
                  </a:lnTo>
                  <a:lnTo>
                    <a:pt x="5" y="1358"/>
                  </a:lnTo>
                  <a:lnTo>
                    <a:pt x="10" y="1117"/>
                  </a:lnTo>
                  <a:lnTo>
                    <a:pt x="17" y="738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4F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60" name="Freeform 56"/>
            <p:cNvSpPr>
              <a:spLocks/>
            </p:cNvSpPr>
            <p:nvPr/>
          </p:nvSpPr>
          <p:spPr bwMode="auto">
            <a:xfrm>
              <a:off x="4309" y="1134"/>
              <a:ext cx="7" cy="131"/>
            </a:xfrm>
            <a:custGeom>
              <a:avLst/>
              <a:gdLst>
                <a:gd name="T0" fmla="*/ 0 w 73"/>
                <a:gd name="T1" fmla="*/ 0 h 1575"/>
                <a:gd name="T2" fmla="*/ 0 w 73"/>
                <a:gd name="T3" fmla="*/ 0 h 1575"/>
                <a:gd name="T4" fmla="*/ 0 w 73"/>
                <a:gd name="T5" fmla="*/ 0 h 1575"/>
                <a:gd name="T6" fmla="*/ 0 w 73"/>
                <a:gd name="T7" fmla="*/ 0 h 1575"/>
                <a:gd name="T8" fmla="*/ 0 w 73"/>
                <a:gd name="T9" fmla="*/ 0 h 1575"/>
                <a:gd name="T10" fmla="*/ 0 w 73"/>
                <a:gd name="T11" fmla="*/ 0 h 1575"/>
                <a:gd name="T12" fmla="*/ 0 w 73"/>
                <a:gd name="T13" fmla="*/ 0 h 1575"/>
                <a:gd name="T14" fmla="*/ 0 w 73"/>
                <a:gd name="T15" fmla="*/ 0 h 1575"/>
                <a:gd name="T16" fmla="*/ 0 w 73"/>
                <a:gd name="T17" fmla="*/ 0 h 1575"/>
                <a:gd name="T18" fmla="*/ 0 w 73"/>
                <a:gd name="T19" fmla="*/ 0 h 1575"/>
                <a:gd name="T20" fmla="*/ 0 w 73"/>
                <a:gd name="T21" fmla="*/ 0 h 1575"/>
                <a:gd name="T22" fmla="*/ 0 w 73"/>
                <a:gd name="T23" fmla="*/ 0 h 1575"/>
                <a:gd name="T24" fmla="*/ 0 w 73"/>
                <a:gd name="T25" fmla="*/ 0 h 1575"/>
                <a:gd name="T26" fmla="*/ 0 w 73"/>
                <a:gd name="T27" fmla="*/ 0 h 1575"/>
                <a:gd name="T28" fmla="*/ 0 w 73"/>
                <a:gd name="T29" fmla="*/ 0 h 1575"/>
                <a:gd name="T30" fmla="*/ 0 w 73"/>
                <a:gd name="T31" fmla="*/ 0 h 1575"/>
                <a:gd name="T32" fmla="*/ 0 w 73"/>
                <a:gd name="T33" fmla="*/ 0 h 1575"/>
                <a:gd name="T34" fmla="*/ 0 w 73"/>
                <a:gd name="T35" fmla="*/ 0 h 1575"/>
                <a:gd name="T36" fmla="*/ 0 w 73"/>
                <a:gd name="T37" fmla="*/ 0 h 1575"/>
                <a:gd name="T38" fmla="*/ 0 w 73"/>
                <a:gd name="T39" fmla="*/ 0 h 1575"/>
                <a:gd name="T40" fmla="*/ 0 w 73"/>
                <a:gd name="T41" fmla="*/ 0 h 1575"/>
                <a:gd name="T42" fmla="*/ 0 w 73"/>
                <a:gd name="T43" fmla="*/ 0 h 1575"/>
                <a:gd name="T44" fmla="*/ 0 w 73"/>
                <a:gd name="T45" fmla="*/ 0 h 1575"/>
                <a:gd name="T46" fmla="*/ 0 w 73"/>
                <a:gd name="T47" fmla="*/ 0 h 1575"/>
                <a:gd name="T48" fmla="*/ 0 w 73"/>
                <a:gd name="T49" fmla="*/ 0 h 15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"/>
                <a:gd name="T76" fmla="*/ 0 h 1575"/>
                <a:gd name="T77" fmla="*/ 73 w 73"/>
                <a:gd name="T78" fmla="*/ 1575 h 15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" h="1575">
                  <a:moveTo>
                    <a:pt x="27" y="13"/>
                  </a:moveTo>
                  <a:lnTo>
                    <a:pt x="29" y="8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1" y="8"/>
                  </a:lnTo>
                  <a:lnTo>
                    <a:pt x="73" y="13"/>
                  </a:lnTo>
                  <a:lnTo>
                    <a:pt x="67" y="304"/>
                  </a:lnTo>
                  <a:lnTo>
                    <a:pt x="63" y="529"/>
                  </a:lnTo>
                  <a:lnTo>
                    <a:pt x="56" y="883"/>
                  </a:lnTo>
                  <a:lnTo>
                    <a:pt x="44" y="1561"/>
                  </a:lnTo>
                  <a:lnTo>
                    <a:pt x="42" y="1567"/>
                  </a:lnTo>
                  <a:lnTo>
                    <a:pt x="37" y="1572"/>
                  </a:lnTo>
                  <a:lnTo>
                    <a:pt x="30" y="1575"/>
                  </a:lnTo>
                  <a:lnTo>
                    <a:pt x="23" y="1575"/>
                  </a:lnTo>
                  <a:lnTo>
                    <a:pt x="15" y="1574"/>
                  </a:lnTo>
                  <a:lnTo>
                    <a:pt x="8" y="1571"/>
                  </a:lnTo>
                  <a:lnTo>
                    <a:pt x="2" y="1566"/>
                  </a:lnTo>
                  <a:lnTo>
                    <a:pt x="0" y="1561"/>
                  </a:lnTo>
                  <a:lnTo>
                    <a:pt x="5" y="1270"/>
                  </a:lnTo>
                  <a:lnTo>
                    <a:pt x="10" y="1045"/>
                  </a:lnTo>
                  <a:lnTo>
                    <a:pt x="16" y="691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61" name="Freeform 57"/>
            <p:cNvSpPr>
              <a:spLocks/>
            </p:cNvSpPr>
            <p:nvPr/>
          </p:nvSpPr>
          <p:spPr bwMode="auto">
            <a:xfrm>
              <a:off x="4309" y="1134"/>
              <a:ext cx="7" cy="123"/>
            </a:xfrm>
            <a:custGeom>
              <a:avLst/>
              <a:gdLst>
                <a:gd name="T0" fmla="*/ 0 w 63"/>
                <a:gd name="T1" fmla="*/ 0 h 1466"/>
                <a:gd name="T2" fmla="*/ 0 w 63"/>
                <a:gd name="T3" fmla="*/ 0 h 1466"/>
                <a:gd name="T4" fmla="*/ 0 w 63"/>
                <a:gd name="T5" fmla="*/ 0 h 1466"/>
                <a:gd name="T6" fmla="*/ 0 w 63"/>
                <a:gd name="T7" fmla="*/ 0 h 1466"/>
                <a:gd name="T8" fmla="*/ 0 w 63"/>
                <a:gd name="T9" fmla="*/ 0 h 1466"/>
                <a:gd name="T10" fmla="*/ 0 w 63"/>
                <a:gd name="T11" fmla="*/ 0 h 1466"/>
                <a:gd name="T12" fmla="*/ 0 w 63"/>
                <a:gd name="T13" fmla="*/ 0 h 1466"/>
                <a:gd name="T14" fmla="*/ 0 w 63"/>
                <a:gd name="T15" fmla="*/ 0 h 1466"/>
                <a:gd name="T16" fmla="*/ 0 w 63"/>
                <a:gd name="T17" fmla="*/ 0 h 1466"/>
                <a:gd name="T18" fmla="*/ 0 w 63"/>
                <a:gd name="T19" fmla="*/ 0 h 1466"/>
                <a:gd name="T20" fmla="*/ 0 w 63"/>
                <a:gd name="T21" fmla="*/ 0 h 1466"/>
                <a:gd name="T22" fmla="*/ 0 w 63"/>
                <a:gd name="T23" fmla="*/ 0 h 1466"/>
                <a:gd name="T24" fmla="*/ 0 w 63"/>
                <a:gd name="T25" fmla="*/ 0 h 1466"/>
                <a:gd name="T26" fmla="*/ 0 w 63"/>
                <a:gd name="T27" fmla="*/ 0 h 1466"/>
                <a:gd name="T28" fmla="*/ 0 w 63"/>
                <a:gd name="T29" fmla="*/ 0 h 1466"/>
                <a:gd name="T30" fmla="*/ 0 w 63"/>
                <a:gd name="T31" fmla="*/ 0 h 1466"/>
                <a:gd name="T32" fmla="*/ 0 w 63"/>
                <a:gd name="T33" fmla="*/ 0 h 1466"/>
                <a:gd name="T34" fmla="*/ 0 w 63"/>
                <a:gd name="T35" fmla="*/ 0 h 1466"/>
                <a:gd name="T36" fmla="*/ 0 w 63"/>
                <a:gd name="T37" fmla="*/ 0 h 1466"/>
                <a:gd name="T38" fmla="*/ 0 w 63"/>
                <a:gd name="T39" fmla="*/ 0 h 1466"/>
                <a:gd name="T40" fmla="*/ 0 w 63"/>
                <a:gd name="T41" fmla="*/ 0 h 1466"/>
                <a:gd name="T42" fmla="*/ 0 w 63"/>
                <a:gd name="T43" fmla="*/ 0 h 1466"/>
                <a:gd name="T44" fmla="*/ 0 w 63"/>
                <a:gd name="T45" fmla="*/ 0 h 1466"/>
                <a:gd name="T46" fmla="*/ 0 w 63"/>
                <a:gd name="T47" fmla="*/ 0 h 1466"/>
                <a:gd name="T48" fmla="*/ 0 w 63"/>
                <a:gd name="T49" fmla="*/ 0 h 1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1466"/>
                <a:gd name="T77" fmla="*/ 63 w 63"/>
                <a:gd name="T78" fmla="*/ 1466 h 14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1466">
                  <a:moveTo>
                    <a:pt x="25" y="12"/>
                  </a:moveTo>
                  <a:lnTo>
                    <a:pt x="27" y="7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3"/>
                  </a:lnTo>
                  <a:lnTo>
                    <a:pt x="61" y="7"/>
                  </a:lnTo>
                  <a:lnTo>
                    <a:pt x="63" y="12"/>
                  </a:lnTo>
                  <a:lnTo>
                    <a:pt x="59" y="282"/>
                  </a:lnTo>
                  <a:lnTo>
                    <a:pt x="56" y="493"/>
                  </a:lnTo>
                  <a:lnTo>
                    <a:pt x="51" y="823"/>
                  </a:lnTo>
                  <a:lnTo>
                    <a:pt x="40" y="1454"/>
                  </a:lnTo>
                  <a:lnTo>
                    <a:pt x="38" y="1459"/>
                  </a:lnTo>
                  <a:lnTo>
                    <a:pt x="34" y="1463"/>
                  </a:lnTo>
                  <a:lnTo>
                    <a:pt x="28" y="1465"/>
                  </a:lnTo>
                  <a:lnTo>
                    <a:pt x="21" y="1466"/>
                  </a:lnTo>
                  <a:lnTo>
                    <a:pt x="13" y="1465"/>
                  </a:lnTo>
                  <a:lnTo>
                    <a:pt x="7" y="1462"/>
                  </a:lnTo>
                  <a:lnTo>
                    <a:pt x="3" y="1459"/>
                  </a:lnTo>
                  <a:lnTo>
                    <a:pt x="0" y="1454"/>
                  </a:lnTo>
                  <a:lnTo>
                    <a:pt x="5" y="1182"/>
                  </a:lnTo>
                  <a:lnTo>
                    <a:pt x="9" y="972"/>
                  </a:lnTo>
                  <a:lnTo>
                    <a:pt x="14" y="64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78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62" name="Freeform 58"/>
            <p:cNvSpPr>
              <a:spLocks/>
            </p:cNvSpPr>
            <p:nvPr/>
          </p:nvSpPr>
          <p:spPr bwMode="auto">
            <a:xfrm>
              <a:off x="4310" y="1134"/>
              <a:ext cx="6" cy="113"/>
            </a:xfrm>
            <a:custGeom>
              <a:avLst/>
              <a:gdLst>
                <a:gd name="T0" fmla="*/ 0 w 55"/>
                <a:gd name="T1" fmla="*/ 0 h 1357"/>
                <a:gd name="T2" fmla="*/ 0 w 55"/>
                <a:gd name="T3" fmla="*/ 0 h 1357"/>
                <a:gd name="T4" fmla="*/ 0 w 55"/>
                <a:gd name="T5" fmla="*/ 0 h 1357"/>
                <a:gd name="T6" fmla="*/ 0 w 55"/>
                <a:gd name="T7" fmla="*/ 0 h 1357"/>
                <a:gd name="T8" fmla="*/ 0 w 55"/>
                <a:gd name="T9" fmla="*/ 0 h 1357"/>
                <a:gd name="T10" fmla="*/ 0 w 55"/>
                <a:gd name="T11" fmla="*/ 0 h 1357"/>
                <a:gd name="T12" fmla="*/ 0 w 55"/>
                <a:gd name="T13" fmla="*/ 0 h 1357"/>
                <a:gd name="T14" fmla="*/ 0 w 55"/>
                <a:gd name="T15" fmla="*/ 0 h 1357"/>
                <a:gd name="T16" fmla="*/ 0 w 55"/>
                <a:gd name="T17" fmla="*/ 0 h 1357"/>
                <a:gd name="T18" fmla="*/ 0 w 55"/>
                <a:gd name="T19" fmla="*/ 0 h 1357"/>
                <a:gd name="T20" fmla="*/ 0 w 55"/>
                <a:gd name="T21" fmla="*/ 0 h 1357"/>
                <a:gd name="T22" fmla="*/ 0 w 55"/>
                <a:gd name="T23" fmla="*/ 0 h 1357"/>
                <a:gd name="T24" fmla="*/ 0 w 55"/>
                <a:gd name="T25" fmla="*/ 0 h 1357"/>
                <a:gd name="T26" fmla="*/ 0 w 55"/>
                <a:gd name="T27" fmla="*/ 0 h 1357"/>
                <a:gd name="T28" fmla="*/ 0 w 55"/>
                <a:gd name="T29" fmla="*/ 0 h 1357"/>
                <a:gd name="T30" fmla="*/ 0 w 55"/>
                <a:gd name="T31" fmla="*/ 0 h 1357"/>
                <a:gd name="T32" fmla="*/ 0 w 55"/>
                <a:gd name="T33" fmla="*/ 0 h 1357"/>
                <a:gd name="T34" fmla="*/ 0 w 55"/>
                <a:gd name="T35" fmla="*/ 0 h 1357"/>
                <a:gd name="T36" fmla="*/ 0 w 55"/>
                <a:gd name="T37" fmla="*/ 0 h 1357"/>
                <a:gd name="T38" fmla="*/ 0 w 55"/>
                <a:gd name="T39" fmla="*/ 0 h 1357"/>
                <a:gd name="T40" fmla="*/ 0 w 55"/>
                <a:gd name="T41" fmla="*/ 0 h 1357"/>
                <a:gd name="T42" fmla="*/ 0 w 55"/>
                <a:gd name="T43" fmla="*/ 0 h 1357"/>
                <a:gd name="T44" fmla="*/ 0 w 55"/>
                <a:gd name="T45" fmla="*/ 0 h 1357"/>
                <a:gd name="T46" fmla="*/ 0 w 55"/>
                <a:gd name="T47" fmla="*/ 0 h 1357"/>
                <a:gd name="T48" fmla="*/ 0 w 55"/>
                <a:gd name="T49" fmla="*/ 0 h 13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1357"/>
                <a:gd name="T77" fmla="*/ 55 w 55"/>
                <a:gd name="T78" fmla="*/ 1357 h 13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1357">
                  <a:moveTo>
                    <a:pt x="24" y="12"/>
                  </a:moveTo>
                  <a:lnTo>
                    <a:pt x="25" y="7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4" y="7"/>
                  </a:lnTo>
                  <a:lnTo>
                    <a:pt x="55" y="12"/>
                  </a:lnTo>
                  <a:lnTo>
                    <a:pt x="51" y="262"/>
                  </a:lnTo>
                  <a:lnTo>
                    <a:pt x="48" y="457"/>
                  </a:lnTo>
                  <a:lnTo>
                    <a:pt x="42" y="762"/>
                  </a:lnTo>
                  <a:lnTo>
                    <a:pt x="31" y="1345"/>
                  </a:lnTo>
                  <a:lnTo>
                    <a:pt x="30" y="1350"/>
                  </a:lnTo>
                  <a:lnTo>
                    <a:pt x="26" y="1354"/>
                  </a:lnTo>
                  <a:lnTo>
                    <a:pt x="21" y="1356"/>
                  </a:lnTo>
                  <a:lnTo>
                    <a:pt x="16" y="1357"/>
                  </a:lnTo>
                  <a:lnTo>
                    <a:pt x="10" y="1356"/>
                  </a:lnTo>
                  <a:lnTo>
                    <a:pt x="5" y="1353"/>
                  </a:lnTo>
                  <a:lnTo>
                    <a:pt x="1" y="1350"/>
                  </a:lnTo>
                  <a:lnTo>
                    <a:pt x="0" y="1345"/>
                  </a:lnTo>
                  <a:lnTo>
                    <a:pt x="4" y="1094"/>
                  </a:lnTo>
                  <a:lnTo>
                    <a:pt x="8" y="900"/>
                  </a:lnTo>
                  <a:lnTo>
                    <a:pt x="13" y="595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8A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63" name="Freeform 59"/>
            <p:cNvSpPr>
              <a:spLocks/>
            </p:cNvSpPr>
            <p:nvPr/>
          </p:nvSpPr>
          <p:spPr bwMode="auto">
            <a:xfrm>
              <a:off x="4310" y="1134"/>
              <a:ext cx="5" cy="104"/>
            </a:xfrm>
            <a:custGeom>
              <a:avLst/>
              <a:gdLst>
                <a:gd name="T0" fmla="*/ 0 w 48"/>
                <a:gd name="T1" fmla="*/ 0 h 1248"/>
                <a:gd name="T2" fmla="*/ 0 w 48"/>
                <a:gd name="T3" fmla="*/ 0 h 1248"/>
                <a:gd name="T4" fmla="*/ 0 w 48"/>
                <a:gd name="T5" fmla="*/ 0 h 1248"/>
                <a:gd name="T6" fmla="*/ 0 w 48"/>
                <a:gd name="T7" fmla="*/ 0 h 1248"/>
                <a:gd name="T8" fmla="*/ 0 w 48"/>
                <a:gd name="T9" fmla="*/ 0 h 1248"/>
                <a:gd name="T10" fmla="*/ 0 w 48"/>
                <a:gd name="T11" fmla="*/ 0 h 1248"/>
                <a:gd name="T12" fmla="*/ 0 w 48"/>
                <a:gd name="T13" fmla="*/ 0 h 1248"/>
                <a:gd name="T14" fmla="*/ 0 w 48"/>
                <a:gd name="T15" fmla="*/ 0 h 1248"/>
                <a:gd name="T16" fmla="*/ 0 w 48"/>
                <a:gd name="T17" fmla="*/ 0 h 1248"/>
                <a:gd name="T18" fmla="*/ 0 w 48"/>
                <a:gd name="T19" fmla="*/ 0 h 1248"/>
                <a:gd name="T20" fmla="*/ 0 w 48"/>
                <a:gd name="T21" fmla="*/ 0 h 1248"/>
                <a:gd name="T22" fmla="*/ 0 w 48"/>
                <a:gd name="T23" fmla="*/ 0 h 1248"/>
                <a:gd name="T24" fmla="*/ 0 w 48"/>
                <a:gd name="T25" fmla="*/ 0 h 1248"/>
                <a:gd name="T26" fmla="*/ 0 w 48"/>
                <a:gd name="T27" fmla="*/ 0 h 1248"/>
                <a:gd name="T28" fmla="*/ 0 w 48"/>
                <a:gd name="T29" fmla="*/ 0 h 1248"/>
                <a:gd name="T30" fmla="*/ 0 w 48"/>
                <a:gd name="T31" fmla="*/ 0 h 1248"/>
                <a:gd name="T32" fmla="*/ 0 w 48"/>
                <a:gd name="T33" fmla="*/ 0 h 1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248"/>
                <a:gd name="T53" fmla="*/ 48 w 48"/>
                <a:gd name="T54" fmla="*/ 1248 h 1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248">
                  <a:moveTo>
                    <a:pt x="21" y="10"/>
                  </a:moveTo>
                  <a:lnTo>
                    <a:pt x="25" y="2"/>
                  </a:lnTo>
                  <a:lnTo>
                    <a:pt x="35" y="0"/>
                  </a:lnTo>
                  <a:lnTo>
                    <a:pt x="44" y="3"/>
                  </a:lnTo>
                  <a:lnTo>
                    <a:pt x="48" y="12"/>
                  </a:lnTo>
                  <a:lnTo>
                    <a:pt x="44" y="242"/>
                  </a:lnTo>
                  <a:lnTo>
                    <a:pt x="40" y="421"/>
                  </a:lnTo>
                  <a:lnTo>
                    <a:pt x="35" y="701"/>
                  </a:lnTo>
                  <a:lnTo>
                    <a:pt x="26" y="1238"/>
                  </a:lnTo>
                  <a:lnTo>
                    <a:pt x="22" y="1246"/>
                  </a:lnTo>
                  <a:lnTo>
                    <a:pt x="13" y="1248"/>
                  </a:lnTo>
                  <a:lnTo>
                    <a:pt x="4" y="1245"/>
                  </a:lnTo>
                  <a:lnTo>
                    <a:pt x="0" y="1236"/>
                  </a:lnTo>
                  <a:lnTo>
                    <a:pt x="4" y="1006"/>
                  </a:lnTo>
                  <a:lnTo>
                    <a:pt x="7" y="827"/>
                  </a:lnTo>
                  <a:lnTo>
                    <a:pt x="12" y="547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A1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64" name="Freeform 60"/>
            <p:cNvSpPr>
              <a:spLocks/>
            </p:cNvSpPr>
            <p:nvPr/>
          </p:nvSpPr>
          <p:spPr bwMode="auto">
            <a:xfrm>
              <a:off x="4311" y="1134"/>
              <a:ext cx="4" cy="95"/>
            </a:xfrm>
            <a:custGeom>
              <a:avLst/>
              <a:gdLst>
                <a:gd name="T0" fmla="*/ 0 w 38"/>
                <a:gd name="T1" fmla="*/ 0 h 1139"/>
                <a:gd name="T2" fmla="*/ 0 w 38"/>
                <a:gd name="T3" fmla="*/ 0 h 1139"/>
                <a:gd name="T4" fmla="*/ 0 w 38"/>
                <a:gd name="T5" fmla="*/ 0 h 1139"/>
                <a:gd name="T6" fmla="*/ 0 w 38"/>
                <a:gd name="T7" fmla="*/ 0 h 1139"/>
                <a:gd name="T8" fmla="*/ 0 w 38"/>
                <a:gd name="T9" fmla="*/ 0 h 1139"/>
                <a:gd name="T10" fmla="*/ 0 w 38"/>
                <a:gd name="T11" fmla="*/ 0 h 1139"/>
                <a:gd name="T12" fmla="*/ 0 w 38"/>
                <a:gd name="T13" fmla="*/ 0 h 1139"/>
                <a:gd name="T14" fmla="*/ 0 w 38"/>
                <a:gd name="T15" fmla="*/ 0 h 1139"/>
                <a:gd name="T16" fmla="*/ 0 w 38"/>
                <a:gd name="T17" fmla="*/ 0 h 1139"/>
                <a:gd name="T18" fmla="*/ 0 w 38"/>
                <a:gd name="T19" fmla="*/ 0 h 1139"/>
                <a:gd name="T20" fmla="*/ 0 w 38"/>
                <a:gd name="T21" fmla="*/ 0 h 1139"/>
                <a:gd name="T22" fmla="*/ 0 w 38"/>
                <a:gd name="T23" fmla="*/ 0 h 1139"/>
                <a:gd name="T24" fmla="*/ 0 w 38"/>
                <a:gd name="T25" fmla="*/ 0 h 1139"/>
                <a:gd name="T26" fmla="*/ 0 w 38"/>
                <a:gd name="T27" fmla="*/ 0 h 1139"/>
                <a:gd name="T28" fmla="*/ 0 w 38"/>
                <a:gd name="T29" fmla="*/ 0 h 1139"/>
                <a:gd name="T30" fmla="*/ 0 w 38"/>
                <a:gd name="T31" fmla="*/ 0 h 1139"/>
                <a:gd name="T32" fmla="*/ 0 w 38"/>
                <a:gd name="T33" fmla="*/ 0 h 1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139"/>
                <a:gd name="T53" fmla="*/ 38 w 38"/>
                <a:gd name="T54" fmla="*/ 1139 h 1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139">
                  <a:moveTo>
                    <a:pt x="19" y="10"/>
                  </a:moveTo>
                  <a:lnTo>
                    <a:pt x="22" y="2"/>
                  </a:lnTo>
                  <a:lnTo>
                    <a:pt x="29" y="0"/>
                  </a:lnTo>
                  <a:lnTo>
                    <a:pt x="36" y="3"/>
                  </a:lnTo>
                  <a:lnTo>
                    <a:pt x="38" y="12"/>
                  </a:lnTo>
                  <a:lnTo>
                    <a:pt x="35" y="221"/>
                  </a:lnTo>
                  <a:lnTo>
                    <a:pt x="33" y="383"/>
                  </a:lnTo>
                  <a:lnTo>
                    <a:pt x="28" y="640"/>
                  </a:lnTo>
                  <a:lnTo>
                    <a:pt x="19" y="1130"/>
                  </a:lnTo>
                  <a:lnTo>
                    <a:pt x="16" y="1137"/>
                  </a:lnTo>
                  <a:lnTo>
                    <a:pt x="10" y="1139"/>
                  </a:lnTo>
                  <a:lnTo>
                    <a:pt x="3" y="1137"/>
                  </a:lnTo>
                  <a:lnTo>
                    <a:pt x="0" y="1130"/>
                  </a:lnTo>
                  <a:lnTo>
                    <a:pt x="4" y="920"/>
                  </a:lnTo>
                  <a:lnTo>
                    <a:pt x="7" y="756"/>
                  </a:lnTo>
                  <a:lnTo>
                    <a:pt x="11" y="499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B2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65" name="Freeform 61"/>
            <p:cNvSpPr>
              <a:spLocks/>
            </p:cNvSpPr>
            <p:nvPr/>
          </p:nvSpPr>
          <p:spPr bwMode="auto">
            <a:xfrm>
              <a:off x="4311" y="1134"/>
              <a:ext cx="4" cy="86"/>
            </a:xfrm>
            <a:custGeom>
              <a:avLst/>
              <a:gdLst>
                <a:gd name="T0" fmla="*/ 0 w 31"/>
                <a:gd name="T1" fmla="*/ 0 h 1031"/>
                <a:gd name="T2" fmla="*/ 0 w 31"/>
                <a:gd name="T3" fmla="*/ 0 h 1031"/>
                <a:gd name="T4" fmla="*/ 0 w 31"/>
                <a:gd name="T5" fmla="*/ 0 h 1031"/>
                <a:gd name="T6" fmla="*/ 0 w 31"/>
                <a:gd name="T7" fmla="*/ 0 h 1031"/>
                <a:gd name="T8" fmla="*/ 0 w 31"/>
                <a:gd name="T9" fmla="*/ 0 h 1031"/>
                <a:gd name="T10" fmla="*/ 0 w 31"/>
                <a:gd name="T11" fmla="*/ 0 h 1031"/>
                <a:gd name="T12" fmla="*/ 0 w 31"/>
                <a:gd name="T13" fmla="*/ 0 h 1031"/>
                <a:gd name="T14" fmla="*/ 0 w 31"/>
                <a:gd name="T15" fmla="*/ 0 h 1031"/>
                <a:gd name="T16" fmla="*/ 0 w 31"/>
                <a:gd name="T17" fmla="*/ 0 h 1031"/>
                <a:gd name="T18" fmla="*/ 0 w 31"/>
                <a:gd name="T19" fmla="*/ 0 h 1031"/>
                <a:gd name="T20" fmla="*/ 0 w 31"/>
                <a:gd name="T21" fmla="*/ 0 h 10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031"/>
                <a:gd name="T35" fmla="*/ 31 w 31"/>
                <a:gd name="T36" fmla="*/ 1031 h 10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031">
                  <a:moveTo>
                    <a:pt x="17" y="10"/>
                  </a:moveTo>
                  <a:lnTo>
                    <a:pt x="19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1" y="10"/>
                  </a:lnTo>
                  <a:lnTo>
                    <a:pt x="15" y="1023"/>
                  </a:lnTo>
                  <a:lnTo>
                    <a:pt x="13" y="1029"/>
                  </a:lnTo>
                  <a:lnTo>
                    <a:pt x="8" y="1031"/>
                  </a:lnTo>
                  <a:lnTo>
                    <a:pt x="2" y="1029"/>
                  </a:lnTo>
                  <a:lnTo>
                    <a:pt x="0" y="1023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66" name="Freeform 62"/>
            <p:cNvSpPr>
              <a:spLocks/>
            </p:cNvSpPr>
            <p:nvPr/>
          </p:nvSpPr>
          <p:spPr bwMode="auto">
            <a:xfrm>
              <a:off x="4310" y="1152"/>
              <a:ext cx="1" cy="1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0 w 12"/>
                <a:gd name="T9" fmla="*/ 0 h 12"/>
                <a:gd name="T10" fmla="*/ 0 w 12"/>
                <a:gd name="T11" fmla="*/ 0 h 12"/>
                <a:gd name="T12" fmla="*/ 0 w 12"/>
                <a:gd name="T13" fmla="*/ 0 h 12"/>
                <a:gd name="T14" fmla="*/ 0 w 12"/>
                <a:gd name="T15" fmla="*/ 0 h 12"/>
                <a:gd name="T16" fmla="*/ 0 w 12"/>
                <a:gd name="T17" fmla="*/ 0 h 12"/>
                <a:gd name="T18" fmla="*/ 0 w 12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2"/>
                <a:gd name="T32" fmla="*/ 12 w 1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2">
                  <a:moveTo>
                    <a:pt x="6" y="0"/>
                  </a:moveTo>
                  <a:lnTo>
                    <a:pt x="4" y="1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67" name="Freeform 63"/>
            <p:cNvSpPr>
              <a:spLocks/>
            </p:cNvSpPr>
            <p:nvPr/>
          </p:nvSpPr>
          <p:spPr bwMode="auto">
            <a:xfrm>
              <a:off x="4310" y="1151"/>
              <a:ext cx="1" cy="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0 h 13"/>
                <a:gd name="T6" fmla="*/ 0 w 12"/>
                <a:gd name="T7" fmla="*/ 0 h 13"/>
                <a:gd name="T8" fmla="*/ 0 w 12"/>
                <a:gd name="T9" fmla="*/ 0 h 13"/>
                <a:gd name="T10" fmla="*/ 0 w 12"/>
                <a:gd name="T11" fmla="*/ 0 h 13"/>
                <a:gd name="T12" fmla="*/ 0 w 12"/>
                <a:gd name="T13" fmla="*/ 0 h 13"/>
                <a:gd name="T14" fmla="*/ 0 w 12"/>
                <a:gd name="T15" fmla="*/ 0 h 13"/>
                <a:gd name="T16" fmla="*/ 0 w 12"/>
                <a:gd name="T17" fmla="*/ 0 h 13"/>
                <a:gd name="T18" fmla="*/ 0 w 12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3"/>
                <a:gd name="T32" fmla="*/ 12 w 1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3">
                  <a:moveTo>
                    <a:pt x="9" y="0"/>
                  </a:moveTo>
                  <a:lnTo>
                    <a:pt x="8" y="1"/>
                  </a:lnTo>
                  <a:lnTo>
                    <a:pt x="0" y="7"/>
                  </a:lnTo>
                  <a:lnTo>
                    <a:pt x="4" y="13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68" name="Freeform 64"/>
            <p:cNvSpPr>
              <a:spLocks/>
            </p:cNvSpPr>
            <p:nvPr/>
          </p:nvSpPr>
          <p:spPr bwMode="auto">
            <a:xfrm>
              <a:off x="4311" y="1151"/>
              <a:ext cx="1" cy="1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0 w 13"/>
                <a:gd name="T7" fmla="*/ 0 h 12"/>
                <a:gd name="T8" fmla="*/ 0 w 13"/>
                <a:gd name="T9" fmla="*/ 0 h 12"/>
                <a:gd name="T10" fmla="*/ 0 w 13"/>
                <a:gd name="T11" fmla="*/ 0 h 12"/>
                <a:gd name="T12" fmla="*/ 0 w 13"/>
                <a:gd name="T13" fmla="*/ 0 h 12"/>
                <a:gd name="T14" fmla="*/ 0 w 13"/>
                <a:gd name="T15" fmla="*/ 0 h 12"/>
                <a:gd name="T16" fmla="*/ 0 w 13"/>
                <a:gd name="T17" fmla="*/ 0 h 12"/>
                <a:gd name="T18" fmla="*/ 0 w 13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2"/>
                <a:gd name="T32" fmla="*/ 13 w 1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2">
                  <a:moveTo>
                    <a:pt x="12" y="0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2" y="12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69" name="Freeform 65"/>
            <p:cNvSpPr>
              <a:spLocks/>
            </p:cNvSpPr>
            <p:nvPr/>
          </p:nvSpPr>
          <p:spPr bwMode="auto">
            <a:xfrm>
              <a:off x="4312" y="1151"/>
              <a:ext cx="2" cy="1"/>
            </a:xfrm>
            <a:custGeom>
              <a:avLst/>
              <a:gdLst>
                <a:gd name="T0" fmla="*/ 0 w 13"/>
                <a:gd name="T1" fmla="*/ 0 h 9"/>
                <a:gd name="T2" fmla="*/ 0 w 13"/>
                <a:gd name="T3" fmla="*/ 0 h 9"/>
                <a:gd name="T4" fmla="*/ 0 w 13"/>
                <a:gd name="T5" fmla="*/ 0 h 9"/>
                <a:gd name="T6" fmla="*/ 0 w 13"/>
                <a:gd name="T7" fmla="*/ 0 h 9"/>
                <a:gd name="T8" fmla="*/ 0 w 13"/>
                <a:gd name="T9" fmla="*/ 0 h 9"/>
                <a:gd name="T10" fmla="*/ 0 w 13"/>
                <a:gd name="T11" fmla="*/ 0 h 9"/>
                <a:gd name="T12" fmla="*/ 0 w 13"/>
                <a:gd name="T13" fmla="*/ 0 h 9"/>
                <a:gd name="T14" fmla="*/ 0 w 13"/>
                <a:gd name="T15" fmla="*/ 0 h 9"/>
                <a:gd name="T16" fmla="*/ 0 w 13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"/>
                <a:gd name="T29" fmla="*/ 13 w 1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70" name="Freeform 66"/>
            <p:cNvSpPr>
              <a:spLocks/>
            </p:cNvSpPr>
            <p:nvPr/>
          </p:nvSpPr>
          <p:spPr bwMode="auto">
            <a:xfrm>
              <a:off x="4314" y="1151"/>
              <a:ext cx="1" cy="1"/>
            </a:xfrm>
            <a:custGeom>
              <a:avLst/>
              <a:gdLst>
                <a:gd name="T0" fmla="*/ 0 w 14"/>
                <a:gd name="T1" fmla="*/ 0 h 9"/>
                <a:gd name="T2" fmla="*/ 0 w 14"/>
                <a:gd name="T3" fmla="*/ 0 h 9"/>
                <a:gd name="T4" fmla="*/ 0 w 14"/>
                <a:gd name="T5" fmla="*/ 0 h 9"/>
                <a:gd name="T6" fmla="*/ 0 w 14"/>
                <a:gd name="T7" fmla="*/ 0 h 9"/>
                <a:gd name="T8" fmla="*/ 0 w 14"/>
                <a:gd name="T9" fmla="*/ 0 h 9"/>
                <a:gd name="T10" fmla="*/ 0 w 14"/>
                <a:gd name="T11" fmla="*/ 0 h 9"/>
                <a:gd name="T12" fmla="*/ 0 w 14"/>
                <a:gd name="T13" fmla="*/ 0 h 9"/>
                <a:gd name="T14" fmla="*/ 0 w 14"/>
                <a:gd name="T15" fmla="*/ 0 h 9"/>
                <a:gd name="T16" fmla="*/ 0 w 14"/>
                <a:gd name="T17" fmla="*/ 0 h 9"/>
                <a:gd name="T18" fmla="*/ 0 w 14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9"/>
                <a:gd name="T32" fmla="*/ 14 w 1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9">
                  <a:moveTo>
                    <a:pt x="14" y="1"/>
                  </a:moveTo>
                  <a:lnTo>
                    <a:pt x="13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71" name="Freeform 67"/>
            <p:cNvSpPr>
              <a:spLocks/>
            </p:cNvSpPr>
            <p:nvPr/>
          </p:nvSpPr>
          <p:spPr bwMode="auto">
            <a:xfrm>
              <a:off x="4315" y="1151"/>
              <a:ext cx="1" cy="1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0 w 16"/>
                <a:gd name="T5" fmla="*/ 0 h 12"/>
                <a:gd name="T6" fmla="*/ 0 w 16"/>
                <a:gd name="T7" fmla="*/ 0 h 12"/>
                <a:gd name="T8" fmla="*/ 0 w 16"/>
                <a:gd name="T9" fmla="*/ 0 h 12"/>
                <a:gd name="T10" fmla="*/ 0 w 16"/>
                <a:gd name="T11" fmla="*/ 0 h 12"/>
                <a:gd name="T12" fmla="*/ 0 w 16"/>
                <a:gd name="T13" fmla="*/ 0 h 12"/>
                <a:gd name="T14" fmla="*/ 0 w 16"/>
                <a:gd name="T15" fmla="*/ 0 h 12"/>
                <a:gd name="T16" fmla="*/ 0 w 16"/>
                <a:gd name="T17" fmla="*/ 0 h 12"/>
                <a:gd name="T18" fmla="*/ 0 w 16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2"/>
                <a:gd name="T32" fmla="*/ 16 w 1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2">
                  <a:moveTo>
                    <a:pt x="16" y="4"/>
                  </a:moveTo>
                  <a:lnTo>
                    <a:pt x="15" y="3"/>
                  </a:lnTo>
                  <a:lnTo>
                    <a:pt x="2" y="0"/>
                  </a:lnTo>
                  <a:lnTo>
                    <a:pt x="0" y="8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72" name="Freeform 68"/>
            <p:cNvSpPr>
              <a:spLocks/>
            </p:cNvSpPr>
            <p:nvPr/>
          </p:nvSpPr>
          <p:spPr bwMode="auto">
            <a:xfrm>
              <a:off x="4316" y="1152"/>
              <a:ext cx="1" cy="1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0 w 14"/>
                <a:gd name="T5" fmla="*/ 0 h 12"/>
                <a:gd name="T6" fmla="*/ 0 w 14"/>
                <a:gd name="T7" fmla="*/ 0 h 12"/>
                <a:gd name="T8" fmla="*/ 0 w 14"/>
                <a:gd name="T9" fmla="*/ 0 h 12"/>
                <a:gd name="T10" fmla="*/ 0 w 14"/>
                <a:gd name="T11" fmla="*/ 0 h 12"/>
                <a:gd name="T12" fmla="*/ 0 w 14"/>
                <a:gd name="T13" fmla="*/ 0 h 12"/>
                <a:gd name="T14" fmla="*/ 0 w 14"/>
                <a:gd name="T15" fmla="*/ 0 h 12"/>
                <a:gd name="T16" fmla="*/ 0 w 14"/>
                <a:gd name="T17" fmla="*/ 0 h 12"/>
                <a:gd name="T18" fmla="*/ 0 w 1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"/>
                <a:gd name="T32" fmla="*/ 14 w 1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">
                  <a:moveTo>
                    <a:pt x="14" y="7"/>
                  </a:moveTo>
                  <a:lnTo>
                    <a:pt x="13" y="6"/>
                  </a:lnTo>
                  <a:lnTo>
                    <a:pt x="4" y="0"/>
                  </a:lnTo>
                  <a:lnTo>
                    <a:pt x="0" y="7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73" name="Freeform 69"/>
            <p:cNvSpPr>
              <a:spLocks/>
            </p:cNvSpPr>
            <p:nvPr/>
          </p:nvSpPr>
          <p:spPr bwMode="auto">
            <a:xfrm>
              <a:off x="4317" y="1152"/>
              <a:ext cx="1" cy="1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1"/>
                <a:gd name="T20" fmla="*/ 11 w 1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1">
                  <a:moveTo>
                    <a:pt x="8" y="9"/>
                  </a:moveTo>
                  <a:lnTo>
                    <a:pt x="11" y="7"/>
                  </a:lnTo>
                  <a:lnTo>
                    <a:pt x="6" y="0"/>
                  </a:lnTo>
                  <a:lnTo>
                    <a:pt x="0" y="4"/>
                  </a:lnTo>
                  <a:lnTo>
                    <a:pt x="5" y="11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74" name="Freeform 70"/>
            <p:cNvSpPr>
              <a:spLocks/>
            </p:cNvSpPr>
            <p:nvPr/>
          </p:nvSpPr>
          <p:spPr bwMode="auto">
            <a:xfrm>
              <a:off x="4305" y="1104"/>
              <a:ext cx="19" cy="4"/>
            </a:xfrm>
            <a:custGeom>
              <a:avLst/>
              <a:gdLst>
                <a:gd name="T0" fmla="*/ 0 w 194"/>
                <a:gd name="T1" fmla="*/ 0 h 40"/>
                <a:gd name="T2" fmla="*/ 0 w 194"/>
                <a:gd name="T3" fmla="*/ 0 h 40"/>
                <a:gd name="T4" fmla="*/ 0 w 194"/>
                <a:gd name="T5" fmla="*/ 0 h 40"/>
                <a:gd name="T6" fmla="*/ 0 w 194"/>
                <a:gd name="T7" fmla="*/ 0 h 40"/>
                <a:gd name="T8" fmla="*/ 0 w 194"/>
                <a:gd name="T9" fmla="*/ 0 h 40"/>
                <a:gd name="T10" fmla="*/ 0 w 194"/>
                <a:gd name="T11" fmla="*/ 0 h 40"/>
                <a:gd name="T12" fmla="*/ 0 w 194"/>
                <a:gd name="T13" fmla="*/ 0 h 40"/>
                <a:gd name="T14" fmla="*/ 0 w 194"/>
                <a:gd name="T15" fmla="*/ 0 h 40"/>
                <a:gd name="T16" fmla="*/ 0 w 194"/>
                <a:gd name="T17" fmla="*/ 0 h 40"/>
                <a:gd name="T18" fmla="*/ 0 w 194"/>
                <a:gd name="T19" fmla="*/ 0 h 40"/>
                <a:gd name="T20" fmla="*/ 0 w 194"/>
                <a:gd name="T21" fmla="*/ 0 h 40"/>
                <a:gd name="T22" fmla="*/ 0 w 194"/>
                <a:gd name="T23" fmla="*/ 0 h 40"/>
                <a:gd name="T24" fmla="*/ 0 w 194"/>
                <a:gd name="T25" fmla="*/ 0 h 40"/>
                <a:gd name="T26" fmla="*/ 0 w 194"/>
                <a:gd name="T27" fmla="*/ 0 h 40"/>
                <a:gd name="T28" fmla="*/ 0 w 194"/>
                <a:gd name="T29" fmla="*/ 0 h 40"/>
                <a:gd name="T30" fmla="*/ 0 w 194"/>
                <a:gd name="T31" fmla="*/ 0 h 40"/>
                <a:gd name="T32" fmla="*/ 0 w 194"/>
                <a:gd name="T33" fmla="*/ 0 h 40"/>
                <a:gd name="T34" fmla="*/ 0 w 194"/>
                <a:gd name="T35" fmla="*/ 0 h 40"/>
                <a:gd name="T36" fmla="*/ 0 w 194"/>
                <a:gd name="T37" fmla="*/ 0 h 40"/>
                <a:gd name="T38" fmla="*/ 0 w 194"/>
                <a:gd name="T39" fmla="*/ 0 h 40"/>
                <a:gd name="T40" fmla="*/ 0 w 194"/>
                <a:gd name="T41" fmla="*/ 0 h 40"/>
                <a:gd name="T42" fmla="*/ 0 w 194"/>
                <a:gd name="T43" fmla="*/ 0 h 40"/>
                <a:gd name="T44" fmla="*/ 0 w 194"/>
                <a:gd name="T45" fmla="*/ 0 h 40"/>
                <a:gd name="T46" fmla="*/ 0 w 194"/>
                <a:gd name="T47" fmla="*/ 0 h 40"/>
                <a:gd name="T48" fmla="*/ 0 w 194"/>
                <a:gd name="T49" fmla="*/ 0 h 40"/>
                <a:gd name="T50" fmla="*/ 0 w 194"/>
                <a:gd name="T51" fmla="*/ 0 h 40"/>
                <a:gd name="T52" fmla="*/ 0 w 194"/>
                <a:gd name="T53" fmla="*/ 0 h 40"/>
                <a:gd name="T54" fmla="*/ 0 w 194"/>
                <a:gd name="T55" fmla="*/ 0 h 40"/>
                <a:gd name="T56" fmla="*/ 0 w 194"/>
                <a:gd name="T57" fmla="*/ 0 h 40"/>
                <a:gd name="T58" fmla="*/ 0 w 194"/>
                <a:gd name="T59" fmla="*/ 0 h 40"/>
                <a:gd name="T60" fmla="*/ 0 w 194"/>
                <a:gd name="T61" fmla="*/ 0 h 40"/>
                <a:gd name="T62" fmla="*/ 0 w 194"/>
                <a:gd name="T63" fmla="*/ 0 h 40"/>
                <a:gd name="T64" fmla="*/ 0 w 194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4"/>
                <a:gd name="T100" fmla="*/ 0 h 40"/>
                <a:gd name="T101" fmla="*/ 194 w 194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4" h="40">
                  <a:moveTo>
                    <a:pt x="96" y="0"/>
                  </a:moveTo>
                  <a:lnTo>
                    <a:pt x="115" y="2"/>
                  </a:lnTo>
                  <a:lnTo>
                    <a:pt x="132" y="5"/>
                  </a:lnTo>
                  <a:lnTo>
                    <a:pt x="148" y="9"/>
                  </a:lnTo>
                  <a:lnTo>
                    <a:pt x="163" y="15"/>
                  </a:lnTo>
                  <a:lnTo>
                    <a:pt x="176" y="21"/>
                  </a:lnTo>
                  <a:lnTo>
                    <a:pt x="186" y="27"/>
                  </a:lnTo>
                  <a:lnTo>
                    <a:pt x="192" y="33"/>
                  </a:lnTo>
                  <a:lnTo>
                    <a:pt x="194" y="40"/>
                  </a:lnTo>
                  <a:lnTo>
                    <a:pt x="186" y="36"/>
                  </a:lnTo>
                  <a:lnTo>
                    <a:pt x="178" y="32"/>
                  </a:lnTo>
                  <a:lnTo>
                    <a:pt x="167" y="29"/>
                  </a:lnTo>
                  <a:lnTo>
                    <a:pt x="156" y="26"/>
                  </a:lnTo>
                  <a:lnTo>
                    <a:pt x="143" y="23"/>
                  </a:lnTo>
                  <a:lnTo>
                    <a:pt x="130" y="21"/>
                  </a:lnTo>
                  <a:lnTo>
                    <a:pt x="114" y="19"/>
                  </a:lnTo>
                  <a:lnTo>
                    <a:pt x="96" y="18"/>
                  </a:lnTo>
                  <a:lnTo>
                    <a:pt x="80" y="18"/>
                  </a:lnTo>
                  <a:lnTo>
                    <a:pt x="66" y="19"/>
                  </a:lnTo>
                  <a:lnTo>
                    <a:pt x="52" y="20"/>
                  </a:lnTo>
                  <a:lnTo>
                    <a:pt x="40" y="22"/>
                  </a:lnTo>
                  <a:lnTo>
                    <a:pt x="29" y="24"/>
                  </a:lnTo>
                  <a:lnTo>
                    <a:pt x="19" y="27"/>
                  </a:lnTo>
                  <a:lnTo>
                    <a:pt x="9" y="31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9" y="23"/>
                  </a:lnTo>
                  <a:lnTo>
                    <a:pt x="18" y="18"/>
                  </a:lnTo>
                  <a:lnTo>
                    <a:pt x="31" y="12"/>
                  </a:lnTo>
                  <a:lnTo>
                    <a:pt x="45" y="7"/>
                  </a:lnTo>
                  <a:lnTo>
                    <a:pt x="62" y="3"/>
                  </a:lnTo>
                  <a:lnTo>
                    <a:pt x="79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75" name="Freeform 71"/>
            <p:cNvSpPr>
              <a:spLocks/>
            </p:cNvSpPr>
            <p:nvPr/>
          </p:nvSpPr>
          <p:spPr bwMode="auto">
            <a:xfrm>
              <a:off x="4176" y="1314"/>
              <a:ext cx="18" cy="406"/>
            </a:xfrm>
            <a:custGeom>
              <a:avLst/>
              <a:gdLst>
                <a:gd name="T0" fmla="*/ 0 w 183"/>
                <a:gd name="T1" fmla="*/ 0 h 4865"/>
                <a:gd name="T2" fmla="*/ 0 w 183"/>
                <a:gd name="T3" fmla="*/ 0 h 4865"/>
                <a:gd name="T4" fmla="*/ 0 w 183"/>
                <a:gd name="T5" fmla="*/ 0 h 4865"/>
                <a:gd name="T6" fmla="*/ 0 w 183"/>
                <a:gd name="T7" fmla="*/ 0 h 4865"/>
                <a:gd name="T8" fmla="*/ 0 w 183"/>
                <a:gd name="T9" fmla="*/ 0 h 4865"/>
                <a:gd name="T10" fmla="*/ 0 w 183"/>
                <a:gd name="T11" fmla="*/ 0 h 4865"/>
                <a:gd name="T12" fmla="*/ 0 w 183"/>
                <a:gd name="T13" fmla="*/ 0 h 4865"/>
                <a:gd name="T14" fmla="*/ 0 w 183"/>
                <a:gd name="T15" fmla="*/ 0 h 4865"/>
                <a:gd name="T16" fmla="*/ 0 w 183"/>
                <a:gd name="T17" fmla="*/ 0 h 4865"/>
                <a:gd name="T18" fmla="*/ 0 w 183"/>
                <a:gd name="T19" fmla="*/ 0 h 4865"/>
                <a:gd name="T20" fmla="*/ 0 w 183"/>
                <a:gd name="T21" fmla="*/ 0 h 4865"/>
                <a:gd name="T22" fmla="*/ 0 w 183"/>
                <a:gd name="T23" fmla="*/ 0 h 4865"/>
                <a:gd name="T24" fmla="*/ 0 w 183"/>
                <a:gd name="T25" fmla="*/ 0 h 4865"/>
                <a:gd name="T26" fmla="*/ 0 w 183"/>
                <a:gd name="T27" fmla="*/ 0 h 4865"/>
                <a:gd name="T28" fmla="*/ 0 w 183"/>
                <a:gd name="T29" fmla="*/ 0 h 4865"/>
                <a:gd name="T30" fmla="*/ 0 w 183"/>
                <a:gd name="T31" fmla="*/ 0 h 4865"/>
                <a:gd name="T32" fmla="*/ 0 w 183"/>
                <a:gd name="T33" fmla="*/ 0 h 4865"/>
                <a:gd name="T34" fmla="*/ 0 w 183"/>
                <a:gd name="T35" fmla="*/ 0 h 4865"/>
                <a:gd name="T36" fmla="*/ 0 w 183"/>
                <a:gd name="T37" fmla="*/ 0 h 4865"/>
                <a:gd name="T38" fmla="*/ 0 w 183"/>
                <a:gd name="T39" fmla="*/ 0 h 4865"/>
                <a:gd name="T40" fmla="*/ 0 w 183"/>
                <a:gd name="T41" fmla="*/ 0 h 4865"/>
                <a:gd name="T42" fmla="*/ 0 w 183"/>
                <a:gd name="T43" fmla="*/ 0 h 4865"/>
                <a:gd name="T44" fmla="*/ 0 w 183"/>
                <a:gd name="T45" fmla="*/ 0 h 4865"/>
                <a:gd name="T46" fmla="*/ 0 w 183"/>
                <a:gd name="T47" fmla="*/ 0 h 4865"/>
                <a:gd name="T48" fmla="*/ 0 w 183"/>
                <a:gd name="T49" fmla="*/ 0 h 4865"/>
                <a:gd name="T50" fmla="*/ 0 w 183"/>
                <a:gd name="T51" fmla="*/ 0 h 4865"/>
                <a:gd name="T52" fmla="*/ 0 w 183"/>
                <a:gd name="T53" fmla="*/ 0 h 4865"/>
                <a:gd name="T54" fmla="*/ 0 w 183"/>
                <a:gd name="T55" fmla="*/ 0 h 4865"/>
                <a:gd name="T56" fmla="*/ 0 w 183"/>
                <a:gd name="T57" fmla="*/ 0 h 4865"/>
                <a:gd name="T58" fmla="*/ 0 w 183"/>
                <a:gd name="T59" fmla="*/ 0 h 4865"/>
                <a:gd name="T60" fmla="*/ 0 w 183"/>
                <a:gd name="T61" fmla="*/ 0 h 4865"/>
                <a:gd name="T62" fmla="*/ 0 w 183"/>
                <a:gd name="T63" fmla="*/ 0 h 4865"/>
                <a:gd name="T64" fmla="*/ 0 w 183"/>
                <a:gd name="T65" fmla="*/ 0 h 4865"/>
                <a:gd name="T66" fmla="*/ 0 w 183"/>
                <a:gd name="T67" fmla="*/ 0 h 4865"/>
                <a:gd name="T68" fmla="*/ 0 w 183"/>
                <a:gd name="T69" fmla="*/ 0 h 48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3"/>
                <a:gd name="T106" fmla="*/ 0 h 4865"/>
                <a:gd name="T107" fmla="*/ 183 w 183"/>
                <a:gd name="T108" fmla="*/ 4865 h 48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3" h="4865">
                  <a:moveTo>
                    <a:pt x="173" y="0"/>
                  </a:moveTo>
                  <a:lnTo>
                    <a:pt x="100" y="4687"/>
                  </a:lnTo>
                  <a:lnTo>
                    <a:pt x="101" y="4711"/>
                  </a:lnTo>
                  <a:lnTo>
                    <a:pt x="103" y="4736"/>
                  </a:lnTo>
                  <a:lnTo>
                    <a:pt x="107" y="4760"/>
                  </a:lnTo>
                  <a:lnTo>
                    <a:pt x="114" y="4783"/>
                  </a:lnTo>
                  <a:lnTo>
                    <a:pt x="124" y="4806"/>
                  </a:lnTo>
                  <a:lnTo>
                    <a:pt x="139" y="4826"/>
                  </a:lnTo>
                  <a:lnTo>
                    <a:pt x="159" y="4846"/>
                  </a:lnTo>
                  <a:lnTo>
                    <a:pt x="183" y="4865"/>
                  </a:lnTo>
                  <a:lnTo>
                    <a:pt x="161" y="4856"/>
                  </a:lnTo>
                  <a:lnTo>
                    <a:pt x="139" y="4848"/>
                  </a:lnTo>
                  <a:lnTo>
                    <a:pt x="120" y="4839"/>
                  </a:lnTo>
                  <a:lnTo>
                    <a:pt x="102" y="4828"/>
                  </a:lnTo>
                  <a:lnTo>
                    <a:pt x="85" y="4817"/>
                  </a:lnTo>
                  <a:lnTo>
                    <a:pt x="70" y="4806"/>
                  </a:lnTo>
                  <a:lnTo>
                    <a:pt x="57" y="4792"/>
                  </a:lnTo>
                  <a:lnTo>
                    <a:pt x="45" y="4780"/>
                  </a:lnTo>
                  <a:lnTo>
                    <a:pt x="35" y="4765"/>
                  </a:lnTo>
                  <a:lnTo>
                    <a:pt x="25" y="4751"/>
                  </a:lnTo>
                  <a:lnTo>
                    <a:pt x="17" y="4736"/>
                  </a:lnTo>
                  <a:lnTo>
                    <a:pt x="11" y="4721"/>
                  </a:lnTo>
                  <a:lnTo>
                    <a:pt x="6" y="4705"/>
                  </a:lnTo>
                  <a:lnTo>
                    <a:pt x="3" y="4689"/>
                  </a:lnTo>
                  <a:lnTo>
                    <a:pt x="1" y="4672"/>
                  </a:lnTo>
                  <a:lnTo>
                    <a:pt x="0" y="4655"/>
                  </a:lnTo>
                  <a:lnTo>
                    <a:pt x="87" y="220"/>
                  </a:lnTo>
                  <a:lnTo>
                    <a:pt x="90" y="173"/>
                  </a:lnTo>
                  <a:lnTo>
                    <a:pt x="97" y="133"/>
                  </a:lnTo>
                  <a:lnTo>
                    <a:pt x="106" y="102"/>
                  </a:lnTo>
                  <a:lnTo>
                    <a:pt x="118" y="76"/>
                  </a:lnTo>
                  <a:lnTo>
                    <a:pt x="130" y="56"/>
                  </a:lnTo>
                  <a:lnTo>
                    <a:pt x="144" y="36"/>
                  </a:lnTo>
                  <a:lnTo>
                    <a:pt x="159" y="1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76" name="Freeform 72"/>
            <p:cNvSpPr>
              <a:spLocks/>
            </p:cNvSpPr>
            <p:nvPr/>
          </p:nvSpPr>
          <p:spPr bwMode="auto">
            <a:xfrm>
              <a:off x="4186" y="1302"/>
              <a:ext cx="164" cy="426"/>
            </a:xfrm>
            <a:custGeom>
              <a:avLst/>
              <a:gdLst>
                <a:gd name="T0" fmla="*/ 0 w 1640"/>
                <a:gd name="T1" fmla="*/ 0 h 5117"/>
                <a:gd name="T2" fmla="*/ 0 w 1640"/>
                <a:gd name="T3" fmla="*/ 0 h 5117"/>
                <a:gd name="T4" fmla="*/ 0 w 1640"/>
                <a:gd name="T5" fmla="*/ 0 h 5117"/>
                <a:gd name="T6" fmla="*/ 0 w 1640"/>
                <a:gd name="T7" fmla="*/ 0 h 5117"/>
                <a:gd name="T8" fmla="*/ 0 w 1640"/>
                <a:gd name="T9" fmla="*/ 0 h 5117"/>
                <a:gd name="T10" fmla="*/ 0 w 1640"/>
                <a:gd name="T11" fmla="*/ 0 h 5117"/>
                <a:gd name="T12" fmla="*/ 0 w 1640"/>
                <a:gd name="T13" fmla="*/ 0 h 5117"/>
                <a:gd name="T14" fmla="*/ 0 w 1640"/>
                <a:gd name="T15" fmla="*/ 0 h 5117"/>
                <a:gd name="T16" fmla="*/ 0 w 1640"/>
                <a:gd name="T17" fmla="*/ 0 h 5117"/>
                <a:gd name="T18" fmla="*/ 0 w 1640"/>
                <a:gd name="T19" fmla="*/ 0 h 5117"/>
                <a:gd name="T20" fmla="*/ 0 w 1640"/>
                <a:gd name="T21" fmla="*/ 0 h 5117"/>
                <a:gd name="T22" fmla="*/ 0 w 1640"/>
                <a:gd name="T23" fmla="*/ 0 h 5117"/>
                <a:gd name="T24" fmla="*/ 0 w 1640"/>
                <a:gd name="T25" fmla="*/ 0 h 5117"/>
                <a:gd name="T26" fmla="*/ 0 w 1640"/>
                <a:gd name="T27" fmla="*/ 0 h 5117"/>
                <a:gd name="T28" fmla="*/ 0 w 1640"/>
                <a:gd name="T29" fmla="*/ 0 h 5117"/>
                <a:gd name="T30" fmla="*/ 0 w 1640"/>
                <a:gd name="T31" fmla="*/ 0 h 5117"/>
                <a:gd name="T32" fmla="*/ 0 w 1640"/>
                <a:gd name="T33" fmla="*/ 0 h 5117"/>
                <a:gd name="T34" fmla="*/ 0 w 1640"/>
                <a:gd name="T35" fmla="*/ 0 h 5117"/>
                <a:gd name="T36" fmla="*/ 0 w 1640"/>
                <a:gd name="T37" fmla="*/ 0 h 5117"/>
                <a:gd name="T38" fmla="*/ 0 w 1640"/>
                <a:gd name="T39" fmla="*/ 0 h 5117"/>
                <a:gd name="T40" fmla="*/ 0 w 1640"/>
                <a:gd name="T41" fmla="*/ 0 h 5117"/>
                <a:gd name="T42" fmla="*/ 0 w 1640"/>
                <a:gd name="T43" fmla="*/ 0 h 5117"/>
                <a:gd name="T44" fmla="*/ 0 w 1640"/>
                <a:gd name="T45" fmla="*/ 0 h 5117"/>
                <a:gd name="T46" fmla="*/ 0 w 1640"/>
                <a:gd name="T47" fmla="*/ 0 h 5117"/>
                <a:gd name="T48" fmla="*/ 0 w 1640"/>
                <a:gd name="T49" fmla="*/ 0 h 5117"/>
                <a:gd name="T50" fmla="*/ 0 w 1640"/>
                <a:gd name="T51" fmla="*/ 0 h 5117"/>
                <a:gd name="T52" fmla="*/ 0 w 1640"/>
                <a:gd name="T53" fmla="*/ 0 h 5117"/>
                <a:gd name="T54" fmla="*/ 0 w 1640"/>
                <a:gd name="T55" fmla="*/ 0 h 5117"/>
                <a:gd name="T56" fmla="*/ 0 w 1640"/>
                <a:gd name="T57" fmla="*/ 0 h 5117"/>
                <a:gd name="T58" fmla="*/ 0 w 1640"/>
                <a:gd name="T59" fmla="*/ 0 h 5117"/>
                <a:gd name="T60" fmla="*/ 0 w 1640"/>
                <a:gd name="T61" fmla="*/ 0 h 5117"/>
                <a:gd name="T62" fmla="*/ 0 w 1640"/>
                <a:gd name="T63" fmla="*/ 0 h 5117"/>
                <a:gd name="T64" fmla="*/ 0 w 1640"/>
                <a:gd name="T65" fmla="*/ 0 h 5117"/>
                <a:gd name="T66" fmla="*/ 0 w 1640"/>
                <a:gd name="T67" fmla="*/ 0 h 5117"/>
                <a:gd name="T68" fmla="*/ 0 w 1640"/>
                <a:gd name="T69" fmla="*/ 0 h 5117"/>
                <a:gd name="T70" fmla="*/ 0 w 1640"/>
                <a:gd name="T71" fmla="*/ 0 h 5117"/>
                <a:gd name="T72" fmla="*/ 0 w 1640"/>
                <a:gd name="T73" fmla="*/ 0 h 5117"/>
                <a:gd name="T74" fmla="*/ 0 w 1640"/>
                <a:gd name="T75" fmla="*/ 0 h 5117"/>
                <a:gd name="T76" fmla="*/ 0 w 1640"/>
                <a:gd name="T77" fmla="*/ 0 h 5117"/>
                <a:gd name="T78" fmla="*/ 0 w 1640"/>
                <a:gd name="T79" fmla="*/ 0 h 5117"/>
                <a:gd name="T80" fmla="*/ 0 w 1640"/>
                <a:gd name="T81" fmla="*/ 0 h 5117"/>
                <a:gd name="T82" fmla="*/ 0 w 1640"/>
                <a:gd name="T83" fmla="*/ 0 h 5117"/>
                <a:gd name="T84" fmla="*/ 0 w 1640"/>
                <a:gd name="T85" fmla="*/ 0 h 5117"/>
                <a:gd name="T86" fmla="*/ 0 w 1640"/>
                <a:gd name="T87" fmla="*/ 0 h 5117"/>
                <a:gd name="T88" fmla="*/ 0 w 1640"/>
                <a:gd name="T89" fmla="*/ 0 h 5117"/>
                <a:gd name="T90" fmla="*/ 0 w 1640"/>
                <a:gd name="T91" fmla="*/ 0 h 5117"/>
                <a:gd name="T92" fmla="*/ 0 w 1640"/>
                <a:gd name="T93" fmla="*/ 0 h 5117"/>
                <a:gd name="T94" fmla="*/ 0 w 1640"/>
                <a:gd name="T95" fmla="*/ 0 h 5117"/>
                <a:gd name="T96" fmla="*/ 0 w 1640"/>
                <a:gd name="T97" fmla="*/ 0 h 5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40"/>
                <a:gd name="T148" fmla="*/ 0 h 5117"/>
                <a:gd name="T149" fmla="*/ 1640 w 1640"/>
                <a:gd name="T150" fmla="*/ 5117 h 5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40" h="5117">
                  <a:moveTo>
                    <a:pt x="73" y="154"/>
                  </a:moveTo>
                  <a:lnTo>
                    <a:pt x="0" y="4841"/>
                  </a:lnTo>
                  <a:lnTo>
                    <a:pt x="1" y="4865"/>
                  </a:lnTo>
                  <a:lnTo>
                    <a:pt x="3" y="4890"/>
                  </a:lnTo>
                  <a:lnTo>
                    <a:pt x="7" y="4914"/>
                  </a:lnTo>
                  <a:lnTo>
                    <a:pt x="14" y="4937"/>
                  </a:lnTo>
                  <a:lnTo>
                    <a:pt x="24" y="4960"/>
                  </a:lnTo>
                  <a:lnTo>
                    <a:pt x="39" y="4980"/>
                  </a:lnTo>
                  <a:lnTo>
                    <a:pt x="59" y="5000"/>
                  </a:lnTo>
                  <a:lnTo>
                    <a:pt x="83" y="5019"/>
                  </a:lnTo>
                  <a:lnTo>
                    <a:pt x="111" y="5026"/>
                  </a:lnTo>
                  <a:lnTo>
                    <a:pt x="141" y="5032"/>
                  </a:lnTo>
                  <a:lnTo>
                    <a:pt x="173" y="5039"/>
                  </a:lnTo>
                  <a:lnTo>
                    <a:pt x="208" y="5047"/>
                  </a:lnTo>
                  <a:lnTo>
                    <a:pt x="245" y="5054"/>
                  </a:lnTo>
                  <a:lnTo>
                    <a:pt x="283" y="5061"/>
                  </a:lnTo>
                  <a:lnTo>
                    <a:pt x="323" y="5068"/>
                  </a:lnTo>
                  <a:lnTo>
                    <a:pt x="364" y="5075"/>
                  </a:lnTo>
                  <a:lnTo>
                    <a:pt x="407" y="5082"/>
                  </a:lnTo>
                  <a:lnTo>
                    <a:pt x="451" y="5087"/>
                  </a:lnTo>
                  <a:lnTo>
                    <a:pt x="497" y="5093"/>
                  </a:lnTo>
                  <a:lnTo>
                    <a:pt x="543" y="5098"/>
                  </a:lnTo>
                  <a:lnTo>
                    <a:pt x="590" y="5104"/>
                  </a:lnTo>
                  <a:lnTo>
                    <a:pt x="639" y="5108"/>
                  </a:lnTo>
                  <a:lnTo>
                    <a:pt x="688" y="5111"/>
                  </a:lnTo>
                  <a:lnTo>
                    <a:pt x="736" y="5114"/>
                  </a:lnTo>
                  <a:lnTo>
                    <a:pt x="786" y="5116"/>
                  </a:lnTo>
                  <a:lnTo>
                    <a:pt x="837" y="5117"/>
                  </a:lnTo>
                  <a:lnTo>
                    <a:pt x="887" y="5117"/>
                  </a:lnTo>
                  <a:lnTo>
                    <a:pt x="938" y="5117"/>
                  </a:lnTo>
                  <a:lnTo>
                    <a:pt x="988" y="5115"/>
                  </a:lnTo>
                  <a:lnTo>
                    <a:pt x="1038" y="5112"/>
                  </a:lnTo>
                  <a:lnTo>
                    <a:pt x="1087" y="5108"/>
                  </a:lnTo>
                  <a:lnTo>
                    <a:pt x="1137" y="5104"/>
                  </a:lnTo>
                  <a:lnTo>
                    <a:pt x="1186" y="5096"/>
                  </a:lnTo>
                  <a:lnTo>
                    <a:pt x="1234" y="5089"/>
                  </a:lnTo>
                  <a:lnTo>
                    <a:pt x="1281" y="5080"/>
                  </a:lnTo>
                  <a:lnTo>
                    <a:pt x="1328" y="5069"/>
                  </a:lnTo>
                  <a:lnTo>
                    <a:pt x="1374" y="5057"/>
                  </a:lnTo>
                  <a:lnTo>
                    <a:pt x="1418" y="5044"/>
                  </a:lnTo>
                  <a:lnTo>
                    <a:pt x="1462" y="5028"/>
                  </a:lnTo>
                  <a:lnTo>
                    <a:pt x="1504" y="5011"/>
                  </a:lnTo>
                  <a:lnTo>
                    <a:pt x="1539" y="4993"/>
                  </a:lnTo>
                  <a:lnTo>
                    <a:pt x="1569" y="4971"/>
                  </a:lnTo>
                  <a:lnTo>
                    <a:pt x="1592" y="4946"/>
                  </a:lnTo>
                  <a:lnTo>
                    <a:pt x="1611" y="4918"/>
                  </a:lnTo>
                  <a:lnTo>
                    <a:pt x="1624" y="4887"/>
                  </a:lnTo>
                  <a:lnTo>
                    <a:pt x="1633" y="4854"/>
                  </a:lnTo>
                  <a:lnTo>
                    <a:pt x="1638" y="4819"/>
                  </a:lnTo>
                  <a:lnTo>
                    <a:pt x="1640" y="4782"/>
                  </a:lnTo>
                  <a:lnTo>
                    <a:pt x="1640" y="310"/>
                  </a:lnTo>
                  <a:lnTo>
                    <a:pt x="1638" y="285"/>
                  </a:lnTo>
                  <a:lnTo>
                    <a:pt x="1632" y="261"/>
                  </a:lnTo>
                  <a:lnTo>
                    <a:pt x="1623" y="236"/>
                  </a:lnTo>
                  <a:lnTo>
                    <a:pt x="1611" y="214"/>
                  </a:lnTo>
                  <a:lnTo>
                    <a:pt x="1595" y="192"/>
                  </a:lnTo>
                  <a:lnTo>
                    <a:pt x="1578" y="172"/>
                  </a:lnTo>
                  <a:lnTo>
                    <a:pt x="1559" y="155"/>
                  </a:lnTo>
                  <a:lnTo>
                    <a:pt x="1538" y="141"/>
                  </a:lnTo>
                  <a:lnTo>
                    <a:pt x="1506" y="128"/>
                  </a:lnTo>
                  <a:lnTo>
                    <a:pt x="1471" y="115"/>
                  </a:lnTo>
                  <a:lnTo>
                    <a:pt x="1436" y="103"/>
                  </a:lnTo>
                  <a:lnTo>
                    <a:pt x="1399" y="92"/>
                  </a:lnTo>
                  <a:lnTo>
                    <a:pt x="1361" y="80"/>
                  </a:lnTo>
                  <a:lnTo>
                    <a:pt x="1322" y="70"/>
                  </a:lnTo>
                  <a:lnTo>
                    <a:pt x="1281" y="60"/>
                  </a:lnTo>
                  <a:lnTo>
                    <a:pt x="1241" y="52"/>
                  </a:lnTo>
                  <a:lnTo>
                    <a:pt x="1199" y="44"/>
                  </a:lnTo>
                  <a:lnTo>
                    <a:pt x="1156" y="37"/>
                  </a:lnTo>
                  <a:lnTo>
                    <a:pt x="1114" y="29"/>
                  </a:lnTo>
                  <a:lnTo>
                    <a:pt x="1070" y="24"/>
                  </a:lnTo>
                  <a:lnTo>
                    <a:pt x="1026" y="19"/>
                  </a:lnTo>
                  <a:lnTo>
                    <a:pt x="981" y="14"/>
                  </a:lnTo>
                  <a:lnTo>
                    <a:pt x="936" y="10"/>
                  </a:lnTo>
                  <a:lnTo>
                    <a:pt x="890" y="7"/>
                  </a:lnTo>
                  <a:lnTo>
                    <a:pt x="844" y="5"/>
                  </a:lnTo>
                  <a:lnTo>
                    <a:pt x="798" y="3"/>
                  </a:lnTo>
                  <a:lnTo>
                    <a:pt x="752" y="1"/>
                  </a:lnTo>
                  <a:lnTo>
                    <a:pt x="706" y="0"/>
                  </a:lnTo>
                  <a:lnTo>
                    <a:pt x="659" y="1"/>
                  </a:lnTo>
                  <a:lnTo>
                    <a:pt x="613" y="1"/>
                  </a:lnTo>
                  <a:lnTo>
                    <a:pt x="567" y="4"/>
                  </a:lnTo>
                  <a:lnTo>
                    <a:pt x="521" y="6"/>
                  </a:lnTo>
                  <a:lnTo>
                    <a:pt x="475" y="9"/>
                  </a:lnTo>
                  <a:lnTo>
                    <a:pt x="431" y="13"/>
                  </a:lnTo>
                  <a:lnTo>
                    <a:pt x="386" y="17"/>
                  </a:lnTo>
                  <a:lnTo>
                    <a:pt x="341" y="22"/>
                  </a:lnTo>
                  <a:lnTo>
                    <a:pt x="297" y="28"/>
                  </a:lnTo>
                  <a:lnTo>
                    <a:pt x="255" y="35"/>
                  </a:lnTo>
                  <a:lnTo>
                    <a:pt x="212" y="42"/>
                  </a:lnTo>
                  <a:lnTo>
                    <a:pt x="170" y="50"/>
                  </a:lnTo>
                  <a:lnTo>
                    <a:pt x="156" y="54"/>
                  </a:lnTo>
                  <a:lnTo>
                    <a:pt x="144" y="63"/>
                  </a:lnTo>
                  <a:lnTo>
                    <a:pt x="133" y="74"/>
                  </a:lnTo>
                  <a:lnTo>
                    <a:pt x="123" y="87"/>
                  </a:lnTo>
                  <a:lnTo>
                    <a:pt x="111" y="102"/>
                  </a:lnTo>
                  <a:lnTo>
                    <a:pt x="100" y="118"/>
                  </a:lnTo>
                  <a:lnTo>
                    <a:pt x="87" y="136"/>
                  </a:lnTo>
                  <a:lnTo>
                    <a:pt x="73" y="154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77" name="Freeform 73"/>
            <p:cNvSpPr>
              <a:spLocks/>
            </p:cNvSpPr>
            <p:nvPr/>
          </p:nvSpPr>
          <p:spPr bwMode="auto">
            <a:xfrm>
              <a:off x="4186" y="1305"/>
              <a:ext cx="22" cy="416"/>
            </a:xfrm>
            <a:custGeom>
              <a:avLst/>
              <a:gdLst>
                <a:gd name="T0" fmla="*/ 0 w 223"/>
                <a:gd name="T1" fmla="*/ 0 h 4990"/>
                <a:gd name="T2" fmla="*/ 0 w 223"/>
                <a:gd name="T3" fmla="*/ 0 h 4990"/>
                <a:gd name="T4" fmla="*/ 0 w 223"/>
                <a:gd name="T5" fmla="*/ 0 h 4990"/>
                <a:gd name="T6" fmla="*/ 0 w 223"/>
                <a:gd name="T7" fmla="*/ 0 h 4990"/>
                <a:gd name="T8" fmla="*/ 0 w 223"/>
                <a:gd name="T9" fmla="*/ 0 h 4990"/>
                <a:gd name="T10" fmla="*/ 0 w 223"/>
                <a:gd name="T11" fmla="*/ 0 h 4990"/>
                <a:gd name="T12" fmla="*/ 0 w 223"/>
                <a:gd name="T13" fmla="*/ 0 h 4990"/>
                <a:gd name="T14" fmla="*/ 0 w 223"/>
                <a:gd name="T15" fmla="*/ 0 h 4990"/>
                <a:gd name="T16" fmla="*/ 0 w 223"/>
                <a:gd name="T17" fmla="*/ 0 h 4990"/>
                <a:gd name="T18" fmla="*/ 0 w 223"/>
                <a:gd name="T19" fmla="*/ 0 h 4990"/>
                <a:gd name="T20" fmla="*/ 0 w 223"/>
                <a:gd name="T21" fmla="*/ 0 h 4990"/>
                <a:gd name="T22" fmla="*/ 0 w 223"/>
                <a:gd name="T23" fmla="*/ 0 h 4990"/>
                <a:gd name="T24" fmla="*/ 0 w 223"/>
                <a:gd name="T25" fmla="*/ 0 h 4990"/>
                <a:gd name="T26" fmla="*/ 0 w 223"/>
                <a:gd name="T27" fmla="*/ 0 h 4990"/>
                <a:gd name="T28" fmla="*/ 0 w 223"/>
                <a:gd name="T29" fmla="*/ 0 h 4990"/>
                <a:gd name="T30" fmla="*/ 0 w 223"/>
                <a:gd name="T31" fmla="*/ 0 h 4990"/>
                <a:gd name="T32" fmla="*/ 0 w 223"/>
                <a:gd name="T33" fmla="*/ 0 h 4990"/>
                <a:gd name="T34" fmla="*/ 0 w 223"/>
                <a:gd name="T35" fmla="*/ 0 h 4990"/>
                <a:gd name="T36" fmla="*/ 0 w 223"/>
                <a:gd name="T37" fmla="*/ 0 h 4990"/>
                <a:gd name="T38" fmla="*/ 0 w 223"/>
                <a:gd name="T39" fmla="*/ 0 h 4990"/>
                <a:gd name="T40" fmla="*/ 0 w 223"/>
                <a:gd name="T41" fmla="*/ 0 h 4990"/>
                <a:gd name="T42" fmla="*/ 0 w 223"/>
                <a:gd name="T43" fmla="*/ 0 h 4990"/>
                <a:gd name="T44" fmla="*/ 0 w 223"/>
                <a:gd name="T45" fmla="*/ 0 h 4990"/>
                <a:gd name="T46" fmla="*/ 0 w 223"/>
                <a:gd name="T47" fmla="*/ 0 h 4990"/>
                <a:gd name="T48" fmla="*/ 0 w 223"/>
                <a:gd name="T49" fmla="*/ 0 h 4990"/>
                <a:gd name="T50" fmla="*/ 0 w 223"/>
                <a:gd name="T51" fmla="*/ 0 h 4990"/>
                <a:gd name="T52" fmla="*/ 0 w 223"/>
                <a:gd name="T53" fmla="*/ 0 h 4990"/>
                <a:gd name="T54" fmla="*/ 0 w 223"/>
                <a:gd name="T55" fmla="*/ 0 h 4990"/>
                <a:gd name="T56" fmla="*/ 0 w 223"/>
                <a:gd name="T57" fmla="*/ 0 h 4990"/>
                <a:gd name="T58" fmla="*/ 0 w 223"/>
                <a:gd name="T59" fmla="*/ 0 h 4990"/>
                <a:gd name="T60" fmla="*/ 0 w 223"/>
                <a:gd name="T61" fmla="*/ 0 h 4990"/>
                <a:gd name="T62" fmla="*/ 0 w 223"/>
                <a:gd name="T63" fmla="*/ 0 h 4990"/>
                <a:gd name="T64" fmla="*/ 0 w 223"/>
                <a:gd name="T65" fmla="*/ 0 h 4990"/>
                <a:gd name="T66" fmla="*/ 0 w 223"/>
                <a:gd name="T67" fmla="*/ 0 h 4990"/>
                <a:gd name="T68" fmla="*/ 0 w 223"/>
                <a:gd name="T69" fmla="*/ 0 h 4990"/>
                <a:gd name="T70" fmla="*/ 0 w 223"/>
                <a:gd name="T71" fmla="*/ 0 h 4990"/>
                <a:gd name="T72" fmla="*/ 0 w 223"/>
                <a:gd name="T73" fmla="*/ 0 h 4990"/>
                <a:gd name="T74" fmla="*/ 0 w 223"/>
                <a:gd name="T75" fmla="*/ 0 h 4990"/>
                <a:gd name="T76" fmla="*/ 0 w 223"/>
                <a:gd name="T77" fmla="*/ 0 h 4990"/>
                <a:gd name="T78" fmla="*/ 0 w 223"/>
                <a:gd name="T79" fmla="*/ 0 h 4990"/>
                <a:gd name="T80" fmla="*/ 0 w 223"/>
                <a:gd name="T81" fmla="*/ 0 h 4990"/>
                <a:gd name="T82" fmla="*/ 0 w 223"/>
                <a:gd name="T83" fmla="*/ 0 h 4990"/>
                <a:gd name="T84" fmla="*/ 0 w 223"/>
                <a:gd name="T85" fmla="*/ 0 h 49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3"/>
                <a:gd name="T130" fmla="*/ 0 h 4990"/>
                <a:gd name="T131" fmla="*/ 223 w 223"/>
                <a:gd name="T132" fmla="*/ 4990 h 49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3" h="4990">
                  <a:moveTo>
                    <a:pt x="73" y="116"/>
                  </a:move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1" y="4863"/>
                  </a:lnTo>
                  <a:lnTo>
                    <a:pt x="3" y="4879"/>
                  </a:lnTo>
                  <a:lnTo>
                    <a:pt x="6" y="4896"/>
                  </a:lnTo>
                  <a:lnTo>
                    <a:pt x="11" y="4911"/>
                  </a:lnTo>
                  <a:lnTo>
                    <a:pt x="18" y="4927"/>
                  </a:lnTo>
                  <a:lnTo>
                    <a:pt x="27" y="4941"/>
                  </a:lnTo>
                  <a:lnTo>
                    <a:pt x="39" y="4955"/>
                  </a:lnTo>
                  <a:lnTo>
                    <a:pt x="54" y="4966"/>
                  </a:lnTo>
                  <a:lnTo>
                    <a:pt x="74" y="4977"/>
                  </a:lnTo>
                  <a:lnTo>
                    <a:pt x="96" y="4984"/>
                  </a:lnTo>
                  <a:lnTo>
                    <a:pt x="124" y="4989"/>
                  </a:lnTo>
                  <a:lnTo>
                    <a:pt x="155" y="4990"/>
                  </a:lnTo>
                  <a:lnTo>
                    <a:pt x="192" y="4989"/>
                  </a:lnTo>
                  <a:lnTo>
                    <a:pt x="175" y="4935"/>
                  </a:lnTo>
                  <a:lnTo>
                    <a:pt x="162" y="4880"/>
                  </a:lnTo>
                  <a:lnTo>
                    <a:pt x="152" y="4825"/>
                  </a:lnTo>
                  <a:lnTo>
                    <a:pt x="143" y="4771"/>
                  </a:lnTo>
                  <a:lnTo>
                    <a:pt x="137" y="4717"/>
                  </a:lnTo>
                  <a:lnTo>
                    <a:pt x="132" y="4664"/>
                  </a:lnTo>
                  <a:lnTo>
                    <a:pt x="130" y="4613"/>
                  </a:lnTo>
                  <a:lnTo>
                    <a:pt x="129" y="4564"/>
                  </a:lnTo>
                  <a:lnTo>
                    <a:pt x="187" y="249"/>
                  </a:lnTo>
                  <a:lnTo>
                    <a:pt x="187" y="198"/>
                  </a:lnTo>
                  <a:lnTo>
                    <a:pt x="186" y="155"/>
                  </a:lnTo>
                  <a:lnTo>
                    <a:pt x="186" y="117"/>
                  </a:lnTo>
                  <a:lnTo>
                    <a:pt x="187" y="84"/>
                  </a:lnTo>
                  <a:lnTo>
                    <a:pt x="191" y="56"/>
                  </a:lnTo>
                  <a:lnTo>
                    <a:pt x="197" y="33"/>
                  </a:lnTo>
                  <a:lnTo>
                    <a:pt x="208" y="14"/>
                  </a:lnTo>
                  <a:lnTo>
                    <a:pt x="223" y="0"/>
                  </a:lnTo>
                  <a:lnTo>
                    <a:pt x="195" y="4"/>
                  </a:lnTo>
                  <a:lnTo>
                    <a:pt x="171" y="12"/>
                  </a:lnTo>
                  <a:lnTo>
                    <a:pt x="151" y="24"/>
                  </a:lnTo>
                  <a:lnTo>
                    <a:pt x="134" y="38"/>
                  </a:lnTo>
                  <a:lnTo>
                    <a:pt x="118" y="55"/>
                  </a:lnTo>
                  <a:lnTo>
                    <a:pt x="103" y="73"/>
                  </a:lnTo>
                  <a:lnTo>
                    <a:pt x="88" y="94"/>
                  </a:lnTo>
                  <a:lnTo>
                    <a:pt x="73" y="116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78" name="Freeform 74"/>
            <p:cNvSpPr>
              <a:spLocks/>
            </p:cNvSpPr>
            <p:nvPr/>
          </p:nvSpPr>
          <p:spPr bwMode="auto">
            <a:xfrm>
              <a:off x="4185" y="1305"/>
              <a:ext cx="23" cy="416"/>
            </a:xfrm>
            <a:custGeom>
              <a:avLst/>
              <a:gdLst>
                <a:gd name="T0" fmla="*/ 0 w 224"/>
                <a:gd name="T1" fmla="*/ 0 h 4990"/>
                <a:gd name="T2" fmla="*/ 0 w 224"/>
                <a:gd name="T3" fmla="*/ 0 h 4990"/>
                <a:gd name="T4" fmla="*/ 0 w 224"/>
                <a:gd name="T5" fmla="*/ 0 h 4990"/>
                <a:gd name="T6" fmla="*/ 0 w 224"/>
                <a:gd name="T7" fmla="*/ 0 h 4990"/>
                <a:gd name="T8" fmla="*/ 0 w 224"/>
                <a:gd name="T9" fmla="*/ 0 h 4990"/>
                <a:gd name="T10" fmla="*/ 0 w 224"/>
                <a:gd name="T11" fmla="*/ 0 h 4990"/>
                <a:gd name="T12" fmla="*/ 0 w 224"/>
                <a:gd name="T13" fmla="*/ 0 h 4990"/>
                <a:gd name="T14" fmla="*/ 0 w 224"/>
                <a:gd name="T15" fmla="*/ 0 h 4990"/>
                <a:gd name="T16" fmla="*/ 0 w 224"/>
                <a:gd name="T17" fmla="*/ 0 h 4990"/>
                <a:gd name="T18" fmla="*/ 0 w 224"/>
                <a:gd name="T19" fmla="*/ 0 h 4990"/>
                <a:gd name="T20" fmla="*/ 0 w 224"/>
                <a:gd name="T21" fmla="*/ 0 h 4990"/>
                <a:gd name="T22" fmla="*/ 0 w 224"/>
                <a:gd name="T23" fmla="*/ 0 h 4990"/>
                <a:gd name="T24" fmla="*/ 0 w 224"/>
                <a:gd name="T25" fmla="*/ 0 h 4990"/>
                <a:gd name="T26" fmla="*/ 0 w 224"/>
                <a:gd name="T27" fmla="*/ 0 h 4990"/>
                <a:gd name="T28" fmla="*/ 0 w 224"/>
                <a:gd name="T29" fmla="*/ 0 h 4990"/>
                <a:gd name="T30" fmla="*/ 0 w 224"/>
                <a:gd name="T31" fmla="*/ 0 h 4990"/>
                <a:gd name="T32" fmla="*/ 0 w 224"/>
                <a:gd name="T33" fmla="*/ 0 h 4990"/>
                <a:gd name="T34" fmla="*/ 0 w 224"/>
                <a:gd name="T35" fmla="*/ 0 h 4990"/>
                <a:gd name="T36" fmla="*/ 0 w 224"/>
                <a:gd name="T37" fmla="*/ 0 h 4990"/>
                <a:gd name="T38" fmla="*/ 0 w 224"/>
                <a:gd name="T39" fmla="*/ 0 h 4990"/>
                <a:gd name="T40" fmla="*/ 0 w 224"/>
                <a:gd name="T41" fmla="*/ 0 h 4990"/>
                <a:gd name="T42" fmla="*/ 0 w 224"/>
                <a:gd name="T43" fmla="*/ 0 h 4990"/>
                <a:gd name="T44" fmla="*/ 0 w 224"/>
                <a:gd name="T45" fmla="*/ 0 h 4990"/>
                <a:gd name="T46" fmla="*/ 0 w 224"/>
                <a:gd name="T47" fmla="*/ 0 h 4990"/>
                <a:gd name="T48" fmla="*/ 0 w 224"/>
                <a:gd name="T49" fmla="*/ 0 h 4990"/>
                <a:gd name="T50" fmla="*/ 0 w 224"/>
                <a:gd name="T51" fmla="*/ 0 h 4990"/>
                <a:gd name="T52" fmla="*/ 0 w 224"/>
                <a:gd name="T53" fmla="*/ 0 h 4990"/>
                <a:gd name="T54" fmla="*/ 0 w 224"/>
                <a:gd name="T55" fmla="*/ 0 h 4990"/>
                <a:gd name="T56" fmla="*/ 0 w 224"/>
                <a:gd name="T57" fmla="*/ 0 h 4990"/>
                <a:gd name="T58" fmla="*/ 0 w 224"/>
                <a:gd name="T59" fmla="*/ 0 h 4990"/>
                <a:gd name="T60" fmla="*/ 0 w 224"/>
                <a:gd name="T61" fmla="*/ 0 h 4990"/>
                <a:gd name="T62" fmla="*/ 0 w 224"/>
                <a:gd name="T63" fmla="*/ 0 h 4990"/>
                <a:gd name="T64" fmla="*/ 0 w 224"/>
                <a:gd name="T65" fmla="*/ 0 h 4990"/>
                <a:gd name="T66" fmla="*/ 0 w 224"/>
                <a:gd name="T67" fmla="*/ 0 h 4990"/>
                <a:gd name="T68" fmla="*/ 0 w 224"/>
                <a:gd name="T69" fmla="*/ 0 h 4990"/>
                <a:gd name="T70" fmla="*/ 0 w 224"/>
                <a:gd name="T71" fmla="*/ 0 h 4990"/>
                <a:gd name="T72" fmla="*/ 0 w 224"/>
                <a:gd name="T73" fmla="*/ 0 h 4990"/>
                <a:gd name="T74" fmla="*/ 0 w 224"/>
                <a:gd name="T75" fmla="*/ 0 h 4990"/>
                <a:gd name="T76" fmla="*/ 0 w 224"/>
                <a:gd name="T77" fmla="*/ 0 h 4990"/>
                <a:gd name="T78" fmla="*/ 0 w 224"/>
                <a:gd name="T79" fmla="*/ 0 h 4990"/>
                <a:gd name="T80" fmla="*/ 0 w 224"/>
                <a:gd name="T81" fmla="*/ 0 h 4990"/>
                <a:gd name="T82" fmla="*/ 0 w 224"/>
                <a:gd name="T83" fmla="*/ 0 h 4990"/>
                <a:gd name="T84" fmla="*/ 0 w 224"/>
                <a:gd name="T85" fmla="*/ 0 h 49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"/>
                <a:gd name="T130" fmla="*/ 0 h 4990"/>
                <a:gd name="T131" fmla="*/ 224 w 224"/>
                <a:gd name="T132" fmla="*/ 4990 h 49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" h="4990">
                  <a:moveTo>
                    <a:pt x="74" y="116"/>
                  </a:move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2" y="4863"/>
                  </a:lnTo>
                  <a:lnTo>
                    <a:pt x="4" y="4879"/>
                  </a:lnTo>
                  <a:lnTo>
                    <a:pt x="7" y="4896"/>
                  </a:lnTo>
                  <a:lnTo>
                    <a:pt x="12" y="4911"/>
                  </a:lnTo>
                  <a:lnTo>
                    <a:pt x="19" y="4927"/>
                  </a:lnTo>
                  <a:lnTo>
                    <a:pt x="28" y="4941"/>
                  </a:lnTo>
                  <a:lnTo>
                    <a:pt x="40" y="4955"/>
                  </a:lnTo>
                  <a:lnTo>
                    <a:pt x="55" y="4966"/>
                  </a:lnTo>
                  <a:lnTo>
                    <a:pt x="75" y="4977"/>
                  </a:lnTo>
                  <a:lnTo>
                    <a:pt x="97" y="4984"/>
                  </a:lnTo>
                  <a:lnTo>
                    <a:pt x="124" y="4989"/>
                  </a:lnTo>
                  <a:lnTo>
                    <a:pt x="156" y="4990"/>
                  </a:lnTo>
                  <a:lnTo>
                    <a:pt x="193" y="4989"/>
                  </a:lnTo>
                  <a:lnTo>
                    <a:pt x="148" y="4970"/>
                  </a:lnTo>
                  <a:lnTo>
                    <a:pt x="113" y="4945"/>
                  </a:lnTo>
                  <a:lnTo>
                    <a:pt x="87" y="4914"/>
                  </a:lnTo>
                  <a:lnTo>
                    <a:pt x="69" y="4878"/>
                  </a:lnTo>
                  <a:lnTo>
                    <a:pt x="56" y="4839"/>
                  </a:lnTo>
                  <a:lnTo>
                    <a:pt x="48" y="4795"/>
                  </a:lnTo>
                  <a:lnTo>
                    <a:pt x="45" y="4749"/>
                  </a:lnTo>
                  <a:lnTo>
                    <a:pt x="44" y="4701"/>
                  </a:lnTo>
                  <a:lnTo>
                    <a:pt x="119" y="217"/>
                  </a:lnTo>
                  <a:lnTo>
                    <a:pt x="121" y="168"/>
                  </a:lnTo>
                  <a:lnTo>
                    <a:pt x="129" y="128"/>
                  </a:lnTo>
                  <a:lnTo>
                    <a:pt x="140" y="95"/>
                  </a:lnTo>
                  <a:lnTo>
                    <a:pt x="154" y="68"/>
                  </a:lnTo>
                  <a:lnTo>
                    <a:pt x="169" y="46"/>
                  </a:lnTo>
                  <a:lnTo>
                    <a:pt x="187" y="28"/>
                  </a:lnTo>
                  <a:lnTo>
                    <a:pt x="206" y="13"/>
                  </a:lnTo>
                  <a:lnTo>
                    <a:pt x="224" y="0"/>
                  </a:lnTo>
                  <a:lnTo>
                    <a:pt x="196" y="4"/>
                  </a:lnTo>
                  <a:lnTo>
                    <a:pt x="172" y="12"/>
                  </a:lnTo>
                  <a:lnTo>
                    <a:pt x="152" y="24"/>
                  </a:lnTo>
                  <a:lnTo>
                    <a:pt x="135" y="38"/>
                  </a:lnTo>
                  <a:lnTo>
                    <a:pt x="118" y="55"/>
                  </a:lnTo>
                  <a:lnTo>
                    <a:pt x="104" y="73"/>
                  </a:lnTo>
                  <a:lnTo>
                    <a:pt x="89" y="94"/>
                  </a:lnTo>
                  <a:lnTo>
                    <a:pt x="74" y="116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79" name="Freeform 75"/>
            <p:cNvSpPr>
              <a:spLocks/>
            </p:cNvSpPr>
            <p:nvPr/>
          </p:nvSpPr>
          <p:spPr bwMode="auto">
            <a:xfrm>
              <a:off x="4186" y="1305"/>
              <a:ext cx="22" cy="416"/>
            </a:xfrm>
            <a:custGeom>
              <a:avLst/>
              <a:gdLst>
                <a:gd name="T0" fmla="*/ 0 w 220"/>
                <a:gd name="T1" fmla="*/ 0 h 4993"/>
                <a:gd name="T2" fmla="*/ 0 w 220"/>
                <a:gd name="T3" fmla="*/ 0 h 4993"/>
                <a:gd name="T4" fmla="*/ 0 w 220"/>
                <a:gd name="T5" fmla="*/ 0 h 4993"/>
                <a:gd name="T6" fmla="*/ 0 w 220"/>
                <a:gd name="T7" fmla="*/ 0 h 4993"/>
                <a:gd name="T8" fmla="*/ 0 w 220"/>
                <a:gd name="T9" fmla="*/ 0 h 4993"/>
                <a:gd name="T10" fmla="*/ 0 w 220"/>
                <a:gd name="T11" fmla="*/ 0 h 4993"/>
                <a:gd name="T12" fmla="*/ 0 w 220"/>
                <a:gd name="T13" fmla="*/ 0 h 4993"/>
                <a:gd name="T14" fmla="*/ 0 w 220"/>
                <a:gd name="T15" fmla="*/ 0 h 4993"/>
                <a:gd name="T16" fmla="*/ 0 w 220"/>
                <a:gd name="T17" fmla="*/ 0 h 4993"/>
                <a:gd name="T18" fmla="*/ 0 w 220"/>
                <a:gd name="T19" fmla="*/ 0 h 4993"/>
                <a:gd name="T20" fmla="*/ 0 w 220"/>
                <a:gd name="T21" fmla="*/ 0 h 4993"/>
                <a:gd name="T22" fmla="*/ 0 w 220"/>
                <a:gd name="T23" fmla="*/ 0 h 4993"/>
                <a:gd name="T24" fmla="*/ 0 w 220"/>
                <a:gd name="T25" fmla="*/ 0 h 4993"/>
                <a:gd name="T26" fmla="*/ 0 w 220"/>
                <a:gd name="T27" fmla="*/ 0 h 4993"/>
                <a:gd name="T28" fmla="*/ 0 w 220"/>
                <a:gd name="T29" fmla="*/ 0 h 4993"/>
                <a:gd name="T30" fmla="*/ 0 w 220"/>
                <a:gd name="T31" fmla="*/ 0 h 4993"/>
                <a:gd name="T32" fmla="*/ 0 w 220"/>
                <a:gd name="T33" fmla="*/ 0 h 4993"/>
                <a:gd name="T34" fmla="*/ 0 w 220"/>
                <a:gd name="T35" fmla="*/ 0 h 4993"/>
                <a:gd name="T36" fmla="*/ 0 w 220"/>
                <a:gd name="T37" fmla="*/ 0 h 4993"/>
                <a:gd name="T38" fmla="*/ 0 w 220"/>
                <a:gd name="T39" fmla="*/ 0 h 4993"/>
                <a:gd name="T40" fmla="*/ 0 w 220"/>
                <a:gd name="T41" fmla="*/ 0 h 4993"/>
                <a:gd name="T42" fmla="*/ 0 w 220"/>
                <a:gd name="T43" fmla="*/ 0 h 4993"/>
                <a:gd name="T44" fmla="*/ 0 w 220"/>
                <a:gd name="T45" fmla="*/ 0 h 4993"/>
                <a:gd name="T46" fmla="*/ 0 w 220"/>
                <a:gd name="T47" fmla="*/ 0 h 4993"/>
                <a:gd name="T48" fmla="*/ 0 w 220"/>
                <a:gd name="T49" fmla="*/ 0 h 4993"/>
                <a:gd name="T50" fmla="*/ 0 w 220"/>
                <a:gd name="T51" fmla="*/ 0 h 4993"/>
                <a:gd name="T52" fmla="*/ 0 w 220"/>
                <a:gd name="T53" fmla="*/ 0 h 4993"/>
                <a:gd name="T54" fmla="*/ 0 w 220"/>
                <a:gd name="T55" fmla="*/ 0 h 4993"/>
                <a:gd name="T56" fmla="*/ 0 w 220"/>
                <a:gd name="T57" fmla="*/ 0 h 4993"/>
                <a:gd name="T58" fmla="*/ 0 w 220"/>
                <a:gd name="T59" fmla="*/ 0 h 4993"/>
                <a:gd name="T60" fmla="*/ 0 w 220"/>
                <a:gd name="T61" fmla="*/ 0 h 4993"/>
                <a:gd name="T62" fmla="*/ 0 w 220"/>
                <a:gd name="T63" fmla="*/ 0 h 4993"/>
                <a:gd name="T64" fmla="*/ 0 w 220"/>
                <a:gd name="T65" fmla="*/ 0 h 4993"/>
                <a:gd name="T66" fmla="*/ 0 w 220"/>
                <a:gd name="T67" fmla="*/ 0 h 4993"/>
                <a:gd name="T68" fmla="*/ 0 w 220"/>
                <a:gd name="T69" fmla="*/ 0 h 4993"/>
                <a:gd name="T70" fmla="*/ 0 w 220"/>
                <a:gd name="T71" fmla="*/ 0 h 4993"/>
                <a:gd name="T72" fmla="*/ 0 w 220"/>
                <a:gd name="T73" fmla="*/ 0 h 4993"/>
                <a:gd name="T74" fmla="*/ 0 w 220"/>
                <a:gd name="T75" fmla="*/ 0 h 4993"/>
                <a:gd name="T76" fmla="*/ 0 w 220"/>
                <a:gd name="T77" fmla="*/ 0 h 4993"/>
                <a:gd name="T78" fmla="*/ 0 w 220"/>
                <a:gd name="T79" fmla="*/ 0 h 4993"/>
                <a:gd name="T80" fmla="*/ 0 w 220"/>
                <a:gd name="T81" fmla="*/ 0 h 4993"/>
                <a:gd name="T82" fmla="*/ 0 w 220"/>
                <a:gd name="T83" fmla="*/ 0 h 4993"/>
                <a:gd name="T84" fmla="*/ 0 w 220"/>
                <a:gd name="T85" fmla="*/ 0 h 4993"/>
                <a:gd name="T86" fmla="*/ 0 w 220"/>
                <a:gd name="T87" fmla="*/ 0 h 4993"/>
                <a:gd name="T88" fmla="*/ 0 w 220"/>
                <a:gd name="T89" fmla="*/ 0 h 4993"/>
                <a:gd name="T90" fmla="*/ 0 w 220"/>
                <a:gd name="T91" fmla="*/ 0 h 4993"/>
                <a:gd name="T92" fmla="*/ 0 w 220"/>
                <a:gd name="T93" fmla="*/ 0 h 4993"/>
                <a:gd name="T94" fmla="*/ 0 w 220"/>
                <a:gd name="T95" fmla="*/ 0 h 4993"/>
                <a:gd name="T96" fmla="*/ 0 w 220"/>
                <a:gd name="T97" fmla="*/ 0 h 4993"/>
                <a:gd name="T98" fmla="*/ 0 w 220"/>
                <a:gd name="T99" fmla="*/ 0 h 4993"/>
                <a:gd name="T100" fmla="*/ 0 w 220"/>
                <a:gd name="T101" fmla="*/ 0 h 4993"/>
                <a:gd name="T102" fmla="*/ 0 w 220"/>
                <a:gd name="T103" fmla="*/ 0 h 4993"/>
                <a:gd name="T104" fmla="*/ 0 w 220"/>
                <a:gd name="T105" fmla="*/ 0 h 4993"/>
                <a:gd name="T106" fmla="*/ 0 w 220"/>
                <a:gd name="T107" fmla="*/ 0 h 4993"/>
                <a:gd name="T108" fmla="*/ 0 w 220"/>
                <a:gd name="T109" fmla="*/ 0 h 4993"/>
                <a:gd name="T110" fmla="*/ 0 w 220"/>
                <a:gd name="T111" fmla="*/ 0 h 4993"/>
                <a:gd name="T112" fmla="*/ 0 w 220"/>
                <a:gd name="T113" fmla="*/ 0 h 49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4993"/>
                <a:gd name="T173" fmla="*/ 220 w 220"/>
                <a:gd name="T174" fmla="*/ 4993 h 49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4993">
                  <a:moveTo>
                    <a:pt x="72" y="116"/>
                  </a:moveTo>
                  <a:lnTo>
                    <a:pt x="65" y="617"/>
                  </a:lnTo>
                  <a:lnTo>
                    <a:pt x="59" y="994"/>
                  </a:lnTo>
                  <a:lnTo>
                    <a:pt x="54" y="1325"/>
                  </a:lnTo>
                  <a:lnTo>
                    <a:pt x="48" y="1678"/>
                  </a:lnTo>
                  <a:lnTo>
                    <a:pt x="41" y="2129"/>
                  </a:lnTo>
                  <a:lnTo>
                    <a:pt x="32" y="2751"/>
                  </a:lnTo>
                  <a:lnTo>
                    <a:pt x="18" y="3618"/>
                  </a:ln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1" y="4863"/>
                  </a:lnTo>
                  <a:lnTo>
                    <a:pt x="3" y="4878"/>
                  </a:lnTo>
                  <a:lnTo>
                    <a:pt x="6" y="4895"/>
                  </a:lnTo>
                  <a:lnTo>
                    <a:pt x="11" y="4911"/>
                  </a:lnTo>
                  <a:lnTo>
                    <a:pt x="19" y="4927"/>
                  </a:lnTo>
                  <a:lnTo>
                    <a:pt x="28" y="4941"/>
                  </a:lnTo>
                  <a:lnTo>
                    <a:pt x="41" y="4955"/>
                  </a:lnTo>
                  <a:lnTo>
                    <a:pt x="57" y="4967"/>
                  </a:lnTo>
                  <a:lnTo>
                    <a:pt x="76" y="4978"/>
                  </a:lnTo>
                  <a:lnTo>
                    <a:pt x="99" y="4985"/>
                  </a:lnTo>
                  <a:lnTo>
                    <a:pt x="127" y="4991"/>
                  </a:lnTo>
                  <a:lnTo>
                    <a:pt x="159" y="4993"/>
                  </a:lnTo>
                  <a:lnTo>
                    <a:pt x="196" y="4993"/>
                  </a:lnTo>
                  <a:lnTo>
                    <a:pt x="171" y="4948"/>
                  </a:lnTo>
                  <a:lnTo>
                    <a:pt x="152" y="4900"/>
                  </a:lnTo>
                  <a:lnTo>
                    <a:pt x="137" y="4850"/>
                  </a:lnTo>
                  <a:lnTo>
                    <a:pt x="125" y="4800"/>
                  </a:lnTo>
                  <a:lnTo>
                    <a:pt x="117" y="4748"/>
                  </a:lnTo>
                  <a:lnTo>
                    <a:pt x="110" y="4697"/>
                  </a:lnTo>
                  <a:lnTo>
                    <a:pt x="107" y="4646"/>
                  </a:lnTo>
                  <a:lnTo>
                    <a:pt x="106" y="4598"/>
                  </a:lnTo>
                  <a:lnTo>
                    <a:pt x="113" y="4132"/>
                  </a:lnTo>
                  <a:lnTo>
                    <a:pt x="119" y="3780"/>
                  </a:lnTo>
                  <a:lnTo>
                    <a:pt x="123" y="3473"/>
                  </a:lnTo>
                  <a:lnTo>
                    <a:pt x="128" y="3143"/>
                  </a:lnTo>
                  <a:lnTo>
                    <a:pt x="133" y="2723"/>
                  </a:lnTo>
                  <a:lnTo>
                    <a:pt x="141" y="2144"/>
                  </a:lnTo>
                  <a:lnTo>
                    <a:pt x="152" y="1340"/>
                  </a:lnTo>
                  <a:lnTo>
                    <a:pt x="167" y="240"/>
                  </a:lnTo>
                  <a:lnTo>
                    <a:pt x="168" y="190"/>
                  </a:lnTo>
                  <a:lnTo>
                    <a:pt x="170" y="148"/>
                  </a:lnTo>
                  <a:lnTo>
                    <a:pt x="172" y="111"/>
                  </a:lnTo>
                  <a:lnTo>
                    <a:pt x="178" y="79"/>
                  </a:lnTo>
                  <a:lnTo>
                    <a:pt x="184" y="54"/>
                  </a:lnTo>
                  <a:lnTo>
                    <a:pt x="193" y="32"/>
                  </a:lnTo>
                  <a:lnTo>
                    <a:pt x="205" y="14"/>
                  </a:lnTo>
                  <a:lnTo>
                    <a:pt x="220" y="0"/>
                  </a:lnTo>
                  <a:lnTo>
                    <a:pt x="193" y="4"/>
                  </a:lnTo>
                  <a:lnTo>
                    <a:pt x="169" y="12"/>
                  </a:lnTo>
                  <a:lnTo>
                    <a:pt x="149" y="24"/>
                  </a:lnTo>
                  <a:lnTo>
                    <a:pt x="132" y="38"/>
                  </a:lnTo>
                  <a:lnTo>
                    <a:pt x="116" y="55"/>
                  </a:lnTo>
                  <a:lnTo>
                    <a:pt x="101" y="73"/>
                  </a:lnTo>
                  <a:lnTo>
                    <a:pt x="87" y="94"/>
                  </a:lnTo>
                  <a:lnTo>
                    <a:pt x="72" y="116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80" name="Freeform 76"/>
            <p:cNvSpPr>
              <a:spLocks/>
            </p:cNvSpPr>
            <p:nvPr/>
          </p:nvSpPr>
          <p:spPr bwMode="auto">
            <a:xfrm>
              <a:off x="4186" y="1305"/>
              <a:ext cx="22" cy="416"/>
            </a:xfrm>
            <a:custGeom>
              <a:avLst/>
              <a:gdLst>
                <a:gd name="T0" fmla="*/ 0 w 220"/>
                <a:gd name="T1" fmla="*/ 0 h 4998"/>
                <a:gd name="T2" fmla="*/ 0 w 220"/>
                <a:gd name="T3" fmla="*/ 0 h 4998"/>
                <a:gd name="T4" fmla="*/ 0 w 220"/>
                <a:gd name="T5" fmla="*/ 0 h 4998"/>
                <a:gd name="T6" fmla="*/ 0 w 220"/>
                <a:gd name="T7" fmla="*/ 0 h 4998"/>
                <a:gd name="T8" fmla="*/ 0 w 220"/>
                <a:gd name="T9" fmla="*/ 0 h 4998"/>
                <a:gd name="T10" fmla="*/ 0 w 220"/>
                <a:gd name="T11" fmla="*/ 0 h 4998"/>
                <a:gd name="T12" fmla="*/ 0 w 220"/>
                <a:gd name="T13" fmla="*/ 0 h 4998"/>
                <a:gd name="T14" fmla="*/ 0 w 220"/>
                <a:gd name="T15" fmla="*/ 0 h 4998"/>
                <a:gd name="T16" fmla="*/ 0 w 220"/>
                <a:gd name="T17" fmla="*/ 0 h 4998"/>
                <a:gd name="T18" fmla="*/ 0 w 220"/>
                <a:gd name="T19" fmla="*/ 0 h 4998"/>
                <a:gd name="T20" fmla="*/ 0 w 220"/>
                <a:gd name="T21" fmla="*/ 0 h 4998"/>
                <a:gd name="T22" fmla="*/ 0 w 220"/>
                <a:gd name="T23" fmla="*/ 0 h 4998"/>
                <a:gd name="T24" fmla="*/ 0 w 220"/>
                <a:gd name="T25" fmla="*/ 0 h 4998"/>
                <a:gd name="T26" fmla="*/ 0 w 220"/>
                <a:gd name="T27" fmla="*/ 0 h 4998"/>
                <a:gd name="T28" fmla="*/ 0 w 220"/>
                <a:gd name="T29" fmla="*/ 0 h 4998"/>
                <a:gd name="T30" fmla="*/ 0 w 220"/>
                <a:gd name="T31" fmla="*/ 0 h 4998"/>
                <a:gd name="T32" fmla="*/ 0 w 220"/>
                <a:gd name="T33" fmla="*/ 0 h 4998"/>
                <a:gd name="T34" fmla="*/ 0 w 220"/>
                <a:gd name="T35" fmla="*/ 0 h 4998"/>
                <a:gd name="T36" fmla="*/ 0 w 220"/>
                <a:gd name="T37" fmla="*/ 0 h 4998"/>
                <a:gd name="T38" fmla="*/ 0 w 220"/>
                <a:gd name="T39" fmla="*/ 0 h 4998"/>
                <a:gd name="T40" fmla="*/ 0 w 220"/>
                <a:gd name="T41" fmla="*/ 0 h 4998"/>
                <a:gd name="T42" fmla="*/ 0 w 220"/>
                <a:gd name="T43" fmla="*/ 0 h 4998"/>
                <a:gd name="T44" fmla="*/ 0 w 220"/>
                <a:gd name="T45" fmla="*/ 0 h 4998"/>
                <a:gd name="T46" fmla="*/ 0 w 220"/>
                <a:gd name="T47" fmla="*/ 0 h 4998"/>
                <a:gd name="T48" fmla="*/ 0 w 220"/>
                <a:gd name="T49" fmla="*/ 0 h 4998"/>
                <a:gd name="T50" fmla="*/ 0 w 220"/>
                <a:gd name="T51" fmla="*/ 0 h 4998"/>
                <a:gd name="T52" fmla="*/ 0 w 220"/>
                <a:gd name="T53" fmla="*/ 0 h 4998"/>
                <a:gd name="T54" fmla="*/ 0 w 220"/>
                <a:gd name="T55" fmla="*/ 0 h 4998"/>
                <a:gd name="T56" fmla="*/ 0 w 220"/>
                <a:gd name="T57" fmla="*/ 0 h 4998"/>
                <a:gd name="T58" fmla="*/ 0 w 220"/>
                <a:gd name="T59" fmla="*/ 0 h 4998"/>
                <a:gd name="T60" fmla="*/ 0 w 220"/>
                <a:gd name="T61" fmla="*/ 0 h 4998"/>
                <a:gd name="T62" fmla="*/ 0 w 220"/>
                <a:gd name="T63" fmla="*/ 0 h 4998"/>
                <a:gd name="T64" fmla="*/ 0 w 220"/>
                <a:gd name="T65" fmla="*/ 0 h 4998"/>
                <a:gd name="T66" fmla="*/ 0 w 220"/>
                <a:gd name="T67" fmla="*/ 0 h 4998"/>
                <a:gd name="T68" fmla="*/ 0 w 220"/>
                <a:gd name="T69" fmla="*/ 0 h 4998"/>
                <a:gd name="T70" fmla="*/ 0 w 220"/>
                <a:gd name="T71" fmla="*/ 0 h 4998"/>
                <a:gd name="T72" fmla="*/ 0 w 220"/>
                <a:gd name="T73" fmla="*/ 0 h 4998"/>
                <a:gd name="T74" fmla="*/ 0 w 220"/>
                <a:gd name="T75" fmla="*/ 0 h 4998"/>
                <a:gd name="T76" fmla="*/ 0 w 220"/>
                <a:gd name="T77" fmla="*/ 0 h 4998"/>
                <a:gd name="T78" fmla="*/ 0 w 220"/>
                <a:gd name="T79" fmla="*/ 0 h 4998"/>
                <a:gd name="T80" fmla="*/ 0 w 220"/>
                <a:gd name="T81" fmla="*/ 0 h 4998"/>
                <a:gd name="T82" fmla="*/ 0 w 220"/>
                <a:gd name="T83" fmla="*/ 0 h 4998"/>
                <a:gd name="T84" fmla="*/ 0 w 220"/>
                <a:gd name="T85" fmla="*/ 0 h 4998"/>
                <a:gd name="T86" fmla="*/ 0 w 220"/>
                <a:gd name="T87" fmla="*/ 0 h 4998"/>
                <a:gd name="T88" fmla="*/ 0 w 220"/>
                <a:gd name="T89" fmla="*/ 0 h 4998"/>
                <a:gd name="T90" fmla="*/ 0 w 220"/>
                <a:gd name="T91" fmla="*/ 0 h 4998"/>
                <a:gd name="T92" fmla="*/ 0 w 220"/>
                <a:gd name="T93" fmla="*/ 0 h 4998"/>
                <a:gd name="T94" fmla="*/ 0 w 220"/>
                <a:gd name="T95" fmla="*/ 0 h 4998"/>
                <a:gd name="T96" fmla="*/ 0 w 220"/>
                <a:gd name="T97" fmla="*/ 0 h 4998"/>
                <a:gd name="T98" fmla="*/ 0 w 220"/>
                <a:gd name="T99" fmla="*/ 0 h 4998"/>
                <a:gd name="T100" fmla="*/ 0 w 220"/>
                <a:gd name="T101" fmla="*/ 0 h 4998"/>
                <a:gd name="T102" fmla="*/ 0 w 220"/>
                <a:gd name="T103" fmla="*/ 0 h 4998"/>
                <a:gd name="T104" fmla="*/ 0 w 220"/>
                <a:gd name="T105" fmla="*/ 0 h 4998"/>
                <a:gd name="T106" fmla="*/ 0 w 220"/>
                <a:gd name="T107" fmla="*/ 0 h 4998"/>
                <a:gd name="T108" fmla="*/ 0 w 220"/>
                <a:gd name="T109" fmla="*/ 0 h 4998"/>
                <a:gd name="T110" fmla="*/ 0 w 220"/>
                <a:gd name="T111" fmla="*/ 0 h 4998"/>
                <a:gd name="T112" fmla="*/ 0 w 220"/>
                <a:gd name="T113" fmla="*/ 0 h 49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4998"/>
                <a:gd name="T173" fmla="*/ 220 w 220"/>
                <a:gd name="T174" fmla="*/ 4998 h 49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4998">
                  <a:moveTo>
                    <a:pt x="72" y="116"/>
                  </a:moveTo>
                  <a:lnTo>
                    <a:pt x="65" y="617"/>
                  </a:lnTo>
                  <a:lnTo>
                    <a:pt x="59" y="994"/>
                  </a:lnTo>
                  <a:lnTo>
                    <a:pt x="54" y="1325"/>
                  </a:lnTo>
                  <a:lnTo>
                    <a:pt x="48" y="1678"/>
                  </a:lnTo>
                  <a:lnTo>
                    <a:pt x="41" y="2129"/>
                  </a:lnTo>
                  <a:lnTo>
                    <a:pt x="32" y="2751"/>
                  </a:lnTo>
                  <a:lnTo>
                    <a:pt x="18" y="3618"/>
                  </a:ln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1" y="4862"/>
                  </a:lnTo>
                  <a:lnTo>
                    <a:pt x="4" y="4878"/>
                  </a:lnTo>
                  <a:lnTo>
                    <a:pt x="7" y="4895"/>
                  </a:lnTo>
                  <a:lnTo>
                    <a:pt x="13" y="4911"/>
                  </a:lnTo>
                  <a:lnTo>
                    <a:pt x="20" y="4927"/>
                  </a:lnTo>
                  <a:lnTo>
                    <a:pt x="30" y="4941"/>
                  </a:lnTo>
                  <a:lnTo>
                    <a:pt x="43" y="4956"/>
                  </a:lnTo>
                  <a:lnTo>
                    <a:pt x="59" y="4968"/>
                  </a:lnTo>
                  <a:lnTo>
                    <a:pt x="79" y="4979"/>
                  </a:lnTo>
                  <a:lnTo>
                    <a:pt x="102" y="4987"/>
                  </a:lnTo>
                  <a:lnTo>
                    <a:pt x="130" y="4993"/>
                  </a:lnTo>
                  <a:lnTo>
                    <a:pt x="162" y="4997"/>
                  </a:lnTo>
                  <a:lnTo>
                    <a:pt x="199" y="4998"/>
                  </a:lnTo>
                  <a:lnTo>
                    <a:pt x="168" y="4961"/>
                  </a:lnTo>
                  <a:lnTo>
                    <a:pt x="143" y="4920"/>
                  </a:lnTo>
                  <a:lnTo>
                    <a:pt x="123" y="4875"/>
                  </a:lnTo>
                  <a:lnTo>
                    <a:pt x="107" y="4827"/>
                  </a:lnTo>
                  <a:lnTo>
                    <a:pt x="96" y="4779"/>
                  </a:lnTo>
                  <a:lnTo>
                    <a:pt x="89" y="4729"/>
                  </a:lnTo>
                  <a:lnTo>
                    <a:pt x="85" y="4679"/>
                  </a:lnTo>
                  <a:lnTo>
                    <a:pt x="84" y="4630"/>
                  </a:lnTo>
                  <a:lnTo>
                    <a:pt x="92" y="4160"/>
                  </a:lnTo>
                  <a:lnTo>
                    <a:pt x="98" y="3806"/>
                  </a:lnTo>
                  <a:lnTo>
                    <a:pt x="103" y="3496"/>
                  </a:lnTo>
                  <a:lnTo>
                    <a:pt x="108" y="3164"/>
                  </a:lnTo>
                  <a:lnTo>
                    <a:pt x="115" y="2741"/>
                  </a:lnTo>
                  <a:lnTo>
                    <a:pt x="124" y="2156"/>
                  </a:lnTo>
                  <a:lnTo>
                    <a:pt x="136" y="1344"/>
                  </a:lnTo>
                  <a:lnTo>
                    <a:pt x="152" y="233"/>
                  </a:lnTo>
                  <a:lnTo>
                    <a:pt x="153" y="183"/>
                  </a:lnTo>
                  <a:lnTo>
                    <a:pt x="156" y="142"/>
                  </a:lnTo>
                  <a:lnTo>
                    <a:pt x="161" y="105"/>
                  </a:lnTo>
                  <a:lnTo>
                    <a:pt x="169" y="75"/>
                  </a:lnTo>
                  <a:lnTo>
                    <a:pt x="179" y="51"/>
                  </a:lnTo>
                  <a:lnTo>
                    <a:pt x="191" y="31"/>
                  </a:lnTo>
                  <a:lnTo>
                    <a:pt x="204" y="14"/>
                  </a:lnTo>
                  <a:lnTo>
                    <a:pt x="220" y="0"/>
                  </a:lnTo>
                  <a:lnTo>
                    <a:pt x="193" y="4"/>
                  </a:lnTo>
                  <a:lnTo>
                    <a:pt x="169" y="12"/>
                  </a:lnTo>
                  <a:lnTo>
                    <a:pt x="149" y="24"/>
                  </a:lnTo>
                  <a:lnTo>
                    <a:pt x="132" y="38"/>
                  </a:lnTo>
                  <a:lnTo>
                    <a:pt x="116" y="55"/>
                  </a:lnTo>
                  <a:lnTo>
                    <a:pt x="101" y="73"/>
                  </a:lnTo>
                  <a:lnTo>
                    <a:pt x="87" y="94"/>
                  </a:lnTo>
                  <a:lnTo>
                    <a:pt x="72" y="116"/>
                  </a:lnTo>
                  <a:close/>
                </a:path>
              </a:pathLst>
            </a:custGeom>
            <a:solidFill>
              <a:srgbClr val="66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81" name="Freeform 77"/>
            <p:cNvSpPr>
              <a:spLocks/>
            </p:cNvSpPr>
            <p:nvPr/>
          </p:nvSpPr>
          <p:spPr bwMode="auto">
            <a:xfrm>
              <a:off x="4186" y="1305"/>
              <a:ext cx="22" cy="417"/>
            </a:xfrm>
            <a:custGeom>
              <a:avLst/>
              <a:gdLst>
                <a:gd name="T0" fmla="*/ 0 w 220"/>
                <a:gd name="T1" fmla="*/ 0 h 5001"/>
                <a:gd name="T2" fmla="*/ 0 w 220"/>
                <a:gd name="T3" fmla="*/ 0 h 5001"/>
                <a:gd name="T4" fmla="*/ 0 w 220"/>
                <a:gd name="T5" fmla="*/ 0 h 5001"/>
                <a:gd name="T6" fmla="*/ 0 w 220"/>
                <a:gd name="T7" fmla="*/ 0 h 5001"/>
                <a:gd name="T8" fmla="*/ 0 w 220"/>
                <a:gd name="T9" fmla="*/ 0 h 5001"/>
                <a:gd name="T10" fmla="*/ 0 w 220"/>
                <a:gd name="T11" fmla="*/ 0 h 5001"/>
                <a:gd name="T12" fmla="*/ 0 w 220"/>
                <a:gd name="T13" fmla="*/ 0 h 5001"/>
                <a:gd name="T14" fmla="*/ 0 w 220"/>
                <a:gd name="T15" fmla="*/ 0 h 5001"/>
                <a:gd name="T16" fmla="*/ 0 w 220"/>
                <a:gd name="T17" fmla="*/ 0 h 5001"/>
                <a:gd name="T18" fmla="*/ 0 w 220"/>
                <a:gd name="T19" fmla="*/ 0 h 5001"/>
                <a:gd name="T20" fmla="*/ 0 w 220"/>
                <a:gd name="T21" fmla="*/ 0 h 5001"/>
                <a:gd name="T22" fmla="*/ 0 w 220"/>
                <a:gd name="T23" fmla="*/ 0 h 5001"/>
                <a:gd name="T24" fmla="*/ 0 w 220"/>
                <a:gd name="T25" fmla="*/ 0 h 5001"/>
                <a:gd name="T26" fmla="*/ 0 w 220"/>
                <a:gd name="T27" fmla="*/ 0 h 5001"/>
                <a:gd name="T28" fmla="*/ 0 w 220"/>
                <a:gd name="T29" fmla="*/ 0 h 5001"/>
                <a:gd name="T30" fmla="*/ 0 w 220"/>
                <a:gd name="T31" fmla="*/ 0 h 5001"/>
                <a:gd name="T32" fmla="*/ 0 w 220"/>
                <a:gd name="T33" fmla="*/ 0 h 5001"/>
                <a:gd name="T34" fmla="*/ 0 w 220"/>
                <a:gd name="T35" fmla="*/ 0 h 5001"/>
                <a:gd name="T36" fmla="*/ 0 w 220"/>
                <a:gd name="T37" fmla="*/ 0 h 5001"/>
                <a:gd name="T38" fmla="*/ 0 w 220"/>
                <a:gd name="T39" fmla="*/ 0 h 5001"/>
                <a:gd name="T40" fmla="*/ 0 w 220"/>
                <a:gd name="T41" fmla="*/ 0 h 5001"/>
                <a:gd name="T42" fmla="*/ 0 w 220"/>
                <a:gd name="T43" fmla="*/ 0 h 5001"/>
                <a:gd name="T44" fmla="*/ 0 w 220"/>
                <a:gd name="T45" fmla="*/ 0 h 5001"/>
                <a:gd name="T46" fmla="*/ 0 w 220"/>
                <a:gd name="T47" fmla="*/ 0 h 5001"/>
                <a:gd name="T48" fmla="*/ 0 w 220"/>
                <a:gd name="T49" fmla="*/ 0 h 5001"/>
                <a:gd name="T50" fmla="*/ 0 w 220"/>
                <a:gd name="T51" fmla="*/ 0 h 5001"/>
                <a:gd name="T52" fmla="*/ 0 w 220"/>
                <a:gd name="T53" fmla="*/ 0 h 5001"/>
                <a:gd name="T54" fmla="*/ 0 w 220"/>
                <a:gd name="T55" fmla="*/ 0 h 5001"/>
                <a:gd name="T56" fmla="*/ 0 w 220"/>
                <a:gd name="T57" fmla="*/ 0 h 5001"/>
                <a:gd name="T58" fmla="*/ 0 w 220"/>
                <a:gd name="T59" fmla="*/ 0 h 5001"/>
                <a:gd name="T60" fmla="*/ 0 w 220"/>
                <a:gd name="T61" fmla="*/ 0 h 5001"/>
                <a:gd name="T62" fmla="*/ 0 w 220"/>
                <a:gd name="T63" fmla="*/ 0 h 5001"/>
                <a:gd name="T64" fmla="*/ 0 w 220"/>
                <a:gd name="T65" fmla="*/ 0 h 5001"/>
                <a:gd name="T66" fmla="*/ 0 w 220"/>
                <a:gd name="T67" fmla="*/ 0 h 5001"/>
                <a:gd name="T68" fmla="*/ 0 w 220"/>
                <a:gd name="T69" fmla="*/ 0 h 5001"/>
                <a:gd name="T70" fmla="*/ 0 w 220"/>
                <a:gd name="T71" fmla="*/ 0 h 5001"/>
                <a:gd name="T72" fmla="*/ 0 w 220"/>
                <a:gd name="T73" fmla="*/ 0 h 5001"/>
                <a:gd name="T74" fmla="*/ 0 w 220"/>
                <a:gd name="T75" fmla="*/ 0 h 5001"/>
                <a:gd name="T76" fmla="*/ 0 w 220"/>
                <a:gd name="T77" fmla="*/ 0 h 5001"/>
                <a:gd name="T78" fmla="*/ 0 w 220"/>
                <a:gd name="T79" fmla="*/ 0 h 5001"/>
                <a:gd name="T80" fmla="*/ 0 w 220"/>
                <a:gd name="T81" fmla="*/ 0 h 5001"/>
                <a:gd name="T82" fmla="*/ 0 w 220"/>
                <a:gd name="T83" fmla="*/ 0 h 5001"/>
                <a:gd name="T84" fmla="*/ 0 w 220"/>
                <a:gd name="T85" fmla="*/ 0 h 5001"/>
                <a:gd name="T86" fmla="*/ 0 w 220"/>
                <a:gd name="T87" fmla="*/ 0 h 5001"/>
                <a:gd name="T88" fmla="*/ 0 w 220"/>
                <a:gd name="T89" fmla="*/ 0 h 5001"/>
                <a:gd name="T90" fmla="*/ 0 w 220"/>
                <a:gd name="T91" fmla="*/ 0 h 5001"/>
                <a:gd name="T92" fmla="*/ 0 w 220"/>
                <a:gd name="T93" fmla="*/ 0 h 5001"/>
                <a:gd name="T94" fmla="*/ 0 w 220"/>
                <a:gd name="T95" fmla="*/ 0 h 5001"/>
                <a:gd name="T96" fmla="*/ 0 w 220"/>
                <a:gd name="T97" fmla="*/ 0 h 5001"/>
                <a:gd name="T98" fmla="*/ 0 w 220"/>
                <a:gd name="T99" fmla="*/ 0 h 5001"/>
                <a:gd name="T100" fmla="*/ 0 w 220"/>
                <a:gd name="T101" fmla="*/ 0 h 5001"/>
                <a:gd name="T102" fmla="*/ 0 w 220"/>
                <a:gd name="T103" fmla="*/ 0 h 5001"/>
                <a:gd name="T104" fmla="*/ 0 w 220"/>
                <a:gd name="T105" fmla="*/ 0 h 5001"/>
                <a:gd name="T106" fmla="*/ 0 w 220"/>
                <a:gd name="T107" fmla="*/ 0 h 5001"/>
                <a:gd name="T108" fmla="*/ 0 w 220"/>
                <a:gd name="T109" fmla="*/ 0 h 5001"/>
                <a:gd name="T110" fmla="*/ 0 w 220"/>
                <a:gd name="T111" fmla="*/ 0 h 5001"/>
                <a:gd name="T112" fmla="*/ 0 w 220"/>
                <a:gd name="T113" fmla="*/ 0 h 50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5001"/>
                <a:gd name="T173" fmla="*/ 220 w 220"/>
                <a:gd name="T174" fmla="*/ 5001 h 50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5001">
                  <a:moveTo>
                    <a:pt x="72" y="116"/>
                  </a:moveTo>
                  <a:lnTo>
                    <a:pt x="65" y="617"/>
                  </a:lnTo>
                  <a:lnTo>
                    <a:pt x="59" y="994"/>
                  </a:lnTo>
                  <a:lnTo>
                    <a:pt x="54" y="1325"/>
                  </a:lnTo>
                  <a:lnTo>
                    <a:pt x="48" y="1678"/>
                  </a:lnTo>
                  <a:lnTo>
                    <a:pt x="41" y="2129"/>
                  </a:lnTo>
                  <a:lnTo>
                    <a:pt x="32" y="2751"/>
                  </a:lnTo>
                  <a:lnTo>
                    <a:pt x="18" y="3618"/>
                  </a:ln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2" y="4862"/>
                  </a:lnTo>
                  <a:lnTo>
                    <a:pt x="4" y="4878"/>
                  </a:lnTo>
                  <a:lnTo>
                    <a:pt x="8" y="4895"/>
                  </a:lnTo>
                  <a:lnTo>
                    <a:pt x="14" y="4910"/>
                  </a:lnTo>
                  <a:lnTo>
                    <a:pt x="21" y="4926"/>
                  </a:lnTo>
                  <a:lnTo>
                    <a:pt x="31" y="4941"/>
                  </a:lnTo>
                  <a:lnTo>
                    <a:pt x="44" y="4955"/>
                  </a:lnTo>
                  <a:lnTo>
                    <a:pt x="62" y="4967"/>
                  </a:lnTo>
                  <a:lnTo>
                    <a:pt x="81" y="4979"/>
                  </a:lnTo>
                  <a:lnTo>
                    <a:pt x="105" y="4988"/>
                  </a:lnTo>
                  <a:lnTo>
                    <a:pt x="133" y="4995"/>
                  </a:lnTo>
                  <a:lnTo>
                    <a:pt x="165" y="4999"/>
                  </a:lnTo>
                  <a:lnTo>
                    <a:pt x="203" y="5001"/>
                  </a:lnTo>
                  <a:lnTo>
                    <a:pt x="165" y="4973"/>
                  </a:lnTo>
                  <a:lnTo>
                    <a:pt x="134" y="4939"/>
                  </a:lnTo>
                  <a:lnTo>
                    <a:pt x="109" y="4900"/>
                  </a:lnTo>
                  <a:lnTo>
                    <a:pt x="91" y="4856"/>
                  </a:lnTo>
                  <a:lnTo>
                    <a:pt x="78" y="4811"/>
                  </a:lnTo>
                  <a:lnTo>
                    <a:pt x="69" y="4763"/>
                  </a:lnTo>
                  <a:lnTo>
                    <a:pt x="64" y="4714"/>
                  </a:lnTo>
                  <a:lnTo>
                    <a:pt x="63" y="4665"/>
                  </a:lnTo>
                  <a:lnTo>
                    <a:pt x="71" y="4191"/>
                  </a:lnTo>
                  <a:lnTo>
                    <a:pt x="77" y="3832"/>
                  </a:lnTo>
                  <a:lnTo>
                    <a:pt x="82" y="3519"/>
                  </a:lnTo>
                  <a:lnTo>
                    <a:pt x="87" y="3184"/>
                  </a:lnTo>
                  <a:lnTo>
                    <a:pt x="94" y="2756"/>
                  </a:lnTo>
                  <a:lnTo>
                    <a:pt x="104" y="2166"/>
                  </a:lnTo>
                  <a:lnTo>
                    <a:pt x="118" y="1346"/>
                  </a:lnTo>
                  <a:lnTo>
                    <a:pt x="136" y="224"/>
                  </a:lnTo>
                  <a:lnTo>
                    <a:pt x="138" y="175"/>
                  </a:lnTo>
                  <a:lnTo>
                    <a:pt x="143" y="134"/>
                  </a:lnTo>
                  <a:lnTo>
                    <a:pt x="150" y="99"/>
                  </a:lnTo>
                  <a:lnTo>
                    <a:pt x="161" y="71"/>
                  </a:lnTo>
                  <a:lnTo>
                    <a:pt x="173" y="48"/>
                  </a:lnTo>
                  <a:lnTo>
                    <a:pt x="188" y="29"/>
                  </a:lnTo>
                  <a:lnTo>
                    <a:pt x="204" y="13"/>
                  </a:lnTo>
                  <a:lnTo>
                    <a:pt x="220" y="0"/>
                  </a:lnTo>
                  <a:lnTo>
                    <a:pt x="193" y="4"/>
                  </a:lnTo>
                  <a:lnTo>
                    <a:pt x="169" y="12"/>
                  </a:lnTo>
                  <a:lnTo>
                    <a:pt x="149" y="24"/>
                  </a:lnTo>
                  <a:lnTo>
                    <a:pt x="132" y="38"/>
                  </a:lnTo>
                  <a:lnTo>
                    <a:pt x="116" y="55"/>
                  </a:lnTo>
                  <a:lnTo>
                    <a:pt x="101" y="73"/>
                  </a:lnTo>
                  <a:lnTo>
                    <a:pt x="87" y="94"/>
                  </a:lnTo>
                  <a:lnTo>
                    <a:pt x="72" y="116"/>
                  </a:lnTo>
                  <a:close/>
                </a:path>
              </a:pathLst>
            </a:custGeom>
            <a:solidFill>
              <a:srgbClr val="575C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82" name="Freeform 78"/>
            <p:cNvSpPr>
              <a:spLocks/>
            </p:cNvSpPr>
            <p:nvPr/>
          </p:nvSpPr>
          <p:spPr bwMode="auto">
            <a:xfrm>
              <a:off x="4186" y="1305"/>
              <a:ext cx="22" cy="417"/>
            </a:xfrm>
            <a:custGeom>
              <a:avLst/>
              <a:gdLst>
                <a:gd name="T0" fmla="*/ 0 w 223"/>
                <a:gd name="T1" fmla="*/ 0 h 5006"/>
                <a:gd name="T2" fmla="*/ 0 w 223"/>
                <a:gd name="T3" fmla="*/ 0 h 5006"/>
                <a:gd name="T4" fmla="*/ 0 w 223"/>
                <a:gd name="T5" fmla="*/ 0 h 5006"/>
                <a:gd name="T6" fmla="*/ 0 w 223"/>
                <a:gd name="T7" fmla="*/ 0 h 5006"/>
                <a:gd name="T8" fmla="*/ 0 w 223"/>
                <a:gd name="T9" fmla="*/ 0 h 5006"/>
                <a:gd name="T10" fmla="*/ 0 w 223"/>
                <a:gd name="T11" fmla="*/ 0 h 5006"/>
                <a:gd name="T12" fmla="*/ 0 w 223"/>
                <a:gd name="T13" fmla="*/ 0 h 5006"/>
                <a:gd name="T14" fmla="*/ 0 w 223"/>
                <a:gd name="T15" fmla="*/ 0 h 5006"/>
                <a:gd name="T16" fmla="*/ 0 w 223"/>
                <a:gd name="T17" fmla="*/ 0 h 5006"/>
                <a:gd name="T18" fmla="*/ 0 w 223"/>
                <a:gd name="T19" fmla="*/ 0 h 5006"/>
                <a:gd name="T20" fmla="*/ 0 w 223"/>
                <a:gd name="T21" fmla="*/ 0 h 5006"/>
                <a:gd name="T22" fmla="*/ 0 w 223"/>
                <a:gd name="T23" fmla="*/ 0 h 5006"/>
                <a:gd name="T24" fmla="*/ 0 w 223"/>
                <a:gd name="T25" fmla="*/ 0 h 5006"/>
                <a:gd name="T26" fmla="*/ 0 w 223"/>
                <a:gd name="T27" fmla="*/ 0 h 5006"/>
                <a:gd name="T28" fmla="*/ 0 w 223"/>
                <a:gd name="T29" fmla="*/ 0 h 5006"/>
                <a:gd name="T30" fmla="*/ 0 w 223"/>
                <a:gd name="T31" fmla="*/ 0 h 5006"/>
                <a:gd name="T32" fmla="*/ 0 w 223"/>
                <a:gd name="T33" fmla="*/ 0 h 5006"/>
                <a:gd name="T34" fmla="*/ 0 w 223"/>
                <a:gd name="T35" fmla="*/ 0 h 5006"/>
                <a:gd name="T36" fmla="*/ 0 w 223"/>
                <a:gd name="T37" fmla="*/ 0 h 5006"/>
                <a:gd name="T38" fmla="*/ 0 w 223"/>
                <a:gd name="T39" fmla="*/ 0 h 5006"/>
                <a:gd name="T40" fmla="*/ 0 w 223"/>
                <a:gd name="T41" fmla="*/ 0 h 5006"/>
                <a:gd name="T42" fmla="*/ 0 w 223"/>
                <a:gd name="T43" fmla="*/ 0 h 5006"/>
                <a:gd name="T44" fmla="*/ 0 w 223"/>
                <a:gd name="T45" fmla="*/ 0 h 5006"/>
                <a:gd name="T46" fmla="*/ 0 w 223"/>
                <a:gd name="T47" fmla="*/ 0 h 5006"/>
                <a:gd name="T48" fmla="*/ 0 w 223"/>
                <a:gd name="T49" fmla="*/ 0 h 5006"/>
                <a:gd name="T50" fmla="*/ 0 w 223"/>
                <a:gd name="T51" fmla="*/ 0 h 5006"/>
                <a:gd name="T52" fmla="*/ 0 w 223"/>
                <a:gd name="T53" fmla="*/ 0 h 5006"/>
                <a:gd name="T54" fmla="*/ 0 w 223"/>
                <a:gd name="T55" fmla="*/ 0 h 5006"/>
                <a:gd name="T56" fmla="*/ 0 w 223"/>
                <a:gd name="T57" fmla="*/ 0 h 5006"/>
                <a:gd name="T58" fmla="*/ 0 w 223"/>
                <a:gd name="T59" fmla="*/ 0 h 5006"/>
                <a:gd name="T60" fmla="*/ 0 w 223"/>
                <a:gd name="T61" fmla="*/ 0 h 5006"/>
                <a:gd name="T62" fmla="*/ 0 w 223"/>
                <a:gd name="T63" fmla="*/ 0 h 5006"/>
                <a:gd name="T64" fmla="*/ 0 w 223"/>
                <a:gd name="T65" fmla="*/ 0 h 5006"/>
                <a:gd name="T66" fmla="*/ 0 w 223"/>
                <a:gd name="T67" fmla="*/ 0 h 5006"/>
                <a:gd name="T68" fmla="*/ 0 w 223"/>
                <a:gd name="T69" fmla="*/ 0 h 5006"/>
                <a:gd name="T70" fmla="*/ 0 w 223"/>
                <a:gd name="T71" fmla="*/ 0 h 5006"/>
                <a:gd name="T72" fmla="*/ 0 w 223"/>
                <a:gd name="T73" fmla="*/ 0 h 5006"/>
                <a:gd name="T74" fmla="*/ 0 w 223"/>
                <a:gd name="T75" fmla="*/ 0 h 5006"/>
                <a:gd name="T76" fmla="*/ 0 w 223"/>
                <a:gd name="T77" fmla="*/ 0 h 5006"/>
                <a:gd name="T78" fmla="*/ 0 w 223"/>
                <a:gd name="T79" fmla="*/ 0 h 5006"/>
                <a:gd name="T80" fmla="*/ 0 w 223"/>
                <a:gd name="T81" fmla="*/ 0 h 5006"/>
                <a:gd name="T82" fmla="*/ 0 w 223"/>
                <a:gd name="T83" fmla="*/ 0 h 5006"/>
                <a:gd name="T84" fmla="*/ 0 w 223"/>
                <a:gd name="T85" fmla="*/ 0 h 5006"/>
                <a:gd name="T86" fmla="*/ 0 w 223"/>
                <a:gd name="T87" fmla="*/ 0 h 5006"/>
                <a:gd name="T88" fmla="*/ 0 w 223"/>
                <a:gd name="T89" fmla="*/ 0 h 5006"/>
                <a:gd name="T90" fmla="*/ 0 w 223"/>
                <a:gd name="T91" fmla="*/ 0 h 5006"/>
                <a:gd name="T92" fmla="*/ 0 w 223"/>
                <a:gd name="T93" fmla="*/ 0 h 5006"/>
                <a:gd name="T94" fmla="*/ 0 w 223"/>
                <a:gd name="T95" fmla="*/ 0 h 5006"/>
                <a:gd name="T96" fmla="*/ 0 w 223"/>
                <a:gd name="T97" fmla="*/ 0 h 5006"/>
                <a:gd name="T98" fmla="*/ 0 w 223"/>
                <a:gd name="T99" fmla="*/ 0 h 5006"/>
                <a:gd name="T100" fmla="*/ 0 w 223"/>
                <a:gd name="T101" fmla="*/ 0 h 50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3"/>
                <a:gd name="T154" fmla="*/ 0 h 5006"/>
                <a:gd name="T155" fmla="*/ 223 w 223"/>
                <a:gd name="T156" fmla="*/ 5006 h 50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3" h="5006">
                  <a:moveTo>
                    <a:pt x="73" y="116"/>
                  </a:move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1" y="4845"/>
                  </a:lnTo>
                  <a:lnTo>
                    <a:pt x="3" y="4862"/>
                  </a:lnTo>
                  <a:lnTo>
                    <a:pt x="5" y="4877"/>
                  </a:lnTo>
                  <a:lnTo>
                    <a:pt x="10" y="4894"/>
                  </a:lnTo>
                  <a:lnTo>
                    <a:pt x="16" y="4910"/>
                  </a:lnTo>
                  <a:lnTo>
                    <a:pt x="24" y="4926"/>
                  </a:lnTo>
                  <a:lnTo>
                    <a:pt x="35" y="4941"/>
                  </a:lnTo>
                  <a:lnTo>
                    <a:pt x="49" y="4955"/>
                  </a:lnTo>
                  <a:lnTo>
                    <a:pt x="66" y="4968"/>
                  </a:lnTo>
                  <a:lnTo>
                    <a:pt x="86" y="4980"/>
                  </a:lnTo>
                  <a:lnTo>
                    <a:pt x="110" y="4989"/>
                  </a:lnTo>
                  <a:lnTo>
                    <a:pt x="139" y="4997"/>
                  </a:lnTo>
                  <a:lnTo>
                    <a:pt x="171" y="5002"/>
                  </a:lnTo>
                  <a:lnTo>
                    <a:pt x="209" y="5006"/>
                  </a:lnTo>
                  <a:lnTo>
                    <a:pt x="185" y="4996"/>
                  </a:lnTo>
                  <a:lnTo>
                    <a:pt x="163" y="4986"/>
                  </a:lnTo>
                  <a:lnTo>
                    <a:pt x="143" y="4973"/>
                  </a:lnTo>
                  <a:lnTo>
                    <a:pt x="126" y="4959"/>
                  </a:lnTo>
                  <a:lnTo>
                    <a:pt x="110" y="4942"/>
                  </a:lnTo>
                  <a:lnTo>
                    <a:pt x="97" y="4925"/>
                  </a:lnTo>
                  <a:lnTo>
                    <a:pt x="85" y="4906"/>
                  </a:lnTo>
                  <a:lnTo>
                    <a:pt x="75" y="4886"/>
                  </a:lnTo>
                  <a:lnTo>
                    <a:pt x="67" y="4866"/>
                  </a:lnTo>
                  <a:lnTo>
                    <a:pt x="60" y="4843"/>
                  </a:lnTo>
                  <a:lnTo>
                    <a:pt x="54" y="4821"/>
                  </a:lnTo>
                  <a:lnTo>
                    <a:pt x="50" y="4797"/>
                  </a:lnTo>
                  <a:lnTo>
                    <a:pt x="47" y="4774"/>
                  </a:lnTo>
                  <a:lnTo>
                    <a:pt x="45" y="4750"/>
                  </a:lnTo>
                  <a:lnTo>
                    <a:pt x="43" y="4725"/>
                  </a:lnTo>
                  <a:lnTo>
                    <a:pt x="43" y="4701"/>
                  </a:lnTo>
                  <a:lnTo>
                    <a:pt x="119" y="217"/>
                  </a:lnTo>
                  <a:lnTo>
                    <a:pt x="121" y="168"/>
                  </a:lnTo>
                  <a:lnTo>
                    <a:pt x="128" y="128"/>
                  </a:lnTo>
                  <a:lnTo>
                    <a:pt x="139" y="95"/>
                  </a:lnTo>
                  <a:lnTo>
                    <a:pt x="153" y="68"/>
                  </a:lnTo>
                  <a:lnTo>
                    <a:pt x="168" y="46"/>
                  </a:lnTo>
                  <a:lnTo>
                    <a:pt x="187" y="28"/>
                  </a:lnTo>
                  <a:lnTo>
                    <a:pt x="205" y="13"/>
                  </a:lnTo>
                  <a:lnTo>
                    <a:pt x="223" y="0"/>
                  </a:lnTo>
                  <a:lnTo>
                    <a:pt x="195" y="4"/>
                  </a:lnTo>
                  <a:lnTo>
                    <a:pt x="171" y="12"/>
                  </a:lnTo>
                  <a:lnTo>
                    <a:pt x="151" y="24"/>
                  </a:lnTo>
                  <a:lnTo>
                    <a:pt x="134" y="38"/>
                  </a:lnTo>
                  <a:lnTo>
                    <a:pt x="118" y="55"/>
                  </a:lnTo>
                  <a:lnTo>
                    <a:pt x="103" y="73"/>
                  </a:lnTo>
                  <a:lnTo>
                    <a:pt x="88" y="94"/>
                  </a:lnTo>
                  <a:lnTo>
                    <a:pt x="73" y="116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83" name="Freeform 79"/>
            <p:cNvSpPr>
              <a:spLocks/>
            </p:cNvSpPr>
            <p:nvPr/>
          </p:nvSpPr>
          <p:spPr bwMode="auto">
            <a:xfrm>
              <a:off x="4212" y="1666"/>
              <a:ext cx="129" cy="45"/>
            </a:xfrm>
            <a:custGeom>
              <a:avLst/>
              <a:gdLst>
                <a:gd name="T0" fmla="*/ 0 w 1291"/>
                <a:gd name="T1" fmla="*/ 0 h 537"/>
                <a:gd name="T2" fmla="*/ 0 w 1291"/>
                <a:gd name="T3" fmla="*/ 0 h 537"/>
                <a:gd name="T4" fmla="*/ 0 w 1291"/>
                <a:gd name="T5" fmla="*/ 0 h 537"/>
                <a:gd name="T6" fmla="*/ 0 w 1291"/>
                <a:gd name="T7" fmla="*/ 0 h 537"/>
                <a:gd name="T8" fmla="*/ 0 w 1291"/>
                <a:gd name="T9" fmla="*/ 0 h 537"/>
                <a:gd name="T10" fmla="*/ 0 w 1291"/>
                <a:gd name="T11" fmla="*/ 0 h 537"/>
                <a:gd name="T12" fmla="*/ 0 w 1291"/>
                <a:gd name="T13" fmla="*/ 0 h 537"/>
                <a:gd name="T14" fmla="*/ 0 w 1291"/>
                <a:gd name="T15" fmla="*/ 0 h 537"/>
                <a:gd name="T16" fmla="*/ 0 w 1291"/>
                <a:gd name="T17" fmla="*/ 0 h 537"/>
                <a:gd name="T18" fmla="*/ 0 w 1291"/>
                <a:gd name="T19" fmla="*/ 0 h 537"/>
                <a:gd name="T20" fmla="*/ 0 w 1291"/>
                <a:gd name="T21" fmla="*/ 0 h 537"/>
                <a:gd name="T22" fmla="*/ 0 w 1291"/>
                <a:gd name="T23" fmla="*/ 0 h 537"/>
                <a:gd name="T24" fmla="*/ 0 w 1291"/>
                <a:gd name="T25" fmla="*/ 0 h 537"/>
                <a:gd name="T26" fmla="*/ 0 w 1291"/>
                <a:gd name="T27" fmla="*/ 0 h 537"/>
                <a:gd name="T28" fmla="*/ 0 w 1291"/>
                <a:gd name="T29" fmla="*/ 0 h 537"/>
                <a:gd name="T30" fmla="*/ 0 w 1291"/>
                <a:gd name="T31" fmla="*/ 0 h 537"/>
                <a:gd name="T32" fmla="*/ 0 w 1291"/>
                <a:gd name="T33" fmla="*/ 0 h 537"/>
                <a:gd name="T34" fmla="*/ 0 w 1291"/>
                <a:gd name="T35" fmla="*/ 0 h 537"/>
                <a:gd name="T36" fmla="*/ 0 w 1291"/>
                <a:gd name="T37" fmla="*/ 0 h 537"/>
                <a:gd name="T38" fmla="*/ 0 w 1291"/>
                <a:gd name="T39" fmla="*/ 0 h 537"/>
                <a:gd name="T40" fmla="*/ 0 w 1291"/>
                <a:gd name="T41" fmla="*/ 0 h 537"/>
                <a:gd name="T42" fmla="*/ 0 w 1291"/>
                <a:gd name="T43" fmla="*/ 0 h 537"/>
                <a:gd name="T44" fmla="*/ 0 w 1291"/>
                <a:gd name="T45" fmla="*/ 0 h 537"/>
                <a:gd name="T46" fmla="*/ 0 w 1291"/>
                <a:gd name="T47" fmla="*/ 0 h 537"/>
                <a:gd name="T48" fmla="*/ 0 w 1291"/>
                <a:gd name="T49" fmla="*/ 0 h 537"/>
                <a:gd name="T50" fmla="*/ 0 w 1291"/>
                <a:gd name="T51" fmla="*/ 0 h 537"/>
                <a:gd name="T52" fmla="*/ 0 w 1291"/>
                <a:gd name="T53" fmla="*/ 0 h 537"/>
                <a:gd name="T54" fmla="*/ 0 w 1291"/>
                <a:gd name="T55" fmla="*/ 0 h 537"/>
                <a:gd name="T56" fmla="*/ 0 w 1291"/>
                <a:gd name="T57" fmla="*/ 0 h 537"/>
                <a:gd name="T58" fmla="*/ 0 w 1291"/>
                <a:gd name="T59" fmla="*/ 0 h 537"/>
                <a:gd name="T60" fmla="*/ 0 w 1291"/>
                <a:gd name="T61" fmla="*/ 0 h 537"/>
                <a:gd name="T62" fmla="*/ 0 w 1291"/>
                <a:gd name="T63" fmla="*/ 0 h 537"/>
                <a:gd name="T64" fmla="*/ 0 w 1291"/>
                <a:gd name="T65" fmla="*/ 0 h 537"/>
                <a:gd name="T66" fmla="*/ 0 w 1291"/>
                <a:gd name="T67" fmla="*/ 0 h 537"/>
                <a:gd name="T68" fmla="*/ 0 w 1291"/>
                <a:gd name="T69" fmla="*/ 0 h 537"/>
                <a:gd name="T70" fmla="*/ 0 w 1291"/>
                <a:gd name="T71" fmla="*/ 0 h 537"/>
                <a:gd name="T72" fmla="*/ 0 w 1291"/>
                <a:gd name="T73" fmla="*/ 0 h 537"/>
                <a:gd name="T74" fmla="*/ 0 w 1291"/>
                <a:gd name="T75" fmla="*/ 0 h 537"/>
                <a:gd name="T76" fmla="*/ 0 w 1291"/>
                <a:gd name="T77" fmla="*/ 0 h 537"/>
                <a:gd name="T78" fmla="*/ 0 w 1291"/>
                <a:gd name="T79" fmla="*/ 0 h 537"/>
                <a:gd name="T80" fmla="*/ 0 w 1291"/>
                <a:gd name="T81" fmla="*/ 0 h 537"/>
                <a:gd name="T82" fmla="*/ 0 w 1291"/>
                <a:gd name="T83" fmla="*/ 0 h 537"/>
                <a:gd name="T84" fmla="*/ 0 w 1291"/>
                <a:gd name="T85" fmla="*/ 0 h 537"/>
                <a:gd name="T86" fmla="*/ 0 w 1291"/>
                <a:gd name="T87" fmla="*/ 0 h 5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91"/>
                <a:gd name="T133" fmla="*/ 0 h 537"/>
                <a:gd name="T134" fmla="*/ 1291 w 1291"/>
                <a:gd name="T135" fmla="*/ 537 h 5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91" h="537">
                  <a:moveTo>
                    <a:pt x="0" y="165"/>
                  </a:moveTo>
                  <a:lnTo>
                    <a:pt x="4" y="136"/>
                  </a:lnTo>
                  <a:lnTo>
                    <a:pt x="16" y="111"/>
                  </a:lnTo>
                  <a:lnTo>
                    <a:pt x="36" y="89"/>
                  </a:lnTo>
                  <a:lnTo>
                    <a:pt x="63" y="69"/>
                  </a:lnTo>
                  <a:lnTo>
                    <a:pt x="94" y="53"/>
                  </a:lnTo>
                  <a:lnTo>
                    <a:pt x="132" y="39"/>
                  </a:lnTo>
                  <a:lnTo>
                    <a:pt x="174" y="27"/>
                  </a:lnTo>
                  <a:lnTo>
                    <a:pt x="218" y="18"/>
                  </a:lnTo>
                  <a:lnTo>
                    <a:pt x="265" y="11"/>
                  </a:lnTo>
                  <a:lnTo>
                    <a:pt x="314" y="6"/>
                  </a:lnTo>
                  <a:lnTo>
                    <a:pt x="363" y="2"/>
                  </a:lnTo>
                  <a:lnTo>
                    <a:pt x="412" y="1"/>
                  </a:lnTo>
                  <a:lnTo>
                    <a:pt x="461" y="0"/>
                  </a:lnTo>
                  <a:lnTo>
                    <a:pt x="508" y="1"/>
                  </a:lnTo>
                  <a:lnTo>
                    <a:pt x="552" y="3"/>
                  </a:lnTo>
                  <a:lnTo>
                    <a:pt x="592" y="5"/>
                  </a:lnTo>
                  <a:lnTo>
                    <a:pt x="635" y="8"/>
                  </a:lnTo>
                  <a:lnTo>
                    <a:pt x="677" y="11"/>
                  </a:lnTo>
                  <a:lnTo>
                    <a:pt x="716" y="14"/>
                  </a:lnTo>
                  <a:lnTo>
                    <a:pt x="756" y="18"/>
                  </a:lnTo>
                  <a:lnTo>
                    <a:pt x="795" y="23"/>
                  </a:lnTo>
                  <a:lnTo>
                    <a:pt x="830" y="27"/>
                  </a:lnTo>
                  <a:lnTo>
                    <a:pt x="867" y="33"/>
                  </a:lnTo>
                  <a:lnTo>
                    <a:pt x="903" y="38"/>
                  </a:lnTo>
                  <a:lnTo>
                    <a:pt x="939" y="45"/>
                  </a:lnTo>
                  <a:lnTo>
                    <a:pt x="973" y="54"/>
                  </a:lnTo>
                  <a:lnTo>
                    <a:pt x="1008" y="63"/>
                  </a:lnTo>
                  <a:lnTo>
                    <a:pt x="1042" y="73"/>
                  </a:lnTo>
                  <a:lnTo>
                    <a:pt x="1076" y="85"/>
                  </a:lnTo>
                  <a:lnTo>
                    <a:pt x="1110" y="97"/>
                  </a:lnTo>
                  <a:lnTo>
                    <a:pt x="1143" y="112"/>
                  </a:lnTo>
                  <a:lnTo>
                    <a:pt x="1177" y="128"/>
                  </a:lnTo>
                  <a:lnTo>
                    <a:pt x="1199" y="141"/>
                  </a:lnTo>
                  <a:lnTo>
                    <a:pt x="1220" y="156"/>
                  </a:lnTo>
                  <a:lnTo>
                    <a:pt x="1241" y="174"/>
                  </a:lnTo>
                  <a:lnTo>
                    <a:pt x="1258" y="193"/>
                  </a:lnTo>
                  <a:lnTo>
                    <a:pt x="1272" y="214"/>
                  </a:lnTo>
                  <a:lnTo>
                    <a:pt x="1283" y="236"/>
                  </a:lnTo>
                  <a:lnTo>
                    <a:pt x="1290" y="259"/>
                  </a:lnTo>
                  <a:lnTo>
                    <a:pt x="1291" y="281"/>
                  </a:lnTo>
                  <a:lnTo>
                    <a:pt x="1281" y="329"/>
                  </a:lnTo>
                  <a:lnTo>
                    <a:pt x="1263" y="370"/>
                  </a:lnTo>
                  <a:lnTo>
                    <a:pt x="1238" y="407"/>
                  </a:lnTo>
                  <a:lnTo>
                    <a:pt x="1205" y="437"/>
                  </a:lnTo>
                  <a:lnTo>
                    <a:pt x="1167" y="462"/>
                  </a:lnTo>
                  <a:lnTo>
                    <a:pt x="1124" y="483"/>
                  </a:lnTo>
                  <a:lnTo>
                    <a:pt x="1077" y="500"/>
                  </a:lnTo>
                  <a:lnTo>
                    <a:pt x="1027" y="512"/>
                  </a:lnTo>
                  <a:lnTo>
                    <a:pt x="977" y="523"/>
                  </a:lnTo>
                  <a:lnTo>
                    <a:pt x="926" y="529"/>
                  </a:lnTo>
                  <a:lnTo>
                    <a:pt x="875" y="533"/>
                  </a:lnTo>
                  <a:lnTo>
                    <a:pt x="826" y="536"/>
                  </a:lnTo>
                  <a:lnTo>
                    <a:pt x="781" y="537"/>
                  </a:lnTo>
                  <a:lnTo>
                    <a:pt x="739" y="536"/>
                  </a:lnTo>
                  <a:lnTo>
                    <a:pt x="701" y="535"/>
                  </a:lnTo>
                  <a:lnTo>
                    <a:pt x="670" y="534"/>
                  </a:lnTo>
                  <a:lnTo>
                    <a:pt x="652" y="533"/>
                  </a:lnTo>
                  <a:lnTo>
                    <a:pt x="633" y="532"/>
                  </a:lnTo>
                  <a:lnTo>
                    <a:pt x="613" y="530"/>
                  </a:lnTo>
                  <a:lnTo>
                    <a:pt x="591" y="528"/>
                  </a:lnTo>
                  <a:lnTo>
                    <a:pt x="568" y="526"/>
                  </a:lnTo>
                  <a:lnTo>
                    <a:pt x="544" y="523"/>
                  </a:lnTo>
                  <a:lnTo>
                    <a:pt x="518" y="519"/>
                  </a:lnTo>
                  <a:lnTo>
                    <a:pt x="492" y="515"/>
                  </a:lnTo>
                  <a:lnTo>
                    <a:pt x="465" y="510"/>
                  </a:lnTo>
                  <a:lnTo>
                    <a:pt x="438" y="506"/>
                  </a:lnTo>
                  <a:lnTo>
                    <a:pt x="410" y="500"/>
                  </a:lnTo>
                  <a:lnTo>
                    <a:pt x="382" y="494"/>
                  </a:lnTo>
                  <a:lnTo>
                    <a:pt x="354" y="486"/>
                  </a:lnTo>
                  <a:lnTo>
                    <a:pt x="326" y="479"/>
                  </a:lnTo>
                  <a:lnTo>
                    <a:pt x="299" y="470"/>
                  </a:lnTo>
                  <a:lnTo>
                    <a:pt x="271" y="460"/>
                  </a:lnTo>
                  <a:lnTo>
                    <a:pt x="244" y="450"/>
                  </a:lnTo>
                  <a:lnTo>
                    <a:pt x="218" y="439"/>
                  </a:lnTo>
                  <a:lnTo>
                    <a:pt x="192" y="427"/>
                  </a:lnTo>
                  <a:lnTo>
                    <a:pt x="167" y="414"/>
                  </a:lnTo>
                  <a:lnTo>
                    <a:pt x="144" y="399"/>
                  </a:lnTo>
                  <a:lnTo>
                    <a:pt x="122" y="385"/>
                  </a:lnTo>
                  <a:lnTo>
                    <a:pt x="101" y="368"/>
                  </a:lnTo>
                  <a:lnTo>
                    <a:pt x="82" y="351"/>
                  </a:lnTo>
                  <a:lnTo>
                    <a:pt x="65" y="332"/>
                  </a:lnTo>
                  <a:lnTo>
                    <a:pt x="49" y="312"/>
                  </a:lnTo>
                  <a:lnTo>
                    <a:pt x="34" y="292"/>
                  </a:lnTo>
                  <a:lnTo>
                    <a:pt x="23" y="269"/>
                  </a:lnTo>
                  <a:lnTo>
                    <a:pt x="13" y="245"/>
                  </a:lnTo>
                  <a:lnTo>
                    <a:pt x="6" y="220"/>
                  </a:lnTo>
                  <a:lnTo>
                    <a:pt x="2" y="193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84" name="Freeform 80"/>
            <p:cNvSpPr>
              <a:spLocks/>
            </p:cNvSpPr>
            <p:nvPr/>
          </p:nvSpPr>
          <p:spPr bwMode="auto">
            <a:xfrm>
              <a:off x="4213" y="1666"/>
              <a:ext cx="126" cy="43"/>
            </a:xfrm>
            <a:custGeom>
              <a:avLst/>
              <a:gdLst>
                <a:gd name="T0" fmla="*/ 0 w 1259"/>
                <a:gd name="T1" fmla="*/ 0 h 509"/>
                <a:gd name="T2" fmla="*/ 0 w 1259"/>
                <a:gd name="T3" fmla="*/ 0 h 509"/>
                <a:gd name="T4" fmla="*/ 0 w 1259"/>
                <a:gd name="T5" fmla="*/ 0 h 509"/>
                <a:gd name="T6" fmla="*/ 0 w 1259"/>
                <a:gd name="T7" fmla="*/ 0 h 509"/>
                <a:gd name="T8" fmla="*/ 0 w 1259"/>
                <a:gd name="T9" fmla="*/ 0 h 509"/>
                <a:gd name="T10" fmla="*/ 0 w 1259"/>
                <a:gd name="T11" fmla="*/ 0 h 509"/>
                <a:gd name="T12" fmla="*/ 0 w 1259"/>
                <a:gd name="T13" fmla="*/ 0 h 509"/>
                <a:gd name="T14" fmla="*/ 0 w 1259"/>
                <a:gd name="T15" fmla="*/ 0 h 509"/>
                <a:gd name="T16" fmla="*/ 0 w 1259"/>
                <a:gd name="T17" fmla="*/ 0 h 509"/>
                <a:gd name="T18" fmla="*/ 0 w 1259"/>
                <a:gd name="T19" fmla="*/ 0 h 509"/>
                <a:gd name="T20" fmla="*/ 0 w 1259"/>
                <a:gd name="T21" fmla="*/ 0 h 509"/>
                <a:gd name="T22" fmla="*/ 0 w 1259"/>
                <a:gd name="T23" fmla="*/ 0 h 509"/>
                <a:gd name="T24" fmla="*/ 0 w 1259"/>
                <a:gd name="T25" fmla="*/ 0 h 509"/>
                <a:gd name="T26" fmla="*/ 0 w 1259"/>
                <a:gd name="T27" fmla="*/ 0 h 509"/>
                <a:gd name="T28" fmla="*/ 0 w 1259"/>
                <a:gd name="T29" fmla="*/ 0 h 509"/>
                <a:gd name="T30" fmla="*/ 0 w 1259"/>
                <a:gd name="T31" fmla="*/ 0 h 509"/>
                <a:gd name="T32" fmla="*/ 0 w 1259"/>
                <a:gd name="T33" fmla="*/ 0 h 509"/>
                <a:gd name="T34" fmla="*/ 0 w 1259"/>
                <a:gd name="T35" fmla="*/ 0 h 509"/>
                <a:gd name="T36" fmla="*/ 0 w 1259"/>
                <a:gd name="T37" fmla="*/ 0 h 509"/>
                <a:gd name="T38" fmla="*/ 0 w 1259"/>
                <a:gd name="T39" fmla="*/ 0 h 509"/>
                <a:gd name="T40" fmla="*/ 0 w 1259"/>
                <a:gd name="T41" fmla="*/ 0 h 509"/>
                <a:gd name="T42" fmla="*/ 0 w 1259"/>
                <a:gd name="T43" fmla="*/ 0 h 509"/>
                <a:gd name="T44" fmla="*/ 0 w 1259"/>
                <a:gd name="T45" fmla="*/ 0 h 509"/>
                <a:gd name="T46" fmla="*/ 0 w 1259"/>
                <a:gd name="T47" fmla="*/ 0 h 509"/>
                <a:gd name="T48" fmla="*/ 0 w 1259"/>
                <a:gd name="T49" fmla="*/ 0 h 509"/>
                <a:gd name="T50" fmla="*/ 0 w 1259"/>
                <a:gd name="T51" fmla="*/ 0 h 509"/>
                <a:gd name="T52" fmla="*/ 0 w 1259"/>
                <a:gd name="T53" fmla="*/ 0 h 509"/>
                <a:gd name="T54" fmla="*/ 0 w 1259"/>
                <a:gd name="T55" fmla="*/ 0 h 509"/>
                <a:gd name="T56" fmla="*/ 0 w 1259"/>
                <a:gd name="T57" fmla="*/ 0 h 509"/>
                <a:gd name="T58" fmla="*/ 0 w 1259"/>
                <a:gd name="T59" fmla="*/ 0 h 509"/>
                <a:gd name="T60" fmla="*/ 0 w 1259"/>
                <a:gd name="T61" fmla="*/ 0 h 509"/>
                <a:gd name="T62" fmla="*/ 0 w 1259"/>
                <a:gd name="T63" fmla="*/ 0 h 509"/>
                <a:gd name="T64" fmla="*/ 0 w 1259"/>
                <a:gd name="T65" fmla="*/ 0 h 509"/>
                <a:gd name="T66" fmla="*/ 0 w 1259"/>
                <a:gd name="T67" fmla="*/ 0 h 509"/>
                <a:gd name="T68" fmla="*/ 0 w 1259"/>
                <a:gd name="T69" fmla="*/ 0 h 509"/>
                <a:gd name="T70" fmla="*/ 0 w 1259"/>
                <a:gd name="T71" fmla="*/ 0 h 5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9"/>
                <a:gd name="T109" fmla="*/ 0 h 509"/>
                <a:gd name="T110" fmla="*/ 1259 w 1259"/>
                <a:gd name="T111" fmla="*/ 509 h 5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9" h="509">
                  <a:moveTo>
                    <a:pt x="0" y="155"/>
                  </a:moveTo>
                  <a:lnTo>
                    <a:pt x="5" y="128"/>
                  </a:lnTo>
                  <a:lnTo>
                    <a:pt x="17" y="104"/>
                  </a:lnTo>
                  <a:lnTo>
                    <a:pt x="38" y="84"/>
                  </a:lnTo>
                  <a:lnTo>
                    <a:pt x="64" y="66"/>
                  </a:lnTo>
                  <a:lnTo>
                    <a:pt x="96" y="51"/>
                  </a:lnTo>
                  <a:lnTo>
                    <a:pt x="132" y="37"/>
                  </a:lnTo>
                  <a:lnTo>
                    <a:pt x="172" y="26"/>
                  </a:lnTo>
                  <a:lnTo>
                    <a:pt x="215" y="17"/>
                  </a:lnTo>
                  <a:lnTo>
                    <a:pt x="261" y="10"/>
                  </a:lnTo>
                  <a:lnTo>
                    <a:pt x="309" y="6"/>
                  </a:lnTo>
                  <a:lnTo>
                    <a:pt x="357" y="2"/>
                  </a:lnTo>
                  <a:lnTo>
                    <a:pt x="405" y="0"/>
                  </a:lnTo>
                  <a:lnTo>
                    <a:pt x="451" y="0"/>
                  </a:lnTo>
                  <a:lnTo>
                    <a:pt x="496" y="0"/>
                  </a:lnTo>
                  <a:lnTo>
                    <a:pt x="539" y="2"/>
                  </a:lnTo>
                  <a:lnTo>
                    <a:pt x="578" y="4"/>
                  </a:lnTo>
                  <a:lnTo>
                    <a:pt x="619" y="7"/>
                  </a:lnTo>
                  <a:lnTo>
                    <a:pt x="659" y="10"/>
                  </a:lnTo>
                  <a:lnTo>
                    <a:pt x="698" y="14"/>
                  </a:lnTo>
                  <a:lnTo>
                    <a:pt x="736" y="17"/>
                  </a:lnTo>
                  <a:lnTo>
                    <a:pt x="773" y="22"/>
                  </a:lnTo>
                  <a:lnTo>
                    <a:pt x="809" y="27"/>
                  </a:lnTo>
                  <a:lnTo>
                    <a:pt x="846" y="31"/>
                  </a:lnTo>
                  <a:lnTo>
                    <a:pt x="881" y="37"/>
                  </a:lnTo>
                  <a:lnTo>
                    <a:pt x="916" y="43"/>
                  </a:lnTo>
                  <a:lnTo>
                    <a:pt x="949" y="51"/>
                  </a:lnTo>
                  <a:lnTo>
                    <a:pt x="984" y="60"/>
                  </a:lnTo>
                  <a:lnTo>
                    <a:pt x="1017" y="69"/>
                  </a:lnTo>
                  <a:lnTo>
                    <a:pt x="1050" y="80"/>
                  </a:lnTo>
                  <a:lnTo>
                    <a:pt x="1082" y="92"/>
                  </a:lnTo>
                  <a:lnTo>
                    <a:pt x="1115" y="105"/>
                  </a:lnTo>
                  <a:lnTo>
                    <a:pt x="1147" y="120"/>
                  </a:lnTo>
                  <a:lnTo>
                    <a:pt x="1169" y="132"/>
                  </a:lnTo>
                  <a:lnTo>
                    <a:pt x="1189" y="148"/>
                  </a:lnTo>
                  <a:lnTo>
                    <a:pt x="1208" y="164"/>
                  </a:lnTo>
                  <a:lnTo>
                    <a:pt x="1227" y="183"/>
                  </a:lnTo>
                  <a:lnTo>
                    <a:pt x="1241" y="204"/>
                  </a:lnTo>
                  <a:lnTo>
                    <a:pt x="1252" y="225"/>
                  </a:lnTo>
                  <a:lnTo>
                    <a:pt x="1258" y="246"/>
                  </a:lnTo>
                  <a:lnTo>
                    <a:pt x="1259" y="269"/>
                  </a:lnTo>
                  <a:lnTo>
                    <a:pt x="1251" y="314"/>
                  </a:lnTo>
                  <a:lnTo>
                    <a:pt x="1234" y="352"/>
                  </a:lnTo>
                  <a:lnTo>
                    <a:pt x="1209" y="385"/>
                  </a:lnTo>
                  <a:lnTo>
                    <a:pt x="1178" y="413"/>
                  </a:lnTo>
                  <a:lnTo>
                    <a:pt x="1140" y="437"/>
                  </a:lnTo>
                  <a:lnTo>
                    <a:pt x="1099" y="456"/>
                  </a:lnTo>
                  <a:lnTo>
                    <a:pt x="1054" y="472"/>
                  </a:lnTo>
                  <a:lnTo>
                    <a:pt x="1006" y="484"/>
                  </a:lnTo>
                  <a:lnTo>
                    <a:pt x="956" y="495"/>
                  </a:lnTo>
                  <a:lnTo>
                    <a:pt x="907" y="501"/>
                  </a:lnTo>
                  <a:lnTo>
                    <a:pt x="857" y="506"/>
                  </a:lnTo>
                  <a:lnTo>
                    <a:pt x="809" y="508"/>
                  </a:lnTo>
                  <a:lnTo>
                    <a:pt x="764" y="509"/>
                  </a:lnTo>
                  <a:lnTo>
                    <a:pt x="723" y="509"/>
                  </a:lnTo>
                  <a:lnTo>
                    <a:pt x="685" y="509"/>
                  </a:lnTo>
                  <a:lnTo>
                    <a:pt x="654" y="508"/>
                  </a:lnTo>
                  <a:lnTo>
                    <a:pt x="617" y="506"/>
                  </a:lnTo>
                  <a:lnTo>
                    <a:pt x="574" y="502"/>
                  </a:lnTo>
                  <a:lnTo>
                    <a:pt x="528" y="497"/>
                  </a:lnTo>
                  <a:lnTo>
                    <a:pt x="477" y="490"/>
                  </a:lnTo>
                  <a:lnTo>
                    <a:pt x="424" y="480"/>
                  </a:lnTo>
                  <a:lnTo>
                    <a:pt x="369" y="468"/>
                  </a:lnTo>
                  <a:lnTo>
                    <a:pt x="314" y="453"/>
                  </a:lnTo>
                  <a:lnTo>
                    <a:pt x="260" y="436"/>
                  </a:lnTo>
                  <a:lnTo>
                    <a:pt x="208" y="415"/>
                  </a:lnTo>
                  <a:lnTo>
                    <a:pt x="161" y="390"/>
                  </a:lnTo>
                  <a:lnTo>
                    <a:pt x="116" y="362"/>
                  </a:lnTo>
                  <a:lnTo>
                    <a:pt x="77" y="330"/>
                  </a:lnTo>
                  <a:lnTo>
                    <a:pt x="45" y="294"/>
                  </a:lnTo>
                  <a:lnTo>
                    <a:pt x="20" y="252"/>
                  </a:lnTo>
                  <a:lnTo>
                    <a:pt x="5" y="20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85" name="Freeform 81"/>
            <p:cNvSpPr>
              <a:spLocks/>
            </p:cNvSpPr>
            <p:nvPr/>
          </p:nvSpPr>
          <p:spPr bwMode="auto">
            <a:xfrm>
              <a:off x="4215" y="1666"/>
              <a:ext cx="122" cy="41"/>
            </a:xfrm>
            <a:custGeom>
              <a:avLst/>
              <a:gdLst>
                <a:gd name="T0" fmla="*/ 0 w 1225"/>
                <a:gd name="T1" fmla="*/ 0 h 483"/>
                <a:gd name="T2" fmla="*/ 0 w 1225"/>
                <a:gd name="T3" fmla="*/ 0 h 483"/>
                <a:gd name="T4" fmla="*/ 0 w 1225"/>
                <a:gd name="T5" fmla="*/ 0 h 483"/>
                <a:gd name="T6" fmla="*/ 0 w 1225"/>
                <a:gd name="T7" fmla="*/ 0 h 483"/>
                <a:gd name="T8" fmla="*/ 0 w 1225"/>
                <a:gd name="T9" fmla="*/ 0 h 483"/>
                <a:gd name="T10" fmla="*/ 0 w 1225"/>
                <a:gd name="T11" fmla="*/ 0 h 483"/>
                <a:gd name="T12" fmla="*/ 0 w 1225"/>
                <a:gd name="T13" fmla="*/ 0 h 483"/>
                <a:gd name="T14" fmla="*/ 0 w 1225"/>
                <a:gd name="T15" fmla="*/ 0 h 483"/>
                <a:gd name="T16" fmla="*/ 0 w 1225"/>
                <a:gd name="T17" fmla="*/ 0 h 483"/>
                <a:gd name="T18" fmla="*/ 0 w 1225"/>
                <a:gd name="T19" fmla="*/ 0 h 483"/>
                <a:gd name="T20" fmla="*/ 0 w 1225"/>
                <a:gd name="T21" fmla="*/ 0 h 483"/>
                <a:gd name="T22" fmla="*/ 0 w 1225"/>
                <a:gd name="T23" fmla="*/ 0 h 483"/>
                <a:gd name="T24" fmla="*/ 0 w 1225"/>
                <a:gd name="T25" fmla="*/ 0 h 483"/>
                <a:gd name="T26" fmla="*/ 0 w 1225"/>
                <a:gd name="T27" fmla="*/ 0 h 483"/>
                <a:gd name="T28" fmla="*/ 0 w 1225"/>
                <a:gd name="T29" fmla="*/ 0 h 483"/>
                <a:gd name="T30" fmla="*/ 0 w 1225"/>
                <a:gd name="T31" fmla="*/ 0 h 483"/>
                <a:gd name="T32" fmla="*/ 0 w 1225"/>
                <a:gd name="T33" fmla="*/ 0 h 483"/>
                <a:gd name="T34" fmla="*/ 0 w 1225"/>
                <a:gd name="T35" fmla="*/ 0 h 483"/>
                <a:gd name="T36" fmla="*/ 0 w 1225"/>
                <a:gd name="T37" fmla="*/ 0 h 483"/>
                <a:gd name="T38" fmla="*/ 0 w 1225"/>
                <a:gd name="T39" fmla="*/ 0 h 483"/>
                <a:gd name="T40" fmla="*/ 0 w 1225"/>
                <a:gd name="T41" fmla="*/ 0 h 483"/>
                <a:gd name="T42" fmla="*/ 0 w 1225"/>
                <a:gd name="T43" fmla="*/ 0 h 483"/>
                <a:gd name="T44" fmla="*/ 0 w 1225"/>
                <a:gd name="T45" fmla="*/ 0 h 483"/>
                <a:gd name="T46" fmla="*/ 0 w 1225"/>
                <a:gd name="T47" fmla="*/ 0 h 483"/>
                <a:gd name="T48" fmla="*/ 0 w 1225"/>
                <a:gd name="T49" fmla="*/ 0 h 483"/>
                <a:gd name="T50" fmla="*/ 0 w 1225"/>
                <a:gd name="T51" fmla="*/ 0 h 483"/>
                <a:gd name="T52" fmla="*/ 0 w 1225"/>
                <a:gd name="T53" fmla="*/ 0 h 483"/>
                <a:gd name="T54" fmla="*/ 0 w 1225"/>
                <a:gd name="T55" fmla="*/ 0 h 483"/>
                <a:gd name="T56" fmla="*/ 0 w 1225"/>
                <a:gd name="T57" fmla="*/ 0 h 483"/>
                <a:gd name="T58" fmla="*/ 0 w 1225"/>
                <a:gd name="T59" fmla="*/ 0 h 483"/>
                <a:gd name="T60" fmla="*/ 0 w 1225"/>
                <a:gd name="T61" fmla="*/ 0 h 483"/>
                <a:gd name="T62" fmla="*/ 0 w 1225"/>
                <a:gd name="T63" fmla="*/ 0 h 483"/>
                <a:gd name="T64" fmla="*/ 0 w 1225"/>
                <a:gd name="T65" fmla="*/ 0 h 483"/>
                <a:gd name="T66" fmla="*/ 0 w 1225"/>
                <a:gd name="T67" fmla="*/ 0 h 483"/>
                <a:gd name="T68" fmla="*/ 0 w 1225"/>
                <a:gd name="T69" fmla="*/ 0 h 483"/>
                <a:gd name="T70" fmla="*/ 0 w 1225"/>
                <a:gd name="T71" fmla="*/ 0 h 4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25"/>
                <a:gd name="T109" fmla="*/ 0 h 483"/>
                <a:gd name="T110" fmla="*/ 1225 w 1225"/>
                <a:gd name="T111" fmla="*/ 483 h 4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25" h="483">
                  <a:moveTo>
                    <a:pt x="0" y="143"/>
                  </a:moveTo>
                  <a:lnTo>
                    <a:pt x="5" y="118"/>
                  </a:lnTo>
                  <a:lnTo>
                    <a:pt x="18" y="96"/>
                  </a:lnTo>
                  <a:lnTo>
                    <a:pt x="37" y="77"/>
                  </a:lnTo>
                  <a:lnTo>
                    <a:pt x="63" y="60"/>
                  </a:lnTo>
                  <a:lnTo>
                    <a:pt x="94" y="46"/>
                  </a:lnTo>
                  <a:lnTo>
                    <a:pt x="129" y="33"/>
                  </a:lnTo>
                  <a:lnTo>
                    <a:pt x="169" y="23"/>
                  </a:lnTo>
                  <a:lnTo>
                    <a:pt x="211" y="15"/>
                  </a:lnTo>
                  <a:lnTo>
                    <a:pt x="255" y="9"/>
                  </a:lnTo>
                  <a:lnTo>
                    <a:pt x="301" y="4"/>
                  </a:lnTo>
                  <a:lnTo>
                    <a:pt x="348" y="1"/>
                  </a:lnTo>
                  <a:lnTo>
                    <a:pt x="394" y="0"/>
                  </a:lnTo>
                  <a:lnTo>
                    <a:pt x="438" y="0"/>
                  </a:lnTo>
                  <a:lnTo>
                    <a:pt x="482" y="0"/>
                  </a:lnTo>
                  <a:lnTo>
                    <a:pt x="523" y="2"/>
                  </a:lnTo>
                  <a:lnTo>
                    <a:pt x="560" y="4"/>
                  </a:lnTo>
                  <a:lnTo>
                    <a:pt x="600" y="7"/>
                  </a:lnTo>
                  <a:lnTo>
                    <a:pt x="639" y="10"/>
                  </a:lnTo>
                  <a:lnTo>
                    <a:pt x="677" y="13"/>
                  </a:lnTo>
                  <a:lnTo>
                    <a:pt x="715" y="17"/>
                  </a:lnTo>
                  <a:lnTo>
                    <a:pt x="751" y="21"/>
                  </a:lnTo>
                  <a:lnTo>
                    <a:pt x="786" y="25"/>
                  </a:lnTo>
                  <a:lnTo>
                    <a:pt x="821" y="30"/>
                  </a:lnTo>
                  <a:lnTo>
                    <a:pt x="856" y="35"/>
                  </a:lnTo>
                  <a:lnTo>
                    <a:pt x="891" y="41"/>
                  </a:lnTo>
                  <a:lnTo>
                    <a:pt x="924" y="49"/>
                  </a:lnTo>
                  <a:lnTo>
                    <a:pt x="957" y="57"/>
                  </a:lnTo>
                  <a:lnTo>
                    <a:pt x="989" y="66"/>
                  </a:lnTo>
                  <a:lnTo>
                    <a:pt x="1022" y="77"/>
                  </a:lnTo>
                  <a:lnTo>
                    <a:pt x="1053" y="88"/>
                  </a:lnTo>
                  <a:lnTo>
                    <a:pt x="1085" y="101"/>
                  </a:lnTo>
                  <a:lnTo>
                    <a:pt x="1116" y="116"/>
                  </a:lnTo>
                  <a:lnTo>
                    <a:pt x="1137" y="126"/>
                  </a:lnTo>
                  <a:lnTo>
                    <a:pt x="1157" y="140"/>
                  </a:lnTo>
                  <a:lnTo>
                    <a:pt x="1175" y="155"/>
                  </a:lnTo>
                  <a:lnTo>
                    <a:pt x="1192" y="173"/>
                  </a:lnTo>
                  <a:lnTo>
                    <a:pt x="1206" y="191"/>
                  </a:lnTo>
                  <a:lnTo>
                    <a:pt x="1217" y="211"/>
                  </a:lnTo>
                  <a:lnTo>
                    <a:pt x="1223" y="231"/>
                  </a:lnTo>
                  <a:lnTo>
                    <a:pt x="1225" y="251"/>
                  </a:lnTo>
                  <a:lnTo>
                    <a:pt x="1217" y="293"/>
                  </a:lnTo>
                  <a:lnTo>
                    <a:pt x="1201" y="329"/>
                  </a:lnTo>
                  <a:lnTo>
                    <a:pt x="1176" y="360"/>
                  </a:lnTo>
                  <a:lnTo>
                    <a:pt x="1146" y="387"/>
                  </a:lnTo>
                  <a:lnTo>
                    <a:pt x="1110" y="410"/>
                  </a:lnTo>
                  <a:lnTo>
                    <a:pt x="1070" y="429"/>
                  </a:lnTo>
                  <a:lnTo>
                    <a:pt x="1026" y="444"/>
                  </a:lnTo>
                  <a:lnTo>
                    <a:pt x="980" y="456"/>
                  </a:lnTo>
                  <a:lnTo>
                    <a:pt x="932" y="466"/>
                  </a:lnTo>
                  <a:lnTo>
                    <a:pt x="883" y="473"/>
                  </a:lnTo>
                  <a:lnTo>
                    <a:pt x="835" y="478"/>
                  </a:lnTo>
                  <a:lnTo>
                    <a:pt x="788" y="481"/>
                  </a:lnTo>
                  <a:lnTo>
                    <a:pt x="744" y="482"/>
                  </a:lnTo>
                  <a:lnTo>
                    <a:pt x="703" y="483"/>
                  </a:lnTo>
                  <a:lnTo>
                    <a:pt x="666" y="483"/>
                  </a:lnTo>
                  <a:lnTo>
                    <a:pt x="633" y="482"/>
                  </a:lnTo>
                  <a:lnTo>
                    <a:pt x="597" y="480"/>
                  </a:lnTo>
                  <a:lnTo>
                    <a:pt x="555" y="476"/>
                  </a:lnTo>
                  <a:lnTo>
                    <a:pt x="508" y="470"/>
                  </a:lnTo>
                  <a:lnTo>
                    <a:pt x="460" y="463"/>
                  </a:lnTo>
                  <a:lnTo>
                    <a:pt x="407" y="452"/>
                  </a:lnTo>
                  <a:lnTo>
                    <a:pt x="354" y="441"/>
                  </a:lnTo>
                  <a:lnTo>
                    <a:pt x="301" y="426"/>
                  </a:lnTo>
                  <a:lnTo>
                    <a:pt x="248" y="409"/>
                  </a:lnTo>
                  <a:lnTo>
                    <a:pt x="198" y="388"/>
                  </a:lnTo>
                  <a:lnTo>
                    <a:pt x="152" y="365"/>
                  </a:lnTo>
                  <a:lnTo>
                    <a:pt x="109" y="337"/>
                  </a:lnTo>
                  <a:lnTo>
                    <a:pt x="72" y="307"/>
                  </a:lnTo>
                  <a:lnTo>
                    <a:pt x="42" y="272"/>
                  </a:lnTo>
                  <a:lnTo>
                    <a:pt x="19" y="234"/>
                  </a:lnTo>
                  <a:lnTo>
                    <a:pt x="4" y="19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86" name="Freeform 82"/>
            <p:cNvSpPr>
              <a:spLocks/>
            </p:cNvSpPr>
            <p:nvPr/>
          </p:nvSpPr>
          <p:spPr bwMode="auto">
            <a:xfrm>
              <a:off x="4217" y="1667"/>
              <a:ext cx="118" cy="38"/>
            </a:xfrm>
            <a:custGeom>
              <a:avLst/>
              <a:gdLst>
                <a:gd name="T0" fmla="*/ 0 w 1187"/>
                <a:gd name="T1" fmla="*/ 0 h 455"/>
                <a:gd name="T2" fmla="*/ 0 w 1187"/>
                <a:gd name="T3" fmla="*/ 0 h 455"/>
                <a:gd name="T4" fmla="*/ 0 w 1187"/>
                <a:gd name="T5" fmla="*/ 0 h 455"/>
                <a:gd name="T6" fmla="*/ 0 w 1187"/>
                <a:gd name="T7" fmla="*/ 0 h 455"/>
                <a:gd name="T8" fmla="*/ 0 w 1187"/>
                <a:gd name="T9" fmla="*/ 0 h 455"/>
                <a:gd name="T10" fmla="*/ 0 w 1187"/>
                <a:gd name="T11" fmla="*/ 0 h 455"/>
                <a:gd name="T12" fmla="*/ 0 w 1187"/>
                <a:gd name="T13" fmla="*/ 0 h 455"/>
                <a:gd name="T14" fmla="*/ 0 w 1187"/>
                <a:gd name="T15" fmla="*/ 0 h 455"/>
                <a:gd name="T16" fmla="*/ 0 w 1187"/>
                <a:gd name="T17" fmla="*/ 0 h 455"/>
                <a:gd name="T18" fmla="*/ 0 w 1187"/>
                <a:gd name="T19" fmla="*/ 0 h 455"/>
                <a:gd name="T20" fmla="*/ 0 w 1187"/>
                <a:gd name="T21" fmla="*/ 0 h 455"/>
                <a:gd name="T22" fmla="*/ 0 w 1187"/>
                <a:gd name="T23" fmla="*/ 0 h 455"/>
                <a:gd name="T24" fmla="*/ 0 w 1187"/>
                <a:gd name="T25" fmla="*/ 0 h 455"/>
                <a:gd name="T26" fmla="*/ 0 w 1187"/>
                <a:gd name="T27" fmla="*/ 0 h 455"/>
                <a:gd name="T28" fmla="*/ 0 w 1187"/>
                <a:gd name="T29" fmla="*/ 0 h 455"/>
                <a:gd name="T30" fmla="*/ 0 w 1187"/>
                <a:gd name="T31" fmla="*/ 0 h 455"/>
                <a:gd name="T32" fmla="*/ 0 w 1187"/>
                <a:gd name="T33" fmla="*/ 0 h 455"/>
                <a:gd name="T34" fmla="*/ 0 w 1187"/>
                <a:gd name="T35" fmla="*/ 0 h 455"/>
                <a:gd name="T36" fmla="*/ 0 w 1187"/>
                <a:gd name="T37" fmla="*/ 0 h 455"/>
                <a:gd name="T38" fmla="*/ 0 w 1187"/>
                <a:gd name="T39" fmla="*/ 0 h 455"/>
                <a:gd name="T40" fmla="*/ 0 w 1187"/>
                <a:gd name="T41" fmla="*/ 0 h 455"/>
                <a:gd name="T42" fmla="*/ 0 w 1187"/>
                <a:gd name="T43" fmla="*/ 0 h 455"/>
                <a:gd name="T44" fmla="*/ 0 w 1187"/>
                <a:gd name="T45" fmla="*/ 0 h 455"/>
                <a:gd name="T46" fmla="*/ 0 w 1187"/>
                <a:gd name="T47" fmla="*/ 0 h 455"/>
                <a:gd name="T48" fmla="*/ 0 w 1187"/>
                <a:gd name="T49" fmla="*/ 0 h 455"/>
                <a:gd name="T50" fmla="*/ 0 w 1187"/>
                <a:gd name="T51" fmla="*/ 0 h 455"/>
                <a:gd name="T52" fmla="*/ 0 w 1187"/>
                <a:gd name="T53" fmla="*/ 0 h 455"/>
                <a:gd name="T54" fmla="*/ 0 w 1187"/>
                <a:gd name="T55" fmla="*/ 0 h 455"/>
                <a:gd name="T56" fmla="*/ 0 w 1187"/>
                <a:gd name="T57" fmla="*/ 0 h 455"/>
                <a:gd name="T58" fmla="*/ 0 w 1187"/>
                <a:gd name="T59" fmla="*/ 0 h 455"/>
                <a:gd name="T60" fmla="*/ 0 w 1187"/>
                <a:gd name="T61" fmla="*/ 0 h 455"/>
                <a:gd name="T62" fmla="*/ 0 w 1187"/>
                <a:gd name="T63" fmla="*/ 0 h 455"/>
                <a:gd name="T64" fmla="*/ 0 w 1187"/>
                <a:gd name="T65" fmla="*/ 0 h 455"/>
                <a:gd name="T66" fmla="*/ 0 w 1187"/>
                <a:gd name="T67" fmla="*/ 0 h 455"/>
                <a:gd name="T68" fmla="*/ 0 w 1187"/>
                <a:gd name="T69" fmla="*/ 0 h 455"/>
                <a:gd name="T70" fmla="*/ 0 w 1187"/>
                <a:gd name="T71" fmla="*/ 0 h 4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87"/>
                <a:gd name="T109" fmla="*/ 0 h 455"/>
                <a:gd name="T110" fmla="*/ 1187 w 1187"/>
                <a:gd name="T111" fmla="*/ 455 h 4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87" h="455">
                  <a:moveTo>
                    <a:pt x="0" y="135"/>
                  </a:moveTo>
                  <a:lnTo>
                    <a:pt x="5" y="112"/>
                  </a:lnTo>
                  <a:lnTo>
                    <a:pt x="17" y="91"/>
                  </a:lnTo>
                  <a:lnTo>
                    <a:pt x="36" y="72"/>
                  </a:lnTo>
                  <a:lnTo>
                    <a:pt x="62" y="57"/>
                  </a:lnTo>
                  <a:lnTo>
                    <a:pt x="91" y="43"/>
                  </a:lnTo>
                  <a:lnTo>
                    <a:pt x="126" y="32"/>
                  </a:lnTo>
                  <a:lnTo>
                    <a:pt x="164" y="23"/>
                  </a:lnTo>
                  <a:lnTo>
                    <a:pt x="205" y="16"/>
                  </a:lnTo>
                  <a:lnTo>
                    <a:pt x="248" y="9"/>
                  </a:lnTo>
                  <a:lnTo>
                    <a:pt x="292" y="5"/>
                  </a:lnTo>
                  <a:lnTo>
                    <a:pt x="337" y="2"/>
                  </a:lnTo>
                  <a:lnTo>
                    <a:pt x="382" y="0"/>
                  </a:lnTo>
                  <a:lnTo>
                    <a:pt x="425" y="0"/>
                  </a:lnTo>
                  <a:lnTo>
                    <a:pt x="466" y="0"/>
                  </a:lnTo>
                  <a:lnTo>
                    <a:pt x="506" y="1"/>
                  </a:lnTo>
                  <a:lnTo>
                    <a:pt x="541" y="3"/>
                  </a:lnTo>
                  <a:lnTo>
                    <a:pt x="579" y="6"/>
                  </a:lnTo>
                  <a:lnTo>
                    <a:pt x="616" y="9"/>
                  </a:lnTo>
                  <a:lnTo>
                    <a:pt x="654" y="12"/>
                  </a:lnTo>
                  <a:lnTo>
                    <a:pt x="690" y="16"/>
                  </a:lnTo>
                  <a:lnTo>
                    <a:pt x="726" y="20"/>
                  </a:lnTo>
                  <a:lnTo>
                    <a:pt x="760" y="24"/>
                  </a:lnTo>
                  <a:lnTo>
                    <a:pt x="794" y="29"/>
                  </a:lnTo>
                  <a:lnTo>
                    <a:pt x="829" y="34"/>
                  </a:lnTo>
                  <a:lnTo>
                    <a:pt x="862" y="40"/>
                  </a:lnTo>
                  <a:lnTo>
                    <a:pt x="896" y="48"/>
                  </a:lnTo>
                  <a:lnTo>
                    <a:pt x="928" y="56"/>
                  </a:lnTo>
                  <a:lnTo>
                    <a:pt x="960" y="64"/>
                  </a:lnTo>
                  <a:lnTo>
                    <a:pt x="993" y="73"/>
                  </a:lnTo>
                  <a:lnTo>
                    <a:pt x="1023" y="85"/>
                  </a:lnTo>
                  <a:lnTo>
                    <a:pt x="1053" y="96"/>
                  </a:lnTo>
                  <a:lnTo>
                    <a:pt x="1084" y="110"/>
                  </a:lnTo>
                  <a:lnTo>
                    <a:pt x="1103" y="120"/>
                  </a:lnTo>
                  <a:lnTo>
                    <a:pt x="1123" y="132"/>
                  </a:lnTo>
                  <a:lnTo>
                    <a:pt x="1141" y="148"/>
                  </a:lnTo>
                  <a:lnTo>
                    <a:pt x="1157" y="164"/>
                  </a:lnTo>
                  <a:lnTo>
                    <a:pt x="1170" y="181"/>
                  </a:lnTo>
                  <a:lnTo>
                    <a:pt x="1181" y="200"/>
                  </a:lnTo>
                  <a:lnTo>
                    <a:pt x="1187" y="218"/>
                  </a:lnTo>
                  <a:lnTo>
                    <a:pt x="1187" y="238"/>
                  </a:lnTo>
                  <a:lnTo>
                    <a:pt x="1180" y="276"/>
                  </a:lnTo>
                  <a:lnTo>
                    <a:pt x="1164" y="309"/>
                  </a:lnTo>
                  <a:lnTo>
                    <a:pt x="1142" y="338"/>
                  </a:lnTo>
                  <a:lnTo>
                    <a:pt x="1112" y="363"/>
                  </a:lnTo>
                  <a:lnTo>
                    <a:pt x="1079" y="385"/>
                  </a:lnTo>
                  <a:lnTo>
                    <a:pt x="1040" y="403"/>
                  </a:lnTo>
                  <a:lnTo>
                    <a:pt x="998" y="417"/>
                  </a:lnTo>
                  <a:lnTo>
                    <a:pt x="953" y="430"/>
                  </a:lnTo>
                  <a:lnTo>
                    <a:pt x="906" y="438"/>
                  </a:lnTo>
                  <a:lnTo>
                    <a:pt x="859" y="445"/>
                  </a:lnTo>
                  <a:lnTo>
                    <a:pt x="812" y="450"/>
                  </a:lnTo>
                  <a:lnTo>
                    <a:pt x="766" y="453"/>
                  </a:lnTo>
                  <a:lnTo>
                    <a:pt x="723" y="454"/>
                  </a:lnTo>
                  <a:lnTo>
                    <a:pt x="682" y="455"/>
                  </a:lnTo>
                  <a:lnTo>
                    <a:pt x="644" y="454"/>
                  </a:lnTo>
                  <a:lnTo>
                    <a:pt x="611" y="453"/>
                  </a:lnTo>
                  <a:lnTo>
                    <a:pt x="576" y="451"/>
                  </a:lnTo>
                  <a:lnTo>
                    <a:pt x="534" y="448"/>
                  </a:lnTo>
                  <a:lnTo>
                    <a:pt x="489" y="442"/>
                  </a:lnTo>
                  <a:lnTo>
                    <a:pt x="441" y="436"/>
                  </a:lnTo>
                  <a:lnTo>
                    <a:pt x="390" y="426"/>
                  </a:lnTo>
                  <a:lnTo>
                    <a:pt x="338" y="414"/>
                  </a:lnTo>
                  <a:lnTo>
                    <a:pt x="286" y="401"/>
                  </a:lnTo>
                  <a:lnTo>
                    <a:pt x="235" y="384"/>
                  </a:lnTo>
                  <a:lnTo>
                    <a:pt x="187" y="364"/>
                  </a:lnTo>
                  <a:lnTo>
                    <a:pt x="142" y="343"/>
                  </a:lnTo>
                  <a:lnTo>
                    <a:pt x="101" y="317"/>
                  </a:lnTo>
                  <a:lnTo>
                    <a:pt x="66" y="288"/>
                  </a:lnTo>
                  <a:lnTo>
                    <a:pt x="36" y="256"/>
                  </a:lnTo>
                  <a:lnTo>
                    <a:pt x="15" y="219"/>
                  </a:lnTo>
                  <a:lnTo>
                    <a:pt x="3" y="1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87" name="Freeform 83"/>
            <p:cNvSpPr>
              <a:spLocks/>
            </p:cNvSpPr>
            <p:nvPr/>
          </p:nvSpPr>
          <p:spPr bwMode="auto">
            <a:xfrm>
              <a:off x="4218" y="1667"/>
              <a:ext cx="116" cy="35"/>
            </a:xfrm>
            <a:custGeom>
              <a:avLst/>
              <a:gdLst>
                <a:gd name="T0" fmla="*/ 0 w 1157"/>
                <a:gd name="T1" fmla="*/ 0 h 429"/>
                <a:gd name="T2" fmla="*/ 0 w 1157"/>
                <a:gd name="T3" fmla="*/ 0 h 429"/>
                <a:gd name="T4" fmla="*/ 0 w 1157"/>
                <a:gd name="T5" fmla="*/ 0 h 429"/>
                <a:gd name="T6" fmla="*/ 0 w 1157"/>
                <a:gd name="T7" fmla="*/ 0 h 429"/>
                <a:gd name="T8" fmla="*/ 0 w 1157"/>
                <a:gd name="T9" fmla="*/ 0 h 429"/>
                <a:gd name="T10" fmla="*/ 0 w 1157"/>
                <a:gd name="T11" fmla="*/ 0 h 429"/>
                <a:gd name="T12" fmla="*/ 0 w 1157"/>
                <a:gd name="T13" fmla="*/ 0 h 429"/>
                <a:gd name="T14" fmla="*/ 0 w 1157"/>
                <a:gd name="T15" fmla="*/ 0 h 429"/>
                <a:gd name="T16" fmla="*/ 0 w 1157"/>
                <a:gd name="T17" fmla="*/ 0 h 429"/>
                <a:gd name="T18" fmla="*/ 0 w 1157"/>
                <a:gd name="T19" fmla="*/ 0 h 429"/>
                <a:gd name="T20" fmla="*/ 0 w 1157"/>
                <a:gd name="T21" fmla="*/ 0 h 429"/>
                <a:gd name="T22" fmla="*/ 0 w 1157"/>
                <a:gd name="T23" fmla="*/ 0 h 429"/>
                <a:gd name="T24" fmla="*/ 0 w 1157"/>
                <a:gd name="T25" fmla="*/ 0 h 429"/>
                <a:gd name="T26" fmla="*/ 0 w 1157"/>
                <a:gd name="T27" fmla="*/ 0 h 429"/>
                <a:gd name="T28" fmla="*/ 0 w 1157"/>
                <a:gd name="T29" fmla="*/ 0 h 429"/>
                <a:gd name="T30" fmla="*/ 0 w 1157"/>
                <a:gd name="T31" fmla="*/ 0 h 429"/>
                <a:gd name="T32" fmla="*/ 0 w 1157"/>
                <a:gd name="T33" fmla="*/ 0 h 429"/>
                <a:gd name="T34" fmla="*/ 0 w 1157"/>
                <a:gd name="T35" fmla="*/ 0 h 429"/>
                <a:gd name="T36" fmla="*/ 0 w 1157"/>
                <a:gd name="T37" fmla="*/ 0 h 429"/>
                <a:gd name="T38" fmla="*/ 0 w 1157"/>
                <a:gd name="T39" fmla="*/ 0 h 429"/>
                <a:gd name="T40" fmla="*/ 0 w 1157"/>
                <a:gd name="T41" fmla="*/ 0 h 429"/>
                <a:gd name="T42" fmla="*/ 0 w 1157"/>
                <a:gd name="T43" fmla="*/ 0 h 429"/>
                <a:gd name="T44" fmla="*/ 0 w 1157"/>
                <a:gd name="T45" fmla="*/ 0 h 429"/>
                <a:gd name="T46" fmla="*/ 0 w 1157"/>
                <a:gd name="T47" fmla="*/ 0 h 429"/>
                <a:gd name="T48" fmla="*/ 0 w 1157"/>
                <a:gd name="T49" fmla="*/ 0 h 429"/>
                <a:gd name="T50" fmla="*/ 0 w 1157"/>
                <a:gd name="T51" fmla="*/ 0 h 429"/>
                <a:gd name="T52" fmla="*/ 0 w 1157"/>
                <a:gd name="T53" fmla="*/ 0 h 429"/>
                <a:gd name="T54" fmla="*/ 0 w 1157"/>
                <a:gd name="T55" fmla="*/ 0 h 429"/>
                <a:gd name="T56" fmla="*/ 0 w 1157"/>
                <a:gd name="T57" fmla="*/ 0 h 429"/>
                <a:gd name="T58" fmla="*/ 0 w 1157"/>
                <a:gd name="T59" fmla="*/ 0 h 429"/>
                <a:gd name="T60" fmla="*/ 0 w 1157"/>
                <a:gd name="T61" fmla="*/ 0 h 429"/>
                <a:gd name="T62" fmla="*/ 0 w 1157"/>
                <a:gd name="T63" fmla="*/ 0 h 429"/>
                <a:gd name="T64" fmla="*/ 0 w 1157"/>
                <a:gd name="T65" fmla="*/ 0 h 429"/>
                <a:gd name="T66" fmla="*/ 0 w 1157"/>
                <a:gd name="T67" fmla="*/ 0 h 429"/>
                <a:gd name="T68" fmla="*/ 0 w 1157"/>
                <a:gd name="T69" fmla="*/ 0 h 429"/>
                <a:gd name="T70" fmla="*/ 0 w 1157"/>
                <a:gd name="T71" fmla="*/ 0 h 4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57"/>
                <a:gd name="T109" fmla="*/ 0 h 429"/>
                <a:gd name="T110" fmla="*/ 1157 w 1157"/>
                <a:gd name="T111" fmla="*/ 429 h 4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57" h="429">
                  <a:moveTo>
                    <a:pt x="0" y="125"/>
                  </a:moveTo>
                  <a:lnTo>
                    <a:pt x="6" y="104"/>
                  </a:lnTo>
                  <a:lnTo>
                    <a:pt x="19" y="84"/>
                  </a:lnTo>
                  <a:lnTo>
                    <a:pt x="38" y="67"/>
                  </a:lnTo>
                  <a:lnTo>
                    <a:pt x="64" y="52"/>
                  </a:lnTo>
                  <a:lnTo>
                    <a:pt x="93" y="39"/>
                  </a:lnTo>
                  <a:lnTo>
                    <a:pt x="127" y="29"/>
                  </a:lnTo>
                  <a:lnTo>
                    <a:pt x="164" y="21"/>
                  </a:lnTo>
                  <a:lnTo>
                    <a:pt x="204" y="14"/>
                  </a:lnTo>
                  <a:lnTo>
                    <a:pt x="246" y="8"/>
                  </a:lnTo>
                  <a:lnTo>
                    <a:pt x="289" y="4"/>
                  </a:lnTo>
                  <a:lnTo>
                    <a:pt x="332" y="2"/>
                  </a:lnTo>
                  <a:lnTo>
                    <a:pt x="376" y="0"/>
                  </a:lnTo>
                  <a:lnTo>
                    <a:pt x="417" y="0"/>
                  </a:lnTo>
                  <a:lnTo>
                    <a:pt x="457" y="1"/>
                  </a:lnTo>
                  <a:lnTo>
                    <a:pt x="495" y="2"/>
                  </a:lnTo>
                  <a:lnTo>
                    <a:pt x="529" y="4"/>
                  </a:lnTo>
                  <a:lnTo>
                    <a:pt x="566" y="6"/>
                  </a:lnTo>
                  <a:lnTo>
                    <a:pt x="601" y="9"/>
                  </a:lnTo>
                  <a:lnTo>
                    <a:pt x="637" y="12"/>
                  </a:lnTo>
                  <a:lnTo>
                    <a:pt x="673" y="16"/>
                  </a:lnTo>
                  <a:lnTo>
                    <a:pt x="707" y="19"/>
                  </a:lnTo>
                  <a:lnTo>
                    <a:pt x="741" y="23"/>
                  </a:lnTo>
                  <a:lnTo>
                    <a:pt x="774" y="27"/>
                  </a:lnTo>
                  <a:lnTo>
                    <a:pt x="808" y="32"/>
                  </a:lnTo>
                  <a:lnTo>
                    <a:pt x="841" y="38"/>
                  </a:lnTo>
                  <a:lnTo>
                    <a:pt x="873" y="45"/>
                  </a:lnTo>
                  <a:lnTo>
                    <a:pt x="905" y="52"/>
                  </a:lnTo>
                  <a:lnTo>
                    <a:pt x="936" y="60"/>
                  </a:lnTo>
                  <a:lnTo>
                    <a:pt x="967" y="69"/>
                  </a:lnTo>
                  <a:lnTo>
                    <a:pt x="997" y="79"/>
                  </a:lnTo>
                  <a:lnTo>
                    <a:pt x="1026" y="90"/>
                  </a:lnTo>
                  <a:lnTo>
                    <a:pt x="1055" y="103"/>
                  </a:lnTo>
                  <a:lnTo>
                    <a:pt x="1074" y="112"/>
                  </a:lnTo>
                  <a:lnTo>
                    <a:pt x="1093" y="124"/>
                  </a:lnTo>
                  <a:lnTo>
                    <a:pt x="1111" y="138"/>
                  </a:lnTo>
                  <a:lnTo>
                    <a:pt x="1126" y="153"/>
                  </a:lnTo>
                  <a:lnTo>
                    <a:pt x="1139" y="170"/>
                  </a:lnTo>
                  <a:lnTo>
                    <a:pt x="1149" y="187"/>
                  </a:lnTo>
                  <a:lnTo>
                    <a:pt x="1155" y="205"/>
                  </a:lnTo>
                  <a:lnTo>
                    <a:pt x="1157" y="224"/>
                  </a:lnTo>
                  <a:lnTo>
                    <a:pt x="1150" y="258"/>
                  </a:lnTo>
                  <a:lnTo>
                    <a:pt x="1135" y="289"/>
                  </a:lnTo>
                  <a:lnTo>
                    <a:pt x="1113" y="316"/>
                  </a:lnTo>
                  <a:lnTo>
                    <a:pt x="1085" y="339"/>
                  </a:lnTo>
                  <a:lnTo>
                    <a:pt x="1052" y="359"/>
                  </a:lnTo>
                  <a:lnTo>
                    <a:pt x="1015" y="376"/>
                  </a:lnTo>
                  <a:lnTo>
                    <a:pt x="973" y="390"/>
                  </a:lnTo>
                  <a:lnTo>
                    <a:pt x="931" y="402"/>
                  </a:lnTo>
                  <a:lnTo>
                    <a:pt x="886" y="411"/>
                  </a:lnTo>
                  <a:lnTo>
                    <a:pt x="840" y="417"/>
                  </a:lnTo>
                  <a:lnTo>
                    <a:pt x="795" y="422"/>
                  </a:lnTo>
                  <a:lnTo>
                    <a:pt x="750" y="426"/>
                  </a:lnTo>
                  <a:lnTo>
                    <a:pt x="707" y="428"/>
                  </a:lnTo>
                  <a:lnTo>
                    <a:pt x="666" y="429"/>
                  </a:lnTo>
                  <a:lnTo>
                    <a:pt x="630" y="428"/>
                  </a:lnTo>
                  <a:lnTo>
                    <a:pt x="597" y="427"/>
                  </a:lnTo>
                  <a:lnTo>
                    <a:pt x="562" y="424"/>
                  </a:lnTo>
                  <a:lnTo>
                    <a:pt x="520" y="421"/>
                  </a:lnTo>
                  <a:lnTo>
                    <a:pt x="475" y="415"/>
                  </a:lnTo>
                  <a:lnTo>
                    <a:pt x="428" y="409"/>
                  </a:lnTo>
                  <a:lnTo>
                    <a:pt x="378" y="400"/>
                  </a:lnTo>
                  <a:lnTo>
                    <a:pt x="327" y="388"/>
                  </a:lnTo>
                  <a:lnTo>
                    <a:pt x="276" y="375"/>
                  </a:lnTo>
                  <a:lnTo>
                    <a:pt x="227" y="358"/>
                  </a:lnTo>
                  <a:lnTo>
                    <a:pt x="180" y="340"/>
                  </a:lnTo>
                  <a:lnTo>
                    <a:pt x="136" y="319"/>
                  </a:lnTo>
                  <a:lnTo>
                    <a:pt x="96" y="295"/>
                  </a:lnTo>
                  <a:lnTo>
                    <a:pt x="63" y="267"/>
                  </a:lnTo>
                  <a:lnTo>
                    <a:pt x="34" y="237"/>
                  </a:lnTo>
                  <a:lnTo>
                    <a:pt x="14" y="203"/>
                  </a:lnTo>
                  <a:lnTo>
                    <a:pt x="2" y="166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99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88" name="Freeform 84"/>
            <p:cNvSpPr>
              <a:spLocks/>
            </p:cNvSpPr>
            <p:nvPr/>
          </p:nvSpPr>
          <p:spPr bwMode="auto">
            <a:xfrm>
              <a:off x="4219" y="1667"/>
              <a:ext cx="113" cy="34"/>
            </a:xfrm>
            <a:custGeom>
              <a:avLst/>
              <a:gdLst>
                <a:gd name="T0" fmla="*/ 0 w 1123"/>
                <a:gd name="T1" fmla="*/ 0 h 405"/>
                <a:gd name="T2" fmla="*/ 0 w 1123"/>
                <a:gd name="T3" fmla="*/ 0 h 405"/>
                <a:gd name="T4" fmla="*/ 0 w 1123"/>
                <a:gd name="T5" fmla="*/ 0 h 405"/>
                <a:gd name="T6" fmla="*/ 0 w 1123"/>
                <a:gd name="T7" fmla="*/ 0 h 405"/>
                <a:gd name="T8" fmla="*/ 0 w 1123"/>
                <a:gd name="T9" fmla="*/ 0 h 405"/>
                <a:gd name="T10" fmla="*/ 0 w 1123"/>
                <a:gd name="T11" fmla="*/ 0 h 405"/>
                <a:gd name="T12" fmla="*/ 0 w 1123"/>
                <a:gd name="T13" fmla="*/ 0 h 405"/>
                <a:gd name="T14" fmla="*/ 0 w 1123"/>
                <a:gd name="T15" fmla="*/ 0 h 405"/>
                <a:gd name="T16" fmla="*/ 0 w 1123"/>
                <a:gd name="T17" fmla="*/ 0 h 405"/>
                <a:gd name="T18" fmla="*/ 0 w 1123"/>
                <a:gd name="T19" fmla="*/ 0 h 405"/>
                <a:gd name="T20" fmla="*/ 0 w 1123"/>
                <a:gd name="T21" fmla="*/ 0 h 405"/>
                <a:gd name="T22" fmla="*/ 0 w 1123"/>
                <a:gd name="T23" fmla="*/ 0 h 405"/>
                <a:gd name="T24" fmla="*/ 0 w 1123"/>
                <a:gd name="T25" fmla="*/ 0 h 405"/>
                <a:gd name="T26" fmla="*/ 0 w 1123"/>
                <a:gd name="T27" fmla="*/ 0 h 405"/>
                <a:gd name="T28" fmla="*/ 0 w 1123"/>
                <a:gd name="T29" fmla="*/ 0 h 405"/>
                <a:gd name="T30" fmla="*/ 0 w 1123"/>
                <a:gd name="T31" fmla="*/ 0 h 405"/>
                <a:gd name="T32" fmla="*/ 0 w 1123"/>
                <a:gd name="T33" fmla="*/ 0 h 405"/>
                <a:gd name="T34" fmla="*/ 0 w 1123"/>
                <a:gd name="T35" fmla="*/ 0 h 405"/>
                <a:gd name="T36" fmla="*/ 0 w 1123"/>
                <a:gd name="T37" fmla="*/ 0 h 405"/>
                <a:gd name="T38" fmla="*/ 0 w 1123"/>
                <a:gd name="T39" fmla="*/ 0 h 405"/>
                <a:gd name="T40" fmla="*/ 0 w 1123"/>
                <a:gd name="T41" fmla="*/ 0 h 405"/>
                <a:gd name="T42" fmla="*/ 0 w 1123"/>
                <a:gd name="T43" fmla="*/ 0 h 405"/>
                <a:gd name="T44" fmla="*/ 0 w 1123"/>
                <a:gd name="T45" fmla="*/ 0 h 405"/>
                <a:gd name="T46" fmla="*/ 0 w 1123"/>
                <a:gd name="T47" fmla="*/ 0 h 405"/>
                <a:gd name="T48" fmla="*/ 0 w 1123"/>
                <a:gd name="T49" fmla="*/ 0 h 405"/>
                <a:gd name="T50" fmla="*/ 0 w 1123"/>
                <a:gd name="T51" fmla="*/ 0 h 405"/>
                <a:gd name="T52" fmla="*/ 0 w 1123"/>
                <a:gd name="T53" fmla="*/ 0 h 405"/>
                <a:gd name="T54" fmla="*/ 0 w 1123"/>
                <a:gd name="T55" fmla="*/ 0 h 405"/>
                <a:gd name="T56" fmla="*/ 0 w 1123"/>
                <a:gd name="T57" fmla="*/ 0 h 405"/>
                <a:gd name="T58" fmla="*/ 0 w 1123"/>
                <a:gd name="T59" fmla="*/ 0 h 405"/>
                <a:gd name="T60" fmla="*/ 0 w 1123"/>
                <a:gd name="T61" fmla="*/ 0 h 405"/>
                <a:gd name="T62" fmla="*/ 0 w 1123"/>
                <a:gd name="T63" fmla="*/ 0 h 405"/>
                <a:gd name="T64" fmla="*/ 0 w 1123"/>
                <a:gd name="T65" fmla="*/ 0 h 405"/>
                <a:gd name="T66" fmla="*/ 0 w 1123"/>
                <a:gd name="T67" fmla="*/ 0 h 405"/>
                <a:gd name="T68" fmla="*/ 0 w 1123"/>
                <a:gd name="T69" fmla="*/ 0 h 405"/>
                <a:gd name="T70" fmla="*/ 0 w 1123"/>
                <a:gd name="T71" fmla="*/ 0 h 4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3"/>
                <a:gd name="T109" fmla="*/ 0 h 405"/>
                <a:gd name="T110" fmla="*/ 1123 w 1123"/>
                <a:gd name="T111" fmla="*/ 405 h 4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3" h="405">
                  <a:moveTo>
                    <a:pt x="0" y="114"/>
                  </a:moveTo>
                  <a:lnTo>
                    <a:pt x="6" y="94"/>
                  </a:lnTo>
                  <a:lnTo>
                    <a:pt x="19" y="77"/>
                  </a:lnTo>
                  <a:lnTo>
                    <a:pt x="39" y="62"/>
                  </a:lnTo>
                  <a:lnTo>
                    <a:pt x="63" y="49"/>
                  </a:lnTo>
                  <a:lnTo>
                    <a:pt x="92" y="37"/>
                  </a:lnTo>
                  <a:lnTo>
                    <a:pt x="125" y="27"/>
                  </a:lnTo>
                  <a:lnTo>
                    <a:pt x="162" y="20"/>
                  </a:lnTo>
                  <a:lnTo>
                    <a:pt x="200" y="14"/>
                  </a:lnTo>
                  <a:lnTo>
                    <a:pt x="241" y="8"/>
                  </a:lnTo>
                  <a:lnTo>
                    <a:pt x="283" y="4"/>
                  </a:lnTo>
                  <a:lnTo>
                    <a:pt x="324" y="2"/>
                  </a:lnTo>
                  <a:lnTo>
                    <a:pt x="366" y="0"/>
                  </a:lnTo>
                  <a:lnTo>
                    <a:pt x="405" y="0"/>
                  </a:lnTo>
                  <a:lnTo>
                    <a:pt x="444" y="0"/>
                  </a:lnTo>
                  <a:lnTo>
                    <a:pt x="480" y="1"/>
                  </a:lnTo>
                  <a:lnTo>
                    <a:pt x="512" y="3"/>
                  </a:lnTo>
                  <a:lnTo>
                    <a:pt x="547" y="5"/>
                  </a:lnTo>
                  <a:lnTo>
                    <a:pt x="581" y="8"/>
                  </a:lnTo>
                  <a:lnTo>
                    <a:pt x="616" y="11"/>
                  </a:lnTo>
                  <a:lnTo>
                    <a:pt x="649" y="15"/>
                  </a:lnTo>
                  <a:lnTo>
                    <a:pt x="684" y="18"/>
                  </a:lnTo>
                  <a:lnTo>
                    <a:pt x="718" y="22"/>
                  </a:lnTo>
                  <a:lnTo>
                    <a:pt x="750" y="26"/>
                  </a:lnTo>
                  <a:lnTo>
                    <a:pt x="783" y="31"/>
                  </a:lnTo>
                  <a:lnTo>
                    <a:pt x="815" y="36"/>
                  </a:lnTo>
                  <a:lnTo>
                    <a:pt x="847" y="43"/>
                  </a:lnTo>
                  <a:lnTo>
                    <a:pt x="878" y="50"/>
                  </a:lnTo>
                  <a:lnTo>
                    <a:pt x="909" y="57"/>
                  </a:lnTo>
                  <a:lnTo>
                    <a:pt x="939" y="66"/>
                  </a:lnTo>
                  <a:lnTo>
                    <a:pt x="968" y="76"/>
                  </a:lnTo>
                  <a:lnTo>
                    <a:pt x="996" y="86"/>
                  </a:lnTo>
                  <a:lnTo>
                    <a:pt x="1023" y="97"/>
                  </a:lnTo>
                  <a:lnTo>
                    <a:pt x="1042" y="106"/>
                  </a:lnTo>
                  <a:lnTo>
                    <a:pt x="1060" y="117"/>
                  </a:lnTo>
                  <a:lnTo>
                    <a:pt x="1077" y="131"/>
                  </a:lnTo>
                  <a:lnTo>
                    <a:pt x="1093" y="145"/>
                  </a:lnTo>
                  <a:lnTo>
                    <a:pt x="1106" y="161"/>
                  </a:lnTo>
                  <a:lnTo>
                    <a:pt x="1115" y="177"/>
                  </a:lnTo>
                  <a:lnTo>
                    <a:pt x="1121" y="195"/>
                  </a:lnTo>
                  <a:lnTo>
                    <a:pt x="1123" y="211"/>
                  </a:lnTo>
                  <a:lnTo>
                    <a:pt x="1116" y="242"/>
                  </a:lnTo>
                  <a:lnTo>
                    <a:pt x="1102" y="270"/>
                  </a:lnTo>
                  <a:lnTo>
                    <a:pt x="1080" y="294"/>
                  </a:lnTo>
                  <a:lnTo>
                    <a:pt x="1054" y="316"/>
                  </a:lnTo>
                  <a:lnTo>
                    <a:pt x="1022" y="334"/>
                  </a:lnTo>
                  <a:lnTo>
                    <a:pt x="986" y="350"/>
                  </a:lnTo>
                  <a:lnTo>
                    <a:pt x="947" y="363"/>
                  </a:lnTo>
                  <a:lnTo>
                    <a:pt x="905" y="375"/>
                  </a:lnTo>
                  <a:lnTo>
                    <a:pt x="861" y="384"/>
                  </a:lnTo>
                  <a:lnTo>
                    <a:pt x="817" y="391"/>
                  </a:lnTo>
                  <a:lnTo>
                    <a:pt x="772" y="397"/>
                  </a:lnTo>
                  <a:lnTo>
                    <a:pt x="728" y="401"/>
                  </a:lnTo>
                  <a:lnTo>
                    <a:pt x="687" y="403"/>
                  </a:lnTo>
                  <a:lnTo>
                    <a:pt x="646" y="404"/>
                  </a:lnTo>
                  <a:lnTo>
                    <a:pt x="610" y="405"/>
                  </a:lnTo>
                  <a:lnTo>
                    <a:pt x="577" y="404"/>
                  </a:lnTo>
                  <a:lnTo>
                    <a:pt x="542" y="401"/>
                  </a:lnTo>
                  <a:lnTo>
                    <a:pt x="501" y="397"/>
                  </a:lnTo>
                  <a:lnTo>
                    <a:pt x="456" y="391"/>
                  </a:lnTo>
                  <a:lnTo>
                    <a:pt x="410" y="383"/>
                  </a:lnTo>
                  <a:lnTo>
                    <a:pt x="361" y="374"/>
                  </a:lnTo>
                  <a:lnTo>
                    <a:pt x="312" y="362"/>
                  </a:lnTo>
                  <a:lnTo>
                    <a:pt x="263" y="349"/>
                  </a:lnTo>
                  <a:lnTo>
                    <a:pt x="215" y="333"/>
                  </a:lnTo>
                  <a:lnTo>
                    <a:pt x="170" y="315"/>
                  </a:lnTo>
                  <a:lnTo>
                    <a:pt x="127" y="294"/>
                  </a:lnTo>
                  <a:lnTo>
                    <a:pt x="89" y="271"/>
                  </a:lnTo>
                  <a:lnTo>
                    <a:pt x="57" y="245"/>
                  </a:lnTo>
                  <a:lnTo>
                    <a:pt x="30" y="217"/>
                  </a:lnTo>
                  <a:lnTo>
                    <a:pt x="12" y="185"/>
                  </a:lnTo>
                  <a:lnTo>
                    <a:pt x="1" y="15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B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89" name="Freeform 85"/>
            <p:cNvSpPr>
              <a:spLocks/>
            </p:cNvSpPr>
            <p:nvPr/>
          </p:nvSpPr>
          <p:spPr bwMode="auto">
            <a:xfrm>
              <a:off x="4221" y="1667"/>
              <a:ext cx="109" cy="31"/>
            </a:xfrm>
            <a:custGeom>
              <a:avLst/>
              <a:gdLst>
                <a:gd name="T0" fmla="*/ 0 w 1090"/>
                <a:gd name="T1" fmla="*/ 0 h 376"/>
                <a:gd name="T2" fmla="*/ 0 w 1090"/>
                <a:gd name="T3" fmla="*/ 0 h 376"/>
                <a:gd name="T4" fmla="*/ 0 w 1090"/>
                <a:gd name="T5" fmla="*/ 0 h 376"/>
                <a:gd name="T6" fmla="*/ 0 w 1090"/>
                <a:gd name="T7" fmla="*/ 0 h 376"/>
                <a:gd name="T8" fmla="*/ 0 w 1090"/>
                <a:gd name="T9" fmla="*/ 0 h 376"/>
                <a:gd name="T10" fmla="*/ 0 w 1090"/>
                <a:gd name="T11" fmla="*/ 0 h 376"/>
                <a:gd name="T12" fmla="*/ 0 w 1090"/>
                <a:gd name="T13" fmla="*/ 0 h 376"/>
                <a:gd name="T14" fmla="*/ 0 w 1090"/>
                <a:gd name="T15" fmla="*/ 0 h 376"/>
                <a:gd name="T16" fmla="*/ 0 w 1090"/>
                <a:gd name="T17" fmla="*/ 0 h 376"/>
                <a:gd name="T18" fmla="*/ 0 w 1090"/>
                <a:gd name="T19" fmla="*/ 0 h 376"/>
                <a:gd name="T20" fmla="*/ 0 w 1090"/>
                <a:gd name="T21" fmla="*/ 0 h 376"/>
                <a:gd name="T22" fmla="*/ 0 w 1090"/>
                <a:gd name="T23" fmla="*/ 0 h 376"/>
                <a:gd name="T24" fmla="*/ 0 w 1090"/>
                <a:gd name="T25" fmla="*/ 0 h 376"/>
                <a:gd name="T26" fmla="*/ 0 w 1090"/>
                <a:gd name="T27" fmla="*/ 0 h 376"/>
                <a:gd name="T28" fmla="*/ 0 w 1090"/>
                <a:gd name="T29" fmla="*/ 0 h 376"/>
                <a:gd name="T30" fmla="*/ 0 w 1090"/>
                <a:gd name="T31" fmla="*/ 0 h 376"/>
                <a:gd name="T32" fmla="*/ 0 w 1090"/>
                <a:gd name="T33" fmla="*/ 0 h 376"/>
                <a:gd name="T34" fmla="*/ 0 w 1090"/>
                <a:gd name="T35" fmla="*/ 0 h 376"/>
                <a:gd name="T36" fmla="*/ 0 w 1090"/>
                <a:gd name="T37" fmla="*/ 0 h 376"/>
                <a:gd name="T38" fmla="*/ 0 w 1090"/>
                <a:gd name="T39" fmla="*/ 0 h 376"/>
                <a:gd name="T40" fmla="*/ 0 w 1090"/>
                <a:gd name="T41" fmla="*/ 0 h 376"/>
                <a:gd name="T42" fmla="*/ 0 w 1090"/>
                <a:gd name="T43" fmla="*/ 0 h 376"/>
                <a:gd name="T44" fmla="*/ 0 w 1090"/>
                <a:gd name="T45" fmla="*/ 0 h 376"/>
                <a:gd name="T46" fmla="*/ 0 w 1090"/>
                <a:gd name="T47" fmla="*/ 0 h 376"/>
                <a:gd name="T48" fmla="*/ 0 w 1090"/>
                <a:gd name="T49" fmla="*/ 0 h 376"/>
                <a:gd name="T50" fmla="*/ 0 w 1090"/>
                <a:gd name="T51" fmla="*/ 0 h 376"/>
                <a:gd name="T52" fmla="*/ 0 w 1090"/>
                <a:gd name="T53" fmla="*/ 0 h 376"/>
                <a:gd name="T54" fmla="*/ 0 w 1090"/>
                <a:gd name="T55" fmla="*/ 0 h 376"/>
                <a:gd name="T56" fmla="*/ 0 w 1090"/>
                <a:gd name="T57" fmla="*/ 0 h 376"/>
                <a:gd name="T58" fmla="*/ 0 w 1090"/>
                <a:gd name="T59" fmla="*/ 0 h 376"/>
                <a:gd name="T60" fmla="*/ 0 w 1090"/>
                <a:gd name="T61" fmla="*/ 0 h 376"/>
                <a:gd name="T62" fmla="*/ 0 w 1090"/>
                <a:gd name="T63" fmla="*/ 0 h 376"/>
                <a:gd name="T64" fmla="*/ 0 w 1090"/>
                <a:gd name="T65" fmla="*/ 0 h 376"/>
                <a:gd name="T66" fmla="*/ 0 w 1090"/>
                <a:gd name="T67" fmla="*/ 0 h 376"/>
                <a:gd name="T68" fmla="*/ 0 w 1090"/>
                <a:gd name="T69" fmla="*/ 0 h 376"/>
                <a:gd name="T70" fmla="*/ 0 w 1090"/>
                <a:gd name="T71" fmla="*/ 0 h 3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0"/>
                <a:gd name="T109" fmla="*/ 0 h 376"/>
                <a:gd name="T110" fmla="*/ 1090 w 1090"/>
                <a:gd name="T111" fmla="*/ 376 h 3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0" h="376">
                  <a:moveTo>
                    <a:pt x="0" y="105"/>
                  </a:moveTo>
                  <a:lnTo>
                    <a:pt x="7" y="86"/>
                  </a:lnTo>
                  <a:lnTo>
                    <a:pt x="21" y="71"/>
                  </a:lnTo>
                  <a:lnTo>
                    <a:pt x="39" y="56"/>
                  </a:lnTo>
                  <a:lnTo>
                    <a:pt x="63" y="44"/>
                  </a:lnTo>
                  <a:lnTo>
                    <a:pt x="92" y="33"/>
                  </a:lnTo>
                  <a:lnTo>
                    <a:pt x="124" y="25"/>
                  </a:lnTo>
                  <a:lnTo>
                    <a:pt x="160" y="18"/>
                  </a:lnTo>
                  <a:lnTo>
                    <a:pt x="197" y="12"/>
                  </a:lnTo>
                  <a:lnTo>
                    <a:pt x="237" y="7"/>
                  </a:lnTo>
                  <a:lnTo>
                    <a:pt x="277" y="4"/>
                  </a:lnTo>
                  <a:lnTo>
                    <a:pt x="317" y="2"/>
                  </a:lnTo>
                  <a:lnTo>
                    <a:pt x="357" y="0"/>
                  </a:lnTo>
                  <a:lnTo>
                    <a:pt x="396" y="0"/>
                  </a:lnTo>
                  <a:lnTo>
                    <a:pt x="433" y="1"/>
                  </a:lnTo>
                  <a:lnTo>
                    <a:pt x="467" y="2"/>
                  </a:lnTo>
                  <a:lnTo>
                    <a:pt x="498" y="3"/>
                  </a:lnTo>
                  <a:lnTo>
                    <a:pt x="531" y="5"/>
                  </a:lnTo>
                  <a:lnTo>
                    <a:pt x="564" y="7"/>
                  </a:lnTo>
                  <a:lnTo>
                    <a:pt x="598" y="11"/>
                  </a:lnTo>
                  <a:lnTo>
                    <a:pt x="630" y="13"/>
                  </a:lnTo>
                  <a:lnTo>
                    <a:pt x="664" y="16"/>
                  </a:lnTo>
                  <a:lnTo>
                    <a:pt x="696" y="20"/>
                  </a:lnTo>
                  <a:lnTo>
                    <a:pt x="728" y="24"/>
                  </a:lnTo>
                  <a:lnTo>
                    <a:pt x="760" y="28"/>
                  </a:lnTo>
                  <a:lnTo>
                    <a:pt x="792" y="33"/>
                  </a:lnTo>
                  <a:lnTo>
                    <a:pt x="823" y="40"/>
                  </a:lnTo>
                  <a:lnTo>
                    <a:pt x="854" y="46"/>
                  </a:lnTo>
                  <a:lnTo>
                    <a:pt x="884" y="53"/>
                  </a:lnTo>
                  <a:lnTo>
                    <a:pt x="913" y="61"/>
                  </a:lnTo>
                  <a:lnTo>
                    <a:pt x="941" y="70"/>
                  </a:lnTo>
                  <a:lnTo>
                    <a:pt x="968" y="80"/>
                  </a:lnTo>
                  <a:lnTo>
                    <a:pt x="994" y="90"/>
                  </a:lnTo>
                  <a:lnTo>
                    <a:pt x="1011" y="99"/>
                  </a:lnTo>
                  <a:lnTo>
                    <a:pt x="1029" y="109"/>
                  </a:lnTo>
                  <a:lnTo>
                    <a:pt x="1045" y="121"/>
                  </a:lnTo>
                  <a:lnTo>
                    <a:pt x="1060" y="135"/>
                  </a:lnTo>
                  <a:lnTo>
                    <a:pt x="1072" y="149"/>
                  </a:lnTo>
                  <a:lnTo>
                    <a:pt x="1083" y="164"/>
                  </a:lnTo>
                  <a:lnTo>
                    <a:pt x="1088" y="179"/>
                  </a:lnTo>
                  <a:lnTo>
                    <a:pt x="1090" y="194"/>
                  </a:lnTo>
                  <a:lnTo>
                    <a:pt x="1083" y="222"/>
                  </a:lnTo>
                  <a:lnTo>
                    <a:pt x="1069" y="248"/>
                  </a:lnTo>
                  <a:lnTo>
                    <a:pt x="1049" y="270"/>
                  </a:lnTo>
                  <a:lnTo>
                    <a:pt x="1024" y="290"/>
                  </a:lnTo>
                  <a:lnTo>
                    <a:pt x="993" y="308"/>
                  </a:lnTo>
                  <a:lnTo>
                    <a:pt x="959" y="322"/>
                  </a:lnTo>
                  <a:lnTo>
                    <a:pt x="921" y="336"/>
                  </a:lnTo>
                  <a:lnTo>
                    <a:pt x="880" y="346"/>
                  </a:lnTo>
                  <a:lnTo>
                    <a:pt x="839" y="355"/>
                  </a:lnTo>
                  <a:lnTo>
                    <a:pt x="795" y="362"/>
                  </a:lnTo>
                  <a:lnTo>
                    <a:pt x="752" y="368"/>
                  </a:lnTo>
                  <a:lnTo>
                    <a:pt x="709" y="372"/>
                  </a:lnTo>
                  <a:lnTo>
                    <a:pt x="668" y="375"/>
                  </a:lnTo>
                  <a:lnTo>
                    <a:pt x="628" y="376"/>
                  </a:lnTo>
                  <a:lnTo>
                    <a:pt x="592" y="376"/>
                  </a:lnTo>
                  <a:lnTo>
                    <a:pt x="558" y="375"/>
                  </a:lnTo>
                  <a:lnTo>
                    <a:pt x="523" y="373"/>
                  </a:lnTo>
                  <a:lnTo>
                    <a:pt x="482" y="370"/>
                  </a:lnTo>
                  <a:lnTo>
                    <a:pt x="439" y="365"/>
                  </a:lnTo>
                  <a:lnTo>
                    <a:pt x="393" y="357"/>
                  </a:lnTo>
                  <a:lnTo>
                    <a:pt x="346" y="348"/>
                  </a:lnTo>
                  <a:lnTo>
                    <a:pt x="298" y="337"/>
                  </a:lnTo>
                  <a:lnTo>
                    <a:pt x="250" y="324"/>
                  </a:lnTo>
                  <a:lnTo>
                    <a:pt x="203" y="309"/>
                  </a:lnTo>
                  <a:lnTo>
                    <a:pt x="160" y="291"/>
                  </a:lnTo>
                  <a:lnTo>
                    <a:pt x="119" y="271"/>
                  </a:lnTo>
                  <a:lnTo>
                    <a:pt x="84" y="250"/>
                  </a:lnTo>
                  <a:lnTo>
                    <a:pt x="52" y="226"/>
                  </a:lnTo>
                  <a:lnTo>
                    <a:pt x="28" y="199"/>
                  </a:lnTo>
                  <a:lnTo>
                    <a:pt x="10" y="170"/>
                  </a:lnTo>
                  <a:lnTo>
                    <a:pt x="0" y="13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9E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90" name="Freeform 86"/>
            <p:cNvSpPr>
              <a:spLocks/>
            </p:cNvSpPr>
            <p:nvPr/>
          </p:nvSpPr>
          <p:spPr bwMode="auto">
            <a:xfrm>
              <a:off x="4222" y="1667"/>
              <a:ext cx="105" cy="29"/>
            </a:xfrm>
            <a:custGeom>
              <a:avLst/>
              <a:gdLst>
                <a:gd name="T0" fmla="*/ 0 w 1054"/>
                <a:gd name="T1" fmla="*/ 0 h 350"/>
                <a:gd name="T2" fmla="*/ 0 w 1054"/>
                <a:gd name="T3" fmla="*/ 0 h 350"/>
                <a:gd name="T4" fmla="*/ 0 w 1054"/>
                <a:gd name="T5" fmla="*/ 0 h 350"/>
                <a:gd name="T6" fmla="*/ 0 w 1054"/>
                <a:gd name="T7" fmla="*/ 0 h 350"/>
                <a:gd name="T8" fmla="*/ 0 w 1054"/>
                <a:gd name="T9" fmla="*/ 0 h 350"/>
                <a:gd name="T10" fmla="*/ 0 w 1054"/>
                <a:gd name="T11" fmla="*/ 0 h 350"/>
                <a:gd name="T12" fmla="*/ 0 w 1054"/>
                <a:gd name="T13" fmla="*/ 0 h 350"/>
                <a:gd name="T14" fmla="*/ 0 w 1054"/>
                <a:gd name="T15" fmla="*/ 0 h 350"/>
                <a:gd name="T16" fmla="*/ 0 w 1054"/>
                <a:gd name="T17" fmla="*/ 0 h 350"/>
                <a:gd name="T18" fmla="*/ 0 w 1054"/>
                <a:gd name="T19" fmla="*/ 0 h 350"/>
                <a:gd name="T20" fmla="*/ 0 w 1054"/>
                <a:gd name="T21" fmla="*/ 0 h 350"/>
                <a:gd name="T22" fmla="*/ 0 w 1054"/>
                <a:gd name="T23" fmla="*/ 0 h 350"/>
                <a:gd name="T24" fmla="*/ 0 w 1054"/>
                <a:gd name="T25" fmla="*/ 0 h 350"/>
                <a:gd name="T26" fmla="*/ 0 w 1054"/>
                <a:gd name="T27" fmla="*/ 0 h 350"/>
                <a:gd name="T28" fmla="*/ 0 w 1054"/>
                <a:gd name="T29" fmla="*/ 0 h 350"/>
                <a:gd name="T30" fmla="*/ 0 w 1054"/>
                <a:gd name="T31" fmla="*/ 0 h 350"/>
                <a:gd name="T32" fmla="*/ 0 w 1054"/>
                <a:gd name="T33" fmla="*/ 0 h 350"/>
                <a:gd name="T34" fmla="*/ 0 w 1054"/>
                <a:gd name="T35" fmla="*/ 0 h 350"/>
                <a:gd name="T36" fmla="*/ 0 w 1054"/>
                <a:gd name="T37" fmla="*/ 0 h 350"/>
                <a:gd name="T38" fmla="*/ 0 w 1054"/>
                <a:gd name="T39" fmla="*/ 0 h 350"/>
                <a:gd name="T40" fmla="*/ 0 w 1054"/>
                <a:gd name="T41" fmla="*/ 0 h 350"/>
                <a:gd name="T42" fmla="*/ 0 w 1054"/>
                <a:gd name="T43" fmla="*/ 0 h 350"/>
                <a:gd name="T44" fmla="*/ 0 w 1054"/>
                <a:gd name="T45" fmla="*/ 0 h 350"/>
                <a:gd name="T46" fmla="*/ 0 w 1054"/>
                <a:gd name="T47" fmla="*/ 0 h 350"/>
                <a:gd name="T48" fmla="*/ 0 w 1054"/>
                <a:gd name="T49" fmla="*/ 0 h 350"/>
                <a:gd name="T50" fmla="*/ 0 w 1054"/>
                <a:gd name="T51" fmla="*/ 0 h 350"/>
                <a:gd name="T52" fmla="*/ 0 w 1054"/>
                <a:gd name="T53" fmla="*/ 0 h 350"/>
                <a:gd name="T54" fmla="*/ 0 w 1054"/>
                <a:gd name="T55" fmla="*/ 0 h 350"/>
                <a:gd name="T56" fmla="*/ 0 w 1054"/>
                <a:gd name="T57" fmla="*/ 0 h 350"/>
                <a:gd name="T58" fmla="*/ 0 w 1054"/>
                <a:gd name="T59" fmla="*/ 0 h 350"/>
                <a:gd name="T60" fmla="*/ 0 w 1054"/>
                <a:gd name="T61" fmla="*/ 0 h 350"/>
                <a:gd name="T62" fmla="*/ 0 w 1054"/>
                <a:gd name="T63" fmla="*/ 0 h 350"/>
                <a:gd name="T64" fmla="*/ 0 w 1054"/>
                <a:gd name="T65" fmla="*/ 0 h 350"/>
                <a:gd name="T66" fmla="*/ 0 w 1054"/>
                <a:gd name="T67" fmla="*/ 0 h 350"/>
                <a:gd name="T68" fmla="*/ 0 w 1054"/>
                <a:gd name="T69" fmla="*/ 0 h 350"/>
                <a:gd name="T70" fmla="*/ 0 w 1054"/>
                <a:gd name="T71" fmla="*/ 0 h 3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4"/>
                <a:gd name="T109" fmla="*/ 0 h 350"/>
                <a:gd name="T110" fmla="*/ 1054 w 1054"/>
                <a:gd name="T111" fmla="*/ 350 h 3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4" h="350">
                  <a:moveTo>
                    <a:pt x="1" y="94"/>
                  </a:moveTo>
                  <a:lnTo>
                    <a:pt x="9" y="78"/>
                  </a:lnTo>
                  <a:lnTo>
                    <a:pt x="22" y="63"/>
                  </a:lnTo>
                  <a:lnTo>
                    <a:pt x="40" y="51"/>
                  </a:lnTo>
                  <a:lnTo>
                    <a:pt x="64" y="41"/>
                  </a:lnTo>
                  <a:lnTo>
                    <a:pt x="92" y="31"/>
                  </a:lnTo>
                  <a:lnTo>
                    <a:pt x="123" y="23"/>
                  </a:lnTo>
                  <a:lnTo>
                    <a:pt x="158" y="17"/>
                  </a:lnTo>
                  <a:lnTo>
                    <a:pt x="195" y="11"/>
                  </a:lnTo>
                  <a:lnTo>
                    <a:pt x="232" y="7"/>
                  </a:lnTo>
                  <a:lnTo>
                    <a:pt x="272" y="4"/>
                  </a:lnTo>
                  <a:lnTo>
                    <a:pt x="310" y="2"/>
                  </a:lnTo>
                  <a:lnTo>
                    <a:pt x="348" y="0"/>
                  </a:lnTo>
                  <a:lnTo>
                    <a:pt x="386" y="0"/>
                  </a:lnTo>
                  <a:lnTo>
                    <a:pt x="420" y="0"/>
                  </a:lnTo>
                  <a:lnTo>
                    <a:pt x="453" y="1"/>
                  </a:lnTo>
                  <a:lnTo>
                    <a:pt x="482" y="2"/>
                  </a:lnTo>
                  <a:lnTo>
                    <a:pt x="514" y="4"/>
                  </a:lnTo>
                  <a:lnTo>
                    <a:pt x="545" y="6"/>
                  </a:lnTo>
                  <a:lnTo>
                    <a:pt x="578" y="10"/>
                  </a:lnTo>
                  <a:lnTo>
                    <a:pt x="609" y="12"/>
                  </a:lnTo>
                  <a:lnTo>
                    <a:pt x="642" y="15"/>
                  </a:lnTo>
                  <a:lnTo>
                    <a:pt x="674" y="19"/>
                  </a:lnTo>
                  <a:lnTo>
                    <a:pt x="705" y="22"/>
                  </a:lnTo>
                  <a:lnTo>
                    <a:pt x="737" y="27"/>
                  </a:lnTo>
                  <a:lnTo>
                    <a:pt x="768" y="32"/>
                  </a:lnTo>
                  <a:lnTo>
                    <a:pt x="799" y="37"/>
                  </a:lnTo>
                  <a:lnTo>
                    <a:pt x="829" y="44"/>
                  </a:lnTo>
                  <a:lnTo>
                    <a:pt x="858" y="50"/>
                  </a:lnTo>
                  <a:lnTo>
                    <a:pt x="887" y="57"/>
                  </a:lnTo>
                  <a:lnTo>
                    <a:pt x="914" y="65"/>
                  </a:lnTo>
                  <a:lnTo>
                    <a:pt x="941" y="75"/>
                  </a:lnTo>
                  <a:lnTo>
                    <a:pt x="965" y="84"/>
                  </a:lnTo>
                  <a:lnTo>
                    <a:pt x="981" y="92"/>
                  </a:lnTo>
                  <a:lnTo>
                    <a:pt x="998" y="102"/>
                  </a:lnTo>
                  <a:lnTo>
                    <a:pt x="1014" y="113"/>
                  </a:lnTo>
                  <a:lnTo>
                    <a:pt x="1028" y="125"/>
                  </a:lnTo>
                  <a:lnTo>
                    <a:pt x="1040" y="139"/>
                  </a:lnTo>
                  <a:lnTo>
                    <a:pt x="1048" y="152"/>
                  </a:lnTo>
                  <a:lnTo>
                    <a:pt x="1053" y="166"/>
                  </a:lnTo>
                  <a:lnTo>
                    <a:pt x="1054" y="180"/>
                  </a:lnTo>
                  <a:lnTo>
                    <a:pt x="1049" y="205"/>
                  </a:lnTo>
                  <a:lnTo>
                    <a:pt x="1037" y="228"/>
                  </a:lnTo>
                  <a:lnTo>
                    <a:pt x="1018" y="248"/>
                  </a:lnTo>
                  <a:lnTo>
                    <a:pt x="994" y="266"/>
                  </a:lnTo>
                  <a:lnTo>
                    <a:pt x="965" y="283"/>
                  </a:lnTo>
                  <a:lnTo>
                    <a:pt x="932" y="296"/>
                  </a:lnTo>
                  <a:lnTo>
                    <a:pt x="897" y="309"/>
                  </a:lnTo>
                  <a:lnTo>
                    <a:pt x="858" y="319"/>
                  </a:lnTo>
                  <a:lnTo>
                    <a:pt x="818" y="328"/>
                  </a:lnTo>
                  <a:lnTo>
                    <a:pt x="776" y="336"/>
                  </a:lnTo>
                  <a:lnTo>
                    <a:pt x="733" y="341"/>
                  </a:lnTo>
                  <a:lnTo>
                    <a:pt x="693" y="345"/>
                  </a:lnTo>
                  <a:lnTo>
                    <a:pt x="652" y="348"/>
                  </a:lnTo>
                  <a:lnTo>
                    <a:pt x="613" y="350"/>
                  </a:lnTo>
                  <a:lnTo>
                    <a:pt x="577" y="350"/>
                  </a:lnTo>
                  <a:lnTo>
                    <a:pt x="543" y="349"/>
                  </a:lnTo>
                  <a:lnTo>
                    <a:pt x="508" y="347"/>
                  </a:lnTo>
                  <a:lnTo>
                    <a:pt x="467" y="344"/>
                  </a:lnTo>
                  <a:lnTo>
                    <a:pt x="424" y="338"/>
                  </a:lnTo>
                  <a:lnTo>
                    <a:pt x="378" y="330"/>
                  </a:lnTo>
                  <a:lnTo>
                    <a:pt x="332" y="321"/>
                  </a:lnTo>
                  <a:lnTo>
                    <a:pt x="285" y="311"/>
                  </a:lnTo>
                  <a:lnTo>
                    <a:pt x="239" y="297"/>
                  </a:lnTo>
                  <a:lnTo>
                    <a:pt x="195" y="283"/>
                  </a:lnTo>
                  <a:lnTo>
                    <a:pt x="152" y="266"/>
                  </a:lnTo>
                  <a:lnTo>
                    <a:pt x="113" y="248"/>
                  </a:lnTo>
                  <a:lnTo>
                    <a:pt x="79" y="227"/>
                  </a:lnTo>
                  <a:lnTo>
                    <a:pt x="49" y="204"/>
                  </a:lnTo>
                  <a:lnTo>
                    <a:pt x="26" y="179"/>
                  </a:lnTo>
                  <a:lnTo>
                    <a:pt x="10" y="153"/>
                  </a:lnTo>
                  <a:lnTo>
                    <a:pt x="0" y="12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A3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91" name="Freeform 87"/>
            <p:cNvSpPr>
              <a:spLocks/>
            </p:cNvSpPr>
            <p:nvPr/>
          </p:nvSpPr>
          <p:spPr bwMode="auto">
            <a:xfrm>
              <a:off x="4223" y="1667"/>
              <a:ext cx="103" cy="27"/>
            </a:xfrm>
            <a:custGeom>
              <a:avLst/>
              <a:gdLst>
                <a:gd name="T0" fmla="*/ 0 w 1022"/>
                <a:gd name="T1" fmla="*/ 0 h 323"/>
                <a:gd name="T2" fmla="*/ 0 w 1022"/>
                <a:gd name="T3" fmla="*/ 0 h 323"/>
                <a:gd name="T4" fmla="*/ 0 w 1022"/>
                <a:gd name="T5" fmla="*/ 0 h 323"/>
                <a:gd name="T6" fmla="*/ 0 w 1022"/>
                <a:gd name="T7" fmla="*/ 0 h 323"/>
                <a:gd name="T8" fmla="*/ 0 w 1022"/>
                <a:gd name="T9" fmla="*/ 0 h 323"/>
                <a:gd name="T10" fmla="*/ 0 w 1022"/>
                <a:gd name="T11" fmla="*/ 0 h 323"/>
                <a:gd name="T12" fmla="*/ 0 w 1022"/>
                <a:gd name="T13" fmla="*/ 0 h 323"/>
                <a:gd name="T14" fmla="*/ 0 w 1022"/>
                <a:gd name="T15" fmla="*/ 0 h 323"/>
                <a:gd name="T16" fmla="*/ 0 w 1022"/>
                <a:gd name="T17" fmla="*/ 0 h 323"/>
                <a:gd name="T18" fmla="*/ 0 w 1022"/>
                <a:gd name="T19" fmla="*/ 0 h 323"/>
                <a:gd name="T20" fmla="*/ 0 w 1022"/>
                <a:gd name="T21" fmla="*/ 0 h 323"/>
                <a:gd name="T22" fmla="*/ 0 w 1022"/>
                <a:gd name="T23" fmla="*/ 0 h 323"/>
                <a:gd name="T24" fmla="*/ 0 w 1022"/>
                <a:gd name="T25" fmla="*/ 0 h 323"/>
                <a:gd name="T26" fmla="*/ 0 w 1022"/>
                <a:gd name="T27" fmla="*/ 0 h 323"/>
                <a:gd name="T28" fmla="*/ 0 w 1022"/>
                <a:gd name="T29" fmla="*/ 0 h 323"/>
                <a:gd name="T30" fmla="*/ 0 w 1022"/>
                <a:gd name="T31" fmla="*/ 0 h 323"/>
                <a:gd name="T32" fmla="*/ 0 w 1022"/>
                <a:gd name="T33" fmla="*/ 0 h 323"/>
                <a:gd name="T34" fmla="*/ 0 w 1022"/>
                <a:gd name="T35" fmla="*/ 0 h 323"/>
                <a:gd name="T36" fmla="*/ 0 w 1022"/>
                <a:gd name="T37" fmla="*/ 0 h 323"/>
                <a:gd name="T38" fmla="*/ 0 w 1022"/>
                <a:gd name="T39" fmla="*/ 0 h 323"/>
                <a:gd name="T40" fmla="*/ 0 w 1022"/>
                <a:gd name="T41" fmla="*/ 0 h 323"/>
                <a:gd name="T42" fmla="*/ 0 w 1022"/>
                <a:gd name="T43" fmla="*/ 0 h 323"/>
                <a:gd name="T44" fmla="*/ 0 w 1022"/>
                <a:gd name="T45" fmla="*/ 0 h 323"/>
                <a:gd name="T46" fmla="*/ 0 w 1022"/>
                <a:gd name="T47" fmla="*/ 0 h 323"/>
                <a:gd name="T48" fmla="*/ 0 w 1022"/>
                <a:gd name="T49" fmla="*/ 0 h 323"/>
                <a:gd name="T50" fmla="*/ 0 w 1022"/>
                <a:gd name="T51" fmla="*/ 0 h 323"/>
                <a:gd name="T52" fmla="*/ 0 w 1022"/>
                <a:gd name="T53" fmla="*/ 0 h 323"/>
                <a:gd name="T54" fmla="*/ 0 w 1022"/>
                <a:gd name="T55" fmla="*/ 0 h 323"/>
                <a:gd name="T56" fmla="*/ 0 w 1022"/>
                <a:gd name="T57" fmla="*/ 0 h 323"/>
                <a:gd name="T58" fmla="*/ 0 w 1022"/>
                <a:gd name="T59" fmla="*/ 0 h 323"/>
                <a:gd name="T60" fmla="*/ 0 w 1022"/>
                <a:gd name="T61" fmla="*/ 0 h 323"/>
                <a:gd name="T62" fmla="*/ 0 w 1022"/>
                <a:gd name="T63" fmla="*/ 0 h 323"/>
                <a:gd name="T64" fmla="*/ 0 w 1022"/>
                <a:gd name="T65" fmla="*/ 0 h 323"/>
                <a:gd name="T66" fmla="*/ 0 w 1022"/>
                <a:gd name="T67" fmla="*/ 0 h 323"/>
                <a:gd name="T68" fmla="*/ 0 w 1022"/>
                <a:gd name="T69" fmla="*/ 0 h 323"/>
                <a:gd name="T70" fmla="*/ 0 w 1022"/>
                <a:gd name="T71" fmla="*/ 0 h 3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22"/>
                <a:gd name="T109" fmla="*/ 0 h 323"/>
                <a:gd name="T110" fmla="*/ 1022 w 1022"/>
                <a:gd name="T111" fmla="*/ 323 h 3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22" h="323">
                  <a:moveTo>
                    <a:pt x="2" y="82"/>
                  </a:moveTo>
                  <a:lnTo>
                    <a:pt x="10" y="68"/>
                  </a:lnTo>
                  <a:lnTo>
                    <a:pt x="23" y="55"/>
                  </a:lnTo>
                  <a:lnTo>
                    <a:pt x="42" y="44"/>
                  </a:lnTo>
                  <a:lnTo>
                    <a:pt x="66" y="33"/>
                  </a:lnTo>
                  <a:lnTo>
                    <a:pt x="92" y="25"/>
                  </a:lnTo>
                  <a:lnTo>
                    <a:pt x="123" y="19"/>
                  </a:lnTo>
                  <a:lnTo>
                    <a:pt x="156" y="13"/>
                  </a:lnTo>
                  <a:lnTo>
                    <a:pt x="192" y="9"/>
                  </a:lnTo>
                  <a:lnTo>
                    <a:pt x="228" y="4"/>
                  </a:lnTo>
                  <a:lnTo>
                    <a:pt x="265" y="2"/>
                  </a:lnTo>
                  <a:lnTo>
                    <a:pt x="303" y="0"/>
                  </a:lnTo>
                  <a:lnTo>
                    <a:pt x="339" y="0"/>
                  </a:lnTo>
                  <a:lnTo>
                    <a:pt x="374" y="0"/>
                  </a:lnTo>
                  <a:lnTo>
                    <a:pt x="407" y="0"/>
                  </a:lnTo>
                  <a:lnTo>
                    <a:pt x="438" y="1"/>
                  </a:lnTo>
                  <a:lnTo>
                    <a:pt x="465" y="3"/>
                  </a:lnTo>
                  <a:lnTo>
                    <a:pt x="495" y="4"/>
                  </a:lnTo>
                  <a:lnTo>
                    <a:pt x="526" y="6"/>
                  </a:lnTo>
                  <a:lnTo>
                    <a:pt x="557" y="9"/>
                  </a:lnTo>
                  <a:lnTo>
                    <a:pt x="588" y="12"/>
                  </a:lnTo>
                  <a:lnTo>
                    <a:pt x="620" y="15"/>
                  </a:lnTo>
                  <a:lnTo>
                    <a:pt x="651" y="18"/>
                  </a:lnTo>
                  <a:lnTo>
                    <a:pt x="682" y="22"/>
                  </a:lnTo>
                  <a:lnTo>
                    <a:pt x="713" y="26"/>
                  </a:lnTo>
                  <a:lnTo>
                    <a:pt x="744" y="30"/>
                  </a:lnTo>
                  <a:lnTo>
                    <a:pt x="774" y="35"/>
                  </a:lnTo>
                  <a:lnTo>
                    <a:pt x="803" y="42"/>
                  </a:lnTo>
                  <a:lnTo>
                    <a:pt x="831" y="48"/>
                  </a:lnTo>
                  <a:lnTo>
                    <a:pt x="858" y="55"/>
                  </a:lnTo>
                  <a:lnTo>
                    <a:pt x="885" y="62"/>
                  </a:lnTo>
                  <a:lnTo>
                    <a:pt x="909" y="71"/>
                  </a:lnTo>
                  <a:lnTo>
                    <a:pt x="933" y="80"/>
                  </a:lnTo>
                  <a:lnTo>
                    <a:pt x="949" y="86"/>
                  </a:lnTo>
                  <a:lnTo>
                    <a:pt x="964" y="94"/>
                  </a:lnTo>
                  <a:lnTo>
                    <a:pt x="980" y="105"/>
                  </a:lnTo>
                  <a:lnTo>
                    <a:pt x="995" y="115"/>
                  </a:lnTo>
                  <a:lnTo>
                    <a:pt x="1006" y="128"/>
                  </a:lnTo>
                  <a:lnTo>
                    <a:pt x="1015" y="140"/>
                  </a:lnTo>
                  <a:lnTo>
                    <a:pt x="1021" y="153"/>
                  </a:lnTo>
                  <a:lnTo>
                    <a:pt x="1022" y="166"/>
                  </a:lnTo>
                  <a:lnTo>
                    <a:pt x="1016" y="188"/>
                  </a:lnTo>
                  <a:lnTo>
                    <a:pt x="1004" y="207"/>
                  </a:lnTo>
                  <a:lnTo>
                    <a:pt x="986" y="225"/>
                  </a:lnTo>
                  <a:lnTo>
                    <a:pt x="963" y="241"/>
                  </a:lnTo>
                  <a:lnTo>
                    <a:pt x="935" y="256"/>
                  </a:lnTo>
                  <a:lnTo>
                    <a:pt x="903" y="269"/>
                  </a:lnTo>
                  <a:lnTo>
                    <a:pt x="869" y="281"/>
                  </a:lnTo>
                  <a:lnTo>
                    <a:pt x="831" y="291"/>
                  </a:lnTo>
                  <a:lnTo>
                    <a:pt x="792" y="300"/>
                  </a:lnTo>
                  <a:lnTo>
                    <a:pt x="752" y="308"/>
                  </a:lnTo>
                  <a:lnTo>
                    <a:pt x="711" y="313"/>
                  </a:lnTo>
                  <a:lnTo>
                    <a:pt x="671" y="318"/>
                  </a:lnTo>
                  <a:lnTo>
                    <a:pt x="631" y="321"/>
                  </a:lnTo>
                  <a:lnTo>
                    <a:pt x="593" y="322"/>
                  </a:lnTo>
                  <a:lnTo>
                    <a:pt x="557" y="323"/>
                  </a:lnTo>
                  <a:lnTo>
                    <a:pt x="523" y="322"/>
                  </a:lnTo>
                  <a:lnTo>
                    <a:pt x="487" y="320"/>
                  </a:lnTo>
                  <a:lnTo>
                    <a:pt x="448" y="317"/>
                  </a:lnTo>
                  <a:lnTo>
                    <a:pt x="405" y="311"/>
                  </a:lnTo>
                  <a:lnTo>
                    <a:pt x="360" y="304"/>
                  </a:lnTo>
                  <a:lnTo>
                    <a:pt x="315" y="294"/>
                  </a:lnTo>
                  <a:lnTo>
                    <a:pt x="269" y="284"/>
                  </a:lnTo>
                  <a:lnTo>
                    <a:pt x="224" y="271"/>
                  </a:lnTo>
                  <a:lnTo>
                    <a:pt x="182" y="257"/>
                  </a:lnTo>
                  <a:lnTo>
                    <a:pt x="141" y="240"/>
                  </a:lnTo>
                  <a:lnTo>
                    <a:pt x="103" y="223"/>
                  </a:lnTo>
                  <a:lnTo>
                    <a:pt x="70" y="203"/>
                  </a:lnTo>
                  <a:lnTo>
                    <a:pt x="42" y="182"/>
                  </a:lnTo>
                  <a:lnTo>
                    <a:pt x="21" y="160"/>
                  </a:lnTo>
                  <a:lnTo>
                    <a:pt x="6" y="136"/>
                  </a:lnTo>
                  <a:lnTo>
                    <a:pt x="0" y="110"/>
                  </a:lnTo>
                  <a:lnTo>
                    <a:pt x="2" y="82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92" name="Freeform 88"/>
            <p:cNvSpPr>
              <a:spLocks/>
            </p:cNvSpPr>
            <p:nvPr/>
          </p:nvSpPr>
          <p:spPr bwMode="auto">
            <a:xfrm>
              <a:off x="4225" y="1667"/>
              <a:ext cx="99" cy="25"/>
            </a:xfrm>
            <a:custGeom>
              <a:avLst/>
              <a:gdLst>
                <a:gd name="T0" fmla="*/ 0 w 988"/>
                <a:gd name="T1" fmla="*/ 0 h 299"/>
                <a:gd name="T2" fmla="*/ 0 w 988"/>
                <a:gd name="T3" fmla="*/ 0 h 299"/>
                <a:gd name="T4" fmla="*/ 0 w 988"/>
                <a:gd name="T5" fmla="*/ 0 h 299"/>
                <a:gd name="T6" fmla="*/ 0 w 988"/>
                <a:gd name="T7" fmla="*/ 0 h 299"/>
                <a:gd name="T8" fmla="*/ 0 w 988"/>
                <a:gd name="T9" fmla="*/ 0 h 299"/>
                <a:gd name="T10" fmla="*/ 0 w 988"/>
                <a:gd name="T11" fmla="*/ 0 h 299"/>
                <a:gd name="T12" fmla="*/ 0 w 988"/>
                <a:gd name="T13" fmla="*/ 0 h 299"/>
                <a:gd name="T14" fmla="*/ 0 w 988"/>
                <a:gd name="T15" fmla="*/ 0 h 299"/>
                <a:gd name="T16" fmla="*/ 0 w 988"/>
                <a:gd name="T17" fmla="*/ 0 h 299"/>
                <a:gd name="T18" fmla="*/ 0 w 988"/>
                <a:gd name="T19" fmla="*/ 0 h 299"/>
                <a:gd name="T20" fmla="*/ 0 w 988"/>
                <a:gd name="T21" fmla="*/ 0 h 299"/>
                <a:gd name="T22" fmla="*/ 0 w 988"/>
                <a:gd name="T23" fmla="*/ 0 h 299"/>
                <a:gd name="T24" fmla="*/ 0 w 988"/>
                <a:gd name="T25" fmla="*/ 0 h 299"/>
                <a:gd name="T26" fmla="*/ 0 w 988"/>
                <a:gd name="T27" fmla="*/ 0 h 299"/>
                <a:gd name="T28" fmla="*/ 0 w 988"/>
                <a:gd name="T29" fmla="*/ 0 h 299"/>
                <a:gd name="T30" fmla="*/ 0 w 988"/>
                <a:gd name="T31" fmla="*/ 0 h 299"/>
                <a:gd name="T32" fmla="*/ 0 w 988"/>
                <a:gd name="T33" fmla="*/ 0 h 299"/>
                <a:gd name="T34" fmla="*/ 0 w 988"/>
                <a:gd name="T35" fmla="*/ 0 h 299"/>
                <a:gd name="T36" fmla="*/ 0 w 988"/>
                <a:gd name="T37" fmla="*/ 0 h 299"/>
                <a:gd name="T38" fmla="*/ 0 w 988"/>
                <a:gd name="T39" fmla="*/ 0 h 299"/>
                <a:gd name="T40" fmla="*/ 0 w 988"/>
                <a:gd name="T41" fmla="*/ 0 h 299"/>
                <a:gd name="T42" fmla="*/ 0 w 988"/>
                <a:gd name="T43" fmla="*/ 0 h 299"/>
                <a:gd name="T44" fmla="*/ 0 w 988"/>
                <a:gd name="T45" fmla="*/ 0 h 299"/>
                <a:gd name="T46" fmla="*/ 0 w 988"/>
                <a:gd name="T47" fmla="*/ 0 h 299"/>
                <a:gd name="T48" fmla="*/ 0 w 988"/>
                <a:gd name="T49" fmla="*/ 0 h 299"/>
                <a:gd name="T50" fmla="*/ 0 w 988"/>
                <a:gd name="T51" fmla="*/ 0 h 299"/>
                <a:gd name="T52" fmla="*/ 0 w 988"/>
                <a:gd name="T53" fmla="*/ 0 h 299"/>
                <a:gd name="T54" fmla="*/ 0 w 988"/>
                <a:gd name="T55" fmla="*/ 0 h 299"/>
                <a:gd name="T56" fmla="*/ 0 w 988"/>
                <a:gd name="T57" fmla="*/ 0 h 299"/>
                <a:gd name="T58" fmla="*/ 0 w 988"/>
                <a:gd name="T59" fmla="*/ 0 h 299"/>
                <a:gd name="T60" fmla="*/ 0 w 988"/>
                <a:gd name="T61" fmla="*/ 0 h 299"/>
                <a:gd name="T62" fmla="*/ 0 w 988"/>
                <a:gd name="T63" fmla="*/ 0 h 299"/>
                <a:gd name="T64" fmla="*/ 0 w 988"/>
                <a:gd name="T65" fmla="*/ 0 h 299"/>
                <a:gd name="T66" fmla="*/ 0 w 988"/>
                <a:gd name="T67" fmla="*/ 0 h 299"/>
                <a:gd name="T68" fmla="*/ 0 w 988"/>
                <a:gd name="T69" fmla="*/ 0 h 299"/>
                <a:gd name="T70" fmla="*/ 0 w 988"/>
                <a:gd name="T71" fmla="*/ 0 h 2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8"/>
                <a:gd name="T109" fmla="*/ 0 h 299"/>
                <a:gd name="T110" fmla="*/ 988 w 988"/>
                <a:gd name="T111" fmla="*/ 299 h 2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8" h="299">
                  <a:moveTo>
                    <a:pt x="3" y="75"/>
                  </a:moveTo>
                  <a:lnTo>
                    <a:pt x="11" y="62"/>
                  </a:lnTo>
                  <a:lnTo>
                    <a:pt x="24" y="51"/>
                  </a:lnTo>
                  <a:lnTo>
                    <a:pt x="43" y="41"/>
                  </a:lnTo>
                  <a:lnTo>
                    <a:pt x="65" y="32"/>
                  </a:lnTo>
                  <a:lnTo>
                    <a:pt x="91" y="25"/>
                  </a:lnTo>
                  <a:lnTo>
                    <a:pt x="121" y="19"/>
                  </a:lnTo>
                  <a:lnTo>
                    <a:pt x="153" y="14"/>
                  </a:lnTo>
                  <a:lnTo>
                    <a:pt x="187" y="10"/>
                  </a:lnTo>
                  <a:lnTo>
                    <a:pt x="222" y="5"/>
                  </a:lnTo>
                  <a:lnTo>
                    <a:pt x="258" y="3"/>
                  </a:lnTo>
                  <a:lnTo>
                    <a:pt x="295" y="2"/>
                  </a:lnTo>
                  <a:lnTo>
                    <a:pt x="329" y="1"/>
                  </a:lnTo>
                  <a:lnTo>
                    <a:pt x="363" y="0"/>
                  </a:lnTo>
                  <a:lnTo>
                    <a:pt x="395" y="1"/>
                  </a:lnTo>
                  <a:lnTo>
                    <a:pt x="424" y="2"/>
                  </a:lnTo>
                  <a:lnTo>
                    <a:pt x="450" y="3"/>
                  </a:lnTo>
                  <a:lnTo>
                    <a:pt x="478" y="4"/>
                  </a:lnTo>
                  <a:lnTo>
                    <a:pt x="507" y="6"/>
                  </a:lnTo>
                  <a:lnTo>
                    <a:pt x="537" y="9"/>
                  </a:lnTo>
                  <a:lnTo>
                    <a:pt x="566" y="12"/>
                  </a:lnTo>
                  <a:lnTo>
                    <a:pt x="596" y="14"/>
                  </a:lnTo>
                  <a:lnTo>
                    <a:pt x="627" y="18"/>
                  </a:lnTo>
                  <a:lnTo>
                    <a:pt x="658" y="21"/>
                  </a:lnTo>
                  <a:lnTo>
                    <a:pt x="688" y="25"/>
                  </a:lnTo>
                  <a:lnTo>
                    <a:pt x="717" y="29"/>
                  </a:lnTo>
                  <a:lnTo>
                    <a:pt x="748" y="34"/>
                  </a:lnTo>
                  <a:lnTo>
                    <a:pt x="776" y="40"/>
                  </a:lnTo>
                  <a:lnTo>
                    <a:pt x="805" y="46"/>
                  </a:lnTo>
                  <a:lnTo>
                    <a:pt x="831" y="52"/>
                  </a:lnTo>
                  <a:lnTo>
                    <a:pt x="857" y="59"/>
                  </a:lnTo>
                  <a:lnTo>
                    <a:pt x="881" y="67"/>
                  </a:lnTo>
                  <a:lnTo>
                    <a:pt x="903" y="75"/>
                  </a:lnTo>
                  <a:lnTo>
                    <a:pt x="918" y="80"/>
                  </a:lnTo>
                  <a:lnTo>
                    <a:pt x="932" y="88"/>
                  </a:lnTo>
                  <a:lnTo>
                    <a:pt x="946" y="97"/>
                  </a:lnTo>
                  <a:lnTo>
                    <a:pt x="960" y="107"/>
                  </a:lnTo>
                  <a:lnTo>
                    <a:pt x="972" y="117"/>
                  </a:lnTo>
                  <a:lnTo>
                    <a:pt x="981" y="130"/>
                  </a:lnTo>
                  <a:lnTo>
                    <a:pt x="987" y="141"/>
                  </a:lnTo>
                  <a:lnTo>
                    <a:pt x="988" y="153"/>
                  </a:lnTo>
                  <a:lnTo>
                    <a:pt x="983" y="171"/>
                  </a:lnTo>
                  <a:lnTo>
                    <a:pt x="972" y="189"/>
                  </a:lnTo>
                  <a:lnTo>
                    <a:pt x="954" y="204"/>
                  </a:lnTo>
                  <a:lnTo>
                    <a:pt x="932" y="219"/>
                  </a:lnTo>
                  <a:lnTo>
                    <a:pt x="905" y="232"/>
                  </a:lnTo>
                  <a:lnTo>
                    <a:pt x="876" y="245"/>
                  </a:lnTo>
                  <a:lnTo>
                    <a:pt x="842" y="255"/>
                  </a:lnTo>
                  <a:lnTo>
                    <a:pt x="806" y="265"/>
                  </a:lnTo>
                  <a:lnTo>
                    <a:pt x="768" y="274"/>
                  </a:lnTo>
                  <a:lnTo>
                    <a:pt x="730" y="281"/>
                  </a:lnTo>
                  <a:lnTo>
                    <a:pt x="689" y="287"/>
                  </a:lnTo>
                  <a:lnTo>
                    <a:pt x="650" y="292"/>
                  </a:lnTo>
                  <a:lnTo>
                    <a:pt x="611" y="295"/>
                  </a:lnTo>
                  <a:lnTo>
                    <a:pt x="573" y="298"/>
                  </a:lnTo>
                  <a:lnTo>
                    <a:pt x="537" y="299"/>
                  </a:lnTo>
                  <a:lnTo>
                    <a:pt x="503" y="299"/>
                  </a:lnTo>
                  <a:lnTo>
                    <a:pt x="467" y="297"/>
                  </a:lnTo>
                  <a:lnTo>
                    <a:pt x="429" y="293"/>
                  </a:lnTo>
                  <a:lnTo>
                    <a:pt x="387" y="287"/>
                  </a:lnTo>
                  <a:lnTo>
                    <a:pt x="344" y="280"/>
                  </a:lnTo>
                  <a:lnTo>
                    <a:pt x="300" y="270"/>
                  </a:lnTo>
                  <a:lnTo>
                    <a:pt x="256" y="259"/>
                  </a:lnTo>
                  <a:lnTo>
                    <a:pt x="212" y="247"/>
                  </a:lnTo>
                  <a:lnTo>
                    <a:pt x="171" y="232"/>
                  </a:lnTo>
                  <a:lnTo>
                    <a:pt x="131" y="217"/>
                  </a:lnTo>
                  <a:lnTo>
                    <a:pt x="95" y="200"/>
                  </a:lnTo>
                  <a:lnTo>
                    <a:pt x="64" y="182"/>
                  </a:lnTo>
                  <a:lnTo>
                    <a:pt x="37" y="163"/>
                  </a:lnTo>
                  <a:lnTo>
                    <a:pt x="18" y="142"/>
                  </a:lnTo>
                  <a:lnTo>
                    <a:pt x="5" y="121"/>
                  </a:lnTo>
                  <a:lnTo>
                    <a:pt x="0" y="99"/>
                  </a:lnTo>
                  <a:lnTo>
                    <a:pt x="3" y="75"/>
                  </a:lnTo>
                  <a:close/>
                </a:path>
              </a:pathLst>
            </a:custGeom>
            <a:solidFill>
              <a:srgbClr val="AD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93" name="Freeform 89"/>
            <p:cNvSpPr>
              <a:spLocks/>
            </p:cNvSpPr>
            <p:nvPr/>
          </p:nvSpPr>
          <p:spPr bwMode="auto">
            <a:xfrm>
              <a:off x="4226" y="1668"/>
              <a:ext cx="96" cy="22"/>
            </a:xfrm>
            <a:custGeom>
              <a:avLst/>
              <a:gdLst>
                <a:gd name="T0" fmla="*/ 0 w 955"/>
                <a:gd name="T1" fmla="*/ 0 h 272"/>
                <a:gd name="T2" fmla="*/ 0 w 955"/>
                <a:gd name="T3" fmla="*/ 0 h 272"/>
                <a:gd name="T4" fmla="*/ 0 w 955"/>
                <a:gd name="T5" fmla="*/ 0 h 272"/>
                <a:gd name="T6" fmla="*/ 0 w 955"/>
                <a:gd name="T7" fmla="*/ 0 h 272"/>
                <a:gd name="T8" fmla="*/ 0 w 955"/>
                <a:gd name="T9" fmla="*/ 0 h 272"/>
                <a:gd name="T10" fmla="*/ 0 w 955"/>
                <a:gd name="T11" fmla="*/ 0 h 272"/>
                <a:gd name="T12" fmla="*/ 0 w 955"/>
                <a:gd name="T13" fmla="*/ 0 h 272"/>
                <a:gd name="T14" fmla="*/ 0 w 955"/>
                <a:gd name="T15" fmla="*/ 0 h 272"/>
                <a:gd name="T16" fmla="*/ 0 w 955"/>
                <a:gd name="T17" fmla="*/ 0 h 272"/>
                <a:gd name="T18" fmla="*/ 0 w 955"/>
                <a:gd name="T19" fmla="*/ 0 h 272"/>
                <a:gd name="T20" fmla="*/ 0 w 955"/>
                <a:gd name="T21" fmla="*/ 0 h 272"/>
                <a:gd name="T22" fmla="*/ 0 w 955"/>
                <a:gd name="T23" fmla="*/ 0 h 272"/>
                <a:gd name="T24" fmla="*/ 0 w 955"/>
                <a:gd name="T25" fmla="*/ 0 h 272"/>
                <a:gd name="T26" fmla="*/ 0 w 955"/>
                <a:gd name="T27" fmla="*/ 0 h 272"/>
                <a:gd name="T28" fmla="*/ 0 w 955"/>
                <a:gd name="T29" fmla="*/ 0 h 272"/>
                <a:gd name="T30" fmla="*/ 0 w 955"/>
                <a:gd name="T31" fmla="*/ 0 h 272"/>
                <a:gd name="T32" fmla="*/ 0 w 955"/>
                <a:gd name="T33" fmla="*/ 0 h 272"/>
                <a:gd name="T34" fmla="*/ 0 w 955"/>
                <a:gd name="T35" fmla="*/ 0 h 272"/>
                <a:gd name="T36" fmla="*/ 0 w 955"/>
                <a:gd name="T37" fmla="*/ 0 h 272"/>
                <a:gd name="T38" fmla="*/ 0 w 955"/>
                <a:gd name="T39" fmla="*/ 0 h 272"/>
                <a:gd name="T40" fmla="*/ 0 w 955"/>
                <a:gd name="T41" fmla="*/ 0 h 272"/>
                <a:gd name="T42" fmla="*/ 0 w 955"/>
                <a:gd name="T43" fmla="*/ 0 h 272"/>
                <a:gd name="T44" fmla="*/ 0 w 955"/>
                <a:gd name="T45" fmla="*/ 0 h 272"/>
                <a:gd name="T46" fmla="*/ 0 w 955"/>
                <a:gd name="T47" fmla="*/ 0 h 272"/>
                <a:gd name="T48" fmla="*/ 0 w 955"/>
                <a:gd name="T49" fmla="*/ 0 h 272"/>
                <a:gd name="T50" fmla="*/ 0 w 955"/>
                <a:gd name="T51" fmla="*/ 0 h 272"/>
                <a:gd name="T52" fmla="*/ 0 w 955"/>
                <a:gd name="T53" fmla="*/ 0 h 272"/>
                <a:gd name="T54" fmla="*/ 0 w 955"/>
                <a:gd name="T55" fmla="*/ 0 h 272"/>
                <a:gd name="T56" fmla="*/ 0 w 955"/>
                <a:gd name="T57" fmla="*/ 0 h 272"/>
                <a:gd name="T58" fmla="*/ 0 w 955"/>
                <a:gd name="T59" fmla="*/ 0 h 272"/>
                <a:gd name="T60" fmla="*/ 0 w 955"/>
                <a:gd name="T61" fmla="*/ 0 h 272"/>
                <a:gd name="T62" fmla="*/ 0 w 955"/>
                <a:gd name="T63" fmla="*/ 0 h 272"/>
                <a:gd name="T64" fmla="*/ 0 w 955"/>
                <a:gd name="T65" fmla="*/ 0 h 272"/>
                <a:gd name="T66" fmla="*/ 0 w 955"/>
                <a:gd name="T67" fmla="*/ 0 h 272"/>
                <a:gd name="T68" fmla="*/ 0 w 955"/>
                <a:gd name="T69" fmla="*/ 0 h 272"/>
                <a:gd name="T70" fmla="*/ 0 w 955"/>
                <a:gd name="T71" fmla="*/ 0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5"/>
                <a:gd name="T109" fmla="*/ 0 h 272"/>
                <a:gd name="T110" fmla="*/ 955 w 955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5" h="272">
                  <a:moveTo>
                    <a:pt x="5" y="65"/>
                  </a:moveTo>
                  <a:lnTo>
                    <a:pt x="13" y="53"/>
                  </a:lnTo>
                  <a:lnTo>
                    <a:pt x="27" y="43"/>
                  </a:lnTo>
                  <a:lnTo>
                    <a:pt x="44" y="35"/>
                  </a:lnTo>
                  <a:lnTo>
                    <a:pt x="66" y="27"/>
                  </a:lnTo>
                  <a:lnTo>
                    <a:pt x="93" y="21"/>
                  </a:lnTo>
                  <a:lnTo>
                    <a:pt x="121" y="15"/>
                  </a:lnTo>
                  <a:lnTo>
                    <a:pt x="152" y="11"/>
                  </a:lnTo>
                  <a:lnTo>
                    <a:pt x="185" y="8"/>
                  </a:lnTo>
                  <a:lnTo>
                    <a:pt x="219" y="5"/>
                  </a:lnTo>
                  <a:lnTo>
                    <a:pt x="253" y="2"/>
                  </a:lnTo>
                  <a:lnTo>
                    <a:pt x="288" y="1"/>
                  </a:lnTo>
                  <a:lnTo>
                    <a:pt x="321" y="1"/>
                  </a:lnTo>
                  <a:lnTo>
                    <a:pt x="354" y="0"/>
                  </a:lnTo>
                  <a:lnTo>
                    <a:pt x="384" y="1"/>
                  </a:lnTo>
                  <a:lnTo>
                    <a:pt x="412" y="1"/>
                  </a:lnTo>
                  <a:lnTo>
                    <a:pt x="437" y="2"/>
                  </a:lnTo>
                  <a:lnTo>
                    <a:pt x="464" y="3"/>
                  </a:lnTo>
                  <a:lnTo>
                    <a:pt x="491" y="6"/>
                  </a:lnTo>
                  <a:lnTo>
                    <a:pt x="519" y="7"/>
                  </a:lnTo>
                  <a:lnTo>
                    <a:pt x="548" y="9"/>
                  </a:lnTo>
                  <a:lnTo>
                    <a:pt x="577" y="12"/>
                  </a:lnTo>
                  <a:lnTo>
                    <a:pt x="608" y="15"/>
                  </a:lnTo>
                  <a:lnTo>
                    <a:pt x="637" y="18"/>
                  </a:lnTo>
                  <a:lnTo>
                    <a:pt x="667" y="22"/>
                  </a:lnTo>
                  <a:lnTo>
                    <a:pt x="696" y="26"/>
                  </a:lnTo>
                  <a:lnTo>
                    <a:pt x="725" y="30"/>
                  </a:lnTo>
                  <a:lnTo>
                    <a:pt x="753" y="36"/>
                  </a:lnTo>
                  <a:lnTo>
                    <a:pt x="780" y="41"/>
                  </a:lnTo>
                  <a:lnTo>
                    <a:pt x="806" y="47"/>
                  </a:lnTo>
                  <a:lnTo>
                    <a:pt x="829" y="53"/>
                  </a:lnTo>
                  <a:lnTo>
                    <a:pt x="853" y="59"/>
                  </a:lnTo>
                  <a:lnTo>
                    <a:pt x="873" y="67"/>
                  </a:lnTo>
                  <a:lnTo>
                    <a:pt x="887" y="72"/>
                  </a:lnTo>
                  <a:lnTo>
                    <a:pt x="902" y="79"/>
                  </a:lnTo>
                  <a:lnTo>
                    <a:pt x="916" y="87"/>
                  </a:lnTo>
                  <a:lnTo>
                    <a:pt x="929" y="97"/>
                  </a:lnTo>
                  <a:lnTo>
                    <a:pt x="940" y="107"/>
                  </a:lnTo>
                  <a:lnTo>
                    <a:pt x="949" y="117"/>
                  </a:lnTo>
                  <a:lnTo>
                    <a:pt x="954" y="128"/>
                  </a:lnTo>
                  <a:lnTo>
                    <a:pt x="955" y="138"/>
                  </a:lnTo>
                  <a:lnTo>
                    <a:pt x="951" y="153"/>
                  </a:lnTo>
                  <a:lnTo>
                    <a:pt x="940" y="167"/>
                  </a:lnTo>
                  <a:lnTo>
                    <a:pt x="925" y="180"/>
                  </a:lnTo>
                  <a:lnTo>
                    <a:pt x="904" y="193"/>
                  </a:lnTo>
                  <a:lnTo>
                    <a:pt x="879" y="205"/>
                  </a:lnTo>
                  <a:lnTo>
                    <a:pt x="850" y="216"/>
                  </a:lnTo>
                  <a:lnTo>
                    <a:pt x="818" y="226"/>
                  </a:lnTo>
                  <a:lnTo>
                    <a:pt x="784" y="235"/>
                  </a:lnTo>
                  <a:lnTo>
                    <a:pt x="748" y="245"/>
                  </a:lnTo>
                  <a:lnTo>
                    <a:pt x="711" y="252"/>
                  </a:lnTo>
                  <a:lnTo>
                    <a:pt x="672" y="258"/>
                  </a:lnTo>
                  <a:lnTo>
                    <a:pt x="634" y="263"/>
                  </a:lnTo>
                  <a:lnTo>
                    <a:pt x="596" y="267"/>
                  </a:lnTo>
                  <a:lnTo>
                    <a:pt x="558" y="270"/>
                  </a:lnTo>
                  <a:lnTo>
                    <a:pt x="521" y="272"/>
                  </a:lnTo>
                  <a:lnTo>
                    <a:pt x="488" y="272"/>
                  </a:lnTo>
                  <a:lnTo>
                    <a:pt x="452" y="270"/>
                  </a:lnTo>
                  <a:lnTo>
                    <a:pt x="414" y="265"/>
                  </a:lnTo>
                  <a:lnTo>
                    <a:pt x="372" y="259"/>
                  </a:lnTo>
                  <a:lnTo>
                    <a:pt x="329" y="252"/>
                  </a:lnTo>
                  <a:lnTo>
                    <a:pt x="287" y="243"/>
                  </a:lnTo>
                  <a:lnTo>
                    <a:pt x="243" y="231"/>
                  </a:lnTo>
                  <a:lnTo>
                    <a:pt x="201" y="220"/>
                  </a:lnTo>
                  <a:lnTo>
                    <a:pt x="161" y="206"/>
                  </a:lnTo>
                  <a:lnTo>
                    <a:pt x="123" y="192"/>
                  </a:lnTo>
                  <a:lnTo>
                    <a:pt x="90" y="176"/>
                  </a:lnTo>
                  <a:lnTo>
                    <a:pt x="59" y="160"/>
                  </a:lnTo>
                  <a:lnTo>
                    <a:pt x="35" y="142"/>
                  </a:lnTo>
                  <a:lnTo>
                    <a:pt x="16" y="124"/>
                  </a:lnTo>
                  <a:lnTo>
                    <a:pt x="4" y="104"/>
                  </a:lnTo>
                  <a:lnTo>
                    <a:pt x="0" y="84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B2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94" name="Freeform 90"/>
            <p:cNvSpPr>
              <a:spLocks/>
            </p:cNvSpPr>
            <p:nvPr/>
          </p:nvSpPr>
          <p:spPr bwMode="auto">
            <a:xfrm>
              <a:off x="4228" y="1668"/>
              <a:ext cx="92" cy="20"/>
            </a:xfrm>
            <a:custGeom>
              <a:avLst/>
              <a:gdLst>
                <a:gd name="T0" fmla="*/ 0 w 920"/>
                <a:gd name="T1" fmla="*/ 0 h 245"/>
                <a:gd name="T2" fmla="*/ 0 w 920"/>
                <a:gd name="T3" fmla="*/ 0 h 245"/>
                <a:gd name="T4" fmla="*/ 0 w 920"/>
                <a:gd name="T5" fmla="*/ 0 h 245"/>
                <a:gd name="T6" fmla="*/ 0 w 920"/>
                <a:gd name="T7" fmla="*/ 0 h 245"/>
                <a:gd name="T8" fmla="*/ 0 w 920"/>
                <a:gd name="T9" fmla="*/ 0 h 245"/>
                <a:gd name="T10" fmla="*/ 0 w 920"/>
                <a:gd name="T11" fmla="*/ 0 h 245"/>
                <a:gd name="T12" fmla="*/ 0 w 920"/>
                <a:gd name="T13" fmla="*/ 0 h 245"/>
                <a:gd name="T14" fmla="*/ 0 w 920"/>
                <a:gd name="T15" fmla="*/ 0 h 245"/>
                <a:gd name="T16" fmla="*/ 0 w 920"/>
                <a:gd name="T17" fmla="*/ 0 h 245"/>
                <a:gd name="T18" fmla="*/ 0 w 920"/>
                <a:gd name="T19" fmla="*/ 0 h 245"/>
                <a:gd name="T20" fmla="*/ 0 w 920"/>
                <a:gd name="T21" fmla="*/ 0 h 245"/>
                <a:gd name="T22" fmla="*/ 0 w 920"/>
                <a:gd name="T23" fmla="*/ 0 h 245"/>
                <a:gd name="T24" fmla="*/ 0 w 920"/>
                <a:gd name="T25" fmla="*/ 0 h 245"/>
                <a:gd name="T26" fmla="*/ 0 w 920"/>
                <a:gd name="T27" fmla="*/ 0 h 245"/>
                <a:gd name="T28" fmla="*/ 0 w 920"/>
                <a:gd name="T29" fmla="*/ 0 h 245"/>
                <a:gd name="T30" fmla="*/ 0 w 920"/>
                <a:gd name="T31" fmla="*/ 0 h 245"/>
                <a:gd name="T32" fmla="*/ 0 w 920"/>
                <a:gd name="T33" fmla="*/ 0 h 245"/>
                <a:gd name="T34" fmla="*/ 0 w 920"/>
                <a:gd name="T35" fmla="*/ 0 h 245"/>
                <a:gd name="T36" fmla="*/ 0 w 920"/>
                <a:gd name="T37" fmla="*/ 0 h 245"/>
                <a:gd name="T38" fmla="*/ 0 w 920"/>
                <a:gd name="T39" fmla="*/ 0 h 245"/>
                <a:gd name="T40" fmla="*/ 0 w 920"/>
                <a:gd name="T41" fmla="*/ 0 h 245"/>
                <a:gd name="T42" fmla="*/ 0 w 920"/>
                <a:gd name="T43" fmla="*/ 0 h 245"/>
                <a:gd name="T44" fmla="*/ 0 w 920"/>
                <a:gd name="T45" fmla="*/ 0 h 245"/>
                <a:gd name="T46" fmla="*/ 0 w 920"/>
                <a:gd name="T47" fmla="*/ 0 h 245"/>
                <a:gd name="T48" fmla="*/ 0 w 920"/>
                <a:gd name="T49" fmla="*/ 0 h 245"/>
                <a:gd name="T50" fmla="*/ 0 w 920"/>
                <a:gd name="T51" fmla="*/ 0 h 245"/>
                <a:gd name="T52" fmla="*/ 0 w 920"/>
                <a:gd name="T53" fmla="*/ 0 h 245"/>
                <a:gd name="T54" fmla="*/ 0 w 920"/>
                <a:gd name="T55" fmla="*/ 0 h 245"/>
                <a:gd name="T56" fmla="*/ 0 w 920"/>
                <a:gd name="T57" fmla="*/ 0 h 245"/>
                <a:gd name="T58" fmla="*/ 0 w 920"/>
                <a:gd name="T59" fmla="*/ 0 h 245"/>
                <a:gd name="T60" fmla="*/ 0 w 920"/>
                <a:gd name="T61" fmla="*/ 0 h 245"/>
                <a:gd name="T62" fmla="*/ 0 w 920"/>
                <a:gd name="T63" fmla="*/ 0 h 245"/>
                <a:gd name="T64" fmla="*/ 0 w 920"/>
                <a:gd name="T65" fmla="*/ 0 h 245"/>
                <a:gd name="T66" fmla="*/ 0 w 920"/>
                <a:gd name="T67" fmla="*/ 0 h 245"/>
                <a:gd name="T68" fmla="*/ 0 w 920"/>
                <a:gd name="T69" fmla="*/ 0 h 245"/>
                <a:gd name="T70" fmla="*/ 0 w 920"/>
                <a:gd name="T71" fmla="*/ 0 h 2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0"/>
                <a:gd name="T109" fmla="*/ 0 h 245"/>
                <a:gd name="T110" fmla="*/ 920 w 920"/>
                <a:gd name="T111" fmla="*/ 245 h 2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0" h="245">
                  <a:moveTo>
                    <a:pt x="5" y="54"/>
                  </a:moveTo>
                  <a:lnTo>
                    <a:pt x="14" y="45"/>
                  </a:lnTo>
                  <a:lnTo>
                    <a:pt x="28" y="37"/>
                  </a:lnTo>
                  <a:lnTo>
                    <a:pt x="46" y="29"/>
                  </a:lnTo>
                  <a:lnTo>
                    <a:pt x="67" y="23"/>
                  </a:lnTo>
                  <a:lnTo>
                    <a:pt x="93" y="18"/>
                  </a:lnTo>
                  <a:lnTo>
                    <a:pt x="120" y="14"/>
                  </a:lnTo>
                  <a:lnTo>
                    <a:pt x="151" y="10"/>
                  </a:lnTo>
                  <a:lnTo>
                    <a:pt x="182" y="7"/>
                  </a:lnTo>
                  <a:lnTo>
                    <a:pt x="215" y="5"/>
                  </a:lnTo>
                  <a:lnTo>
                    <a:pt x="247" y="2"/>
                  </a:lnTo>
                  <a:lnTo>
                    <a:pt x="280" y="1"/>
                  </a:lnTo>
                  <a:lnTo>
                    <a:pt x="312" y="1"/>
                  </a:lnTo>
                  <a:lnTo>
                    <a:pt x="343" y="0"/>
                  </a:lnTo>
                  <a:lnTo>
                    <a:pt x="371" y="1"/>
                  </a:lnTo>
                  <a:lnTo>
                    <a:pt x="398" y="1"/>
                  </a:lnTo>
                  <a:lnTo>
                    <a:pt x="421" y="2"/>
                  </a:lnTo>
                  <a:lnTo>
                    <a:pt x="445" y="3"/>
                  </a:lnTo>
                  <a:lnTo>
                    <a:pt x="472" y="6"/>
                  </a:lnTo>
                  <a:lnTo>
                    <a:pt x="498" y="8"/>
                  </a:lnTo>
                  <a:lnTo>
                    <a:pt x="527" y="10"/>
                  </a:lnTo>
                  <a:lnTo>
                    <a:pt x="555" y="13"/>
                  </a:lnTo>
                  <a:lnTo>
                    <a:pt x="585" y="15"/>
                  </a:lnTo>
                  <a:lnTo>
                    <a:pt x="614" y="18"/>
                  </a:lnTo>
                  <a:lnTo>
                    <a:pt x="642" y="22"/>
                  </a:lnTo>
                  <a:lnTo>
                    <a:pt x="671" y="25"/>
                  </a:lnTo>
                  <a:lnTo>
                    <a:pt x="700" y="29"/>
                  </a:lnTo>
                  <a:lnTo>
                    <a:pt x="727" y="35"/>
                  </a:lnTo>
                  <a:lnTo>
                    <a:pt x="753" y="39"/>
                  </a:lnTo>
                  <a:lnTo>
                    <a:pt x="778" y="44"/>
                  </a:lnTo>
                  <a:lnTo>
                    <a:pt x="801" y="49"/>
                  </a:lnTo>
                  <a:lnTo>
                    <a:pt x="823" y="55"/>
                  </a:lnTo>
                  <a:lnTo>
                    <a:pt x="842" y="61"/>
                  </a:lnTo>
                  <a:lnTo>
                    <a:pt x="855" y="67"/>
                  </a:lnTo>
                  <a:lnTo>
                    <a:pt x="869" y="73"/>
                  </a:lnTo>
                  <a:lnTo>
                    <a:pt x="883" y="80"/>
                  </a:lnTo>
                  <a:lnTo>
                    <a:pt x="896" y="88"/>
                  </a:lnTo>
                  <a:lnTo>
                    <a:pt x="906" y="98"/>
                  </a:lnTo>
                  <a:lnTo>
                    <a:pt x="914" y="107"/>
                  </a:lnTo>
                  <a:lnTo>
                    <a:pt x="919" y="116"/>
                  </a:lnTo>
                  <a:lnTo>
                    <a:pt x="920" y="126"/>
                  </a:lnTo>
                  <a:lnTo>
                    <a:pt x="916" y="137"/>
                  </a:lnTo>
                  <a:lnTo>
                    <a:pt x="907" y="148"/>
                  </a:lnTo>
                  <a:lnTo>
                    <a:pt x="892" y="160"/>
                  </a:lnTo>
                  <a:lnTo>
                    <a:pt x="872" y="170"/>
                  </a:lnTo>
                  <a:lnTo>
                    <a:pt x="849" y="180"/>
                  </a:lnTo>
                  <a:lnTo>
                    <a:pt x="822" y="191"/>
                  </a:lnTo>
                  <a:lnTo>
                    <a:pt x="791" y="200"/>
                  </a:lnTo>
                  <a:lnTo>
                    <a:pt x="759" y="209"/>
                  </a:lnTo>
                  <a:lnTo>
                    <a:pt x="724" y="218"/>
                  </a:lnTo>
                  <a:lnTo>
                    <a:pt x="687" y="225"/>
                  </a:lnTo>
                  <a:lnTo>
                    <a:pt x="651" y="231"/>
                  </a:lnTo>
                  <a:lnTo>
                    <a:pt x="614" y="236"/>
                  </a:lnTo>
                  <a:lnTo>
                    <a:pt x="577" y="241"/>
                  </a:lnTo>
                  <a:lnTo>
                    <a:pt x="539" y="244"/>
                  </a:lnTo>
                  <a:lnTo>
                    <a:pt x="503" y="245"/>
                  </a:lnTo>
                  <a:lnTo>
                    <a:pt x="469" y="245"/>
                  </a:lnTo>
                  <a:lnTo>
                    <a:pt x="433" y="244"/>
                  </a:lnTo>
                  <a:lnTo>
                    <a:pt x="396" y="239"/>
                  </a:lnTo>
                  <a:lnTo>
                    <a:pt x="355" y="234"/>
                  </a:lnTo>
                  <a:lnTo>
                    <a:pt x="313" y="226"/>
                  </a:lnTo>
                  <a:lnTo>
                    <a:pt x="272" y="218"/>
                  </a:lnTo>
                  <a:lnTo>
                    <a:pt x="230" y="207"/>
                  </a:lnTo>
                  <a:lnTo>
                    <a:pt x="189" y="195"/>
                  </a:lnTo>
                  <a:lnTo>
                    <a:pt x="151" y="182"/>
                  </a:lnTo>
                  <a:lnTo>
                    <a:pt x="114" y="168"/>
                  </a:lnTo>
                  <a:lnTo>
                    <a:pt x="82" y="153"/>
                  </a:lnTo>
                  <a:lnTo>
                    <a:pt x="53" y="137"/>
                  </a:lnTo>
                  <a:lnTo>
                    <a:pt x="31" y="121"/>
                  </a:lnTo>
                  <a:lnTo>
                    <a:pt x="14" y="105"/>
                  </a:lnTo>
                  <a:lnTo>
                    <a:pt x="2" y="88"/>
                  </a:lnTo>
                  <a:lnTo>
                    <a:pt x="0" y="71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B5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95" name="Freeform 91"/>
            <p:cNvSpPr>
              <a:spLocks/>
            </p:cNvSpPr>
            <p:nvPr/>
          </p:nvSpPr>
          <p:spPr bwMode="auto">
            <a:xfrm>
              <a:off x="4229" y="1668"/>
              <a:ext cx="89" cy="18"/>
            </a:xfrm>
            <a:custGeom>
              <a:avLst/>
              <a:gdLst>
                <a:gd name="T0" fmla="*/ 0 w 891"/>
                <a:gd name="T1" fmla="*/ 0 h 220"/>
                <a:gd name="T2" fmla="*/ 0 w 891"/>
                <a:gd name="T3" fmla="*/ 0 h 220"/>
                <a:gd name="T4" fmla="*/ 0 w 891"/>
                <a:gd name="T5" fmla="*/ 0 h 220"/>
                <a:gd name="T6" fmla="*/ 0 w 891"/>
                <a:gd name="T7" fmla="*/ 0 h 220"/>
                <a:gd name="T8" fmla="*/ 0 w 891"/>
                <a:gd name="T9" fmla="*/ 0 h 220"/>
                <a:gd name="T10" fmla="*/ 0 w 891"/>
                <a:gd name="T11" fmla="*/ 0 h 220"/>
                <a:gd name="T12" fmla="*/ 0 w 891"/>
                <a:gd name="T13" fmla="*/ 0 h 220"/>
                <a:gd name="T14" fmla="*/ 0 w 891"/>
                <a:gd name="T15" fmla="*/ 0 h 220"/>
                <a:gd name="T16" fmla="*/ 0 w 891"/>
                <a:gd name="T17" fmla="*/ 0 h 220"/>
                <a:gd name="T18" fmla="*/ 0 w 891"/>
                <a:gd name="T19" fmla="*/ 0 h 220"/>
                <a:gd name="T20" fmla="*/ 0 w 891"/>
                <a:gd name="T21" fmla="*/ 0 h 220"/>
                <a:gd name="T22" fmla="*/ 0 w 891"/>
                <a:gd name="T23" fmla="*/ 0 h 220"/>
                <a:gd name="T24" fmla="*/ 0 w 891"/>
                <a:gd name="T25" fmla="*/ 0 h 220"/>
                <a:gd name="T26" fmla="*/ 0 w 891"/>
                <a:gd name="T27" fmla="*/ 0 h 220"/>
                <a:gd name="T28" fmla="*/ 0 w 891"/>
                <a:gd name="T29" fmla="*/ 0 h 220"/>
                <a:gd name="T30" fmla="*/ 0 w 891"/>
                <a:gd name="T31" fmla="*/ 0 h 220"/>
                <a:gd name="T32" fmla="*/ 0 w 891"/>
                <a:gd name="T33" fmla="*/ 0 h 220"/>
                <a:gd name="T34" fmla="*/ 0 w 891"/>
                <a:gd name="T35" fmla="*/ 0 h 220"/>
                <a:gd name="T36" fmla="*/ 0 w 891"/>
                <a:gd name="T37" fmla="*/ 0 h 220"/>
                <a:gd name="T38" fmla="*/ 0 w 891"/>
                <a:gd name="T39" fmla="*/ 0 h 220"/>
                <a:gd name="T40" fmla="*/ 0 w 891"/>
                <a:gd name="T41" fmla="*/ 0 h 220"/>
                <a:gd name="T42" fmla="*/ 0 w 891"/>
                <a:gd name="T43" fmla="*/ 0 h 220"/>
                <a:gd name="T44" fmla="*/ 0 w 891"/>
                <a:gd name="T45" fmla="*/ 0 h 220"/>
                <a:gd name="T46" fmla="*/ 0 w 891"/>
                <a:gd name="T47" fmla="*/ 0 h 220"/>
                <a:gd name="T48" fmla="*/ 0 w 891"/>
                <a:gd name="T49" fmla="*/ 0 h 220"/>
                <a:gd name="T50" fmla="*/ 0 w 891"/>
                <a:gd name="T51" fmla="*/ 0 h 220"/>
                <a:gd name="T52" fmla="*/ 0 w 891"/>
                <a:gd name="T53" fmla="*/ 0 h 220"/>
                <a:gd name="T54" fmla="*/ 0 w 891"/>
                <a:gd name="T55" fmla="*/ 0 h 220"/>
                <a:gd name="T56" fmla="*/ 0 w 891"/>
                <a:gd name="T57" fmla="*/ 0 h 220"/>
                <a:gd name="T58" fmla="*/ 0 w 891"/>
                <a:gd name="T59" fmla="*/ 0 h 220"/>
                <a:gd name="T60" fmla="*/ 0 w 891"/>
                <a:gd name="T61" fmla="*/ 0 h 220"/>
                <a:gd name="T62" fmla="*/ 0 w 891"/>
                <a:gd name="T63" fmla="*/ 0 h 220"/>
                <a:gd name="T64" fmla="*/ 0 w 891"/>
                <a:gd name="T65" fmla="*/ 0 h 220"/>
                <a:gd name="T66" fmla="*/ 0 w 891"/>
                <a:gd name="T67" fmla="*/ 0 h 220"/>
                <a:gd name="T68" fmla="*/ 0 w 891"/>
                <a:gd name="T69" fmla="*/ 0 h 220"/>
                <a:gd name="T70" fmla="*/ 0 w 891"/>
                <a:gd name="T71" fmla="*/ 0 h 2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1"/>
                <a:gd name="T109" fmla="*/ 0 h 220"/>
                <a:gd name="T110" fmla="*/ 891 w 891"/>
                <a:gd name="T111" fmla="*/ 220 h 2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1" h="220">
                  <a:moveTo>
                    <a:pt x="6" y="45"/>
                  </a:moveTo>
                  <a:lnTo>
                    <a:pt x="15" y="37"/>
                  </a:lnTo>
                  <a:lnTo>
                    <a:pt x="29" y="30"/>
                  </a:lnTo>
                  <a:lnTo>
                    <a:pt x="47" y="24"/>
                  </a:lnTo>
                  <a:lnTo>
                    <a:pt x="69" y="19"/>
                  </a:lnTo>
                  <a:lnTo>
                    <a:pt x="94" y="14"/>
                  </a:lnTo>
                  <a:lnTo>
                    <a:pt x="120" y="11"/>
                  </a:lnTo>
                  <a:lnTo>
                    <a:pt x="150" y="8"/>
                  </a:lnTo>
                  <a:lnTo>
                    <a:pt x="180" y="5"/>
                  </a:lnTo>
                  <a:lnTo>
                    <a:pt x="212" y="3"/>
                  </a:lnTo>
                  <a:lnTo>
                    <a:pt x="243" y="1"/>
                  </a:lnTo>
                  <a:lnTo>
                    <a:pt x="274" y="1"/>
                  </a:lnTo>
                  <a:lnTo>
                    <a:pt x="304" y="0"/>
                  </a:lnTo>
                  <a:lnTo>
                    <a:pt x="333" y="0"/>
                  </a:lnTo>
                  <a:lnTo>
                    <a:pt x="360" y="1"/>
                  </a:lnTo>
                  <a:lnTo>
                    <a:pt x="385" y="1"/>
                  </a:lnTo>
                  <a:lnTo>
                    <a:pt x="406" y="2"/>
                  </a:lnTo>
                  <a:lnTo>
                    <a:pt x="428" y="3"/>
                  </a:lnTo>
                  <a:lnTo>
                    <a:pt x="454" y="6"/>
                  </a:lnTo>
                  <a:lnTo>
                    <a:pt x="479" y="7"/>
                  </a:lnTo>
                  <a:lnTo>
                    <a:pt x="507" y="9"/>
                  </a:lnTo>
                  <a:lnTo>
                    <a:pt x="534" y="12"/>
                  </a:lnTo>
                  <a:lnTo>
                    <a:pt x="563" y="14"/>
                  </a:lnTo>
                  <a:lnTo>
                    <a:pt x="592" y="17"/>
                  </a:lnTo>
                  <a:lnTo>
                    <a:pt x="620" y="20"/>
                  </a:lnTo>
                  <a:lnTo>
                    <a:pt x="648" y="23"/>
                  </a:lnTo>
                  <a:lnTo>
                    <a:pt x="676" y="27"/>
                  </a:lnTo>
                  <a:lnTo>
                    <a:pt x="703" y="31"/>
                  </a:lnTo>
                  <a:lnTo>
                    <a:pt x="729" y="36"/>
                  </a:lnTo>
                  <a:lnTo>
                    <a:pt x="754" y="40"/>
                  </a:lnTo>
                  <a:lnTo>
                    <a:pt x="776" y="45"/>
                  </a:lnTo>
                  <a:lnTo>
                    <a:pt x="797" y="49"/>
                  </a:lnTo>
                  <a:lnTo>
                    <a:pt x="816" y="54"/>
                  </a:lnTo>
                  <a:lnTo>
                    <a:pt x="828" y="58"/>
                  </a:lnTo>
                  <a:lnTo>
                    <a:pt x="840" y="65"/>
                  </a:lnTo>
                  <a:lnTo>
                    <a:pt x="853" y="72"/>
                  </a:lnTo>
                  <a:lnTo>
                    <a:pt x="865" y="79"/>
                  </a:lnTo>
                  <a:lnTo>
                    <a:pt x="876" y="87"/>
                  </a:lnTo>
                  <a:lnTo>
                    <a:pt x="884" y="96"/>
                  </a:lnTo>
                  <a:lnTo>
                    <a:pt x="890" y="104"/>
                  </a:lnTo>
                  <a:lnTo>
                    <a:pt x="891" y="111"/>
                  </a:lnTo>
                  <a:lnTo>
                    <a:pt x="887" y="119"/>
                  </a:lnTo>
                  <a:lnTo>
                    <a:pt x="878" y="128"/>
                  </a:lnTo>
                  <a:lnTo>
                    <a:pt x="863" y="137"/>
                  </a:lnTo>
                  <a:lnTo>
                    <a:pt x="845" y="146"/>
                  </a:lnTo>
                  <a:lnTo>
                    <a:pt x="823" y="156"/>
                  </a:lnTo>
                  <a:lnTo>
                    <a:pt x="797" y="165"/>
                  </a:lnTo>
                  <a:lnTo>
                    <a:pt x="768" y="174"/>
                  </a:lnTo>
                  <a:lnTo>
                    <a:pt x="736" y="183"/>
                  </a:lnTo>
                  <a:lnTo>
                    <a:pt x="703" y="191"/>
                  </a:lnTo>
                  <a:lnTo>
                    <a:pt x="668" y="198"/>
                  </a:lnTo>
                  <a:lnTo>
                    <a:pt x="632" y="204"/>
                  </a:lnTo>
                  <a:lnTo>
                    <a:pt x="596" y="211"/>
                  </a:lnTo>
                  <a:lnTo>
                    <a:pt x="560" y="215"/>
                  </a:lnTo>
                  <a:lnTo>
                    <a:pt x="523" y="218"/>
                  </a:lnTo>
                  <a:lnTo>
                    <a:pt x="487" y="220"/>
                  </a:lnTo>
                  <a:lnTo>
                    <a:pt x="453" y="220"/>
                  </a:lnTo>
                  <a:lnTo>
                    <a:pt x="417" y="218"/>
                  </a:lnTo>
                  <a:lnTo>
                    <a:pt x="380" y="214"/>
                  </a:lnTo>
                  <a:lnTo>
                    <a:pt x="340" y="207"/>
                  </a:lnTo>
                  <a:lnTo>
                    <a:pt x="299" y="200"/>
                  </a:lnTo>
                  <a:lnTo>
                    <a:pt x="258" y="191"/>
                  </a:lnTo>
                  <a:lnTo>
                    <a:pt x="217" y="180"/>
                  </a:lnTo>
                  <a:lnTo>
                    <a:pt x="178" y="169"/>
                  </a:lnTo>
                  <a:lnTo>
                    <a:pt x="141" y="157"/>
                  </a:lnTo>
                  <a:lnTo>
                    <a:pt x="106" y="143"/>
                  </a:lnTo>
                  <a:lnTo>
                    <a:pt x="75" y="130"/>
                  </a:lnTo>
                  <a:lnTo>
                    <a:pt x="48" y="115"/>
                  </a:lnTo>
                  <a:lnTo>
                    <a:pt x="27" y="101"/>
                  </a:lnTo>
                  <a:lnTo>
                    <a:pt x="11" y="86"/>
                  </a:lnTo>
                  <a:lnTo>
                    <a:pt x="2" y="72"/>
                  </a:lnTo>
                  <a:lnTo>
                    <a:pt x="0" y="58"/>
                  </a:lnTo>
                  <a:lnTo>
                    <a:pt x="6" y="4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96" name="Freeform 92"/>
            <p:cNvSpPr>
              <a:spLocks/>
            </p:cNvSpPr>
            <p:nvPr/>
          </p:nvSpPr>
          <p:spPr bwMode="auto">
            <a:xfrm>
              <a:off x="4205" y="1707"/>
              <a:ext cx="142" cy="19"/>
            </a:xfrm>
            <a:custGeom>
              <a:avLst/>
              <a:gdLst>
                <a:gd name="T0" fmla="*/ 0 w 1419"/>
                <a:gd name="T1" fmla="*/ 0 h 219"/>
                <a:gd name="T2" fmla="*/ 0 w 1419"/>
                <a:gd name="T3" fmla="*/ 0 h 219"/>
                <a:gd name="T4" fmla="*/ 0 w 1419"/>
                <a:gd name="T5" fmla="*/ 0 h 219"/>
                <a:gd name="T6" fmla="*/ 0 w 1419"/>
                <a:gd name="T7" fmla="*/ 0 h 219"/>
                <a:gd name="T8" fmla="*/ 0 w 1419"/>
                <a:gd name="T9" fmla="*/ 0 h 219"/>
                <a:gd name="T10" fmla="*/ 0 w 1419"/>
                <a:gd name="T11" fmla="*/ 0 h 219"/>
                <a:gd name="T12" fmla="*/ 0 w 1419"/>
                <a:gd name="T13" fmla="*/ 0 h 219"/>
                <a:gd name="T14" fmla="*/ 0 w 1419"/>
                <a:gd name="T15" fmla="*/ 0 h 219"/>
                <a:gd name="T16" fmla="*/ 0 w 1419"/>
                <a:gd name="T17" fmla="*/ 0 h 219"/>
                <a:gd name="T18" fmla="*/ 0 w 1419"/>
                <a:gd name="T19" fmla="*/ 0 h 219"/>
                <a:gd name="T20" fmla="*/ 0 w 1419"/>
                <a:gd name="T21" fmla="*/ 0 h 219"/>
                <a:gd name="T22" fmla="*/ 0 w 1419"/>
                <a:gd name="T23" fmla="*/ 0 h 219"/>
                <a:gd name="T24" fmla="*/ 0 w 1419"/>
                <a:gd name="T25" fmla="*/ 0 h 219"/>
                <a:gd name="T26" fmla="*/ 0 w 1419"/>
                <a:gd name="T27" fmla="*/ 0 h 219"/>
                <a:gd name="T28" fmla="*/ 0 w 1419"/>
                <a:gd name="T29" fmla="*/ 0 h 219"/>
                <a:gd name="T30" fmla="*/ 0 w 1419"/>
                <a:gd name="T31" fmla="*/ 0 h 219"/>
                <a:gd name="T32" fmla="*/ 0 w 1419"/>
                <a:gd name="T33" fmla="*/ 0 h 219"/>
                <a:gd name="T34" fmla="*/ 0 w 1419"/>
                <a:gd name="T35" fmla="*/ 0 h 219"/>
                <a:gd name="T36" fmla="*/ 0 w 1419"/>
                <a:gd name="T37" fmla="*/ 0 h 219"/>
                <a:gd name="T38" fmla="*/ 0 w 1419"/>
                <a:gd name="T39" fmla="*/ 0 h 219"/>
                <a:gd name="T40" fmla="*/ 0 w 1419"/>
                <a:gd name="T41" fmla="*/ 0 h 219"/>
                <a:gd name="T42" fmla="*/ 0 w 1419"/>
                <a:gd name="T43" fmla="*/ 0 h 219"/>
                <a:gd name="T44" fmla="*/ 0 w 1419"/>
                <a:gd name="T45" fmla="*/ 0 h 219"/>
                <a:gd name="T46" fmla="*/ 0 w 1419"/>
                <a:gd name="T47" fmla="*/ 0 h 219"/>
                <a:gd name="T48" fmla="*/ 0 w 1419"/>
                <a:gd name="T49" fmla="*/ 0 h 219"/>
                <a:gd name="T50" fmla="*/ 0 w 1419"/>
                <a:gd name="T51" fmla="*/ 0 h 219"/>
                <a:gd name="T52" fmla="*/ 0 w 1419"/>
                <a:gd name="T53" fmla="*/ 0 h 219"/>
                <a:gd name="T54" fmla="*/ 0 w 1419"/>
                <a:gd name="T55" fmla="*/ 0 h 219"/>
                <a:gd name="T56" fmla="*/ 0 w 1419"/>
                <a:gd name="T57" fmla="*/ 0 h 219"/>
                <a:gd name="T58" fmla="*/ 0 w 1419"/>
                <a:gd name="T59" fmla="*/ 0 h 219"/>
                <a:gd name="T60" fmla="*/ 0 w 1419"/>
                <a:gd name="T61" fmla="*/ 0 h 219"/>
                <a:gd name="T62" fmla="*/ 0 w 1419"/>
                <a:gd name="T63" fmla="*/ 0 h 219"/>
                <a:gd name="T64" fmla="*/ 0 w 1419"/>
                <a:gd name="T65" fmla="*/ 0 h 219"/>
                <a:gd name="T66" fmla="*/ 0 w 1419"/>
                <a:gd name="T67" fmla="*/ 0 h 219"/>
                <a:gd name="T68" fmla="*/ 0 w 1419"/>
                <a:gd name="T69" fmla="*/ 0 h 219"/>
                <a:gd name="T70" fmla="*/ 0 w 1419"/>
                <a:gd name="T71" fmla="*/ 0 h 219"/>
                <a:gd name="T72" fmla="*/ 0 w 1419"/>
                <a:gd name="T73" fmla="*/ 0 h 219"/>
                <a:gd name="T74" fmla="*/ 0 w 1419"/>
                <a:gd name="T75" fmla="*/ 0 h 219"/>
                <a:gd name="T76" fmla="*/ 0 w 1419"/>
                <a:gd name="T77" fmla="*/ 0 h 219"/>
                <a:gd name="T78" fmla="*/ 0 w 1419"/>
                <a:gd name="T79" fmla="*/ 0 h 219"/>
                <a:gd name="T80" fmla="*/ 0 w 1419"/>
                <a:gd name="T81" fmla="*/ 0 h 219"/>
                <a:gd name="T82" fmla="*/ 0 w 1419"/>
                <a:gd name="T83" fmla="*/ 0 h 219"/>
                <a:gd name="T84" fmla="*/ 0 w 1419"/>
                <a:gd name="T85" fmla="*/ 0 h 219"/>
                <a:gd name="T86" fmla="*/ 0 w 1419"/>
                <a:gd name="T87" fmla="*/ 0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9"/>
                <a:gd name="T133" fmla="*/ 0 h 219"/>
                <a:gd name="T134" fmla="*/ 1419 w 1419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9" h="219">
                  <a:moveTo>
                    <a:pt x="39" y="158"/>
                  </a:moveTo>
                  <a:lnTo>
                    <a:pt x="81" y="167"/>
                  </a:lnTo>
                  <a:lnTo>
                    <a:pt x="124" y="175"/>
                  </a:lnTo>
                  <a:lnTo>
                    <a:pt x="166" y="183"/>
                  </a:lnTo>
                  <a:lnTo>
                    <a:pt x="211" y="189"/>
                  </a:lnTo>
                  <a:lnTo>
                    <a:pt x="255" y="195"/>
                  </a:lnTo>
                  <a:lnTo>
                    <a:pt x="300" y="200"/>
                  </a:lnTo>
                  <a:lnTo>
                    <a:pt x="346" y="206"/>
                  </a:lnTo>
                  <a:lnTo>
                    <a:pt x="392" y="210"/>
                  </a:lnTo>
                  <a:lnTo>
                    <a:pt x="438" y="213"/>
                  </a:lnTo>
                  <a:lnTo>
                    <a:pt x="484" y="215"/>
                  </a:lnTo>
                  <a:lnTo>
                    <a:pt x="530" y="217"/>
                  </a:lnTo>
                  <a:lnTo>
                    <a:pt x="577" y="218"/>
                  </a:lnTo>
                  <a:lnTo>
                    <a:pt x="623" y="219"/>
                  </a:lnTo>
                  <a:lnTo>
                    <a:pt x="667" y="219"/>
                  </a:lnTo>
                  <a:lnTo>
                    <a:pt x="713" y="218"/>
                  </a:lnTo>
                  <a:lnTo>
                    <a:pt x="757" y="217"/>
                  </a:lnTo>
                  <a:lnTo>
                    <a:pt x="801" y="215"/>
                  </a:lnTo>
                  <a:lnTo>
                    <a:pt x="844" y="213"/>
                  </a:lnTo>
                  <a:lnTo>
                    <a:pt x="885" y="210"/>
                  </a:lnTo>
                  <a:lnTo>
                    <a:pt x="927" y="206"/>
                  </a:lnTo>
                  <a:lnTo>
                    <a:pt x="966" y="201"/>
                  </a:lnTo>
                  <a:lnTo>
                    <a:pt x="1005" y="196"/>
                  </a:lnTo>
                  <a:lnTo>
                    <a:pt x="1042" y="191"/>
                  </a:lnTo>
                  <a:lnTo>
                    <a:pt x="1079" y="185"/>
                  </a:lnTo>
                  <a:lnTo>
                    <a:pt x="1114" y="178"/>
                  </a:lnTo>
                  <a:lnTo>
                    <a:pt x="1146" y="170"/>
                  </a:lnTo>
                  <a:lnTo>
                    <a:pt x="1178" y="162"/>
                  </a:lnTo>
                  <a:lnTo>
                    <a:pt x="1206" y="154"/>
                  </a:lnTo>
                  <a:lnTo>
                    <a:pt x="1233" y="145"/>
                  </a:lnTo>
                  <a:lnTo>
                    <a:pt x="1259" y="134"/>
                  </a:lnTo>
                  <a:lnTo>
                    <a:pt x="1282" y="125"/>
                  </a:lnTo>
                  <a:lnTo>
                    <a:pt x="1303" y="114"/>
                  </a:lnTo>
                  <a:lnTo>
                    <a:pt x="1321" y="103"/>
                  </a:lnTo>
                  <a:lnTo>
                    <a:pt x="1338" y="92"/>
                  </a:lnTo>
                  <a:lnTo>
                    <a:pt x="1356" y="79"/>
                  </a:lnTo>
                  <a:lnTo>
                    <a:pt x="1373" y="65"/>
                  </a:lnTo>
                  <a:lnTo>
                    <a:pt x="1388" y="49"/>
                  </a:lnTo>
                  <a:lnTo>
                    <a:pt x="1401" y="34"/>
                  </a:lnTo>
                  <a:lnTo>
                    <a:pt x="1412" y="17"/>
                  </a:lnTo>
                  <a:lnTo>
                    <a:pt x="1419" y="0"/>
                  </a:lnTo>
                  <a:lnTo>
                    <a:pt x="1407" y="15"/>
                  </a:lnTo>
                  <a:lnTo>
                    <a:pt x="1393" y="29"/>
                  </a:lnTo>
                  <a:lnTo>
                    <a:pt x="1378" y="42"/>
                  </a:lnTo>
                  <a:lnTo>
                    <a:pt x="1362" y="53"/>
                  </a:lnTo>
                  <a:lnTo>
                    <a:pt x="1344" y="64"/>
                  </a:lnTo>
                  <a:lnTo>
                    <a:pt x="1326" y="72"/>
                  </a:lnTo>
                  <a:lnTo>
                    <a:pt x="1308" y="80"/>
                  </a:lnTo>
                  <a:lnTo>
                    <a:pt x="1288" y="87"/>
                  </a:lnTo>
                  <a:lnTo>
                    <a:pt x="1254" y="96"/>
                  </a:lnTo>
                  <a:lnTo>
                    <a:pt x="1217" y="104"/>
                  </a:lnTo>
                  <a:lnTo>
                    <a:pt x="1179" y="112"/>
                  </a:lnTo>
                  <a:lnTo>
                    <a:pt x="1139" y="120"/>
                  </a:lnTo>
                  <a:lnTo>
                    <a:pt x="1098" y="126"/>
                  </a:lnTo>
                  <a:lnTo>
                    <a:pt x="1056" y="131"/>
                  </a:lnTo>
                  <a:lnTo>
                    <a:pt x="1013" y="137"/>
                  </a:lnTo>
                  <a:lnTo>
                    <a:pt x="968" y="141"/>
                  </a:lnTo>
                  <a:lnTo>
                    <a:pt x="923" y="146"/>
                  </a:lnTo>
                  <a:lnTo>
                    <a:pt x="878" y="149"/>
                  </a:lnTo>
                  <a:lnTo>
                    <a:pt x="832" y="152"/>
                  </a:lnTo>
                  <a:lnTo>
                    <a:pt x="786" y="154"/>
                  </a:lnTo>
                  <a:lnTo>
                    <a:pt x="740" y="155"/>
                  </a:lnTo>
                  <a:lnTo>
                    <a:pt x="692" y="156"/>
                  </a:lnTo>
                  <a:lnTo>
                    <a:pt x="645" y="156"/>
                  </a:lnTo>
                  <a:lnTo>
                    <a:pt x="599" y="156"/>
                  </a:lnTo>
                  <a:lnTo>
                    <a:pt x="553" y="156"/>
                  </a:lnTo>
                  <a:lnTo>
                    <a:pt x="507" y="154"/>
                  </a:lnTo>
                  <a:lnTo>
                    <a:pt x="462" y="152"/>
                  </a:lnTo>
                  <a:lnTo>
                    <a:pt x="417" y="150"/>
                  </a:lnTo>
                  <a:lnTo>
                    <a:pt x="374" y="147"/>
                  </a:lnTo>
                  <a:lnTo>
                    <a:pt x="332" y="144"/>
                  </a:lnTo>
                  <a:lnTo>
                    <a:pt x="290" y="139"/>
                  </a:lnTo>
                  <a:lnTo>
                    <a:pt x="251" y="135"/>
                  </a:lnTo>
                  <a:lnTo>
                    <a:pt x="213" y="130"/>
                  </a:lnTo>
                  <a:lnTo>
                    <a:pt x="176" y="125"/>
                  </a:lnTo>
                  <a:lnTo>
                    <a:pt x="141" y="119"/>
                  </a:lnTo>
                  <a:lnTo>
                    <a:pt x="108" y="111"/>
                  </a:lnTo>
                  <a:lnTo>
                    <a:pt x="78" y="105"/>
                  </a:lnTo>
                  <a:lnTo>
                    <a:pt x="49" y="98"/>
                  </a:lnTo>
                  <a:lnTo>
                    <a:pt x="23" y="90"/>
                  </a:lnTo>
                  <a:lnTo>
                    <a:pt x="0" y="81"/>
                  </a:lnTo>
                  <a:lnTo>
                    <a:pt x="2" y="90"/>
                  </a:lnTo>
                  <a:lnTo>
                    <a:pt x="5" y="101"/>
                  </a:lnTo>
                  <a:lnTo>
                    <a:pt x="9" y="112"/>
                  </a:lnTo>
                  <a:lnTo>
                    <a:pt x="14" y="125"/>
                  </a:lnTo>
                  <a:lnTo>
                    <a:pt x="19" y="136"/>
                  </a:lnTo>
                  <a:lnTo>
                    <a:pt x="25" y="147"/>
                  </a:lnTo>
                  <a:lnTo>
                    <a:pt x="32" y="154"/>
                  </a:lnTo>
                  <a:lnTo>
                    <a:pt x="39" y="158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97" name="Freeform 93"/>
            <p:cNvSpPr>
              <a:spLocks/>
            </p:cNvSpPr>
            <p:nvPr/>
          </p:nvSpPr>
          <p:spPr bwMode="auto">
            <a:xfrm>
              <a:off x="4306" y="1702"/>
              <a:ext cx="26" cy="5"/>
            </a:xfrm>
            <a:custGeom>
              <a:avLst/>
              <a:gdLst>
                <a:gd name="T0" fmla="*/ 0 w 253"/>
                <a:gd name="T1" fmla="*/ 0 h 68"/>
                <a:gd name="T2" fmla="*/ 0 w 253"/>
                <a:gd name="T3" fmla="*/ 0 h 68"/>
                <a:gd name="T4" fmla="*/ 0 w 253"/>
                <a:gd name="T5" fmla="*/ 0 h 68"/>
                <a:gd name="T6" fmla="*/ 0 w 253"/>
                <a:gd name="T7" fmla="*/ 0 h 68"/>
                <a:gd name="T8" fmla="*/ 0 w 253"/>
                <a:gd name="T9" fmla="*/ 0 h 68"/>
                <a:gd name="T10" fmla="*/ 0 w 253"/>
                <a:gd name="T11" fmla="*/ 0 h 68"/>
                <a:gd name="T12" fmla="*/ 0 w 253"/>
                <a:gd name="T13" fmla="*/ 0 h 68"/>
                <a:gd name="T14" fmla="*/ 0 w 253"/>
                <a:gd name="T15" fmla="*/ 0 h 68"/>
                <a:gd name="T16" fmla="*/ 0 w 253"/>
                <a:gd name="T17" fmla="*/ 0 h 68"/>
                <a:gd name="T18" fmla="*/ 0 w 253"/>
                <a:gd name="T19" fmla="*/ 0 h 68"/>
                <a:gd name="T20" fmla="*/ 0 w 253"/>
                <a:gd name="T21" fmla="*/ 0 h 68"/>
                <a:gd name="T22" fmla="*/ 0 w 253"/>
                <a:gd name="T23" fmla="*/ 0 h 68"/>
                <a:gd name="T24" fmla="*/ 0 w 253"/>
                <a:gd name="T25" fmla="*/ 0 h 68"/>
                <a:gd name="T26" fmla="*/ 0 w 253"/>
                <a:gd name="T27" fmla="*/ 0 h 68"/>
                <a:gd name="T28" fmla="*/ 0 w 253"/>
                <a:gd name="T29" fmla="*/ 0 h 68"/>
                <a:gd name="T30" fmla="*/ 0 w 253"/>
                <a:gd name="T31" fmla="*/ 0 h 68"/>
                <a:gd name="T32" fmla="*/ 0 w 253"/>
                <a:gd name="T33" fmla="*/ 0 h 68"/>
                <a:gd name="T34" fmla="*/ 0 w 253"/>
                <a:gd name="T35" fmla="*/ 0 h 68"/>
                <a:gd name="T36" fmla="*/ 0 w 253"/>
                <a:gd name="T37" fmla="*/ 0 h 68"/>
                <a:gd name="T38" fmla="*/ 0 w 253"/>
                <a:gd name="T39" fmla="*/ 0 h 68"/>
                <a:gd name="T40" fmla="*/ 0 w 25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3"/>
                <a:gd name="T64" fmla="*/ 0 h 68"/>
                <a:gd name="T65" fmla="*/ 253 w 253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3" h="68">
                  <a:moveTo>
                    <a:pt x="22" y="0"/>
                  </a:moveTo>
                  <a:lnTo>
                    <a:pt x="229" y="8"/>
                  </a:lnTo>
                  <a:lnTo>
                    <a:pt x="238" y="10"/>
                  </a:lnTo>
                  <a:lnTo>
                    <a:pt x="246" y="15"/>
                  </a:lnTo>
                  <a:lnTo>
                    <a:pt x="251" y="22"/>
                  </a:lnTo>
                  <a:lnTo>
                    <a:pt x="253" y="32"/>
                  </a:lnTo>
                  <a:lnTo>
                    <a:pt x="253" y="45"/>
                  </a:lnTo>
                  <a:lnTo>
                    <a:pt x="251" y="53"/>
                  </a:lnTo>
                  <a:lnTo>
                    <a:pt x="247" y="60"/>
                  </a:lnTo>
                  <a:lnTo>
                    <a:pt x="240" y="66"/>
                  </a:lnTo>
                  <a:lnTo>
                    <a:pt x="231" y="68"/>
                  </a:lnTo>
                  <a:lnTo>
                    <a:pt x="24" y="62"/>
                  </a:lnTo>
                  <a:lnTo>
                    <a:pt x="14" y="60"/>
                  </a:lnTo>
                  <a:lnTo>
                    <a:pt x="7" y="54"/>
                  </a:lnTo>
                  <a:lnTo>
                    <a:pt x="2" y="46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98" name="Freeform 94"/>
            <p:cNvSpPr>
              <a:spLocks/>
            </p:cNvSpPr>
            <p:nvPr/>
          </p:nvSpPr>
          <p:spPr bwMode="auto">
            <a:xfrm>
              <a:off x="4241" y="1338"/>
              <a:ext cx="25" cy="6"/>
            </a:xfrm>
            <a:custGeom>
              <a:avLst/>
              <a:gdLst>
                <a:gd name="T0" fmla="*/ 0 w 252"/>
                <a:gd name="T1" fmla="*/ 0 h 77"/>
                <a:gd name="T2" fmla="*/ 0 w 252"/>
                <a:gd name="T3" fmla="*/ 0 h 77"/>
                <a:gd name="T4" fmla="*/ 0 w 252"/>
                <a:gd name="T5" fmla="*/ 0 h 77"/>
                <a:gd name="T6" fmla="*/ 0 w 252"/>
                <a:gd name="T7" fmla="*/ 0 h 77"/>
                <a:gd name="T8" fmla="*/ 0 w 252"/>
                <a:gd name="T9" fmla="*/ 0 h 77"/>
                <a:gd name="T10" fmla="*/ 0 w 252"/>
                <a:gd name="T11" fmla="*/ 0 h 77"/>
                <a:gd name="T12" fmla="*/ 0 w 252"/>
                <a:gd name="T13" fmla="*/ 0 h 77"/>
                <a:gd name="T14" fmla="*/ 0 w 252"/>
                <a:gd name="T15" fmla="*/ 0 h 77"/>
                <a:gd name="T16" fmla="*/ 0 w 252"/>
                <a:gd name="T17" fmla="*/ 0 h 77"/>
                <a:gd name="T18" fmla="*/ 0 w 252"/>
                <a:gd name="T19" fmla="*/ 0 h 77"/>
                <a:gd name="T20" fmla="*/ 0 w 252"/>
                <a:gd name="T21" fmla="*/ 0 h 77"/>
                <a:gd name="T22" fmla="*/ 0 w 252"/>
                <a:gd name="T23" fmla="*/ 0 h 77"/>
                <a:gd name="T24" fmla="*/ 0 w 252"/>
                <a:gd name="T25" fmla="*/ 0 h 77"/>
                <a:gd name="T26" fmla="*/ 0 w 252"/>
                <a:gd name="T27" fmla="*/ 0 h 77"/>
                <a:gd name="T28" fmla="*/ 0 w 252"/>
                <a:gd name="T29" fmla="*/ 0 h 77"/>
                <a:gd name="T30" fmla="*/ 0 w 252"/>
                <a:gd name="T31" fmla="*/ 0 h 77"/>
                <a:gd name="T32" fmla="*/ 0 w 252"/>
                <a:gd name="T33" fmla="*/ 0 h 77"/>
                <a:gd name="T34" fmla="*/ 0 w 252"/>
                <a:gd name="T35" fmla="*/ 0 h 77"/>
                <a:gd name="T36" fmla="*/ 0 w 252"/>
                <a:gd name="T37" fmla="*/ 0 h 77"/>
                <a:gd name="T38" fmla="*/ 0 w 252"/>
                <a:gd name="T39" fmla="*/ 0 h 77"/>
                <a:gd name="T40" fmla="*/ 0 w 252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2"/>
                <a:gd name="T64" fmla="*/ 0 h 77"/>
                <a:gd name="T65" fmla="*/ 252 w 252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2" h="77">
                  <a:moveTo>
                    <a:pt x="22" y="0"/>
                  </a:moveTo>
                  <a:lnTo>
                    <a:pt x="228" y="15"/>
                  </a:lnTo>
                  <a:lnTo>
                    <a:pt x="238" y="18"/>
                  </a:lnTo>
                  <a:lnTo>
                    <a:pt x="246" y="24"/>
                  </a:lnTo>
                  <a:lnTo>
                    <a:pt x="250" y="32"/>
                  </a:lnTo>
                  <a:lnTo>
                    <a:pt x="252" y="43"/>
                  </a:lnTo>
                  <a:lnTo>
                    <a:pt x="252" y="55"/>
                  </a:lnTo>
                  <a:lnTo>
                    <a:pt x="250" y="63"/>
                  </a:lnTo>
                  <a:lnTo>
                    <a:pt x="246" y="71"/>
                  </a:lnTo>
                  <a:lnTo>
                    <a:pt x="239" y="75"/>
                  </a:lnTo>
                  <a:lnTo>
                    <a:pt x="231" y="77"/>
                  </a:lnTo>
                  <a:lnTo>
                    <a:pt x="25" y="62"/>
                  </a:lnTo>
                  <a:lnTo>
                    <a:pt x="15" y="59"/>
                  </a:lnTo>
                  <a:lnTo>
                    <a:pt x="7" y="53"/>
                  </a:lnTo>
                  <a:lnTo>
                    <a:pt x="2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99" name="Freeform 95"/>
            <p:cNvSpPr>
              <a:spLocks/>
            </p:cNvSpPr>
            <p:nvPr/>
          </p:nvSpPr>
          <p:spPr bwMode="auto">
            <a:xfrm>
              <a:off x="4241" y="1348"/>
              <a:ext cx="25" cy="6"/>
            </a:xfrm>
            <a:custGeom>
              <a:avLst/>
              <a:gdLst>
                <a:gd name="T0" fmla="*/ 0 w 254"/>
                <a:gd name="T1" fmla="*/ 0 h 77"/>
                <a:gd name="T2" fmla="*/ 0 w 254"/>
                <a:gd name="T3" fmla="*/ 0 h 77"/>
                <a:gd name="T4" fmla="*/ 0 w 254"/>
                <a:gd name="T5" fmla="*/ 0 h 77"/>
                <a:gd name="T6" fmla="*/ 0 w 254"/>
                <a:gd name="T7" fmla="*/ 0 h 77"/>
                <a:gd name="T8" fmla="*/ 0 w 254"/>
                <a:gd name="T9" fmla="*/ 0 h 77"/>
                <a:gd name="T10" fmla="*/ 0 w 254"/>
                <a:gd name="T11" fmla="*/ 0 h 77"/>
                <a:gd name="T12" fmla="*/ 0 w 254"/>
                <a:gd name="T13" fmla="*/ 0 h 77"/>
                <a:gd name="T14" fmla="*/ 0 w 254"/>
                <a:gd name="T15" fmla="*/ 0 h 77"/>
                <a:gd name="T16" fmla="*/ 0 w 254"/>
                <a:gd name="T17" fmla="*/ 0 h 77"/>
                <a:gd name="T18" fmla="*/ 0 w 254"/>
                <a:gd name="T19" fmla="*/ 0 h 77"/>
                <a:gd name="T20" fmla="*/ 0 w 254"/>
                <a:gd name="T21" fmla="*/ 0 h 77"/>
                <a:gd name="T22" fmla="*/ 0 w 254"/>
                <a:gd name="T23" fmla="*/ 0 h 77"/>
                <a:gd name="T24" fmla="*/ 0 w 254"/>
                <a:gd name="T25" fmla="*/ 0 h 77"/>
                <a:gd name="T26" fmla="*/ 0 w 254"/>
                <a:gd name="T27" fmla="*/ 0 h 77"/>
                <a:gd name="T28" fmla="*/ 0 w 254"/>
                <a:gd name="T29" fmla="*/ 0 h 77"/>
                <a:gd name="T30" fmla="*/ 0 w 254"/>
                <a:gd name="T31" fmla="*/ 0 h 77"/>
                <a:gd name="T32" fmla="*/ 0 w 254"/>
                <a:gd name="T33" fmla="*/ 0 h 77"/>
                <a:gd name="T34" fmla="*/ 0 w 254"/>
                <a:gd name="T35" fmla="*/ 0 h 77"/>
                <a:gd name="T36" fmla="*/ 0 w 254"/>
                <a:gd name="T37" fmla="*/ 0 h 77"/>
                <a:gd name="T38" fmla="*/ 0 w 254"/>
                <a:gd name="T39" fmla="*/ 0 h 77"/>
                <a:gd name="T40" fmla="*/ 0 w 254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4"/>
                <a:gd name="T64" fmla="*/ 0 h 77"/>
                <a:gd name="T65" fmla="*/ 254 w 254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4" h="77">
                  <a:moveTo>
                    <a:pt x="23" y="0"/>
                  </a:moveTo>
                  <a:lnTo>
                    <a:pt x="229" y="16"/>
                  </a:lnTo>
                  <a:lnTo>
                    <a:pt x="239" y="19"/>
                  </a:lnTo>
                  <a:lnTo>
                    <a:pt x="246" y="24"/>
                  </a:lnTo>
                  <a:lnTo>
                    <a:pt x="251" y="32"/>
                  </a:lnTo>
                  <a:lnTo>
                    <a:pt x="254" y="43"/>
                  </a:lnTo>
                  <a:lnTo>
                    <a:pt x="254" y="55"/>
                  </a:lnTo>
                  <a:lnTo>
                    <a:pt x="251" y="63"/>
                  </a:lnTo>
                  <a:lnTo>
                    <a:pt x="247" y="71"/>
                  </a:lnTo>
                  <a:lnTo>
                    <a:pt x="240" y="75"/>
                  </a:lnTo>
                  <a:lnTo>
                    <a:pt x="231" y="77"/>
                  </a:lnTo>
                  <a:lnTo>
                    <a:pt x="25" y="62"/>
                  </a:lnTo>
                  <a:lnTo>
                    <a:pt x="15" y="59"/>
                  </a:lnTo>
                  <a:lnTo>
                    <a:pt x="8" y="53"/>
                  </a:lnTo>
                  <a:lnTo>
                    <a:pt x="2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00" name="Freeform 96"/>
            <p:cNvSpPr>
              <a:spLocks/>
            </p:cNvSpPr>
            <p:nvPr/>
          </p:nvSpPr>
          <p:spPr bwMode="auto">
            <a:xfrm>
              <a:off x="4241" y="1358"/>
              <a:ext cx="25" cy="6"/>
            </a:xfrm>
            <a:custGeom>
              <a:avLst/>
              <a:gdLst>
                <a:gd name="T0" fmla="*/ 0 w 253"/>
                <a:gd name="T1" fmla="*/ 0 h 77"/>
                <a:gd name="T2" fmla="*/ 0 w 253"/>
                <a:gd name="T3" fmla="*/ 0 h 77"/>
                <a:gd name="T4" fmla="*/ 0 w 253"/>
                <a:gd name="T5" fmla="*/ 0 h 77"/>
                <a:gd name="T6" fmla="*/ 0 w 253"/>
                <a:gd name="T7" fmla="*/ 0 h 77"/>
                <a:gd name="T8" fmla="*/ 0 w 253"/>
                <a:gd name="T9" fmla="*/ 0 h 77"/>
                <a:gd name="T10" fmla="*/ 0 w 253"/>
                <a:gd name="T11" fmla="*/ 0 h 77"/>
                <a:gd name="T12" fmla="*/ 0 w 253"/>
                <a:gd name="T13" fmla="*/ 0 h 77"/>
                <a:gd name="T14" fmla="*/ 0 w 253"/>
                <a:gd name="T15" fmla="*/ 0 h 77"/>
                <a:gd name="T16" fmla="*/ 0 w 253"/>
                <a:gd name="T17" fmla="*/ 0 h 77"/>
                <a:gd name="T18" fmla="*/ 0 w 253"/>
                <a:gd name="T19" fmla="*/ 0 h 77"/>
                <a:gd name="T20" fmla="*/ 0 w 253"/>
                <a:gd name="T21" fmla="*/ 0 h 77"/>
                <a:gd name="T22" fmla="*/ 0 w 253"/>
                <a:gd name="T23" fmla="*/ 0 h 77"/>
                <a:gd name="T24" fmla="*/ 0 w 253"/>
                <a:gd name="T25" fmla="*/ 0 h 77"/>
                <a:gd name="T26" fmla="*/ 0 w 253"/>
                <a:gd name="T27" fmla="*/ 0 h 77"/>
                <a:gd name="T28" fmla="*/ 0 w 253"/>
                <a:gd name="T29" fmla="*/ 0 h 77"/>
                <a:gd name="T30" fmla="*/ 0 w 253"/>
                <a:gd name="T31" fmla="*/ 0 h 77"/>
                <a:gd name="T32" fmla="*/ 0 w 253"/>
                <a:gd name="T33" fmla="*/ 0 h 77"/>
                <a:gd name="T34" fmla="*/ 0 w 253"/>
                <a:gd name="T35" fmla="*/ 0 h 77"/>
                <a:gd name="T36" fmla="*/ 0 w 253"/>
                <a:gd name="T37" fmla="*/ 0 h 77"/>
                <a:gd name="T38" fmla="*/ 0 w 253"/>
                <a:gd name="T39" fmla="*/ 0 h 77"/>
                <a:gd name="T40" fmla="*/ 0 w 253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3"/>
                <a:gd name="T64" fmla="*/ 0 h 77"/>
                <a:gd name="T65" fmla="*/ 253 w 253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3" h="77">
                  <a:moveTo>
                    <a:pt x="22" y="0"/>
                  </a:moveTo>
                  <a:lnTo>
                    <a:pt x="228" y="15"/>
                  </a:lnTo>
                  <a:lnTo>
                    <a:pt x="238" y="18"/>
                  </a:lnTo>
                  <a:lnTo>
                    <a:pt x="246" y="24"/>
                  </a:lnTo>
                  <a:lnTo>
                    <a:pt x="251" y="31"/>
                  </a:lnTo>
                  <a:lnTo>
                    <a:pt x="253" y="42"/>
                  </a:lnTo>
                  <a:lnTo>
                    <a:pt x="253" y="54"/>
                  </a:lnTo>
                  <a:lnTo>
                    <a:pt x="251" y="62"/>
                  </a:lnTo>
                  <a:lnTo>
                    <a:pt x="246" y="70"/>
                  </a:lnTo>
                  <a:lnTo>
                    <a:pt x="239" y="75"/>
                  </a:lnTo>
                  <a:lnTo>
                    <a:pt x="231" y="77"/>
                  </a:lnTo>
                  <a:lnTo>
                    <a:pt x="25" y="62"/>
                  </a:lnTo>
                  <a:lnTo>
                    <a:pt x="15" y="59"/>
                  </a:lnTo>
                  <a:lnTo>
                    <a:pt x="7" y="53"/>
                  </a:lnTo>
                  <a:lnTo>
                    <a:pt x="3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7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01" name="Freeform 97"/>
            <p:cNvSpPr>
              <a:spLocks/>
            </p:cNvSpPr>
            <p:nvPr/>
          </p:nvSpPr>
          <p:spPr bwMode="auto">
            <a:xfrm>
              <a:off x="4205" y="1708"/>
              <a:ext cx="142" cy="18"/>
            </a:xfrm>
            <a:custGeom>
              <a:avLst/>
              <a:gdLst>
                <a:gd name="T0" fmla="*/ 0 w 1414"/>
                <a:gd name="T1" fmla="*/ 0 h 220"/>
                <a:gd name="T2" fmla="*/ 0 w 1414"/>
                <a:gd name="T3" fmla="*/ 0 h 220"/>
                <a:gd name="T4" fmla="*/ 0 w 1414"/>
                <a:gd name="T5" fmla="*/ 0 h 220"/>
                <a:gd name="T6" fmla="*/ 0 w 1414"/>
                <a:gd name="T7" fmla="*/ 0 h 220"/>
                <a:gd name="T8" fmla="*/ 0 w 1414"/>
                <a:gd name="T9" fmla="*/ 0 h 220"/>
                <a:gd name="T10" fmla="*/ 0 w 1414"/>
                <a:gd name="T11" fmla="*/ 0 h 220"/>
                <a:gd name="T12" fmla="*/ 0 w 1414"/>
                <a:gd name="T13" fmla="*/ 0 h 220"/>
                <a:gd name="T14" fmla="*/ 0 w 1414"/>
                <a:gd name="T15" fmla="*/ 0 h 220"/>
                <a:gd name="T16" fmla="*/ 0 w 1414"/>
                <a:gd name="T17" fmla="*/ 0 h 220"/>
                <a:gd name="T18" fmla="*/ 0 w 1414"/>
                <a:gd name="T19" fmla="*/ 0 h 220"/>
                <a:gd name="T20" fmla="*/ 0 w 1414"/>
                <a:gd name="T21" fmla="*/ 0 h 220"/>
                <a:gd name="T22" fmla="*/ 0 w 1414"/>
                <a:gd name="T23" fmla="*/ 0 h 220"/>
                <a:gd name="T24" fmla="*/ 0 w 1414"/>
                <a:gd name="T25" fmla="*/ 0 h 220"/>
                <a:gd name="T26" fmla="*/ 0 w 1414"/>
                <a:gd name="T27" fmla="*/ 0 h 220"/>
                <a:gd name="T28" fmla="*/ 0 w 1414"/>
                <a:gd name="T29" fmla="*/ 0 h 220"/>
                <a:gd name="T30" fmla="*/ 0 w 1414"/>
                <a:gd name="T31" fmla="*/ 0 h 220"/>
                <a:gd name="T32" fmla="*/ 0 w 1414"/>
                <a:gd name="T33" fmla="*/ 0 h 220"/>
                <a:gd name="T34" fmla="*/ 0 w 1414"/>
                <a:gd name="T35" fmla="*/ 0 h 220"/>
                <a:gd name="T36" fmla="*/ 0 w 1414"/>
                <a:gd name="T37" fmla="*/ 0 h 220"/>
                <a:gd name="T38" fmla="*/ 0 w 1414"/>
                <a:gd name="T39" fmla="*/ 0 h 220"/>
                <a:gd name="T40" fmla="*/ 0 w 1414"/>
                <a:gd name="T41" fmla="*/ 0 h 220"/>
                <a:gd name="T42" fmla="*/ 0 w 1414"/>
                <a:gd name="T43" fmla="*/ 0 h 220"/>
                <a:gd name="T44" fmla="*/ 0 w 1414"/>
                <a:gd name="T45" fmla="*/ 0 h 220"/>
                <a:gd name="T46" fmla="*/ 0 w 1414"/>
                <a:gd name="T47" fmla="*/ 0 h 220"/>
                <a:gd name="T48" fmla="*/ 0 w 1414"/>
                <a:gd name="T49" fmla="*/ 0 h 220"/>
                <a:gd name="T50" fmla="*/ 0 w 1414"/>
                <a:gd name="T51" fmla="*/ 0 h 220"/>
                <a:gd name="T52" fmla="*/ 0 w 1414"/>
                <a:gd name="T53" fmla="*/ 0 h 220"/>
                <a:gd name="T54" fmla="*/ 0 w 1414"/>
                <a:gd name="T55" fmla="*/ 0 h 220"/>
                <a:gd name="T56" fmla="*/ 0 w 1414"/>
                <a:gd name="T57" fmla="*/ 0 h 220"/>
                <a:gd name="T58" fmla="*/ 0 w 1414"/>
                <a:gd name="T59" fmla="*/ 0 h 220"/>
                <a:gd name="T60" fmla="*/ 0 w 1414"/>
                <a:gd name="T61" fmla="*/ 0 h 220"/>
                <a:gd name="T62" fmla="*/ 0 w 1414"/>
                <a:gd name="T63" fmla="*/ 0 h 220"/>
                <a:gd name="T64" fmla="*/ 0 w 1414"/>
                <a:gd name="T65" fmla="*/ 0 h 220"/>
                <a:gd name="T66" fmla="*/ 0 w 1414"/>
                <a:gd name="T67" fmla="*/ 0 h 220"/>
                <a:gd name="T68" fmla="*/ 0 w 1414"/>
                <a:gd name="T69" fmla="*/ 0 h 220"/>
                <a:gd name="T70" fmla="*/ 0 w 1414"/>
                <a:gd name="T71" fmla="*/ 0 h 220"/>
                <a:gd name="T72" fmla="*/ 0 w 1414"/>
                <a:gd name="T73" fmla="*/ 0 h 220"/>
                <a:gd name="T74" fmla="*/ 0 w 1414"/>
                <a:gd name="T75" fmla="*/ 0 h 220"/>
                <a:gd name="T76" fmla="*/ 0 w 1414"/>
                <a:gd name="T77" fmla="*/ 0 h 220"/>
                <a:gd name="T78" fmla="*/ 0 w 1414"/>
                <a:gd name="T79" fmla="*/ 0 h 220"/>
                <a:gd name="T80" fmla="*/ 0 w 1414"/>
                <a:gd name="T81" fmla="*/ 0 h 220"/>
                <a:gd name="T82" fmla="*/ 0 w 1414"/>
                <a:gd name="T83" fmla="*/ 0 h 220"/>
                <a:gd name="T84" fmla="*/ 0 w 1414"/>
                <a:gd name="T85" fmla="*/ 0 h 220"/>
                <a:gd name="T86" fmla="*/ 0 w 1414"/>
                <a:gd name="T87" fmla="*/ 0 h 2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4"/>
                <a:gd name="T133" fmla="*/ 0 h 220"/>
                <a:gd name="T134" fmla="*/ 1414 w 1414"/>
                <a:gd name="T135" fmla="*/ 220 h 2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4" h="220">
                  <a:moveTo>
                    <a:pt x="34" y="158"/>
                  </a:moveTo>
                  <a:lnTo>
                    <a:pt x="76" y="167"/>
                  </a:lnTo>
                  <a:lnTo>
                    <a:pt x="119" y="176"/>
                  </a:lnTo>
                  <a:lnTo>
                    <a:pt x="161" y="183"/>
                  </a:lnTo>
                  <a:lnTo>
                    <a:pt x="206" y="189"/>
                  </a:lnTo>
                  <a:lnTo>
                    <a:pt x="250" y="195"/>
                  </a:lnTo>
                  <a:lnTo>
                    <a:pt x="295" y="202"/>
                  </a:lnTo>
                  <a:lnTo>
                    <a:pt x="341" y="206"/>
                  </a:lnTo>
                  <a:lnTo>
                    <a:pt x="387" y="210"/>
                  </a:lnTo>
                  <a:lnTo>
                    <a:pt x="433" y="213"/>
                  </a:lnTo>
                  <a:lnTo>
                    <a:pt x="479" y="216"/>
                  </a:lnTo>
                  <a:lnTo>
                    <a:pt x="525" y="218"/>
                  </a:lnTo>
                  <a:lnTo>
                    <a:pt x="572" y="219"/>
                  </a:lnTo>
                  <a:lnTo>
                    <a:pt x="618" y="220"/>
                  </a:lnTo>
                  <a:lnTo>
                    <a:pt x="662" y="220"/>
                  </a:lnTo>
                  <a:lnTo>
                    <a:pt x="708" y="219"/>
                  </a:lnTo>
                  <a:lnTo>
                    <a:pt x="752" y="218"/>
                  </a:lnTo>
                  <a:lnTo>
                    <a:pt x="796" y="216"/>
                  </a:lnTo>
                  <a:lnTo>
                    <a:pt x="839" y="213"/>
                  </a:lnTo>
                  <a:lnTo>
                    <a:pt x="880" y="210"/>
                  </a:lnTo>
                  <a:lnTo>
                    <a:pt x="922" y="206"/>
                  </a:lnTo>
                  <a:lnTo>
                    <a:pt x="961" y="202"/>
                  </a:lnTo>
                  <a:lnTo>
                    <a:pt x="1000" y="196"/>
                  </a:lnTo>
                  <a:lnTo>
                    <a:pt x="1037" y="191"/>
                  </a:lnTo>
                  <a:lnTo>
                    <a:pt x="1074" y="185"/>
                  </a:lnTo>
                  <a:lnTo>
                    <a:pt x="1109" y="178"/>
                  </a:lnTo>
                  <a:lnTo>
                    <a:pt x="1141" y="171"/>
                  </a:lnTo>
                  <a:lnTo>
                    <a:pt x="1173" y="162"/>
                  </a:lnTo>
                  <a:lnTo>
                    <a:pt x="1201" y="154"/>
                  </a:lnTo>
                  <a:lnTo>
                    <a:pt x="1228" y="145"/>
                  </a:lnTo>
                  <a:lnTo>
                    <a:pt x="1254" y="134"/>
                  </a:lnTo>
                  <a:lnTo>
                    <a:pt x="1277" y="125"/>
                  </a:lnTo>
                  <a:lnTo>
                    <a:pt x="1298" y="114"/>
                  </a:lnTo>
                  <a:lnTo>
                    <a:pt x="1316" y="103"/>
                  </a:lnTo>
                  <a:lnTo>
                    <a:pt x="1334" y="91"/>
                  </a:lnTo>
                  <a:lnTo>
                    <a:pt x="1352" y="78"/>
                  </a:lnTo>
                  <a:lnTo>
                    <a:pt x="1369" y="64"/>
                  </a:lnTo>
                  <a:lnTo>
                    <a:pt x="1384" y="49"/>
                  </a:lnTo>
                  <a:lnTo>
                    <a:pt x="1396" y="34"/>
                  </a:lnTo>
                  <a:lnTo>
                    <a:pt x="1407" y="17"/>
                  </a:lnTo>
                  <a:lnTo>
                    <a:pt x="1414" y="0"/>
                  </a:lnTo>
                  <a:lnTo>
                    <a:pt x="1402" y="15"/>
                  </a:lnTo>
                  <a:lnTo>
                    <a:pt x="1388" y="30"/>
                  </a:lnTo>
                  <a:lnTo>
                    <a:pt x="1373" y="43"/>
                  </a:lnTo>
                  <a:lnTo>
                    <a:pt x="1358" y="55"/>
                  </a:lnTo>
                  <a:lnTo>
                    <a:pt x="1340" y="66"/>
                  </a:lnTo>
                  <a:lnTo>
                    <a:pt x="1323" y="76"/>
                  </a:lnTo>
                  <a:lnTo>
                    <a:pt x="1305" y="85"/>
                  </a:lnTo>
                  <a:lnTo>
                    <a:pt x="1285" y="92"/>
                  </a:lnTo>
                  <a:lnTo>
                    <a:pt x="1253" y="101"/>
                  </a:lnTo>
                  <a:lnTo>
                    <a:pt x="1218" y="110"/>
                  </a:lnTo>
                  <a:lnTo>
                    <a:pt x="1182" y="119"/>
                  </a:lnTo>
                  <a:lnTo>
                    <a:pt x="1143" y="127"/>
                  </a:lnTo>
                  <a:lnTo>
                    <a:pt x="1103" y="133"/>
                  </a:lnTo>
                  <a:lnTo>
                    <a:pt x="1062" y="140"/>
                  </a:lnTo>
                  <a:lnTo>
                    <a:pt x="1019" y="146"/>
                  </a:lnTo>
                  <a:lnTo>
                    <a:pt x="975" y="151"/>
                  </a:lnTo>
                  <a:lnTo>
                    <a:pt x="931" y="155"/>
                  </a:lnTo>
                  <a:lnTo>
                    <a:pt x="885" y="158"/>
                  </a:lnTo>
                  <a:lnTo>
                    <a:pt x="840" y="161"/>
                  </a:lnTo>
                  <a:lnTo>
                    <a:pt x="793" y="163"/>
                  </a:lnTo>
                  <a:lnTo>
                    <a:pt x="747" y="165"/>
                  </a:lnTo>
                  <a:lnTo>
                    <a:pt x="700" y="166"/>
                  </a:lnTo>
                  <a:lnTo>
                    <a:pt x="652" y="166"/>
                  </a:lnTo>
                  <a:lnTo>
                    <a:pt x="605" y="166"/>
                  </a:lnTo>
                  <a:lnTo>
                    <a:pt x="559" y="166"/>
                  </a:lnTo>
                  <a:lnTo>
                    <a:pt x="513" y="164"/>
                  </a:lnTo>
                  <a:lnTo>
                    <a:pt x="467" y="163"/>
                  </a:lnTo>
                  <a:lnTo>
                    <a:pt x="422" y="160"/>
                  </a:lnTo>
                  <a:lnTo>
                    <a:pt x="379" y="158"/>
                  </a:lnTo>
                  <a:lnTo>
                    <a:pt x="335" y="154"/>
                  </a:lnTo>
                  <a:lnTo>
                    <a:pt x="293" y="150"/>
                  </a:lnTo>
                  <a:lnTo>
                    <a:pt x="254" y="146"/>
                  </a:lnTo>
                  <a:lnTo>
                    <a:pt x="215" y="140"/>
                  </a:lnTo>
                  <a:lnTo>
                    <a:pt x="178" y="135"/>
                  </a:lnTo>
                  <a:lnTo>
                    <a:pt x="143" y="129"/>
                  </a:lnTo>
                  <a:lnTo>
                    <a:pt x="109" y="123"/>
                  </a:lnTo>
                  <a:lnTo>
                    <a:pt x="78" y="116"/>
                  </a:lnTo>
                  <a:lnTo>
                    <a:pt x="49" y="108"/>
                  </a:lnTo>
                  <a:lnTo>
                    <a:pt x="23" y="100"/>
                  </a:lnTo>
                  <a:lnTo>
                    <a:pt x="0" y="92"/>
                  </a:lnTo>
                  <a:lnTo>
                    <a:pt x="2" y="100"/>
                  </a:lnTo>
                  <a:lnTo>
                    <a:pt x="4" y="109"/>
                  </a:lnTo>
                  <a:lnTo>
                    <a:pt x="7" y="121"/>
                  </a:lnTo>
                  <a:lnTo>
                    <a:pt x="11" y="131"/>
                  </a:lnTo>
                  <a:lnTo>
                    <a:pt x="15" y="140"/>
                  </a:lnTo>
                  <a:lnTo>
                    <a:pt x="20" y="149"/>
                  </a:lnTo>
                  <a:lnTo>
                    <a:pt x="26" y="155"/>
                  </a:lnTo>
                  <a:lnTo>
                    <a:pt x="34" y="158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02" name="Freeform 98"/>
            <p:cNvSpPr>
              <a:spLocks/>
            </p:cNvSpPr>
            <p:nvPr/>
          </p:nvSpPr>
          <p:spPr bwMode="auto">
            <a:xfrm>
              <a:off x="4205" y="1708"/>
              <a:ext cx="142" cy="18"/>
            </a:xfrm>
            <a:custGeom>
              <a:avLst/>
              <a:gdLst>
                <a:gd name="T0" fmla="*/ 0 w 1411"/>
                <a:gd name="T1" fmla="*/ 0 h 220"/>
                <a:gd name="T2" fmla="*/ 0 w 1411"/>
                <a:gd name="T3" fmla="*/ 0 h 220"/>
                <a:gd name="T4" fmla="*/ 0 w 1411"/>
                <a:gd name="T5" fmla="*/ 0 h 220"/>
                <a:gd name="T6" fmla="*/ 0 w 1411"/>
                <a:gd name="T7" fmla="*/ 0 h 220"/>
                <a:gd name="T8" fmla="*/ 0 w 1411"/>
                <a:gd name="T9" fmla="*/ 0 h 220"/>
                <a:gd name="T10" fmla="*/ 0 w 1411"/>
                <a:gd name="T11" fmla="*/ 0 h 220"/>
                <a:gd name="T12" fmla="*/ 0 w 1411"/>
                <a:gd name="T13" fmla="*/ 0 h 220"/>
                <a:gd name="T14" fmla="*/ 0 w 1411"/>
                <a:gd name="T15" fmla="*/ 0 h 220"/>
                <a:gd name="T16" fmla="*/ 0 w 1411"/>
                <a:gd name="T17" fmla="*/ 0 h 220"/>
                <a:gd name="T18" fmla="*/ 0 w 1411"/>
                <a:gd name="T19" fmla="*/ 0 h 220"/>
                <a:gd name="T20" fmla="*/ 0 w 1411"/>
                <a:gd name="T21" fmla="*/ 0 h 220"/>
                <a:gd name="T22" fmla="*/ 0 w 1411"/>
                <a:gd name="T23" fmla="*/ 0 h 220"/>
                <a:gd name="T24" fmla="*/ 0 w 1411"/>
                <a:gd name="T25" fmla="*/ 0 h 220"/>
                <a:gd name="T26" fmla="*/ 0 w 1411"/>
                <a:gd name="T27" fmla="*/ 0 h 220"/>
                <a:gd name="T28" fmla="*/ 0 w 1411"/>
                <a:gd name="T29" fmla="*/ 0 h 220"/>
                <a:gd name="T30" fmla="*/ 0 w 1411"/>
                <a:gd name="T31" fmla="*/ 0 h 220"/>
                <a:gd name="T32" fmla="*/ 0 w 1411"/>
                <a:gd name="T33" fmla="*/ 0 h 220"/>
                <a:gd name="T34" fmla="*/ 0 w 1411"/>
                <a:gd name="T35" fmla="*/ 0 h 220"/>
                <a:gd name="T36" fmla="*/ 0 w 1411"/>
                <a:gd name="T37" fmla="*/ 0 h 220"/>
                <a:gd name="T38" fmla="*/ 0 w 1411"/>
                <a:gd name="T39" fmla="*/ 0 h 220"/>
                <a:gd name="T40" fmla="*/ 0 w 1411"/>
                <a:gd name="T41" fmla="*/ 0 h 220"/>
                <a:gd name="T42" fmla="*/ 0 w 1411"/>
                <a:gd name="T43" fmla="*/ 0 h 220"/>
                <a:gd name="T44" fmla="*/ 0 w 1411"/>
                <a:gd name="T45" fmla="*/ 0 h 220"/>
                <a:gd name="T46" fmla="*/ 0 w 1411"/>
                <a:gd name="T47" fmla="*/ 0 h 220"/>
                <a:gd name="T48" fmla="*/ 0 w 1411"/>
                <a:gd name="T49" fmla="*/ 0 h 220"/>
                <a:gd name="T50" fmla="*/ 0 w 1411"/>
                <a:gd name="T51" fmla="*/ 0 h 220"/>
                <a:gd name="T52" fmla="*/ 0 w 1411"/>
                <a:gd name="T53" fmla="*/ 0 h 220"/>
                <a:gd name="T54" fmla="*/ 0 w 1411"/>
                <a:gd name="T55" fmla="*/ 0 h 220"/>
                <a:gd name="T56" fmla="*/ 0 w 1411"/>
                <a:gd name="T57" fmla="*/ 0 h 220"/>
                <a:gd name="T58" fmla="*/ 0 w 1411"/>
                <a:gd name="T59" fmla="*/ 0 h 220"/>
                <a:gd name="T60" fmla="*/ 0 w 1411"/>
                <a:gd name="T61" fmla="*/ 0 h 220"/>
                <a:gd name="T62" fmla="*/ 0 w 1411"/>
                <a:gd name="T63" fmla="*/ 0 h 220"/>
                <a:gd name="T64" fmla="*/ 0 w 1411"/>
                <a:gd name="T65" fmla="*/ 0 h 220"/>
                <a:gd name="T66" fmla="*/ 0 w 1411"/>
                <a:gd name="T67" fmla="*/ 0 h 220"/>
                <a:gd name="T68" fmla="*/ 0 w 1411"/>
                <a:gd name="T69" fmla="*/ 0 h 220"/>
                <a:gd name="T70" fmla="*/ 0 w 1411"/>
                <a:gd name="T71" fmla="*/ 0 h 220"/>
                <a:gd name="T72" fmla="*/ 0 w 1411"/>
                <a:gd name="T73" fmla="*/ 0 h 220"/>
                <a:gd name="T74" fmla="*/ 0 w 1411"/>
                <a:gd name="T75" fmla="*/ 0 h 220"/>
                <a:gd name="T76" fmla="*/ 0 w 1411"/>
                <a:gd name="T77" fmla="*/ 0 h 220"/>
                <a:gd name="T78" fmla="*/ 0 w 1411"/>
                <a:gd name="T79" fmla="*/ 0 h 220"/>
                <a:gd name="T80" fmla="*/ 0 w 1411"/>
                <a:gd name="T81" fmla="*/ 0 h 220"/>
                <a:gd name="T82" fmla="*/ 0 w 1411"/>
                <a:gd name="T83" fmla="*/ 0 h 220"/>
                <a:gd name="T84" fmla="*/ 0 w 1411"/>
                <a:gd name="T85" fmla="*/ 0 h 220"/>
                <a:gd name="T86" fmla="*/ 0 w 1411"/>
                <a:gd name="T87" fmla="*/ 0 h 2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1"/>
                <a:gd name="T133" fmla="*/ 0 h 220"/>
                <a:gd name="T134" fmla="*/ 1411 w 1411"/>
                <a:gd name="T135" fmla="*/ 220 h 2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1" h="220">
                  <a:moveTo>
                    <a:pt x="31" y="158"/>
                  </a:moveTo>
                  <a:lnTo>
                    <a:pt x="73" y="167"/>
                  </a:lnTo>
                  <a:lnTo>
                    <a:pt x="116" y="176"/>
                  </a:lnTo>
                  <a:lnTo>
                    <a:pt x="158" y="183"/>
                  </a:lnTo>
                  <a:lnTo>
                    <a:pt x="203" y="189"/>
                  </a:lnTo>
                  <a:lnTo>
                    <a:pt x="247" y="195"/>
                  </a:lnTo>
                  <a:lnTo>
                    <a:pt x="292" y="202"/>
                  </a:lnTo>
                  <a:lnTo>
                    <a:pt x="338" y="206"/>
                  </a:lnTo>
                  <a:lnTo>
                    <a:pt x="384" y="210"/>
                  </a:lnTo>
                  <a:lnTo>
                    <a:pt x="430" y="213"/>
                  </a:lnTo>
                  <a:lnTo>
                    <a:pt x="476" y="216"/>
                  </a:lnTo>
                  <a:lnTo>
                    <a:pt x="522" y="218"/>
                  </a:lnTo>
                  <a:lnTo>
                    <a:pt x="569" y="219"/>
                  </a:lnTo>
                  <a:lnTo>
                    <a:pt x="615" y="220"/>
                  </a:lnTo>
                  <a:lnTo>
                    <a:pt x="659" y="220"/>
                  </a:lnTo>
                  <a:lnTo>
                    <a:pt x="705" y="219"/>
                  </a:lnTo>
                  <a:lnTo>
                    <a:pt x="749" y="218"/>
                  </a:lnTo>
                  <a:lnTo>
                    <a:pt x="793" y="216"/>
                  </a:lnTo>
                  <a:lnTo>
                    <a:pt x="836" y="213"/>
                  </a:lnTo>
                  <a:lnTo>
                    <a:pt x="877" y="210"/>
                  </a:lnTo>
                  <a:lnTo>
                    <a:pt x="919" y="206"/>
                  </a:lnTo>
                  <a:lnTo>
                    <a:pt x="958" y="202"/>
                  </a:lnTo>
                  <a:lnTo>
                    <a:pt x="997" y="196"/>
                  </a:lnTo>
                  <a:lnTo>
                    <a:pt x="1034" y="191"/>
                  </a:lnTo>
                  <a:lnTo>
                    <a:pt x="1071" y="185"/>
                  </a:lnTo>
                  <a:lnTo>
                    <a:pt x="1106" y="178"/>
                  </a:lnTo>
                  <a:lnTo>
                    <a:pt x="1138" y="171"/>
                  </a:lnTo>
                  <a:lnTo>
                    <a:pt x="1170" y="162"/>
                  </a:lnTo>
                  <a:lnTo>
                    <a:pt x="1198" y="154"/>
                  </a:lnTo>
                  <a:lnTo>
                    <a:pt x="1225" y="145"/>
                  </a:lnTo>
                  <a:lnTo>
                    <a:pt x="1251" y="134"/>
                  </a:lnTo>
                  <a:lnTo>
                    <a:pt x="1274" y="125"/>
                  </a:lnTo>
                  <a:lnTo>
                    <a:pt x="1295" y="114"/>
                  </a:lnTo>
                  <a:lnTo>
                    <a:pt x="1313" y="103"/>
                  </a:lnTo>
                  <a:lnTo>
                    <a:pt x="1331" y="91"/>
                  </a:lnTo>
                  <a:lnTo>
                    <a:pt x="1349" y="78"/>
                  </a:lnTo>
                  <a:lnTo>
                    <a:pt x="1366" y="64"/>
                  </a:lnTo>
                  <a:lnTo>
                    <a:pt x="1381" y="49"/>
                  </a:lnTo>
                  <a:lnTo>
                    <a:pt x="1393" y="34"/>
                  </a:lnTo>
                  <a:lnTo>
                    <a:pt x="1404" y="17"/>
                  </a:lnTo>
                  <a:lnTo>
                    <a:pt x="1411" y="0"/>
                  </a:lnTo>
                  <a:lnTo>
                    <a:pt x="1399" y="15"/>
                  </a:lnTo>
                  <a:lnTo>
                    <a:pt x="1386" y="30"/>
                  </a:lnTo>
                  <a:lnTo>
                    <a:pt x="1371" y="43"/>
                  </a:lnTo>
                  <a:lnTo>
                    <a:pt x="1356" y="56"/>
                  </a:lnTo>
                  <a:lnTo>
                    <a:pt x="1339" y="67"/>
                  </a:lnTo>
                  <a:lnTo>
                    <a:pt x="1322" y="77"/>
                  </a:lnTo>
                  <a:lnTo>
                    <a:pt x="1304" y="86"/>
                  </a:lnTo>
                  <a:lnTo>
                    <a:pt x="1285" y="94"/>
                  </a:lnTo>
                  <a:lnTo>
                    <a:pt x="1255" y="104"/>
                  </a:lnTo>
                  <a:lnTo>
                    <a:pt x="1221" y="115"/>
                  </a:lnTo>
                  <a:lnTo>
                    <a:pt x="1186" y="123"/>
                  </a:lnTo>
                  <a:lnTo>
                    <a:pt x="1149" y="131"/>
                  </a:lnTo>
                  <a:lnTo>
                    <a:pt x="1111" y="138"/>
                  </a:lnTo>
                  <a:lnTo>
                    <a:pt x="1070" y="146"/>
                  </a:lnTo>
                  <a:lnTo>
                    <a:pt x="1027" y="152"/>
                  </a:lnTo>
                  <a:lnTo>
                    <a:pt x="985" y="157"/>
                  </a:lnTo>
                  <a:lnTo>
                    <a:pt x="940" y="161"/>
                  </a:lnTo>
                  <a:lnTo>
                    <a:pt x="895" y="165"/>
                  </a:lnTo>
                  <a:lnTo>
                    <a:pt x="849" y="168"/>
                  </a:lnTo>
                  <a:lnTo>
                    <a:pt x="803" y="172"/>
                  </a:lnTo>
                  <a:lnTo>
                    <a:pt x="756" y="174"/>
                  </a:lnTo>
                  <a:lnTo>
                    <a:pt x="708" y="175"/>
                  </a:lnTo>
                  <a:lnTo>
                    <a:pt x="661" y="176"/>
                  </a:lnTo>
                  <a:lnTo>
                    <a:pt x="614" y="176"/>
                  </a:lnTo>
                  <a:lnTo>
                    <a:pt x="567" y="175"/>
                  </a:lnTo>
                  <a:lnTo>
                    <a:pt x="520" y="174"/>
                  </a:lnTo>
                  <a:lnTo>
                    <a:pt x="473" y="173"/>
                  </a:lnTo>
                  <a:lnTo>
                    <a:pt x="428" y="169"/>
                  </a:lnTo>
                  <a:lnTo>
                    <a:pt x="384" y="167"/>
                  </a:lnTo>
                  <a:lnTo>
                    <a:pt x="340" y="163"/>
                  </a:lnTo>
                  <a:lnTo>
                    <a:pt x="298" y="160"/>
                  </a:lnTo>
                  <a:lnTo>
                    <a:pt x="257" y="155"/>
                  </a:lnTo>
                  <a:lnTo>
                    <a:pt x="217" y="150"/>
                  </a:lnTo>
                  <a:lnTo>
                    <a:pt x="180" y="145"/>
                  </a:lnTo>
                  <a:lnTo>
                    <a:pt x="144" y="138"/>
                  </a:lnTo>
                  <a:lnTo>
                    <a:pt x="111" y="132"/>
                  </a:lnTo>
                  <a:lnTo>
                    <a:pt x="79" y="125"/>
                  </a:lnTo>
                  <a:lnTo>
                    <a:pt x="50" y="118"/>
                  </a:lnTo>
                  <a:lnTo>
                    <a:pt x="23" y="109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5" y="118"/>
                  </a:lnTo>
                  <a:lnTo>
                    <a:pt x="7" y="127"/>
                  </a:lnTo>
                  <a:lnTo>
                    <a:pt x="10" y="135"/>
                  </a:lnTo>
                  <a:lnTo>
                    <a:pt x="13" y="144"/>
                  </a:lnTo>
                  <a:lnTo>
                    <a:pt x="18" y="151"/>
                  </a:lnTo>
                  <a:lnTo>
                    <a:pt x="24" y="155"/>
                  </a:lnTo>
                  <a:lnTo>
                    <a:pt x="31" y="158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03" name="Freeform 99"/>
            <p:cNvSpPr>
              <a:spLocks/>
            </p:cNvSpPr>
            <p:nvPr/>
          </p:nvSpPr>
          <p:spPr bwMode="auto">
            <a:xfrm>
              <a:off x="4206" y="1708"/>
              <a:ext cx="141" cy="18"/>
            </a:xfrm>
            <a:custGeom>
              <a:avLst/>
              <a:gdLst>
                <a:gd name="T0" fmla="*/ 0 w 1407"/>
                <a:gd name="T1" fmla="*/ 0 h 220"/>
                <a:gd name="T2" fmla="*/ 0 w 1407"/>
                <a:gd name="T3" fmla="*/ 0 h 220"/>
                <a:gd name="T4" fmla="*/ 0 w 1407"/>
                <a:gd name="T5" fmla="*/ 0 h 220"/>
                <a:gd name="T6" fmla="*/ 0 w 1407"/>
                <a:gd name="T7" fmla="*/ 0 h 220"/>
                <a:gd name="T8" fmla="*/ 0 w 1407"/>
                <a:gd name="T9" fmla="*/ 0 h 220"/>
                <a:gd name="T10" fmla="*/ 0 w 1407"/>
                <a:gd name="T11" fmla="*/ 0 h 220"/>
                <a:gd name="T12" fmla="*/ 0 w 1407"/>
                <a:gd name="T13" fmla="*/ 0 h 220"/>
                <a:gd name="T14" fmla="*/ 0 w 1407"/>
                <a:gd name="T15" fmla="*/ 0 h 220"/>
                <a:gd name="T16" fmla="*/ 0 w 1407"/>
                <a:gd name="T17" fmla="*/ 0 h 220"/>
                <a:gd name="T18" fmla="*/ 0 w 1407"/>
                <a:gd name="T19" fmla="*/ 0 h 220"/>
                <a:gd name="T20" fmla="*/ 0 w 1407"/>
                <a:gd name="T21" fmla="*/ 0 h 220"/>
                <a:gd name="T22" fmla="*/ 0 w 1407"/>
                <a:gd name="T23" fmla="*/ 0 h 220"/>
                <a:gd name="T24" fmla="*/ 0 w 1407"/>
                <a:gd name="T25" fmla="*/ 0 h 220"/>
                <a:gd name="T26" fmla="*/ 0 w 1407"/>
                <a:gd name="T27" fmla="*/ 0 h 220"/>
                <a:gd name="T28" fmla="*/ 0 w 1407"/>
                <a:gd name="T29" fmla="*/ 0 h 220"/>
                <a:gd name="T30" fmla="*/ 0 w 1407"/>
                <a:gd name="T31" fmla="*/ 0 h 220"/>
                <a:gd name="T32" fmla="*/ 0 w 1407"/>
                <a:gd name="T33" fmla="*/ 0 h 220"/>
                <a:gd name="T34" fmla="*/ 0 w 1407"/>
                <a:gd name="T35" fmla="*/ 0 h 220"/>
                <a:gd name="T36" fmla="*/ 0 w 1407"/>
                <a:gd name="T37" fmla="*/ 0 h 220"/>
                <a:gd name="T38" fmla="*/ 0 w 1407"/>
                <a:gd name="T39" fmla="*/ 0 h 220"/>
                <a:gd name="T40" fmla="*/ 0 w 1407"/>
                <a:gd name="T41" fmla="*/ 0 h 220"/>
                <a:gd name="T42" fmla="*/ 0 w 1407"/>
                <a:gd name="T43" fmla="*/ 0 h 220"/>
                <a:gd name="T44" fmla="*/ 0 w 1407"/>
                <a:gd name="T45" fmla="*/ 0 h 220"/>
                <a:gd name="T46" fmla="*/ 0 w 1407"/>
                <a:gd name="T47" fmla="*/ 0 h 220"/>
                <a:gd name="T48" fmla="*/ 0 w 1407"/>
                <a:gd name="T49" fmla="*/ 0 h 220"/>
                <a:gd name="T50" fmla="*/ 0 w 1407"/>
                <a:gd name="T51" fmla="*/ 0 h 220"/>
                <a:gd name="T52" fmla="*/ 0 w 1407"/>
                <a:gd name="T53" fmla="*/ 0 h 220"/>
                <a:gd name="T54" fmla="*/ 0 w 1407"/>
                <a:gd name="T55" fmla="*/ 0 h 220"/>
                <a:gd name="T56" fmla="*/ 0 w 1407"/>
                <a:gd name="T57" fmla="*/ 0 h 220"/>
                <a:gd name="T58" fmla="*/ 0 w 1407"/>
                <a:gd name="T59" fmla="*/ 0 h 220"/>
                <a:gd name="T60" fmla="*/ 0 w 1407"/>
                <a:gd name="T61" fmla="*/ 0 h 220"/>
                <a:gd name="T62" fmla="*/ 0 w 1407"/>
                <a:gd name="T63" fmla="*/ 0 h 220"/>
                <a:gd name="T64" fmla="*/ 0 w 1407"/>
                <a:gd name="T65" fmla="*/ 0 h 220"/>
                <a:gd name="T66" fmla="*/ 0 w 1407"/>
                <a:gd name="T67" fmla="*/ 0 h 220"/>
                <a:gd name="T68" fmla="*/ 0 w 1407"/>
                <a:gd name="T69" fmla="*/ 0 h 220"/>
                <a:gd name="T70" fmla="*/ 0 w 1407"/>
                <a:gd name="T71" fmla="*/ 0 h 220"/>
                <a:gd name="T72" fmla="*/ 0 w 1407"/>
                <a:gd name="T73" fmla="*/ 0 h 220"/>
                <a:gd name="T74" fmla="*/ 0 w 1407"/>
                <a:gd name="T75" fmla="*/ 0 h 220"/>
                <a:gd name="T76" fmla="*/ 0 w 1407"/>
                <a:gd name="T77" fmla="*/ 0 h 220"/>
                <a:gd name="T78" fmla="*/ 0 w 1407"/>
                <a:gd name="T79" fmla="*/ 0 h 220"/>
                <a:gd name="T80" fmla="*/ 0 w 1407"/>
                <a:gd name="T81" fmla="*/ 0 h 220"/>
                <a:gd name="T82" fmla="*/ 0 w 1407"/>
                <a:gd name="T83" fmla="*/ 0 h 2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7"/>
                <a:gd name="T127" fmla="*/ 0 h 220"/>
                <a:gd name="T128" fmla="*/ 1407 w 1407"/>
                <a:gd name="T129" fmla="*/ 220 h 2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7" h="220">
                  <a:moveTo>
                    <a:pt x="27" y="158"/>
                  </a:moveTo>
                  <a:lnTo>
                    <a:pt x="69" y="167"/>
                  </a:lnTo>
                  <a:lnTo>
                    <a:pt x="112" y="176"/>
                  </a:lnTo>
                  <a:lnTo>
                    <a:pt x="154" y="183"/>
                  </a:lnTo>
                  <a:lnTo>
                    <a:pt x="199" y="189"/>
                  </a:lnTo>
                  <a:lnTo>
                    <a:pt x="243" y="195"/>
                  </a:lnTo>
                  <a:lnTo>
                    <a:pt x="288" y="202"/>
                  </a:lnTo>
                  <a:lnTo>
                    <a:pt x="334" y="206"/>
                  </a:lnTo>
                  <a:lnTo>
                    <a:pt x="380" y="210"/>
                  </a:lnTo>
                  <a:lnTo>
                    <a:pt x="426" y="213"/>
                  </a:lnTo>
                  <a:lnTo>
                    <a:pt x="472" y="216"/>
                  </a:lnTo>
                  <a:lnTo>
                    <a:pt x="518" y="218"/>
                  </a:lnTo>
                  <a:lnTo>
                    <a:pt x="565" y="219"/>
                  </a:lnTo>
                  <a:lnTo>
                    <a:pt x="611" y="220"/>
                  </a:lnTo>
                  <a:lnTo>
                    <a:pt x="655" y="220"/>
                  </a:lnTo>
                  <a:lnTo>
                    <a:pt x="701" y="219"/>
                  </a:lnTo>
                  <a:lnTo>
                    <a:pt x="745" y="218"/>
                  </a:lnTo>
                  <a:lnTo>
                    <a:pt x="789" y="216"/>
                  </a:lnTo>
                  <a:lnTo>
                    <a:pt x="832" y="213"/>
                  </a:lnTo>
                  <a:lnTo>
                    <a:pt x="873" y="210"/>
                  </a:lnTo>
                  <a:lnTo>
                    <a:pt x="915" y="206"/>
                  </a:lnTo>
                  <a:lnTo>
                    <a:pt x="954" y="202"/>
                  </a:lnTo>
                  <a:lnTo>
                    <a:pt x="993" y="196"/>
                  </a:lnTo>
                  <a:lnTo>
                    <a:pt x="1030" y="191"/>
                  </a:lnTo>
                  <a:lnTo>
                    <a:pt x="1067" y="185"/>
                  </a:lnTo>
                  <a:lnTo>
                    <a:pt x="1102" y="178"/>
                  </a:lnTo>
                  <a:lnTo>
                    <a:pt x="1134" y="171"/>
                  </a:lnTo>
                  <a:lnTo>
                    <a:pt x="1166" y="162"/>
                  </a:lnTo>
                  <a:lnTo>
                    <a:pt x="1194" y="154"/>
                  </a:lnTo>
                  <a:lnTo>
                    <a:pt x="1221" y="145"/>
                  </a:lnTo>
                  <a:lnTo>
                    <a:pt x="1247" y="134"/>
                  </a:lnTo>
                  <a:lnTo>
                    <a:pt x="1270" y="125"/>
                  </a:lnTo>
                  <a:lnTo>
                    <a:pt x="1291" y="114"/>
                  </a:lnTo>
                  <a:lnTo>
                    <a:pt x="1309" y="103"/>
                  </a:lnTo>
                  <a:lnTo>
                    <a:pt x="1327" y="91"/>
                  </a:lnTo>
                  <a:lnTo>
                    <a:pt x="1345" y="78"/>
                  </a:lnTo>
                  <a:lnTo>
                    <a:pt x="1362" y="64"/>
                  </a:lnTo>
                  <a:lnTo>
                    <a:pt x="1377" y="49"/>
                  </a:lnTo>
                  <a:lnTo>
                    <a:pt x="1389" y="34"/>
                  </a:lnTo>
                  <a:lnTo>
                    <a:pt x="1400" y="17"/>
                  </a:lnTo>
                  <a:lnTo>
                    <a:pt x="1407" y="0"/>
                  </a:lnTo>
                  <a:lnTo>
                    <a:pt x="1395" y="15"/>
                  </a:lnTo>
                  <a:lnTo>
                    <a:pt x="1382" y="30"/>
                  </a:lnTo>
                  <a:lnTo>
                    <a:pt x="1367" y="44"/>
                  </a:lnTo>
                  <a:lnTo>
                    <a:pt x="1352" y="57"/>
                  </a:lnTo>
                  <a:lnTo>
                    <a:pt x="1336" y="69"/>
                  </a:lnTo>
                  <a:lnTo>
                    <a:pt x="1319" y="80"/>
                  </a:lnTo>
                  <a:lnTo>
                    <a:pt x="1302" y="91"/>
                  </a:lnTo>
                  <a:lnTo>
                    <a:pt x="1283" y="99"/>
                  </a:lnTo>
                  <a:lnTo>
                    <a:pt x="1255" y="110"/>
                  </a:lnTo>
                  <a:lnTo>
                    <a:pt x="1224" y="121"/>
                  </a:lnTo>
                  <a:lnTo>
                    <a:pt x="1190" y="130"/>
                  </a:lnTo>
                  <a:lnTo>
                    <a:pt x="1153" y="138"/>
                  </a:lnTo>
                  <a:lnTo>
                    <a:pt x="1116" y="147"/>
                  </a:lnTo>
                  <a:lnTo>
                    <a:pt x="1076" y="154"/>
                  </a:lnTo>
                  <a:lnTo>
                    <a:pt x="1034" y="160"/>
                  </a:lnTo>
                  <a:lnTo>
                    <a:pt x="992" y="165"/>
                  </a:lnTo>
                  <a:lnTo>
                    <a:pt x="948" y="171"/>
                  </a:lnTo>
                  <a:lnTo>
                    <a:pt x="903" y="175"/>
                  </a:lnTo>
                  <a:lnTo>
                    <a:pt x="858" y="179"/>
                  </a:lnTo>
                  <a:lnTo>
                    <a:pt x="812" y="181"/>
                  </a:lnTo>
                  <a:lnTo>
                    <a:pt x="764" y="183"/>
                  </a:lnTo>
                  <a:lnTo>
                    <a:pt x="716" y="185"/>
                  </a:lnTo>
                  <a:lnTo>
                    <a:pt x="669" y="185"/>
                  </a:lnTo>
                  <a:lnTo>
                    <a:pt x="621" y="186"/>
                  </a:lnTo>
                  <a:lnTo>
                    <a:pt x="573" y="185"/>
                  </a:lnTo>
                  <a:lnTo>
                    <a:pt x="526" y="184"/>
                  </a:lnTo>
                  <a:lnTo>
                    <a:pt x="480" y="182"/>
                  </a:lnTo>
                  <a:lnTo>
                    <a:pt x="434" y="180"/>
                  </a:lnTo>
                  <a:lnTo>
                    <a:pt x="388" y="177"/>
                  </a:lnTo>
                  <a:lnTo>
                    <a:pt x="344" y="174"/>
                  </a:lnTo>
                  <a:lnTo>
                    <a:pt x="301" y="169"/>
                  </a:lnTo>
                  <a:lnTo>
                    <a:pt x="260" y="165"/>
                  </a:lnTo>
                  <a:lnTo>
                    <a:pt x="219" y="160"/>
                  </a:lnTo>
                  <a:lnTo>
                    <a:pt x="182" y="155"/>
                  </a:lnTo>
                  <a:lnTo>
                    <a:pt x="145" y="149"/>
                  </a:lnTo>
                  <a:lnTo>
                    <a:pt x="112" y="143"/>
                  </a:lnTo>
                  <a:lnTo>
                    <a:pt x="79" y="135"/>
                  </a:lnTo>
                  <a:lnTo>
                    <a:pt x="51" y="128"/>
                  </a:lnTo>
                  <a:lnTo>
                    <a:pt x="23" y="120"/>
                  </a:lnTo>
                  <a:lnTo>
                    <a:pt x="0" y="112"/>
                  </a:lnTo>
                  <a:lnTo>
                    <a:pt x="4" y="126"/>
                  </a:lnTo>
                  <a:lnTo>
                    <a:pt x="8" y="140"/>
                  </a:lnTo>
                  <a:lnTo>
                    <a:pt x="14" y="152"/>
                  </a:lnTo>
                  <a:lnTo>
                    <a:pt x="27" y="158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04" name="Freeform 100"/>
            <p:cNvSpPr>
              <a:spLocks/>
            </p:cNvSpPr>
            <p:nvPr/>
          </p:nvSpPr>
          <p:spPr bwMode="auto">
            <a:xfrm>
              <a:off x="4206" y="1707"/>
              <a:ext cx="141" cy="19"/>
            </a:xfrm>
            <a:custGeom>
              <a:avLst/>
              <a:gdLst>
                <a:gd name="T0" fmla="*/ 0 w 1404"/>
                <a:gd name="T1" fmla="*/ 0 h 219"/>
                <a:gd name="T2" fmla="*/ 0 w 1404"/>
                <a:gd name="T3" fmla="*/ 0 h 219"/>
                <a:gd name="T4" fmla="*/ 0 w 1404"/>
                <a:gd name="T5" fmla="*/ 0 h 219"/>
                <a:gd name="T6" fmla="*/ 0 w 1404"/>
                <a:gd name="T7" fmla="*/ 0 h 219"/>
                <a:gd name="T8" fmla="*/ 0 w 1404"/>
                <a:gd name="T9" fmla="*/ 0 h 219"/>
                <a:gd name="T10" fmla="*/ 0 w 1404"/>
                <a:gd name="T11" fmla="*/ 0 h 219"/>
                <a:gd name="T12" fmla="*/ 0 w 1404"/>
                <a:gd name="T13" fmla="*/ 0 h 219"/>
                <a:gd name="T14" fmla="*/ 0 w 1404"/>
                <a:gd name="T15" fmla="*/ 0 h 219"/>
                <a:gd name="T16" fmla="*/ 0 w 1404"/>
                <a:gd name="T17" fmla="*/ 0 h 219"/>
                <a:gd name="T18" fmla="*/ 0 w 1404"/>
                <a:gd name="T19" fmla="*/ 0 h 219"/>
                <a:gd name="T20" fmla="*/ 0 w 1404"/>
                <a:gd name="T21" fmla="*/ 0 h 219"/>
                <a:gd name="T22" fmla="*/ 0 w 1404"/>
                <a:gd name="T23" fmla="*/ 0 h 219"/>
                <a:gd name="T24" fmla="*/ 0 w 1404"/>
                <a:gd name="T25" fmla="*/ 0 h 219"/>
                <a:gd name="T26" fmla="*/ 0 w 1404"/>
                <a:gd name="T27" fmla="*/ 0 h 219"/>
                <a:gd name="T28" fmla="*/ 0 w 1404"/>
                <a:gd name="T29" fmla="*/ 0 h 219"/>
                <a:gd name="T30" fmla="*/ 0 w 1404"/>
                <a:gd name="T31" fmla="*/ 0 h 219"/>
                <a:gd name="T32" fmla="*/ 0 w 1404"/>
                <a:gd name="T33" fmla="*/ 0 h 219"/>
                <a:gd name="T34" fmla="*/ 0 w 1404"/>
                <a:gd name="T35" fmla="*/ 0 h 219"/>
                <a:gd name="T36" fmla="*/ 0 w 1404"/>
                <a:gd name="T37" fmla="*/ 0 h 219"/>
                <a:gd name="T38" fmla="*/ 0 w 1404"/>
                <a:gd name="T39" fmla="*/ 0 h 219"/>
                <a:gd name="T40" fmla="*/ 0 w 1404"/>
                <a:gd name="T41" fmla="*/ 0 h 219"/>
                <a:gd name="T42" fmla="*/ 0 w 1404"/>
                <a:gd name="T43" fmla="*/ 0 h 219"/>
                <a:gd name="T44" fmla="*/ 0 w 1404"/>
                <a:gd name="T45" fmla="*/ 0 h 219"/>
                <a:gd name="T46" fmla="*/ 0 w 1404"/>
                <a:gd name="T47" fmla="*/ 0 h 219"/>
                <a:gd name="T48" fmla="*/ 0 w 1404"/>
                <a:gd name="T49" fmla="*/ 0 h 219"/>
                <a:gd name="T50" fmla="*/ 0 w 1404"/>
                <a:gd name="T51" fmla="*/ 0 h 219"/>
                <a:gd name="T52" fmla="*/ 0 w 1404"/>
                <a:gd name="T53" fmla="*/ 0 h 219"/>
                <a:gd name="T54" fmla="*/ 0 w 1404"/>
                <a:gd name="T55" fmla="*/ 0 h 219"/>
                <a:gd name="T56" fmla="*/ 0 w 1404"/>
                <a:gd name="T57" fmla="*/ 0 h 219"/>
                <a:gd name="T58" fmla="*/ 0 w 1404"/>
                <a:gd name="T59" fmla="*/ 0 h 219"/>
                <a:gd name="T60" fmla="*/ 0 w 1404"/>
                <a:gd name="T61" fmla="*/ 0 h 219"/>
                <a:gd name="T62" fmla="*/ 0 w 1404"/>
                <a:gd name="T63" fmla="*/ 0 h 219"/>
                <a:gd name="T64" fmla="*/ 0 w 1404"/>
                <a:gd name="T65" fmla="*/ 0 h 219"/>
                <a:gd name="T66" fmla="*/ 0 w 1404"/>
                <a:gd name="T67" fmla="*/ 0 h 219"/>
                <a:gd name="T68" fmla="*/ 0 w 1404"/>
                <a:gd name="T69" fmla="*/ 0 h 219"/>
                <a:gd name="T70" fmla="*/ 0 w 1404"/>
                <a:gd name="T71" fmla="*/ 0 h 219"/>
                <a:gd name="T72" fmla="*/ 0 w 1404"/>
                <a:gd name="T73" fmla="*/ 0 h 219"/>
                <a:gd name="T74" fmla="*/ 0 w 1404"/>
                <a:gd name="T75" fmla="*/ 0 h 219"/>
                <a:gd name="T76" fmla="*/ 0 w 1404"/>
                <a:gd name="T77" fmla="*/ 0 h 219"/>
                <a:gd name="T78" fmla="*/ 0 w 1404"/>
                <a:gd name="T79" fmla="*/ 0 h 219"/>
                <a:gd name="T80" fmla="*/ 0 w 1404"/>
                <a:gd name="T81" fmla="*/ 0 h 219"/>
                <a:gd name="T82" fmla="*/ 0 w 1404"/>
                <a:gd name="T83" fmla="*/ 0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4"/>
                <a:gd name="T127" fmla="*/ 0 h 219"/>
                <a:gd name="T128" fmla="*/ 1404 w 140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4" h="219">
                  <a:moveTo>
                    <a:pt x="24" y="158"/>
                  </a:moveTo>
                  <a:lnTo>
                    <a:pt x="66" y="167"/>
                  </a:lnTo>
                  <a:lnTo>
                    <a:pt x="109" y="175"/>
                  </a:lnTo>
                  <a:lnTo>
                    <a:pt x="151" y="183"/>
                  </a:lnTo>
                  <a:lnTo>
                    <a:pt x="196" y="189"/>
                  </a:lnTo>
                  <a:lnTo>
                    <a:pt x="240" y="195"/>
                  </a:lnTo>
                  <a:lnTo>
                    <a:pt x="285" y="200"/>
                  </a:lnTo>
                  <a:lnTo>
                    <a:pt x="331" y="206"/>
                  </a:lnTo>
                  <a:lnTo>
                    <a:pt x="377" y="210"/>
                  </a:lnTo>
                  <a:lnTo>
                    <a:pt x="423" y="213"/>
                  </a:lnTo>
                  <a:lnTo>
                    <a:pt x="469" y="215"/>
                  </a:lnTo>
                  <a:lnTo>
                    <a:pt x="515" y="217"/>
                  </a:lnTo>
                  <a:lnTo>
                    <a:pt x="562" y="218"/>
                  </a:lnTo>
                  <a:lnTo>
                    <a:pt x="608" y="219"/>
                  </a:lnTo>
                  <a:lnTo>
                    <a:pt x="652" y="219"/>
                  </a:lnTo>
                  <a:lnTo>
                    <a:pt x="698" y="218"/>
                  </a:lnTo>
                  <a:lnTo>
                    <a:pt x="742" y="217"/>
                  </a:lnTo>
                  <a:lnTo>
                    <a:pt x="786" y="215"/>
                  </a:lnTo>
                  <a:lnTo>
                    <a:pt x="829" y="213"/>
                  </a:lnTo>
                  <a:lnTo>
                    <a:pt x="870" y="210"/>
                  </a:lnTo>
                  <a:lnTo>
                    <a:pt x="912" y="206"/>
                  </a:lnTo>
                  <a:lnTo>
                    <a:pt x="951" y="201"/>
                  </a:lnTo>
                  <a:lnTo>
                    <a:pt x="990" y="196"/>
                  </a:lnTo>
                  <a:lnTo>
                    <a:pt x="1027" y="191"/>
                  </a:lnTo>
                  <a:lnTo>
                    <a:pt x="1064" y="185"/>
                  </a:lnTo>
                  <a:lnTo>
                    <a:pt x="1099" y="178"/>
                  </a:lnTo>
                  <a:lnTo>
                    <a:pt x="1131" y="170"/>
                  </a:lnTo>
                  <a:lnTo>
                    <a:pt x="1163" y="162"/>
                  </a:lnTo>
                  <a:lnTo>
                    <a:pt x="1191" y="154"/>
                  </a:lnTo>
                  <a:lnTo>
                    <a:pt x="1218" y="145"/>
                  </a:lnTo>
                  <a:lnTo>
                    <a:pt x="1244" y="134"/>
                  </a:lnTo>
                  <a:lnTo>
                    <a:pt x="1267" y="125"/>
                  </a:lnTo>
                  <a:lnTo>
                    <a:pt x="1288" y="114"/>
                  </a:lnTo>
                  <a:lnTo>
                    <a:pt x="1306" y="103"/>
                  </a:lnTo>
                  <a:lnTo>
                    <a:pt x="1323" y="92"/>
                  </a:lnTo>
                  <a:lnTo>
                    <a:pt x="1341" y="79"/>
                  </a:lnTo>
                  <a:lnTo>
                    <a:pt x="1358" y="65"/>
                  </a:lnTo>
                  <a:lnTo>
                    <a:pt x="1373" y="49"/>
                  </a:lnTo>
                  <a:lnTo>
                    <a:pt x="1386" y="34"/>
                  </a:lnTo>
                  <a:lnTo>
                    <a:pt x="1397" y="17"/>
                  </a:lnTo>
                  <a:lnTo>
                    <a:pt x="1404" y="0"/>
                  </a:lnTo>
                  <a:lnTo>
                    <a:pt x="1392" y="15"/>
                  </a:lnTo>
                  <a:lnTo>
                    <a:pt x="1379" y="31"/>
                  </a:lnTo>
                  <a:lnTo>
                    <a:pt x="1365" y="44"/>
                  </a:lnTo>
                  <a:lnTo>
                    <a:pt x="1350" y="58"/>
                  </a:lnTo>
                  <a:lnTo>
                    <a:pt x="1334" y="71"/>
                  </a:lnTo>
                  <a:lnTo>
                    <a:pt x="1318" y="82"/>
                  </a:lnTo>
                  <a:lnTo>
                    <a:pt x="1301" y="92"/>
                  </a:lnTo>
                  <a:lnTo>
                    <a:pt x="1282" y="101"/>
                  </a:lnTo>
                  <a:lnTo>
                    <a:pt x="1256" y="114"/>
                  </a:lnTo>
                  <a:lnTo>
                    <a:pt x="1226" y="124"/>
                  </a:lnTo>
                  <a:lnTo>
                    <a:pt x="1194" y="134"/>
                  </a:lnTo>
                  <a:lnTo>
                    <a:pt x="1160" y="144"/>
                  </a:lnTo>
                  <a:lnTo>
                    <a:pt x="1122" y="153"/>
                  </a:lnTo>
                  <a:lnTo>
                    <a:pt x="1083" y="160"/>
                  </a:lnTo>
                  <a:lnTo>
                    <a:pt x="1043" y="167"/>
                  </a:lnTo>
                  <a:lnTo>
                    <a:pt x="1001" y="174"/>
                  </a:lnTo>
                  <a:lnTo>
                    <a:pt x="957" y="179"/>
                  </a:lnTo>
                  <a:lnTo>
                    <a:pt x="913" y="183"/>
                  </a:lnTo>
                  <a:lnTo>
                    <a:pt x="867" y="187"/>
                  </a:lnTo>
                  <a:lnTo>
                    <a:pt x="821" y="190"/>
                  </a:lnTo>
                  <a:lnTo>
                    <a:pt x="773" y="192"/>
                  </a:lnTo>
                  <a:lnTo>
                    <a:pt x="726" y="194"/>
                  </a:lnTo>
                  <a:lnTo>
                    <a:pt x="678" y="195"/>
                  </a:lnTo>
                  <a:lnTo>
                    <a:pt x="629" y="195"/>
                  </a:lnTo>
                  <a:lnTo>
                    <a:pt x="581" y="194"/>
                  </a:lnTo>
                  <a:lnTo>
                    <a:pt x="533" y="193"/>
                  </a:lnTo>
                  <a:lnTo>
                    <a:pt x="486" y="192"/>
                  </a:lnTo>
                  <a:lnTo>
                    <a:pt x="439" y="190"/>
                  </a:lnTo>
                  <a:lnTo>
                    <a:pt x="393" y="187"/>
                  </a:lnTo>
                  <a:lnTo>
                    <a:pt x="348" y="184"/>
                  </a:lnTo>
                  <a:lnTo>
                    <a:pt x="305" y="180"/>
                  </a:lnTo>
                  <a:lnTo>
                    <a:pt x="263" y="175"/>
                  </a:lnTo>
                  <a:lnTo>
                    <a:pt x="222" y="169"/>
                  </a:lnTo>
                  <a:lnTo>
                    <a:pt x="184" y="164"/>
                  </a:lnTo>
                  <a:lnTo>
                    <a:pt x="146" y="158"/>
                  </a:lnTo>
                  <a:lnTo>
                    <a:pt x="113" y="152"/>
                  </a:lnTo>
                  <a:lnTo>
                    <a:pt x="80" y="145"/>
                  </a:lnTo>
                  <a:lnTo>
                    <a:pt x="51" y="137"/>
                  </a:lnTo>
                  <a:lnTo>
                    <a:pt x="23" y="129"/>
                  </a:lnTo>
                  <a:lnTo>
                    <a:pt x="0" y="121"/>
                  </a:lnTo>
                  <a:lnTo>
                    <a:pt x="4" y="134"/>
                  </a:lnTo>
                  <a:lnTo>
                    <a:pt x="7" y="145"/>
                  </a:lnTo>
                  <a:lnTo>
                    <a:pt x="13" y="153"/>
                  </a:lnTo>
                  <a:lnTo>
                    <a:pt x="24" y="158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05" name="Freeform 101"/>
            <p:cNvSpPr>
              <a:spLocks/>
            </p:cNvSpPr>
            <p:nvPr/>
          </p:nvSpPr>
          <p:spPr bwMode="auto">
            <a:xfrm>
              <a:off x="4305" y="1701"/>
              <a:ext cx="26" cy="6"/>
            </a:xfrm>
            <a:custGeom>
              <a:avLst/>
              <a:gdLst>
                <a:gd name="T0" fmla="*/ 0 w 255"/>
                <a:gd name="T1" fmla="*/ 0 h 72"/>
                <a:gd name="T2" fmla="*/ 0 w 255"/>
                <a:gd name="T3" fmla="*/ 0 h 72"/>
                <a:gd name="T4" fmla="*/ 0 w 255"/>
                <a:gd name="T5" fmla="*/ 0 h 72"/>
                <a:gd name="T6" fmla="*/ 0 w 255"/>
                <a:gd name="T7" fmla="*/ 0 h 72"/>
                <a:gd name="T8" fmla="*/ 0 w 255"/>
                <a:gd name="T9" fmla="*/ 0 h 72"/>
                <a:gd name="T10" fmla="*/ 0 w 255"/>
                <a:gd name="T11" fmla="*/ 0 h 72"/>
                <a:gd name="T12" fmla="*/ 0 w 255"/>
                <a:gd name="T13" fmla="*/ 0 h 72"/>
                <a:gd name="T14" fmla="*/ 0 w 255"/>
                <a:gd name="T15" fmla="*/ 0 h 72"/>
                <a:gd name="T16" fmla="*/ 0 w 255"/>
                <a:gd name="T17" fmla="*/ 0 h 72"/>
                <a:gd name="T18" fmla="*/ 0 w 255"/>
                <a:gd name="T19" fmla="*/ 0 h 72"/>
                <a:gd name="T20" fmla="*/ 0 w 255"/>
                <a:gd name="T21" fmla="*/ 0 h 72"/>
                <a:gd name="T22" fmla="*/ 0 w 255"/>
                <a:gd name="T23" fmla="*/ 0 h 72"/>
                <a:gd name="T24" fmla="*/ 0 w 255"/>
                <a:gd name="T25" fmla="*/ 0 h 72"/>
                <a:gd name="T26" fmla="*/ 0 w 255"/>
                <a:gd name="T27" fmla="*/ 0 h 72"/>
                <a:gd name="T28" fmla="*/ 0 w 255"/>
                <a:gd name="T29" fmla="*/ 0 h 72"/>
                <a:gd name="T30" fmla="*/ 0 w 255"/>
                <a:gd name="T31" fmla="*/ 0 h 72"/>
                <a:gd name="T32" fmla="*/ 0 w 255"/>
                <a:gd name="T33" fmla="*/ 0 h 72"/>
                <a:gd name="T34" fmla="*/ 0 w 255"/>
                <a:gd name="T35" fmla="*/ 0 h 72"/>
                <a:gd name="T36" fmla="*/ 0 w 255"/>
                <a:gd name="T37" fmla="*/ 0 h 72"/>
                <a:gd name="T38" fmla="*/ 0 w 255"/>
                <a:gd name="T39" fmla="*/ 0 h 72"/>
                <a:gd name="T40" fmla="*/ 0 w 255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72"/>
                <a:gd name="T65" fmla="*/ 255 w 255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72">
                  <a:moveTo>
                    <a:pt x="21" y="0"/>
                  </a:moveTo>
                  <a:lnTo>
                    <a:pt x="233" y="7"/>
                  </a:lnTo>
                  <a:lnTo>
                    <a:pt x="242" y="9"/>
                  </a:lnTo>
                  <a:lnTo>
                    <a:pt x="249" y="15"/>
                  </a:lnTo>
                  <a:lnTo>
                    <a:pt x="253" y="24"/>
                  </a:lnTo>
                  <a:lnTo>
                    <a:pt x="255" y="35"/>
                  </a:lnTo>
                  <a:lnTo>
                    <a:pt x="255" y="47"/>
                  </a:lnTo>
                  <a:lnTo>
                    <a:pt x="254" y="58"/>
                  </a:lnTo>
                  <a:lnTo>
                    <a:pt x="250" y="66"/>
                  </a:lnTo>
                  <a:lnTo>
                    <a:pt x="243" y="71"/>
                  </a:lnTo>
                  <a:lnTo>
                    <a:pt x="233" y="72"/>
                  </a:lnTo>
                  <a:lnTo>
                    <a:pt x="24" y="67"/>
                  </a:lnTo>
                  <a:lnTo>
                    <a:pt x="14" y="64"/>
                  </a:lnTo>
                  <a:lnTo>
                    <a:pt x="6" y="58"/>
                  </a:lnTo>
                  <a:lnTo>
                    <a:pt x="2" y="50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06" name="Freeform 102"/>
            <p:cNvSpPr>
              <a:spLocks/>
            </p:cNvSpPr>
            <p:nvPr/>
          </p:nvSpPr>
          <p:spPr bwMode="auto">
            <a:xfrm>
              <a:off x="4240" y="1337"/>
              <a:ext cx="25" cy="7"/>
            </a:xfrm>
            <a:custGeom>
              <a:avLst/>
              <a:gdLst>
                <a:gd name="T0" fmla="*/ 0 w 255"/>
                <a:gd name="T1" fmla="*/ 0 h 82"/>
                <a:gd name="T2" fmla="*/ 0 w 255"/>
                <a:gd name="T3" fmla="*/ 0 h 82"/>
                <a:gd name="T4" fmla="*/ 0 w 255"/>
                <a:gd name="T5" fmla="*/ 0 h 82"/>
                <a:gd name="T6" fmla="*/ 0 w 255"/>
                <a:gd name="T7" fmla="*/ 0 h 82"/>
                <a:gd name="T8" fmla="*/ 0 w 255"/>
                <a:gd name="T9" fmla="*/ 0 h 82"/>
                <a:gd name="T10" fmla="*/ 0 w 255"/>
                <a:gd name="T11" fmla="*/ 0 h 82"/>
                <a:gd name="T12" fmla="*/ 0 w 255"/>
                <a:gd name="T13" fmla="*/ 0 h 82"/>
                <a:gd name="T14" fmla="*/ 0 w 255"/>
                <a:gd name="T15" fmla="*/ 0 h 82"/>
                <a:gd name="T16" fmla="*/ 0 w 255"/>
                <a:gd name="T17" fmla="*/ 0 h 82"/>
                <a:gd name="T18" fmla="*/ 0 w 255"/>
                <a:gd name="T19" fmla="*/ 0 h 82"/>
                <a:gd name="T20" fmla="*/ 0 w 255"/>
                <a:gd name="T21" fmla="*/ 0 h 82"/>
                <a:gd name="T22" fmla="*/ 0 w 255"/>
                <a:gd name="T23" fmla="*/ 0 h 82"/>
                <a:gd name="T24" fmla="*/ 0 w 255"/>
                <a:gd name="T25" fmla="*/ 0 h 82"/>
                <a:gd name="T26" fmla="*/ 0 w 255"/>
                <a:gd name="T27" fmla="*/ 0 h 82"/>
                <a:gd name="T28" fmla="*/ 0 w 255"/>
                <a:gd name="T29" fmla="*/ 0 h 82"/>
                <a:gd name="T30" fmla="*/ 0 w 255"/>
                <a:gd name="T31" fmla="*/ 0 h 82"/>
                <a:gd name="T32" fmla="*/ 0 w 255"/>
                <a:gd name="T33" fmla="*/ 0 h 82"/>
                <a:gd name="T34" fmla="*/ 0 w 255"/>
                <a:gd name="T35" fmla="*/ 0 h 82"/>
                <a:gd name="T36" fmla="*/ 0 w 255"/>
                <a:gd name="T37" fmla="*/ 0 h 82"/>
                <a:gd name="T38" fmla="*/ 0 w 255"/>
                <a:gd name="T39" fmla="*/ 0 h 82"/>
                <a:gd name="T40" fmla="*/ 0 w 25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82"/>
                <a:gd name="T65" fmla="*/ 255 w 25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82">
                  <a:moveTo>
                    <a:pt x="23" y="0"/>
                  </a:moveTo>
                  <a:lnTo>
                    <a:pt x="234" y="15"/>
                  </a:lnTo>
                  <a:lnTo>
                    <a:pt x="242" y="19"/>
                  </a:lnTo>
                  <a:lnTo>
                    <a:pt x="249" y="25"/>
                  </a:lnTo>
                  <a:lnTo>
                    <a:pt x="253" y="34"/>
                  </a:lnTo>
                  <a:lnTo>
                    <a:pt x="255" y="44"/>
                  </a:lnTo>
                  <a:lnTo>
                    <a:pt x="255" y="57"/>
                  </a:lnTo>
                  <a:lnTo>
                    <a:pt x="255" y="67"/>
                  </a:lnTo>
                  <a:lnTo>
                    <a:pt x="251" y="76"/>
                  </a:lnTo>
                  <a:lnTo>
                    <a:pt x="244" y="80"/>
                  </a:lnTo>
                  <a:lnTo>
                    <a:pt x="234" y="82"/>
                  </a:lnTo>
                  <a:lnTo>
                    <a:pt x="25" y="67"/>
                  </a:lnTo>
                  <a:lnTo>
                    <a:pt x="14" y="64"/>
                  </a:lnTo>
                  <a:lnTo>
                    <a:pt x="7" y="57"/>
                  </a:lnTo>
                  <a:lnTo>
                    <a:pt x="2" y="49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07" name="Freeform 103"/>
            <p:cNvSpPr>
              <a:spLocks/>
            </p:cNvSpPr>
            <p:nvPr/>
          </p:nvSpPr>
          <p:spPr bwMode="auto">
            <a:xfrm>
              <a:off x="4240" y="1347"/>
              <a:ext cx="25" cy="7"/>
            </a:xfrm>
            <a:custGeom>
              <a:avLst/>
              <a:gdLst>
                <a:gd name="T0" fmla="*/ 0 w 255"/>
                <a:gd name="T1" fmla="*/ 0 h 82"/>
                <a:gd name="T2" fmla="*/ 0 w 255"/>
                <a:gd name="T3" fmla="*/ 0 h 82"/>
                <a:gd name="T4" fmla="*/ 0 w 255"/>
                <a:gd name="T5" fmla="*/ 0 h 82"/>
                <a:gd name="T6" fmla="*/ 0 w 255"/>
                <a:gd name="T7" fmla="*/ 0 h 82"/>
                <a:gd name="T8" fmla="*/ 0 w 255"/>
                <a:gd name="T9" fmla="*/ 0 h 82"/>
                <a:gd name="T10" fmla="*/ 0 w 255"/>
                <a:gd name="T11" fmla="*/ 0 h 82"/>
                <a:gd name="T12" fmla="*/ 0 w 255"/>
                <a:gd name="T13" fmla="*/ 0 h 82"/>
                <a:gd name="T14" fmla="*/ 0 w 255"/>
                <a:gd name="T15" fmla="*/ 0 h 82"/>
                <a:gd name="T16" fmla="*/ 0 w 255"/>
                <a:gd name="T17" fmla="*/ 0 h 82"/>
                <a:gd name="T18" fmla="*/ 0 w 255"/>
                <a:gd name="T19" fmla="*/ 0 h 82"/>
                <a:gd name="T20" fmla="*/ 0 w 255"/>
                <a:gd name="T21" fmla="*/ 0 h 82"/>
                <a:gd name="T22" fmla="*/ 0 w 255"/>
                <a:gd name="T23" fmla="*/ 0 h 82"/>
                <a:gd name="T24" fmla="*/ 0 w 255"/>
                <a:gd name="T25" fmla="*/ 0 h 82"/>
                <a:gd name="T26" fmla="*/ 0 w 255"/>
                <a:gd name="T27" fmla="*/ 0 h 82"/>
                <a:gd name="T28" fmla="*/ 0 w 255"/>
                <a:gd name="T29" fmla="*/ 0 h 82"/>
                <a:gd name="T30" fmla="*/ 0 w 255"/>
                <a:gd name="T31" fmla="*/ 0 h 82"/>
                <a:gd name="T32" fmla="*/ 0 w 255"/>
                <a:gd name="T33" fmla="*/ 0 h 82"/>
                <a:gd name="T34" fmla="*/ 0 w 255"/>
                <a:gd name="T35" fmla="*/ 0 h 82"/>
                <a:gd name="T36" fmla="*/ 0 w 255"/>
                <a:gd name="T37" fmla="*/ 0 h 82"/>
                <a:gd name="T38" fmla="*/ 0 w 255"/>
                <a:gd name="T39" fmla="*/ 0 h 82"/>
                <a:gd name="T40" fmla="*/ 0 w 25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82"/>
                <a:gd name="T65" fmla="*/ 255 w 25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82">
                  <a:moveTo>
                    <a:pt x="22" y="0"/>
                  </a:moveTo>
                  <a:lnTo>
                    <a:pt x="233" y="14"/>
                  </a:lnTo>
                  <a:lnTo>
                    <a:pt x="242" y="18"/>
                  </a:lnTo>
                  <a:lnTo>
                    <a:pt x="249" y="25"/>
                  </a:lnTo>
                  <a:lnTo>
                    <a:pt x="253" y="33"/>
                  </a:lnTo>
                  <a:lnTo>
                    <a:pt x="255" y="44"/>
                  </a:lnTo>
                  <a:lnTo>
                    <a:pt x="255" y="57"/>
                  </a:lnTo>
                  <a:lnTo>
                    <a:pt x="254" y="67"/>
                  </a:lnTo>
                  <a:lnTo>
                    <a:pt x="250" y="74"/>
                  </a:lnTo>
                  <a:lnTo>
                    <a:pt x="243" y="80"/>
                  </a:lnTo>
                  <a:lnTo>
                    <a:pt x="233" y="82"/>
                  </a:lnTo>
                  <a:lnTo>
                    <a:pt x="25" y="66"/>
                  </a:lnTo>
                  <a:lnTo>
                    <a:pt x="15" y="63"/>
                  </a:lnTo>
                  <a:lnTo>
                    <a:pt x="6" y="56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08" name="Freeform 104"/>
            <p:cNvSpPr>
              <a:spLocks/>
            </p:cNvSpPr>
            <p:nvPr/>
          </p:nvSpPr>
          <p:spPr bwMode="auto">
            <a:xfrm>
              <a:off x="4240" y="1357"/>
              <a:ext cx="26" cy="7"/>
            </a:xfrm>
            <a:custGeom>
              <a:avLst/>
              <a:gdLst>
                <a:gd name="T0" fmla="*/ 0 w 255"/>
                <a:gd name="T1" fmla="*/ 0 h 82"/>
                <a:gd name="T2" fmla="*/ 0 w 255"/>
                <a:gd name="T3" fmla="*/ 0 h 82"/>
                <a:gd name="T4" fmla="*/ 0 w 255"/>
                <a:gd name="T5" fmla="*/ 0 h 82"/>
                <a:gd name="T6" fmla="*/ 0 w 255"/>
                <a:gd name="T7" fmla="*/ 0 h 82"/>
                <a:gd name="T8" fmla="*/ 0 w 255"/>
                <a:gd name="T9" fmla="*/ 0 h 82"/>
                <a:gd name="T10" fmla="*/ 0 w 255"/>
                <a:gd name="T11" fmla="*/ 0 h 82"/>
                <a:gd name="T12" fmla="*/ 0 w 255"/>
                <a:gd name="T13" fmla="*/ 0 h 82"/>
                <a:gd name="T14" fmla="*/ 0 w 255"/>
                <a:gd name="T15" fmla="*/ 0 h 82"/>
                <a:gd name="T16" fmla="*/ 0 w 255"/>
                <a:gd name="T17" fmla="*/ 0 h 82"/>
                <a:gd name="T18" fmla="*/ 0 w 255"/>
                <a:gd name="T19" fmla="*/ 0 h 82"/>
                <a:gd name="T20" fmla="*/ 0 w 255"/>
                <a:gd name="T21" fmla="*/ 0 h 82"/>
                <a:gd name="T22" fmla="*/ 0 w 255"/>
                <a:gd name="T23" fmla="*/ 0 h 82"/>
                <a:gd name="T24" fmla="*/ 0 w 255"/>
                <a:gd name="T25" fmla="*/ 0 h 82"/>
                <a:gd name="T26" fmla="*/ 0 w 255"/>
                <a:gd name="T27" fmla="*/ 0 h 82"/>
                <a:gd name="T28" fmla="*/ 0 w 255"/>
                <a:gd name="T29" fmla="*/ 0 h 82"/>
                <a:gd name="T30" fmla="*/ 0 w 255"/>
                <a:gd name="T31" fmla="*/ 0 h 82"/>
                <a:gd name="T32" fmla="*/ 0 w 255"/>
                <a:gd name="T33" fmla="*/ 0 h 82"/>
                <a:gd name="T34" fmla="*/ 0 w 255"/>
                <a:gd name="T35" fmla="*/ 0 h 82"/>
                <a:gd name="T36" fmla="*/ 0 w 255"/>
                <a:gd name="T37" fmla="*/ 0 h 82"/>
                <a:gd name="T38" fmla="*/ 0 w 255"/>
                <a:gd name="T39" fmla="*/ 0 h 82"/>
                <a:gd name="T40" fmla="*/ 0 w 25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82"/>
                <a:gd name="T65" fmla="*/ 255 w 25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82">
                  <a:moveTo>
                    <a:pt x="23" y="0"/>
                  </a:moveTo>
                  <a:lnTo>
                    <a:pt x="233" y="15"/>
                  </a:lnTo>
                  <a:lnTo>
                    <a:pt x="242" y="19"/>
                  </a:lnTo>
                  <a:lnTo>
                    <a:pt x="249" y="25"/>
                  </a:lnTo>
                  <a:lnTo>
                    <a:pt x="253" y="34"/>
                  </a:lnTo>
                  <a:lnTo>
                    <a:pt x="255" y="44"/>
                  </a:lnTo>
                  <a:lnTo>
                    <a:pt x="255" y="57"/>
                  </a:lnTo>
                  <a:lnTo>
                    <a:pt x="255" y="67"/>
                  </a:lnTo>
                  <a:lnTo>
                    <a:pt x="250" y="75"/>
                  </a:lnTo>
                  <a:lnTo>
                    <a:pt x="243" y="80"/>
                  </a:lnTo>
                  <a:lnTo>
                    <a:pt x="233" y="82"/>
                  </a:lnTo>
                  <a:lnTo>
                    <a:pt x="25" y="67"/>
                  </a:lnTo>
                  <a:lnTo>
                    <a:pt x="15" y="63"/>
                  </a:lnTo>
                  <a:lnTo>
                    <a:pt x="7" y="57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09" name="Freeform 105"/>
            <p:cNvSpPr>
              <a:spLocks/>
            </p:cNvSpPr>
            <p:nvPr/>
          </p:nvSpPr>
          <p:spPr bwMode="auto">
            <a:xfrm>
              <a:off x="4307" y="1702"/>
              <a:ext cx="23" cy="4"/>
            </a:xfrm>
            <a:custGeom>
              <a:avLst/>
              <a:gdLst>
                <a:gd name="T0" fmla="*/ 0 w 229"/>
                <a:gd name="T1" fmla="*/ 0 h 49"/>
                <a:gd name="T2" fmla="*/ 0 w 229"/>
                <a:gd name="T3" fmla="*/ 0 h 49"/>
                <a:gd name="T4" fmla="*/ 0 w 229"/>
                <a:gd name="T5" fmla="*/ 0 h 49"/>
                <a:gd name="T6" fmla="*/ 0 w 229"/>
                <a:gd name="T7" fmla="*/ 0 h 49"/>
                <a:gd name="T8" fmla="*/ 0 w 229"/>
                <a:gd name="T9" fmla="*/ 0 h 49"/>
                <a:gd name="T10" fmla="*/ 0 w 229"/>
                <a:gd name="T11" fmla="*/ 0 h 49"/>
                <a:gd name="T12" fmla="*/ 0 w 229"/>
                <a:gd name="T13" fmla="*/ 0 h 49"/>
                <a:gd name="T14" fmla="*/ 0 w 229"/>
                <a:gd name="T15" fmla="*/ 0 h 49"/>
                <a:gd name="T16" fmla="*/ 0 w 229"/>
                <a:gd name="T17" fmla="*/ 0 h 49"/>
                <a:gd name="T18" fmla="*/ 0 w 229"/>
                <a:gd name="T19" fmla="*/ 0 h 49"/>
                <a:gd name="T20" fmla="*/ 0 w 229"/>
                <a:gd name="T21" fmla="*/ 0 h 49"/>
                <a:gd name="T22" fmla="*/ 0 w 229"/>
                <a:gd name="T23" fmla="*/ 0 h 49"/>
                <a:gd name="T24" fmla="*/ 0 w 229"/>
                <a:gd name="T25" fmla="*/ 0 h 49"/>
                <a:gd name="T26" fmla="*/ 0 w 229"/>
                <a:gd name="T27" fmla="*/ 0 h 49"/>
                <a:gd name="T28" fmla="*/ 0 w 229"/>
                <a:gd name="T29" fmla="*/ 0 h 49"/>
                <a:gd name="T30" fmla="*/ 0 w 229"/>
                <a:gd name="T31" fmla="*/ 0 h 49"/>
                <a:gd name="T32" fmla="*/ 0 w 229"/>
                <a:gd name="T33" fmla="*/ 0 h 49"/>
                <a:gd name="T34" fmla="*/ 0 w 229"/>
                <a:gd name="T35" fmla="*/ 0 h 49"/>
                <a:gd name="T36" fmla="*/ 0 w 229"/>
                <a:gd name="T37" fmla="*/ 0 h 49"/>
                <a:gd name="T38" fmla="*/ 0 w 229"/>
                <a:gd name="T39" fmla="*/ 0 h 49"/>
                <a:gd name="T40" fmla="*/ 0 w 229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9"/>
                <a:gd name="T64" fmla="*/ 0 h 49"/>
                <a:gd name="T65" fmla="*/ 229 w 229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9" h="49">
                  <a:moveTo>
                    <a:pt x="20" y="0"/>
                  </a:moveTo>
                  <a:lnTo>
                    <a:pt x="206" y="5"/>
                  </a:lnTo>
                  <a:lnTo>
                    <a:pt x="216" y="6"/>
                  </a:lnTo>
                  <a:lnTo>
                    <a:pt x="223" y="10"/>
                  </a:lnTo>
                  <a:lnTo>
                    <a:pt x="227" y="16"/>
                  </a:lnTo>
                  <a:lnTo>
                    <a:pt x="229" y="24"/>
                  </a:lnTo>
                  <a:lnTo>
                    <a:pt x="229" y="32"/>
                  </a:lnTo>
                  <a:lnTo>
                    <a:pt x="228" y="40"/>
                  </a:lnTo>
                  <a:lnTo>
                    <a:pt x="224" y="45"/>
                  </a:lnTo>
                  <a:lnTo>
                    <a:pt x="218" y="49"/>
                  </a:lnTo>
                  <a:lnTo>
                    <a:pt x="209" y="49"/>
                  </a:lnTo>
                  <a:lnTo>
                    <a:pt x="20" y="47"/>
                  </a:lnTo>
                  <a:lnTo>
                    <a:pt x="13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10" name="Freeform 106"/>
            <p:cNvSpPr>
              <a:spLocks/>
            </p:cNvSpPr>
            <p:nvPr/>
          </p:nvSpPr>
          <p:spPr bwMode="auto">
            <a:xfrm>
              <a:off x="4241" y="1339"/>
              <a:ext cx="23" cy="4"/>
            </a:xfrm>
            <a:custGeom>
              <a:avLst/>
              <a:gdLst>
                <a:gd name="T0" fmla="*/ 0 w 228"/>
                <a:gd name="T1" fmla="*/ 0 h 59"/>
                <a:gd name="T2" fmla="*/ 0 w 228"/>
                <a:gd name="T3" fmla="*/ 0 h 59"/>
                <a:gd name="T4" fmla="*/ 0 w 228"/>
                <a:gd name="T5" fmla="*/ 0 h 59"/>
                <a:gd name="T6" fmla="*/ 0 w 228"/>
                <a:gd name="T7" fmla="*/ 0 h 59"/>
                <a:gd name="T8" fmla="*/ 0 w 228"/>
                <a:gd name="T9" fmla="*/ 0 h 59"/>
                <a:gd name="T10" fmla="*/ 0 w 228"/>
                <a:gd name="T11" fmla="*/ 0 h 59"/>
                <a:gd name="T12" fmla="*/ 0 w 228"/>
                <a:gd name="T13" fmla="*/ 0 h 59"/>
                <a:gd name="T14" fmla="*/ 0 w 228"/>
                <a:gd name="T15" fmla="*/ 0 h 59"/>
                <a:gd name="T16" fmla="*/ 0 w 228"/>
                <a:gd name="T17" fmla="*/ 0 h 59"/>
                <a:gd name="T18" fmla="*/ 0 w 228"/>
                <a:gd name="T19" fmla="*/ 0 h 59"/>
                <a:gd name="T20" fmla="*/ 0 w 228"/>
                <a:gd name="T21" fmla="*/ 0 h 59"/>
                <a:gd name="T22" fmla="*/ 0 w 228"/>
                <a:gd name="T23" fmla="*/ 0 h 59"/>
                <a:gd name="T24" fmla="*/ 0 w 228"/>
                <a:gd name="T25" fmla="*/ 0 h 59"/>
                <a:gd name="T26" fmla="*/ 0 w 228"/>
                <a:gd name="T27" fmla="*/ 0 h 59"/>
                <a:gd name="T28" fmla="*/ 0 w 228"/>
                <a:gd name="T29" fmla="*/ 0 h 59"/>
                <a:gd name="T30" fmla="*/ 0 w 228"/>
                <a:gd name="T31" fmla="*/ 0 h 59"/>
                <a:gd name="T32" fmla="*/ 0 w 228"/>
                <a:gd name="T33" fmla="*/ 0 h 59"/>
                <a:gd name="T34" fmla="*/ 0 w 228"/>
                <a:gd name="T35" fmla="*/ 0 h 59"/>
                <a:gd name="T36" fmla="*/ 0 w 228"/>
                <a:gd name="T37" fmla="*/ 0 h 59"/>
                <a:gd name="T38" fmla="*/ 0 w 228"/>
                <a:gd name="T39" fmla="*/ 0 h 59"/>
                <a:gd name="T40" fmla="*/ 0 w 228"/>
                <a:gd name="T41" fmla="*/ 0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59"/>
                <a:gd name="T65" fmla="*/ 228 w 228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59">
                  <a:moveTo>
                    <a:pt x="19" y="0"/>
                  </a:moveTo>
                  <a:lnTo>
                    <a:pt x="206" y="13"/>
                  </a:lnTo>
                  <a:lnTo>
                    <a:pt x="215" y="15"/>
                  </a:lnTo>
                  <a:lnTo>
                    <a:pt x="222" y="19"/>
                  </a:lnTo>
                  <a:lnTo>
                    <a:pt x="226" y="25"/>
                  </a:lnTo>
                  <a:lnTo>
                    <a:pt x="228" y="33"/>
                  </a:lnTo>
                  <a:lnTo>
                    <a:pt x="228" y="42"/>
                  </a:lnTo>
                  <a:lnTo>
                    <a:pt x="227" y="49"/>
                  </a:lnTo>
                  <a:lnTo>
                    <a:pt x="223" y="54"/>
                  </a:lnTo>
                  <a:lnTo>
                    <a:pt x="216" y="58"/>
                  </a:lnTo>
                  <a:lnTo>
                    <a:pt x="208" y="59"/>
                  </a:lnTo>
                  <a:lnTo>
                    <a:pt x="19" y="47"/>
                  </a:lnTo>
                  <a:lnTo>
                    <a:pt x="12" y="45"/>
                  </a:lnTo>
                  <a:lnTo>
                    <a:pt x="6" y="40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11" name="Freeform 107"/>
            <p:cNvSpPr>
              <a:spLocks/>
            </p:cNvSpPr>
            <p:nvPr/>
          </p:nvSpPr>
          <p:spPr bwMode="auto">
            <a:xfrm>
              <a:off x="4242" y="1348"/>
              <a:ext cx="22" cy="5"/>
            </a:xfrm>
            <a:custGeom>
              <a:avLst/>
              <a:gdLst>
                <a:gd name="T0" fmla="*/ 0 w 228"/>
                <a:gd name="T1" fmla="*/ 0 h 59"/>
                <a:gd name="T2" fmla="*/ 0 w 228"/>
                <a:gd name="T3" fmla="*/ 0 h 59"/>
                <a:gd name="T4" fmla="*/ 0 w 228"/>
                <a:gd name="T5" fmla="*/ 0 h 59"/>
                <a:gd name="T6" fmla="*/ 0 w 228"/>
                <a:gd name="T7" fmla="*/ 0 h 59"/>
                <a:gd name="T8" fmla="*/ 0 w 228"/>
                <a:gd name="T9" fmla="*/ 0 h 59"/>
                <a:gd name="T10" fmla="*/ 0 w 228"/>
                <a:gd name="T11" fmla="*/ 0 h 59"/>
                <a:gd name="T12" fmla="*/ 0 w 228"/>
                <a:gd name="T13" fmla="*/ 0 h 59"/>
                <a:gd name="T14" fmla="*/ 0 w 228"/>
                <a:gd name="T15" fmla="*/ 0 h 59"/>
                <a:gd name="T16" fmla="*/ 0 w 228"/>
                <a:gd name="T17" fmla="*/ 0 h 59"/>
                <a:gd name="T18" fmla="*/ 0 w 228"/>
                <a:gd name="T19" fmla="*/ 0 h 59"/>
                <a:gd name="T20" fmla="*/ 0 w 228"/>
                <a:gd name="T21" fmla="*/ 0 h 59"/>
                <a:gd name="T22" fmla="*/ 0 w 228"/>
                <a:gd name="T23" fmla="*/ 0 h 59"/>
                <a:gd name="T24" fmla="*/ 0 w 228"/>
                <a:gd name="T25" fmla="*/ 0 h 59"/>
                <a:gd name="T26" fmla="*/ 0 w 228"/>
                <a:gd name="T27" fmla="*/ 0 h 59"/>
                <a:gd name="T28" fmla="*/ 0 w 228"/>
                <a:gd name="T29" fmla="*/ 0 h 59"/>
                <a:gd name="T30" fmla="*/ 0 w 228"/>
                <a:gd name="T31" fmla="*/ 0 h 59"/>
                <a:gd name="T32" fmla="*/ 0 w 228"/>
                <a:gd name="T33" fmla="*/ 0 h 59"/>
                <a:gd name="T34" fmla="*/ 0 w 228"/>
                <a:gd name="T35" fmla="*/ 0 h 59"/>
                <a:gd name="T36" fmla="*/ 0 w 228"/>
                <a:gd name="T37" fmla="*/ 0 h 59"/>
                <a:gd name="T38" fmla="*/ 0 w 228"/>
                <a:gd name="T39" fmla="*/ 0 h 59"/>
                <a:gd name="T40" fmla="*/ 0 w 228"/>
                <a:gd name="T41" fmla="*/ 0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59"/>
                <a:gd name="T65" fmla="*/ 228 w 228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59">
                  <a:moveTo>
                    <a:pt x="20" y="0"/>
                  </a:moveTo>
                  <a:lnTo>
                    <a:pt x="206" y="13"/>
                  </a:lnTo>
                  <a:lnTo>
                    <a:pt x="215" y="15"/>
                  </a:lnTo>
                  <a:lnTo>
                    <a:pt x="222" y="19"/>
                  </a:lnTo>
                  <a:lnTo>
                    <a:pt x="226" y="25"/>
                  </a:lnTo>
                  <a:lnTo>
                    <a:pt x="228" y="32"/>
                  </a:lnTo>
                  <a:lnTo>
                    <a:pt x="228" y="43"/>
                  </a:lnTo>
                  <a:lnTo>
                    <a:pt x="227" y="49"/>
                  </a:lnTo>
                  <a:lnTo>
                    <a:pt x="223" y="54"/>
                  </a:lnTo>
                  <a:lnTo>
                    <a:pt x="217" y="58"/>
                  </a:lnTo>
                  <a:lnTo>
                    <a:pt x="209" y="59"/>
                  </a:lnTo>
                  <a:lnTo>
                    <a:pt x="20" y="47"/>
                  </a:lnTo>
                  <a:lnTo>
                    <a:pt x="13" y="45"/>
                  </a:lnTo>
                  <a:lnTo>
                    <a:pt x="6" y="40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12" name="Freeform 108"/>
            <p:cNvSpPr>
              <a:spLocks/>
            </p:cNvSpPr>
            <p:nvPr/>
          </p:nvSpPr>
          <p:spPr bwMode="auto">
            <a:xfrm>
              <a:off x="4242" y="1358"/>
              <a:ext cx="23" cy="5"/>
            </a:xfrm>
            <a:custGeom>
              <a:avLst/>
              <a:gdLst>
                <a:gd name="T0" fmla="*/ 0 w 227"/>
                <a:gd name="T1" fmla="*/ 0 h 59"/>
                <a:gd name="T2" fmla="*/ 0 w 227"/>
                <a:gd name="T3" fmla="*/ 0 h 59"/>
                <a:gd name="T4" fmla="*/ 0 w 227"/>
                <a:gd name="T5" fmla="*/ 0 h 59"/>
                <a:gd name="T6" fmla="*/ 0 w 227"/>
                <a:gd name="T7" fmla="*/ 0 h 59"/>
                <a:gd name="T8" fmla="*/ 0 w 227"/>
                <a:gd name="T9" fmla="*/ 0 h 59"/>
                <a:gd name="T10" fmla="*/ 0 w 227"/>
                <a:gd name="T11" fmla="*/ 0 h 59"/>
                <a:gd name="T12" fmla="*/ 0 w 227"/>
                <a:gd name="T13" fmla="*/ 0 h 59"/>
                <a:gd name="T14" fmla="*/ 0 w 227"/>
                <a:gd name="T15" fmla="*/ 0 h 59"/>
                <a:gd name="T16" fmla="*/ 0 w 227"/>
                <a:gd name="T17" fmla="*/ 0 h 59"/>
                <a:gd name="T18" fmla="*/ 0 w 227"/>
                <a:gd name="T19" fmla="*/ 0 h 59"/>
                <a:gd name="T20" fmla="*/ 0 w 227"/>
                <a:gd name="T21" fmla="*/ 0 h 59"/>
                <a:gd name="T22" fmla="*/ 0 w 227"/>
                <a:gd name="T23" fmla="*/ 0 h 59"/>
                <a:gd name="T24" fmla="*/ 0 w 227"/>
                <a:gd name="T25" fmla="*/ 0 h 59"/>
                <a:gd name="T26" fmla="*/ 0 w 227"/>
                <a:gd name="T27" fmla="*/ 0 h 59"/>
                <a:gd name="T28" fmla="*/ 0 w 227"/>
                <a:gd name="T29" fmla="*/ 0 h 59"/>
                <a:gd name="T30" fmla="*/ 0 w 227"/>
                <a:gd name="T31" fmla="*/ 0 h 59"/>
                <a:gd name="T32" fmla="*/ 0 w 227"/>
                <a:gd name="T33" fmla="*/ 0 h 59"/>
                <a:gd name="T34" fmla="*/ 0 w 227"/>
                <a:gd name="T35" fmla="*/ 0 h 59"/>
                <a:gd name="T36" fmla="*/ 0 w 227"/>
                <a:gd name="T37" fmla="*/ 0 h 59"/>
                <a:gd name="T38" fmla="*/ 0 w 227"/>
                <a:gd name="T39" fmla="*/ 0 h 59"/>
                <a:gd name="T40" fmla="*/ 0 w 227"/>
                <a:gd name="T41" fmla="*/ 0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59"/>
                <a:gd name="T65" fmla="*/ 227 w 227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59">
                  <a:moveTo>
                    <a:pt x="19" y="0"/>
                  </a:moveTo>
                  <a:lnTo>
                    <a:pt x="206" y="13"/>
                  </a:lnTo>
                  <a:lnTo>
                    <a:pt x="214" y="15"/>
                  </a:lnTo>
                  <a:lnTo>
                    <a:pt x="221" y="19"/>
                  </a:lnTo>
                  <a:lnTo>
                    <a:pt x="225" y="25"/>
                  </a:lnTo>
                  <a:lnTo>
                    <a:pt x="227" y="33"/>
                  </a:lnTo>
                  <a:lnTo>
                    <a:pt x="227" y="42"/>
                  </a:lnTo>
                  <a:lnTo>
                    <a:pt x="226" y="49"/>
                  </a:lnTo>
                  <a:lnTo>
                    <a:pt x="222" y="54"/>
                  </a:lnTo>
                  <a:lnTo>
                    <a:pt x="216" y="58"/>
                  </a:lnTo>
                  <a:lnTo>
                    <a:pt x="208" y="59"/>
                  </a:lnTo>
                  <a:lnTo>
                    <a:pt x="19" y="47"/>
                  </a:lnTo>
                  <a:lnTo>
                    <a:pt x="12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13" name="Freeform 109"/>
            <p:cNvSpPr>
              <a:spLocks/>
            </p:cNvSpPr>
            <p:nvPr/>
          </p:nvSpPr>
          <p:spPr bwMode="auto">
            <a:xfrm>
              <a:off x="4322" y="1703"/>
              <a:ext cx="7" cy="3"/>
            </a:xfrm>
            <a:custGeom>
              <a:avLst/>
              <a:gdLst>
                <a:gd name="T0" fmla="*/ 0 w 64"/>
                <a:gd name="T1" fmla="*/ 0 h 34"/>
                <a:gd name="T2" fmla="*/ 0 w 64"/>
                <a:gd name="T3" fmla="*/ 0 h 34"/>
                <a:gd name="T4" fmla="*/ 0 w 64"/>
                <a:gd name="T5" fmla="*/ 0 h 34"/>
                <a:gd name="T6" fmla="*/ 0 w 64"/>
                <a:gd name="T7" fmla="*/ 0 h 34"/>
                <a:gd name="T8" fmla="*/ 0 w 6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4"/>
                <a:gd name="T17" fmla="*/ 64 w 6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4">
                  <a:moveTo>
                    <a:pt x="64" y="34"/>
                  </a:moveTo>
                  <a:lnTo>
                    <a:pt x="1" y="32"/>
                  </a:lnTo>
                  <a:lnTo>
                    <a:pt x="0" y="0"/>
                  </a:lnTo>
                  <a:lnTo>
                    <a:pt x="63" y="2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14" name="Freeform 110"/>
            <p:cNvSpPr>
              <a:spLocks/>
            </p:cNvSpPr>
            <p:nvPr/>
          </p:nvSpPr>
          <p:spPr bwMode="auto">
            <a:xfrm>
              <a:off x="4206" y="1644"/>
              <a:ext cx="131" cy="22"/>
            </a:xfrm>
            <a:custGeom>
              <a:avLst/>
              <a:gdLst>
                <a:gd name="T0" fmla="*/ 0 w 1317"/>
                <a:gd name="T1" fmla="*/ 0 h 269"/>
                <a:gd name="T2" fmla="*/ 0 w 1317"/>
                <a:gd name="T3" fmla="*/ 0 h 269"/>
                <a:gd name="T4" fmla="*/ 0 w 1317"/>
                <a:gd name="T5" fmla="*/ 0 h 269"/>
                <a:gd name="T6" fmla="*/ 0 w 1317"/>
                <a:gd name="T7" fmla="*/ 0 h 269"/>
                <a:gd name="T8" fmla="*/ 0 w 1317"/>
                <a:gd name="T9" fmla="*/ 0 h 269"/>
                <a:gd name="T10" fmla="*/ 0 w 1317"/>
                <a:gd name="T11" fmla="*/ 0 h 269"/>
                <a:gd name="T12" fmla="*/ 0 w 1317"/>
                <a:gd name="T13" fmla="*/ 0 h 269"/>
                <a:gd name="T14" fmla="*/ 0 w 1317"/>
                <a:gd name="T15" fmla="*/ 0 h 269"/>
                <a:gd name="T16" fmla="*/ 0 w 1317"/>
                <a:gd name="T17" fmla="*/ 0 h 269"/>
                <a:gd name="T18" fmla="*/ 0 w 1317"/>
                <a:gd name="T19" fmla="*/ 0 h 269"/>
                <a:gd name="T20" fmla="*/ 0 w 1317"/>
                <a:gd name="T21" fmla="*/ 0 h 269"/>
                <a:gd name="T22" fmla="*/ 0 w 1317"/>
                <a:gd name="T23" fmla="*/ 0 h 269"/>
                <a:gd name="T24" fmla="*/ 0 w 1317"/>
                <a:gd name="T25" fmla="*/ 0 h 269"/>
                <a:gd name="T26" fmla="*/ 0 w 1317"/>
                <a:gd name="T27" fmla="*/ 0 h 269"/>
                <a:gd name="T28" fmla="*/ 0 w 1317"/>
                <a:gd name="T29" fmla="*/ 0 h 269"/>
                <a:gd name="T30" fmla="*/ 0 w 1317"/>
                <a:gd name="T31" fmla="*/ 0 h 269"/>
                <a:gd name="T32" fmla="*/ 0 w 1317"/>
                <a:gd name="T33" fmla="*/ 0 h 269"/>
                <a:gd name="T34" fmla="*/ 0 w 1317"/>
                <a:gd name="T35" fmla="*/ 0 h 269"/>
                <a:gd name="T36" fmla="*/ 0 w 1317"/>
                <a:gd name="T37" fmla="*/ 0 h 269"/>
                <a:gd name="T38" fmla="*/ 0 w 1317"/>
                <a:gd name="T39" fmla="*/ 0 h 269"/>
                <a:gd name="T40" fmla="*/ 0 w 1317"/>
                <a:gd name="T41" fmla="*/ 0 h 269"/>
                <a:gd name="T42" fmla="*/ 0 w 1317"/>
                <a:gd name="T43" fmla="*/ 0 h 269"/>
                <a:gd name="T44" fmla="*/ 0 w 1317"/>
                <a:gd name="T45" fmla="*/ 0 h 269"/>
                <a:gd name="T46" fmla="*/ 0 w 1317"/>
                <a:gd name="T47" fmla="*/ 0 h 269"/>
                <a:gd name="T48" fmla="*/ 0 w 1317"/>
                <a:gd name="T49" fmla="*/ 0 h 269"/>
                <a:gd name="T50" fmla="*/ 0 w 1317"/>
                <a:gd name="T51" fmla="*/ 0 h 269"/>
                <a:gd name="T52" fmla="*/ 0 w 1317"/>
                <a:gd name="T53" fmla="*/ 0 h 269"/>
                <a:gd name="T54" fmla="*/ 0 w 1317"/>
                <a:gd name="T55" fmla="*/ 0 h 269"/>
                <a:gd name="T56" fmla="*/ 0 w 1317"/>
                <a:gd name="T57" fmla="*/ 0 h 269"/>
                <a:gd name="T58" fmla="*/ 0 w 1317"/>
                <a:gd name="T59" fmla="*/ 0 h 269"/>
                <a:gd name="T60" fmla="*/ 0 w 1317"/>
                <a:gd name="T61" fmla="*/ 0 h 269"/>
                <a:gd name="T62" fmla="*/ 0 w 1317"/>
                <a:gd name="T63" fmla="*/ 0 h 269"/>
                <a:gd name="T64" fmla="*/ 0 w 1317"/>
                <a:gd name="T65" fmla="*/ 0 h 269"/>
                <a:gd name="T66" fmla="*/ 0 w 1317"/>
                <a:gd name="T67" fmla="*/ 0 h 269"/>
                <a:gd name="T68" fmla="*/ 0 w 1317"/>
                <a:gd name="T69" fmla="*/ 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69"/>
                <a:gd name="T107" fmla="*/ 1317 w 1317"/>
                <a:gd name="T108" fmla="*/ 269 h 2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69">
                  <a:moveTo>
                    <a:pt x="114" y="0"/>
                  </a:moveTo>
                  <a:lnTo>
                    <a:pt x="1198" y="41"/>
                  </a:lnTo>
                  <a:lnTo>
                    <a:pt x="1226" y="45"/>
                  </a:lnTo>
                  <a:lnTo>
                    <a:pt x="1249" y="52"/>
                  </a:lnTo>
                  <a:lnTo>
                    <a:pt x="1269" y="65"/>
                  </a:lnTo>
                  <a:lnTo>
                    <a:pt x="1286" y="80"/>
                  </a:lnTo>
                  <a:lnTo>
                    <a:pt x="1300" y="98"/>
                  </a:lnTo>
                  <a:lnTo>
                    <a:pt x="1309" y="118"/>
                  </a:lnTo>
                  <a:lnTo>
                    <a:pt x="1315" y="138"/>
                  </a:lnTo>
                  <a:lnTo>
                    <a:pt x="1317" y="160"/>
                  </a:lnTo>
                  <a:lnTo>
                    <a:pt x="1316" y="182"/>
                  </a:lnTo>
                  <a:lnTo>
                    <a:pt x="1311" y="202"/>
                  </a:lnTo>
                  <a:lnTo>
                    <a:pt x="1302" y="221"/>
                  </a:lnTo>
                  <a:lnTo>
                    <a:pt x="1290" y="238"/>
                  </a:lnTo>
                  <a:lnTo>
                    <a:pt x="1273" y="251"/>
                  </a:lnTo>
                  <a:lnTo>
                    <a:pt x="1254" y="262"/>
                  </a:lnTo>
                  <a:lnTo>
                    <a:pt x="1231" y="268"/>
                  </a:lnTo>
                  <a:lnTo>
                    <a:pt x="1203" y="269"/>
                  </a:lnTo>
                  <a:lnTo>
                    <a:pt x="119" y="226"/>
                  </a:lnTo>
                  <a:lnTo>
                    <a:pt x="91" y="223"/>
                  </a:lnTo>
                  <a:lnTo>
                    <a:pt x="68" y="215"/>
                  </a:lnTo>
                  <a:lnTo>
                    <a:pt x="48" y="204"/>
                  </a:lnTo>
                  <a:lnTo>
                    <a:pt x="30" y="188"/>
                  </a:lnTo>
                  <a:lnTo>
                    <a:pt x="17" y="170"/>
                  </a:lnTo>
                  <a:lnTo>
                    <a:pt x="8" y="151"/>
                  </a:lnTo>
                  <a:lnTo>
                    <a:pt x="2" y="130"/>
                  </a:lnTo>
                  <a:lnTo>
                    <a:pt x="0" y="108"/>
                  </a:lnTo>
                  <a:lnTo>
                    <a:pt x="1" y="88"/>
                  </a:lnTo>
                  <a:lnTo>
                    <a:pt x="6" y="67"/>
                  </a:lnTo>
                  <a:lnTo>
                    <a:pt x="15" y="48"/>
                  </a:lnTo>
                  <a:lnTo>
                    <a:pt x="27" y="32"/>
                  </a:lnTo>
                  <a:lnTo>
                    <a:pt x="43" y="17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15" name="Freeform 111"/>
            <p:cNvSpPr>
              <a:spLocks/>
            </p:cNvSpPr>
            <p:nvPr/>
          </p:nvSpPr>
          <p:spPr bwMode="auto">
            <a:xfrm>
              <a:off x="4205" y="1643"/>
              <a:ext cx="132" cy="22"/>
            </a:xfrm>
            <a:custGeom>
              <a:avLst/>
              <a:gdLst>
                <a:gd name="T0" fmla="*/ 0 w 1317"/>
                <a:gd name="T1" fmla="*/ 0 h 271"/>
                <a:gd name="T2" fmla="*/ 0 w 1317"/>
                <a:gd name="T3" fmla="*/ 0 h 271"/>
                <a:gd name="T4" fmla="*/ 0 w 1317"/>
                <a:gd name="T5" fmla="*/ 0 h 271"/>
                <a:gd name="T6" fmla="*/ 0 w 1317"/>
                <a:gd name="T7" fmla="*/ 0 h 271"/>
                <a:gd name="T8" fmla="*/ 0 w 1317"/>
                <a:gd name="T9" fmla="*/ 0 h 271"/>
                <a:gd name="T10" fmla="*/ 0 w 1317"/>
                <a:gd name="T11" fmla="*/ 0 h 271"/>
                <a:gd name="T12" fmla="*/ 0 w 1317"/>
                <a:gd name="T13" fmla="*/ 0 h 271"/>
                <a:gd name="T14" fmla="*/ 0 w 1317"/>
                <a:gd name="T15" fmla="*/ 0 h 271"/>
                <a:gd name="T16" fmla="*/ 0 w 1317"/>
                <a:gd name="T17" fmla="*/ 0 h 271"/>
                <a:gd name="T18" fmla="*/ 0 w 1317"/>
                <a:gd name="T19" fmla="*/ 0 h 271"/>
                <a:gd name="T20" fmla="*/ 0 w 1317"/>
                <a:gd name="T21" fmla="*/ 0 h 271"/>
                <a:gd name="T22" fmla="*/ 0 w 1317"/>
                <a:gd name="T23" fmla="*/ 0 h 271"/>
                <a:gd name="T24" fmla="*/ 0 w 1317"/>
                <a:gd name="T25" fmla="*/ 0 h 271"/>
                <a:gd name="T26" fmla="*/ 0 w 1317"/>
                <a:gd name="T27" fmla="*/ 0 h 271"/>
                <a:gd name="T28" fmla="*/ 0 w 1317"/>
                <a:gd name="T29" fmla="*/ 0 h 271"/>
                <a:gd name="T30" fmla="*/ 0 w 1317"/>
                <a:gd name="T31" fmla="*/ 0 h 271"/>
                <a:gd name="T32" fmla="*/ 0 w 1317"/>
                <a:gd name="T33" fmla="*/ 0 h 271"/>
                <a:gd name="T34" fmla="*/ 0 w 1317"/>
                <a:gd name="T35" fmla="*/ 0 h 271"/>
                <a:gd name="T36" fmla="*/ 0 w 1317"/>
                <a:gd name="T37" fmla="*/ 0 h 271"/>
                <a:gd name="T38" fmla="*/ 0 w 1317"/>
                <a:gd name="T39" fmla="*/ 0 h 271"/>
                <a:gd name="T40" fmla="*/ 0 w 1317"/>
                <a:gd name="T41" fmla="*/ 0 h 271"/>
                <a:gd name="T42" fmla="*/ 0 w 1317"/>
                <a:gd name="T43" fmla="*/ 0 h 271"/>
                <a:gd name="T44" fmla="*/ 0 w 1317"/>
                <a:gd name="T45" fmla="*/ 0 h 271"/>
                <a:gd name="T46" fmla="*/ 0 w 1317"/>
                <a:gd name="T47" fmla="*/ 0 h 271"/>
                <a:gd name="T48" fmla="*/ 0 w 1317"/>
                <a:gd name="T49" fmla="*/ 0 h 271"/>
                <a:gd name="T50" fmla="*/ 0 w 1317"/>
                <a:gd name="T51" fmla="*/ 0 h 271"/>
                <a:gd name="T52" fmla="*/ 0 w 1317"/>
                <a:gd name="T53" fmla="*/ 0 h 271"/>
                <a:gd name="T54" fmla="*/ 0 w 1317"/>
                <a:gd name="T55" fmla="*/ 0 h 271"/>
                <a:gd name="T56" fmla="*/ 0 w 1317"/>
                <a:gd name="T57" fmla="*/ 0 h 271"/>
                <a:gd name="T58" fmla="*/ 0 w 1317"/>
                <a:gd name="T59" fmla="*/ 0 h 271"/>
                <a:gd name="T60" fmla="*/ 0 w 1317"/>
                <a:gd name="T61" fmla="*/ 0 h 271"/>
                <a:gd name="T62" fmla="*/ 0 w 1317"/>
                <a:gd name="T63" fmla="*/ 0 h 271"/>
                <a:gd name="T64" fmla="*/ 0 w 1317"/>
                <a:gd name="T65" fmla="*/ 0 h 271"/>
                <a:gd name="T66" fmla="*/ 0 w 1317"/>
                <a:gd name="T67" fmla="*/ 0 h 271"/>
                <a:gd name="T68" fmla="*/ 0 w 1317"/>
                <a:gd name="T69" fmla="*/ 0 h 2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71"/>
                <a:gd name="T107" fmla="*/ 1317 w 1317"/>
                <a:gd name="T108" fmla="*/ 271 h 2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71">
                  <a:moveTo>
                    <a:pt x="114" y="0"/>
                  </a:moveTo>
                  <a:lnTo>
                    <a:pt x="1198" y="43"/>
                  </a:lnTo>
                  <a:lnTo>
                    <a:pt x="1225" y="46"/>
                  </a:lnTo>
                  <a:lnTo>
                    <a:pt x="1250" y="54"/>
                  </a:lnTo>
                  <a:lnTo>
                    <a:pt x="1270" y="67"/>
                  </a:lnTo>
                  <a:lnTo>
                    <a:pt x="1286" y="82"/>
                  </a:lnTo>
                  <a:lnTo>
                    <a:pt x="1300" y="100"/>
                  </a:lnTo>
                  <a:lnTo>
                    <a:pt x="1310" y="119"/>
                  </a:lnTo>
                  <a:lnTo>
                    <a:pt x="1315" y="140"/>
                  </a:lnTo>
                  <a:lnTo>
                    <a:pt x="1317" y="162"/>
                  </a:lnTo>
                  <a:lnTo>
                    <a:pt x="1316" y="183"/>
                  </a:lnTo>
                  <a:lnTo>
                    <a:pt x="1312" y="203"/>
                  </a:lnTo>
                  <a:lnTo>
                    <a:pt x="1304" y="222"/>
                  </a:lnTo>
                  <a:lnTo>
                    <a:pt x="1291" y="238"/>
                  </a:lnTo>
                  <a:lnTo>
                    <a:pt x="1275" y="252"/>
                  </a:lnTo>
                  <a:lnTo>
                    <a:pt x="1255" y="262"/>
                  </a:lnTo>
                  <a:lnTo>
                    <a:pt x="1232" y="268"/>
                  </a:lnTo>
                  <a:lnTo>
                    <a:pt x="1203" y="271"/>
                  </a:lnTo>
                  <a:lnTo>
                    <a:pt x="122" y="228"/>
                  </a:lnTo>
                  <a:lnTo>
                    <a:pt x="93" y="224"/>
                  </a:lnTo>
                  <a:lnTo>
                    <a:pt x="69" y="216"/>
                  </a:lnTo>
                  <a:lnTo>
                    <a:pt x="48" y="203"/>
                  </a:lnTo>
                  <a:lnTo>
                    <a:pt x="32" y="188"/>
                  </a:lnTo>
                  <a:lnTo>
                    <a:pt x="18" y="170"/>
                  </a:lnTo>
                  <a:lnTo>
                    <a:pt x="9" y="150"/>
                  </a:lnTo>
                  <a:lnTo>
                    <a:pt x="3" y="131"/>
                  </a:lnTo>
                  <a:lnTo>
                    <a:pt x="0" y="109"/>
                  </a:lnTo>
                  <a:lnTo>
                    <a:pt x="2" y="88"/>
                  </a:lnTo>
                  <a:lnTo>
                    <a:pt x="7" y="68"/>
                  </a:lnTo>
                  <a:lnTo>
                    <a:pt x="15" y="49"/>
                  </a:lnTo>
                  <a:lnTo>
                    <a:pt x="28" y="32"/>
                  </a:lnTo>
                  <a:lnTo>
                    <a:pt x="43" y="18"/>
                  </a:lnTo>
                  <a:lnTo>
                    <a:pt x="63" y="8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16" name="Freeform 112"/>
            <p:cNvSpPr>
              <a:spLocks/>
            </p:cNvSpPr>
            <p:nvPr/>
          </p:nvSpPr>
          <p:spPr bwMode="auto">
            <a:xfrm>
              <a:off x="4206" y="1644"/>
              <a:ext cx="131" cy="21"/>
            </a:xfrm>
            <a:custGeom>
              <a:avLst/>
              <a:gdLst>
                <a:gd name="T0" fmla="*/ 0 w 1308"/>
                <a:gd name="T1" fmla="*/ 0 h 260"/>
                <a:gd name="T2" fmla="*/ 0 w 1308"/>
                <a:gd name="T3" fmla="*/ 0 h 260"/>
                <a:gd name="T4" fmla="*/ 0 w 1308"/>
                <a:gd name="T5" fmla="*/ 0 h 260"/>
                <a:gd name="T6" fmla="*/ 0 w 1308"/>
                <a:gd name="T7" fmla="*/ 0 h 260"/>
                <a:gd name="T8" fmla="*/ 0 w 1308"/>
                <a:gd name="T9" fmla="*/ 0 h 260"/>
                <a:gd name="T10" fmla="*/ 0 w 1308"/>
                <a:gd name="T11" fmla="*/ 0 h 260"/>
                <a:gd name="T12" fmla="*/ 0 w 1308"/>
                <a:gd name="T13" fmla="*/ 0 h 260"/>
                <a:gd name="T14" fmla="*/ 0 w 1308"/>
                <a:gd name="T15" fmla="*/ 0 h 260"/>
                <a:gd name="T16" fmla="*/ 0 w 1308"/>
                <a:gd name="T17" fmla="*/ 0 h 260"/>
                <a:gd name="T18" fmla="*/ 0 w 1308"/>
                <a:gd name="T19" fmla="*/ 0 h 260"/>
                <a:gd name="T20" fmla="*/ 0 w 1308"/>
                <a:gd name="T21" fmla="*/ 0 h 260"/>
                <a:gd name="T22" fmla="*/ 0 w 1308"/>
                <a:gd name="T23" fmla="*/ 0 h 260"/>
                <a:gd name="T24" fmla="*/ 0 w 1308"/>
                <a:gd name="T25" fmla="*/ 0 h 260"/>
                <a:gd name="T26" fmla="*/ 0 w 1308"/>
                <a:gd name="T27" fmla="*/ 0 h 260"/>
                <a:gd name="T28" fmla="*/ 0 w 1308"/>
                <a:gd name="T29" fmla="*/ 0 h 260"/>
                <a:gd name="T30" fmla="*/ 0 w 1308"/>
                <a:gd name="T31" fmla="*/ 0 h 260"/>
                <a:gd name="T32" fmla="*/ 0 w 1308"/>
                <a:gd name="T33" fmla="*/ 0 h 260"/>
                <a:gd name="T34" fmla="*/ 0 w 1308"/>
                <a:gd name="T35" fmla="*/ 0 h 260"/>
                <a:gd name="T36" fmla="*/ 0 w 1308"/>
                <a:gd name="T37" fmla="*/ 0 h 260"/>
                <a:gd name="T38" fmla="*/ 0 w 1308"/>
                <a:gd name="T39" fmla="*/ 0 h 260"/>
                <a:gd name="T40" fmla="*/ 0 w 1308"/>
                <a:gd name="T41" fmla="*/ 0 h 260"/>
                <a:gd name="T42" fmla="*/ 0 w 1308"/>
                <a:gd name="T43" fmla="*/ 0 h 260"/>
                <a:gd name="T44" fmla="*/ 0 w 1308"/>
                <a:gd name="T45" fmla="*/ 0 h 260"/>
                <a:gd name="T46" fmla="*/ 0 w 1308"/>
                <a:gd name="T47" fmla="*/ 0 h 260"/>
                <a:gd name="T48" fmla="*/ 0 w 1308"/>
                <a:gd name="T49" fmla="*/ 0 h 260"/>
                <a:gd name="T50" fmla="*/ 0 w 1308"/>
                <a:gd name="T51" fmla="*/ 0 h 260"/>
                <a:gd name="T52" fmla="*/ 0 w 1308"/>
                <a:gd name="T53" fmla="*/ 0 h 260"/>
                <a:gd name="T54" fmla="*/ 0 w 1308"/>
                <a:gd name="T55" fmla="*/ 0 h 260"/>
                <a:gd name="T56" fmla="*/ 0 w 1308"/>
                <a:gd name="T57" fmla="*/ 0 h 260"/>
                <a:gd name="T58" fmla="*/ 0 w 1308"/>
                <a:gd name="T59" fmla="*/ 0 h 260"/>
                <a:gd name="T60" fmla="*/ 0 w 1308"/>
                <a:gd name="T61" fmla="*/ 0 h 260"/>
                <a:gd name="T62" fmla="*/ 0 w 1308"/>
                <a:gd name="T63" fmla="*/ 0 h 260"/>
                <a:gd name="T64" fmla="*/ 0 w 1308"/>
                <a:gd name="T65" fmla="*/ 0 h 260"/>
                <a:gd name="T66" fmla="*/ 0 w 1308"/>
                <a:gd name="T67" fmla="*/ 0 h 260"/>
                <a:gd name="T68" fmla="*/ 0 w 1308"/>
                <a:gd name="T69" fmla="*/ 0 h 260"/>
                <a:gd name="T70" fmla="*/ 0 w 1308"/>
                <a:gd name="T71" fmla="*/ 0 h 260"/>
                <a:gd name="T72" fmla="*/ 0 w 1308"/>
                <a:gd name="T73" fmla="*/ 0 h 260"/>
                <a:gd name="T74" fmla="*/ 0 w 1308"/>
                <a:gd name="T75" fmla="*/ 0 h 260"/>
                <a:gd name="T76" fmla="*/ 0 w 1308"/>
                <a:gd name="T77" fmla="*/ 0 h 260"/>
                <a:gd name="T78" fmla="*/ 0 w 1308"/>
                <a:gd name="T79" fmla="*/ 0 h 260"/>
                <a:gd name="T80" fmla="*/ 0 w 1308"/>
                <a:gd name="T81" fmla="*/ 0 h 260"/>
                <a:gd name="T82" fmla="*/ 0 w 1308"/>
                <a:gd name="T83" fmla="*/ 0 h 260"/>
                <a:gd name="T84" fmla="*/ 0 w 1308"/>
                <a:gd name="T85" fmla="*/ 0 h 260"/>
                <a:gd name="T86" fmla="*/ 0 w 1308"/>
                <a:gd name="T87" fmla="*/ 0 h 260"/>
                <a:gd name="T88" fmla="*/ 0 w 1308"/>
                <a:gd name="T89" fmla="*/ 0 h 260"/>
                <a:gd name="T90" fmla="*/ 0 w 1308"/>
                <a:gd name="T91" fmla="*/ 0 h 260"/>
                <a:gd name="T92" fmla="*/ 0 w 1308"/>
                <a:gd name="T93" fmla="*/ 0 h 260"/>
                <a:gd name="T94" fmla="*/ 0 w 1308"/>
                <a:gd name="T95" fmla="*/ 0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60"/>
                <a:gd name="T146" fmla="*/ 1308 w 1308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60">
                  <a:moveTo>
                    <a:pt x="110" y="0"/>
                  </a:moveTo>
                  <a:lnTo>
                    <a:pt x="142" y="1"/>
                  </a:lnTo>
                  <a:lnTo>
                    <a:pt x="173" y="2"/>
                  </a:lnTo>
                  <a:lnTo>
                    <a:pt x="200" y="3"/>
                  </a:lnTo>
                  <a:lnTo>
                    <a:pt x="225" y="4"/>
                  </a:lnTo>
                  <a:lnTo>
                    <a:pt x="249" y="5"/>
                  </a:lnTo>
                  <a:lnTo>
                    <a:pt x="271" y="5"/>
                  </a:lnTo>
                  <a:lnTo>
                    <a:pt x="293" y="6"/>
                  </a:lnTo>
                  <a:lnTo>
                    <a:pt x="313" y="7"/>
                  </a:lnTo>
                  <a:lnTo>
                    <a:pt x="332" y="7"/>
                  </a:lnTo>
                  <a:lnTo>
                    <a:pt x="351" y="8"/>
                  </a:lnTo>
                  <a:lnTo>
                    <a:pt x="370" y="9"/>
                  </a:lnTo>
                  <a:lnTo>
                    <a:pt x="389" y="9"/>
                  </a:lnTo>
                  <a:lnTo>
                    <a:pt x="408" y="10"/>
                  </a:lnTo>
                  <a:lnTo>
                    <a:pt x="428" y="11"/>
                  </a:lnTo>
                  <a:lnTo>
                    <a:pt x="449" y="11"/>
                  </a:lnTo>
                  <a:lnTo>
                    <a:pt x="470" y="12"/>
                  </a:lnTo>
                  <a:lnTo>
                    <a:pt x="494" y="13"/>
                  </a:lnTo>
                  <a:lnTo>
                    <a:pt x="519" y="14"/>
                  </a:lnTo>
                  <a:lnTo>
                    <a:pt x="546" y="15"/>
                  </a:lnTo>
                  <a:lnTo>
                    <a:pt x="575" y="16"/>
                  </a:lnTo>
                  <a:lnTo>
                    <a:pt x="607" y="17"/>
                  </a:lnTo>
                  <a:lnTo>
                    <a:pt x="640" y="19"/>
                  </a:lnTo>
                  <a:lnTo>
                    <a:pt x="678" y="20"/>
                  </a:lnTo>
                  <a:lnTo>
                    <a:pt x="718" y="23"/>
                  </a:lnTo>
                  <a:lnTo>
                    <a:pt x="762" y="25"/>
                  </a:lnTo>
                  <a:lnTo>
                    <a:pt x="810" y="27"/>
                  </a:lnTo>
                  <a:lnTo>
                    <a:pt x="861" y="29"/>
                  </a:lnTo>
                  <a:lnTo>
                    <a:pt x="918" y="31"/>
                  </a:lnTo>
                  <a:lnTo>
                    <a:pt x="979" y="33"/>
                  </a:lnTo>
                  <a:lnTo>
                    <a:pt x="1044" y="36"/>
                  </a:lnTo>
                  <a:lnTo>
                    <a:pt x="1115" y="39"/>
                  </a:lnTo>
                  <a:lnTo>
                    <a:pt x="1191" y="42"/>
                  </a:lnTo>
                  <a:lnTo>
                    <a:pt x="1219" y="45"/>
                  </a:lnTo>
                  <a:lnTo>
                    <a:pt x="1243" y="54"/>
                  </a:lnTo>
                  <a:lnTo>
                    <a:pt x="1262" y="65"/>
                  </a:lnTo>
                  <a:lnTo>
                    <a:pt x="1278" y="79"/>
                  </a:lnTo>
                  <a:lnTo>
                    <a:pt x="1291" y="96"/>
                  </a:lnTo>
                  <a:lnTo>
                    <a:pt x="1300" y="115"/>
                  </a:lnTo>
                  <a:lnTo>
                    <a:pt x="1305" y="134"/>
                  </a:lnTo>
                  <a:lnTo>
                    <a:pt x="1308" y="155"/>
                  </a:lnTo>
                  <a:lnTo>
                    <a:pt x="1307" y="176"/>
                  </a:lnTo>
                  <a:lnTo>
                    <a:pt x="1302" y="195"/>
                  </a:lnTo>
                  <a:lnTo>
                    <a:pt x="1294" y="214"/>
                  </a:lnTo>
                  <a:lnTo>
                    <a:pt x="1281" y="230"/>
                  </a:lnTo>
                  <a:lnTo>
                    <a:pt x="1265" y="242"/>
                  </a:lnTo>
                  <a:lnTo>
                    <a:pt x="1246" y="252"/>
                  </a:lnTo>
                  <a:lnTo>
                    <a:pt x="1222" y="257"/>
                  </a:lnTo>
                  <a:lnTo>
                    <a:pt x="1196" y="260"/>
                  </a:lnTo>
                  <a:lnTo>
                    <a:pt x="1164" y="259"/>
                  </a:lnTo>
                  <a:lnTo>
                    <a:pt x="1133" y="256"/>
                  </a:lnTo>
                  <a:lnTo>
                    <a:pt x="1106" y="255"/>
                  </a:lnTo>
                  <a:lnTo>
                    <a:pt x="1080" y="254"/>
                  </a:lnTo>
                  <a:lnTo>
                    <a:pt x="1056" y="253"/>
                  </a:lnTo>
                  <a:lnTo>
                    <a:pt x="1033" y="252"/>
                  </a:lnTo>
                  <a:lnTo>
                    <a:pt x="1013" y="251"/>
                  </a:lnTo>
                  <a:lnTo>
                    <a:pt x="993" y="250"/>
                  </a:lnTo>
                  <a:lnTo>
                    <a:pt x="973" y="250"/>
                  </a:lnTo>
                  <a:lnTo>
                    <a:pt x="954" y="249"/>
                  </a:lnTo>
                  <a:lnTo>
                    <a:pt x="935" y="248"/>
                  </a:lnTo>
                  <a:lnTo>
                    <a:pt x="917" y="247"/>
                  </a:lnTo>
                  <a:lnTo>
                    <a:pt x="897" y="246"/>
                  </a:lnTo>
                  <a:lnTo>
                    <a:pt x="877" y="245"/>
                  </a:lnTo>
                  <a:lnTo>
                    <a:pt x="857" y="245"/>
                  </a:lnTo>
                  <a:lnTo>
                    <a:pt x="836" y="244"/>
                  </a:lnTo>
                  <a:lnTo>
                    <a:pt x="813" y="243"/>
                  </a:lnTo>
                  <a:lnTo>
                    <a:pt x="787" y="242"/>
                  </a:lnTo>
                  <a:lnTo>
                    <a:pt x="761" y="241"/>
                  </a:lnTo>
                  <a:lnTo>
                    <a:pt x="732" y="240"/>
                  </a:lnTo>
                  <a:lnTo>
                    <a:pt x="700" y="239"/>
                  </a:lnTo>
                  <a:lnTo>
                    <a:pt x="666" y="237"/>
                  </a:lnTo>
                  <a:lnTo>
                    <a:pt x="629" y="236"/>
                  </a:lnTo>
                  <a:lnTo>
                    <a:pt x="588" y="235"/>
                  </a:lnTo>
                  <a:lnTo>
                    <a:pt x="544" y="233"/>
                  </a:lnTo>
                  <a:lnTo>
                    <a:pt x="496" y="231"/>
                  </a:lnTo>
                  <a:lnTo>
                    <a:pt x="444" y="228"/>
                  </a:lnTo>
                  <a:lnTo>
                    <a:pt x="388" y="226"/>
                  </a:lnTo>
                  <a:lnTo>
                    <a:pt x="327" y="224"/>
                  </a:lnTo>
                  <a:lnTo>
                    <a:pt x="261" y="222"/>
                  </a:lnTo>
                  <a:lnTo>
                    <a:pt x="191" y="220"/>
                  </a:lnTo>
                  <a:lnTo>
                    <a:pt x="115" y="217"/>
                  </a:lnTo>
                  <a:lnTo>
                    <a:pt x="88" y="214"/>
                  </a:lnTo>
                  <a:lnTo>
                    <a:pt x="66" y="206"/>
                  </a:lnTo>
                  <a:lnTo>
                    <a:pt x="47" y="194"/>
                  </a:lnTo>
                  <a:lnTo>
                    <a:pt x="30" y="180"/>
                  </a:lnTo>
                  <a:lnTo>
                    <a:pt x="17" y="162"/>
                  </a:lnTo>
                  <a:lnTo>
                    <a:pt x="8" y="143"/>
                  </a:lnTo>
                  <a:lnTo>
                    <a:pt x="2" y="123"/>
                  </a:lnTo>
                  <a:lnTo>
                    <a:pt x="0" y="101"/>
                  </a:lnTo>
                  <a:lnTo>
                    <a:pt x="1" y="82"/>
                  </a:lnTo>
                  <a:lnTo>
                    <a:pt x="6" y="63"/>
                  </a:lnTo>
                  <a:lnTo>
                    <a:pt x="14" y="45"/>
                  </a:lnTo>
                  <a:lnTo>
                    <a:pt x="26" y="30"/>
                  </a:lnTo>
                  <a:lnTo>
                    <a:pt x="42" y="17"/>
                  </a:lnTo>
                  <a:lnTo>
                    <a:pt x="61" y="7"/>
                  </a:lnTo>
                  <a:lnTo>
                    <a:pt x="84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17" name="Freeform 113"/>
            <p:cNvSpPr>
              <a:spLocks/>
            </p:cNvSpPr>
            <p:nvPr/>
          </p:nvSpPr>
          <p:spPr bwMode="auto">
            <a:xfrm>
              <a:off x="4206" y="1645"/>
              <a:ext cx="130" cy="20"/>
            </a:xfrm>
            <a:custGeom>
              <a:avLst/>
              <a:gdLst>
                <a:gd name="T0" fmla="*/ 0 w 1298"/>
                <a:gd name="T1" fmla="*/ 0 h 248"/>
                <a:gd name="T2" fmla="*/ 0 w 1298"/>
                <a:gd name="T3" fmla="*/ 0 h 248"/>
                <a:gd name="T4" fmla="*/ 0 w 1298"/>
                <a:gd name="T5" fmla="*/ 0 h 248"/>
                <a:gd name="T6" fmla="*/ 0 w 1298"/>
                <a:gd name="T7" fmla="*/ 0 h 248"/>
                <a:gd name="T8" fmla="*/ 0 w 1298"/>
                <a:gd name="T9" fmla="*/ 0 h 248"/>
                <a:gd name="T10" fmla="*/ 0 w 1298"/>
                <a:gd name="T11" fmla="*/ 0 h 248"/>
                <a:gd name="T12" fmla="*/ 0 w 1298"/>
                <a:gd name="T13" fmla="*/ 0 h 248"/>
                <a:gd name="T14" fmla="*/ 0 w 1298"/>
                <a:gd name="T15" fmla="*/ 0 h 248"/>
                <a:gd name="T16" fmla="*/ 0 w 1298"/>
                <a:gd name="T17" fmla="*/ 0 h 248"/>
                <a:gd name="T18" fmla="*/ 0 w 1298"/>
                <a:gd name="T19" fmla="*/ 0 h 248"/>
                <a:gd name="T20" fmla="*/ 0 w 1298"/>
                <a:gd name="T21" fmla="*/ 0 h 248"/>
                <a:gd name="T22" fmla="*/ 0 w 1298"/>
                <a:gd name="T23" fmla="*/ 0 h 248"/>
                <a:gd name="T24" fmla="*/ 0 w 1298"/>
                <a:gd name="T25" fmla="*/ 0 h 248"/>
                <a:gd name="T26" fmla="*/ 0 w 1298"/>
                <a:gd name="T27" fmla="*/ 0 h 248"/>
                <a:gd name="T28" fmla="*/ 0 w 1298"/>
                <a:gd name="T29" fmla="*/ 0 h 248"/>
                <a:gd name="T30" fmla="*/ 0 w 1298"/>
                <a:gd name="T31" fmla="*/ 0 h 248"/>
                <a:gd name="T32" fmla="*/ 0 w 1298"/>
                <a:gd name="T33" fmla="*/ 0 h 248"/>
                <a:gd name="T34" fmla="*/ 0 w 1298"/>
                <a:gd name="T35" fmla="*/ 0 h 248"/>
                <a:gd name="T36" fmla="*/ 0 w 1298"/>
                <a:gd name="T37" fmla="*/ 0 h 248"/>
                <a:gd name="T38" fmla="*/ 0 w 1298"/>
                <a:gd name="T39" fmla="*/ 0 h 248"/>
                <a:gd name="T40" fmla="*/ 0 w 1298"/>
                <a:gd name="T41" fmla="*/ 0 h 248"/>
                <a:gd name="T42" fmla="*/ 0 w 1298"/>
                <a:gd name="T43" fmla="*/ 0 h 248"/>
                <a:gd name="T44" fmla="*/ 0 w 1298"/>
                <a:gd name="T45" fmla="*/ 0 h 248"/>
                <a:gd name="T46" fmla="*/ 0 w 1298"/>
                <a:gd name="T47" fmla="*/ 0 h 248"/>
                <a:gd name="T48" fmla="*/ 0 w 1298"/>
                <a:gd name="T49" fmla="*/ 0 h 248"/>
                <a:gd name="T50" fmla="*/ 0 w 1298"/>
                <a:gd name="T51" fmla="*/ 0 h 248"/>
                <a:gd name="T52" fmla="*/ 0 w 1298"/>
                <a:gd name="T53" fmla="*/ 0 h 248"/>
                <a:gd name="T54" fmla="*/ 0 w 1298"/>
                <a:gd name="T55" fmla="*/ 0 h 248"/>
                <a:gd name="T56" fmla="*/ 0 w 1298"/>
                <a:gd name="T57" fmla="*/ 0 h 248"/>
                <a:gd name="T58" fmla="*/ 0 w 1298"/>
                <a:gd name="T59" fmla="*/ 0 h 248"/>
                <a:gd name="T60" fmla="*/ 0 w 1298"/>
                <a:gd name="T61" fmla="*/ 0 h 248"/>
                <a:gd name="T62" fmla="*/ 0 w 1298"/>
                <a:gd name="T63" fmla="*/ 0 h 248"/>
                <a:gd name="T64" fmla="*/ 0 w 1298"/>
                <a:gd name="T65" fmla="*/ 0 h 248"/>
                <a:gd name="T66" fmla="*/ 0 w 1298"/>
                <a:gd name="T67" fmla="*/ 0 h 248"/>
                <a:gd name="T68" fmla="*/ 0 w 1298"/>
                <a:gd name="T69" fmla="*/ 0 h 248"/>
                <a:gd name="T70" fmla="*/ 0 w 1298"/>
                <a:gd name="T71" fmla="*/ 0 h 248"/>
                <a:gd name="T72" fmla="*/ 0 w 1298"/>
                <a:gd name="T73" fmla="*/ 0 h 248"/>
                <a:gd name="T74" fmla="*/ 0 w 1298"/>
                <a:gd name="T75" fmla="*/ 0 h 248"/>
                <a:gd name="T76" fmla="*/ 0 w 1298"/>
                <a:gd name="T77" fmla="*/ 0 h 248"/>
                <a:gd name="T78" fmla="*/ 0 w 1298"/>
                <a:gd name="T79" fmla="*/ 0 h 248"/>
                <a:gd name="T80" fmla="*/ 0 w 1298"/>
                <a:gd name="T81" fmla="*/ 0 h 248"/>
                <a:gd name="T82" fmla="*/ 0 w 1298"/>
                <a:gd name="T83" fmla="*/ 0 h 248"/>
                <a:gd name="T84" fmla="*/ 0 w 1298"/>
                <a:gd name="T85" fmla="*/ 0 h 248"/>
                <a:gd name="T86" fmla="*/ 0 w 1298"/>
                <a:gd name="T87" fmla="*/ 0 h 248"/>
                <a:gd name="T88" fmla="*/ 0 w 1298"/>
                <a:gd name="T89" fmla="*/ 0 h 248"/>
                <a:gd name="T90" fmla="*/ 0 w 1298"/>
                <a:gd name="T91" fmla="*/ 0 h 248"/>
                <a:gd name="T92" fmla="*/ 0 w 1298"/>
                <a:gd name="T93" fmla="*/ 0 h 248"/>
                <a:gd name="T94" fmla="*/ 0 w 1298"/>
                <a:gd name="T95" fmla="*/ 0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48"/>
                <a:gd name="T146" fmla="*/ 1298 w 1298"/>
                <a:gd name="T147" fmla="*/ 248 h 2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48">
                  <a:moveTo>
                    <a:pt x="105" y="0"/>
                  </a:moveTo>
                  <a:lnTo>
                    <a:pt x="137" y="1"/>
                  </a:lnTo>
                  <a:lnTo>
                    <a:pt x="168" y="2"/>
                  </a:lnTo>
                  <a:lnTo>
                    <a:pt x="195" y="3"/>
                  </a:lnTo>
                  <a:lnTo>
                    <a:pt x="220" y="4"/>
                  </a:lnTo>
                  <a:lnTo>
                    <a:pt x="244" y="5"/>
                  </a:lnTo>
                  <a:lnTo>
                    <a:pt x="266" y="5"/>
                  </a:lnTo>
                  <a:lnTo>
                    <a:pt x="288" y="6"/>
                  </a:lnTo>
                  <a:lnTo>
                    <a:pt x="308" y="7"/>
                  </a:lnTo>
                  <a:lnTo>
                    <a:pt x="327" y="7"/>
                  </a:lnTo>
                  <a:lnTo>
                    <a:pt x="346" y="8"/>
                  </a:lnTo>
                  <a:lnTo>
                    <a:pt x="365" y="9"/>
                  </a:lnTo>
                  <a:lnTo>
                    <a:pt x="384" y="9"/>
                  </a:lnTo>
                  <a:lnTo>
                    <a:pt x="403" y="11"/>
                  </a:lnTo>
                  <a:lnTo>
                    <a:pt x="423" y="12"/>
                  </a:lnTo>
                  <a:lnTo>
                    <a:pt x="444" y="12"/>
                  </a:lnTo>
                  <a:lnTo>
                    <a:pt x="465" y="13"/>
                  </a:lnTo>
                  <a:lnTo>
                    <a:pt x="489" y="14"/>
                  </a:lnTo>
                  <a:lnTo>
                    <a:pt x="514" y="15"/>
                  </a:lnTo>
                  <a:lnTo>
                    <a:pt x="541" y="16"/>
                  </a:lnTo>
                  <a:lnTo>
                    <a:pt x="570" y="17"/>
                  </a:lnTo>
                  <a:lnTo>
                    <a:pt x="602" y="18"/>
                  </a:lnTo>
                  <a:lnTo>
                    <a:pt x="635" y="20"/>
                  </a:lnTo>
                  <a:lnTo>
                    <a:pt x="673" y="21"/>
                  </a:lnTo>
                  <a:lnTo>
                    <a:pt x="713" y="23"/>
                  </a:lnTo>
                  <a:lnTo>
                    <a:pt x="757" y="24"/>
                  </a:lnTo>
                  <a:lnTo>
                    <a:pt x="805" y="26"/>
                  </a:lnTo>
                  <a:lnTo>
                    <a:pt x="856" y="28"/>
                  </a:lnTo>
                  <a:lnTo>
                    <a:pt x="913" y="30"/>
                  </a:lnTo>
                  <a:lnTo>
                    <a:pt x="974" y="33"/>
                  </a:lnTo>
                  <a:lnTo>
                    <a:pt x="1039" y="35"/>
                  </a:lnTo>
                  <a:lnTo>
                    <a:pt x="1110" y="38"/>
                  </a:lnTo>
                  <a:lnTo>
                    <a:pt x="1186" y="42"/>
                  </a:lnTo>
                  <a:lnTo>
                    <a:pt x="1213" y="45"/>
                  </a:lnTo>
                  <a:lnTo>
                    <a:pt x="1237" y="53"/>
                  </a:lnTo>
                  <a:lnTo>
                    <a:pt x="1256" y="63"/>
                  </a:lnTo>
                  <a:lnTo>
                    <a:pt x="1271" y="78"/>
                  </a:lnTo>
                  <a:lnTo>
                    <a:pt x="1283" y="94"/>
                  </a:lnTo>
                  <a:lnTo>
                    <a:pt x="1291" y="112"/>
                  </a:lnTo>
                  <a:lnTo>
                    <a:pt x="1296" y="132"/>
                  </a:lnTo>
                  <a:lnTo>
                    <a:pt x="1298" y="151"/>
                  </a:lnTo>
                  <a:lnTo>
                    <a:pt x="1297" y="171"/>
                  </a:lnTo>
                  <a:lnTo>
                    <a:pt x="1292" y="190"/>
                  </a:lnTo>
                  <a:lnTo>
                    <a:pt x="1284" y="206"/>
                  </a:lnTo>
                  <a:lnTo>
                    <a:pt x="1271" y="221"/>
                  </a:lnTo>
                  <a:lnTo>
                    <a:pt x="1256" y="232"/>
                  </a:lnTo>
                  <a:lnTo>
                    <a:pt x="1238" y="241"/>
                  </a:lnTo>
                  <a:lnTo>
                    <a:pt x="1215" y="247"/>
                  </a:lnTo>
                  <a:lnTo>
                    <a:pt x="1191" y="248"/>
                  </a:lnTo>
                  <a:lnTo>
                    <a:pt x="1159" y="247"/>
                  </a:lnTo>
                  <a:lnTo>
                    <a:pt x="1128" y="244"/>
                  </a:lnTo>
                  <a:lnTo>
                    <a:pt x="1101" y="243"/>
                  </a:lnTo>
                  <a:lnTo>
                    <a:pt x="1075" y="242"/>
                  </a:lnTo>
                  <a:lnTo>
                    <a:pt x="1051" y="241"/>
                  </a:lnTo>
                  <a:lnTo>
                    <a:pt x="1028" y="240"/>
                  </a:lnTo>
                  <a:lnTo>
                    <a:pt x="1008" y="239"/>
                  </a:lnTo>
                  <a:lnTo>
                    <a:pt x="988" y="238"/>
                  </a:lnTo>
                  <a:lnTo>
                    <a:pt x="968" y="238"/>
                  </a:lnTo>
                  <a:lnTo>
                    <a:pt x="949" y="237"/>
                  </a:lnTo>
                  <a:lnTo>
                    <a:pt x="930" y="236"/>
                  </a:lnTo>
                  <a:lnTo>
                    <a:pt x="912" y="235"/>
                  </a:lnTo>
                  <a:lnTo>
                    <a:pt x="892" y="234"/>
                  </a:lnTo>
                  <a:lnTo>
                    <a:pt x="872" y="233"/>
                  </a:lnTo>
                  <a:lnTo>
                    <a:pt x="852" y="233"/>
                  </a:lnTo>
                  <a:lnTo>
                    <a:pt x="831" y="232"/>
                  </a:lnTo>
                  <a:lnTo>
                    <a:pt x="808" y="231"/>
                  </a:lnTo>
                  <a:lnTo>
                    <a:pt x="782" y="230"/>
                  </a:lnTo>
                  <a:lnTo>
                    <a:pt x="756" y="229"/>
                  </a:lnTo>
                  <a:lnTo>
                    <a:pt x="727" y="228"/>
                  </a:lnTo>
                  <a:lnTo>
                    <a:pt x="695" y="227"/>
                  </a:lnTo>
                  <a:lnTo>
                    <a:pt x="661" y="225"/>
                  </a:lnTo>
                  <a:lnTo>
                    <a:pt x="624" y="224"/>
                  </a:lnTo>
                  <a:lnTo>
                    <a:pt x="583" y="223"/>
                  </a:lnTo>
                  <a:lnTo>
                    <a:pt x="539" y="221"/>
                  </a:lnTo>
                  <a:lnTo>
                    <a:pt x="491" y="219"/>
                  </a:lnTo>
                  <a:lnTo>
                    <a:pt x="439" y="216"/>
                  </a:lnTo>
                  <a:lnTo>
                    <a:pt x="383" y="214"/>
                  </a:lnTo>
                  <a:lnTo>
                    <a:pt x="322" y="212"/>
                  </a:lnTo>
                  <a:lnTo>
                    <a:pt x="256" y="210"/>
                  </a:lnTo>
                  <a:lnTo>
                    <a:pt x="186" y="208"/>
                  </a:lnTo>
                  <a:lnTo>
                    <a:pt x="110" y="205"/>
                  </a:lnTo>
                  <a:lnTo>
                    <a:pt x="85" y="202"/>
                  </a:lnTo>
                  <a:lnTo>
                    <a:pt x="64" y="195"/>
                  </a:lnTo>
                  <a:lnTo>
                    <a:pt x="46" y="184"/>
                  </a:lnTo>
                  <a:lnTo>
                    <a:pt x="30" y="170"/>
                  </a:lnTo>
                  <a:lnTo>
                    <a:pt x="17" y="153"/>
                  </a:lnTo>
                  <a:lnTo>
                    <a:pt x="8" y="136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5" y="39"/>
                  </a:lnTo>
                  <a:lnTo>
                    <a:pt x="26" y="25"/>
                  </a:lnTo>
                  <a:lnTo>
                    <a:pt x="42" y="14"/>
                  </a:lnTo>
                  <a:lnTo>
                    <a:pt x="60" y="5"/>
                  </a:lnTo>
                  <a:lnTo>
                    <a:pt x="8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18" name="Freeform 114"/>
            <p:cNvSpPr>
              <a:spLocks/>
            </p:cNvSpPr>
            <p:nvPr/>
          </p:nvSpPr>
          <p:spPr bwMode="auto">
            <a:xfrm>
              <a:off x="4207" y="1646"/>
              <a:ext cx="129" cy="19"/>
            </a:xfrm>
            <a:custGeom>
              <a:avLst/>
              <a:gdLst>
                <a:gd name="T0" fmla="*/ 0 w 1286"/>
                <a:gd name="T1" fmla="*/ 0 h 239"/>
                <a:gd name="T2" fmla="*/ 0 w 1286"/>
                <a:gd name="T3" fmla="*/ 0 h 239"/>
                <a:gd name="T4" fmla="*/ 0 w 1286"/>
                <a:gd name="T5" fmla="*/ 0 h 239"/>
                <a:gd name="T6" fmla="*/ 0 w 1286"/>
                <a:gd name="T7" fmla="*/ 0 h 239"/>
                <a:gd name="T8" fmla="*/ 0 w 1286"/>
                <a:gd name="T9" fmla="*/ 0 h 239"/>
                <a:gd name="T10" fmla="*/ 0 w 1286"/>
                <a:gd name="T11" fmla="*/ 0 h 239"/>
                <a:gd name="T12" fmla="*/ 0 w 1286"/>
                <a:gd name="T13" fmla="*/ 0 h 239"/>
                <a:gd name="T14" fmla="*/ 0 w 1286"/>
                <a:gd name="T15" fmla="*/ 0 h 239"/>
                <a:gd name="T16" fmla="*/ 0 w 1286"/>
                <a:gd name="T17" fmla="*/ 0 h 239"/>
                <a:gd name="T18" fmla="*/ 0 w 1286"/>
                <a:gd name="T19" fmla="*/ 0 h 239"/>
                <a:gd name="T20" fmla="*/ 0 w 1286"/>
                <a:gd name="T21" fmla="*/ 0 h 239"/>
                <a:gd name="T22" fmla="*/ 0 w 1286"/>
                <a:gd name="T23" fmla="*/ 0 h 239"/>
                <a:gd name="T24" fmla="*/ 0 w 1286"/>
                <a:gd name="T25" fmla="*/ 0 h 239"/>
                <a:gd name="T26" fmla="*/ 0 w 1286"/>
                <a:gd name="T27" fmla="*/ 0 h 239"/>
                <a:gd name="T28" fmla="*/ 0 w 1286"/>
                <a:gd name="T29" fmla="*/ 0 h 239"/>
                <a:gd name="T30" fmla="*/ 0 w 1286"/>
                <a:gd name="T31" fmla="*/ 0 h 239"/>
                <a:gd name="T32" fmla="*/ 0 w 1286"/>
                <a:gd name="T33" fmla="*/ 0 h 239"/>
                <a:gd name="T34" fmla="*/ 0 w 1286"/>
                <a:gd name="T35" fmla="*/ 0 h 239"/>
                <a:gd name="T36" fmla="*/ 0 w 1286"/>
                <a:gd name="T37" fmla="*/ 0 h 239"/>
                <a:gd name="T38" fmla="*/ 0 w 1286"/>
                <a:gd name="T39" fmla="*/ 0 h 239"/>
                <a:gd name="T40" fmla="*/ 0 w 1286"/>
                <a:gd name="T41" fmla="*/ 0 h 239"/>
                <a:gd name="T42" fmla="*/ 0 w 1286"/>
                <a:gd name="T43" fmla="*/ 0 h 239"/>
                <a:gd name="T44" fmla="*/ 0 w 1286"/>
                <a:gd name="T45" fmla="*/ 0 h 239"/>
                <a:gd name="T46" fmla="*/ 0 w 1286"/>
                <a:gd name="T47" fmla="*/ 0 h 239"/>
                <a:gd name="T48" fmla="*/ 0 w 1286"/>
                <a:gd name="T49" fmla="*/ 0 h 239"/>
                <a:gd name="T50" fmla="*/ 0 w 1286"/>
                <a:gd name="T51" fmla="*/ 0 h 239"/>
                <a:gd name="T52" fmla="*/ 0 w 1286"/>
                <a:gd name="T53" fmla="*/ 0 h 239"/>
                <a:gd name="T54" fmla="*/ 0 w 1286"/>
                <a:gd name="T55" fmla="*/ 0 h 239"/>
                <a:gd name="T56" fmla="*/ 0 w 1286"/>
                <a:gd name="T57" fmla="*/ 0 h 239"/>
                <a:gd name="T58" fmla="*/ 0 w 1286"/>
                <a:gd name="T59" fmla="*/ 0 h 239"/>
                <a:gd name="T60" fmla="*/ 0 w 1286"/>
                <a:gd name="T61" fmla="*/ 0 h 239"/>
                <a:gd name="T62" fmla="*/ 0 w 1286"/>
                <a:gd name="T63" fmla="*/ 0 h 239"/>
                <a:gd name="T64" fmla="*/ 0 w 1286"/>
                <a:gd name="T65" fmla="*/ 0 h 239"/>
                <a:gd name="T66" fmla="*/ 0 w 1286"/>
                <a:gd name="T67" fmla="*/ 0 h 239"/>
                <a:gd name="T68" fmla="*/ 0 w 1286"/>
                <a:gd name="T69" fmla="*/ 0 h 239"/>
                <a:gd name="T70" fmla="*/ 0 w 1286"/>
                <a:gd name="T71" fmla="*/ 0 h 239"/>
                <a:gd name="T72" fmla="*/ 0 w 1286"/>
                <a:gd name="T73" fmla="*/ 0 h 239"/>
                <a:gd name="T74" fmla="*/ 0 w 1286"/>
                <a:gd name="T75" fmla="*/ 0 h 239"/>
                <a:gd name="T76" fmla="*/ 0 w 1286"/>
                <a:gd name="T77" fmla="*/ 0 h 239"/>
                <a:gd name="T78" fmla="*/ 0 w 1286"/>
                <a:gd name="T79" fmla="*/ 0 h 239"/>
                <a:gd name="T80" fmla="*/ 0 w 1286"/>
                <a:gd name="T81" fmla="*/ 0 h 239"/>
                <a:gd name="T82" fmla="*/ 0 w 1286"/>
                <a:gd name="T83" fmla="*/ 0 h 239"/>
                <a:gd name="T84" fmla="*/ 0 w 1286"/>
                <a:gd name="T85" fmla="*/ 0 h 239"/>
                <a:gd name="T86" fmla="*/ 0 w 1286"/>
                <a:gd name="T87" fmla="*/ 0 h 239"/>
                <a:gd name="T88" fmla="*/ 0 w 1286"/>
                <a:gd name="T89" fmla="*/ 0 h 239"/>
                <a:gd name="T90" fmla="*/ 0 w 1286"/>
                <a:gd name="T91" fmla="*/ 0 h 239"/>
                <a:gd name="T92" fmla="*/ 0 w 1286"/>
                <a:gd name="T93" fmla="*/ 0 h 239"/>
                <a:gd name="T94" fmla="*/ 0 w 1286"/>
                <a:gd name="T95" fmla="*/ 0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6"/>
                <a:gd name="T145" fmla="*/ 0 h 239"/>
                <a:gd name="T146" fmla="*/ 1286 w 1286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6" h="239">
                  <a:moveTo>
                    <a:pt x="98" y="0"/>
                  </a:moveTo>
                  <a:lnTo>
                    <a:pt x="130" y="2"/>
                  </a:lnTo>
                  <a:lnTo>
                    <a:pt x="161" y="3"/>
                  </a:lnTo>
                  <a:lnTo>
                    <a:pt x="188" y="4"/>
                  </a:lnTo>
                  <a:lnTo>
                    <a:pt x="213" y="5"/>
                  </a:lnTo>
                  <a:lnTo>
                    <a:pt x="238" y="6"/>
                  </a:lnTo>
                  <a:lnTo>
                    <a:pt x="260" y="6"/>
                  </a:lnTo>
                  <a:lnTo>
                    <a:pt x="282" y="7"/>
                  </a:lnTo>
                  <a:lnTo>
                    <a:pt x="301" y="8"/>
                  </a:lnTo>
                  <a:lnTo>
                    <a:pt x="321" y="9"/>
                  </a:lnTo>
                  <a:lnTo>
                    <a:pt x="339" y="9"/>
                  </a:lnTo>
                  <a:lnTo>
                    <a:pt x="359" y="10"/>
                  </a:lnTo>
                  <a:lnTo>
                    <a:pt x="378" y="11"/>
                  </a:lnTo>
                  <a:lnTo>
                    <a:pt x="397" y="11"/>
                  </a:lnTo>
                  <a:lnTo>
                    <a:pt x="417" y="12"/>
                  </a:lnTo>
                  <a:lnTo>
                    <a:pt x="438" y="13"/>
                  </a:lnTo>
                  <a:lnTo>
                    <a:pt x="459" y="14"/>
                  </a:lnTo>
                  <a:lnTo>
                    <a:pt x="483" y="15"/>
                  </a:lnTo>
                  <a:lnTo>
                    <a:pt x="508" y="15"/>
                  </a:lnTo>
                  <a:lnTo>
                    <a:pt x="535" y="17"/>
                  </a:lnTo>
                  <a:lnTo>
                    <a:pt x="564" y="18"/>
                  </a:lnTo>
                  <a:lnTo>
                    <a:pt x="596" y="19"/>
                  </a:lnTo>
                  <a:lnTo>
                    <a:pt x="630" y="20"/>
                  </a:lnTo>
                  <a:lnTo>
                    <a:pt x="667" y="22"/>
                  </a:lnTo>
                  <a:lnTo>
                    <a:pt x="707" y="23"/>
                  </a:lnTo>
                  <a:lnTo>
                    <a:pt x="751" y="25"/>
                  </a:lnTo>
                  <a:lnTo>
                    <a:pt x="799" y="27"/>
                  </a:lnTo>
                  <a:lnTo>
                    <a:pt x="850" y="29"/>
                  </a:lnTo>
                  <a:lnTo>
                    <a:pt x="907" y="32"/>
                  </a:lnTo>
                  <a:lnTo>
                    <a:pt x="967" y="35"/>
                  </a:lnTo>
                  <a:lnTo>
                    <a:pt x="1033" y="37"/>
                  </a:lnTo>
                  <a:lnTo>
                    <a:pt x="1103" y="40"/>
                  </a:lnTo>
                  <a:lnTo>
                    <a:pt x="1179" y="43"/>
                  </a:lnTo>
                  <a:lnTo>
                    <a:pt x="1206" y="46"/>
                  </a:lnTo>
                  <a:lnTo>
                    <a:pt x="1229" y="53"/>
                  </a:lnTo>
                  <a:lnTo>
                    <a:pt x="1247" y="64"/>
                  </a:lnTo>
                  <a:lnTo>
                    <a:pt x="1261" y="77"/>
                  </a:lnTo>
                  <a:lnTo>
                    <a:pt x="1272" y="93"/>
                  </a:lnTo>
                  <a:lnTo>
                    <a:pt x="1280" y="109"/>
                  </a:lnTo>
                  <a:lnTo>
                    <a:pt x="1284" y="127"/>
                  </a:lnTo>
                  <a:lnTo>
                    <a:pt x="1286" y="144"/>
                  </a:lnTo>
                  <a:lnTo>
                    <a:pt x="1286" y="165"/>
                  </a:lnTo>
                  <a:lnTo>
                    <a:pt x="1281" y="184"/>
                  </a:lnTo>
                  <a:lnTo>
                    <a:pt x="1272" y="199"/>
                  </a:lnTo>
                  <a:lnTo>
                    <a:pt x="1261" y="214"/>
                  </a:lnTo>
                  <a:lnTo>
                    <a:pt x="1246" y="225"/>
                  </a:lnTo>
                  <a:lnTo>
                    <a:pt x="1228" y="232"/>
                  </a:lnTo>
                  <a:lnTo>
                    <a:pt x="1207" y="238"/>
                  </a:lnTo>
                  <a:lnTo>
                    <a:pt x="1184" y="239"/>
                  </a:lnTo>
                  <a:lnTo>
                    <a:pt x="1152" y="238"/>
                  </a:lnTo>
                  <a:lnTo>
                    <a:pt x="1121" y="235"/>
                  </a:lnTo>
                  <a:lnTo>
                    <a:pt x="1094" y="234"/>
                  </a:lnTo>
                  <a:lnTo>
                    <a:pt x="1068" y="233"/>
                  </a:lnTo>
                  <a:lnTo>
                    <a:pt x="1044" y="232"/>
                  </a:lnTo>
                  <a:lnTo>
                    <a:pt x="1021" y="231"/>
                  </a:lnTo>
                  <a:lnTo>
                    <a:pt x="1001" y="230"/>
                  </a:lnTo>
                  <a:lnTo>
                    <a:pt x="981" y="229"/>
                  </a:lnTo>
                  <a:lnTo>
                    <a:pt x="961" y="229"/>
                  </a:lnTo>
                  <a:lnTo>
                    <a:pt x="942" y="228"/>
                  </a:lnTo>
                  <a:lnTo>
                    <a:pt x="923" y="227"/>
                  </a:lnTo>
                  <a:lnTo>
                    <a:pt x="905" y="226"/>
                  </a:lnTo>
                  <a:lnTo>
                    <a:pt x="885" y="225"/>
                  </a:lnTo>
                  <a:lnTo>
                    <a:pt x="865" y="224"/>
                  </a:lnTo>
                  <a:lnTo>
                    <a:pt x="845" y="224"/>
                  </a:lnTo>
                  <a:lnTo>
                    <a:pt x="824" y="223"/>
                  </a:lnTo>
                  <a:lnTo>
                    <a:pt x="801" y="222"/>
                  </a:lnTo>
                  <a:lnTo>
                    <a:pt x="775" y="221"/>
                  </a:lnTo>
                  <a:lnTo>
                    <a:pt x="749" y="220"/>
                  </a:lnTo>
                  <a:lnTo>
                    <a:pt x="720" y="219"/>
                  </a:lnTo>
                  <a:lnTo>
                    <a:pt x="688" y="218"/>
                  </a:lnTo>
                  <a:lnTo>
                    <a:pt x="654" y="216"/>
                  </a:lnTo>
                  <a:lnTo>
                    <a:pt x="617" y="215"/>
                  </a:lnTo>
                  <a:lnTo>
                    <a:pt x="576" y="214"/>
                  </a:lnTo>
                  <a:lnTo>
                    <a:pt x="532" y="212"/>
                  </a:lnTo>
                  <a:lnTo>
                    <a:pt x="484" y="210"/>
                  </a:lnTo>
                  <a:lnTo>
                    <a:pt x="432" y="207"/>
                  </a:lnTo>
                  <a:lnTo>
                    <a:pt x="376" y="205"/>
                  </a:lnTo>
                  <a:lnTo>
                    <a:pt x="315" y="203"/>
                  </a:lnTo>
                  <a:lnTo>
                    <a:pt x="249" y="201"/>
                  </a:lnTo>
                  <a:lnTo>
                    <a:pt x="179" y="199"/>
                  </a:lnTo>
                  <a:lnTo>
                    <a:pt x="103" y="196"/>
                  </a:lnTo>
                  <a:lnTo>
                    <a:pt x="80" y="193"/>
                  </a:lnTo>
                  <a:lnTo>
                    <a:pt x="61" y="186"/>
                  </a:lnTo>
                  <a:lnTo>
                    <a:pt x="44" y="175"/>
                  </a:lnTo>
                  <a:lnTo>
                    <a:pt x="28" y="162"/>
                  </a:lnTo>
                  <a:lnTo>
                    <a:pt x="16" y="146"/>
                  </a:lnTo>
                  <a:lnTo>
                    <a:pt x="7" y="128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6" y="25"/>
                  </a:lnTo>
                  <a:lnTo>
                    <a:pt x="40" y="15"/>
                  </a:lnTo>
                  <a:lnTo>
                    <a:pt x="57" y="7"/>
                  </a:lnTo>
                  <a:lnTo>
                    <a:pt x="76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19" name="Freeform 115"/>
            <p:cNvSpPr>
              <a:spLocks/>
            </p:cNvSpPr>
            <p:nvPr/>
          </p:nvSpPr>
          <p:spPr bwMode="auto">
            <a:xfrm>
              <a:off x="4208" y="1647"/>
              <a:ext cx="127" cy="18"/>
            </a:xfrm>
            <a:custGeom>
              <a:avLst/>
              <a:gdLst>
                <a:gd name="T0" fmla="*/ 0 w 1277"/>
                <a:gd name="T1" fmla="*/ 0 h 226"/>
                <a:gd name="T2" fmla="*/ 0 w 1277"/>
                <a:gd name="T3" fmla="*/ 0 h 226"/>
                <a:gd name="T4" fmla="*/ 0 w 1277"/>
                <a:gd name="T5" fmla="*/ 0 h 226"/>
                <a:gd name="T6" fmla="*/ 0 w 1277"/>
                <a:gd name="T7" fmla="*/ 0 h 226"/>
                <a:gd name="T8" fmla="*/ 0 w 1277"/>
                <a:gd name="T9" fmla="*/ 0 h 226"/>
                <a:gd name="T10" fmla="*/ 0 w 1277"/>
                <a:gd name="T11" fmla="*/ 0 h 226"/>
                <a:gd name="T12" fmla="*/ 0 w 1277"/>
                <a:gd name="T13" fmla="*/ 0 h 226"/>
                <a:gd name="T14" fmla="*/ 0 w 1277"/>
                <a:gd name="T15" fmla="*/ 0 h 226"/>
                <a:gd name="T16" fmla="*/ 0 w 1277"/>
                <a:gd name="T17" fmla="*/ 0 h 226"/>
                <a:gd name="T18" fmla="*/ 0 w 1277"/>
                <a:gd name="T19" fmla="*/ 0 h 226"/>
                <a:gd name="T20" fmla="*/ 0 w 1277"/>
                <a:gd name="T21" fmla="*/ 0 h 226"/>
                <a:gd name="T22" fmla="*/ 0 w 1277"/>
                <a:gd name="T23" fmla="*/ 0 h 226"/>
                <a:gd name="T24" fmla="*/ 0 w 1277"/>
                <a:gd name="T25" fmla="*/ 0 h 226"/>
                <a:gd name="T26" fmla="*/ 0 w 1277"/>
                <a:gd name="T27" fmla="*/ 0 h 226"/>
                <a:gd name="T28" fmla="*/ 0 w 1277"/>
                <a:gd name="T29" fmla="*/ 0 h 226"/>
                <a:gd name="T30" fmla="*/ 0 w 1277"/>
                <a:gd name="T31" fmla="*/ 0 h 226"/>
                <a:gd name="T32" fmla="*/ 0 w 1277"/>
                <a:gd name="T33" fmla="*/ 0 h 226"/>
                <a:gd name="T34" fmla="*/ 0 w 1277"/>
                <a:gd name="T35" fmla="*/ 0 h 226"/>
                <a:gd name="T36" fmla="*/ 0 w 1277"/>
                <a:gd name="T37" fmla="*/ 0 h 226"/>
                <a:gd name="T38" fmla="*/ 0 w 1277"/>
                <a:gd name="T39" fmla="*/ 0 h 226"/>
                <a:gd name="T40" fmla="*/ 0 w 1277"/>
                <a:gd name="T41" fmla="*/ 0 h 226"/>
                <a:gd name="T42" fmla="*/ 0 w 1277"/>
                <a:gd name="T43" fmla="*/ 0 h 226"/>
                <a:gd name="T44" fmla="*/ 0 w 1277"/>
                <a:gd name="T45" fmla="*/ 0 h 226"/>
                <a:gd name="T46" fmla="*/ 0 w 1277"/>
                <a:gd name="T47" fmla="*/ 0 h 226"/>
                <a:gd name="T48" fmla="*/ 0 w 1277"/>
                <a:gd name="T49" fmla="*/ 0 h 226"/>
                <a:gd name="T50" fmla="*/ 0 w 1277"/>
                <a:gd name="T51" fmla="*/ 0 h 226"/>
                <a:gd name="T52" fmla="*/ 0 w 1277"/>
                <a:gd name="T53" fmla="*/ 0 h 226"/>
                <a:gd name="T54" fmla="*/ 0 w 1277"/>
                <a:gd name="T55" fmla="*/ 0 h 226"/>
                <a:gd name="T56" fmla="*/ 0 w 1277"/>
                <a:gd name="T57" fmla="*/ 0 h 226"/>
                <a:gd name="T58" fmla="*/ 0 w 1277"/>
                <a:gd name="T59" fmla="*/ 0 h 226"/>
                <a:gd name="T60" fmla="*/ 0 w 1277"/>
                <a:gd name="T61" fmla="*/ 0 h 226"/>
                <a:gd name="T62" fmla="*/ 0 w 1277"/>
                <a:gd name="T63" fmla="*/ 0 h 226"/>
                <a:gd name="T64" fmla="*/ 0 w 1277"/>
                <a:gd name="T65" fmla="*/ 0 h 226"/>
                <a:gd name="T66" fmla="*/ 0 w 1277"/>
                <a:gd name="T67" fmla="*/ 0 h 226"/>
                <a:gd name="T68" fmla="*/ 0 w 1277"/>
                <a:gd name="T69" fmla="*/ 0 h 226"/>
                <a:gd name="T70" fmla="*/ 0 w 1277"/>
                <a:gd name="T71" fmla="*/ 0 h 226"/>
                <a:gd name="T72" fmla="*/ 0 w 1277"/>
                <a:gd name="T73" fmla="*/ 0 h 226"/>
                <a:gd name="T74" fmla="*/ 0 w 1277"/>
                <a:gd name="T75" fmla="*/ 0 h 226"/>
                <a:gd name="T76" fmla="*/ 0 w 1277"/>
                <a:gd name="T77" fmla="*/ 0 h 226"/>
                <a:gd name="T78" fmla="*/ 0 w 1277"/>
                <a:gd name="T79" fmla="*/ 0 h 226"/>
                <a:gd name="T80" fmla="*/ 0 w 1277"/>
                <a:gd name="T81" fmla="*/ 0 h 226"/>
                <a:gd name="T82" fmla="*/ 0 w 1277"/>
                <a:gd name="T83" fmla="*/ 0 h 226"/>
                <a:gd name="T84" fmla="*/ 0 w 1277"/>
                <a:gd name="T85" fmla="*/ 0 h 226"/>
                <a:gd name="T86" fmla="*/ 0 w 1277"/>
                <a:gd name="T87" fmla="*/ 0 h 226"/>
                <a:gd name="T88" fmla="*/ 0 w 1277"/>
                <a:gd name="T89" fmla="*/ 0 h 226"/>
                <a:gd name="T90" fmla="*/ 0 w 1277"/>
                <a:gd name="T91" fmla="*/ 0 h 226"/>
                <a:gd name="T92" fmla="*/ 0 w 1277"/>
                <a:gd name="T93" fmla="*/ 0 h 226"/>
                <a:gd name="T94" fmla="*/ 0 w 1277"/>
                <a:gd name="T95" fmla="*/ 0 h 2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7"/>
                <a:gd name="T145" fmla="*/ 0 h 226"/>
                <a:gd name="T146" fmla="*/ 1277 w 1277"/>
                <a:gd name="T147" fmla="*/ 226 h 2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7" h="226">
                  <a:moveTo>
                    <a:pt x="93" y="0"/>
                  </a:moveTo>
                  <a:lnTo>
                    <a:pt x="125" y="1"/>
                  </a:lnTo>
                  <a:lnTo>
                    <a:pt x="156" y="2"/>
                  </a:lnTo>
                  <a:lnTo>
                    <a:pt x="183" y="3"/>
                  </a:lnTo>
                  <a:lnTo>
                    <a:pt x="208" y="4"/>
                  </a:lnTo>
                  <a:lnTo>
                    <a:pt x="233" y="5"/>
                  </a:lnTo>
                  <a:lnTo>
                    <a:pt x="255" y="5"/>
                  </a:lnTo>
                  <a:lnTo>
                    <a:pt x="277" y="6"/>
                  </a:lnTo>
                  <a:lnTo>
                    <a:pt x="296" y="7"/>
                  </a:lnTo>
                  <a:lnTo>
                    <a:pt x="316" y="8"/>
                  </a:lnTo>
                  <a:lnTo>
                    <a:pt x="334" y="8"/>
                  </a:lnTo>
                  <a:lnTo>
                    <a:pt x="354" y="9"/>
                  </a:lnTo>
                  <a:lnTo>
                    <a:pt x="373" y="10"/>
                  </a:lnTo>
                  <a:lnTo>
                    <a:pt x="392" y="10"/>
                  </a:lnTo>
                  <a:lnTo>
                    <a:pt x="412" y="11"/>
                  </a:lnTo>
                  <a:lnTo>
                    <a:pt x="433" y="12"/>
                  </a:lnTo>
                  <a:lnTo>
                    <a:pt x="454" y="13"/>
                  </a:lnTo>
                  <a:lnTo>
                    <a:pt x="478" y="14"/>
                  </a:lnTo>
                  <a:lnTo>
                    <a:pt x="503" y="14"/>
                  </a:lnTo>
                  <a:lnTo>
                    <a:pt x="530" y="16"/>
                  </a:lnTo>
                  <a:lnTo>
                    <a:pt x="559" y="17"/>
                  </a:lnTo>
                  <a:lnTo>
                    <a:pt x="591" y="19"/>
                  </a:lnTo>
                  <a:lnTo>
                    <a:pt x="625" y="20"/>
                  </a:lnTo>
                  <a:lnTo>
                    <a:pt x="662" y="22"/>
                  </a:lnTo>
                  <a:lnTo>
                    <a:pt x="702" y="23"/>
                  </a:lnTo>
                  <a:lnTo>
                    <a:pt x="746" y="25"/>
                  </a:lnTo>
                  <a:lnTo>
                    <a:pt x="794" y="27"/>
                  </a:lnTo>
                  <a:lnTo>
                    <a:pt x="845" y="29"/>
                  </a:lnTo>
                  <a:lnTo>
                    <a:pt x="902" y="31"/>
                  </a:lnTo>
                  <a:lnTo>
                    <a:pt x="962" y="34"/>
                  </a:lnTo>
                  <a:lnTo>
                    <a:pt x="1028" y="36"/>
                  </a:lnTo>
                  <a:lnTo>
                    <a:pt x="1098" y="39"/>
                  </a:lnTo>
                  <a:lnTo>
                    <a:pt x="1174" y="42"/>
                  </a:lnTo>
                  <a:lnTo>
                    <a:pt x="1201" y="45"/>
                  </a:lnTo>
                  <a:lnTo>
                    <a:pt x="1224" y="52"/>
                  </a:lnTo>
                  <a:lnTo>
                    <a:pt x="1241" y="62"/>
                  </a:lnTo>
                  <a:lnTo>
                    <a:pt x="1254" y="74"/>
                  </a:lnTo>
                  <a:lnTo>
                    <a:pt x="1264" y="89"/>
                  </a:lnTo>
                  <a:lnTo>
                    <a:pt x="1271" y="105"/>
                  </a:lnTo>
                  <a:lnTo>
                    <a:pt x="1275" y="122"/>
                  </a:lnTo>
                  <a:lnTo>
                    <a:pt x="1277" y="139"/>
                  </a:lnTo>
                  <a:lnTo>
                    <a:pt x="1277" y="158"/>
                  </a:lnTo>
                  <a:lnTo>
                    <a:pt x="1274" y="176"/>
                  </a:lnTo>
                  <a:lnTo>
                    <a:pt x="1265" y="190"/>
                  </a:lnTo>
                  <a:lnTo>
                    <a:pt x="1254" y="204"/>
                  </a:lnTo>
                  <a:lnTo>
                    <a:pt x="1239" y="213"/>
                  </a:lnTo>
                  <a:lnTo>
                    <a:pt x="1222" y="220"/>
                  </a:lnTo>
                  <a:lnTo>
                    <a:pt x="1201" y="225"/>
                  </a:lnTo>
                  <a:lnTo>
                    <a:pt x="1179" y="226"/>
                  </a:lnTo>
                  <a:lnTo>
                    <a:pt x="1147" y="225"/>
                  </a:lnTo>
                  <a:lnTo>
                    <a:pt x="1116" y="222"/>
                  </a:lnTo>
                  <a:lnTo>
                    <a:pt x="1089" y="221"/>
                  </a:lnTo>
                  <a:lnTo>
                    <a:pt x="1063" y="220"/>
                  </a:lnTo>
                  <a:lnTo>
                    <a:pt x="1039" y="219"/>
                  </a:lnTo>
                  <a:lnTo>
                    <a:pt x="1016" y="218"/>
                  </a:lnTo>
                  <a:lnTo>
                    <a:pt x="996" y="217"/>
                  </a:lnTo>
                  <a:lnTo>
                    <a:pt x="976" y="216"/>
                  </a:lnTo>
                  <a:lnTo>
                    <a:pt x="956" y="216"/>
                  </a:lnTo>
                  <a:lnTo>
                    <a:pt x="937" y="215"/>
                  </a:lnTo>
                  <a:lnTo>
                    <a:pt x="918" y="214"/>
                  </a:lnTo>
                  <a:lnTo>
                    <a:pt x="900" y="213"/>
                  </a:lnTo>
                  <a:lnTo>
                    <a:pt x="880" y="212"/>
                  </a:lnTo>
                  <a:lnTo>
                    <a:pt x="860" y="211"/>
                  </a:lnTo>
                  <a:lnTo>
                    <a:pt x="840" y="211"/>
                  </a:lnTo>
                  <a:lnTo>
                    <a:pt x="819" y="210"/>
                  </a:lnTo>
                  <a:lnTo>
                    <a:pt x="796" y="209"/>
                  </a:lnTo>
                  <a:lnTo>
                    <a:pt x="770" y="208"/>
                  </a:lnTo>
                  <a:lnTo>
                    <a:pt x="744" y="207"/>
                  </a:lnTo>
                  <a:lnTo>
                    <a:pt x="715" y="206"/>
                  </a:lnTo>
                  <a:lnTo>
                    <a:pt x="683" y="205"/>
                  </a:lnTo>
                  <a:lnTo>
                    <a:pt x="649" y="203"/>
                  </a:lnTo>
                  <a:lnTo>
                    <a:pt x="612" y="202"/>
                  </a:lnTo>
                  <a:lnTo>
                    <a:pt x="571" y="201"/>
                  </a:lnTo>
                  <a:lnTo>
                    <a:pt x="527" y="199"/>
                  </a:lnTo>
                  <a:lnTo>
                    <a:pt x="479" y="197"/>
                  </a:lnTo>
                  <a:lnTo>
                    <a:pt x="427" y="194"/>
                  </a:lnTo>
                  <a:lnTo>
                    <a:pt x="371" y="192"/>
                  </a:lnTo>
                  <a:lnTo>
                    <a:pt x="310" y="190"/>
                  </a:lnTo>
                  <a:lnTo>
                    <a:pt x="244" y="188"/>
                  </a:lnTo>
                  <a:lnTo>
                    <a:pt x="174" y="186"/>
                  </a:lnTo>
                  <a:lnTo>
                    <a:pt x="98" y="183"/>
                  </a:lnTo>
                  <a:lnTo>
                    <a:pt x="77" y="180"/>
                  </a:lnTo>
                  <a:lnTo>
                    <a:pt x="59" y="174"/>
                  </a:lnTo>
                  <a:lnTo>
                    <a:pt x="43" y="164"/>
                  </a:lnTo>
                  <a:lnTo>
                    <a:pt x="29" y="152"/>
                  </a:lnTo>
                  <a:lnTo>
                    <a:pt x="17" y="137"/>
                  </a:lnTo>
                  <a:lnTo>
                    <a:pt x="8" y="120"/>
                  </a:lnTo>
                  <a:lnTo>
                    <a:pt x="2" y="100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5" y="23"/>
                  </a:lnTo>
                  <a:lnTo>
                    <a:pt x="39" y="12"/>
                  </a:lnTo>
                  <a:lnTo>
                    <a:pt x="55" y="5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20" name="Freeform 116"/>
            <p:cNvSpPr>
              <a:spLocks/>
            </p:cNvSpPr>
            <p:nvPr/>
          </p:nvSpPr>
          <p:spPr bwMode="auto">
            <a:xfrm>
              <a:off x="4208" y="1648"/>
              <a:ext cx="127" cy="17"/>
            </a:xfrm>
            <a:custGeom>
              <a:avLst/>
              <a:gdLst>
                <a:gd name="T0" fmla="*/ 0 w 1267"/>
                <a:gd name="T1" fmla="*/ 0 h 216"/>
                <a:gd name="T2" fmla="*/ 0 w 1267"/>
                <a:gd name="T3" fmla="*/ 0 h 216"/>
                <a:gd name="T4" fmla="*/ 0 w 1267"/>
                <a:gd name="T5" fmla="*/ 0 h 216"/>
                <a:gd name="T6" fmla="*/ 0 w 1267"/>
                <a:gd name="T7" fmla="*/ 0 h 216"/>
                <a:gd name="T8" fmla="*/ 0 w 1267"/>
                <a:gd name="T9" fmla="*/ 0 h 216"/>
                <a:gd name="T10" fmla="*/ 0 w 1267"/>
                <a:gd name="T11" fmla="*/ 0 h 216"/>
                <a:gd name="T12" fmla="*/ 0 w 1267"/>
                <a:gd name="T13" fmla="*/ 0 h 216"/>
                <a:gd name="T14" fmla="*/ 0 w 1267"/>
                <a:gd name="T15" fmla="*/ 0 h 216"/>
                <a:gd name="T16" fmla="*/ 0 w 1267"/>
                <a:gd name="T17" fmla="*/ 0 h 216"/>
                <a:gd name="T18" fmla="*/ 0 w 1267"/>
                <a:gd name="T19" fmla="*/ 0 h 216"/>
                <a:gd name="T20" fmla="*/ 0 w 1267"/>
                <a:gd name="T21" fmla="*/ 0 h 216"/>
                <a:gd name="T22" fmla="*/ 0 w 1267"/>
                <a:gd name="T23" fmla="*/ 0 h 216"/>
                <a:gd name="T24" fmla="*/ 0 w 1267"/>
                <a:gd name="T25" fmla="*/ 0 h 216"/>
                <a:gd name="T26" fmla="*/ 0 w 1267"/>
                <a:gd name="T27" fmla="*/ 0 h 216"/>
                <a:gd name="T28" fmla="*/ 0 w 1267"/>
                <a:gd name="T29" fmla="*/ 0 h 216"/>
                <a:gd name="T30" fmla="*/ 0 w 1267"/>
                <a:gd name="T31" fmla="*/ 0 h 216"/>
                <a:gd name="T32" fmla="*/ 0 w 1267"/>
                <a:gd name="T33" fmla="*/ 0 h 216"/>
                <a:gd name="T34" fmla="*/ 0 w 1267"/>
                <a:gd name="T35" fmla="*/ 0 h 216"/>
                <a:gd name="T36" fmla="*/ 0 w 1267"/>
                <a:gd name="T37" fmla="*/ 0 h 216"/>
                <a:gd name="T38" fmla="*/ 0 w 1267"/>
                <a:gd name="T39" fmla="*/ 0 h 216"/>
                <a:gd name="T40" fmla="*/ 0 w 1267"/>
                <a:gd name="T41" fmla="*/ 0 h 216"/>
                <a:gd name="T42" fmla="*/ 0 w 1267"/>
                <a:gd name="T43" fmla="*/ 0 h 216"/>
                <a:gd name="T44" fmla="*/ 0 w 1267"/>
                <a:gd name="T45" fmla="*/ 0 h 216"/>
                <a:gd name="T46" fmla="*/ 0 w 1267"/>
                <a:gd name="T47" fmla="*/ 0 h 216"/>
                <a:gd name="T48" fmla="*/ 0 w 1267"/>
                <a:gd name="T49" fmla="*/ 0 h 216"/>
                <a:gd name="T50" fmla="*/ 0 w 1267"/>
                <a:gd name="T51" fmla="*/ 0 h 216"/>
                <a:gd name="T52" fmla="*/ 0 w 1267"/>
                <a:gd name="T53" fmla="*/ 0 h 216"/>
                <a:gd name="T54" fmla="*/ 0 w 1267"/>
                <a:gd name="T55" fmla="*/ 0 h 216"/>
                <a:gd name="T56" fmla="*/ 0 w 1267"/>
                <a:gd name="T57" fmla="*/ 0 h 216"/>
                <a:gd name="T58" fmla="*/ 0 w 1267"/>
                <a:gd name="T59" fmla="*/ 0 h 216"/>
                <a:gd name="T60" fmla="*/ 0 w 1267"/>
                <a:gd name="T61" fmla="*/ 0 h 216"/>
                <a:gd name="T62" fmla="*/ 0 w 1267"/>
                <a:gd name="T63" fmla="*/ 0 h 216"/>
                <a:gd name="T64" fmla="*/ 0 w 1267"/>
                <a:gd name="T65" fmla="*/ 0 h 216"/>
                <a:gd name="T66" fmla="*/ 0 w 1267"/>
                <a:gd name="T67" fmla="*/ 0 h 216"/>
                <a:gd name="T68" fmla="*/ 0 w 1267"/>
                <a:gd name="T69" fmla="*/ 0 h 216"/>
                <a:gd name="T70" fmla="*/ 0 w 1267"/>
                <a:gd name="T71" fmla="*/ 0 h 216"/>
                <a:gd name="T72" fmla="*/ 0 w 1267"/>
                <a:gd name="T73" fmla="*/ 0 h 216"/>
                <a:gd name="T74" fmla="*/ 0 w 1267"/>
                <a:gd name="T75" fmla="*/ 0 h 216"/>
                <a:gd name="T76" fmla="*/ 0 w 1267"/>
                <a:gd name="T77" fmla="*/ 0 h 216"/>
                <a:gd name="T78" fmla="*/ 0 w 1267"/>
                <a:gd name="T79" fmla="*/ 0 h 216"/>
                <a:gd name="T80" fmla="*/ 0 w 1267"/>
                <a:gd name="T81" fmla="*/ 0 h 216"/>
                <a:gd name="T82" fmla="*/ 0 w 1267"/>
                <a:gd name="T83" fmla="*/ 0 h 216"/>
                <a:gd name="T84" fmla="*/ 0 w 1267"/>
                <a:gd name="T85" fmla="*/ 0 h 216"/>
                <a:gd name="T86" fmla="*/ 0 w 1267"/>
                <a:gd name="T87" fmla="*/ 0 h 216"/>
                <a:gd name="T88" fmla="*/ 0 w 1267"/>
                <a:gd name="T89" fmla="*/ 0 h 216"/>
                <a:gd name="T90" fmla="*/ 0 w 1267"/>
                <a:gd name="T91" fmla="*/ 0 h 216"/>
                <a:gd name="T92" fmla="*/ 0 w 1267"/>
                <a:gd name="T93" fmla="*/ 0 h 216"/>
                <a:gd name="T94" fmla="*/ 0 w 1267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16"/>
                <a:gd name="T146" fmla="*/ 1267 w 1267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16">
                  <a:moveTo>
                    <a:pt x="86" y="0"/>
                  </a:moveTo>
                  <a:lnTo>
                    <a:pt x="118" y="1"/>
                  </a:lnTo>
                  <a:lnTo>
                    <a:pt x="149" y="2"/>
                  </a:lnTo>
                  <a:lnTo>
                    <a:pt x="176" y="3"/>
                  </a:lnTo>
                  <a:lnTo>
                    <a:pt x="201" y="4"/>
                  </a:lnTo>
                  <a:lnTo>
                    <a:pt x="226" y="5"/>
                  </a:lnTo>
                  <a:lnTo>
                    <a:pt x="248" y="5"/>
                  </a:lnTo>
                  <a:lnTo>
                    <a:pt x="270" y="6"/>
                  </a:lnTo>
                  <a:lnTo>
                    <a:pt x="289" y="7"/>
                  </a:lnTo>
                  <a:lnTo>
                    <a:pt x="309" y="7"/>
                  </a:lnTo>
                  <a:lnTo>
                    <a:pt x="327" y="9"/>
                  </a:lnTo>
                  <a:lnTo>
                    <a:pt x="347" y="10"/>
                  </a:lnTo>
                  <a:lnTo>
                    <a:pt x="366" y="10"/>
                  </a:lnTo>
                  <a:lnTo>
                    <a:pt x="385" y="11"/>
                  </a:lnTo>
                  <a:lnTo>
                    <a:pt x="405" y="12"/>
                  </a:lnTo>
                  <a:lnTo>
                    <a:pt x="426" y="12"/>
                  </a:lnTo>
                  <a:lnTo>
                    <a:pt x="448" y="13"/>
                  </a:lnTo>
                  <a:lnTo>
                    <a:pt x="472" y="14"/>
                  </a:lnTo>
                  <a:lnTo>
                    <a:pt x="496" y="15"/>
                  </a:lnTo>
                  <a:lnTo>
                    <a:pt x="524" y="16"/>
                  </a:lnTo>
                  <a:lnTo>
                    <a:pt x="553" y="17"/>
                  </a:lnTo>
                  <a:lnTo>
                    <a:pt x="585" y="18"/>
                  </a:lnTo>
                  <a:lnTo>
                    <a:pt x="619" y="20"/>
                  </a:lnTo>
                  <a:lnTo>
                    <a:pt x="656" y="21"/>
                  </a:lnTo>
                  <a:lnTo>
                    <a:pt x="696" y="23"/>
                  </a:lnTo>
                  <a:lnTo>
                    <a:pt x="741" y="25"/>
                  </a:lnTo>
                  <a:lnTo>
                    <a:pt x="789" y="27"/>
                  </a:lnTo>
                  <a:lnTo>
                    <a:pt x="840" y="29"/>
                  </a:lnTo>
                  <a:lnTo>
                    <a:pt x="897" y="31"/>
                  </a:lnTo>
                  <a:lnTo>
                    <a:pt x="958" y="33"/>
                  </a:lnTo>
                  <a:lnTo>
                    <a:pt x="1023" y="36"/>
                  </a:lnTo>
                  <a:lnTo>
                    <a:pt x="1094" y="40"/>
                  </a:lnTo>
                  <a:lnTo>
                    <a:pt x="1170" y="43"/>
                  </a:lnTo>
                  <a:lnTo>
                    <a:pt x="1196" y="46"/>
                  </a:lnTo>
                  <a:lnTo>
                    <a:pt x="1217" y="53"/>
                  </a:lnTo>
                  <a:lnTo>
                    <a:pt x="1233" y="62"/>
                  </a:lnTo>
                  <a:lnTo>
                    <a:pt x="1245" y="74"/>
                  </a:lnTo>
                  <a:lnTo>
                    <a:pt x="1254" y="87"/>
                  </a:lnTo>
                  <a:lnTo>
                    <a:pt x="1260" y="103"/>
                  </a:lnTo>
                  <a:lnTo>
                    <a:pt x="1265" y="118"/>
                  </a:lnTo>
                  <a:lnTo>
                    <a:pt x="1267" y="134"/>
                  </a:lnTo>
                  <a:lnTo>
                    <a:pt x="1267" y="153"/>
                  </a:lnTo>
                  <a:lnTo>
                    <a:pt x="1263" y="171"/>
                  </a:lnTo>
                  <a:lnTo>
                    <a:pt x="1255" y="186"/>
                  </a:lnTo>
                  <a:lnTo>
                    <a:pt x="1244" y="197"/>
                  </a:lnTo>
                  <a:lnTo>
                    <a:pt x="1229" y="205"/>
                  </a:lnTo>
                  <a:lnTo>
                    <a:pt x="1213" y="211"/>
                  </a:lnTo>
                  <a:lnTo>
                    <a:pt x="1193" y="215"/>
                  </a:lnTo>
                  <a:lnTo>
                    <a:pt x="1172" y="216"/>
                  </a:lnTo>
                  <a:lnTo>
                    <a:pt x="1140" y="215"/>
                  </a:lnTo>
                  <a:lnTo>
                    <a:pt x="1109" y="212"/>
                  </a:lnTo>
                  <a:lnTo>
                    <a:pt x="1082" y="211"/>
                  </a:lnTo>
                  <a:lnTo>
                    <a:pt x="1056" y="210"/>
                  </a:lnTo>
                  <a:lnTo>
                    <a:pt x="1032" y="209"/>
                  </a:lnTo>
                  <a:lnTo>
                    <a:pt x="1009" y="208"/>
                  </a:lnTo>
                  <a:lnTo>
                    <a:pt x="989" y="207"/>
                  </a:lnTo>
                  <a:lnTo>
                    <a:pt x="969" y="206"/>
                  </a:lnTo>
                  <a:lnTo>
                    <a:pt x="949" y="206"/>
                  </a:lnTo>
                  <a:lnTo>
                    <a:pt x="930" y="205"/>
                  </a:lnTo>
                  <a:lnTo>
                    <a:pt x="911" y="204"/>
                  </a:lnTo>
                  <a:lnTo>
                    <a:pt x="893" y="203"/>
                  </a:lnTo>
                  <a:lnTo>
                    <a:pt x="873" y="202"/>
                  </a:lnTo>
                  <a:lnTo>
                    <a:pt x="853" y="201"/>
                  </a:lnTo>
                  <a:lnTo>
                    <a:pt x="833" y="201"/>
                  </a:lnTo>
                  <a:lnTo>
                    <a:pt x="812" y="200"/>
                  </a:lnTo>
                  <a:lnTo>
                    <a:pt x="789" y="199"/>
                  </a:lnTo>
                  <a:lnTo>
                    <a:pt x="763" y="198"/>
                  </a:lnTo>
                  <a:lnTo>
                    <a:pt x="737" y="197"/>
                  </a:lnTo>
                  <a:lnTo>
                    <a:pt x="708" y="196"/>
                  </a:lnTo>
                  <a:lnTo>
                    <a:pt x="676" y="195"/>
                  </a:lnTo>
                  <a:lnTo>
                    <a:pt x="642" y="193"/>
                  </a:lnTo>
                  <a:lnTo>
                    <a:pt x="605" y="192"/>
                  </a:lnTo>
                  <a:lnTo>
                    <a:pt x="564" y="191"/>
                  </a:lnTo>
                  <a:lnTo>
                    <a:pt x="520" y="189"/>
                  </a:lnTo>
                  <a:lnTo>
                    <a:pt x="472" y="187"/>
                  </a:lnTo>
                  <a:lnTo>
                    <a:pt x="420" y="184"/>
                  </a:lnTo>
                  <a:lnTo>
                    <a:pt x="364" y="182"/>
                  </a:lnTo>
                  <a:lnTo>
                    <a:pt x="303" y="180"/>
                  </a:lnTo>
                  <a:lnTo>
                    <a:pt x="237" y="178"/>
                  </a:lnTo>
                  <a:lnTo>
                    <a:pt x="167" y="176"/>
                  </a:lnTo>
                  <a:lnTo>
                    <a:pt x="91" y="173"/>
                  </a:lnTo>
                  <a:lnTo>
                    <a:pt x="72" y="170"/>
                  </a:lnTo>
                  <a:lnTo>
                    <a:pt x="56" y="165"/>
                  </a:lnTo>
                  <a:lnTo>
                    <a:pt x="41" y="156"/>
                  </a:lnTo>
                  <a:lnTo>
                    <a:pt x="28" y="143"/>
                  </a:lnTo>
                  <a:lnTo>
                    <a:pt x="16" y="129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72"/>
                  </a:lnTo>
                  <a:lnTo>
                    <a:pt x="1" y="56"/>
                  </a:lnTo>
                  <a:lnTo>
                    <a:pt x="6" y="43"/>
                  </a:lnTo>
                  <a:lnTo>
                    <a:pt x="13" y="30"/>
                  </a:lnTo>
                  <a:lnTo>
                    <a:pt x="24" y="20"/>
                  </a:lnTo>
                  <a:lnTo>
                    <a:pt x="37" y="11"/>
                  </a:lnTo>
                  <a:lnTo>
                    <a:pt x="51" y="4"/>
                  </a:lnTo>
                  <a:lnTo>
                    <a:pt x="68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21" name="Freeform 117"/>
            <p:cNvSpPr>
              <a:spLocks/>
            </p:cNvSpPr>
            <p:nvPr/>
          </p:nvSpPr>
          <p:spPr bwMode="auto">
            <a:xfrm>
              <a:off x="4209" y="1649"/>
              <a:ext cx="126" cy="16"/>
            </a:xfrm>
            <a:custGeom>
              <a:avLst/>
              <a:gdLst>
                <a:gd name="T0" fmla="*/ 0 w 1258"/>
                <a:gd name="T1" fmla="*/ 0 h 203"/>
                <a:gd name="T2" fmla="*/ 0 w 1258"/>
                <a:gd name="T3" fmla="*/ 0 h 203"/>
                <a:gd name="T4" fmla="*/ 0 w 1258"/>
                <a:gd name="T5" fmla="*/ 0 h 203"/>
                <a:gd name="T6" fmla="*/ 0 w 1258"/>
                <a:gd name="T7" fmla="*/ 0 h 203"/>
                <a:gd name="T8" fmla="*/ 0 w 1258"/>
                <a:gd name="T9" fmla="*/ 0 h 203"/>
                <a:gd name="T10" fmla="*/ 0 w 1258"/>
                <a:gd name="T11" fmla="*/ 0 h 203"/>
                <a:gd name="T12" fmla="*/ 0 w 1258"/>
                <a:gd name="T13" fmla="*/ 0 h 203"/>
                <a:gd name="T14" fmla="*/ 0 w 1258"/>
                <a:gd name="T15" fmla="*/ 0 h 203"/>
                <a:gd name="T16" fmla="*/ 0 w 1258"/>
                <a:gd name="T17" fmla="*/ 0 h 203"/>
                <a:gd name="T18" fmla="*/ 0 w 1258"/>
                <a:gd name="T19" fmla="*/ 0 h 203"/>
                <a:gd name="T20" fmla="*/ 0 w 1258"/>
                <a:gd name="T21" fmla="*/ 0 h 203"/>
                <a:gd name="T22" fmla="*/ 0 w 1258"/>
                <a:gd name="T23" fmla="*/ 0 h 203"/>
                <a:gd name="T24" fmla="*/ 0 w 1258"/>
                <a:gd name="T25" fmla="*/ 0 h 203"/>
                <a:gd name="T26" fmla="*/ 0 w 1258"/>
                <a:gd name="T27" fmla="*/ 0 h 203"/>
                <a:gd name="T28" fmla="*/ 0 w 1258"/>
                <a:gd name="T29" fmla="*/ 0 h 203"/>
                <a:gd name="T30" fmla="*/ 0 w 1258"/>
                <a:gd name="T31" fmla="*/ 0 h 203"/>
                <a:gd name="T32" fmla="*/ 0 w 1258"/>
                <a:gd name="T33" fmla="*/ 0 h 203"/>
                <a:gd name="T34" fmla="*/ 0 w 1258"/>
                <a:gd name="T35" fmla="*/ 0 h 203"/>
                <a:gd name="T36" fmla="*/ 0 w 1258"/>
                <a:gd name="T37" fmla="*/ 0 h 203"/>
                <a:gd name="T38" fmla="*/ 0 w 1258"/>
                <a:gd name="T39" fmla="*/ 0 h 203"/>
                <a:gd name="T40" fmla="*/ 0 w 1258"/>
                <a:gd name="T41" fmla="*/ 0 h 203"/>
                <a:gd name="T42" fmla="*/ 0 w 1258"/>
                <a:gd name="T43" fmla="*/ 0 h 203"/>
                <a:gd name="T44" fmla="*/ 0 w 1258"/>
                <a:gd name="T45" fmla="*/ 0 h 203"/>
                <a:gd name="T46" fmla="*/ 0 w 1258"/>
                <a:gd name="T47" fmla="*/ 0 h 203"/>
                <a:gd name="T48" fmla="*/ 0 w 1258"/>
                <a:gd name="T49" fmla="*/ 0 h 203"/>
                <a:gd name="T50" fmla="*/ 0 w 1258"/>
                <a:gd name="T51" fmla="*/ 0 h 203"/>
                <a:gd name="T52" fmla="*/ 0 w 1258"/>
                <a:gd name="T53" fmla="*/ 0 h 203"/>
                <a:gd name="T54" fmla="*/ 0 w 1258"/>
                <a:gd name="T55" fmla="*/ 0 h 203"/>
                <a:gd name="T56" fmla="*/ 0 w 1258"/>
                <a:gd name="T57" fmla="*/ 0 h 203"/>
                <a:gd name="T58" fmla="*/ 0 w 1258"/>
                <a:gd name="T59" fmla="*/ 0 h 203"/>
                <a:gd name="T60" fmla="*/ 0 w 1258"/>
                <a:gd name="T61" fmla="*/ 0 h 203"/>
                <a:gd name="T62" fmla="*/ 0 w 1258"/>
                <a:gd name="T63" fmla="*/ 0 h 203"/>
                <a:gd name="T64" fmla="*/ 0 w 1258"/>
                <a:gd name="T65" fmla="*/ 0 h 203"/>
                <a:gd name="T66" fmla="*/ 0 w 1258"/>
                <a:gd name="T67" fmla="*/ 0 h 203"/>
                <a:gd name="T68" fmla="*/ 0 w 1258"/>
                <a:gd name="T69" fmla="*/ 0 h 2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8"/>
                <a:gd name="T106" fmla="*/ 0 h 203"/>
                <a:gd name="T107" fmla="*/ 1258 w 1258"/>
                <a:gd name="T108" fmla="*/ 203 h 2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8" h="203">
                  <a:moveTo>
                    <a:pt x="81" y="0"/>
                  </a:moveTo>
                  <a:lnTo>
                    <a:pt x="1165" y="41"/>
                  </a:lnTo>
                  <a:lnTo>
                    <a:pt x="1190" y="44"/>
                  </a:lnTo>
                  <a:lnTo>
                    <a:pt x="1211" y="50"/>
                  </a:lnTo>
                  <a:lnTo>
                    <a:pt x="1226" y="59"/>
                  </a:lnTo>
                  <a:lnTo>
                    <a:pt x="1237" y="69"/>
                  </a:lnTo>
                  <a:lnTo>
                    <a:pt x="1244" y="82"/>
                  </a:lnTo>
                  <a:lnTo>
                    <a:pt x="1250" y="96"/>
                  </a:lnTo>
                  <a:lnTo>
                    <a:pt x="1253" y="110"/>
                  </a:lnTo>
                  <a:lnTo>
                    <a:pt x="1256" y="126"/>
                  </a:lnTo>
                  <a:lnTo>
                    <a:pt x="1258" y="146"/>
                  </a:lnTo>
                  <a:lnTo>
                    <a:pt x="1254" y="162"/>
                  </a:lnTo>
                  <a:lnTo>
                    <a:pt x="1247" y="176"/>
                  </a:lnTo>
                  <a:lnTo>
                    <a:pt x="1236" y="186"/>
                  </a:lnTo>
                  <a:lnTo>
                    <a:pt x="1222" y="194"/>
                  </a:lnTo>
                  <a:lnTo>
                    <a:pt x="1206" y="199"/>
                  </a:lnTo>
                  <a:lnTo>
                    <a:pt x="1186" y="203"/>
                  </a:lnTo>
                  <a:lnTo>
                    <a:pt x="1167" y="203"/>
                  </a:lnTo>
                  <a:lnTo>
                    <a:pt x="86" y="160"/>
                  </a:lnTo>
                  <a:lnTo>
                    <a:pt x="70" y="158"/>
                  </a:lnTo>
                  <a:lnTo>
                    <a:pt x="55" y="152"/>
                  </a:lnTo>
                  <a:lnTo>
                    <a:pt x="41" y="144"/>
                  </a:lnTo>
                  <a:lnTo>
                    <a:pt x="28" y="132"/>
                  </a:lnTo>
                  <a:lnTo>
                    <a:pt x="18" y="118"/>
                  </a:lnTo>
                  <a:lnTo>
                    <a:pt x="8" y="102"/>
                  </a:lnTo>
                  <a:lnTo>
                    <a:pt x="3" y="84"/>
                  </a:lnTo>
                  <a:lnTo>
                    <a:pt x="0" y="64"/>
                  </a:lnTo>
                  <a:lnTo>
                    <a:pt x="2" y="49"/>
                  </a:lnTo>
                  <a:lnTo>
                    <a:pt x="6" y="37"/>
                  </a:lnTo>
                  <a:lnTo>
                    <a:pt x="15" y="26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50" y="3"/>
                  </a:lnTo>
                  <a:lnTo>
                    <a:pt x="6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22" name="Freeform 118"/>
            <p:cNvSpPr>
              <a:spLocks/>
            </p:cNvSpPr>
            <p:nvPr/>
          </p:nvSpPr>
          <p:spPr bwMode="auto">
            <a:xfrm>
              <a:off x="4210" y="1646"/>
              <a:ext cx="37" cy="15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357" y="176"/>
                  </a:moveTo>
                  <a:lnTo>
                    <a:pt x="364" y="175"/>
                  </a:lnTo>
                  <a:lnTo>
                    <a:pt x="370" y="170"/>
                  </a:lnTo>
                  <a:lnTo>
                    <a:pt x="374" y="164"/>
                  </a:lnTo>
                  <a:lnTo>
                    <a:pt x="376" y="156"/>
                  </a:lnTo>
                  <a:lnTo>
                    <a:pt x="374" y="32"/>
                  </a:lnTo>
                  <a:lnTo>
                    <a:pt x="372" y="23"/>
                  </a:lnTo>
                  <a:lnTo>
                    <a:pt x="368" y="17"/>
                  </a:lnTo>
                  <a:lnTo>
                    <a:pt x="361" y="13"/>
                  </a:lnTo>
                  <a:lnTo>
                    <a:pt x="352" y="12"/>
                  </a:lnTo>
                  <a:lnTo>
                    <a:pt x="192" y="5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4" y="4"/>
                  </a:lnTo>
                  <a:lnTo>
                    <a:pt x="32" y="10"/>
                  </a:lnTo>
                  <a:lnTo>
                    <a:pt x="22" y="18"/>
                  </a:lnTo>
                  <a:lnTo>
                    <a:pt x="13" y="29"/>
                  </a:lnTo>
                  <a:lnTo>
                    <a:pt x="5" y="40"/>
                  </a:lnTo>
                  <a:lnTo>
                    <a:pt x="1" y="53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103"/>
                  </a:lnTo>
                  <a:lnTo>
                    <a:pt x="8" y="117"/>
                  </a:lnTo>
                  <a:lnTo>
                    <a:pt x="16" y="129"/>
                  </a:lnTo>
                  <a:lnTo>
                    <a:pt x="25" y="139"/>
                  </a:lnTo>
                  <a:lnTo>
                    <a:pt x="36" y="149"/>
                  </a:lnTo>
                  <a:lnTo>
                    <a:pt x="48" y="156"/>
                  </a:lnTo>
                  <a:lnTo>
                    <a:pt x="61" y="161"/>
                  </a:lnTo>
                  <a:lnTo>
                    <a:pt x="76" y="163"/>
                  </a:lnTo>
                  <a:lnTo>
                    <a:pt x="357" y="17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23" name="Freeform 119"/>
            <p:cNvSpPr>
              <a:spLocks/>
            </p:cNvSpPr>
            <p:nvPr/>
          </p:nvSpPr>
          <p:spPr bwMode="auto">
            <a:xfrm>
              <a:off x="4296" y="1649"/>
              <a:ext cx="38" cy="14"/>
            </a:xfrm>
            <a:custGeom>
              <a:avLst/>
              <a:gdLst>
                <a:gd name="T0" fmla="*/ 0 w 376"/>
                <a:gd name="T1" fmla="*/ 0 h 173"/>
                <a:gd name="T2" fmla="*/ 0 w 376"/>
                <a:gd name="T3" fmla="*/ 0 h 173"/>
                <a:gd name="T4" fmla="*/ 0 w 376"/>
                <a:gd name="T5" fmla="*/ 0 h 173"/>
                <a:gd name="T6" fmla="*/ 0 w 376"/>
                <a:gd name="T7" fmla="*/ 0 h 173"/>
                <a:gd name="T8" fmla="*/ 0 w 376"/>
                <a:gd name="T9" fmla="*/ 0 h 173"/>
                <a:gd name="T10" fmla="*/ 0 w 376"/>
                <a:gd name="T11" fmla="*/ 0 h 173"/>
                <a:gd name="T12" fmla="*/ 0 w 376"/>
                <a:gd name="T13" fmla="*/ 0 h 173"/>
                <a:gd name="T14" fmla="*/ 0 w 376"/>
                <a:gd name="T15" fmla="*/ 0 h 173"/>
                <a:gd name="T16" fmla="*/ 0 w 376"/>
                <a:gd name="T17" fmla="*/ 0 h 173"/>
                <a:gd name="T18" fmla="*/ 0 w 376"/>
                <a:gd name="T19" fmla="*/ 0 h 173"/>
                <a:gd name="T20" fmla="*/ 0 w 376"/>
                <a:gd name="T21" fmla="*/ 0 h 173"/>
                <a:gd name="T22" fmla="*/ 0 w 376"/>
                <a:gd name="T23" fmla="*/ 0 h 173"/>
                <a:gd name="T24" fmla="*/ 0 w 376"/>
                <a:gd name="T25" fmla="*/ 0 h 173"/>
                <a:gd name="T26" fmla="*/ 0 w 376"/>
                <a:gd name="T27" fmla="*/ 0 h 173"/>
                <a:gd name="T28" fmla="*/ 0 w 376"/>
                <a:gd name="T29" fmla="*/ 0 h 173"/>
                <a:gd name="T30" fmla="*/ 0 w 376"/>
                <a:gd name="T31" fmla="*/ 0 h 173"/>
                <a:gd name="T32" fmla="*/ 0 w 376"/>
                <a:gd name="T33" fmla="*/ 0 h 173"/>
                <a:gd name="T34" fmla="*/ 0 w 376"/>
                <a:gd name="T35" fmla="*/ 0 h 173"/>
                <a:gd name="T36" fmla="*/ 0 w 376"/>
                <a:gd name="T37" fmla="*/ 0 h 173"/>
                <a:gd name="T38" fmla="*/ 0 w 376"/>
                <a:gd name="T39" fmla="*/ 0 h 173"/>
                <a:gd name="T40" fmla="*/ 0 w 376"/>
                <a:gd name="T41" fmla="*/ 0 h 173"/>
                <a:gd name="T42" fmla="*/ 0 w 376"/>
                <a:gd name="T43" fmla="*/ 0 h 173"/>
                <a:gd name="T44" fmla="*/ 0 w 376"/>
                <a:gd name="T45" fmla="*/ 0 h 173"/>
                <a:gd name="T46" fmla="*/ 0 w 376"/>
                <a:gd name="T47" fmla="*/ 0 h 173"/>
                <a:gd name="T48" fmla="*/ 0 w 376"/>
                <a:gd name="T49" fmla="*/ 0 h 173"/>
                <a:gd name="T50" fmla="*/ 0 w 376"/>
                <a:gd name="T51" fmla="*/ 0 h 173"/>
                <a:gd name="T52" fmla="*/ 0 w 376"/>
                <a:gd name="T53" fmla="*/ 0 h 173"/>
                <a:gd name="T54" fmla="*/ 0 w 376"/>
                <a:gd name="T55" fmla="*/ 0 h 173"/>
                <a:gd name="T56" fmla="*/ 0 w 376"/>
                <a:gd name="T57" fmla="*/ 0 h 173"/>
                <a:gd name="T58" fmla="*/ 0 w 376"/>
                <a:gd name="T59" fmla="*/ 0 h 1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3"/>
                <a:gd name="T92" fmla="*/ 376 w 376"/>
                <a:gd name="T93" fmla="*/ 173 h 1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3">
                  <a:moveTo>
                    <a:pt x="25" y="160"/>
                  </a:moveTo>
                  <a:lnTo>
                    <a:pt x="17" y="159"/>
                  </a:lnTo>
                  <a:lnTo>
                    <a:pt x="9" y="156"/>
                  </a:lnTo>
                  <a:lnTo>
                    <a:pt x="4" y="150"/>
                  </a:lnTo>
                  <a:lnTo>
                    <a:pt x="2" y="14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182" y="4"/>
                  </a:lnTo>
                  <a:lnTo>
                    <a:pt x="301" y="9"/>
                  </a:lnTo>
                  <a:lnTo>
                    <a:pt x="316" y="11"/>
                  </a:lnTo>
                  <a:lnTo>
                    <a:pt x="331" y="16"/>
                  </a:lnTo>
                  <a:lnTo>
                    <a:pt x="343" y="24"/>
                  </a:lnTo>
                  <a:lnTo>
                    <a:pt x="354" y="33"/>
                  </a:lnTo>
                  <a:lnTo>
                    <a:pt x="363" y="43"/>
                  </a:lnTo>
                  <a:lnTo>
                    <a:pt x="370" y="56"/>
                  </a:lnTo>
                  <a:lnTo>
                    <a:pt x="375" y="69"/>
                  </a:lnTo>
                  <a:lnTo>
                    <a:pt x="376" y="84"/>
                  </a:lnTo>
                  <a:lnTo>
                    <a:pt x="376" y="105"/>
                  </a:lnTo>
                  <a:lnTo>
                    <a:pt x="375" y="119"/>
                  </a:lnTo>
                  <a:lnTo>
                    <a:pt x="372" y="132"/>
                  </a:lnTo>
                  <a:lnTo>
                    <a:pt x="366" y="144"/>
                  </a:lnTo>
                  <a:lnTo>
                    <a:pt x="357" y="154"/>
                  </a:lnTo>
                  <a:lnTo>
                    <a:pt x="346" y="162"/>
                  </a:lnTo>
                  <a:lnTo>
                    <a:pt x="334" y="169"/>
                  </a:lnTo>
                  <a:lnTo>
                    <a:pt x="320" y="172"/>
                  </a:lnTo>
                  <a:lnTo>
                    <a:pt x="306" y="173"/>
                  </a:lnTo>
                  <a:lnTo>
                    <a:pt x="25" y="16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24" name="Freeform 120"/>
            <p:cNvSpPr>
              <a:spLocks/>
            </p:cNvSpPr>
            <p:nvPr/>
          </p:nvSpPr>
          <p:spPr bwMode="auto">
            <a:xfrm>
              <a:off x="4253" y="1647"/>
              <a:ext cx="38" cy="15"/>
            </a:xfrm>
            <a:custGeom>
              <a:avLst/>
              <a:gdLst>
                <a:gd name="T0" fmla="*/ 0 w 377"/>
                <a:gd name="T1" fmla="*/ 0 h 177"/>
                <a:gd name="T2" fmla="*/ 0 w 377"/>
                <a:gd name="T3" fmla="*/ 0 h 177"/>
                <a:gd name="T4" fmla="*/ 0 w 377"/>
                <a:gd name="T5" fmla="*/ 0 h 177"/>
                <a:gd name="T6" fmla="*/ 0 w 377"/>
                <a:gd name="T7" fmla="*/ 0 h 177"/>
                <a:gd name="T8" fmla="*/ 0 w 377"/>
                <a:gd name="T9" fmla="*/ 0 h 177"/>
                <a:gd name="T10" fmla="*/ 0 w 377"/>
                <a:gd name="T11" fmla="*/ 0 h 177"/>
                <a:gd name="T12" fmla="*/ 0 w 377"/>
                <a:gd name="T13" fmla="*/ 0 h 177"/>
                <a:gd name="T14" fmla="*/ 0 w 377"/>
                <a:gd name="T15" fmla="*/ 0 h 177"/>
                <a:gd name="T16" fmla="*/ 0 w 377"/>
                <a:gd name="T17" fmla="*/ 0 h 177"/>
                <a:gd name="T18" fmla="*/ 0 w 377"/>
                <a:gd name="T19" fmla="*/ 0 h 177"/>
                <a:gd name="T20" fmla="*/ 0 w 377"/>
                <a:gd name="T21" fmla="*/ 0 h 177"/>
                <a:gd name="T22" fmla="*/ 0 w 377"/>
                <a:gd name="T23" fmla="*/ 0 h 177"/>
                <a:gd name="T24" fmla="*/ 0 w 377"/>
                <a:gd name="T25" fmla="*/ 0 h 177"/>
                <a:gd name="T26" fmla="*/ 0 w 377"/>
                <a:gd name="T27" fmla="*/ 0 h 177"/>
                <a:gd name="T28" fmla="*/ 0 w 377"/>
                <a:gd name="T29" fmla="*/ 0 h 177"/>
                <a:gd name="T30" fmla="*/ 0 w 377"/>
                <a:gd name="T31" fmla="*/ 0 h 177"/>
                <a:gd name="T32" fmla="*/ 0 w 377"/>
                <a:gd name="T33" fmla="*/ 0 h 177"/>
                <a:gd name="T34" fmla="*/ 0 w 377"/>
                <a:gd name="T35" fmla="*/ 0 h 177"/>
                <a:gd name="T36" fmla="*/ 0 w 377"/>
                <a:gd name="T37" fmla="*/ 0 h 177"/>
                <a:gd name="T38" fmla="*/ 0 w 377"/>
                <a:gd name="T39" fmla="*/ 0 h 177"/>
                <a:gd name="T40" fmla="*/ 0 w 377"/>
                <a:gd name="T41" fmla="*/ 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177"/>
                <a:gd name="T65" fmla="*/ 377 w 377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177">
                  <a:moveTo>
                    <a:pt x="21" y="0"/>
                  </a:moveTo>
                  <a:lnTo>
                    <a:pt x="354" y="14"/>
                  </a:lnTo>
                  <a:lnTo>
                    <a:pt x="362" y="16"/>
                  </a:lnTo>
                  <a:lnTo>
                    <a:pt x="368" y="20"/>
                  </a:lnTo>
                  <a:lnTo>
                    <a:pt x="373" y="26"/>
                  </a:lnTo>
                  <a:lnTo>
                    <a:pt x="375" y="34"/>
                  </a:lnTo>
                  <a:lnTo>
                    <a:pt x="377" y="159"/>
                  </a:lnTo>
                  <a:lnTo>
                    <a:pt x="376" y="166"/>
                  </a:lnTo>
                  <a:lnTo>
                    <a:pt x="372" y="172"/>
                  </a:lnTo>
                  <a:lnTo>
                    <a:pt x="366" y="176"/>
                  </a:lnTo>
                  <a:lnTo>
                    <a:pt x="358" y="177"/>
                  </a:lnTo>
                  <a:lnTo>
                    <a:pt x="25" y="163"/>
                  </a:lnTo>
                  <a:lnTo>
                    <a:pt x="17" y="161"/>
                  </a:lnTo>
                  <a:lnTo>
                    <a:pt x="10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25" name="Freeform 121"/>
            <p:cNvSpPr>
              <a:spLocks/>
            </p:cNvSpPr>
            <p:nvPr/>
          </p:nvSpPr>
          <p:spPr bwMode="auto">
            <a:xfrm>
              <a:off x="4212" y="1645"/>
              <a:ext cx="37" cy="14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353" y="176"/>
                  </a:moveTo>
                  <a:lnTo>
                    <a:pt x="363" y="175"/>
                  </a:lnTo>
                  <a:lnTo>
                    <a:pt x="370" y="171"/>
                  </a:lnTo>
                  <a:lnTo>
                    <a:pt x="374" y="165"/>
                  </a:lnTo>
                  <a:lnTo>
                    <a:pt x="376" y="156"/>
                  </a:lnTo>
                  <a:lnTo>
                    <a:pt x="373" y="33"/>
                  </a:lnTo>
                  <a:lnTo>
                    <a:pt x="370" y="25"/>
                  </a:lnTo>
                  <a:lnTo>
                    <a:pt x="366" y="18"/>
                  </a:lnTo>
                  <a:lnTo>
                    <a:pt x="359" y="14"/>
                  </a:lnTo>
                  <a:lnTo>
                    <a:pt x="351" y="12"/>
                  </a:lnTo>
                  <a:lnTo>
                    <a:pt x="189" y="5"/>
                  </a:lnTo>
                  <a:lnTo>
                    <a:pt x="70" y="0"/>
                  </a:lnTo>
                  <a:lnTo>
                    <a:pt x="55" y="1"/>
                  </a:lnTo>
                  <a:lnTo>
                    <a:pt x="41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1" y="104"/>
                  </a:lnTo>
                  <a:lnTo>
                    <a:pt x="6" y="117"/>
                  </a:lnTo>
                  <a:lnTo>
                    <a:pt x="13" y="129"/>
                  </a:lnTo>
                  <a:lnTo>
                    <a:pt x="22" y="141"/>
                  </a:lnTo>
                  <a:lnTo>
                    <a:pt x="33" y="150"/>
                  </a:lnTo>
                  <a:lnTo>
                    <a:pt x="45" y="156"/>
                  </a:lnTo>
                  <a:lnTo>
                    <a:pt x="60" y="162"/>
                  </a:lnTo>
                  <a:lnTo>
                    <a:pt x="75" y="164"/>
                  </a:lnTo>
                  <a:lnTo>
                    <a:pt x="353" y="176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26" name="Freeform 122"/>
            <p:cNvSpPr>
              <a:spLocks/>
            </p:cNvSpPr>
            <p:nvPr/>
          </p:nvSpPr>
          <p:spPr bwMode="auto">
            <a:xfrm>
              <a:off x="4298" y="1648"/>
              <a:ext cx="38" cy="14"/>
            </a:xfrm>
            <a:custGeom>
              <a:avLst/>
              <a:gdLst>
                <a:gd name="T0" fmla="*/ 0 w 377"/>
                <a:gd name="T1" fmla="*/ 0 h 173"/>
                <a:gd name="T2" fmla="*/ 0 w 377"/>
                <a:gd name="T3" fmla="*/ 0 h 173"/>
                <a:gd name="T4" fmla="*/ 0 w 377"/>
                <a:gd name="T5" fmla="*/ 0 h 173"/>
                <a:gd name="T6" fmla="*/ 0 w 377"/>
                <a:gd name="T7" fmla="*/ 0 h 173"/>
                <a:gd name="T8" fmla="*/ 0 w 377"/>
                <a:gd name="T9" fmla="*/ 0 h 173"/>
                <a:gd name="T10" fmla="*/ 0 w 377"/>
                <a:gd name="T11" fmla="*/ 0 h 173"/>
                <a:gd name="T12" fmla="*/ 0 w 377"/>
                <a:gd name="T13" fmla="*/ 0 h 173"/>
                <a:gd name="T14" fmla="*/ 0 w 377"/>
                <a:gd name="T15" fmla="*/ 0 h 173"/>
                <a:gd name="T16" fmla="*/ 0 w 377"/>
                <a:gd name="T17" fmla="*/ 0 h 173"/>
                <a:gd name="T18" fmla="*/ 0 w 377"/>
                <a:gd name="T19" fmla="*/ 0 h 173"/>
                <a:gd name="T20" fmla="*/ 0 w 377"/>
                <a:gd name="T21" fmla="*/ 0 h 173"/>
                <a:gd name="T22" fmla="*/ 0 w 377"/>
                <a:gd name="T23" fmla="*/ 0 h 173"/>
                <a:gd name="T24" fmla="*/ 0 w 377"/>
                <a:gd name="T25" fmla="*/ 0 h 173"/>
                <a:gd name="T26" fmla="*/ 0 w 377"/>
                <a:gd name="T27" fmla="*/ 0 h 173"/>
                <a:gd name="T28" fmla="*/ 0 w 377"/>
                <a:gd name="T29" fmla="*/ 0 h 173"/>
                <a:gd name="T30" fmla="*/ 0 w 377"/>
                <a:gd name="T31" fmla="*/ 0 h 173"/>
                <a:gd name="T32" fmla="*/ 0 w 377"/>
                <a:gd name="T33" fmla="*/ 0 h 173"/>
                <a:gd name="T34" fmla="*/ 0 w 377"/>
                <a:gd name="T35" fmla="*/ 0 h 173"/>
                <a:gd name="T36" fmla="*/ 0 w 377"/>
                <a:gd name="T37" fmla="*/ 0 h 173"/>
                <a:gd name="T38" fmla="*/ 0 w 377"/>
                <a:gd name="T39" fmla="*/ 0 h 173"/>
                <a:gd name="T40" fmla="*/ 0 w 377"/>
                <a:gd name="T41" fmla="*/ 0 h 173"/>
                <a:gd name="T42" fmla="*/ 0 w 377"/>
                <a:gd name="T43" fmla="*/ 0 h 173"/>
                <a:gd name="T44" fmla="*/ 0 w 377"/>
                <a:gd name="T45" fmla="*/ 0 h 173"/>
                <a:gd name="T46" fmla="*/ 0 w 377"/>
                <a:gd name="T47" fmla="*/ 0 h 173"/>
                <a:gd name="T48" fmla="*/ 0 w 377"/>
                <a:gd name="T49" fmla="*/ 0 h 173"/>
                <a:gd name="T50" fmla="*/ 0 w 377"/>
                <a:gd name="T51" fmla="*/ 0 h 173"/>
                <a:gd name="T52" fmla="*/ 0 w 377"/>
                <a:gd name="T53" fmla="*/ 0 h 173"/>
                <a:gd name="T54" fmla="*/ 0 w 377"/>
                <a:gd name="T55" fmla="*/ 0 h 173"/>
                <a:gd name="T56" fmla="*/ 0 w 377"/>
                <a:gd name="T57" fmla="*/ 0 h 173"/>
                <a:gd name="T58" fmla="*/ 0 w 377"/>
                <a:gd name="T59" fmla="*/ 0 h 1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73"/>
                <a:gd name="T92" fmla="*/ 377 w 377"/>
                <a:gd name="T93" fmla="*/ 173 h 1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73">
                  <a:moveTo>
                    <a:pt x="24" y="161"/>
                  </a:moveTo>
                  <a:lnTo>
                    <a:pt x="16" y="160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1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3" y="5"/>
                  </a:lnTo>
                  <a:lnTo>
                    <a:pt x="302" y="10"/>
                  </a:lnTo>
                  <a:lnTo>
                    <a:pt x="316" y="12"/>
                  </a:lnTo>
                  <a:lnTo>
                    <a:pt x="329" y="17"/>
                  </a:lnTo>
                  <a:lnTo>
                    <a:pt x="341" y="24"/>
                  </a:lnTo>
                  <a:lnTo>
                    <a:pt x="352" y="33"/>
                  </a:lnTo>
                  <a:lnTo>
                    <a:pt x="361" y="44"/>
                  </a:lnTo>
                  <a:lnTo>
                    <a:pt x="370" y="56"/>
                  </a:lnTo>
                  <a:lnTo>
                    <a:pt x="375" y="70"/>
                  </a:lnTo>
                  <a:lnTo>
                    <a:pt x="377" y="84"/>
                  </a:lnTo>
                  <a:lnTo>
                    <a:pt x="377" y="107"/>
                  </a:lnTo>
                  <a:lnTo>
                    <a:pt x="376" y="120"/>
                  </a:lnTo>
                  <a:lnTo>
                    <a:pt x="372" y="133"/>
                  </a:lnTo>
                  <a:lnTo>
                    <a:pt x="365" y="144"/>
                  </a:lnTo>
                  <a:lnTo>
                    <a:pt x="355" y="154"/>
                  </a:lnTo>
                  <a:lnTo>
                    <a:pt x="345" y="163"/>
                  </a:lnTo>
                  <a:lnTo>
                    <a:pt x="333" y="169"/>
                  </a:lnTo>
                  <a:lnTo>
                    <a:pt x="319" y="173"/>
                  </a:lnTo>
                  <a:lnTo>
                    <a:pt x="304" y="173"/>
                  </a:lnTo>
                  <a:lnTo>
                    <a:pt x="24" y="161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27" name="Freeform 123"/>
            <p:cNvSpPr>
              <a:spLocks/>
            </p:cNvSpPr>
            <p:nvPr/>
          </p:nvSpPr>
          <p:spPr bwMode="auto">
            <a:xfrm>
              <a:off x="4255" y="1646"/>
              <a:ext cx="38" cy="15"/>
            </a:xfrm>
            <a:custGeom>
              <a:avLst/>
              <a:gdLst>
                <a:gd name="T0" fmla="*/ 0 w 376"/>
                <a:gd name="T1" fmla="*/ 0 h 177"/>
                <a:gd name="T2" fmla="*/ 0 w 376"/>
                <a:gd name="T3" fmla="*/ 0 h 177"/>
                <a:gd name="T4" fmla="*/ 0 w 376"/>
                <a:gd name="T5" fmla="*/ 0 h 177"/>
                <a:gd name="T6" fmla="*/ 0 w 376"/>
                <a:gd name="T7" fmla="*/ 0 h 177"/>
                <a:gd name="T8" fmla="*/ 0 w 376"/>
                <a:gd name="T9" fmla="*/ 0 h 177"/>
                <a:gd name="T10" fmla="*/ 0 w 376"/>
                <a:gd name="T11" fmla="*/ 0 h 177"/>
                <a:gd name="T12" fmla="*/ 0 w 376"/>
                <a:gd name="T13" fmla="*/ 0 h 177"/>
                <a:gd name="T14" fmla="*/ 0 w 376"/>
                <a:gd name="T15" fmla="*/ 0 h 177"/>
                <a:gd name="T16" fmla="*/ 0 w 376"/>
                <a:gd name="T17" fmla="*/ 0 h 177"/>
                <a:gd name="T18" fmla="*/ 0 w 376"/>
                <a:gd name="T19" fmla="*/ 0 h 177"/>
                <a:gd name="T20" fmla="*/ 0 w 376"/>
                <a:gd name="T21" fmla="*/ 0 h 177"/>
                <a:gd name="T22" fmla="*/ 0 w 376"/>
                <a:gd name="T23" fmla="*/ 0 h 177"/>
                <a:gd name="T24" fmla="*/ 0 w 376"/>
                <a:gd name="T25" fmla="*/ 0 h 177"/>
                <a:gd name="T26" fmla="*/ 0 w 376"/>
                <a:gd name="T27" fmla="*/ 0 h 177"/>
                <a:gd name="T28" fmla="*/ 0 w 376"/>
                <a:gd name="T29" fmla="*/ 0 h 177"/>
                <a:gd name="T30" fmla="*/ 0 w 376"/>
                <a:gd name="T31" fmla="*/ 0 h 177"/>
                <a:gd name="T32" fmla="*/ 0 w 376"/>
                <a:gd name="T33" fmla="*/ 0 h 177"/>
                <a:gd name="T34" fmla="*/ 0 w 376"/>
                <a:gd name="T35" fmla="*/ 0 h 177"/>
                <a:gd name="T36" fmla="*/ 0 w 376"/>
                <a:gd name="T37" fmla="*/ 0 h 177"/>
                <a:gd name="T38" fmla="*/ 0 w 376"/>
                <a:gd name="T39" fmla="*/ 0 h 177"/>
                <a:gd name="T40" fmla="*/ 0 w 376"/>
                <a:gd name="T41" fmla="*/ 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77"/>
                <a:gd name="T65" fmla="*/ 376 w 376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77">
                  <a:moveTo>
                    <a:pt x="20" y="0"/>
                  </a:moveTo>
                  <a:lnTo>
                    <a:pt x="353" y="13"/>
                  </a:lnTo>
                  <a:lnTo>
                    <a:pt x="362" y="15"/>
                  </a:lnTo>
                  <a:lnTo>
                    <a:pt x="367" y="19"/>
                  </a:lnTo>
                  <a:lnTo>
                    <a:pt x="372" y="25"/>
                  </a:lnTo>
                  <a:lnTo>
                    <a:pt x="374" y="34"/>
                  </a:lnTo>
                  <a:lnTo>
                    <a:pt x="376" y="158"/>
                  </a:lnTo>
                  <a:lnTo>
                    <a:pt x="375" y="165"/>
                  </a:lnTo>
                  <a:lnTo>
                    <a:pt x="371" y="171"/>
                  </a:lnTo>
                  <a:lnTo>
                    <a:pt x="365" y="176"/>
                  </a:lnTo>
                  <a:lnTo>
                    <a:pt x="357" y="177"/>
                  </a:lnTo>
                  <a:lnTo>
                    <a:pt x="24" y="162"/>
                  </a:lnTo>
                  <a:lnTo>
                    <a:pt x="16" y="160"/>
                  </a:lnTo>
                  <a:lnTo>
                    <a:pt x="9" y="156"/>
                  </a:lnTo>
                  <a:lnTo>
                    <a:pt x="5" y="150"/>
                  </a:lnTo>
                  <a:lnTo>
                    <a:pt x="3" y="14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28" name="Freeform 124"/>
            <p:cNvSpPr>
              <a:spLocks/>
            </p:cNvSpPr>
            <p:nvPr/>
          </p:nvSpPr>
          <p:spPr bwMode="auto">
            <a:xfrm>
              <a:off x="4206" y="1616"/>
              <a:ext cx="132" cy="23"/>
            </a:xfrm>
            <a:custGeom>
              <a:avLst/>
              <a:gdLst>
                <a:gd name="T0" fmla="*/ 0 w 1317"/>
                <a:gd name="T1" fmla="*/ 0 h 280"/>
                <a:gd name="T2" fmla="*/ 0 w 1317"/>
                <a:gd name="T3" fmla="*/ 0 h 280"/>
                <a:gd name="T4" fmla="*/ 0 w 1317"/>
                <a:gd name="T5" fmla="*/ 0 h 280"/>
                <a:gd name="T6" fmla="*/ 0 w 1317"/>
                <a:gd name="T7" fmla="*/ 0 h 280"/>
                <a:gd name="T8" fmla="*/ 0 w 1317"/>
                <a:gd name="T9" fmla="*/ 0 h 280"/>
                <a:gd name="T10" fmla="*/ 0 w 1317"/>
                <a:gd name="T11" fmla="*/ 0 h 280"/>
                <a:gd name="T12" fmla="*/ 0 w 1317"/>
                <a:gd name="T13" fmla="*/ 0 h 280"/>
                <a:gd name="T14" fmla="*/ 0 w 1317"/>
                <a:gd name="T15" fmla="*/ 0 h 280"/>
                <a:gd name="T16" fmla="*/ 0 w 1317"/>
                <a:gd name="T17" fmla="*/ 0 h 280"/>
                <a:gd name="T18" fmla="*/ 0 w 1317"/>
                <a:gd name="T19" fmla="*/ 0 h 280"/>
                <a:gd name="T20" fmla="*/ 0 w 1317"/>
                <a:gd name="T21" fmla="*/ 0 h 280"/>
                <a:gd name="T22" fmla="*/ 0 w 1317"/>
                <a:gd name="T23" fmla="*/ 0 h 280"/>
                <a:gd name="T24" fmla="*/ 0 w 1317"/>
                <a:gd name="T25" fmla="*/ 0 h 280"/>
                <a:gd name="T26" fmla="*/ 0 w 1317"/>
                <a:gd name="T27" fmla="*/ 0 h 280"/>
                <a:gd name="T28" fmla="*/ 0 w 1317"/>
                <a:gd name="T29" fmla="*/ 0 h 280"/>
                <a:gd name="T30" fmla="*/ 0 w 1317"/>
                <a:gd name="T31" fmla="*/ 0 h 280"/>
                <a:gd name="T32" fmla="*/ 0 w 1317"/>
                <a:gd name="T33" fmla="*/ 0 h 280"/>
                <a:gd name="T34" fmla="*/ 0 w 1317"/>
                <a:gd name="T35" fmla="*/ 0 h 280"/>
                <a:gd name="T36" fmla="*/ 0 w 1317"/>
                <a:gd name="T37" fmla="*/ 0 h 280"/>
                <a:gd name="T38" fmla="*/ 0 w 1317"/>
                <a:gd name="T39" fmla="*/ 0 h 280"/>
                <a:gd name="T40" fmla="*/ 0 w 1317"/>
                <a:gd name="T41" fmla="*/ 0 h 280"/>
                <a:gd name="T42" fmla="*/ 0 w 1317"/>
                <a:gd name="T43" fmla="*/ 0 h 280"/>
                <a:gd name="T44" fmla="*/ 0 w 1317"/>
                <a:gd name="T45" fmla="*/ 0 h 280"/>
                <a:gd name="T46" fmla="*/ 0 w 1317"/>
                <a:gd name="T47" fmla="*/ 0 h 280"/>
                <a:gd name="T48" fmla="*/ 0 w 1317"/>
                <a:gd name="T49" fmla="*/ 0 h 280"/>
                <a:gd name="T50" fmla="*/ 0 w 1317"/>
                <a:gd name="T51" fmla="*/ 0 h 280"/>
                <a:gd name="T52" fmla="*/ 0 w 1317"/>
                <a:gd name="T53" fmla="*/ 0 h 280"/>
                <a:gd name="T54" fmla="*/ 0 w 1317"/>
                <a:gd name="T55" fmla="*/ 0 h 280"/>
                <a:gd name="T56" fmla="*/ 0 w 1317"/>
                <a:gd name="T57" fmla="*/ 0 h 280"/>
                <a:gd name="T58" fmla="*/ 0 w 1317"/>
                <a:gd name="T59" fmla="*/ 0 h 280"/>
                <a:gd name="T60" fmla="*/ 0 w 1317"/>
                <a:gd name="T61" fmla="*/ 0 h 280"/>
                <a:gd name="T62" fmla="*/ 0 w 1317"/>
                <a:gd name="T63" fmla="*/ 0 h 280"/>
                <a:gd name="T64" fmla="*/ 0 w 1317"/>
                <a:gd name="T65" fmla="*/ 0 h 280"/>
                <a:gd name="T66" fmla="*/ 0 w 1317"/>
                <a:gd name="T67" fmla="*/ 0 h 280"/>
                <a:gd name="T68" fmla="*/ 0 w 1317"/>
                <a:gd name="T69" fmla="*/ 0 h 2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80"/>
                <a:gd name="T107" fmla="*/ 1317 w 1317"/>
                <a:gd name="T108" fmla="*/ 280 h 2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80">
                  <a:moveTo>
                    <a:pt x="114" y="0"/>
                  </a:moveTo>
                  <a:lnTo>
                    <a:pt x="1198" y="50"/>
                  </a:lnTo>
                  <a:lnTo>
                    <a:pt x="1226" y="54"/>
                  </a:lnTo>
                  <a:lnTo>
                    <a:pt x="1249" y="63"/>
                  </a:lnTo>
                  <a:lnTo>
                    <a:pt x="1269" y="76"/>
                  </a:lnTo>
                  <a:lnTo>
                    <a:pt x="1287" y="91"/>
                  </a:lnTo>
                  <a:lnTo>
                    <a:pt x="1300" y="109"/>
                  </a:lnTo>
                  <a:lnTo>
                    <a:pt x="1309" y="129"/>
                  </a:lnTo>
                  <a:lnTo>
                    <a:pt x="1315" y="149"/>
                  </a:lnTo>
                  <a:lnTo>
                    <a:pt x="1317" y="171"/>
                  </a:lnTo>
                  <a:lnTo>
                    <a:pt x="1316" y="192"/>
                  </a:lnTo>
                  <a:lnTo>
                    <a:pt x="1311" y="213"/>
                  </a:lnTo>
                  <a:lnTo>
                    <a:pt x="1302" y="231"/>
                  </a:lnTo>
                  <a:lnTo>
                    <a:pt x="1290" y="248"/>
                  </a:lnTo>
                  <a:lnTo>
                    <a:pt x="1273" y="261"/>
                  </a:lnTo>
                  <a:lnTo>
                    <a:pt x="1254" y="272"/>
                  </a:lnTo>
                  <a:lnTo>
                    <a:pt x="1231" y="278"/>
                  </a:lnTo>
                  <a:lnTo>
                    <a:pt x="1203" y="280"/>
                  </a:lnTo>
                  <a:lnTo>
                    <a:pt x="119" y="228"/>
                  </a:lnTo>
                  <a:lnTo>
                    <a:pt x="91" y="224"/>
                  </a:lnTo>
                  <a:lnTo>
                    <a:pt x="67" y="216"/>
                  </a:lnTo>
                  <a:lnTo>
                    <a:pt x="47" y="204"/>
                  </a:lnTo>
                  <a:lnTo>
                    <a:pt x="30" y="189"/>
                  </a:lnTo>
                  <a:lnTo>
                    <a:pt x="17" y="171"/>
                  </a:lnTo>
                  <a:lnTo>
                    <a:pt x="7" y="151"/>
                  </a:lnTo>
                  <a:lnTo>
                    <a:pt x="2" y="131"/>
                  </a:lnTo>
                  <a:lnTo>
                    <a:pt x="0" y="109"/>
                  </a:lnTo>
                  <a:lnTo>
                    <a:pt x="1" y="87"/>
                  </a:lnTo>
                  <a:lnTo>
                    <a:pt x="6" y="68"/>
                  </a:lnTo>
                  <a:lnTo>
                    <a:pt x="14" y="48"/>
                  </a:lnTo>
                  <a:lnTo>
                    <a:pt x="26" y="31"/>
                  </a:lnTo>
                  <a:lnTo>
                    <a:pt x="43" y="18"/>
                  </a:lnTo>
                  <a:lnTo>
                    <a:pt x="63" y="8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29" name="Freeform 125"/>
            <p:cNvSpPr>
              <a:spLocks/>
            </p:cNvSpPr>
            <p:nvPr/>
          </p:nvSpPr>
          <p:spPr bwMode="auto">
            <a:xfrm>
              <a:off x="4206" y="1615"/>
              <a:ext cx="132" cy="23"/>
            </a:xfrm>
            <a:custGeom>
              <a:avLst/>
              <a:gdLst>
                <a:gd name="T0" fmla="*/ 0 w 1319"/>
                <a:gd name="T1" fmla="*/ 0 h 276"/>
                <a:gd name="T2" fmla="*/ 0 w 1319"/>
                <a:gd name="T3" fmla="*/ 0 h 276"/>
                <a:gd name="T4" fmla="*/ 0 w 1319"/>
                <a:gd name="T5" fmla="*/ 0 h 276"/>
                <a:gd name="T6" fmla="*/ 0 w 1319"/>
                <a:gd name="T7" fmla="*/ 0 h 276"/>
                <a:gd name="T8" fmla="*/ 0 w 1319"/>
                <a:gd name="T9" fmla="*/ 0 h 276"/>
                <a:gd name="T10" fmla="*/ 0 w 1319"/>
                <a:gd name="T11" fmla="*/ 0 h 276"/>
                <a:gd name="T12" fmla="*/ 0 w 1319"/>
                <a:gd name="T13" fmla="*/ 0 h 276"/>
                <a:gd name="T14" fmla="*/ 0 w 1319"/>
                <a:gd name="T15" fmla="*/ 0 h 276"/>
                <a:gd name="T16" fmla="*/ 0 w 1319"/>
                <a:gd name="T17" fmla="*/ 0 h 276"/>
                <a:gd name="T18" fmla="*/ 0 w 1319"/>
                <a:gd name="T19" fmla="*/ 0 h 276"/>
                <a:gd name="T20" fmla="*/ 0 w 1319"/>
                <a:gd name="T21" fmla="*/ 0 h 276"/>
                <a:gd name="T22" fmla="*/ 0 w 1319"/>
                <a:gd name="T23" fmla="*/ 0 h 276"/>
                <a:gd name="T24" fmla="*/ 0 w 1319"/>
                <a:gd name="T25" fmla="*/ 0 h 276"/>
                <a:gd name="T26" fmla="*/ 0 w 1319"/>
                <a:gd name="T27" fmla="*/ 0 h 276"/>
                <a:gd name="T28" fmla="*/ 0 w 1319"/>
                <a:gd name="T29" fmla="*/ 0 h 276"/>
                <a:gd name="T30" fmla="*/ 0 w 1319"/>
                <a:gd name="T31" fmla="*/ 0 h 276"/>
                <a:gd name="T32" fmla="*/ 0 w 1319"/>
                <a:gd name="T33" fmla="*/ 0 h 276"/>
                <a:gd name="T34" fmla="*/ 0 w 1319"/>
                <a:gd name="T35" fmla="*/ 0 h 276"/>
                <a:gd name="T36" fmla="*/ 0 w 1319"/>
                <a:gd name="T37" fmla="*/ 0 h 276"/>
                <a:gd name="T38" fmla="*/ 0 w 1319"/>
                <a:gd name="T39" fmla="*/ 0 h 276"/>
                <a:gd name="T40" fmla="*/ 0 w 1319"/>
                <a:gd name="T41" fmla="*/ 0 h 276"/>
                <a:gd name="T42" fmla="*/ 0 w 1319"/>
                <a:gd name="T43" fmla="*/ 0 h 276"/>
                <a:gd name="T44" fmla="*/ 0 w 1319"/>
                <a:gd name="T45" fmla="*/ 0 h 276"/>
                <a:gd name="T46" fmla="*/ 0 w 1319"/>
                <a:gd name="T47" fmla="*/ 0 h 276"/>
                <a:gd name="T48" fmla="*/ 0 w 1319"/>
                <a:gd name="T49" fmla="*/ 0 h 276"/>
                <a:gd name="T50" fmla="*/ 0 w 1319"/>
                <a:gd name="T51" fmla="*/ 0 h 276"/>
                <a:gd name="T52" fmla="*/ 0 w 1319"/>
                <a:gd name="T53" fmla="*/ 0 h 276"/>
                <a:gd name="T54" fmla="*/ 0 w 1319"/>
                <a:gd name="T55" fmla="*/ 0 h 276"/>
                <a:gd name="T56" fmla="*/ 0 w 1319"/>
                <a:gd name="T57" fmla="*/ 0 h 276"/>
                <a:gd name="T58" fmla="*/ 0 w 1319"/>
                <a:gd name="T59" fmla="*/ 0 h 276"/>
                <a:gd name="T60" fmla="*/ 0 w 1319"/>
                <a:gd name="T61" fmla="*/ 0 h 276"/>
                <a:gd name="T62" fmla="*/ 0 w 1319"/>
                <a:gd name="T63" fmla="*/ 0 h 276"/>
                <a:gd name="T64" fmla="*/ 0 w 1319"/>
                <a:gd name="T65" fmla="*/ 0 h 276"/>
                <a:gd name="T66" fmla="*/ 0 w 1319"/>
                <a:gd name="T67" fmla="*/ 0 h 276"/>
                <a:gd name="T68" fmla="*/ 0 w 1319"/>
                <a:gd name="T69" fmla="*/ 0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9"/>
                <a:gd name="T106" fmla="*/ 0 h 276"/>
                <a:gd name="T107" fmla="*/ 1319 w 1319"/>
                <a:gd name="T108" fmla="*/ 276 h 2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9" h="276">
                  <a:moveTo>
                    <a:pt x="114" y="0"/>
                  </a:moveTo>
                  <a:lnTo>
                    <a:pt x="1198" y="50"/>
                  </a:lnTo>
                  <a:lnTo>
                    <a:pt x="1226" y="54"/>
                  </a:lnTo>
                  <a:lnTo>
                    <a:pt x="1249" y="62"/>
                  </a:lnTo>
                  <a:lnTo>
                    <a:pt x="1270" y="74"/>
                  </a:lnTo>
                  <a:lnTo>
                    <a:pt x="1286" y="89"/>
                  </a:lnTo>
                  <a:lnTo>
                    <a:pt x="1301" y="107"/>
                  </a:lnTo>
                  <a:lnTo>
                    <a:pt x="1310" y="126"/>
                  </a:lnTo>
                  <a:lnTo>
                    <a:pt x="1316" y="146"/>
                  </a:lnTo>
                  <a:lnTo>
                    <a:pt x="1319" y="168"/>
                  </a:lnTo>
                  <a:lnTo>
                    <a:pt x="1317" y="189"/>
                  </a:lnTo>
                  <a:lnTo>
                    <a:pt x="1312" y="209"/>
                  </a:lnTo>
                  <a:lnTo>
                    <a:pt x="1304" y="229"/>
                  </a:lnTo>
                  <a:lnTo>
                    <a:pt x="1292" y="245"/>
                  </a:lnTo>
                  <a:lnTo>
                    <a:pt x="1275" y="259"/>
                  </a:lnTo>
                  <a:lnTo>
                    <a:pt x="1255" y="269"/>
                  </a:lnTo>
                  <a:lnTo>
                    <a:pt x="1232" y="275"/>
                  </a:lnTo>
                  <a:lnTo>
                    <a:pt x="1203" y="276"/>
                  </a:lnTo>
                  <a:lnTo>
                    <a:pt x="119" y="228"/>
                  </a:lnTo>
                  <a:lnTo>
                    <a:pt x="91" y="224"/>
                  </a:lnTo>
                  <a:lnTo>
                    <a:pt x="68" y="214"/>
                  </a:lnTo>
                  <a:lnTo>
                    <a:pt x="48" y="202"/>
                  </a:lnTo>
                  <a:lnTo>
                    <a:pt x="31" y="186"/>
                  </a:lnTo>
                  <a:lnTo>
                    <a:pt x="18" y="169"/>
                  </a:lnTo>
                  <a:lnTo>
                    <a:pt x="8" y="150"/>
                  </a:lnTo>
                  <a:lnTo>
                    <a:pt x="2" y="129"/>
                  </a:lnTo>
                  <a:lnTo>
                    <a:pt x="0" y="109"/>
                  </a:lnTo>
                  <a:lnTo>
                    <a:pt x="2" y="87"/>
                  </a:lnTo>
                  <a:lnTo>
                    <a:pt x="7" y="67"/>
                  </a:lnTo>
                  <a:lnTo>
                    <a:pt x="15" y="48"/>
                  </a:lnTo>
                  <a:lnTo>
                    <a:pt x="28" y="31"/>
                  </a:lnTo>
                  <a:lnTo>
                    <a:pt x="43" y="18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30" name="Freeform 126"/>
            <p:cNvSpPr>
              <a:spLocks/>
            </p:cNvSpPr>
            <p:nvPr/>
          </p:nvSpPr>
          <p:spPr bwMode="auto">
            <a:xfrm>
              <a:off x="4206" y="1616"/>
              <a:ext cx="131" cy="22"/>
            </a:xfrm>
            <a:custGeom>
              <a:avLst/>
              <a:gdLst>
                <a:gd name="T0" fmla="*/ 0 w 1308"/>
                <a:gd name="T1" fmla="*/ 0 h 267"/>
                <a:gd name="T2" fmla="*/ 0 w 1308"/>
                <a:gd name="T3" fmla="*/ 0 h 267"/>
                <a:gd name="T4" fmla="*/ 0 w 1308"/>
                <a:gd name="T5" fmla="*/ 0 h 267"/>
                <a:gd name="T6" fmla="*/ 0 w 1308"/>
                <a:gd name="T7" fmla="*/ 0 h 267"/>
                <a:gd name="T8" fmla="*/ 0 w 1308"/>
                <a:gd name="T9" fmla="*/ 0 h 267"/>
                <a:gd name="T10" fmla="*/ 0 w 1308"/>
                <a:gd name="T11" fmla="*/ 0 h 267"/>
                <a:gd name="T12" fmla="*/ 0 w 1308"/>
                <a:gd name="T13" fmla="*/ 0 h 267"/>
                <a:gd name="T14" fmla="*/ 0 w 1308"/>
                <a:gd name="T15" fmla="*/ 0 h 267"/>
                <a:gd name="T16" fmla="*/ 0 w 1308"/>
                <a:gd name="T17" fmla="*/ 0 h 267"/>
                <a:gd name="T18" fmla="*/ 0 w 1308"/>
                <a:gd name="T19" fmla="*/ 0 h 267"/>
                <a:gd name="T20" fmla="*/ 0 w 1308"/>
                <a:gd name="T21" fmla="*/ 0 h 267"/>
                <a:gd name="T22" fmla="*/ 0 w 1308"/>
                <a:gd name="T23" fmla="*/ 0 h 267"/>
                <a:gd name="T24" fmla="*/ 0 w 1308"/>
                <a:gd name="T25" fmla="*/ 0 h 267"/>
                <a:gd name="T26" fmla="*/ 0 w 1308"/>
                <a:gd name="T27" fmla="*/ 0 h 267"/>
                <a:gd name="T28" fmla="*/ 0 w 1308"/>
                <a:gd name="T29" fmla="*/ 0 h 267"/>
                <a:gd name="T30" fmla="*/ 0 w 1308"/>
                <a:gd name="T31" fmla="*/ 0 h 267"/>
                <a:gd name="T32" fmla="*/ 0 w 1308"/>
                <a:gd name="T33" fmla="*/ 0 h 267"/>
                <a:gd name="T34" fmla="*/ 0 w 1308"/>
                <a:gd name="T35" fmla="*/ 0 h 267"/>
                <a:gd name="T36" fmla="*/ 0 w 1308"/>
                <a:gd name="T37" fmla="*/ 0 h 267"/>
                <a:gd name="T38" fmla="*/ 0 w 1308"/>
                <a:gd name="T39" fmla="*/ 0 h 267"/>
                <a:gd name="T40" fmla="*/ 0 w 1308"/>
                <a:gd name="T41" fmla="*/ 0 h 267"/>
                <a:gd name="T42" fmla="*/ 0 w 1308"/>
                <a:gd name="T43" fmla="*/ 0 h 267"/>
                <a:gd name="T44" fmla="*/ 0 w 1308"/>
                <a:gd name="T45" fmla="*/ 0 h 267"/>
                <a:gd name="T46" fmla="*/ 0 w 1308"/>
                <a:gd name="T47" fmla="*/ 0 h 267"/>
                <a:gd name="T48" fmla="*/ 0 w 1308"/>
                <a:gd name="T49" fmla="*/ 0 h 267"/>
                <a:gd name="T50" fmla="*/ 0 w 1308"/>
                <a:gd name="T51" fmla="*/ 0 h 267"/>
                <a:gd name="T52" fmla="*/ 0 w 1308"/>
                <a:gd name="T53" fmla="*/ 0 h 267"/>
                <a:gd name="T54" fmla="*/ 0 w 1308"/>
                <a:gd name="T55" fmla="*/ 0 h 267"/>
                <a:gd name="T56" fmla="*/ 0 w 1308"/>
                <a:gd name="T57" fmla="*/ 0 h 267"/>
                <a:gd name="T58" fmla="*/ 0 w 1308"/>
                <a:gd name="T59" fmla="*/ 0 h 267"/>
                <a:gd name="T60" fmla="*/ 0 w 1308"/>
                <a:gd name="T61" fmla="*/ 0 h 267"/>
                <a:gd name="T62" fmla="*/ 0 w 1308"/>
                <a:gd name="T63" fmla="*/ 0 h 267"/>
                <a:gd name="T64" fmla="*/ 0 w 1308"/>
                <a:gd name="T65" fmla="*/ 0 h 267"/>
                <a:gd name="T66" fmla="*/ 0 w 1308"/>
                <a:gd name="T67" fmla="*/ 0 h 267"/>
                <a:gd name="T68" fmla="*/ 0 w 1308"/>
                <a:gd name="T69" fmla="*/ 0 h 267"/>
                <a:gd name="T70" fmla="*/ 0 w 1308"/>
                <a:gd name="T71" fmla="*/ 0 h 267"/>
                <a:gd name="T72" fmla="*/ 0 w 1308"/>
                <a:gd name="T73" fmla="*/ 0 h 267"/>
                <a:gd name="T74" fmla="*/ 0 w 1308"/>
                <a:gd name="T75" fmla="*/ 0 h 267"/>
                <a:gd name="T76" fmla="*/ 0 w 1308"/>
                <a:gd name="T77" fmla="*/ 0 h 267"/>
                <a:gd name="T78" fmla="*/ 0 w 1308"/>
                <a:gd name="T79" fmla="*/ 0 h 267"/>
                <a:gd name="T80" fmla="*/ 0 w 1308"/>
                <a:gd name="T81" fmla="*/ 0 h 267"/>
                <a:gd name="T82" fmla="*/ 0 w 1308"/>
                <a:gd name="T83" fmla="*/ 0 h 267"/>
                <a:gd name="T84" fmla="*/ 0 w 1308"/>
                <a:gd name="T85" fmla="*/ 0 h 267"/>
                <a:gd name="T86" fmla="*/ 0 w 1308"/>
                <a:gd name="T87" fmla="*/ 0 h 267"/>
                <a:gd name="T88" fmla="*/ 0 w 1308"/>
                <a:gd name="T89" fmla="*/ 0 h 267"/>
                <a:gd name="T90" fmla="*/ 0 w 1308"/>
                <a:gd name="T91" fmla="*/ 0 h 267"/>
                <a:gd name="T92" fmla="*/ 0 w 1308"/>
                <a:gd name="T93" fmla="*/ 0 h 267"/>
                <a:gd name="T94" fmla="*/ 0 w 1308"/>
                <a:gd name="T95" fmla="*/ 0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67"/>
                <a:gd name="T146" fmla="*/ 1308 w 1308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67">
                  <a:moveTo>
                    <a:pt x="110" y="0"/>
                  </a:moveTo>
                  <a:lnTo>
                    <a:pt x="142" y="1"/>
                  </a:lnTo>
                  <a:lnTo>
                    <a:pt x="172" y="3"/>
                  </a:lnTo>
                  <a:lnTo>
                    <a:pt x="200" y="5"/>
                  </a:lnTo>
                  <a:lnTo>
                    <a:pt x="226" y="6"/>
                  </a:lnTo>
                  <a:lnTo>
                    <a:pt x="249" y="7"/>
                  </a:lnTo>
                  <a:lnTo>
                    <a:pt x="271" y="8"/>
                  </a:lnTo>
                  <a:lnTo>
                    <a:pt x="293" y="9"/>
                  </a:lnTo>
                  <a:lnTo>
                    <a:pt x="313" y="9"/>
                  </a:lnTo>
                  <a:lnTo>
                    <a:pt x="332" y="10"/>
                  </a:lnTo>
                  <a:lnTo>
                    <a:pt x="351" y="11"/>
                  </a:lnTo>
                  <a:lnTo>
                    <a:pt x="370" y="12"/>
                  </a:lnTo>
                  <a:lnTo>
                    <a:pt x="388" y="13"/>
                  </a:lnTo>
                  <a:lnTo>
                    <a:pt x="407" y="14"/>
                  </a:lnTo>
                  <a:lnTo>
                    <a:pt x="428" y="14"/>
                  </a:lnTo>
                  <a:lnTo>
                    <a:pt x="448" y="15"/>
                  </a:lnTo>
                  <a:lnTo>
                    <a:pt x="470" y="16"/>
                  </a:lnTo>
                  <a:lnTo>
                    <a:pt x="494" y="17"/>
                  </a:lnTo>
                  <a:lnTo>
                    <a:pt x="518" y="19"/>
                  </a:lnTo>
                  <a:lnTo>
                    <a:pt x="546" y="20"/>
                  </a:lnTo>
                  <a:lnTo>
                    <a:pt x="574" y="21"/>
                  </a:lnTo>
                  <a:lnTo>
                    <a:pt x="606" y="22"/>
                  </a:lnTo>
                  <a:lnTo>
                    <a:pt x="640" y="24"/>
                  </a:lnTo>
                  <a:lnTo>
                    <a:pt x="678" y="26"/>
                  </a:lnTo>
                  <a:lnTo>
                    <a:pt x="718" y="28"/>
                  </a:lnTo>
                  <a:lnTo>
                    <a:pt x="762" y="30"/>
                  </a:lnTo>
                  <a:lnTo>
                    <a:pt x="810" y="32"/>
                  </a:lnTo>
                  <a:lnTo>
                    <a:pt x="861" y="35"/>
                  </a:lnTo>
                  <a:lnTo>
                    <a:pt x="918" y="38"/>
                  </a:lnTo>
                  <a:lnTo>
                    <a:pt x="979" y="40"/>
                  </a:lnTo>
                  <a:lnTo>
                    <a:pt x="1044" y="43"/>
                  </a:lnTo>
                  <a:lnTo>
                    <a:pt x="1115" y="47"/>
                  </a:lnTo>
                  <a:lnTo>
                    <a:pt x="1191" y="50"/>
                  </a:lnTo>
                  <a:lnTo>
                    <a:pt x="1220" y="54"/>
                  </a:lnTo>
                  <a:lnTo>
                    <a:pt x="1243" y="62"/>
                  </a:lnTo>
                  <a:lnTo>
                    <a:pt x="1262" y="75"/>
                  </a:lnTo>
                  <a:lnTo>
                    <a:pt x="1278" y="89"/>
                  </a:lnTo>
                  <a:lnTo>
                    <a:pt x="1291" y="107"/>
                  </a:lnTo>
                  <a:lnTo>
                    <a:pt x="1300" y="126"/>
                  </a:lnTo>
                  <a:lnTo>
                    <a:pt x="1305" y="145"/>
                  </a:lnTo>
                  <a:lnTo>
                    <a:pt x="1308" y="166"/>
                  </a:lnTo>
                  <a:lnTo>
                    <a:pt x="1307" y="187"/>
                  </a:lnTo>
                  <a:lnTo>
                    <a:pt x="1302" y="205"/>
                  </a:lnTo>
                  <a:lnTo>
                    <a:pt x="1294" y="224"/>
                  </a:lnTo>
                  <a:lnTo>
                    <a:pt x="1282" y="240"/>
                  </a:lnTo>
                  <a:lnTo>
                    <a:pt x="1265" y="252"/>
                  </a:lnTo>
                  <a:lnTo>
                    <a:pt x="1246" y="261"/>
                  </a:lnTo>
                  <a:lnTo>
                    <a:pt x="1223" y="266"/>
                  </a:lnTo>
                  <a:lnTo>
                    <a:pt x="1196" y="267"/>
                  </a:lnTo>
                  <a:lnTo>
                    <a:pt x="1164" y="266"/>
                  </a:lnTo>
                  <a:lnTo>
                    <a:pt x="1133" y="264"/>
                  </a:lnTo>
                  <a:lnTo>
                    <a:pt x="1106" y="263"/>
                  </a:lnTo>
                  <a:lnTo>
                    <a:pt x="1080" y="262"/>
                  </a:lnTo>
                  <a:lnTo>
                    <a:pt x="1056" y="261"/>
                  </a:lnTo>
                  <a:lnTo>
                    <a:pt x="1034" y="260"/>
                  </a:lnTo>
                  <a:lnTo>
                    <a:pt x="1013" y="259"/>
                  </a:lnTo>
                  <a:lnTo>
                    <a:pt x="993" y="258"/>
                  </a:lnTo>
                  <a:lnTo>
                    <a:pt x="974" y="257"/>
                  </a:lnTo>
                  <a:lnTo>
                    <a:pt x="954" y="256"/>
                  </a:lnTo>
                  <a:lnTo>
                    <a:pt x="935" y="255"/>
                  </a:lnTo>
                  <a:lnTo>
                    <a:pt x="917" y="254"/>
                  </a:lnTo>
                  <a:lnTo>
                    <a:pt x="897" y="253"/>
                  </a:lnTo>
                  <a:lnTo>
                    <a:pt x="877" y="253"/>
                  </a:lnTo>
                  <a:lnTo>
                    <a:pt x="857" y="252"/>
                  </a:lnTo>
                  <a:lnTo>
                    <a:pt x="835" y="251"/>
                  </a:lnTo>
                  <a:lnTo>
                    <a:pt x="812" y="250"/>
                  </a:lnTo>
                  <a:lnTo>
                    <a:pt x="788" y="248"/>
                  </a:lnTo>
                  <a:lnTo>
                    <a:pt x="760" y="247"/>
                  </a:lnTo>
                  <a:lnTo>
                    <a:pt x="731" y="246"/>
                  </a:lnTo>
                  <a:lnTo>
                    <a:pt x="699" y="245"/>
                  </a:lnTo>
                  <a:lnTo>
                    <a:pt x="665" y="243"/>
                  </a:lnTo>
                  <a:lnTo>
                    <a:pt x="627" y="242"/>
                  </a:lnTo>
                  <a:lnTo>
                    <a:pt x="586" y="240"/>
                  </a:lnTo>
                  <a:lnTo>
                    <a:pt x="543" y="237"/>
                  </a:lnTo>
                  <a:lnTo>
                    <a:pt x="495" y="235"/>
                  </a:lnTo>
                  <a:lnTo>
                    <a:pt x="442" y="233"/>
                  </a:lnTo>
                  <a:lnTo>
                    <a:pt x="386" y="230"/>
                  </a:lnTo>
                  <a:lnTo>
                    <a:pt x="325" y="228"/>
                  </a:lnTo>
                  <a:lnTo>
                    <a:pt x="259" y="225"/>
                  </a:lnTo>
                  <a:lnTo>
                    <a:pt x="188" y="222"/>
                  </a:lnTo>
                  <a:lnTo>
                    <a:pt x="112" y="219"/>
                  </a:lnTo>
                  <a:lnTo>
                    <a:pt x="86" y="216"/>
                  </a:lnTo>
                  <a:lnTo>
                    <a:pt x="65" y="207"/>
                  </a:lnTo>
                  <a:lnTo>
                    <a:pt x="46" y="195"/>
                  </a:lnTo>
                  <a:lnTo>
                    <a:pt x="29" y="180"/>
                  </a:lnTo>
                  <a:lnTo>
                    <a:pt x="17" y="163"/>
                  </a:lnTo>
                  <a:lnTo>
                    <a:pt x="7" y="143"/>
                  </a:lnTo>
                  <a:lnTo>
                    <a:pt x="2" y="124"/>
                  </a:lnTo>
                  <a:lnTo>
                    <a:pt x="0" y="102"/>
                  </a:lnTo>
                  <a:lnTo>
                    <a:pt x="1" y="82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6" y="30"/>
                  </a:lnTo>
                  <a:lnTo>
                    <a:pt x="43" y="18"/>
                  </a:lnTo>
                  <a:lnTo>
                    <a:pt x="61" y="8"/>
                  </a:lnTo>
                  <a:lnTo>
                    <a:pt x="84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31" name="Freeform 127"/>
            <p:cNvSpPr>
              <a:spLocks/>
            </p:cNvSpPr>
            <p:nvPr/>
          </p:nvSpPr>
          <p:spPr bwMode="auto">
            <a:xfrm>
              <a:off x="4207" y="1617"/>
              <a:ext cx="130" cy="21"/>
            </a:xfrm>
            <a:custGeom>
              <a:avLst/>
              <a:gdLst>
                <a:gd name="T0" fmla="*/ 0 w 1298"/>
                <a:gd name="T1" fmla="*/ 0 h 254"/>
                <a:gd name="T2" fmla="*/ 0 w 1298"/>
                <a:gd name="T3" fmla="*/ 0 h 254"/>
                <a:gd name="T4" fmla="*/ 0 w 1298"/>
                <a:gd name="T5" fmla="*/ 0 h 254"/>
                <a:gd name="T6" fmla="*/ 0 w 1298"/>
                <a:gd name="T7" fmla="*/ 0 h 254"/>
                <a:gd name="T8" fmla="*/ 0 w 1298"/>
                <a:gd name="T9" fmla="*/ 0 h 254"/>
                <a:gd name="T10" fmla="*/ 0 w 1298"/>
                <a:gd name="T11" fmla="*/ 0 h 254"/>
                <a:gd name="T12" fmla="*/ 0 w 1298"/>
                <a:gd name="T13" fmla="*/ 0 h 254"/>
                <a:gd name="T14" fmla="*/ 0 w 1298"/>
                <a:gd name="T15" fmla="*/ 0 h 254"/>
                <a:gd name="T16" fmla="*/ 0 w 1298"/>
                <a:gd name="T17" fmla="*/ 0 h 254"/>
                <a:gd name="T18" fmla="*/ 0 w 1298"/>
                <a:gd name="T19" fmla="*/ 0 h 254"/>
                <a:gd name="T20" fmla="*/ 0 w 1298"/>
                <a:gd name="T21" fmla="*/ 0 h 254"/>
                <a:gd name="T22" fmla="*/ 0 w 1298"/>
                <a:gd name="T23" fmla="*/ 0 h 254"/>
                <a:gd name="T24" fmla="*/ 0 w 1298"/>
                <a:gd name="T25" fmla="*/ 0 h 254"/>
                <a:gd name="T26" fmla="*/ 0 w 1298"/>
                <a:gd name="T27" fmla="*/ 0 h 254"/>
                <a:gd name="T28" fmla="*/ 0 w 1298"/>
                <a:gd name="T29" fmla="*/ 0 h 254"/>
                <a:gd name="T30" fmla="*/ 0 w 1298"/>
                <a:gd name="T31" fmla="*/ 0 h 254"/>
                <a:gd name="T32" fmla="*/ 0 w 1298"/>
                <a:gd name="T33" fmla="*/ 0 h 254"/>
                <a:gd name="T34" fmla="*/ 0 w 1298"/>
                <a:gd name="T35" fmla="*/ 0 h 254"/>
                <a:gd name="T36" fmla="*/ 0 w 1298"/>
                <a:gd name="T37" fmla="*/ 0 h 254"/>
                <a:gd name="T38" fmla="*/ 0 w 1298"/>
                <a:gd name="T39" fmla="*/ 0 h 254"/>
                <a:gd name="T40" fmla="*/ 0 w 1298"/>
                <a:gd name="T41" fmla="*/ 0 h 254"/>
                <a:gd name="T42" fmla="*/ 0 w 1298"/>
                <a:gd name="T43" fmla="*/ 0 h 254"/>
                <a:gd name="T44" fmla="*/ 0 w 1298"/>
                <a:gd name="T45" fmla="*/ 0 h 254"/>
                <a:gd name="T46" fmla="*/ 0 w 1298"/>
                <a:gd name="T47" fmla="*/ 0 h 254"/>
                <a:gd name="T48" fmla="*/ 0 w 1298"/>
                <a:gd name="T49" fmla="*/ 0 h 254"/>
                <a:gd name="T50" fmla="*/ 0 w 1298"/>
                <a:gd name="T51" fmla="*/ 0 h 254"/>
                <a:gd name="T52" fmla="*/ 0 w 1298"/>
                <a:gd name="T53" fmla="*/ 0 h 254"/>
                <a:gd name="T54" fmla="*/ 0 w 1298"/>
                <a:gd name="T55" fmla="*/ 0 h 254"/>
                <a:gd name="T56" fmla="*/ 0 w 1298"/>
                <a:gd name="T57" fmla="*/ 0 h 254"/>
                <a:gd name="T58" fmla="*/ 0 w 1298"/>
                <a:gd name="T59" fmla="*/ 0 h 254"/>
                <a:gd name="T60" fmla="*/ 0 w 1298"/>
                <a:gd name="T61" fmla="*/ 0 h 254"/>
                <a:gd name="T62" fmla="*/ 0 w 1298"/>
                <a:gd name="T63" fmla="*/ 0 h 254"/>
                <a:gd name="T64" fmla="*/ 0 w 1298"/>
                <a:gd name="T65" fmla="*/ 0 h 254"/>
                <a:gd name="T66" fmla="*/ 0 w 1298"/>
                <a:gd name="T67" fmla="*/ 0 h 254"/>
                <a:gd name="T68" fmla="*/ 0 w 1298"/>
                <a:gd name="T69" fmla="*/ 0 h 254"/>
                <a:gd name="T70" fmla="*/ 0 w 1298"/>
                <a:gd name="T71" fmla="*/ 0 h 254"/>
                <a:gd name="T72" fmla="*/ 0 w 1298"/>
                <a:gd name="T73" fmla="*/ 0 h 254"/>
                <a:gd name="T74" fmla="*/ 0 w 1298"/>
                <a:gd name="T75" fmla="*/ 0 h 254"/>
                <a:gd name="T76" fmla="*/ 0 w 1298"/>
                <a:gd name="T77" fmla="*/ 0 h 254"/>
                <a:gd name="T78" fmla="*/ 0 w 1298"/>
                <a:gd name="T79" fmla="*/ 0 h 254"/>
                <a:gd name="T80" fmla="*/ 0 w 1298"/>
                <a:gd name="T81" fmla="*/ 0 h 254"/>
                <a:gd name="T82" fmla="*/ 0 w 1298"/>
                <a:gd name="T83" fmla="*/ 0 h 254"/>
                <a:gd name="T84" fmla="*/ 0 w 1298"/>
                <a:gd name="T85" fmla="*/ 0 h 254"/>
                <a:gd name="T86" fmla="*/ 0 w 1298"/>
                <a:gd name="T87" fmla="*/ 0 h 254"/>
                <a:gd name="T88" fmla="*/ 0 w 1298"/>
                <a:gd name="T89" fmla="*/ 0 h 254"/>
                <a:gd name="T90" fmla="*/ 0 w 1298"/>
                <a:gd name="T91" fmla="*/ 0 h 254"/>
                <a:gd name="T92" fmla="*/ 0 w 1298"/>
                <a:gd name="T93" fmla="*/ 0 h 254"/>
                <a:gd name="T94" fmla="*/ 0 w 1298"/>
                <a:gd name="T95" fmla="*/ 0 h 2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54"/>
                <a:gd name="T146" fmla="*/ 1298 w 1298"/>
                <a:gd name="T147" fmla="*/ 254 h 2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54">
                  <a:moveTo>
                    <a:pt x="105" y="0"/>
                  </a:moveTo>
                  <a:lnTo>
                    <a:pt x="137" y="1"/>
                  </a:lnTo>
                  <a:lnTo>
                    <a:pt x="167" y="3"/>
                  </a:lnTo>
                  <a:lnTo>
                    <a:pt x="195" y="4"/>
                  </a:lnTo>
                  <a:lnTo>
                    <a:pt x="221" y="5"/>
                  </a:lnTo>
                  <a:lnTo>
                    <a:pt x="244" y="6"/>
                  </a:lnTo>
                  <a:lnTo>
                    <a:pt x="266" y="7"/>
                  </a:lnTo>
                  <a:lnTo>
                    <a:pt x="288" y="7"/>
                  </a:lnTo>
                  <a:lnTo>
                    <a:pt x="308" y="8"/>
                  </a:lnTo>
                  <a:lnTo>
                    <a:pt x="327" y="9"/>
                  </a:lnTo>
                  <a:lnTo>
                    <a:pt x="346" y="10"/>
                  </a:lnTo>
                  <a:lnTo>
                    <a:pt x="365" y="10"/>
                  </a:lnTo>
                  <a:lnTo>
                    <a:pt x="383" y="11"/>
                  </a:lnTo>
                  <a:lnTo>
                    <a:pt x="402" y="12"/>
                  </a:lnTo>
                  <a:lnTo>
                    <a:pt x="423" y="13"/>
                  </a:lnTo>
                  <a:lnTo>
                    <a:pt x="443" y="14"/>
                  </a:lnTo>
                  <a:lnTo>
                    <a:pt x="465" y="15"/>
                  </a:lnTo>
                  <a:lnTo>
                    <a:pt x="489" y="16"/>
                  </a:lnTo>
                  <a:lnTo>
                    <a:pt x="513" y="17"/>
                  </a:lnTo>
                  <a:lnTo>
                    <a:pt x="541" y="18"/>
                  </a:lnTo>
                  <a:lnTo>
                    <a:pt x="569" y="19"/>
                  </a:lnTo>
                  <a:lnTo>
                    <a:pt x="601" y="22"/>
                  </a:lnTo>
                  <a:lnTo>
                    <a:pt x="635" y="23"/>
                  </a:lnTo>
                  <a:lnTo>
                    <a:pt x="673" y="25"/>
                  </a:lnTo>
                  <a:lnTo>
                    <a:pt x="713" y="27"/>
                  </a:lnTo>
                  <a:lnTo>
                    <a:pt x="757" y="29"/>
                  </a:lnTo>
                  <a:lnTo>
                    <a:pt x="805" y="31"/>
                  </a:lnTo>
                  <a:lnTo>
                    <a:pt x="856" y="33"/>
                  </a:lnTo>
                  <a:lnTo>
                    <a:pt x="913" y="36"/>
                  </a:lnTo>
                  <a:lnTo>
                    <a:pt x="974" y="39"/>
                  </a:lnTo>
                  <a:lnTo>
                    <a:pt x="1039" y="42"/>
                  </a:lnTo>
                  <a:lnTo>
                    <a:pt x="1110" y="45"/>
                  </a:lnTo>
                  <a:lnTo>
                    <a:pt x="1186" y="49"/>
                  </a:lnTo>
                  <a:lnTo>
                    <a:pt x="1214" y="54"/>
                  </a:lnTo>
                  <a:lnTo>
                    <a:pt x="1237" y="61"/>
                  </a:lnTo>
                  <a:lnTo>
                    <a:pt x="1256" y="72"/>
                  </a:lnTo>
                  <a:lnTo>
                    <a:pt x="1271" y="87"/>
                  </a:lnTo>
                  <a:lnTo>
                    <a:pt x="1283" y="102"/>
                  </a:lnTo>
                  <a:lnTo>
                    <a:pt x="1291" y="120"/>
                  </a:lnTo>
                  <a:lnTo>
                    <a:pt x="1296" y="139"/>
                  </a:lnTo>
                  <a:lnTo>
                    <a:pt x="1298" y="158"/>
                  </a:lnTo>
                  <a:lnTo>
                    <a:pt x="1298" y="179"/>
                  </a:lnTo>
                  <a:lnTo>
                    <a:pt x="1293" y="198"/>
                  </a:lnTo>
                  <a:lnTo>
                    <a:pt x="1285" y="215"/>
                  </a:lnTo>
                  <a:lnTo>
                    <a:pt x="1272" y="230"/>
                  </a:lnTo>
                  <a:lnTo>
                    <a:pt x="1257" y="241"/>
                  </a:lnTo>
                  <a:lnTo>
                    <a:pt x="1238" y="249"/>
                  </a:lnTo>
                  <a:lnTo>
                    <a:pt x="1217" y="254"/>
                  </a:lnTo>
                  <a:lnTo>
                    <a:pt x="1191" y="254"/>
                  </a:lnTo>
                  <a:lnTo>
                    <a:pt x="1159" y="253"/>
                  </a:lnTo>
                  <a:lnTo>
                    <a:pt x="1128" y="251"/>
                  </a:lnTo>
                  <a:lnTo>
                    <a:pt x="1101" y="250"/>
                  </a:lnTo>
                  <a:lnTo>
                    <a:pt x="1075" y="249"/>
                  </a:lnTo>
                  <a:lnTo>
                    <a:pt x="1051" y="248"/>
                  </a:lnTo>
                  <a:lnTo>
                    <a:pt x="1029" y="247"/>
                  </a:lnTo>
                  <a:lnTo>
                    <a:pt x="1008" y="246"/>
                  </a:lnTo>
                  <a:lnTo>
                    <a:pt x="988" y="245"/>
                  </a:lnTo>
                  <a:lnTo>
                    <a:pt x="969" y="244"/>
                  </a:lnTo>
                  <a:lnTo>
                    <a:pt x="949" y="243"/>
                  </a:lnTo>
                  <a:lnTo>
                    <a:pt x="930" y="242"/>
                  </a:lnTo>
                  <a:lnTo>
                    <a:pt x="912" y="241"/>
                  </a:lnTo>
                  <a:lnTo>
                    <a:pt x="892" y="240"/>
                  </a:lnTo>
                  <a:lnTo>
                    <a:pt x="872" y="240"/>
                  </a:lnTo>
                  <a:lnTo>
                    <a:pt x="852" y="239"/>
                  </a:lnTo>
                  <a:lnTo>
                    <a:pt x="830" y="238"/>
                  </a:lnTo>
                  <a:lnTo>
                    <a:pt x="807" y="237"/>
                  </a:lnTo>
                  <a:lnTo>
                    <a:pt x="783" y="235"/>
                  </a:lnTo>
                  <a:lnTo>
                    <a:pt x="755" y="234"/>
                  </a:lnTo>
                  <a:lnTo>
                    <a:pt x="726" y="233"/>
                  </a:lnTo>
                  <a:lnTo>
                    <a:pt x="694" y="232"/>
                  </a:lnTo>
                  <a:lnTo>
                    <a:pt x="660" y="230"/>
                  </a:lnTo>
                  <a:lnTo>
                    <a:pt x="622" y="229"/>
                  </a:lnTo>
                  <a:lnTo>
                    <a:pt x="581" y="227"/>
                  </a:lnTo>
                  <a:lnTo>
                    <a:pt x="538" y="224"/>
                  </a:lnTo>
                  <a:lnTo>
                    <a:pt x="490" y="222"/>
                  </a:lnTo>
                  <a:lnTo>
                    <a:pt x="437" y="220"/>
                  </a:lnTo>
                  <a:lnTo>
                    <a:pt x="381" y="217"/>
                  </a:lnTo>
                  <a:lnTo>
                    <a:pt x="320" y="215"/>
                  </a:lnTo>
                  <a:lnTo>
                    <a:pt x="254" y="212"/>
                  </a:lnTo>
                  <a:lnTo>
                    <a:pt x="183" y="209"/>
                  </a:lnTo>
                  <a:lnTo>
                    <a:pt x="107" y="206"/>
                  </a:lnTo>
                  <a:lnTo>
                    <a:pt x="83" y="203"/>
                  </a:lnTo>
                  <a:lnTo>
                    <a:pt x="62" y="194"/>
                  </a:lnTo>
                  <a:lnTo>
                    <a:pt x="45" y="183"/>
                  </a:lnTo>
                  <a:lnTo>
                    <a:pt x="29" y="170"/>
                  </a:lnTo>
                  <a:lnTo>
                    <a:pt x="17" y="153"/>
                  </a:lnTo>
                  <a:lnTo>
                    <a:pt x="8" y="134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5" y="40"/>
                  </a:lnTo>
                  <a:lnTo>
                    <a:pt x="26" y="26"/>
                  </a:lnTo>
                  <a:lnTo>
                    <a:pt x="42" y="14"/>
                  </a:lnTo>
                  <a:lnTo>
                    <a:pt x="60" y="5"/>
                  </a:lnTo>
                  <a:lnTo>
                    <a:pt x="80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32" name="Freeform 128"/>
            <p:cNvSpPr>
              <a:spLocks/>
            </p:cNvSpPr>
            <p:nvPr/>
          </p:nvSpPr>
          <p:spPr bwMode="auto">
            <a:xfrm>
              <a:off x="4208" y="1618"/>
              <a:ext cx="128" cy="20"/>
            </a:xfrm>
            <a:custGeom>
              <a:avLst/>
              <a:gdLst>
                <a:gd name="T0" fmla="*/ 0 w 1286"/>
                <a:gd name="T1" fmla="*/ 0 h 244"/>
                <a:gd name="T2" fmla="*/ 0 w 1286"/>
                <a:gd name="T3" fmla="*/ 0 h 244"/>
                <a:gd name="T4" fmla="*/ 0 w 1286"/>
                <a:gd name="T5" fmla="*/ 0 h 244"/>
                <a:gd name="T6" fmla="*/ 0 w 1286"/>
                <a:gd name="T7" fmla="*/ 0 h 244"/>
                <a:gd name="T8" fmla="*/ 0 w 1286"/>
                <a:gd name="T9" fmla="*/ 0 h 244"/>
                <a:gd name="T10" fmla="*/ 0 w 1286"/>
                <a:gd name="T11" fmla="*/ 0 h 244"/>
                <a:gd name="T12" fmla="*/ 0 w 1286"/>
                <a:gd name="T13" fmla="*/ 0 h 244"/>
                <a:gd name="T14" fmla="*/ 0 w 1286"/>
                <a:gd name="T15" fmla="*/ 0 h 244"/>
                <a:gd name="T16" fmla="*/ 0 w 1286"/>
                <a:gd name="T17" fmla="*/ 0 h 244"/>
                <a:gd name="T18" fmla="*/ 0 w 1286"/>
                <a:gd name="T19" fmla="*/ 0 h 244"/>
                <a:gd name="T20" fmla="*/ 0 w 1286"/>
                <a:gd name="T21" fmla="*/ 0 h 244"/>
                <a:gd name="T22" fmla="*/ 0 w 1286"/>
                <a:gd name="T23" fmla="*/ 0 h 244"/>
                <a:gd name="T24" fmla="*/ 0 w 1286"/>
                <a:gd name="T25" fmla="*/ 0 h 244"/>
                <a:gd name="T26" fmla="*/ 0 w 1286"/>
                <a:gd name="T27" fmla="*/ 0 h 244"/>
                <a:gd name="T28" fmla="*/ 0 w 1286"/>
                <a:gd name="T29" fmla="*/ 0 h 244"/>
                <a:gd name="T30" fmla="*/ 0 w 1286"/>
                <a:gd name="T31" fmla="*/ 0 h 244"/>
                <a:gd name="T32" fmla="*/ 0 w 1286"/>
                <a:gd name="T33" fmla="*/ 0 h 244"/>
                <a:gd name="T34" fmla="*/ 0 w 1286"/>
                <a:gd name="T35" fmla="*/ 0 h 244"/>
                <a:gd name="T36" fmla="*/ 0 w 1286"/>
                <a:gd name="T37" fmla="*/ 0 h 244"/>
                <a:gd name="T38" fmla="*/ 0 w 1286"/>
                <a:gd name="T39" fmla="*/ 0 h 244"/>
                <a:gd name="T40" fmla="*/ 0 w 1286"/>
                <a:gd name="T41" fmla="*/ 0 h 244"/>
                <a:gd name="T42" fmla="*/ 0 w 1286"/>
                <a:gd name="T43" fmla="*/ 0 h 244"/>
                <a:gd name="T44" fmla="*/ 0 w 1286"/>
                <a:gd name="T45" fmla="*/ 0 h 244"/>
                <a:gd name="T46" fmla="*/ 0 w 1286"/>
                <a:gd name="T47" fmla="*/ 0 h 244"/>
                <a:gd name="T48" fmla="*/ 0 w 1286"/>
                <a:gd name="T49" fmla="*/ 0 h 244"/>
                <a:gd name="T50" fmla="*/ 0 w 1286"/>
                <a:gd name="T51" fmla="*/ 0 h 244"/>
                <a:gd name="T52" fmla="*/ 0 w 1286"/>
                <a:gd name="T53" fmla="*/ 0 h 244"/>
                <a:gd name="T54" fmla="*/ 0 w 1286"/>
                <a:gd name="T55" fmla="*/ 0 h 244"/>
                <a:gd name="T56" fmla="*/ 0 w 1286"/>
                <a:gd name="T57" fmla="*/ 0 h 244"/>
                <a:gd name="T58" fmla="*/ 0 w 1286"/>
                <a:gd name="T59" fmla="*/ 0 h 244"/>
                <a:gd name="T60" fmla="*/ 0 w 1286"/>
                <a:gd name="T61" fmla="*/ 0 h 244"/>
                <a:gd name="T62" fmla="*/ 0 w 1286"/>
                <a:gd name="T63" fmla="*/ 0 h 244"/>
                <a:gd name="T64" fmla="*/ 0 w 1286"/>
                <a:gd name="T65" fmla="*/ 0 h 244"/>
                <a:gd name="T66" fmla="*/ 0 w 1286"/>
                <a:gd name="T67" fmla="*/ 0 h 244"/>
                <a:gd name="T68" fmla="*/ 0 w 1286"/>
                <a:gd name="T69" fmla="*/ 0 h 244"/>
                <a:gd name="T70" fmla="*/ 0 w 1286"/>
                <a:gd name="T71" fmla="*/ 0 h 244"/>
                <a:gd name="T72" fmla="*/ 0 w 1286"/>
                <a:gd name="T73" fmla="*/ 0 h 244"/>
                <a:gd name="T74" fmla="*/ 0 w 1286"/>
                <a:gd name="T75" fmla="*/ 0 h 244"/>
                <a:gd name="T76" fmla="*/ 0 w 1286"/>
                <a:gd name="T77" fmla="*/ 0 h 244"/>
                <a:gd name="T78" fmla="*/ 0 w 1286"/>
                <a:gd name="T79" fmla="*/ 0 h 244"/>
                <a:gd name="T80" fmla="*/ 0 w 1286"/>
                <a:gd name="T81" fmla="*/ 0 h 244"/>
                <a:gd name="T82" fmla="*/ 0 w 1286"/>
                <a:gd name="T83" fmla="*/ 0 h 244"/>
                <a:gd name="T84" fmla="*/ 0 w 1286"/>
                <a:gd name="T85" fmla="*/ 0 h 244"/>
                <a:gd name="T86" fmla="*/ 0 w 1286"/>
                <a:gd name="T87" fmla="*/ 0 h 244"/>
                <a:gd name="T88" fmla="*/ 0 w 1286"/>
                <a:gd name="T89" fmla="*/ 0 h 244"/>
                <a:gd name="T90" fmla="*/ 0 w 1286"/>
                <a:gd name="T91" fmla="*/ 0 h 244"/>
                <a:gd name="T92" fmla="*/ 0 w 1286"/>
                <a:gd name="T93" fmla="*/ 0 h 244"/>
                <a:gd name="T94" fmla="*/ 0 w 1286"/>
                <a:gd name="T95" fmla="*/ 0 h 2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6"/>
                <a:gd name="T145" fmla="*/ 0 h 244"/>
                <a:gd name="T146" fmla="*/ 1286 w 1286"/>
                <a:gd name="T147" fmla="*/ 244 h 2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6" h="244">
                  <a:moveTo>
                    <a:pt x="98" y="0"/>
                  </a:moveTo>
                  <a:lnTo>
                    <a:pt x="130" y="1"/>
                  </a:lnTo>
                  <a:lnTo>
                    <a:pt x="160" y="2"/>
                  </a:lnTo>
                  <a:lnTo>
                    <a:pt x="188" y="3"/>
                  </a:lnTo>
                  <a:lnTo>
                    <a:pt x="214" y="4"/>
                  </a:lnTo>
                  <a:lnTo>
                    <a:pt x="237" y="5"/>
                  </a:lnTo>
                  <a:lnTo>
                    <a:pt x="259" y="6"/>
                  </a:lnTo>
                  <a:lnTo>
                    <a:pt x="281" y="7"/>
                  </a:lnTo>
                  <a:lnTo>
                    <a:pt x="301" y="8"/>
                  </a:lnTo>
                  <a:lnTo>
                    <a:pt x="320" y="9"/>
                  </a:lnTo>
                  <a:lnTo>
                    <a:pt x="340" y="9"/>
                  </a:lnTo>
                  <a:lnTo>
                    <a:pt x="358" y="11"/>
                  </a:lnTo>
                  <a:lnTo>
                    <a:pt x="377" y="12"/>
                  </a:lnTo>
                  <a:lnTo>
                    <a:pt x="396" y="13"/>
                  </a:lnTo>
                  <a:lnTo>
                    <a:pt x="416" y="14"/>
                  </a:lnTo>
                  <a:lnTo>
                    <a:pt x="437" y="15"/>
                  </a:lnTo>
                  <a:lnTo>
                    <a:pt x="459" y="16"/>
                  </a:lnTo>
                  <a:lnTo>
                    <a:pt x="482" y="17"/>
                  </a:lnTo>
                  <a:lnTo>
                    <a:pt x="507" y="18"/>
                  </a:lnTo>
                  <a:lnTo>
                    <a:pt x="535" y="19"/>
                  </a:lnTo>
                  <a:lnTo>
                    <a:pt x="563" y="20"/>
                  </a:lnTo>
                  <a:lnTo>
                    <a:pt x="595" y="22"/>
                  </a:lnTo>
                  <a:lnTo>
                    <a:pt x="629" y="23"/>
                  </a:lnTo>
                  <a:lnTo>
                    <a:pt x="667" y="25"/>
                  </a:lnTo>
                  <a:lnTo>
                    <a:pt x="707" y="27"/>
                  </a:lnTo>
                  <a:lnTo>
                    <a:pt x="751" y="29"/>
                  </a:lnTo>
                  <a:lnTo>
                    <a:pt x="799" y="31"/>
                  </a:lnTo>
                  <a:lnTo>
                    <a:pt x="850" y="34"/>
                  </a:lnTo>
                  <a:lnTo>
                    <a:pt x="906" y="36"/>
                  </a:lnTo>
                  <a:lnTo>
                    <a:pt x="967" y="39"/>
                  </a:lnTo>
                  <a:lnTo>
                    <a:pt x="1033" y="43"/>
                  </a:lnTo>
                  <a:lnTo>
                    <a:pt x="1103" y="46"/>
                  </a:lnTo>
                  <a:lnTo>
                    <a:pt x="1179" y="50"/>
                  </a:lnTo>
                  <a:lnTo>
                    <a:pt x="1207" y="53"/>
                  </a:lnTo>
                  <a:lnTo>
                    <a:pt x="1229" y="61"/>
                  </a:lnTo>
                  <a:lnTo>
                    <a:pt x="1247" y="72"/>
                  </a:lnTo>
                  <a:lnTo>
                    <a:pt x="1261" y="84"/>
                  </a:lnTo>
                  <a:lnTo>
                    <a:pt x="1273" y="100"/>
                  </a:lnTo>
                  <a:lnTo>
                    <a:pt x="1280" y="117"/>
                  </a:lnTo>
                  <a:lnTo>
                    <a:pt x="1284" y="135"/>
                  </a:lnTo>
                  <a:lnTo>
                    <a:pt x="1286" y="153"/>
                  </a:lnTo>
                  <a:lnTo>
                    <a:pt x="1286" y="174"/>
                  </a:lnTo>
                  <a:lnTo>
                    <a:pt x="1281" y="193"/>
                  </a:lnTo>
                  <a:lnTo>
                    <a:pt x="1273" y="208"/>
                  </a:lnTo>
                  <a:lnTo>
                    <a:pt x="1261" y="222"/>
                  </a:lnTo>
                  <a:lnTo>
                    <a:pt x="1246" y="233"/>
                  </a:lnTo>
                  <a:lnTo>
                    <a:pt x="1228" y="240"/>
                  </a:lnTo>
                  <a:lnTo>
                    <a:pt x="1208" y="244"/>
                  </a:lnTo>
                  <a:lnTo>
                    <a:pt x="1184" y="244"/>
                  </a:lnTo>
                  <a:lnTo>
                    <a:pt x="1152" y="243"/>
                  </a:lnTo>
                  <a:lnTo>
                    <a:pt x="1121" y="241"/>
                  </a:lnTo>
                  <a:lnTo>
                    <a:pt x="1094" y="240"/>
                  </a:lnTo>
                  <a:lnTo>
                    <a:pt x="1068" y="239"/>
                  </a:lnTo>
                  <a:lnTo>
                    <a:pt x="1044" y="238"/>
                  </a:lnTo>
                  <a:lnTo>
                    <a:pt x="1022" y="237"/>
                  </a:lnTo>
                  <a:lnTo>
                    <a:pt x="1001" y="236"/>
                  </a:lnTo>
                  <a:lnTo>
                    <a:pt x="981" y="235"/>
                  </a:lnTo>
                  <a:lnTo>
                    <a:pt x="962" y="234"/>
                  </a:lnTo>
                  <a:lnTo>
                    <a:pt x="942" y="233"/>
                  </a:lnTo>
                  <a:lnTo>
                    <a:pt x="923" y="232"/>
                  </a:lnTo>
                  <a:lnTo>
                    <a:pt x="905" y="231"/>
                  </a:lnTo>
                  <a:lnTo>
                    <a:pt x="885" y="230"/>
                  </a:lnTo>
                  <a:lnTo>
                    <a:pt x="865" y="230"/>
                  </a:lnTo>
                  <a:lnTo>
                    <a:pt x="845" y="229"/>
                  </a:lnTo>
                  <a:lnTo>
                    <a:pt x="823" y="228"/>
                  </a:lnTo>
                  <a:lnTo>
                    <a:pt x="800" y="227"/>
                  </a:lnTo>
                  <a:lnTo>
                    <a:pt x="776" y="225"/>
                  </a:lnTo>
                  <a:lnTo>
                    <a:pt x="748" y="224"/>
                  </a:lnTo>
                  <a:lnTo>
                    <a:pt x="719" y="223"/>
                  </a:lnTo>
                  <a:lnTo>
                    <a:pt x="687" y="222"/>
                  </a:lnTo>
                  <a:lnTo>
                    <a:pt x="653" y="220"/>
                  </a:lnTo>
                  <a:lnTo>
                    <a:pt x="615" y="219"/>
                  </a:lnTo>
                  <a:lnTo>
                    <a:pt x="574" y="217"/>
                  </a:lnTo>
                  <a:lnTo>
                    <a:pt x="531" y="214"/>
                  </a:lnTo>
                  <a:lnTo>
                    <a:pt x="483" y="212"/>
                  </a:lnTo>
                  <a:lnTo>
                    <a:pt x="430" y="210"/>
                  </a:lnTo>
                  <a:lnTo>
                    <a:pt x="374" y="207"/>
                  </a:lnTo>
                  <a:lnTo>
                    <a:pt x="313" y="205"/>
                  </a:lnTo>
                  <a:lnTo>
                    <a:pt x="247" y="202"/>
                  </a:lnTo>
                  <a:lnTo>
                    <a:pt x="176" y="199"/>
                  </a:lnTo>
                  <a:lnTo>
                    <a:pt x="100" y="196"/>
                  </a:lnTo>
                  <a:lnTo>
                    <a:pt x="78" y="193"/>
                  </a:lnTo>
                  <a:lnTo>
                    <a:pt x="60" y="185"/>
                  </a:lnTo>
                  <a:lnTo>
                    <a:pt x="43" y="175"/>
                  </a:lnTo>
                  <a:lnTo>
                    <a:pt x="29" y="162"/>
                  </a:lnTo>
                  <a:lnTo>
                    <a:pt x="16" y="145"/>
                  </a:lnTo>
                  <a:lnTo>
                    <a:pt x="7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1" y="70"/>
                  </a:lnTo>
                  <a:lnTo>
                    <a:pt x="6" y="53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40" y="15"/>
                  </a:lnTo>
                  <a:lnTo>
                    <a:pt x="56" y="6"/>
                  </a:lnTo>
                  <a:lnTo>
                    <a:pt x="76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33" name="Freeform 129"/>
            <p:cNvSpPr>
              <a:spLocks/>
            </p:cNvSpPr>
            <p:nvPr/>
          </p:nvSpPr>
          <p:spPr bwMode="auto">
            <a:xfrm>
              <a:off x="4208" y="1619"/>
              <a:ext cx="128" cy="19"/>
            </a:xfrm>
            <a:custGeom>
              <a:avLst/>
              <a:gdLst>
                <a:gd name="T0" fmla="*/ 0 w 1276"/>
                <a:gd name="T1" fmla="*/ 0 h 231"/>
                <a:gd name="T2" fmla="*/ 0 w 1276"/>
                <a:gd name="T3" fmla="*/ 0 h 231"/>
                <a:gd name="T4" fmla="*/ 0 w 1276"/>
                <a:gd name="T5" fmla="*/ 0 h 231"/>
                <a:gd name="T6" fmla="*/ 0 w 1276"/>
                <a:gd name="T7" fmla="*/ 0 h 231"/>
                <a:gd name="T8" fmla="*/ 0 w 1276"/>
                <a:gd name="T9" fmla="*/ 0 h 231"/>
                <a:gd name="T10" fmla="*/ 0 w 1276"/>
                <a:gd name="T11" fmla="*/ 0 h 231"/>
                <a:gd name="T12" fmla="*/ 0 w 1276"/>
                <a:gd name="T13" fmla="*/ 0 h 231"/>
                <a:gd name="T14" fmla="*/ 0 w 1276"/>
                <a:gd name="T15" fmla="*/ 0 h 231"/>
                <a:gd name="T16" fmla="*/ 0 w 1276"/>
                <a:gd name="T17" fmla="*/ 0 h 231"/>
                <a:gd name="T18" fmla="*/ 0 w 1276"/>
                <a:gd name="T19" fmla="*/ 0 h 231"/>
                <a:gd name="T20" fmla="*/ 0 w 1276"/>
                <a:gd name="T21" fmla="*/ 0 h 231"/>
                <a:gd name="T22" fmla="*/ 0 w 1276"/>
                <a:gd name="T23" fmla="*/ 0 h 231"/>
                <a:gd name="T24" fmla="*/ 0 w 1276"/>
                <a:gd name="T25" fmla="*/ 0 h 231"/>
                <a:gd name="T26" fmla="*/ 0 w 1276"/>
                <a:gd name="T27" fmla="*/ 0 h 231"/>
                <a:gd name="T28" fmla="*/ 0 w 1276"/>
                <a:gd name="T29" fmla="*/ 0 h 231"/>
                <a:gd name="T30" fmla="*/ 0 w 1276"/>
                <a:gd name="T31" fmla="*/ 0 h 231"/>
                <a:gd name="T32" fmla="*/ 0 w 1276"/>
                <a:gd name="T33" fmla="*/ 0 h 231"/>
                <a:gd name="T34" fmla="*/ 0 w 1276"/>
                <a:gd name="T35" fmla="*/ 0 h 231"/>
                <a:gd name="T36" fmla="*/ 0 w 1276"/>
                <a:gd name="T37" fmla="*/ 0 h 231"/>
                <a:gd name="T38" fmla="*/ 0 w 1276"/>
                <a:gd name="T39" fmla="*/ 0 h 231"/>
                <a:gd name="T40" fmla="*/ 0 w 1276"/>
                <a:gd name="T41" fmla="*/ 0 h 231"/>
                <a:gd name="T42" fmla="*/ 0 w 1276"/>
                <a:gd name="T43" fmla="*/ 0 h 231"/>
                <a:gd name="T44" fmla="*/ 0 w 1276"/>
                <a:gd name="T45" fmla="*/ 0 h 231"/>
                <a:gd name="T46" fmla="*/ 0 w 1276"/>
                <a:gd name="T47" fmla="*/ 0 h 231"/>
                <a:gd name="T48" fmla="*/ 0 w 1276"/>
                <a:gd name="T49" fmla="*/ 0 h 231"/>
                <a:gd name="T50" fmla="*/ 0 w 1276"/>
                <a:gd name="T51" fmla="*/ 0 h 231"/>
                <a:gd name="T52" fmla="*/ 0 w 1276"/>
                <a:gd name="T53" fmla="*/ 0 h 231"/>
                <a:gd name="T54" fmla="*/ 0 w 1276"/>
                <a:gd name="T55" fmla="*/ 0 h 231"/>
                <a:gd name="T56" fmla="*/ 0 w 1276"/>
                <a:gd name="T57" fmla="*/ 0 h 231"/>
                <a:gd name="T58" fmla="*/ 0 w 1276"/>
                <a:gd name="T59" fmla="*/ 0 h 231"/>
                <a:gd name="T60" fmla="*/ 0 w 1276"/>
                <a:gd name="T61" fmla="*/ 0 h 231"/>
                <a:gd name="T62" fmla="*/ 0 w 1276"/>
                <a:gd name="T63" fmla="*/ 0 h 231"/>
                <a:gd name="T64" fmla="*/ 0 w 1276"/>
                <a:gd name="T65" fmla="*/ 0 h 231"/>
                <a:gd name="T66" fmla="*/ 0 w 1276"/>
                <a:gd name="T67" fmla="*/ 0 h 231"/>
                <a:gd name="T68" fmla="*/ 0 w 1276"/>
                <a:gd name="T69" fmla="*/ 0 h 231"/>
                <a:gd name="T70" fmla="*/ 0 w 1276"/>
                <a:gd name="T71" fmla="*/ 0 h 231"/>
                <a:gd name="T72" fmla="*/ 0 w 1276"/>
                <a:gd name="T73" fmla="*/ 0 h 231"/>
                <a:gd name="T74" fmla="*/ 0 w 1276"/>
                <a:gd name="T75" fmla="*/ 0 h 231"/>
                <a:gd name="T76" fmla="*/ 0 w 1276"/>
                <a:gd name="T77" fmla="*/ 0 h 231"/>
                <a:gd name="T78" fmla="*/ 0 w 1276"/>
                <a:gd name="T79" fmla="*/ 0 h 231"/>
                <a:gd name="T80" fmla="*/ 0 w 1276"/>
                <a:gd name="T81" fmla="*/ 0 h 231"/>
                <a:gd name="T82" fmla="*/ 0 w 1276"/>
                <a:gd name="T83" fmla="*/ 0 h 231"/>
                <a:gd name="T84" fmla="*/ 0 w 1276"/>
                <a:gd name="T85" fmla="*/ 0 h 231"/>
                <a:gd name="T86" fmla="*/ 0 w 1276"/>
                <a:gd name="T87" fmla="*/ 0 h 231"/>
                <a:gd name="T88" fmla="*/ 0 w 1276"/>
                <a:gd name="T89" fmla="*/ 0 h 231"/>
                <a:gd name="T90" fmla="*/ 0 w 1276"/>
                <a:gd name="T91" fmla="*/ 0 h 231"/>
                <a:gd name="T92" fmla="*/ 0 w 1276"/>
                <a:gd name="T93" fmla="*/ 0 h 231"/>
                <a:gd name="T94" fmla="*/ 0 w 1276"/>
                <a:gd name="T95" fmla="*/ 0 h 2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6"/>
                <a:gd name="T145" fmla="*/ 0 h 231"/>
                <a:gd name="T146" fmla="*/ 1276 w 1276"/>
                <a:gd name="T147" fmla="*/ 231 h 2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6" h="231">
                  <a:moveTo>
                    <a:pt x="93" y="0"/>
                  </a:moveTo>
                  <a:lnTo>
                    <a:pt x="125" y="1"/>
                  </a:lnTo>
                  <a:lnTo>
                    <a:pt x="155" y="2"/>
                  </a:lnTo>
                  <a:lnTo>
                    <a:pt x="183" y="3"/>
                  </a:lnTo>
                  <a:lnTo>
                    <a:pt x="209" y="4"/>
                  </a:lnTo>
                  <a:lnTo>
                    <a:pt x="232" y="5"/>
                  </a:lnTo>
                  <a:lnTo>
                    <a:pt x="254" y="6"/>
                  </a:lnTo>
                  <a:lnTo>
                    <a:pt x="276" y="7"/>
                  </a:lnTo>
                  <a:lnTo>
                    <a:pt x="296" y="8"/>
                  </a:lnTo>
                  <a:lnTo>
                    <a:pt x="315" y="8"/>
                  </a:lnTo>
                  <a:lnTo>
                    <a:pt x="335" y="9"/>
                  </a:lnTo>
                  <a:lnTo>
                    <a:pt x="353" y="10"/>
                  </a:lnTo>
                  <a:lnTo>
                    <a:pt x="372" y="11"/>
                  </a:lnTo>
                  <a:lnTo>
                    <a:pt x="391" y="11"/>
                  </a:lnTo>
                  <a:lnTo>
                    <a:pt x="411" y="12"/>
                  </a:lnTo>
                  <a:lnTo>
                    <a:pt x="432" y="13"/>
                  </a:lnTo>
                  <a:lnTo>
                    <a:pt x="454" y="14"/>
                  </a:lnTo>
                  <a:lnTo>
                    <a:pt x="477" y="15"/>
                  </a:lnTo>
                  <a:lnTo>
                    <a:pt x="502" y="16"/>
                  </a:lnTo>
                  <a:lnTo>
                    <a:pt x="530" y="17"/>
                  </a:lnTo>
                  <a:lnTo>
                    <a:pt x="558" y="18"/>
                  </a:lnTo>
                  <a:lnTo>
                    <a:pt x="590" y="20"/>
                  </a:lnTo>
                  <a:lnTo>
                    <a:pt x="624" y="22"/>
                  </a:lnTo>
                  <a:lnTo>
                    <a:pt x="662" y="23"/>
                  </a:lnTo>
                  <a:lnTo>
                    <a:pt x="702" y="25"/>
                  </a:lnTo>
                  <a:lnTo>
                    <a:pt x="746" y="28"/>
                  </a:lnTo>
                  <a:lnTo>
                    <a:pt x="794" y="31"/>
                  </a:lnTo>
                  <a:lnTo>
                    <a:pt x="845" y="33"/>
                  </a:lnTo>
                  <a:lnTo>
                    <a:pt x="901" y="36"/>
                  </a:lnTo>
                  <a:lnTo>
                    <a:pt x="962" y="39"/>
                  </a:lnTo>
                  <a:lnTo>
                    <a:pt x="1028" y="42"/>
                  </a:lnTo>
                  <a:lnTo>
                    <a:pt x="1098" y="45"/>
                  </a:lnTo>
                  <a:lnTo>
                    <a:pt x="1174" y="49"/>
                  </a:lnTo>
                  <a:lnTo>
                    <a:pt x="1202" y="52"/>
                  </a:lnTo>
                  <a:lnTo>
                    <a:pt x="1224" y="60"/>
                  </a:lnTo>
                  <a:lnTo>
                    <a:pt x="1241" y="70"/>
                  </a:lnTo>
                  <a:lnTo>
                    <a:pt x="1254" y="82"/>
                  </a:lnTo>
                  <a:lnTo>
                    <a:pt x="1263" y="97"/>
                  </a:lnTo>
                  <a:lnTo>
                    <a:pt x="1271" y="112"/>
                  </a:lnTo>
                  <a:lnTo>
                    <a:pt x="1274" y="129"/>
                  </a:lnTo>
                  <a:lnTo>
                    <a:pt x="1276" y="146"/>
                  </a:lnTo>
                  <a:lnTo>
                    <a:pt x="1276" y="166"/>
                  </a:lnTo>
                  <a:lnTo>
                    <a:pt x="1273" y="184"/>
                  </a:lnTo>
                  <a:lnTo>
                    <a:pt x="1265" y="199"/>
                  </a:lnTo>
                  <a:lnTo>
                    <a:pt x="1253" y="212"/>
                  </a:lnTo>
                  <a:lnTo>
                    <a:pt x="1239" y="221"/>
                  </a:lnTo>
                  <a:lnTo>
                    <a:pt x="1222" y="228"/>
                  </a:lnTo>
                  <a:lnTo>
                    <a:pt x="1202" y="231"/>
                  </a:lnTo>
                  <a:lnTo>
                    <a:pt x="1179" y="231"/>
                  </a:lnTo>
                  <a:lnTo>
                    <a:pt x="1147" y="230"/>
                  </a:lnTo>
                  <a:lnTo>
                    <a:pt x="1116" y="228"/>
                  </a:lnTo>
                  <a:lnTo>
                    <a:pt x="1089" y="227"/>
                  </a:lnTo>
                  <a:lnTo>
                    <a:pt x="1063" y="226"/>
                  </a:lnTo>
                  <a:lnTo>
                    <a:pt x="1039" y="225"/>
                  </a:lnTo>
                  <a:lnTo>
                    <a:pt x="1017" y="224"/>
                  </a:lnTo>
                  <a:lnTo>
                    <a:pt x="996" y="223"/>
                  </a:lnTo>
                  <a:lnTo>
                    <a:pt x="976" y="222"/>
                  </a:lnTo>
                  <a:lnTo>
                    <a:pt x="957" y="221"/>
                  </a:lnTo>
                  <a:lnTo>
                    <a:pt x="937" y="220"/>
                  </a:lnTo>
                  <a:lnTo>
                    <a:pt x="918" y="219"/>
                  </a:lnTo>
                  <a:lnTo>
                    <a:pt x="900" y="218"/>
                  </a:lnTo>
                  <a:lnTo>
                    <a:pt x="880" y="217"/>
                  </a:lnTo>
                  <a:lnTo>
                    <a:pt x="860" y="217"/>
                  </a:lnTo>
                  <a:lnTo>
                    <a:pt x="840" y="216"/>
                  </a:lnTo>
                  <a:lnTo>
                    <a:pt x="818" y="215"/>
                  </a:lnTo>
                  <a:lnTo>
                    <a:pt x="795" y="214"/>
                  </a:lnTo>
                  <a:lnTo>
                    <a:pt x="771" y="212"/>
                  </a:lnTo>
                  <a:lnTo>
                    <a:pt x="743" y="211"/>
                  </a:lnTo>
                  <a:lnTo>
                    <a:pt x="714" y="210"/>
                  </a:lnTo>
                  <a:lnTo>
                    <a:pt x="682" y="209"/>
                  </a:lnTo>
                  <a:lnTo>
                    <a:pt x="648" y="207"/>
                  </a:lnTo>
                  <a:lnTo>
                    <a:pt x="610" y="206"/>
                  </a:lnTo>
                  <a:lnTo>
                    <a:pt x="569" y="204"/>
                  </a:lnTo>
                  <a:lnTo>
                    <a:pt x="526" y="201"/>
                  </a:lnTo>
                  <a:lnTo>
                    <a:pt x="478" y="199"/>
                  </a:lnTo>
                  <a:lnTo>
                    <a:pt x="425" y="197"/>
                  </a:lnTo>
                  <a:lnTo>
                    <a:pt x="369" y="194"/>
                  </a:lnTo>
                  <a:lnTo>
                    <a:pt x="308" y="192"/>
                  </a:lnTo>
                  <a:lnTo>
                    <a:pt x="242" y="189"/>
                  </a:lnTo>
                  <a:lnTo>
                    <a:pt x="171" y="186"/>
                  </a:lnTo>
                  <a:lnTo>
                    <a:pt x="95" y="183"/>
                  </a:lnTo>
                  <a:lnTo>
                    <a:pt x="75" y="180"/>
                  </a:lnTo>
                  <a:lnTo>
                    <a:pt x="57" y="173"/>
                  </a:lnTo>
                  <a:lnTo>
                    <a:pt x="42" y="163"/>
                  </a:lnTo>
                  <a:lnTo>
                    <a:pt x="28" y="151"/>
                  </a:lnTo>
                  <a:lnTo>
                    <a:pt x="16" y="135"/>
                  </a:lnTo>
                  <a:lnTo>
                    <a:pt x="8" y="119"/>
                  </a:lnTo>
                  <a:lnTo>
                    <a:pt x="2" y="99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6" y="47"/>
                  </a:lnTo>
                  <a:lnTo>
                    <a:pt x="14" y="33"/>
                  </a:lnTo>
                  <a:lnTo>
                    <a:pt x="26" y="21"/>
                  </a:lnTo>
                  <a:lnTo>
                    <a:pt x="39" y="11"/>
                  </a:lnTo>
                  <a:lnTo>
                    <a:pt x="55" y="5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34" name="Freeform 130"/>
            <p:cNvSpPr>
              <a:spLocks/>
            </p:cNvSpPr>
            <p:nvPr/>
          </p:nvSpPr>
          <p:spPr bwMode="auto">
            <a:xfrm>
              <a:off x="4209" y="1620"/>
              <a:ext cx="126" cy="18"/>
            </a:xfrm>
            <a:custGeom>
              <a:avLst/>
              <a:gdLst>
                <a:gd name="T0" fmla="*/ 0 w 1267"/>
                <a:gd name="T1" fmla="*/ 0 h 222"/>
                <a:gd name="T2" fmla="*/ 0 w 1267"/>
                <a:gd name="T3" fmla="*/ 0 h 222"/>
                <a:gd name="T4" fmla="*/ 0 w 1267"/>
                <a:gd name="T5" fmla="*/ 0 h 222"/>
                <a:gd name="T6" fmla="*/ 0 w 1267"/>
                <a:gd name="T7" fmla="*/ 0 h 222"/>
                <a:gd name="T8" fmla="*/ 0 w 1267"/>
                <a:gd name="T9" fmla="*/ 0 h 222"/>
                <a:gd name="T10" fmla="*/ 0 w 1267"/>
                <a:gd name="T11" fmla="*/ 0 h 222"/>
                <a:gd name="T12" fmla="*/ 0 w 1267"/>
                <a:gd name="T13" fmla="*/ 0 h 222"/>
                <a:gd name="T14" fmla="*/ 0 w 1267"/>
                <a:gd name="T15" fmla="*/ 0 h 222"/>
                <a:gd name="T16" fmla="*/ 0 w 1267"/>
                <a:gd name="T17" fmla="*/ 0 h 222"/>
                <a:gd name="T18" fmla="*/ 0 w 1267"/>
                <a:gd name="T19" fmla="*/ 0 h 222"/>
                <a:gd name="T20" fmla="*/ 0 w 1267"/>
                <a:gd name="T21" fmla="*/ 0 h 222"/>
                <a:gd name="T22" fmla="*/ 0 w 1267"/>
                <a:gd name="T23" fmla="*/ 0 h 222"/>
                <a:gd name="T24" fmla="*/ 0 w 1267"/>
                <a:gd name="T25" fmla="*/ 0 h 222"/>
                <a:gd name="T26" fmla="*/ 0 w 1267"/>
                <a:gd name="T27" fmla="*/ 0 h 222"/>
                <a:gd name="T28" fmla="*/ 0 w 1267"/>
                <a:gd name="T29" fmla="*/ 0 h 222"/>
                <a:gd name="T30" fmla="*/ 0 w 1267"/>
                <a:gd name="T31" fmla="*/ 0 h 222"/>
                <a:gd name="T32" fmla="*/ 0 w 1267"/>
                <a:gd name="T33" fmla="*/ 0 h 222"/>
                <a:gd name="T34" fmla="*/ 0 w 1267"/>
                <a:gd name="T35" fmla="*/ 0 h 222"/>
                <a:gd name="T36" fmla="*/ 0 w 1267"/>
                <a:gd name="T37" fmla="*/ 0 h 222"/>
                <a:gd name="T38" fmla="*/ 0 w 1267"/>
                <a:gd name="T39" fmla="*/ 0 h 222"/>
                <a:gd name="T40" fmla="*/ 0 w 1267"/>
                <a:gd name="T41" fmla="*/ 0 h 222"/>
                <a:gd name="T42" fmla="*/ 0 w 1267"/>
                <a:gd name="T43" fmla="*/ 0 h 222"/>
                <a:gd name="T44" fmla="*/ 0 w 1267"/>
                <a:gd name="T45" fmla="*/ 0 h 222"/>
                <a:gd name="T46" fmla="*/ 0 w 1267"/>
                <a:gd name="T47" fmla="*/ 0 h 222"/>
                <a:gd name="T48" fmla="*/ 0 w 1267"/>
                <a:gd name="T49" fmla="*/ 0 h 222"/>
                <a:gd name="T50" fmla="*/ 0 w 1267"/>
                <a:gd name="T51" fmla="*/ 0 h 222"/>
                <a:gd name="T52" fmla="*/ 0 w 1267"/>
                <a:gd name="T53" fmla="*/ 0 h 222"/>
                <a:gd name="T54" fmla="*/ 0 w 1267"/>
                <a:gd name="T55" fmla="*/ 0 h 222"/>
                <a:gd name="T56" fmla="*/ 0 w 1267"/>
                <a:gd name="T57" fmla="*/ 0 h 222"/>
                <a:gd name="T58" fmla="*/ 0 w 1267"/>
                <a:gd name="T59" fmla="*/ 0 h 222"/>
                <a:gd name="T60" fmla="*/ 0 w 1267"/>
                <a:gd name="T61" fmla="*/ 0 h 222"/>
                <a:gd name="T62" fmla="*/ 0 w 1267"/>
                <a:gd name="T63" fmla="*/ 0 h 222"/>
                <a:gd name="T64" fmla="*/ 0 w 1267"/>
                <a:gd name="T65" fmla="*/ 0 h 222"/>
                <a:gd name="T66" fmla="*/ 0 w 1267"/>
                <a:gd name="T67" fmla="*/ 0 h 222"/>
                <a:gd name="T68" fmla="*/ 0 w 1267"/>
                <a:gd name="T69" fmla="*/ 0 h 222"/>
                <a:gd name="T70" fmla="*/ 0 w 1267"/>
                <a:gd name="T71" fmla="*/ 0 h 222"/>
                <a:gd name="T72" fmla="*/ 0 w 1267"/>
                <a:gd name="T73" fmla="*/ 0 h 222"/>
                <a:gd name="T74" fmla="*/ 0 w 1267"/>
                <a:gd name="T75" fmla="*/ 0 h 222"/>
                <a:gd name="T76" fmla="*/ 0 w 1267"/>
                <a:gd name="T77" fmla="*/ 0 h 222"/>
                <a:gd name="T78" fmla="*/ 0 w 1267"/>
                <a:gd name="T79" fmla="*/ 0 h 222"/>
                <a:gd name="T80" fmla="*/ 0 w 1267"/>
                <a:gd name="T81" fmla="*/ 0 h 222"/>
                <a:gd name="T82" fmla="*/ 0 w 1267"/>
                <a:gd name="T83" fmla="*/ 0 h 222"/>
                <a:gd name="T84" fmla="*/ 0 w 1267"/>
                <a:gd name="T85" fmla="*/ 0 h 222"/>
                <a:gd name="T86" fmla="*/ 0 w 1267"/>
                <a:gd name="T87" fmla="*/ 0 h 222"/>
                <a:gd name="T88" fmla="*/ 0 w 1267"/>
                <a:gd name="T89" fmla="*/ 0 h 222"/>
                <a:gd name="T90" fmla="*/ 0 w 1267"/>
                <a:gd name="T91" fmla="*/ 0 h 222"/>
                <a:gd name="T92" fmla="*/ 0 w 1267"/>
                <a:gd name="T93" fmla="*/ 0 h 222"/>
                <a:gd name="T94" fmla="*/ 0 w 1267"/>
                <a:gd name="T95" fmla="*/ 0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22"/>
                <a:gd name="T146" fmla="*/ 1267 w 1267"/>
                <a:gd name="T147" fmla="*/ 222 h 2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22">
                  <a:moveTo>
                    <a:pt x="86" y="0"/>
                  </a:moveTo>
                  <a:lnTo>
                    <a:pt x="118" y="1"/>
                  </a:lnTo>
                  <a:lnTo>
                    <a:pt x="148" y="3"/>
                  </a:lnTo>
                  <a:lnTo>
                    <a:pt x="176" y="4"/>
                  </a:lnTo>
                  <a:lnTo>
                    <a:pt x="202" y="5"/>
                  </a:lnTo>
                  <a:lnTo>
                    <a:pt x="225" y="6"/>
                  </a:lnTo>
                  <a:lnTo>
                    <a:pt x="247" y="7"/>
                  </a:lnTo>
                  <a:lnTo>
                    <a:pt x="269" y="8"/>
                  </a:lnTo>
                  <a:lnTo>
                    <a:pt x="289" y="8"/>
                  </a:lnTo>
                  <a:lnTo>
                    <a:pt x="308" y="9"/>
                  </a:lnTo>
                  <a:lnTo>
                    <a:pt x="328" y="10"/>
                  </a:lnTo>
                  <a:lnTo>
                    <a:pt x="346" y="11"/>
                  </a:lnTo>
                  <a:lnTo>
                    <a:pt x="365" y="12"/>
                  </a:lnTo>
                  <a:lnTo>
                    <a:pt x="384" y="13"/>
                  </a:lnTo>
                  <a:lnTo>
                    <a:pt x="405" y="13"/>
                  </a:lnTo>
                  <a:lnTo>
                    <a:pt x="425" y="14"/>
                  </a:lnTo>
                  <a:lnTo>
                    <a:pt x="447" y="15"/>
                  </a:lnTo>
                  <a:lnTo>
                    <a:pt x="471" y="16"/>
                  </a:lnTo>
                  <a:lnTo>
                    <a:pt x="495" y="19"/>
                  </a:lnTo>
                  <a:lnTo>
                    <a:pt x="523" y="20"/>
                  </a:lnTo>
                  <a:lnTo>
                    <a:pt x="552" y="21"/>
                  </a:lnTo>
                  <a:lnTo>
                    <a:pt x="584" y="22"/>
                  </a:lnTo>
                  <a:lnTo>
                    <a:pt x="618" y="24"/>
                  </a:lnTo>
                  <a:lnTo>
                    <a:pt x="655" y="26"/>
                  </a:lnTo>
                  <a:lnTo>
                    <a:pt x="695" y="28"/>
                  </a:lnTo>
                  <a:lnTo>
                    <a:pt x="740" y="30"/>
                  </a:lnTo>
                  <a:lnTo>
                    <a:pt x="788" y="32"/>
                  </a:lnTo>
                  <a:lnTo>
                    <a:pt x="839" y="34"/>
                  </a:lnTo>
                  <a:lnTo>
                    <a:pt x="896" y="37"/>
                  </a:lnTo>
                  <a:lnTo>
                    <a:pt x="957" y="39"/>
                  </a:lnTo>
                  <a:lnTo>
                    <a:pt x="1022" y="42"/>
                  </a:lnTo>
                  <a:lnTo>
                    <a:pt x="1093" y="46"/>
                  </a:lnTo>
                  <a:lnTo>
                    <a:pt x="1169" y="50"/>
                  </a:lnTo>
                  <a:lnTo>
                    <a:pt x="1196" y="54"/>
                  </a:lnTo>
                  <a:lnTo>
                    <a:pt x="1217" y="61"/>
                  </a:lnTo>
                  <a:lnTo>
                    <a:pt x="1233" y="70"/>
                  </a:lnTo>
                  <a:lnTo>
                    <a:pt x="1245" y="83"/>
                  </a:lnTo>
                  <a:lnTo>
                    <a:pt x="1254" y="97"/>
                  </a:lnTo>
                  <a:lnTo>
                    <a:pt x="1261" y="112"/>
                  </a:lnTo>
                  <a:lnTo>
                    <a:pt x="1265" y="128"/>
                  </a:lnTo>
                  <a:lnTo>
                    <a:pt x="1267" y="144"/>
                  </a:lnTo>
                  <a:lnTo>
                    <a:pt x="1267" y="163"/>
                  </a:lnTo>
                  <a:lnTo>
                    <a:pt x="1263" y="180"/>
                  </a:lnTo>
                  <a:lnTo>
                    <a:pt x="1255" y="195"/>
                  </a:lnTo>
                  <a:lnTo>
                    <a:pt x="1244" y="206"/>
                  </a:lnTo>
                  <a:lnTo>
                    <a:pt x="1229" y="214"/>
                  </a:lnTo>
                  <a:lnTo>
                    <a:pt x="1213" y="220"/>
                  </a:lnTo>
                  <a:lnTo>
                    <a:pt x="1193" y="222"/>
                  </a:lnTo>
                  <a:lnTo>
                    <a:pt x="1172" y="222"/>
                  </a:lnTo>
                  <a:lnTo>
                    <a:pt x="1140" y="221"/>
                  </a:lnTo>
                  <a:lnTo>
                    <a:pt x="1109" y="219"/>
                  </a:lnTo>
                  <a:lnTo>
                    <a:pt x="1082" y="218"/>
                  </a:lnTo>
                  <a:lnTo>
                    <a:pt x="1056" y="217"/>
                  </a:lnTo>
                  <a:lnTo>
                    <a:pt x="1032" y="216"/>
                  </a:lnTo>
                  <a:lnTo>
                    <a:pt x="1010" y="215"/>
                  </a:lnTo>
                  <a:lnTo>
                    <a:pt x="989" y="214"/>
                  </a:lnTo>
                  <a:lnTo>
                    <a:pt x="969" y="213"/>
                  </a:lnTo>
                  <a:lnTo>
                    <a:pt x="950" y="212"/>
                  </a:lnTo>
                  <a:lnTo>
                    <a:pt x="930" y="211"/>
                  </a:lnTo>
                  <a:lnTo>
                    <a:pt x="911" y="210"/>
                  </a:lnTo>
                  <a:lnTo>
                    <a:pt x="893" y="209"/>
                  </a:lnTo>
                  <a:lnTo>
                    <a:pt x="873" y="208"/>
                  </a:lnTo>
                  <a:lnTo>
                    <a:pt x="853" y="208"/>
                  </a:lnTo>
                  <a:lnTo>
                    <a:pt x="833" y="207"/>
                  </a:lnTo>
                  <a:lnTo>
                    <a:pt x="811" y="206"/>
                  </a:lnTo>
                  <a:lnTo>
                    <a:pt x="788" y="205"/>
                  </a:lnTo>
                  <a:lnTo>
                    <a:pt x="764" y="203"/>
                  </a:lnTo>
                  <a:lnTo>
                    <a:pt x="736" y="202"/>
                  </a:lnTo>
                  <a:lnTo>
                    <a:pt x="707" y="201"/>
                  </a:lnTo>
                  <a:lnTo>
                    <a:pt x="675" y="200"/>
                  </a:lnTo>
                  <a:lnTo>
                    <a:pt x="641" y="198"/>
                  </a:lnTo>
                  <a:lnTo>
                    <a:pt x="603" y="197"/>
                  </a:lnTo>
                  <a:lnTo>
                    <a:pt x="562" y="195"/>
                  </a:lnTo>
                  <a:lnTo>
                    <a:pt x="519" y="192"/>
                  </a:lnTo>
                  <a:lnTo>
                    <a:pt x="471" y="190"/>
                  </a:lnTo>
                  <a:lnTo>
                    <a:pt x="418" y="188"/>
                  </a:lnTo>
                  <a:lnTo>
                    <a:pt x="362" y="185"/>
                  </a:lnTo>
                  <a:lnTo>
                    <a:pt x="301" y="183"/>
                  </a:lnTo>
                  <a:lnTo>
                    <a:pt x="235" y="180"/>
                  </a:lnTo>
                  <a:lnTo>
                    <a:pt x="164" y="177"/>
                  </a:lnTo>
                  <a:lnTo>
                    <a:pt x="88" y="174"/>
                  </a:lnTo>
                  <a:lnTo>
                    <a:pt x="70" y="171"/>
                  </a:lnTo>
                  <a:lnTo>
                    <a:pt x="55" y="164"/>
                  </a:lnTo>
                  <a:lnTo>
                    <a:pt x="40" y="155"/>
                  </a:lnTo>
                  <a:lnTo>
                    <a:pt x="27" y="143"/>
                  </a:lnTo>
                  <a:lnTo>
                    <a:pt x="16" y="128"/>
                  </a:lnTo>
                  <a:lnTo>
                    <a:pt x="7" y="112"/>
                  </a:lnTo>
                  <a:lnTo>
                    <a:pt x="2" y="93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6" y="42"/>
                  </a:lnTo>
                  <a:lnTo>
                    <a:pt x="13" y="30"/>
                  </a:lnTo>
                  <a:lnTo>
                    <a:pt x="24" y="20"/>
                  </a:lnTo>
                  <a:lnTo>
                    <a:pt x="37" y="10"/>
                  </a:lnTo>
                  <a:lnTo>
                    <a:pt x="51" y="4"/>
                  </a:lnTo>
                  <a:lnTo>
                    <a:pt x="68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35" name="Freeform 131"/>
            <p:cNvSpPr>
              <a:spLocks/>
            </p:cNvSpPr>
            <p:nvPr/>
          </p:nvSpPr>
          <p:spPr bwMode="auto">
            <a:xfrm>
              <a:off x="4209" y="1621"/>
              <a:ext cx="126" cy="17"/>
            </a:xfrm>
            <a:custGeom>
              <a:avLst/>
              <a:gdLst>
                <a:gd name="T0" fmla="*/ 0 w 1258"/>
                <a:gd name="T1" fmla="*/ 0 h 210"/>
                <a:gd name="T2" fmla="*/ 0 w 1258"/>
                <a:gd name="T3" fmla="*/ 0 h 210"/>
                <a:gd name="T4" fmla="*/ 0 w 1258"/>
                <a:gd name="T5" fmla="*/ 0 h 210"/>
                <a:gd name="T6" fmla="*/ 0 w 1258"/>
                <a:gd name="T7" fmla="*/ 0 h 210"/>
                <a:gd name="T8" fmla="*/ 0 w 1258"/>
                <a:gd name="T9" fmla="*/ 0 h 210"/>
                <a:gd name="T10" fmla="*/ 0 w 1258"/>
                <a:gd name="T11" fmla="*/ 0 h 210"/>
                <a:gd name="T12" fmla="*/ 0 w 1258"/>
                <a:gd name="T13" fmla="*/ 0 h 210"/>
                <a:gd name="T14" fmla="*/ 0 w 1258"/>
                <a:gd name="T15" fmla="*/ 0 h 210"/>
                <a:gd name="T16" fmla="*/ 0 w 1258"/>
                <a:gd name="T17" fmla="*/ 0 h 210"/>
                <a:gd name="T18" fmla="*/ 0 w 1258"/>
                <a:gd name="T19" fmla="*/ 0 h 210"/>
                <a:gd name="T20" fmla="*/ 0 w 1258"/>
                <a:gd name="T21" fmla="*/ 0 h 210"/>
                <a:gd name="T22" fmla="*/ 0 w 1258"/>
                <a:gd name="T23" fmla="*/ 0 h 210"/>
                <a:gd name="T24" fmla="*/ 0 w 1258"/>
                <a:gd name="T25" fmla="*/ 0 h 210"/>
                <a:gd name="T26" fmla="*/ 0 w 1258"/>
                <a:gd name="T27" fmla="*/ 0 h 210"/>
                <a:gd name="T28" fmla="*/ 0 w 1258"/>
                <a:gd name="T29" fmla="*/ 0 h 210"/>
                <a:gd name="T30" fmla="*/ 0 w 1258"/>
                <a:gd name="T31" fmla="*/ 0 h 210"/>
                <a:gd name="T32" fmla="*/ 0 w 1258"/>
                <a:gd name="T33" fmla="*/ 0 h 210"/>
                <a:gd name="T34" fmla="*/ 0 w 1258"/>
                <a:gd name="T35" fmla="*/ 0 h 210"/>
                <a:gd name="T36" fmla="*/ 0 w 1258"/>
                <a:gd name="T37" fmla="*/ 0 h 210"/>
                <a:gd name="T38" fmla="*/ 0 w 1258"/>
                <a:gd name="T39" fmla="*/ 0 h 210"/>
                <a:gd name="T40" fmla="*/ 0 w 1258"/>
                <a:gd name="T41" fmla="*/ 0 h 210"/>
                <a:gd name="T42" fmla="*/ 0 w 1258"/>
                <a:gd name="T43" fmla="*/ 0 h 210"/>
                <a:gd name="T44" fmla="*/ 0 w 1258"/>
                <a:gd name="T45" fmla="*/ 0 h 210"/>
                <a:gd name="T46" fmla="*/ 0 w 1258"/>
                <a:gd name="T47" fmla="*/ 0 h 210"/>
                <a:gd name="T48" fmla="*/ 0 w 1258"/>
                <a:gd name="T49" fmla="*/ 0 h 210"/>
                <a:gd name="T50" fmla="*/ 0 w 1258"/>
                <a:gd name="T51" fmla="*/ 0 h 210"/>
                <a:gd name="T52" fmla="*/ 0 w 1258"/>
                <a:gd name="T53" fmla="*/ 0 h 210"/>
                <a:gd name="T54" fmla="*/ 0 w 1258"/>
                <a:gd name="T55" fmla="*/ 0 h 210"/>
                <a:gd name="T56" fmla="*/ 0 w 1258"/>
                <a:gd name="T57" fmla="*/ 0 h 210"/>
                <a:gd name="T58" fmla="*/ 0 w 1258"/>
                <a:gd name="T59" fmla="*/ 0 h 210"/>
                <a:gd name="T60" fmla="*/ 0 w 1258"/>
                <a:gd name="T61" fmla="*/ 0 h 210"/>
                <a:gd name="T62" fmla="*/ 0 w 1258"/>
                <a:gd name="T63" fmla="*/ 0 h 210"/>
                <a:gd name="T64" fmla="*/ 0 w 1258"/>
                <a:gd name="T65" fmla="*/ 0 h 210"/>
                <a:gd name="T66" fmla="*/ 0 w 1258"/>
                <a:gd name="T67" fmla="*/ 0 h 210"/>
                <a:gd name="T68" fmla="*/ 0 w 1258"/>
                <a:gd name="T69" fmla="*/ 0 h 2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8"/>
                <a:gd name="T106" fmla="*/ 0 h 210"/>
                <a:gd name="T107" fmla="*/ 1258 w 1258"/>
                <a:gd name="T108" fmla="*/ 210 h 2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8" h="210">
                  <a:moveTo>
                    <a:pt x="81" y="0"/>
                  </a:moveTo>
                  <a:lnTo>
                    <a:pt x="1164" y="50"/>
                  </a:lnTo>
                  <a:lnTo>
                    <a:pt x="1191" y="53"/>
                  </a:lnTo>
                  <a:lnTo>
                    <a:pt x="1211" y="60"/>
                  </a:lnTo>
                  <a:lnTo>
                    <a:pt x="1226" y="70"/>
                  </a:lnTo>
                  <a:lnTo>
                    <a:pt x="1237" y="80"/>
                  </a:lnTo>
                  <a:lnTo>
                    <a:pt x="1244" y="92"/>
                  </a:lnTo>
                  <a:lnTo>
                    <a:pt x="1250" y="106"/>
                  </a:lnTo>
                  <a:lnTo>
                    <a:pt x="1254" y="120"/>
                  </a:lnTo>
                  <a:lnTo>
                    <a:pt x="1257" y="134"/>
                  </a:lnTo>
                  <a:lnTo>
                    <a:pt x="1258" y="154"/>
                  </a:lnTo>
                  <a:lnTo>
                    <a:pt x="1255" y="170"/>
                  </a:lnTo>
                  <a:lnTo>
                    <a:pt x="1246" y="184"/>
                  </a:lnTo>
                  <a:lnTo>
                    <a:pt x="1235" y="195"/>
                  </a:lnTo>
                  <a:lnTo>
                    <a:pt x="1221" y="202"/>
                  </a:lnTo>
                  <a:lnTo>
                    <a:pt x="1205" y="207"/>
                  </a:lnTo>
                  <a:lnTo>
                    <a:pt x="1186" y="210"/>
                  </a:lnTo>
                  <a:lnTo>
                    <a:pt x="1167" y="210"/>
                  </a:lnTo>
                  <a:lnTo>
                    <a:pt x="83" y="162"/>
                  </a:lnTo>
                  <a:lnTo>
                    <a:pt x="68" y="159"/>
                  </a:lnTo>
                  <a:lnTo>
                    <a:pt x="54" y="152"/>
                  </a:lnTo>
                  <a:lnTo>
                    <a:pt x="40" y="144"/>
                  </a:lnTo>
                  <a:lnTo>
                    <a:pt x="28" y="132"/>
                  </a:lnTo>
                  <a:lnTo>
                    <a:pt x="17" y="118"/>
                  </a:lnTo>
                  <a:lnTo>
                    <a:pt x="8" y="102"/>
                  </a:lnTo>
                  <a:lnTo>
                    <a:pt x="2" y="83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6" y="37"/>
                  </a:lnTo>
                  <a:lnTo>
                    <a:pt x="15" y="26"/>
                  </a:lnTo>
                  <a:lnTo>
                    <a:pt x="24" y="17"/>
                  </a:lnTo>
                  <a:lnTo>
                    <a:pt x="36" y="10"/>
                  </a:lnTo>
                  <a:lnTo>
                    <a:pt x="50" y="3"/>
                  </a:lnTo>
                  <a:lnTo>
                    <a:pt x="64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36" name="Freeform 132"/>
            <p:cNvSpPr>
              <a:spLocks/>
            </p:cNvSpPr>
            <p:nvPr/>
          </p:nvSpPr>
          <p:spPr bwMode="auto">
            <a:xfrm>
              <a:off x="4210" y="1618"/>
              <a:ext cx="38" cy="15"/>
            </a:xfrm>
            <a:custGeom>
              <a:avLst/>
              <a:gdLst>
                <a:gd name="T0" fmla="*/ 0 w 377"/>
                <a:gd name="T1" fmla="*/ 0 h 178"/>
                <a:gd name="T2" fmla="*/ 0 w 377"/>
                <a:gd name="T3" fmla="*/ 0 h 178"/>
                <a:gd name="T4" fmla="*/ 0 w 377"/>
                <a:gd name="T5" fmla="*/ 0 h 178"/>
                <a:gd name="T6" fmla="*/ 0 w 377"/>
                <a:gd name="T7" fmla="*/ 0 h 178"/>
                <a:gd name="T8" fmla="*/ 0 w 377"/>
                <a:gd name="T9" fmla="*/ 0 h 178"/>
                <a:gd name="T10" fmla="*/ 0 w 377"/>
                <a:gd name="T11" fmla="*/ 0 h 178"/>
                <a:gd name="T12" fmla="*/ 0 w 377"/>
                <a:gd name="T13" fmla="*/ 0 h 178"/>
                <a:gd name="T14" fmla="*/ 0 w 377"/>
                <a:gd name="T15" fmla="*/ 0 h 178"/>
                <a:gd name="T16" fmla="*/ 0 w 377"/>
                <a:gd name="T17" fmla="*/ 0 h 178"/>
                <a:gd name="T18" fmla="*/ 0 w 377"/>
                <a:gd name="T19" fmla="*/ 0 h 178"/>
                <a:gd name="T20" fmla="*/ 0 w 377"/>
                <a:gd name="T21" fmla="*/ 0 h 178"/>
                <a:gd name="T22" fmla="*/ 0 w 377"/>
                <a:gd name="T23" fmla="*/ 0 h 178"/>
                <a:gd name="T24" fmla="*/ 0 w 377"/>
                <a:gd name="T25" fmla="*/ 0 h 178"/>
                <a:gd name="T26" fmla="*/ 0 w 377"/>
                <a:gd name="T27" fmla="*/ 0 h 178"/>
                <a:gd name="T28" fmla="*/ 0 w 377"/>
                <a:gd name="T29" fmla="*/ 0 h 178"/>
                <a:gd name="T30" fmla="*/ 0 w 377"/>
                <a:gd name="T31" fmla="*/ 0 h 178"/>
                <a:gd name="T32" fmla="*/ 0 w 377"/>
                <a:gd name="T33" fmla="*/ 0 h 178"/>
                <a:gd name="T34" fmla="*/ 0 w 377"/>
                <a:gd name="T35" fmla="*/ 0 h 178"/>
                <a:gd name="T36" fmla="*/ 0 w 377"/>
                <a:gd name="T37" fmla="*/ 0 h 178"/>
                <a:gd name="T38" fmla="*/ 0 w 377"/>
                <a:gd name="T39" fmla="*/ 0 h 178"/>
                <a:gd name="T40" fmla="*/ 0 w 377"/>
                <a:gd name="T41" fmla="*/ 0 h 178"/>
                <a:gd name="T42" fmla="*/ 0 w 377"/>
                <a:gd name="T43" fmla="*/ 0 h 178"/>
                <a:gd name="T44" fmla="*/ 0 w 377"/>
                <a:gd name="T45" fmla="*/ 0 h 178"/>
                <a:gd name="T46" fmla="*/ 0 w 377"/>
                <a:gd name="T47" fmla="*/ 0 h 178"/>
                <a:gd name="T48" fmla="*/ 0 w 377"/>
                <a:gd name="T49" fmla="*/ 0 h 178"/>
                <a:gd name="T50" fmla="*/ 0 w 377"/>
                <a:gd name="T51" fmla="*/ 0 h 178"/>
                <a:gd name="T52" fmla="*/ 0 w 377"/>
                <a:gd name="T53" fmla="*/ 0 h 178"/>
                <a:gd name="T54" fmla="*/ 0 w 377"/>
                <a:gd name="T55" fmla="*/ 0 h 178"/>
                <a:gd name="T56" fmla="*/ 0 w 377"/>
                <a:gd name="T57" fmla="*/ 0 h 178"/>
                <a:gd name="T58" fmla="*/ 0 w 377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78"/>
                <a:gd name="T92" fmla="*/ 377 w 377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78">
                  <a:moveTo>
                    <a:pt x="357" y="178"/>
                  </a:moveTo>
                  <a:lnTo>
                    <a:pt x="364" y="177"/>
                  </a:lnTo>
                  <a:lnTo>
                    <a:pt x="370" y="173"/>
                  </a:lnTo>
                  <a:lnTo>
                    <a:pt x="374" y="167"/>
                  </a:lnTo>
                  <a:lnTo>
                    <a:pt x="377" y="159"/>
                  </a:lnTo>
                  <a:lnTo>
                    <a:pt x="374" y="34"/>
                  </a:lnTo>
                  <a:lnTo>
                    <a:pt x="372" y="26"/>
                  </a:lnTo>
                  <a:lnTo>
                    <a:pt x="368" y="20"/>
                  </a:lnTo>
                  <a:lnTo>
                    <a:pt x="361" y="16"/>
                  </a:lnTo>
                  <a:lnTo>
                    <a:pt x="352" y="15"/>
                  </a:lnTo>
                  <a:lnTo>
                    <a:pt x="193" y="4"/>
                  </a:lnTo>
                  <a:lnTo>
                    <a:pt x="74" y="0"/>
                  </a:lnTo>
                  <a:lnTo>
                    <a:pt x="58" y="0"/>
                  </a:lnTo>
                  <a:lnTo>
                    <a:pt x="44" y="3"/>
                  </a:lnTo>
                  <a:lnTo>
                    <a:pt x="32" y="10"/>
                  </a:lnTo>
                  <a:lnTo>
                    <a:pt x="22" y="18"/>
                  </a:lnTo>
                  <a:lnTo>
                    <a:pt x="13" y="27"/>
                  </a:lnTo>
                  <a:lnTo>
                    <a:pt x="6" y="40"/>
                  </a:lnTo>
                  <a:lnTo>
                    <a:pt x="1" y="52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8" y="117"/>
                  </a:lnTo>
                  <a:lnTo>
                    <a:pt x="15" y="130"/>
                  </a:lnTo>
                  <a:lnTo>
                    <a:pt x="25" y="140"/>
                  </a:lnTo>
                  <a:lnTo>
                    <a:pt x="35" y="149"/>
                  </a:lnTo>
                  <a:lnTo>
                    <a:pt x="48" y="156"/>
                  </a:lnTo>
                  <a:lnTo>
                    <a:pt x="61" y="161"/>
                  </a:lnTo>
                  <a:lnTo>
                    <a:pt x="76" y="163"/>
                  </a:lnTo>
                  <a:lnTo>
                    <a:pt x="357" y="17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37" name="Freeform 133"/>
            <p:cNvSpPr>
              <a:spLocks/>
            </p:cNvSpPr>
            <p:nvPr/>
          </p:nvSpPr>
          <p:spPr bwMode="auto">
            <a:xfrm>
              <a:off x="4297" y="1622"/>
              <a:ext cx="37" cy="14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25" y="163"/>
                  </a:moveTo>
                  <a:lnTo>
                    <a:pt x="18" y="162"/>
                  </a:lnTo>
                  <a:lnTo>
                    <a:pt x="11" y="157"/>
                  </a:lnTo>
                  <a:lnTo>
                    <a:pt x="5" y="151"/>
                  </a:lnTo>
                  <a:lnTo>
                    <a:pt x="2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182" y="7"/>
                  </a:lnTo>
                  <a:lnTo>
                    <a:pt x="301" y="12"/>
                  </a:lnTo>
                  <a:lnTo>
                    <a:pt x="317" y="14"/>
                  </a:lnTo>
                  <a:lnTo>
                    <a:pt x="331" y="19"/>
                  </a:lnTo>
                  <a:lnTo>
                    <a:pt x="343" y="26"/>
                  </a:lnTo>
                  <a:lnTo>
                    <a:pt x="354" y="35"/>
                  </a:lnTo>
                  <a:lnTo>
                    <a:pt x="363" y="46"/>
                  </a:lnTo>
                  <a:lnTo>
                    <a:pt x="370" y="59"/>
                  </a:lnTo>
                  <a:lnTo>
                    <a:pt x="375" y="72"/>
                  </a:lnTo>
                  <a:lnTo>
                    <a:pt x="376" y="87"/>
                  </a:lnTo>
                  <a:lnTo>
                    <a:pt x="376" y="108"/>
                  </a:lnTo>
                  <a:lnTo>
                    <a:pt x="375" y="123"/>
                  </a:lnTo>
                  <a:lnTo>
                    <a:pt x="371" y="135"/>
                  </a:lnTo>
                  <a:lnTo>
                    <a:pt x="365" y="148"/>
                  </a:lnTo>
                  <a:lnTo>
                    <a:pt x="357" y="157"/>
                  </a:lnTo>
                  <a:lnTo>
                    <a:pt x="346" y="165"/>
                  </a:lnTo>
                  <a:lnTo>
                    <a:pt x="334" y="172"/>
                  </a:lnTo>
                  <a:lnTo>
                    <a:pt x="321" y="175"/>
                  </a:lnTo>
                  <a:lnTo>
                    <a:pt x="306" y="176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38" name="Freeform 134"/>
            <p:cNvSpPr>
              <a:spLocks/>
            </p:cNvSpPr>
            <p:nvPr/>
          </p:nvSpPr>
          <p:spPr bwMode="auto">
            <a:xfrm>
              <a:off x="4253" y="1620"/>
              <a:ext cx="38" cy="15"/>
            </a:xfrm>
            <a:custGeom>
              <a:avLst/>
              <a:gdLst>
                <a:gd name="T0" fmla="*/ 0 w 378"/>
                <a:gd name="T1" fmla="*/ 0 h 179"/>
                <a:gd name="T2" fmla="*/ 0 w 378"/>
                <a:gd name="T3" fmla="*/ 0 h 179"/>
                <a:gd name="T4" fmla="*/ 0 w 378"/>
                <a:gd name="T5" fmla="*/ 0 h 179"/>
                <a:gd name="T6" fmla="*/ 0 w 378"/>
                <a:gd name="T7" fmla="*/ 0 h 179"/>
                <a:gd name="T8" fmla="*/ 0 w 378"/>
                <a:gd name="T9" fmla="*/ 0 h 179"/>
                <a:gd name="T10" fmla="*/ 0 w 378"/>
                <a:gd name="T11" fmla="*/ 0 h 179"/>
                <a:gd name="T12" fmla="*/ 0 w 378"/>
                <a:gd name="T13" fmla="*/ 0 h 179"/>
                <a:gd name="T14" fmla="*/ 0 w 378"/>
                <a:gd name="T15" fmla="*/ 0 h 179"/>
                <a:gd name="T16" fmla="*/ 0 w 378"/>
                <a:gd name="T17" fmla="*/ 0 h 179"/>
                <a:gd name="T18" fmla="*/ 0 w 378"/>
                <a:gd name="T19" fmla="*/ 0 h 179"/>
                <a:gd name="T20" fmla="*/ 0 w 378"/>
                <a:gd name="T21" fmla="*/ 0 h 179"/>
                <a:gd name="T22" fmla="*/ 0 w 378"/>
                <a:gd name="T23" fmla="*/ 0 h 179"/>
                <a:gd name="T24" fmla="*/ 0 w 378"/>
                <a:gd name="T25" fmla="*/ 0 h 179"/>
                <a:gd name="T26" fmla="*/ 0 w 378"/>
                <a:gd name="T27" fmla="*/ 0 h 179"/>
                <a:gd name="T28" fmla="*/ 0 w 378"/>
                <a:gd name="T29" fmla="*/ 0 h 179"/>
                <a:gd name="T30" fmla="*/ 0 w 378"/>
                <a:gd name="T31" fmla="*/ 0 h 179"/>
                <a:gd name="T32" fmla="*/ 0 w 378"/>
                <a:gd name="T33" fmla="*/ 0 h 179"/>
                <a:gd name="T34" fmla="*/ 0 w 378"/>
                <a:gd name="T35" fmla="*/ 0 h 179"/>
                <a:gd name="T36" fmla="*/ 0 w 378"/>
                <a:gd name="T37" fmla="*/ 0 h 179"/>
                <a:gd name="T38" fmla="*/ 0 w 378"/>
                <a:gd name="T39" fmla="*/ 0 h 179"/>
                <a:gd name="T40" fmla="*/ 0 w 378"/>
                <a:gd name="T41" fmla="*/ 0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8"/>
                <a:gd name="T64" fmla="*/ 0 h 179"/>
                <a:gd name="T65" fmla="*/ 378 w 378"/>
                <a:gd name="T66" fmla="*/ 179 h 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8" h="179">
                  <a:moveTo>
                    <a:pt x="21" y="0"/>
                  </a:moveTo>
                  <a:lnTo>
                    <a:pt x="354" y="15"/>
                  </a:lnTo>
                  <a:lnTo>
                    <a:pt x="362" y="18"/>
                  </a:lnTo>
                  <a:lnTo>
                    <a:pt x="368" y="23"/>
                  </a:lnTo>
                  <a:lnTo>
                    <a:pt x="373" y="29"/>
                  </a:lnTo>
                  <a:lnTo>
                    <a:pt x="375" y="36"/>
                  </a:lnTo>
                  <a:lnTo>
                    <a:pt x="378" y="160"/>
                  </a:lnTo>
                  <a:lnTo>
                    <a:pt x="377" y="169"/>
                  </a:lnTo>
                  <a:lnTo>
                    <a:pt x="372" y="174"/>
                  </a:lnTo>
                  <a:lnTo>
                    <a:pt x="366" y="178"/>
                  </a:lnTo>
                  <a:lnTo>
                    <a:pt x="358" y="179"/>
                  </a:lnTo>
                  <a:lnTo>
                    <a:pt x="25" y="163"/>
                  </a:lnTo>
                  <a:lnTo>
                    <a:pt x="17" y="161"/>
                  </a:lnTo>
                  <a:lnTo>
                    <a:pt x="10" y="156"/>
                  </a:lnTo>
                  <a:lnTo>
                    <a:pt x="6" y="150"/>
                  </a:lnTo>
                  <a:lnTo>
                    <a:pt x="4" y="143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39" name="Freeform 135"/>
            <p:cNvSpPr>
              <a:spLocks/>
            </p:cNvSpPr>
            <p:nvPr/>
          </p:nvSpPr>
          <p:spPr bwMode="auto">
            <a:xfrm>
              <a:off x="4212" y="1617"/>
              <a:ext cx="38" cy="15"/>
            </a:xfrm>
            <a:custGeom>
              <a:avLst/>
              <a:gdLst>
                <a:gd name="T0" fmla="*/ 0 w 377"/>
                <a:gd name="T1" fmla="*/ 0 h 178"/>
                <a:gd name="T2" fmla="*/ 0 w 377"/>
                <a:gd name="T3" fmla="*/ 0 h 178"/>
                <a:gd name="T4" fmla="*/ 0 w 377"/>
                <a:gd name="T5" fmla="*/ 0 h 178"/>
                <a:gd name="T6" fmla="*/ 0 w 377"/>
                <a:gd name="T7" fmla="*/ 0 h 178"/>
                <a:gd name="T8" fmla="*/ 0 w 377"/>
                <a:gd name="T9" fmla="*/ 0 h 178"/>
                <a:gd name="T10" fmla="*/ 0 w 377"/>
                <a:gd name="T11" fmla="*/ 0 h 178"/>
                <a:gd name="T12" fmla="*/ 0 w 377"/>
                <a:gd name="T13" fmla="*/ 0 h 178"/>
                <a:gd name="T14" fmla="*/ 0 w 377"/>
                <a:gd name="T15" fmla="*/ 0 h 178"/>
                <a:gd name="T16" fmla="*/ 0 w 377"/>
                <a:gd name="T17" fmla="*/ 0 h 178"/>
                <a:gd name="T18" fmla="*/ 0 w 377"/>
                <a:gd name="T19" fmla="*/ 0 h 178"/>
                <a:gd name="T20" fmla="*/ 0 w 377"/>
                <a:gd name="T21" fmla="*/ 0 h 178"/>
                <a:gd name="T22" fmla="*/ 0 w 377"/>
                <a:gd name="T23" fmla="*/ 0 h 178"/>
                <a:gd name="T24" fmla="*/ 0 w 377"/>
                <a:gd name="T25" fmla="*/ 0 h 178"/>
                <a:gd name="T26" fmla="*/ 0 w 377"/>
                <a:gd name="T27" fmla="*/ 0 h 178"/>
                <a:gd name="T28" fmla="*/ 0 w 377"/>
                <a:gd name="T29" fmla="*/ 0 h 178"/>
                <a:gd name="T30" fmla="*/ 0 w 377"/>
                <a:gd name="T31" fmla="*/ 0 h 178"/>
                <a:gd name="T32" fmla="*/ 0 w 377"/>
                <a:gd name="T33" fmla="*/ 0 h 178"/>
                <a:gd name="T34" fmla="*/ 0 w 377"/>
                <a:gd name="T35" fmla="*/ 0 h 178"/>
                <a:gd name="T36" fmla="*/ 0 w 377"/>
                <a:gd name="T37" fmla="*/ 0 h 178"/>
                <a:gd name="T38" fmla="*/ 0 w 377"/>
                <a:gd name="T39" fmla="*/ 0 h 178"/>
                <a:gd name="T40" fmla="*/ 0 w 377"/>
                <a:gd name="T41" fmla="*/ 0 h 178"/>
                <a:gd name="T42" fmla="*/ 0 w 377"/>
                <a:gd name="T43" fmla="*/ 0 h 178"/>
                <a:gd name="T44" fmla="*/ 0 w 377"/>
                <a:gd name="T45" fmla="*/ 0 h 178"/>
                <a:gd name="T46" fmla="*/ 0 w 377"/>
                <a:gd name="T47" fmla="*/ 0 h 178"/>
                <a:gd name="T48" fmla="*/ 0 w 377"/>
                <a:gd name="T49" fmla="*/ 0 h 178"/>
                <a:gd name="T50" fmla="*/ 0 w 377"/>
                <a:gd name="T51" fmla="*/ 0 h 178"/>
                <a:gd name="T52" fmla="*/ 0 w 377"/>
                <a:gd name="T53" fmla="*/ 0 h 178"/>
                <a:gd name="T54" fmla="*/ 0 w 377"/>
                <a:gd name="T55" fmla="*/ 0 h 178"/>
                <a:gd name="T56" fmla="*/ 0 w 377"/>
                <a:gd name="T57" fmla="*/ 0 h 178"/>
                <a:gd name="T58" fmla="*/ 0 w 377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78"/>
                <a:gd name="T92" fmla="*/ 377 w 377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78">
                  <a:moveTo>
                    <a:pt x="355" y="178"/>
                  </a:moveTo>
                  <a:lnTo>
                    <a:pt x="363" y="177"/>
                  </a:lnTo>
                  <a:lnTo>
                    <a:pt x="370" y="173"/>
                  </a:lnTo>
                  <a:lnTo>
                    <a:pt x="375" y="166"/>
                  </a:lnTo>
                  <a:lnTo>
                    <a:pt x="377" y="158"/>
                  </a:lnTo>
                  <a:lnTo>
                    <a:pt x="374" y="34"/>
                  </a:lnTo>
                  <a:lnTo>
                    <a:pt x="371" y="26"/>
                  </a:lnTo>
                  <a:lnTo>
                    <a:pt x="366" y="19"/>
                  </a:lnTo>
                  <a:lnTo>
                    <a:pt x="360" y="15"/>
                  </a:lnTo>
                  <a:lnTo>
                    <a:pt x="352" y="14"/>
                  </a:lnTo>
                  <a:lnTo>
                    <a:pt x="190" y="5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1" y="4"/>
                  </a:lnTo>
                  <a:lnTo>
                    <a:pt x="29" y="9"/>
                  </a:lnTo>
                  <a:lnTo>
                    <a:pt x="19" y="17"/>
                  </a:lnTo>
                  <a:lnTo>
                    <a:pt x="10" y="28"/>
                  </a:lnTo>
                  <a:lnTo>
                    <a:pt x="4" y="39"/>
                  </a:lnTo>
                  <a:lnTo>
                    <a:pt x="1" y="51"/>
                  </a:lnTo>
                  <a:lnTo>
                    <a:pt x="0" y="66"/>
                  </a:lnTo>
                  <a:lnTo>
                    <a:pt x="0" y="89"/>
                  </a:lnTo>
                  <a:lnTo>
                    <a:pt x="2" y="103"/>
                  </a:lnTo>
                  <a:lnTo>
                    <a:pt x="6" y="117"/>
                  </a:lnTo>
                  <a:lnTo>
                    <a:pt x="13" y="129"/>
                  </a:lnTo>
                  <a:lnTo>
                    <a:pt x="22" y="139"/>
                  </a:lnTo>
                  <a:lnTo>
                    <a:pt x="33" y="149"/>
                  </a:lnTo>
                  <a:lnTo>
                    <a:pt x="47" y="156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5" y="178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40" name="Freeform 136"/>
            <p:cNvSpPr>
              <a:spLocks/>
            </p:cNvSpPr>
            <p:nvPr/>
          </p:nvSpPr>
          <p:spPr bwMode="auto">
            <a:xfrm>
              <a:off x="4299" y="1620"/>
              <a:ext cx="37" cy="15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24" y="164"/>
                  </a:moveTo>
                  <a:lnTo>
                    <a:pt x="16" y="163"/>
                  </a:lnTo>
                  <a:lnTo>
                    <a:pt x="9" y="158"/>
                  </a:lnTo>
                  <a:lnTo>
                    <a:pt x="5" y="152"/>
                  </a:lnTo>
                  <a:lnTo>
                    <a:pt x="3" y="144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182" y="7"/>
                  </a:lnTo>
                  <a:lnTo>
                    <a:pt x="301" y="12"/>
                  </a:lnTo>
                  <a:lnTo>
                    <a:pt x="316" y="15"/>
                  </a:lnTo>
                  <a:lnTo>
                    <a:pt x="330" y="20"/>
                  </a:lnTo>
                  <a:lnTo>
                    <a:pt x="342" y="27"/>
                  </a:lnTo>
                  <a:lnTo>
                    <a:pt x="353" y="36"/>
                  </a:lnTo>
                  <a:lnTo>
                    <a:pt x="363" y="47"/>
                  </a:lnTo>
                  <a:lnTo>
                    <a:pt x="369" y="59"/>
                  </a:lnTo>
                  <a:lnTo>
                    <a:pt x="374" y="73"/>
                  </a:lnTo>
                  <a:lnTo>
                    <a:pt x="376" y="87"/>
                  </a:lnTo>
                  <a:lnTo>
                    <a:pt x="376" y="109"/>
                  </a:lnTo>
                  <a:lnTo>
                    <a:pt x="375" y="123"/>
                  </a:lnTo>
                  <a:lnTo>
                    <a:pt x="371" y="137"/>
                  </a:lnTo>
                  <a:lnTo>
                    <a:pt x="364" y="148"/>
                  </a:lnTo>
                  <a:lnTo>
                    <a:pt x="355" y="158"/>
                  </a:lnTo>
                  <a:lnTo>
                    <a:pt x="344" y="167"/>
                  </a:lnTo>
                  <a:lnTo>
                    <a:pt x="332" y="172"/>
                  </a:lnTo>
                  <a:lnTo>
                    <a:pt x="319" y="175"/>
                  </a:lnTo>
                  <a:lnTo>
                    <a:pt x="304" y="176"/>
                  </a:lnTo>
                  <a:lnTo>
                    <a:pt x="24" y="164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41" name="Freeform 137"/>
            <p:cNvSpPr>
              <a:spLocks/>
            </p:cNvSpPr>
            <p:nvPr/>
          </p:nvSpPr>
          <p:spPr bwMode="auto">
            <a:xfrm>
              <a:off x="4255" y="1618"/>
              <a:ext cx="38" cy="15"/>
            </a:xfrm>
            <a:custGeom>
              <a:avLst/>
              <a:gdLst>
                <a:gd name="T0" fmla="*/ 0 w 376"/>
                <a:gd name="T1" fmla="*/ 0 h 179"/>
                <a:gd name="T2" fmla="*/ 0 w 376"/>
                <a:gd name="T3" fmla="*/ 0 h 179"/>
                <a:gd name="T4" fmla="*/ 0 w 376"/>
                <a:gd name="T5" fmla="*/ 0 h 179"/>
                <a:gd name="T6" fmla="*/ 0 w 376"/>
                <a:gd name="T7" fmla="*/ 0 h 179"/>
                <a:gd name="T8" fmla="*/ 0 w 376"/>
                <a:gd name="T9" fmla="*/ 0 h 179"/>
                <a:gd name="T10" fmla="*/ 0 w 376"/>
                <a:gd name="T11" fmla="*/ 0 h 179"/>
                <a:gd name="T12" fmla="*/ 0 w 376"/>
                <a:gd name="T13" fmla="*/ 0 h 179"/>
                <a:gd name="T14" fmla="*/ 0 w 376"/>
                <a:gd name="T15" fmla="*/ 0 h 179"/>
                <a:gd name="T16" fmla="*/ 0 w 376"/>
                <a:gd name="T17" fmla="*/ 0 h 179"/>
                <a:gd name="T18" fmla="*/ 0 w 376"/>
                <a:gd name="T19" fmla="*/ 0 h 179"/>
                <a:gd name="T20" fmla="*/ 0 w 376"/>
                <a:gd name="T21" fmla="*/ 0 h 179"/>
                <a:gd name="T22" fmla="*/ 0 w 376"/>
                <a:gd name="T23" fmla="*/ 0 h 179"/>
                <a:gd name="T24" fmla="*/ 0 w 376"/>
                <a:gd name="T25" fmla="*/ 0 h 179"/>
                <a:gd name="T26" fmla="*/ 0 w 376"/>
                <a:gd name="T27" fmla="*/ 0 h 179"/>
                <a:gd name="T28" fmla="*/ 0 w 376"/>
                <a:gd name="T29" fmla="*/ 0 h 179"/>
                <a:gd name="T30" fmla="*/ 0 w 376"/>
                <a:gd name="T31" fmla="*/ 0 h 179"/>
                <a:gd name="T32" fmla="*/ 0 w 376"/>
                <a:gd name="T33" fmla="*/ 0 h 179"/>
                <a:gd name="T34" fmla="*/ 0 w 376"/>
                <a:gd name="T35" fmla="*/ 0 h 179"/>
                <a:gd name="T36" fmla="*/ 0 w 376"/>
                <a:gd name="T37" fmla="*/ 0 h 179"/>
                <a:gd name="T38" fmla="*/ 0 w 376"/>
                <a:gd name="T39" fmla="*/ 0 h 179"/>
                <a:gd name="T40" fmla="*/ 0 w 376"/>
                <a:gd name="T41" fmla="*/ 0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79"/>
                <a:gd name="T65" fmla="*/ 376 w 376"/>
                <a:gd name="T66" fmla="*/ 179 h 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79">
                  <a:moveTo>
                    <a:pt x="20" y="0"/>
                  </a:moveTo>
                  <a:lnTo>
                    <a:pt x="353" y="16"/>
                  </a:lnTo>
                  <a:lnTo>
                    <a:pt x="361" y="18"/>
                  </a:lnTo>
                  <a:lnTo>
                    <a:pt x="367" y="23"/>
                  </a:lnTo>
                  <a:lnTo>
                    <a:pt x="372" y="29"/>
                  </a:lnTo>
                  <a:lnTo>
                    <a:pt x="374" y="37"/>
                  </a:lnTo>
                  <a:lnTo>
                    <a:pt x="376" y="161"/>
                  </a:lnTo>
                  <a:lnTo>
                    <a:pt x="375" y="169"/>
                  </a:lnTo>
                  <a:lnTo>
                    <a:pt x="371" y="174"/>
                  </a:lnTo>
                  <a:lnTo>
                    <a:pt x="365" y="178"/>
                  </a:lnTo>
                  <a:lnTo>
                    <a:pt x="358" y="179"/>
                  </a:lnTo>
                  <a:lnTo>
                    <a:pt x="24" y="164"/>
                  </a:lnTo>
                  <a:lnTo>
                    <a:pt x="16" y="162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42" name="Freeform 138"/>
            <p:cNvSpPr>
              <a:spLocks/>
            </p:cNvSpPr>
            <p:nvPr/>
          </p:nvSpPr>
          <p:spPr bwMode="auto">
            <a:xfrm>
              <a:off x="4206" y="1588"/>
              <a:ext cx="132" cy="24"/>
            </a:xfrm>
            <a:custGeom>
              <a:avLst/>
              <a:gdLst>
                <a:gd name="T0" fmla="*/ 0 w 1317"/>
                <a:gd name="T1" fmla="*/ 0 h 287"/>
                <a:gd name="T2" fmla="*/ 0 w 1317"/>
                <a:gd name="T3" fmla="*/ 0 h 287"/>
                <a:gd name="T4" fmla="*/ 0 w 1317"/>
                <a:gd name="T5" fmla="*/ 0 h 287"/>
                <a:gd name="T6" fmla="*/ 0 w 1317"/>
                <a:gd name="T7" fmla="*/ 0 h 287"/>
                <a:gd name="T8" fmla="*/ 0 w 1317"/>
                <a:gd name="T9" fmla="*/ 0 h 287"/>
                <a:gd name="T10" fmla="*/ 0 w 1317"/>
                <a:gd name="T11" fmla="*/ 0 h 287"/>
                <a:gd name="T12" fmla="*/ 0 w 1317"/>
                <a:gd name="T13" fmla="*/ 0 h 287"/>
                <a:gd name="T14" fmla="*/ 0 w 1317"/>
                <a:gd name="T15" fmla="*/ 0 h 287"/>
                <a:gd name="T16" fmla="*/ 0 w 1317"/>
                <a:gd name="T17" fmla="*/ 0 h 287"/>
                <a:gd name="T18" fmla="*/ 0 w 1317"/>
                <a:gd name="T19" fmla="*/ 0 h 287"/>
                <a:gd name="T20" fmla="*/ 0 w 1317"/>
                <a:gd name="T21" fmla="*/ 0 h 287"/>
                <a:gd name="T22" fmla="*/ 0 w 1317"/>
                <a:gd name="T23" fmla="*/ 0 h 287"/>
                <a:gd name="T24" fmla="*/ 0 w 1317"/>
                <a:gd name="T25" fmla="*/ 0 h 287"/>
                <a:gd name="T26" fmla="*/ 0 w 1317"/>
                <a:gd name="T27" fmla="*/ 0 h 287"/>
                <a:gd name="T28" fmla="*/ 0 w 1317"/>
                <a:gd name="T29" fmla="*/ 0 h 287"/>
                <a:gd name="T30" fmla="*/ 0 w 1317"/>
                <a:gd name="T31" fmla="*/ 0 h 287"/>
                <a:gd name="T32" fmla="*/ 0 w 1317"/>
                <a:gd name="T33" fmla="*/ 0 h 287"/>
                <a:gd name="T34" fmla="*/ 0 w 1317"/>
                <a:gd name="T35" fmla="*/ 0 h 287"/>
                <a:gd name="T36" fmla="*/ 0 w 1317"/>
                <a:gd name="T37" fmla="*/ 0 h 287"/>
                <a:gd name="T38" fmla="*/ 0 w 1317"/>
                <a:gd name="T39" fmla="*/ 0 h 287"/>
                <a:gd name="T40" fmla="*/ 0 w 1317"/>
                <a:gd name="T41" fmla="*/ 0 h 287"/>
                <a:gd name="T42" fmla="*/ 0 w 1317"/>
                <a:gd name="T43" fmla="*/ 0 h 287"/>
                <a:gd name="T44" fmla="*/ 0 w 1317"/>
                <a:gd name="T45" fmla="*/ 0 h 287"/>
                <a:gd name="T46" fmla="*/ 0 w 1317"/>
                <a:gd name="T47" fmla="*/ 0 h 287"/>
                <a:gd name="T48" fmla="*/ 0 w 1317"/>
                <a:gd name="T49" fmla="*/ 0 h 287"/>
                <a:gd name="T50" fmla="*/ 0 w 1317"/>
                <a:gd name="T51" fmla="*/ 0 h 287"/>
                <a:gd name="T52" fmla="*/ 0 w 1317"/>
                <a:gd name="T53" fmla="*/ 0 h 287"/>
                <a:gd name="T54" fmla="*/ 0 w 1317"/>
                <a:gd name="T55" fmla="*/ 0 h 287"/>
                <a:gd name="T56" fmla="*/ 0 w 1317"/>
                <a:gd name="T57" fmla="*/ 0 h 287"/>
                <a:gd name="T58" fmla="*/ 0 w 1317"/>
                <a:gd name="T59" fmla="*/ 0 h 287"/>
                <a:gd name="T60" fmla="*/ 0 w 1317"/>
                <a:gd name="T61" fmla="*/ 0 h 287"/>
                <a:gd name="T62" fmla="*/ 0 w 1317"/>
                <a:gd name="T63" fmla="*/ 0 h 287"/>
                <a:gd name="T64" fmla="*/ 0 w 1317"/>
                <a:gd name="T65" fmla="*/ 0 h 287"/>
                <a:gd name="T66" fmla="*/ 0 w 1317"/>
                <a:gd name="T67" fmla="*/ 0 h 287"/>
                <a:gd name="T68" fmla="*/ 0 w 1317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87"/>
                <a:gd name="T107" fmla="*/ 1317 w 1317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87">
                  <a:moveTo>
                    <a:pt x="114" y="0"/>
                  </a:moveTo>
                  <a:lnTo>
                    <a:pt x="1198" y="60"/>
                  </a:lnTo>
                  <a:lnTo>
                    <a:pt x="1226" y="63"/>
                  </a:lnTo>
                  <a:lnTo>
                    <a:pt x="1249" y="72"/>
                  </a:lnTo>
                  <a:lnTo>
                    <a:pt x="1269" y="83"/>
                  </a:lnTo>
                  <a:lnTo>
                    <a:pt x="1287" y="98"/>
                  </a:lnTo>
                  <a:lnTo>
                    <a:pt x="1300" y="116"/>
                  </a:lnTo>
                  <a:lnTo>
                    <a:pt x="1309" y="136"/>
                  </a:lnTo>
                  <a:lnTo>
                    <a:pt x="1315" y="156"/>
                  </a:lnTo>
                  <a:lnTo>
                    <a:pt x="1317" y="178"/>
                  </a:lnTo>
                  <a:lnTo>
                    <a:pt x="1316" y="200"/>
                  </a:lnTo>
                  <a:lnTo>
                    <a:pt x="1311" y="220"/>
                  </a:lnTo>
                  <a:lnTo>
                    <a:pt x="1302" y="239"/>
                  </a:lnTo>
                  <a:lnTo>
                    <a:pt x="1290" y="256"/>
                  </a:lnTo>
                  <a:lnTo>
                    <a:pt x="1273" y="269"/>
                  </a:lnTo>
                  <a:lnTo>
                    <a:pt x="1254" y="280"/>
                  </a:lnTo>
                  <a:lnTo>
                    <a:pt x="1231" y="286"/>
                  </a:lnTo>
                  <a:lnTo>
                    <a:pt x="1203" y="287"/>
                  </a:lnTo>
                  <a:lnTo>
                    <a:pt x="119" y="230"/>
                  </a:lnTo>
                  <a:lnTo>
                    <a:pt x="91" y="226"/>
                  </a:lnTo>
                  <a:lnTo>
                    <a:pt x="67" y="218"/>
                  </a:lnTo>
                  <a:lnTo>
                    <a:pt x="47" y="205"/>
                  </a:lnTo>
                  <a:lnTo>
                    <a:pt x="30" y="190"/>
                  </a:lnTo>
                  <a:lnTo>
                    <a:pt x="17" y="171"/>
                  </a:lnTo>
                  <a:lnTo>
                    <a:pt x="7" y="151"/>
                  </a:lnTo>
                  <a:lnTo>
                    <a:pt x="2" y="131"/>
                  </a:lnTo>
                  <a:lnTo>
                    <a:pt x="0" y="109"/>
                  </a:lnTo>
                  <a:lnTo>
                    <a:pt x="1" y="88"/>
                  </a:lnTo>
                  <a:lnTo>
                    <a:pt x="6" y="67"/>
                  </a:lnTo>
                  <a:lnTo>
                    <a:pt x="14" y="49"/>
                  </a:lnTo>
                  <a:lnTo>
                    <a:pt x="26" y="32"/>
                  </a:lnTo>
                  <a:lnTo>
                    <a:pt x="43" y="18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43" name="Freeform 139"/>
            <p:cNvSpPr>
              <a:spLocks/>
            </p:cNvSpPr>
            <p:nvPr/>
          </p:nvSpPr>
          <p:spPr bwMode="auto">
            <a:xfrm>
              <a:off x="4206" y="1588"/>
              <a:ext cx="132" cy="24"/>
            </a:xfrm>
            <a:custGeom>
              <a:avLst/>
              <a:gdLst>
                <a:gd name="T0" fmla="*/ 0 w 1319"/>
                <a:gd name="T1" fmla="*/ 0 h 287"/>
                <a:gd name="T2" fmla="*/ 0 w 1319"/>
                <a:gd name="T3" fmla="*/ 0 h 287"/>
                <a:gd name="T4" fmla="*/ 0 w 1319"/>
                <a:gd name="T5" fmla="*/ 0 h 287"/>
                <a:gd name="T6" fmla="*/ 0 w 1319"/>
                <a:gd name="T7" fmla="*/ 0 h 287"/>
                <a:gd name="T8" fmla="*/ 0 w 1319"/>
                <a:gd name="T9" fmla="*/ 0 h 287"/>
                <a:gd name="T10" fmla="*/ 0 w 1319"/>
                <a:gd name="T11" fmla="*/ 0 h 287"/>
                <a:gd name="T12" fmla="*/ 0 w 1319"/>
                <a:gd name="T13" fmla="*/ 0 h 287"/>
                <a:gd name="T14" fmla="*/ 0 w 1319"/>
                <a:gd name="T15" fmla="*/ 0 h 287"/>
                <a:gd name="T16" fmla="*/ 0 w 1319"/>
                <a:gd name="T17" fmla="*/ 0 h 287"/>
                <a:gd name="T18" fmla="*/ 0 w 1319"/>
                <a:gd name="T19" fmla="*/ 0 h 287"/>
                <a:gd name="T20" fmla="*/ 0 w 1319"/>
                <a:gd name="T21" fmla="*/ 0 h 287"/>
                <a:gd name="T22" fmla="*/ 0 w 1319"/>
                <a:gd name="T23" fmla="*/ 0 h 287"/>
                <a:gd name="T24" fmla="*/ 0 w 1319"/>
                <a:gd name="T25" fmla="*/ 0 h 287"/>
                <a:gd name="T26" fmla="*/ 0 w 1319"/>
                <a:gd name="T27" fmla="*/ 0 h 287"/>
                <a:gd name="T28" fmla="*/ 0 w 1319"/>
                <a:gd name="T29" fmla="*/ 0 h 287"/>
                <a:gd name="T30" fmla="*/ 0 w 1319"/>
                <a:gd name="T31" fmla="*/ 0 h 287"/>
                <a:gd name="T32" fmla="*/ 0 w 1319"/>
                <a:gd name="T33" fmla="*/ 0 h 287"/>
                <a:gd name="T34" fmla="*/ 0 w 1319"/>
                <a:gd name="T35" fmla="*/ 0 h 287"/>
                <a:gd name="T36" fmla="*/ 0 w 1319"/>
                <a:gd name="T37" fmla="*/ 0 h 287"/>
                <a:gd name="T38" fmla="*/ 0 w 1319"/>
                <a:gd name="T39" fmla="*/ 0 h 287"/>
                <a:gd name="T40" fmla="*/ 0 w 1319"/>
                <a:gd name="T41" fmla="*/ 0 h 287"/>
                <a:gd name="T42" fmla="*/ 0 w 1319"/>
                <a:gd name="T43" fmla="*/ 0 h 287"/>
                <a:gd name="T44" fmla="*/ 0 w 1319"/>
                <a:gd name="T45" fmla="*/ 0 h 287"/>
                <a:gd name="T46" fmla="*/ 0 w 1319"/>
                <a:gd name="T47" fmla="*/ 0 h 287"/>
                <a:gd name="T48" fmla="*/ 0 w 1319"/>
                <a:gd name="T49" fmla="*/ 0 h 287"/>
                <a:gd name="T50" fmla="*/ 0 w 1319"/>
                <a:gd name="T51" fmla="*/ 0 h 287"/>
                <a:gd name="T52" fmla="*/ 0 w 1319"/>
                <a:gd name="T53" fmla="*/ 0 h 287"/>
                <a:gd name="T54" fmla="*/ 0 w 1319"/>
                <a:gd name="T55" fmla="*/ 0 h 287"/>
                <a:gd name="T56" fmla="*/ 0 w 1319"/>
                <a:gd name="T57" fmla="*/ 0 h 287"/>
                <a:gd name="T58" fmla="*/ 0 w 1319"/>
                <a:gd name="T59" fmla="*/ 0 h 287"/>
                <a:gd name="T60" fmla="*/ 0 w 1319"/>
                <a:gd name="T61" fmla="*/ 0 h 287"/>
                <a:gd name="T62" fmla="*/ 0 w 1319"/>
                <a:gd name="T63" fmla="*/ 0 h 287"/>
                <a:gd name="T64" fmla="*/ 0 w 1319"/>
                <a:gd name="T65" fmla="*/ 0 h 287"/>
                <a:gd name="T66" fmla="*/ 0 w 1319"/>
                <a:gd name="T67" fmla="*/ 0 h 287"/>
                <a:gd name="T68" fmla="*/ 0 w 1319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9"/>
                <a:gd name="T106" fmla="*/ 0 h 287"/>
                <a:gd name="T107" fmla="*/ 1319 w 1319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9" h="287">
                  <a:moveTo>
                    <a:pt x="114" y="0"/>
                  </a:moveTo>
                  <a:lnTo>
                    <a:pt x="1198" y="57"/>
                  </a:lnTo>
                  <a:lnTo>
                    <a:pt x="1226" y="61"/>
                  </a:lnTo>
                  <a:lnTo>
                    <a:pt x="1249" y="70"/>
                  </a:lnTo>
                  <a:lnTo>
                    <a:pt x="1270" y="83"/>
                  </a:lnTo>
                  <a:lnTo>
                    <a:pt x="1286" y="98"/>
                  </a:lnTo>
                  <a:lnTo>
                    <a:pt x="1301" y="116"/>
                  </a:lnTo>
                  <a:lnTo>
                    <a:pt x="1310" y="136"/>
                  </a:lnTo>
                  <a:lnTo>
                    <a:pt x="1316" y="156"/>
                  </a:lnTo>
                  <a:lnTo>
                    <a:pt x="1319" y="178"/>
                  </a:lnTo>
                  <a:lnTo>
                    <a:pt x="1317" y="199"/>
                  </a:lnTo>
                  <a:lnTo>
                    <a:pt x="1312" y="219"/>
                  </a:lnTo>
                  <a:lnTo>
                    <a:pt x="1304" y="238"/>
                  </a:lnTo>
                  <a:lnTo>
                    <a:pt x="1292" y="255"/>
                  </a:lnTo>
                  <a:lnTo>
                    <a:pt x="1275" y="269"/>
                  </a:lnTo>
                  <a:lnTo>
                    <a:pt x="1255" y="279"/>
                  </a:lnTo>
                  <a:lnTo>
                    <a:pt x="1232" y="286"/>
                  </a:lnTo>
                  <a:lnTo>
                    <a:pt x="1203" y="287"/>
                  </a:lnTo>
                  <a:lnTo>
                    <a:pt x="119" y="228"/>
                  </a:lnTo>
                  <a:lnTo>
                    <a:pt x="91" y="223"/>
                  </a:lnTo>
                  <a:lnTo>
                    <a:pt x="68" y="214"/>
                  </a:lnTo>
                  <a:lnTo>
                    <a:pt x="48" y="202"/>
                  </a:lnTo>
                  <a:lnTo>
                    <a:pt x="30" y="186"/>
                  </a:lnTo>
                  <a:lnTo>
                    <a:pt x="17" y="169"/>
                  </a:lnTo>
                  <a:lnTo>
                    <a:pt x="8" y="149"/>
                  </a:lnTo>
                  <a:lnTo>
                    <a:pt x="2" y="128"/>
                  </a:lnTo>
                  <a:lnTo>
                    <a:pt x="0" y="107"/>
                  </a:lnTo>
                  <a:lnTo>
                    <a:pt x="1" y="86"/>
                  </a:lnTo>
                  <a:lnTo>
                    <a:pt x="6" y="66"/>
                  </a:lnTo>
                  <a:lnTo>
                    <a:pt x="15" y="48"/>
                  </a:lnTo>
                  <a:lnTo>
                    <a:pt x="27" y="31"/>
                  </a:lnTo>
                  <a:lnTo>
                    <a:pt x="43" y="16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44" name="Freeform 140"/>
            <p:cNvSpPr>
              <a:spLocks/>
            </p:cNvSpPr>
            <p:nvPr/>
          </p:nvSpPr>
          <p:spPr bwMode="auto">
            <a:xfrm>
              <a:off x="4206" y="1589"/>
              <a:ext cx="131" cy="23"/>
            </a:xfrm>
            <a:custGeom>
              <a:avLst/>
              <a:gdLst>
                <a:gd name="T0" fmla="*/ 0 w 1308"/>
                <a:gd name="T1" fmla="*/ 0 h 277"/>
                <a:gd name="T2" fmla="*/ 0 w 1308"/>
                <a:gd name="T3" fmla="*/ 0 h 277"/>
                <a:gd name="T4" fmla="*/ 0 w 1308"/>
                <a:gd name="T5" fmla="*/ 0 h 277"/>
                <a:gd name="T6" fmla="*/ 0 w 1308"/>
                <a:gd name="T7" fmla="*/ 0 h 277"/>
                <a:gd name="T8" fmla="*/ 0 w 1308"/>
                <a:gd name="T9" fmla="*/ 0 h 277"/>
                <a:gd name="T10" fmla="*/ 0 w 1308"/>
                <a:gd name="T11" fmla="*/ 0 h 277"/>
                <a:gd name="T12" fmla="*/ 0 w 1308"/>
                <a:gd name="T13" fmla="*/ 0 h 277"/>
                <a:gd name="T14" fmla="*/ 0 w 1308"/>
                <a:gd name="T15" fmla="*/ 0 h 277"/>
                <a:gd name="T16" fmla="*/ 0 w 1308"/>
                <a:gd name="T17" fmla="*/ 0 h 277"/>
                <a:gd name="T18" fmla="*/ 0 w 1308"/>
                <a:gd name="T19" fmla="*/ 0 h 277"/>
                <a:gd name="T20" fmla="*/ 0 w 1308"/>
                <a:gd name="T21" fmla="*/ 0 h 277"/>
                <a:gd name="T22" fmla="*/ 0 w 1308"/>
                <a:gd name="T23" fmla="*/ 0 h 277"/>
                <a:gd name="T24" fmla="*/ 0 w 1308"/>
                <a:gd name="T25" fmla="*/ 0 h 277"/>
                <a:gd name="T26" fmla="*/ 0 w 1308"/>
                <a:gd name="T27" fmla="*/ 0 h 277"/>
                <a:gd name="T28" fmla="*/ 0 w 1308"/>
                <a:gd name="T29" fmla="*/ 0 h 277"/>
                <a:gd name="T30" fmla="*/ 0 w 1308"/>
                <a:gd name="T31" fmla="*/ 0 h 277"/>
                <a:gd name="T32" fmla="*/ 0 w 1308"/>
                <a:gd name="T33" fmla="*/ 0 h 277"/>
                <a:gd name="T34" fmla="*/ 0 w 1308"/>
                <a:gd name="T35" fmla="*/ 0 h 277"/>
                <a:gd name="T36" fmla="*/ 0 w 1308"/>
                <a:gd name="T37" fmla="*/ 0 h 277"/>
                <a:gd name="T38" fmla="*/ 0 w 1308"/>
                <a:gd name="T39" fmla="*/ 0 h 277"/>
                <a:gd name="T40" fmla="*/ 0 w 1308"/>
                <a:gd name="T41" fmla="*/ 0 h 277"/>
                <a:gd name="T42" fmla="*/ 0 w 1308"/>
                <a:gd name="T43" fmla="*/ 0 h 277"/>
                <a:gd name="T44" fmla="*/ 0 w 1308"/>
                <a:gd name="T45" fmla="*/ 0 h 277"/>
                <a:gd name="T46" fmla="*/ 0 w 1308"/>
                <a:gd name="T47" fmla="*/ 0 h 277"/>
                <a:gd name="T48" fmla="*/ 0 w 1308"/>
                <a:gd name="T49" fmla="*/ 0 h 277"/>
                <a:gd name="T50" fmla="*/ 0 w 1308"/>
                <a:gd name="T51" fmla="*/ 0 h 277"/>
                <a:gd name="T52" fmla="*/ 0 w 1308"/>
                <a:gd name="T53" fmla="*/ 0 h 277"/>
                <a:gd name="T54" fmla="*/ 0 w 1308"/>
                <a:gd name="T55" fmla="*/ 0 h 277"/>
                <a:gd name="T56" fmla="*/ 0 w 1308"/>
                <a:gd name="T57" fmla="*/ 0 h 277"/>
                <a:gd name="T58" fmla="*/ 0 w 1308"/>
                <a:gd name="T59" fmla="*/ 0 h 277"/>
                <a:gd name="T60" fmla="*/ 0 w 1308"/>
                <a:gd name="T61" fmla="*/ 0 h 277"/>
                <a:gd name="T62" fmla="*/ 0 w 1308"/>
                <a:gd name="T63" fmla="*/ 0 h 277"/>
                <a:gd name="T64" fmla="*/ 0 w 1308"/>
                <a:gd name="T65" fmla="*/ 0 h 277"/>
                <a:gd name="T66" fmla="*/ 0 w 1308"/>
                <a:gd name="T67" fmla="*/ 0 h 277"/>
                <a:gd name="T68" fmla="*/ 0 w 1308"/>
                <a:gd name="T69" fmla="*/ 0 h 277"/>
                <a:gd name="T70" fmla="*/ 0 w 1308"/>
                <a:gd name="T71" fmla="*/ 0 h 277"/>
                <a:gd name="T72" fmla="*/ 0 w 1308"/>
                <a:gd name="T73" fmla="*/ 0 h 277"/>
                <a:gd name="T74" fmla="*/ 0 w 1308"/>
                <a:gd name="T75" fmla="*/ 0 h 277"/>
                <a:gd name="T76" fmla="*/ 0 w 1308"/>
                <a:gd name="T77" fmla="*/ 0 h 277"/>
                <a:gd name="T78" fmla="*/ 0 w 1308"/>
                <a:gd name="T79" fmla="*/ 0 h 277"/>
                <a:gd name="T80" fmla="*/ 0 w 1308"/>
                <a:gd name="T81" fmla="*/ 0 h 277"/>
                <a:gd name="T82" fmla="*/ 0 w 1308"/>
                <a:gd name="T83" fmla="*/ 0 h 277"/>
                <a:gd name="T84" fmla="*/ 0 w 1308"/>
                <a:gd name="T85" fmla="*/ 0 h 277"/>
                <a:gd name="T86" fmla="*/ 0 w 1308"/>
                <a:gd name="T87" fmla="*/ 0 h 277"/>
                <a:gd name="T88" fmla="*/ 0 w 1308"/>
                <a:gd name="T89" fmla="*/ 0 h 277"/>
                <a:gd name="T90" fmla="*/ 0 w 1308"/>
                <a:gd name="T91" fmla="*/ 0 h 277"/>
                <a:gd name="T92" fmla="*/ 0 w 1308"/>
                <a:gd name="T93" fmla="*/ 0 h 277"/>
                <a:gd name="T94" fmla="*/ 0 w 1308"/>
                <a:gd name="T95" fmla="*/ 0 h 2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77"/>
                <a:gd name="T146" fmla="*/ 1308 w 1308"/>
                <a:gd name="T147" fmla="*/ 277 h 2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77">
                  <a:moveTo>
                    <a:pt x="107" y="0"/>
                  </a:moveTo>
                  <a:lnTo>
                    <a:pt x="139" y="1"/>
                  </a:lnTo>
                  <a:lnTo>
                    <a:pt x="170" y="3"/>
                  </a:lnTo>
                  <a:lnTo>
                    <a:pt x="197" y="4"/>
                  </a:lnTo>
                  <a:lnTo>
                    <a:pt x="223" y="5"/>
                  </a:lnTo>
                  <a:lnTo>
                    <a:pt x="247" y="6"/>
                  </a:lnTo>
                  <a:lnTo>
                    <a:pt x="269" y="8"/>
                  </a:lnTo>
                  <a:lnTo>
                    <a:pt x="291" y="9"/>
                  </a:lnTo>
                  <a:lnTo>
                    <a:pt x="311" y="10"/>
                  </a:lnTo>
                  <a:lnTo>
                    <a:pt x="331" y="11"/>
                  </a:lnTo>
                  <a:lnTo>
                    <a:pt x="350" y="12"/>
                  </a:lnTo>
                  <a:lnTo>
                    <a:pt x="369" y="12"/>
                  </a:lnTo>
                  <a:lnTo>
                    <a:pt x="388" y="13"/>
                  </a:lnTo>
                  <a:lnTo>
                    <a:pt x="407" y="14"/>
                  </a:lnTo>
                  <a:lnTo>
                    <a:pt x="427" y="15"/>
                  </a:lnTo>
                  <a:lnTo>
                    <a:pt x="448" y="16"/>
                  </a:lnTo>
                  <a:lnTo>
                    <a:pt x="469" y="17"/>
                  </a:lnTo>
                  <a:lnTo>
                    <a:pt x="493" y="18"/>
                  </a:lnTo>
                  <a:lnTo>
                    <a:pt x="518" y="20"/>
                  </a:lnTo>
                  <a:lnTo>
                    <a:pt x="545" y="21"/>
                  </a:lnTo>
                  <a:lnTo>
                    <a:pt x="574" y="23"/>
                  </a:lnTo>
                  <a:lnTo>
                    <a:pt x="606" y="24"/>
                  </a:lnTo>
                  <a:lnTo>
                    <a:pt x="640" y="26"/>
                  </a:lnTo>
                  <a:lnTo>
                    <a:pt x="678" y="28"/>
                  </a:lnTo>
                  <a:lnTo>
                    <a:pt x="718" y="30"/>
                  </a:lnTo>
                  <a:lnTo>
                    <a:pt x="762" y="33"/>
                  </a:lnTo>
                  <a:lnTo>
                    <a:pt x="810" y="35"/>
                  </a:lnTo>
                  <a:lnTo>
                    <a:pt x="861" y="39"/>
                  </a:lnTo>
                  <a:lnTo>
                    <a:pt x="918" y="42"/>
                  </a:lnTo>
                  <a:lnTo>
                    <a:pt x="979" y="45"/>
                  </a:lnTo>
                  <a:lnTo>
                    <a:pt x="1044" y="49"/>
                  </a:lnTo>
                  <a:lnTo>
                    <a:pt x="1115" y="53"/>
                  </a:lnTo>
                  <a:lnTo>
                    <a:pt x="1191" y="57"/>
                  </a:lnTo>
                  <a:lnTo>
                    <a:pt x="1220" y="61"/>
                  </a:lnTo>
                  <a:lnTo>
                    <a:pt x="1243" y="70"/>
                  </a:lnTo>
                  <a:lnTo>
                    <a:pt x="1262" y="82"/>
                  </a:lnTo>
                  <a:lnTo>
                    <a:pt x="1278" y="98"/>
                  </a:lnTo>
                  <a:lnTo>
                    <a:pt x="1291" y="115"/>
                  </a:lnTo>
                  <a:lnTo>
                    <a:pt x="1300" y="134"/>
                  </a:lnTo>
                  <a:lnTo>
                    <a:pt x="1305" y="153"/>
                  </a:lnTo>
                  <a:lnTo>
                    <a:pt x="1308" y="173"/>
                  </a:lnTo>
                  <a:lnTo>
                    <a:pt x="1307" y="194"/>
                  </a:lnTo>
                  <a:lnTo>
                    <a:pt x="1302" y="213"/>
                  </a:lnTo>
                  <a:lnTo>
                    <a:pt x="1294" y="232"/>
                  </a:lnTo>
                  <a:lnTo>
                    <a:pt x="1282" y="248"/>
                  </a:lnTo>
                  <a:lnTo>
                    <a:pt x="1265" y="260"/>
                  </a:lnTo>
                  <a:lnTo>
                    <a:pt x="1246" y="269"/>
                  </a:lnTo>
                  <a:lnTo>
                    <a:pt x="1223" y="276"/>
                  </a:lnTo>
                  <a:lnTo>
                    <a:pt x="1196" y="277"/>
                  </a:lnTo>
                  <a:lnTo>
                    <a:pt x="1164" y="275"/>
                  </a:lnTo>
                  <a:lnTo>
                    <a:pt x="1133" y="272"/>
                  </a:lnTo>
                  <a:lnTo>
                    <a:pt x="1106" y="271"/>
                  </a:lnTo>
                  <a:lnTo>
                    <a:pt x="1080" y="269"/>
                  </a:lnTo>
                  <a:lnTo>
                    <a:pt x="1056" y="268"/>
                  </a:lnTo>
                  <a:lnTo>
                    <a:pt x="1034" y="266"/>
                  </a:lnTo>
                  <a:lnTo>
                    <a:pt x="1013" y="265"/>
                  </a:lnTo>
                  <a:lnTo>
                    <a:pt x="993" y="264"/>
                  </a:lnTo>
                  <a:lnTo>
                    <a:pt x="974" y="263"/>
                  </a:lnTo>
                  <a:lnTo>
                    <a:pt x="954" y="262"/>
                  </a:lnTo>
                  <a:lnTo>
                    <a:pt x="935" y="261"/>
                  </a:lnTo>
                  <a:lnTo>
                    <a:pt x="917" y="260"/>
                  </a:lnTo>
                  <a:lnTo>
                    <a:pt x="897" y="258"/>
                  </a:lnTo>
                  <a:lnTo>
                    <a:pt x="877" y="257"/>
                  </a:lnTo>
                  <a:lnTo>
                    <a:pt x="857" y="256"/>
                  </a:lnTo>
                  <a:lnTo>
                    <a:pt x="835" y="255"/>
                  </a:lnTo>
                  <a:lnTo>
                    <a:pt x="812" y="254"/>
                  </a:lnTo>
                  <a:lnTo>
                    <a:pt x="788" y="252"/>
                  </a:lnTo>
                  <a:lnTo>
                    <a:pt x="760" y="251"/>
                  </a:lnTo>
                  <a:lnTo>
                    <a:pt x="731" y="250"/>
                  </a:lnTo>
                  <a:lnTo>
                    <a:pt x="699" y="248"/>
                  </a:lnTo>
                  <a:lnTo>
                    <a:pt x="665" y="246"/>
                  </a:lnTo>
                  <a:lnTo>
                    <a:pt x="627" y="244"/>
                  </a:lnTo>
                  <a:lnTo>
                    <a:pt x="586" y="241"/>
                  </a:lnTo>
                  <a:lnTo>
                    <a:pt x="543" y="239"/>
                  </a:lnTo>
                  <a:lnTo>
                    <a:pt x="495" y="237"/>
                  </a:lnTo>
                  <a:lnTo>
                    <a:pt x="442" y="234"/>
                  </a:lnTo>
                  <a:lnTo>
                    <a:pt x="386" y="231"/>
                  </a:lnTo>
                  <a:lnTo>
                    <a:pt x="325" y="228"/>
                  </a:lnTo>
                  <a:lnTo>
                    <a:pt x="259" y="225"/>
                  </a:lnTo>
                  <a:lnTo>
                    <a:pt x="188" y="222"/>
                  </a:lnTo>
                  <a:lnTo>
                    <a:pt x="112" y="218"/>
                  </a:lnTo>
                  <a:lnTo>
                    <a:pt x="86" y="215"/>
                  </a:lnTo>
                  <a:lnTo>
                    <a:pt x="65" y="206"/>
                  </a:lnTo>
                  <a:lnTo>
                    <a:pt x="46" y="195"/>
                  </a:lnTo>
                  <a:lnTo>
                    <a:pt x="29" y="180"/>
                  </a:lnTo>
                  <a:lnTo>
                    <a:pt x="17" y="163"/>
                  </a:lnTo>
                  <a:lnTo>
                    <a:pt x="7" y="143"/>
                  </a:lnTo>
                  <a:lnTo>
                    <a:pt x="2" y="123"/>
                  </a:lnTo>
                  <a:lnTo>
                    <a:pt x="0" y="102"/>
                  </a:lnTo>
                  <a:lnTo>
                    <a:pt x="1" y="82"/>
                  </a:lnTo>
                  <a:lnTo>
                    <a:pt x="6" y="63"/>
                  </a:lnTo>
                  <a:lnTo>
                    <a:pt x="14" y="46"/>
                  </a:lnTo>
                  <a:lnTo>
                    <a:pt x="26" y="30"/>
                  </a:lnTo>
                  <a:lnTo>
                    <a:pt x="42" y="18"/>
                  </a:lnTo>
                  <a:lnTo>
                    <a:pt x="60" y="8"/>
                  </a:lnTo>
                  <a:lnTo>
                    <a:pt x="82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45" name="Freeform 141"/>
            <p:cNvSpPr>
              <a:spLocks/>
            </p:cNvSpPr>
            <p:nvPr/>
          </p:nvSpPr>
          <p:spPr bwMode="auto">
            <a:xfrm>
              <a:off x="4207" y="1590"/>
              <a:ext cx="130" cy="22"/>
            </a:xfrm>
            <a:custGeom>
              <a:avLst/>
              <a:gdLst>
                <a:gd name="T0" fmla="*/ 0 w 1298"/>
                <a:gd name="T1" fmla="*/ 0 h 264"/>
                <a:gd name="T2" fmla="*/ 0 w 1298"/>
                <a:gd name="T3" fmla="*/ 0 h 264"/>
                <a:gd name="T4" fmla="*/ 0 w 1298"/>
                <a:gd name="T5" fmla="*/ 0 h 264"/>
                <a:gd name="T6" fmla="*/ 0 w 1298"/>
                <a:gd name="T7" fmla="*/ 0 h 264"/>
                <a:gd name="T8" fmla="*/ 0 w 1298"/>
                <a:gd name="T9" fmla="*/ 0 h 264"/>
                <a:gd name="T10" fmla="*/ 0 w 1298"/>
                <a:gd name="T11" fmla="*/ 0 h 264"/>
                <a:gd name="T12" fmla="*/ 0 w 1298"/>
                <a:gd name="T13" fmla="*/ 0 h 264"/>
                <a:gd name="T14" fmla="*/ 0 w 1298"/>
                <a:gd name="T15" fmla="*/ 0 h 264"/>
                <a:gd name="T16" fmla="*/ 0 w 1298"/>
                <a:gd name="T17" fmla="*/ 0 h 264"/>
                <a:gd name="T18" fmla="*/ 0 w 1298"/>
                <a:gd name="T19" fmla="*/ 0 h 264"/>
                <a:gd name="T20" fmla="*/ 0 w 1298"/>
                <a:gd name="T21" fmla="*/ 0 h 264"/>
                <a:gd name="T22" fmla="*/ 0 w 1298"/>
                <a:gd name="T23" fmla="*/ 0 h 264"/>
                <a:gd name="T24" fmla="*/ 0 w 1298"/>
                <a:gd name="T25" fmla="*/ 0 h 264"/>
                <a:gd name="T26" fmla="*/ 0 w 1298"/>
                <a:gd name="T27" fmla="*/ 0 h 264"/>
                <a:gd name="T28" fmla="*/ 0 w 1298"/>
                <a:gd name="T29" fmla="*/ 0 h 264"/>
                <a:gd name="T30" fmla="*/ 0 w 1298"/>
                <a:gd name="T31" fmla="*/ 0 h 264"/>
                <a:gd name="T32" fmla="*/ 0 w 1298"/>
                <a:gd name="T33" fmla="*/ 0 h 264"/>
                <a:gd name="T34" fmla="*/ 0 w 1298"/>
                <a:gd name="T35" fmla="*/ 0 h 264"/>
                <a:gd name="T36" fmla="*/ 0 w 1298"/>
                <a:gd name="T37" fmla="*/ 0 h 264"/>
                <a:gd name="T38" fmla="*/ 0 w 1298"/>
                <a:gd name="T39" fmla="*/ 0 h 264"/>
                <a:gd name="T40" fmla="*/ 0 w 1298"/>
                <a:gd name="T41" fmla="*/ 0 h 264"/>
                <a:gd name="T42" fmla="*/ 0 w 1298"/>
                <a:gd name="T43" fmla="*/ 0 h 264"/>
                <a:gd name="T44" fmla="*/ 0 w 1298"/>
                <a:gd name="T45" fmla="*/ 0 h 264"/>
                <a:gd name="T46" fmla="*/ 0 w 1298"/>
                <a:gd name="T47" fmla="*/ 0 h 264"/>
                <a:gd name="T48" fmla="*/ 0 w 1298"/>
                <a:gd name="T49" fmla="*/ 0 h 264"/>
                <a:gd name="T50" fmla="*/ 0 w 1298"/>
                <a:gd name="T51" fmla="*/ 0 h 264"/>
                <a:gd name="T52" fmla="*/ 0 w 1298"/>
                <a:gd name="T53" fmla="*/ 0 h 264"/>
                <a:gd name="T54" fmla="*/ 0 w 1298"/>
                <a:gd name="T55" fmla="*/ 0 h 264"/>
                <a:gd name="T56" fmla="*/ 0 w 1298"/>
                <a:gd name="T57" fmla="*/ 0 h 264"/>
                <a:gd name="T58" fmla="*/ 0 w 1298"/>
                <a:gd name="T59" fmla="*/ 0 h 264"/>
                <a:gd name="T60" fmla="*/ 0 w 1298"/>
                <a:gd name="T61" fmla="*/ 0 h 264"/>
                <a:gd name="T62" fmla="*/ 0 w 1298"/>
                <a:gd name="T63" fmla="*/ 0 h 264"/>
                <a:gd name="T64" fmla="*/ 0 w 1298"/>
                <a:gd name="T65" fmla="*/ 0 h 264"/>
                <a:gd name="T66" fmla="*/ 0 w 1298"/>
                <a:gd name="T67" fmla="*/ 0 h 264"/>
                <a:gd name="T68" fmla="*/ 0 w 1298"/>
                <a:gd name="T69" fmla="*/ 0 h 264"/>
                <a:gd name="T70" fmla="*/ 0 w 1298"/>
                <a:gd name="T71" fmla="*/ 0 h 264"/>
                <a:gd name="T72" fmla="*/ 0 w 1298"/>
                <a:gd name="T73" fmla="*/ 0 h 264"/>
                <a:gd name="T74" fmla="*/ 0 w 1298"/>
                <a:gd name="T75" fmla="*/ 0 h 264"/>
                <a:gd name="T76" fmla="*/ 0 w 1298"/>
                <a:gd name="T77" fmla="*/ 0 h 264"/>
                <a:gd name="T78" fmla="*/ 0 w 1298"/>
                <a:gd name="T79" fmla="*/ 0 h 264"/>
                <a:gd name="T80" fmla="*/ 0 w 1298"/>
                <a:gd name="T81" fmla="*/ 0 h 264"/>
                <a:gd name="T82" fmla="*/ 0 w 1298"/>
                <a:gd name="T83" fmla="*/ 0 h 264"/>
                <a:gd name="T84" fmla="*/ 0 w 1298"/>
                <a:gd name="T85" fmla="*/ 0 h 264"/>
                <a:gd name="T86" fmla="*/ 0 w 1298"/>
                <a:gd name="T87" fmla="*/ 0 h 264"/>
                <a:gd name="T88" fmla="*/ 0 w 1298"/>
                <a:gd name="T89" fmla="*/ 0 h 264"/>
                <a:gd name="T90" fmla="*/ 0 w 1298"/>
                <a:gd name="T91" fmla="*/ 0 h 264"/>
                <a:gd name="T92" fmla="*/ 0 w 1298"/>
                <a:gd name="T93" fmla="*/ 0 h 264"/>
                <a:gd name="T94" fmla="*/ 0 w 1298"/>
                <a:gd name="T95" fmla="*/ 0 h 2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64"/>
                <a:gd name="T146" fmla="*/ 1298 w 1298"/>
                <a:gd name="T147" fmla="*/ 264 h 2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64">
                  <a:moveTo>
                    <a:pt x="105" y="0"/>
                  </a:moveTo>
                  <a:lnTo>
                    <a:pt x="137" y="1"/>
                  </a:lnTo>
                  <a:lnTo>
                    <a:pt x="167" y="3"/>
                  </a:lnTo>
                  <a:lnTo>
                    <a:pt x="195" y="4"/>
                  </a:lnTo>
                  <a:lnTo>
                    <a:pt x="221" y="5"/>
                  </a:lnTo>
                  <a:lnTo>
                    <a:pt x="244" y="6"/>
                  </a:lnTo>
                  <a:lnTo>
                    <a:pt x="266" y="7"/>
                  </a:lnTo>
                  <a:lnTo>
                    <a:pt x="288" y="8"/>
                  </a:lnTo>
                  <a:lnTo>
                    <a:pt x="308" y="9"/>
                  </a:lnTo>
                  <a:lnTo>
                    <a:pt x="327" y="10"/>
                  </a:lnTo>
                  <a:lnTo>
                    <a:pt x="346" y="11"/>
                  </a:lnTo>
                  <a:lnTo>
                    <a:pt x="365" y="11"/>
                  </a:lnTo>
                  <a:lnTo>
                    <a:pt x="383" y="12"/>
                  </a:lnTo>
                  <a:lnTo>
                    <a:pt x="402" y="13"/>
                  </a:lnTo>
                  <a:lnTo>
                    <a:pt x="423" y="14"/>
                  </a:lnTo>
                  <a:lnTo>
                    <a:pt x="443" y="15"/>
                  </a:lnTo>
                  <a:lnTo>
                    <a:pt x="465" y="16"/>
                  </a:lnTo>
                  <a:lnTo>
                    <a:pt x="489" y="17"/>
                  </a:lnTo>
                  <a:lnTo>
                    <a:pt x="513" y="19"/>
                  </a:lnTo>
                  <a:lnTo>
                    <a:pt x="541" y="20"/>
                  </a:lnTo>
                  <a:lnTo>
                    <a:pt x="569" y="22"/>
                  </a:lnTo>
                  <a:lnTo>
                    <a:pt x="601" y="23"/>
                  </a:lnTo>
                  <a:lnTo>
                    <a:pt x="635" y="26"/>
                  </a:lnTo>
                  <a:lnTo>
                    <a:pt x="673" y="28"/>
                  </a:lnTo>
                  <a:lnTo>
                    <a:pt x="713" y="30"/>
                  </a:lnTo>
                  <a:lnTo>
                    <a:pt x="757" y="33"/>
                  </a:lnTo>
                  <a:lnTo>
                    <a:pt x="805" y="35"/>
                  </a:lnTo>
                  <a:lnTo>
                    <a:pt x="856" y="38"/>
                  </a:lnTo>
                  <a:lnTo>
                    <a:pt x="913" y="41"/>
                  </a:lnTo>
                  <a:lnTo>
                    <a:pt x="974" y="44"/>
                  </a:lnTo>
                  <a:lnTo>
                    <a:pt x="1039" y="48"/>
                  </a:lnTo>
                  <a:lnTo>
                    <a:pt x="1110" y="52"/>
                  </a:lnTo>
                  <a:lnTo>
                    <a:pt x="1186" y="57"/>
                  </a:lnTo>
                  <a:lnTo>
                    <a:pt x="1214" y="61"/>
                  </a:lnTo>
                  <a:lnTo>
                    <a:pt x="1237" y="68"/>
                  </a:lnTo>
                  <a:lnTo>
                    <a:pt x="1256" y="79"/>
                  </a:lnTo>
                  <a:lnTo>
                    <a:pt x="1271" y="94"/>
                  </a:lnTo>
                  <a:lnTo>
                    <a:pt x="1283" y="110"/>
                  </a:lnTo>
                  <a:lnTo>
                    <a:pt x="1291" y="129"/>
                  </a:lnTo>
                  <a:lnTo>
                    <a:pt x="1296" y="148"/>
                  </a:lnTo>
                  <a:lnTo>
                    <a:pt x="1298" y="167"/>
                  </a:lnTo>
                  <a:lnTo>
                    <a:pt x="1298" y="187"/>
                  </a:lnTo>
                  <a:lnTo>
                    <a:pt x="1293" y="206"/>
                  </a:lnTo>
                  <a:lnTo>
                    <a:pt x="1285" y="223"/>
                  </a:lnTo>
                  <a:lnTo>
                    <a:pt x="1272" y="237"/>
                  </a:lnTo>
                  <a:lnTo>
                    <a:pt x="1257" y="249"/>
                  </a:lnTo>
                  <a:lnTo>
                    <a:pt x="1238" y="257"/>
                  </a:lnTo>
                  <a:lnTo>
                    <a:pt x="1217" y="263"/>
                  </a:lnTo>
                  <a:lnTo>
                    <a:pt x="1191" y="264"/>
                  </a:lnTo>
                  <a:lnTo>
                    <a:pt x="1159" y="262"/>
                  </a:lnTo>
                  <a:lnTo>
                    <a:pt x="1128" y="259"/>
                  </a:lnTo>
                  <a:lnTo>
                    <a:pt x="1101" y="258"/>
                  </a:lnTo>
                  <a:lnTo>
                    <a:pt x="1075" y="256"/>
                  </a:lnTo>
                  <a:lnTo>
                    <a:pt x="1051" y="255"/>
                  </a:lnTo>
                  <a:lnTo>
                    <a:pt x="1029" y="253"/>
                  </a:lnTo>
                  <a:lnTo>
                    <a:pt x="1008" y="252"/>
                  </a:lnTo>
                  <a:lnTo>
                    <a:pt x="988" y="251"/>
                  </a:lnTo>
                  <a:lnTo>
                    <a:pt x="969" y="250"/>
                  </a:lnTo>
                  <a:lnTo>
                    <a:pt x="949" y="249"/>
                  </a:lnTo>
                  <a:lnTo>
                    <a:pt x="930" y="248"/>
                  </a:lnTo>
                  <a:lnTo>
                    <a:pt x="912" y="247"/>
                  </a:lnTo>
                  <a:lnTo>
                    <a:pt x="892" y="245"/>
                  </a:lnTo>
                  <a:lnTo>
                    <a:pt x="872" y="244"/>
                  </a:lnTo>
                  <a:lnTo>
                    <a:pt x="852" y="243"/>
                  </a:lnTo>
                  <a:lnTo>
                    <a:pt x="830" y="242"/>
                  </a:lnTo>
                  <a:lnTo>
                    <a:pt x="807" y="241"/>
                  </a:lnTo>
                  <a:lnTo>
                    <a:pt x="783" y="239"/>
                  </a:lnTo>
                  <a:lnTo>
                    <a:pt x="755" y="238"/>
                  </a:lnTo>
                  <a:lnTo>
                    <a:pt x="726" y="237"/>
                  </a:lnTo>
                  <a:lnTo>
                    <a:pt x="694" y="235"/>
                  </a:lnTo>
                  <a:lnTo>
                    <a:pt x="660" y="233"/>
                  </a:lnTo>
                  <a:lnTo>
                    <a:pt x="622" y="231"/>
                  </a:lnTo>
                  <a:lnTo>
                    <a:pt x="581" y="228"/>
                  </a:lnTo>
                  <a:lnTo>
                    <a:pt x="538" y="226"/>
                  </a:lnTo>
                  <a:lnTo>
                    <a:pt x="490" y="224"/>
                  </a:lnTo>
                  <a:lnTo>
                    <a:pt x="437" y="221"/>
                  </a:lnTo>
                  <a:lnTo>
                    <a:pt x="381" y="218"/>
                  </a:lnTo>
                  <a:lnTo>
                    <a:pt x="320" y="215"/>
                  </a:lnTo>
                  <a:lnTo>
                    <a:pt x="254" y="212"/>
                  </a:lnTo>
                  <a:lnTo>
                    <a:pt x="183" y="209"/>
                  </a:lnTo>
                  <a:lnTo>
                    <a:pt x="107" y="205"/>
                  </a:lnTo>
                  <a:lnTo>
                    <a:pt x="83" y="202"/>
                  </a:lnTo>
                  <a:lnTo>
                    <a:pt x="62" y="194"/>
                  </a:lnTo>
                  <a:lnTo>
                    <a:pt x="45" y="183"/>
                  </a:lnTo>
                  <a:lnTo>
                    <a:pt x="29" y="168"/>
                  </a:lnTo>
                  <a:lnTo>
                    <a:pt x="17" y="151"/>
                  </a:lnTo>
                  <a:lnTo>
                    <a:pt x="8" y="132"/>
                  </a:lnTo>
                  <a:lnTo>
                    <a:pt x="2" y="111"/>
                  </a:lnTo>
                  <a:lnTo>
                    <a:pt x="0" y="91"/>
                  </a:lnTo>
                  <a:lnTo>
                    <a:pt x="2" y="72"/>
                  </a:lnTo>
                  <a:lnTo>
                    <a:pt x="7" y="55"/>
                  </a:lnTo>
                  <a:lnTo>
                    <a:pt x="15" y="39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5"/>
                  </a:lnTo>
                  <a:lnTo>
                    <a:pt x="8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46" name="Freeform 142"/>
            <p:cNvSpPr>
              <a:spLocks/>
            </p:cNvSpPr>
            <p:nvPr/>
          </p:nvSpPr>
          <p:spPr bwMode="auto">
            <a:xfrm>
              <a:off x="4208" y="1590"/>
              <a:ext cx="128" cy="22"/>
            </a:xfrm>
            <a:custGeom>
              <a:avLst/>
              <a:gdLst>
                <a:gd name="T0" fmla="*/ 0 w 1288"/>
                <a:gd name="T1" fmla="*/ 0 h 255"/>
                <a:gd name="T2" fmla="*/ 0 w 1288"/>
                <a:gd name="T3" fmla="*/ 0 h 255"/>
                <a:gd name="T4" fmla="*/ 0 w 1288"/>
                <a:gd name="T5" fmla="*/ 0 h 255"/>
                <a:gd name="T6" fmla="*/ 0 w 1288"/>
                <a:gd name="T7" fmla="*/ 0 h 255"/>
                <a:gd name="T8" fmla="*/ 0 w 1288"/>
                <a:gd name="T9" fmla="*/ 0 h 255"/>
                <a:gd name="T10" fmla="*/ 0 w 1288"/>
                <a:gd name="T11" fmla="*/ 0 h 255"/>
                <a:gd name="T12" fmla="*/ 0 w 1288"/>
                <a:gd name="T13" fmla="*/ 0 h 255"/>
                <a:gd name="T14" fmla="*/ 0 w 1288"/>
                <a:gd name="T15" fmla="*/ 0 h 255"/>
                <a:gd name="T16" fmla="*/ 0 w 1288"/>
                <a:gd name="T17" fmla="*/ 0 h 255"/>
                <a:gd name="T18" fmla="*/ 0 w 1288"/>
                <a:gd name="T19" fmla="*/ 0 h 255"/>
                <a:gd name="T20" fmla="*/ 0 w 1288"/>
                <a:gd name="T21" fmla="*/ 0 h 255"/>
                <a:gd name="T22" fmla="*/ 0 w 1288"/>
                <a:gd name="T23" fmla="*/ 0 h 255"/>
                <a:gd name="T24" fmla="*/ 0 w 1288"/>
                <a:gd name="T25" fmla="*/ 0 h 255"/>
                <a:gd name="T26" fmla="*/ 0 w 1288"/>
                <a:gd name="T27" fmla="*/ 0 h 255"/>
                <a:gd name="T28" fmla="*/ 0 w 1288"/>
                <a:gd name="T29" fmla="*/ 0 h 255"/>
                <a:gd name="T30" fmla="*/ 0 w 1288"/>
                <a:gd name="T31" fmla="*/ 0 h 255"/>
                <a:gd name="T32" fmla="*/ 0 w 1288"/>
                <a:gd name="T33" fmla="*/ 0 h 255"/>
                <a:gd name="T34" fmla="*/ 0 w 1288"/>
                <a:gd name="T35" fmla="*/ 0 h 255"/>
                <a:gd name="T36" fmla="*/ 0 w 1288"/>
                <a:gd name="T37" fmla="*/ 0 h 255"/>
                <a:gd name="T38" fmla="*/ 0 w 1288"/>
                <a:gd name="T39" fmla="*/ 0 h 255"/>
                <a:gd name="T40" fmla="*/ 0 w 1288"/>
                <a:gd name="T41" fmla="*/ 0 h 255"/>
                <a:gd name="T42" fmla="*/ 0 w 1288"/>
                <a:gd name="T43" fmla="*/ 0 h 255"/>
                <a:gd name="T44" fmla="*/ 0 w 1288"/>
                <a:gd name="T45" fmla="*/ 0 h 255"/>
                <a:gd name="T46" fmla="*/ 0 w 1288"/>
                <a:gd name="T47" fmla="*/ 0 h 255"/>
                <a:gd name="T48" fmla="*/ 0 w 1288"/>
                <a:gd name="T49" fmla="*/ 0 h 255"/>
                <a:gd name="T50" fmla="*/ 0 w 1288"/>
                <a:gd name="T51" fmla="*/ 0 h 255"/>
                <a:gd name="T52" fmla="*/ 0 w 1288"/>
                <a:gd name="T53" fmla="*/ 0 h 255"/>
                <a:gd name="T54" fmla="*/ 0 w 1288"/>
                <a:gd name="T55" fmla="*/ 0 h 255"/>
                <a:gd name="T56" fmla="*/ 0 w 1288"/>
                <a:gd name="T57" fmla="*/ 0 h 255"/>
                <a:gd name="T58" fmla="*/ 0 w 1288"/>
                <a:gd name="T59" fmla="*/ 0 h 255"/>
                <a:gd name="T60" fmla="*/ 0 w 1288"/>
                <a:gd name="T61" fmla="*/ 0 h 255"/>
                <a:gd name="T62" fmla="*/ 0 w 1288"/>
                <a:gd name="T63" fmla="*/ 0 h 255"/>
                <a:gd name="T64" fmla="*/ 0 w 1288"/>
                <a:gd name="T65" fmla="*/ 0 h 255"/>
                <a:gd name="T66" fmla="*/ 0 w 1288"/>
                <a:gd name="T67" fmla="*/ 0 h 255"/>
                <a:gd name="T68" fmla="*/ 0 w 1288"/>
                <a:gd name="T69" fmla="*/ 0 h 255"/>
                <a:gd name="T70" fmla="*/ 0 w 1288"/>
                <a:gd name="T71" fmla="*/ 0 h 255"/>
                <a:gd name="T72" fmla="*/ 0 w 1288"/>
                <a:gd name="T73" fmla="*/ 0 h 255"/>
                <a:gd name="T74" fmla="*/ 0 w 1288"/>
                <a:gd name="T75" fmla="*/ 0 h 255"/>
                <a:gd name="T76" fmla="*/ 0 w 1288"/>
                <a:gd name="T77" fmla="*/ 0 h 255"/>
                <a:gd name="T78" fmla="*/ 0 w 1288"/>
                <a:gd name="T79" fmla="*/ 0 h 255"/>
                <a:gd name="T80" fmla="*/ 0 w 1288"/>
                <a:gd name="T81" fmla="*/ 0 h 255"/>
                <a:gd name="T82" fmla="*/ 0 w 1288"/>
                <a:gd name="T83" fmla="*/ 0 h 255"/>
                <a:gd name="T84" fmla="*/ 0 w 1288"/>
                <a:gd name="T85" fmla="*/ 0 h 255"/>
                <a:gd name="T86" fmla="*/ 0 w 1288"/>
                <a:gd name="T87" fmla="*/ 0 h 255"/>
                <a:gd name="T88" fmla="*/ 0 w 1288"/>
                <a:gd name="T89" fmla="*/ 0 h 255"/>
                <a:gd name="T90" fmla="*/ 0 w 1288"/>
                <a:gd name="T91" fmla="*/ 0 h 255"/>
                <a:gd name="T92" fmla="*/ 0 w 1288"/>
                <a:gd name="T93" fmla="*/ 0 h 255"/>
                <a:gd name="T94" fmla="*/ 0 w 1288"/>
                <a:gd name="T95" fmla="*/ 0 h 2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8"/>
                <a:gd name="T145" fmla="*/ 0 h 255"/>
                <a:gd name="T146" fmla="*/ 1288 w 1288"/>
                <a:gd name="T147" fmla="*/ 255 h 2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8" h="255">
                  <a:moveTo>
                    <a:pt x="98" y="0"/>
                  </a:moveTo>
                  <a:lnTo>
                    <a:pt x="130" y="2"/>
                  </a:lnTo>
                  <a:lnTo>
                    <a:pt x="160" y="3"/>
                  </a:lnTo>
                  <a:lnTo>
                    <a:pt x="188" y="5"/>
                  </a:lnTo>
                  <a:lnTo>
                    <a:pt x="214" y="6"/>
                  </a:lnTo>
                  <a:lnTo>
                    <a:pt x="237" y="7"/>
                  </a:lnTo>
                  <a:lnTo>
                    <a:pt x="259" y="8"/>
                  </a:lnTo>
                  <a:lnTo>
                    <a:pt x="281" y="9"/>
                  </a:lnTo>
                  <a:lnTo>
                    <a:pt x="301" y="10"/>
                  </a:lnTo>
                  <a:lnTo>
                    <a:pt x="320" y="11"/>
                  </a:lnTo>
                  <a:lnTo>
                    <a:pt x="340" y="12"/>
                  </a:lnTo>
                  <a:lnTo>
                    <a:pt x="358" y="13"/>
                  </a:lnTo>
                  <a:lnTo>
                    <a:pt x="377" y="14"/>
                  </a:lnTo>
                  <a:lnTo>
                    <a:pt x="396" y="16"/>
                  </a:lnTo>
                  <a:lnTo>
                    <a:pt x="416" y="17"/>
                  </a:lnTo>
                  <a:lnTo>
                    <a:pt x="437" y="18"/>
                  </a:lnTo>
                  <a:lnTo>
                    <a:pt x="459" y="19"/>
                  </a:lnTo>
                  <a:lnTo>
                    <a:pt x="482" y="20"/>
                  </a:lnTo>
                  <a:lnTo>
                    <a:pt x="507" y="22"/>
                  </a:lnTo>
                  <a:lnTo>
                    <a:pt x="535" y="23"/>
                  </a:lnTo>
                  <a:lnTo>
                    <a:pt x="563" y="25"/>
                  </a:lnTo>
                  <a:lnTo>
                    <a:pt x="595" y="26"/>
                  </a:lnTo>
                  <a:lnTo>
                    <a:pt x="629" y="28"/>
                  </a:lnTo>
                  <a:lnTo>
                    <a:pt x="667" y="30"/>
                  </a:lnTo>
                  <a:lnTo>
                    <a:pt x="707" y="32"/>
                  </a:lnTo>
                  <a:lnTo>
                    <a:pt x="751" y="35"/>
                  </a:lnTo>
                  <a:lnTo>
                    <a:pt x="799" y="37"/>
                  </a:lnTo>
                  <a:lnTo>
                    <a:pt x="850" y="40"/>
                  </a:lnTo>
                  <a:lnTo>
                    <a:pt x="906" y="45"/>
                  </a:lnTo>
                  <a:lnTo>
                    <a:pt x="967" y="48"/>
                  </a:lnTo>
                  <a:lnTo>
                    <a:pt x="1033" y="52"/>
                  </a:lnTo>
                  <a:lnTo>
                    <a:pt x="1103" y="56"/>
                  </a:lnTo>
                  <a:lnTo>
                    <a:pt x="1179" y="60"/>
                  </a:lnTo>
                  <a:lnTo>
                    <a:pt x="1207" y="63"/>
                  </a:lnTo>
                  <a:lnTo>
                    <a:pt x="1229" y="70"/>
                  </a:lnTo>
                  <a:lnTo>
                    <a:pt x="1248" y="81"/>
                  </a:lnTo>
                  <a:lnTo>
                    <a:pt x="1262" y="93"/>
                  </a:lnTo>
                  <a:lnTo>
                    <a:pt x="1273" y="109"/>
                  </a:lnTo>
                  <a:lnTo>
                    <a:pt x="1281" y="125"/>
                  </a:lnTo>
                  <a:lnTo>
                    <a:pt x="1285" y="143"/>
                  </a:lnTo>
                  <a:lnTo>
                    <a:pt x="1288" y="160"/>
                  </a:lnTo>
                  <a:lnTo>
                    <a:pt x="1287" y="181"/>
                  </a:lnTo>
                  <a:lnTo>
                    <a:pt x="1282" y="200"/>
                  </a:lnTo>
                  <a:lnTo>
                    <a:pt x="1274" y="216"/>
                  </a:lnTo>
                  <a:lnTo>
                    <a:pt x="1261" y="230"/>
                  </a:lnTo>
                  <a:lnTo>
                    <a:pt x="1246" y="241"/>
                  </a:lnTo>
                  <a:lnTo>
                    <a:pt x="1228" y="249"/>
                  </a:lnTo>
                  <a:lnTo>
                    <a:pt x="1208" y="254"/>
                  </a:lnTo>
                  <a:lnTo>
                    <a:pt x="1184" y="255"/>
                  </a:lnTo>
                  <a:lnTo>
                    <a:pt x="1152" y="253"/>
                  </a:lnTo>
                  <a:lnTo>
                    <a:pt x="1121" y="250"/>
                  </a:lnTo>
                  <a:lnTo>
                    <a:pt x="1094" y="249"/>
                  </a:lnTo>
                  <a:lnTo>
                    <a:pt x="1068" y="247"/>
                  </a:lnTo>
                  <a:lnTo>
                    <a:pt x="1044" y="246"/>
                  </a:lnTo>
                  <a:lnTo>
                    <a:pt x="1022" y="244"/>
                  </a:lnTo>
                  <a:lnTo>
                    <a:pt x="1001" y="243"/>
                  </a:lnTo>
                  <a:lnTo>
                    <a:pt x="981" y="242"/>
                  </a:lnTo>
                  <a:lnTo>
                    <a:pt x="962" y="241"/>
                  </a:lnTo>
                  <a:lnTo>
                    <a:pt x="942" y="240"/>
                  </a:lnTo>
                  <a:lnTo>
                    <a:pt x="923" y="239"/>
                  </a:lnTo>
                  <a:lnTo>
                    <a:pt x="905" y="238"/>
                  </a:lnTo>
                  <a:lnTo>
                    <a:pt x="885" y="236"/>
                  </a:lnTo>
                  <a:lnTo>
                    <a:pt x="865" y="235"/>
                  </a:lnTo>
                  <a:lnTo>
                    <a:pt x="845" y="234"/>
                  </a:lnTo>
                  <a:lnTo>
                    <a:pt x="823" y="233"/>
                  </a:lnTo>
                  <a:lnTo>
                    <a:pt x="800" y="232"/>
                  </a:lnTo>
                  <a:lnTo>
                    <a:pt x="776" y="230"/>
                  </a:lnTo>
                  <a:lnTo>
                    <a:pt x="748" y="229"/>
                  </a:lnTo>
                  <a:lnTo>
                    <a:pt x="719" y="228"/>
                  </a:lnTo>
                  <a:lnTo>
                    <a:pt x="687" y="226"/>
                  </a:lnTo>
                  <a:lnTo>
                    <a:pt x="653" y="224"/>
                  </a:lnTo>
                  <a:lnTo>
                    <a:pt x="615" y="222"/>
                  </a:lnTo>
                  <a:lnTo>
                    <a:pt x="574" y="219"/>
                  </a:lnTo>
                  <a:lnTo>
                    <a:pt x="531" y="217"/>
                  </a:lnTo>
                  <a:lnTo>
                    <a:pt x="483" y="215"/>
                  </a:lnTo>
                  <a:lnTo>
                    <a:pt x="430" y="212"/>
                  </a:lnTo>
                  <a:lnTo>
                    <a:pt x="374" y="209"/>
                  </a:lnTo>
                  <a:lnTo>
                    <a:pt x="313" y="206"/>
                  </a:lnTo>
                  <a:lnTo>
                    <a:pt x="247" y="203"/>
                  </a:lnTo>
                  <a:lnTo>
                    <a:pt x="176" y="200"/>
                  </a:lnTo>
                  <a:lnTo>
                    <a:pt x="100" y="196"/>
                  </a:lnTo>
                  <a:lnTo>
                    <a:pt x="78" y="193"/>
                  </a:lnTo>
                  <a:lnTo>
                    <a:pt x="60" y="185"/>
                  </a:lnTo>
                  <a:lnTo>
                    <a:pt x="43" y="175"/>
                  </a:lnTo>
                  <a:lnTo>
                    <a:pt x="29" y="161"/>
                  </a:lnTo>
                  <a:lnTo>
                    <a:pt x="16" y="146"/>
                  </a:lnTo>
                  <a:lnTo>
                    <a:pt x="7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6" y="53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6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47" name="Freeform 143"/>
            <p:cNvSpPr>
              <a:spLocks/>
            </p:cNvSpPr>
            <p:nvPr/>
          </p:nvSpPr>
          <p:spPr bwMode="auto">
            <a:xfrm>
              <a:off x="4208" y="1591"/>
              <a:ext cx="128" cy="21"/>
            </a:xfrm>
            <a:custGeom>
              <a:avLst/>
              <a:gdLst>
                <a:gd name="T0" fmla="*/ 0 w 1276"/>
                <a:gd name="T1" fmla="*/ 0 h 243"/>
                <a:gd name="T2" fmla="*/ 0 w 1276"/>
                <a:gd name="T3" fmla="*/ 0 h 243"/>
                <a:gd name="T4" fmla="*/ 0 w 1276"/>
                <a:gd name="T5" fmla="*/ 0 h 243"/>
                <a:gd name="T6" fmla="*/ 0 w 1276"/>
                <a:gd name="T7" fmla="*/ 0 h 243"/>
                <a:gd name="T8" fmla="*/ 0 w 1276"/>
                <a:gd name="T9" fmla="*/ 0 h 243"/>
                <a:gd name="T10" fmla="*/ 0 w 1276"/>
                <a:gd name="T11" fmla="*/ 0 h 243"/>
                <a:gd name="T12" fmla="*/ 0 w 1276"/>
                <a:gd name="T13" fmla="*/ 0 h 243"/>
                <a:gd name="T14" fmla="*/ 0 w 1276"/>
                <a:gd name="T15" fmla="*/ 0 h 243"/>
                <a:gd name="T16" fmla="*/ 0 w 1276"/>
                <a:gd name="T17" fmla="*/ 0 h 243"/>
                <a:gd name="T18" fmla="*/ 0 w 1276"/>
                <a:gd name="T19" fmla="*/ 0 h 243"/>
                <a:gd name="T20" fmla="*/ 0 w 1276"/>
                <a:gd name="T21" fmla="*/ 0 h 243"/>
                <a:gd name="T22" fmla="*/ 0 w 1276"/>
                <a:gd name="T23" fmla="*/ 0 h 243"/>
                <a:gd name="T24" fmla="*/ 0 w 1276"/>
                <a:gd name="T25" fmla="*/ 0 h 243"/>
                <a:gd name="T26" fmla="*/ 0 w 1276"/>
                <a:gd name="T27" fmla="*/ 0 h 243"/>
                <a:gd name="T28" fmla="*/ 0 w 1276"/>
                <a:gd name="T29" fmla="*/ 0 h 243"/>
                <a:gd name="T30" fmla="*/ 0 w 1276"/>
                <a:gd name="T31" fmla="*/ 0 h 243"/>
                <a:gd name="T32" fmla="*/ 0 w 1276"/>
                <a:gd name="T33" fmla="*/ 0 h 243"/>
                <a:gd name="T34" fmla="*/ 0 w 1276"/>
                <a:gd name="T35" fmla="*/ 0 h 243"/>
                <a:gd name="T36" fmla="*/ 0 w 1276"/>
                <a:gd name="T37" fmla="*/ 0 h 243"/>
                <a:gd name="T38" fmla="*/ 0 w 1276"/>
                <a:gd name="T39" fmla="*/ 0 h 243"/>
                <a:gd name="T40" fmla="*/ 0 w 1276"/>
                <a:gd name="T41" fmla="*/ 0 h 243"/>
                <a:gd name="T42" fmla="*/ 0 w 1276"/>
                <a:gd name="T43" fmla="*/ 0 h 243"/>
                <a:gd name="T44" fmla="*/ 0 w 1276"/>
                <a:gd name="T45" fmla="*/ 0 h 243"/>
                <a:gd name="T46" fmla="*/ 0 w 1276"/>
                <a:gd name="T47" fmla="*/ 0 h 243"/>
                <a:gd name="T48" fmla="*/ 0 w 1276"/>
                <a:gd name="T49" fmla="*/ 0 h 243"/>
                <a:gd name="T50" fmla="*/ 0 w 1276"/>
                <a:gd name="T51" fmla="*/ 0 h 243"/>
                <a:gd name="T52" fmla="*/ 0 w 1276"/>
                <a:gd name="T53" fmla="*/ 0 h 243"/>
                <a:gd name="T54" fmla="*/ 0 w 1276"/>
                <a:gd name="T55" fmla="*/ 0 h 243"/>
                <a:gd name="T56" fmla="*/ 0 w 1276"/>
                <a:gd name="T57" fmla="*/ 0 h 243"/>
                <a:gd name="T58" fmla="*/ 0 w 1276"/>
                <a:gd name="T59" fmla="*/ 0 h 243"/>
                <a:gd name="T60" fmla="*/ 0 w 1276"/>
                <a:gd name="T61" fmla="*/ 0 h 243"/>
                <a:gd name="T62" fmla="*/ 0 w 1276"/>
                <a:gd name="T63" fmla="*/ 0 h 243"/>
                <a:gd name="T64" fmla="*/ 0 w 1276"/>
                <a:gd name="T65" fmla="*/ 0 h 243"/>
                <a:gd name="T66" fmla="*/ 0 w 1276"/>
                <a:gd name="T67" fmla="*/ 0 h 243"/>
                <a:gd name="T68" fmla="*/ 0 w 1276"/>
                <a:gd name="T69" fmla="*/ 0 h 243"/>
                <a:gd name="T70" fmla="*/ 0 w 1276"/>
                <a:gd name="T71" fmla="*/ 0 h 243"/>
                <a:gd name="T72" fmla="*/ 0 w 1276"/>
                <a:gd name="T73" fmla="*/ 0 h 243"/>
                <a:gd name="T74" fmla="*/ 0 w 1276"/>
                <a:gd name="T75" fmla="*/ 0 h 243"/>
                <a:gd name="T76" fmla="*/ 0 w 1276"/>
                <a:gd name="T77" fmla="*/ 0 h 243"/>
                <a:gd name="T78" fmla="*/ 0 w 1276"/>
                <a:gd name="T79" fmla="*/ 0 h 243"/>
                <a:gd name="T80" fmla="*/ 0 w 1276"/>
                <a:gd name="T81" fmla="*/ 0 h 243"/>
                <a:gd name="T82" fmla="*/ 0 w 1276"/>
                <a:gd name="T83" fmla="*/ 0 h 243"/>
                <a:gd name="T84" fmla="*/ 0 w 1276"/>
                <a:gd name="T85" fmla="*/ 0 h 243"/>
                <a:gd name="T86" fmla="*/ 0 w 1276"/>
                <a:gd name="T87" fmla="*/ 0 h 243"/>
                <a:gd name="T88" fmla="*/ 0 w 1276"/>
                <a:gd name="T89" fmla="*/ 0 h 243"/>
                <a:gd name="T90" fmla="*/ 0 w 1276"/>
                <a:gd name="T91" fmla="*/ 0 h 243"/>
                <a:gd name="T92" fmla="*/ 0 w 1276"/>
                <a:gd name="T93" fmla="*/ 0 h 243"/>
                <a:gd name="T94" fmla="*/ 0 w 1276"/>
                <a:gd name="T95" fmla="*/ 0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6"/>
                <a:gd name="T145" fmla="*/ 0 h 243"/>
                <a:gd name="T146" fmla="*/ 1276 w 127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6" h="243">
                  <a:moveTo>
                    <a:pt x="93" y="0"/>
                  </a:moveTo>
                  <a:lnTo>
                    <a:pt x="125" y="2"/>
                  </a:lnTo>
                  <a:lnTo>
                    <a:pt x="155" y="4"/>
                  </a:lnTo>
                  <a:lnTo>
                    <a:pt x="183" y="5"/>
                  </a:lnTo>
                  <a:lnTo>
                    <a:pt x="209" y="6"/>
                  </a:lnTo>
                  <a:lnTo>
                    <a:pt x="232" y="8"/>
                  </a:lnTo>
                  <a:lnTo>
                    <a:pt x="254" y="9"/>
                  </a:lnTo>
                  <a:lnTo>
                    <a:pt x="276" y="10"/>
                  </a:lnTo>
                  <a:lnTo>
                    <a:pt x="296" y="10"/>
                  </a:lnTo>
                  <a:lnTo>
                    <a:pt x="315" y="11"/>
                  </a:lnTo>
                  <a:lnTo>
                    <a:pt x="335" y="12"/>
                  </a:lnTo>
                  <a:lnTo>
                    <a:pt x="353" y="13"/>
                  </a:lnTo>
                  <a:lnTo>
                    <a:pt x="372" y="14"/>
                  </a:lnTo>
                  <a:lnTo>
                    <a:pt x="391" y="15"/>
                  </a:lnTo>
                  <a:lnTo>
                    <a:pt x="411" y="16"/>
                  </a:lnTo>
                  <a:lnTo>
                    <a:pt x="432" y="17"/>
                  </a:lnTo>
                  <a:lnTo>
                    <a:pt x="454" y="18"/>
                  </a:lnTo>
                  <a:lnTo>
                    <a:pt x="477" y="19"/>
                  </a:lnTo>
                  <a:lnTo>
                    <a:pt x="502" y="20"/>
                  </a:lnTo>
                  <a:lnTo>
                    <a:pt x="530" y="22"/>
                  </a:lnTo>
                  <a:lnTo>
                    <a:pt x="558" y="23"/>
                  </a:lnTo>
                  <a:lnTo>
                    <a:pt x="590" y="25"/>
                  </a:lnTo>
                  <a:lnTo>
                    <a:pt x="624" y="27"/>
                  </a:lnTo>
                  <a:lnTo>
                    <a:pt x="662" y="29"/>
                  </a:lnTo>
                  <a:lnTo>
                    <a:pt x="702" y="31"/>
                  </a:lnTo>
                  <a:lnTo>
                    <a:pt x="746" y="34"/>
                  </a:lnTo>
                  <a:lnTo>
                    <a:pt x="794" y="37"/>
                  </a:lnTo>
                  <a:lnTo>
                    <a:pt x="845" y="39"/>
                  </a:lnTo>
                  <a:lnTo>
                    <a:pt x="901" y="42"/>
                  </a:lnTo>
                  <a:lnTo>
                    <a:pt x="962" y="46"/>
                  </a:lnTo>
                  <a:lnTo>
                    <a:pt x="1028" y="49"/>
                  </a:lnTo>
                  <a:lnTo>
                    <a:pt x="1098" y="53"/>
                  </a:lnTo>
                  <a:lnTo>
                    <a:pt x="1174" y="57"/>
                  </a:lnTo>
                  <a:lnTo>
                    <a:pt x="1202" y="61"/>
                  </a:lnTo>
                  <a:lnTo>
                    <a:pt x="1224" y="69"/>
                  </a:lnTo>
                  <a:lnTo>
                    <a:pt x="1241" y="79"/>
                  </a:lnTo>
                  <a:lnTo>
                    <a:pt x="1254" y="93"/>
                  </a:lnTo>
                  <a:lnTo>
                    <a:pt x="1263" y="107"/>
                  </a:lnTo>
                  <a:lnTo>
                    <a:pt x="1271" y="124"/>
                  </a:lnTo>
                  <a:lnTo>
                    <a:pt x="1274" y="140"/>
                  </a:lnTo>
                  <a:lnTo>
                    <a:pt x="1276" y="157"/>
                  </a:lnTo>
                  <a:lnTo>
                    <a:pt x="1276" y="176"/>
                  </a:lnTo>
                  <a:lnTo>
                    <a:pt x="1273" y="193"/>
                  </a:lnTo>
                  <a:lnTo>
                    <a:pt x="1265" y="208"/>
                  </a:lnTo>
                  <a:lnTo>
                    <a:pt x="1253" y="221"/>
                  </a:lnTo>
                  <a:lnTo>
                    <a:pt x="1239" y="231"/>
                  </a:lnTo>
                  <a:lnTo>
                    <a:pt x="1222" y="238"/>
                  </a:lnTo>
                  <a:lnTo>
                    <a:pt x="1202" y="242"/>
                  </a:lnTo>
                  <a:lnTo>
                    <a:pt x="1179" y="243"/>
                  </a:lnTo>
                  <a:lnTo>
                    <a:pt x="1147" y="241"/>
                  </a:lnTo>
                  <a:lnTo>
                    <a:pt x="1116" y="238"/>
                  </a:lnTo>
                  <a:lnTo>
                    <a:pt x="1089" y="237"/>
                  </a:lnTo>
                  <a:lnTo>
                    <a:pt x="1063" y="235"/>
                  </a:lnTo>
                  <a:lnTo>
                    <a:pt x="1039" y="234"/>
                  </a:lnTo>
                  <a:lnTo>
                    <a:pt x="1017" y="232"/>
                  </a:lnTo>
                  <a:lnTo>
                    <a:pt x="996" y="231"/>
                  </a:lnTo>
                  <a:lnTo>
                    <a:pt x="976" y="230"/>
                  </a:lnTo>
                  <a:lnTo>
                    <a:pt x="957" y="229"/>
                  </a:lnTo>
                  <a:lnTo>
                    <a:pt x="937" y="228"/>
                  </a:lnTo>
                  <a:lnTo>
                    <a:pt x="918" y="227"/>
                  </a:lnTo>
                  <a:lnTo>
                    <a:pt x="900" y="226"/>
                  </a:lnTo>
                  <a:lnTo>
                    <a:pt x="880" y="224"/>
                  </a:lnTo>
                  <a:lnTo>
                    <a:pt x="860" y="223"/>
                  </a:lnTo>
                  <a:lnTo>
                    <a:pt x="840" y="222"/>
                  </a:lnTo>
                  <a:lnTo>
                    <a:pt x="818" y="221"/>
                  </a:lnTo>
                  <a:lnTo>
                    <a:pt x="795" y="220"/>
                  </a:lnTo>
                  <a:lnTo>
                    <a:pt x="771" y="218"/>
                  </a:lnTo>
                  <a:lnTo>
                    <a:pt x="743" y="217"/>
                  </a:lnTo>
                  <a:lnTo>
                    <a:pt x="714" y="216"/>
                  </a:lnTo>
                  <a:lnTo>
                    <a:pt x="682" y="214"/>
                  </a:lnTo>
                  <a:lnTo>
                    <a:pt x="648" y="212"/>
                  </a:lnTo>
                  <a:lnTo>
                    <a:pt x="610" y="210"/>
                  </a:lnTo>
                  <a:lnTo>
                    <a:pt x="569" y="207"/>
                  </a:lnTo>
                  <a:lnTo>
                    <a:pt x="526" y="205"/>
                  </a:lnTo>
                  <a:lnTo>
                    <a:pt x="478" y="203"/>
                  </a:lnTo>
                  <a:lnTo>
                    <a:pt x="425" y="200"/>
                  </a:lnTo>
                  <a:lnTo>
                    <a:pt x="369" y="197"/>
                  </a:lnTo>
                  <a:lnTo>
                    <a:pt x="308" y="194"/>
                  </a:lnTo>
                  <a:lnTo>
                    <a:pt x="242" y="191"/>
                  </a:lnTo>
                  <a:lnTo>
                    <a:pt x="171" y="188"/>
                  </a:lnTo>
                  <a:lnTo>
                    <a:pt x="95" y="184"/>
                  </a:lnTo>
                  <a:lnTo>
                    <a:pt x="75" y="181"/>
                  </a:lnTo>
                  <a:lnTo>
                    <a:pt x="57" y="174"/>
                  </a:lnTo>
                  <a:lnTo>
                    <a:pt x="42" y="165"/>
                  </a:lnTo>
                  <a:lnTo>
                    <a:pt x="28" y="153"/>
                  </a:lnTo>
                  <a:lnTo>
                    <a:pt x="16" y="137"/>
                  </a:lnTo>
                  <a:lnTo>
                    <a:pt x="8" y="120"/>
                  </a:lnTo>
                  <a:lnTo>
                    <a:pt x="2" y="101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14" y="35"/>
                  </a:lnTo>
                  <a:lnTo>
                    <a:pt x="26" y="23"/>
                  </a:lnTo>
                  <a:lnTo>
                    <a:pt x="39" y="13"/>
                  </a:lnTo>
                  <a:lnTo>
                    <a:pt x="55" y="6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48" name="Freeform 144"/>
            <p:cNvSpPr>
              <a:spLocks/>
            </p:cNvSpPr>
            <p:nvPr/>
          </p:nvSpPr>
          <p:spPr bwMode="auto">
            <a:xfrm>
              <a:off x="4209" y="1592"/>
              <a:ext cx="126" cy="20"/>
            </a:xfrm>
            <a:custGeom>
              <a:avLst/>
              <a:gdLst>
                <a:gd name="T0" fmla="*/ 0 w 1267"/>
                <a:gd name="T1" fmla="*/ 0 h 232"/>
                <a:gd name="T2" fmla="*/ 0 w 1267"/>
                <a:gd name="T3" fmla="*/ 0 h 232"/>
                <a:gd name="T4" fmla="*/ 0 w 1267"/>
                <a:gd name="T5" fmla="*/ 0 h 232"/>
                <a:gd name="T6" fmla="*/ 0 w 1267"/>
                <a:gd name="T7" fmla="*/ 0 h 232"/>
                <a:gd name="T8" fmla="*/ 0 w 1267"/>
                <a:gd name="T9" fmla="*/ 0 h 232"/>
                <a:gd name="T10" fmla="*/ 0 w 1267"/>
                <a:gd name="T11" fmla="*/ 0 h 232"/>
                <a:gd name="T12" fmla="*/ 0 w 1267"/>
                <a:gd name="T13" fmla="*/ 0 h 232"/>
                <a:gd name="T14" fmla="*/ 0 w 1267"/>
                <a:gd name="T15" fmla="*/ 0 h 232"/>
                <a:gd name="T16" fmla="*/ 0 w 1267"/>
                <a:gd name="T17" fmla="*/ 0 h 232"/>
                <a:gd name="T18" fmla="*/ 0 w 1267"/>
                <a:gd name="T19" fmla="*/ 0 h 232"/>
                <a:gd name="T20" fmla="*/ 0 w 1267"/>
                <a:gd name="T21" fmla="*/ 0 h 232"/>
                <a:gd name="T22" fmla="*/ 0 w 1267"/>
                <a:gd name="T23" fmla="*/ 0 h 232"/>
                <a:gd name="T24" fmla="*/ 0 w 1267"/>
                <a:gd name="T25" fmla="*/ 0 h 232"/>
                <a:gd name="T26" fmla="*/ 0 w 1267"/>
                <a:gd name="T27" fmla="*/ 0 h 232"/>
                <a:gd name="T28" fmla="*/ 0 w 1267"/>
                <a:gd name="T29" fmla="*/ 0 h 232"/>
                <a:gd name="T30" fmla="*/ 0 w 1267"/>
                <a:gd name="T31" fmla="*/ 0 h 232"/>
                <a:gd name="T32" fmla="*/ 0 w 1267"/>
                <a:gd name="T33" fmla="*/ 0 h 232"/>
                <a:gd name="T34" fmla="*/ 0 w 1267"/>
                <a:gd name="T35" fmla="*/ 0 h 232"/>
                <a:gd name="T36" fmla="*/ 0 w 1267"/>
                <a:gd name="T37" fmla="*/ 0 h 232"/>
                <a:gd name="T38" fmla="*/ 0 w 1267"/>
                <a:gd name="T39" fmla="*/ 0 h 232"/>
                <a:gd name="T40" fmla="*/ 0 w 1267"/>
                <a:gd name="T41" fmla="*/ 0 h 232"/>
                <a:gd name="T42" fmla="*/ 0 w 1267"/>
                <a:gd name="T43" fmla="*/ 0 h 232"/>
                <a:gd name="T44" fmla="*/ 0 w 1267"/>
                <a:gd name="T45" fmla="*/ 0 h 232"/>
                <a:gd name="T46" fmla="*/ 0 w 1267"/>
                <a:gd name="T47" fmla="*/ 0 h 232"/>
                <a:gd name="T48" fmla="*/ 0 w 1267"/>
                <a:gd name="T49" fmla="*/ 0 h 232"/>
                <a:gd name="T50" fmla="*/ 0 w 1267"/>
                <a:gd name="T51" fmla="*/ 0 h 232"/>
                <a:gd name="T52" fmla="*/ 0 w 1267"/>
                <a:gd name="T53" fmla="*/ 0 h 232"/>
                <a:gd name="T54" fmla="*/ 0 w 1267"/>
                <a:gd name="T55" fmla="*/ 0 h 232"/>
                <a:gd name="T56" fmla="*/ 0 w 1267"/>
                <a:gd name="T57" fmla="*/ 0 h 232"/>
                <a:gd name="T58" fmla="*/ 0 w 1267"/>
                <a:gd name="T59" fmla="*/ 0 h 232"/>
                <a:gd name="T60" fmla="*/ 0 w 1267"/>
                <a:gd name="T61" fmla="*/ 0 h 232"/>
                <a:gd name="T62" fmla="*/ 0 w 1267"/>
                <a:gd name="T63" fmla="*/ 0 h 232"/>
                <a:gd name="T64" fmla="*/ 0 w 1267"/>
                <a:gd name="T65" fmla="*/ 0 h 232"/>
                <a:gd name="T66" fmla="*/ 0 w 1267"/>
                <a:gd name="T67" fmla="*/ 0 h 232"/>
                <a:gd name="T68" fmla="*/ 0 w 1267"/>
                <a:gd name="T69" fmla="*/ 0 h 232"/>
                <a:gd name="T70" fmla="*/ 0 w 1267"/>
                <a:gd name="T71" fmla="*/ 0 h 232"/>
                <a:gd name="T72" fmla="*/ 0 w 1267"/>
                <a:gd name="T73" fmla="*/ 0 h 232"/>
                <a:gd name="T74" fmla="*/ 0 w 1267"/>
                <a:gd name="T75" fmla="*/ 0 h 232"/>
                <a:gd name="T76" fmla="*/ 0 w 1267"/>
                <a:gd name="T77" fmla="*/ 0 h 232"/>
                <a:gd name="T78" fmla="*/ 0 w 1267"/>
                <a:gd name="T79" fmla="*/ 0 h 232"/>
                <a:gd name="T80" fmla="*/ 0 w 1267"/>
                <a:gd name="T81" fmla="*/ 0 h 232"/>
                <a:gd name="T82" fmla="*/ 0 w 1267"/>
                <a:gd name="T83" fmla="*/ 0 h 232"/>
                <a:gd name="T84" fmla="*/ 0 w 1267"/>
                <a:gd name="T85" fmla="*/ 0 h 232"/>
                <a:gd name="T86" fmla="*/ 0 w 1267"/>
                <a:gd name="T87" fmla="*/ 0 h 232"/>
                <a:gd name="T88" fmla="*/ 0 w 1267"/>
                <a:gd name="T89" fmla="*/ 0 h 232"/>
                <a:gd name="T90" fmla="*/ 0 w 1267"/>
                <a:gd name="T91" fmla="*/ 0 h 232"/>
                <a:gd name="T92" fmla="*/ 0 w 1267"/>
                <a:gd name="T93" fmla="*/ 0 h 232"/>
                <a:gd name="T94" fmla="*/ 0 w 1267"/>
                <a:gd name="T95" fmla="*/ 0 h 2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32"/>
                <a:gd name="T146" fmla="*/ 1267 w 1267"/>
                <a:gd name="T147" fmla="*/ 232 h 2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32">
                  <a:moveTo>
                    <a:pt x="86" y="0"/>
                  </a:moveTo>
                  <a:lnTo>
                    <a:pt x="118" y="2"/>
                  </a:lnTo>
                  <a:lnTo>
                    <a:pt x="148" y="3"/>
                  </a:lnTo>
                  <a:lnTo>
                    <a:pt x="176" y="5"/>
                  </a:lnTo>
                  <a:lnTo>
                    <a:pt x="202" y="6"/>
                  </a:lnTo>
                  <a:lnTo>
                    <a:pt x="225" y="7"/>
                  </a:lnTo>
                  <a:lnTo>
                    <a:pt x="247" y="8"/>
                  </a:lnTo>
                  <a:lnTo>
                    <a:pt x="269" y="10"/>
                  </a:lnTo>
                  <a:lnTo>
                    <a:pt x="289" y="11"/>
                  </a:lnTo>
                  <a:lnTo>
                    <a:pt x="308" y="12"/>
                  </a:lnTo>
                  <a:lnTo>
                    <a:pt x="328" y="13"/>
                  </a:lnTo>
                  <a:lnTo>
                    <a:pt x="346" y="14"/>
                  </a:lnTo>
                  <a:lnTo>
                    <a:pt x="365" y="15"/>
                  </a:lnTo>
                  <a:lnTo>
                    <a:pt x="384" y="16"/>
                  </a:lnTo>
                  <a:lnTo>
                    <a:pt x="405" y="17"/>
                  </a:lnTo>
                  <a:lnTo>
                    <a:pt x="425" y="18"/>
                  </a:lnTo>
                  <a:lnTo>
                    <a:pt x="447" y="19"/>
                  </a:lnTo>
                  <a:lnTo>
                    <a:pt x="471" y="20"/>
                  </a:lnTo>
                  <a:lnTo>
                    <a:pt x="495" y="22"/>
                  </a:lnTo>
                  <a:lnTo>
                    <a:pt x="523" y="24"/>
                  </a:lnTo>
                  <a:lnTo>
                    <a:pt x="552" y="25"/>
                  </a:lnTo>
                  <a:lnTo>
                    <a:pt x="584" y="27"/>
                  </a:lnTo>
                  <a:lnTo>
                    <a:pt x="618" y="29"/>
                  </a:lnTo>
                  <a:lnTo>
                    <a:pt x="655" y="31"/>
                  </a:lnTo>
                  <a:lnTo>
                    <a:pt x="695" y="33"/>
                  </a:lnTo>
                  <a:lnTo>
                    <a:pt x="740" y="35"/>
                  </a:lnTo>
                  <a:lnTo>
                    <a:pt x="788" y="38"/>
                  </a:lnTo>
                  <a:lnTo>
                    <a:pt x="839" y="40"/>
                  </a:lnTo>
                  <a:lnTo>
                    <a:pt x="896" y="43"/>
                  </a:lnTo>
                  <a:lnTo>
                    <a:pt x="957" y="47"/>
                  </a:lnTo>
                  <a:lnTo>
                    <a:pt x="1022" y="50"/>
                  </a:lnTo>
                  <a:lnTo>
                    <a:pt x="1093" y="55"/>
                  </a:lnTo>
                  <a:lnTo>
                    <a:pt x="1169" y="59"/>
                  </a:lnTo>
                  <a:lnTo>
                    <a:pt x="1196" y="62"/>
                  </a:lnTo>
                  <a:lnTo>
                    <a:pt x="1217" y="68"/>
                  </a:lnTo>
                  <a:lnTo>
                    <a:pt x="1233" y="77"/>
                  </a:lnTo>
                  <a:lnTo>
                    <a:pt x="1245" y="90"/>
                  </a:lnTo>
                  <a:lnTo>
                    <a:pt x="1254" y="103"/>
                  </a:lnTo>
                  <a:lnTo>
                    <a:pt x="1261" y="119"/>
                  </a:lnTo>
                  <a:lnTo>
                    <a:pt x="1265" y="134"/>
                  </a:lnTo>
                  <a:lnTo>
                    <a:pt x="1267" y="150"/>
                  </a:lnTo>
                  <a:lnTo>
                    <a:pt x="1267" y="170"/>
                  </a:lnTo>
                  <a:lnTo>
                    <a:pt x="1263" y="187"/>
                  </a:lnTo>
                  <a:lnTo>
                    <a:pt x="1255" y="202"/>
                  </a:lnTo>
                  <a:lnTo>
                    <a:pt x="1244" y="213"/>
                  </a:lnTo>
                  <a:lnTo>
                    <a:pt x="1229" y="222"/>
                  </a:lnTo>
                  <a:lnTo>
                    <a:pt x="1213" y="229"/>
                  </a:lnTo>
                  <a:lnTo>
                    <a:pt x="1193" y="232"/>
                  </a:lnTo>
                  <a:lnTo>
                    <a:pt x="1172" y="232"/>
                  </a:lnTo>
                  <a:lnTo>
                    <a:pt x="1140" y="230"/>
                  </a:lnTo>
                  <a:lnTo>
                    <a:pt x="1109" y="227"/>
                  </a:lnTo>
                  <a:lnTo>
                    <a:pt x="1082" y="226"/>
                  </a:lnTo>
                  <a:lnTo>
                    <a:pt x="1056" y="224"/>
                  </a:lnTo>
                  <a:lnTo>
                    <a:pt x="1032" y="223"/>
                  </a:lnTo>
                  <a:lnTo>
                    <a:pt x="1010" y="221"/>
                  </a:lnTo>
                  <a:lnTo>
                    <a:pt x="989" y="220"/>
                  </a:lnTo>
                  <a:lnTo>
                    <a:pt x="969" y="219"/>
                  </a:lnTo>
                  <a:lnTo>
                    <a:pt x="950" y="218"/>
                  </a:lnTo>
                  <a:lnTo>
                    <a:pt x="930" y="217"/>
                  </a:lnTo>
                  <a:lnTo>
                    <a:pt x="911" y="216"/>
                  </a:lnTo>
                  <a:lnTo>
                    <a:pt x="893" y="215"/>
                  </a:lnTo>
                  <a:lnTo>
                    <a:pt x="873" y="213"/>
                  </a:lnTo>
                  <a:lnTo>
                    <a:pt x="853" y="212"/>
                  </a:lnTo>
                  <a:lnTo>
                    <a:pt x="833" y="211"/>
                  </a:lnTo>
                  <a:lnTo>
                    <a:pt x="811" y="210"/>
                  </a:lnTo>
                  <a:lnTo>
                    <a:pt x="788" y="209"/>
                  </a:lnTo>
                  <a:lnTo>
                    <a:pt x="764" y="207"/>
                  </a:lnTo>
                  <a:lnTo>
                    <a:pt x="736" y="206"/>
                  </a:lnTo>
                  <a:lnTo>
                    <a:pt x="707" y="205"/>
                  </a:lnTo>
                  <a:lnTo>
                    <a:pt x="675" y="203"/>
                  </a:lnTo>
                  <a:lnTo>
                    <a:pt x="641" y="201"/>
                  </a:lnTo>
                  <a:lnTo>
                    <a:pt x="603" y="199"/>
                  </a:lnTo>
                  <a:lnTo>
                    <a:pt x="562" y="196"/>
                  </a:lnTo>
                  <a:lnTo>
                    <a:pt x="519" y="194"/>
                  </a:lnTo>
                  <a:lnTo>
                    <a:pt x="471" y="192"/>
                  </a:lnTo>
                  <a:lnTo>
                    <a:pt x="418" y="189"/>
                  </a:lnTo>
                  <a:lnTo>
                    <a:pt x="362" y="186"/>
                  </a:lnTo>
                  <a:lnTo>
                    <a:pt x="301" y="183"/>
                  </a:lnTo>
                  <a:lnTo>
                    <a:pt x="235" y="180"/>
                  </a:lnTo>
                  <a:lnTo>
                    <a:pt x="164" y="177"/>
                  </a:lnTo>
                  <a:lnTo>
                    <a:pt x="88" y="173"/>
                  </a:lnTo>
                  <a:lnTo>
                    <a:pt x="70" y="170"/>
                  </a:lnTo>
                  <a:lnTo>
                    <a:pt x="55" y="164"/>
                  </a:lnTo>
                  <a:lnTo>
                    <a:pt x="40" y="155"/>
                  </a:lnTo>
                  <a:lnTo>
                    <a:pt x="27" y="143"/>
                  </a:lnTo>
                  <a:lnTo>
                    <a:pt x="16" y="128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71"/>
                  </a:lnTo>
                  <a:lnTo>
                    <a:pt x="1" y="56"/>
                  </a:lnTo>
                  <a:lnTo>
                    <a:pt x="6" y="41"/>
                  </a:lnTo>
                  <a:lnTo>
                    <a:pt x="13" y="29"/>
                  </a:lnTo>
                  <a:lnTo>
                    <a:pt x="24" y="18"/>
                  </a:lnTo>
                  <a:lnTo>
                    <a:pt x="37" y="10"/>
                  </a:lnTo>
                  <a:lnTo>
                    <a:pt x="51" y="4"/>
                  </a:lnTo>
                  <a:lnTo>
                    <a:pt x="6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49" name="Freeform 145"/>
            <p:cNvSpPr>
              <a:spLocks/>
            </p:cNvSpPr>
            <p:nvPr/>
          </p:nvSpPr>
          <p:spPr bwMode="auto">
            <a:xfrm>
              <a:off x="4209" y="1593"/>
              <a:ext cx="126" cy="19"/>
            </a:xfrm>
            <a:custGeom>
              <a:avLst/>
              <a:gdLst>
                <a:gd name="T0" fmla="*/ 0 w 1258"/>
                <a:gd name="T1" fmla="*/ 0 h 220"/>
                <a:gd name="T2" fmla="*/ 0 w 1258"/>
                <a:gd name="T3" fmla="*/ 0 h 220"/>
                <a:gd name="T4" fmla="*/ 0 w 1258"/>
                <a:gd name="T5" fmla="*/ 0 h 220"/>
                <a:gd name="T6" fmla="*/ 0 w 1258"/>
                <a:gd name="T7" fmla="*/ 0 h 220"/>
                <a:gd name="T8" fmla="*/ 0 w 1258"/>
                <a:gd name="T9" fmla="*/ 0 h 220"/>
                <a:gd name="T10" fmla="*/ 0 w 1258"/>
                <a:gd name="T11" fmla="*/ 0 h 220"/>
                <a:gd name="T12" fmla="*/ 0 w 1258"/>
                <a:gd name="T13" fmla="*/ 0 h 220"/>
                <a:gd name="T14" fmla="*/ 0 w 1258"/>
                <a:gd name="T15" fmla="*/ 0 h 220"/>
                <a:gd name="T16" fmla="*/ 0 w 1258"/>
                <a:gd name="T17" fmla="*/ 0 h 220"/>
                <a:gd name="T18" fmla="*/ 0 w 1258"/>
                <a:gd name="T19" fmla="*/ 0 h 220"/>
                <a:gd name="T20" fmla="*/ 0 w 1258"/>
                <a:gd name="T21" fmla="*/ 0 h 220"/>
                <a:gd name="T22" fmla="*/ 0 w 1258"/>
                <a:gd name="T23" fmla="*/ 0 h 220"/>
                <a:gd name="T24" fmla="*/ 0 w 1258"/>
                <a:gd name="T25" fmla="*/ 0 h 220"/>
                <a:gd name="T26" fmla="*/ 0 w 1258"/>
                <a:gd name="T27" fmla="*/ 0 h 220"/>
                <a:gd name="T28" fmla="*/ 0 w 1258"/>
                <a:gd name="T29" fmla="*/ 0 h 220"/>
                <a:gd name="T30" fmla="*/ 0 w 1258"/>
                <a:gd name="T31" fmla="*/ 0 h 220"/>
                <a:gd name="T32" fmla="*/ 0 w 1258"/>
                <a:gd name="T33" fmla="*/ 0 h 220"/>
                <a:gd name="T34" fmla="*/ 0 w 1258"/>
                <a:gd name="T35" fmla="*/ 0 h 220"/>
                <a:gd name="T36" fmla="*/ 0 w 1258"/>
                <a:gd name="T37" fmla="*/ 0 h 220"/>
                <a:gd name="T38" fmla="*/ 0 w 1258"/>
                <a:gd name="T39" fmla="*/ 0 h 220"/>
                <a:gd name="T40" fmla="*/ 0 w 1258"/>
                <a:gd name="T41" fmla="*/ 0 h 220"/>
                <a:gd name="T42" fmla="*/ 0 w 1258"/>
                <a:gd name="T43" fmla="*/ 0 h 220"/>
                <a:gd name="T44" fmla="*/ 0 w 1258"/>
                <a:gd name="T45" fmla="*/ 0 h 220"/>
                <a:gd name="T46" fmla="*/ 0 w 1258"/>
                <a:gd name="T47" fmla="*/ 0 h 220"/>
                <a:gd name="T48" fmla="*/ 0 w 1258"/>
                <a:gd name="T49" fmla="*/ 0 h 220"/>
                <a:gd name="T50" fmla="*/ 0 w 1258"/>
                <a:gd name="T51" fmla="*/ 0 h 220"/>
                <a:gd name="T52" fmla="*/ 0 w 1258"/>
                <a:gd name="T53" fmla="*/ 0 h 220"/>
                <a:gd name="T54" fmla="*/ 0 w 1258"/>
                <a:gd name="T55" fmla="*/ 0 h 220"/>
                <a:gd name="T56" fmla="*/ 0 w 1258"/>
                <a:gd name="T57" fmla="*/ 0 h 220"/>
                <a:gd name="T58" fmla="*/ 0 w 1258"/>
                <a:gd name="T59" fmla="*/ 0 h 220"/>
                <a:gd name="T60" fmla="*/ 0 w 1258"/>
                <a:gd name="T61" fmla="*/ 0 h 220"/>
                <a:gd name="T62" fmla="*/ 0 w 1258"/>
                <a:gd name="T63" fmla="*/ 0 h 220"/>
                <a:gd name="T64" fmla="*/ 0 w 1258"/>
                <a:gd name="T65" fmla="*/ 0 h 220"/>
                <a:gd name="T66" fmla="*/ 0 w 1258"/>
                <a:gd name="T67" fmla="*/ 0 h 220"/>
                <a:gd name="T68" fmla="*/ 0 w 1258"/>
                <a:gd name="T69" fmla="*/ 0 h 2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8"/>
                <a:gd name="T106" fmla="*/ 0 h 220"/>
                <a:gd name="T107" fmla="*/ 1258 w 1258"/>
                <a:gd name="T108" fmla="*/ 220 h 2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8" h="220">
                  <a:moveTo>
                    <a:pt x="81" y="0"/>
                  </a:moveTo>
                  <a:lnTo>
                    <a:pt x="1164" y="57"/>
                  </a:lnTo>
                  <a:lnTo>
                    <a:pt x="1191" y="60"/>
                  </a:lnTo>
                  <a:lnTo>
                    <a:pt x="1211" y="66"/>
                  </a:lnTo>
                  <a:lnTo>
                    <a:pt x="1226" y="76"/>
                  </a:lnTo>
                  <a:lnTo>
                    <a:pt x="1238" y="87"/>
                  </a:lnTo>
                  <a:lnTo>
                    <a:pt x="1245" y="100"/>
                  </a:lnTo>
                  <a:lnTo>
                    <a:pt x="1251" y="114"/>
                  </a:lnTo>
                  <a:lnTo>
                    <a:pt x="1255" y="129"/>
                  </a:lnTo>
                  <a:lnTo>
                    <a:pt x="1257" y="143"/>
                  </a:lnTo>
                  <a:lnTo>
                    <a:pt x="1258" y="163"/>
                  </a:lnTo>
                  <a:lnTo>
                    <a:pt x="1255" y="179"/>
                  </a:lnTo>
                  <a:lnTo>
                    <a:pt x="1246" y="193"/>
                  </a:lnTo>
                  <a:lnTo>
                    <a:pt x="1235" y="204"/>
                  </a:lnTo>
                  <a:lnTo>
                    <a:pt x="1221" y="211"/>
                  </a:lnTo>
                  <a:lnTo>
                    <a:pt x="1205" y="217"/>
                  </a:lnTo>
                  <a:lnTo>
                    <a:pt x="1186" y="220"/>
                  </a:lnTo>
                  <a:lnTo>
                    <a:pt x="1167" y="220"/>
                  </a:lnTo>
                  <a:lnTo>
                    <a:pt x="83" y="161"/>
                  </a:lnTo>
                  <a:lnTo>
                    <a:pt x="68" y="159"/>
                  </a:lnTo>
                  <a:lnTo>
                    <a:pt x="54" y="152"/>
                  </a:lnTo>
                  <a:lnTo>
                    <a:pt x="40" y="143"/>
                  </a:lnTo>
                  <a:lnTo>
                    <a:pt x="28" y="132"/>
                  </a:lnTo>
                  <a:lnTo>
                    <a:pt x="17" y="117"/>
                  </a:lnTo>
                  <a:lnTo>
                    <a:pt x="8" y="101"/>
                  </a:lnTo>
                  <a:lnTo>
                    <a:pt x="2" y="82"/>
                  </a:lnTo>
                  <a:lnTo>
                    <a:pt x="0" y="61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5" y="25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50" y="3"/>
                  </a:lnTo>
                  <a:lnTo>
                    <a:pt x="6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50" name="Freeform 146"/>
            <p:cNvSpPr>
              <a:spLocks/>
            </p:cNvSpPr>
            <p:nvPr/>
          </p:nvSpPr>
          <p:spPr bwMode="auto">
            <a:xfrm>
              <a:off x="4210" y="1591"/>
              <a:ext cx="38" cy="15"/>
            </a:xfrm>
            <a:custGeom>
              <a:avLst/>
              <a:gdLst>
                <a:gd name="T0" fmla="*/ 0 w 377"/>
                <a:gd name="T1" fmla="*/ 0 h 180"/>
                <a:gd name="T2" fmla="*/ 0 w 377"/>
                <a:gd name="T3" fmla="*/ 0 h 180"/>
                <a:gd name="T4" fmla="*/ 0 w 377"/>
                <a:gd name="T5" fmla="*/ 0 h 180"/>
                <a:gd name="T6" fmla="*/ 0 w 377"/>
                <a:gd name="T7" fmla="*/ 0 h 180"/>
                <a:gd name="T8" fmla="*/ 0 w 377"/>
                <a:gd name="T9" fmla="*/ 0 h 180"/>
                <a:gd name="T10" fmla="*/ 0 w 377"/>
                <a:gd name="T11" fmla="*/ 0 h 180"/>
                <a:gd name="T12" fmla="*/ 0 w 377"/>
                <a:gd name="T13" fmla="*/ 0 h 180"/>
                <a:gd name="T14" fmla="*/ 0 w 377"/>
                <a:gd name="T15" fmla="*/ 0 h 180"/>
                <a:gd name="T16" fmla="*/ 0 w 377"/>
                <a:gd name="T17" fmla="*/ 0 h 180"/>
                <a:gd name="T18" fmla="*/ 0 w 377"/>
                <a:gd name="T19" fmla="*/ 0 h 180"/>
                <a:gd name="T20" fmla="*/ 0 w 377"/>
                <a:gd name="T21" fmla="*/ 0 h 180"/>
                <a:gd name="T22" fmla="*/ 0 w 377"/>
                <a:gd name="T23" fmla="*/ 0 h 180"/>
                <a:gd name="T24" fmla="*/ 0 w 377"/>
                <a:gd name="T25" fmla="*/ 0 h 180"/>
                <a:gd name="T26" fmla="*/ 0 w 377"/>
                <a:gd name="T27" fmla="*/ 0 h 180"/>
                <a:gd name="T28" fmla="*/ 0 w 377"/>
                <a:gd name="T29" fmla="*/ 0 h 180"/>
                <a:gd name="T30" fmla="*/ 0 w 377"/>
                <a:gd name="T31" fmla="*/ 0 h 180"/>
                <a:gd name="T32" fmla="*/ 0 w 377"/>
                <a:gd name="T33" fmla="*/ 0 h 180"/>
                <a:gd name="T34" fmla="*/ 0 w 377"/>
                <a:gd name="T35" fmla="*/ 0 h 180"/>
                <a:gd name="T36" fmla="*/ 0 w 377"/>
                <a:gd name="T37" fmla="*/ 0 h 180"/>
                <a:gd name="T38" fmla="*/ 0 w 377"/>
                <a:gd name="T39" fmla="*/ 0 h 180"/>
                <a:gd name="T40" fmla="*/ 0 w 377"/>
                <a:gd name="T41" fmla="*/ 0 h 180"/>
                <a:gd name="T42" fmla="*/ 0 w 377"/>
                <a:gd name="T43" fmla="*/ 0 h 180"/>
                <a:gd name="T44" fmla="*/ 0 w 377"/>
                <a:gd name="T45" fmla="*/ 0 h 180"/>
                <a:gd name="T46" fmla="*/ 0 w 377"/>
                <a:gd name="T47" fmla="*/ 0 h 180"/>
                <a:gd name="T48" fmla="*/ 0 w 377"/>
                <a:gd name="T49" fmla="*/ 0 h 180"/>
                <a:gd name="T50" fmla="*/ 0 w 377"/>
                <a:gd name="T51" fmla="*/ 0 h 180"/>
                <a:gd name="T52" fmla="*/ 0 w 377"/>
                <a:gd name="T53" fmla="*/ 0 h 180"/>
                <a:gd name="T54" fmla="*/ 0 w 377"/>
                <a:gd name="T55" fmla="*/ 0 h 180"/>
                <a:gd name="T56" fmla="*/ 0 w 377"/>
                <a:gd name="T57" fmla="*/ 0 h 180"/>
                <a:gd name="T58" fmla="*/ 0 w 377"/>
                <a:gd name="T59" fmla="*/ 0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80"/>
                <a:gd name="T92" fmla="*/ 377 w 377"/>
                <a:gd name="T93" fmla="*/ 180 h 1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80">
                  <a:moveTo>
                    <a:pt x="357" y="180"/>
                  </a:moveTo>
                  <a:lnTo>
                    <a:pt x="364" y="179"/>
                  </a:lnTo>
                  <a:lnTo>
                    <a:pt x="370" y="175"/>
                  </a:lnTo>
                  <a:lnTo>
                    <a:pt x="374" y="169"/>
                  </a:lnTo>
                  <a:lnTo>
                    <a:pt x="377" y="161"/>
                  </a:lnTo>
                  <a:lnTo>
                    <a:pt x="374" y="37"/>
                  </a:lnTo>
                  <a:lnTo>
                    <a:pt x="372" y="29"/>
                  </a:lnTo>
                  <a:lnTo>
                    <a:pt x="368" y="23"/>
                  </a:lnTo>
                  <a:lnTo>
                    <a:pt x="361" y="19"/>
                  </a:lnTo>
                  <a:lnTo>
                    <a:pt x="352" y="18"/>
                  </a:lnTo>
                  <a:lnTo>
                    <a:pt x="193" y="7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4" y="4"/>
                  </a:lnTo>
                  <a:lnTo>
                    <a:pt x="32" y="9"/>
                  </a:lnTo>
                  <a:lnTo>
                    <a:pt x="22" y="18"/>
                  </a:lnTo>
                  <a:lnTo>
                    <a:pt x="13" y="28"/>
                  </a:lnTo>
                  <a:lnTo>
                    <a:pt x="6" y="40"/>
                  </a:lnTo>
                  <a:lnTo>
                    <a:pt x="1" y="53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8" y="117"/>
                  </a:lnTo>
                  <a:lnTo>
                    <a:pt x="15" y="130"/>
                  </a:lnTo>
                  <a:lnTo>
                    <a:pt x="25" y="140"/>
                  </a:lnTo>
                  <a:lnTo>
                    <a:pt x="35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6" y="164"/>
                  </a:lnTo>
                  <a:lnTo>
                    <a:pt x="357" y="1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51" name="Freeform 147"/>
            <p:cNvSpPr>
              <a:spLocks/>
            </p:cNvSpPr>
            <p:nvPr/>
          </p:nvSpPr>
          <p:spPr bwMode="auto">
            <a:xfrm>
              <a:off x="4297" y="1595"/>
              <a:ext cx="37" cy="15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5" y="161"/>
                  </a:moveTo>
                  <a:lnTo>
                    <a:pt x="18" y="160"/>
                  </a:lnTo>
                  <a:lnTo>
                    <a:pt x="11" y="157"/>
                  </a:lnTo>
                  <a:lnTo>
                    <a:pt x="5" y="151"/>
                  </a:lnTo>
                  <a:lnTo>
                    <a:pt x="2" y="142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182" y="8"/>
                  </a:lnTo>
                  <a:lnTo>
                    <a:pt x="301" y="12"/>
                  </a:lnTo>
                  <a:lnTo>
                    <a:pt x="317" y="15"/>
                  </a:lnTo>
                  <a:lnTo>
                    <a:pt x="331" y="20"/>
                  </a:lnTo>
                  <a:lnTo>
                    <a:pt x="343" y="29"/>
                  </a:lnTo>
                  <a:lnTo>
                    <a:pt x="354" y="38"/>
                  </a:lnTo>
                  <a:lnTo>
                    <a:pt x="363" y="48"/>
                  </a:lnTo>
                  <a:lnTo>
                    <a:pt x="370" y="61"/>
                  </a:lnTo>
                  <a:lnTo>
                    <a:pt x="375" y="74"/>
                  </a:lnTo>
                  <a:lnTo>
                    <a:pt x="376" y="89"/>
                  </a:lnTo>
                  <a:lnTo>
                    <a:pt x="376" y="112"/>
                  </a:lnTo>
                  <a:lnTo>
                    <a:pt x="375" y="125"/>
                  </a:lnTo>
                  <a:lnTo>
                    <a:pt x="371" y="138"/>
                  </a:lnTo>
                  <a:lnTo>
                    <a:pt x="365" y="150"/>
                  </a:lnTo>
                  <a:lnTo>
                    <a:pt x="357" y="160"/>
                  </a:lnTo>
                  <a:lnTo>
                    <a:pt x="346" y="168"/>
                  </a:lnTo>
                  <a:lnTo>
                    <a:pt x="334" y="174"/>
                  </a:lnTo>
                  <a:lnTo>
                    <a:pt x="321" y="178"/>
                  </a:lnTo>
                  <a:lnTo>
                    <a:pt x="306" y="178"/>
                  </a:lnTo>
                  <a:lnTo>
                    <a:pt x="25" y="16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52" name="Freeform 148"/>
            <p:cNvSpPr>
              <a:spLocks/>
            </p:cNvSpPr>
            <p:nvPr/>
          </p:nvSpPr>
          <p:spPr bwMode="auto">
            <a:xfrm>
              <a:off x="4253" y="1593"/>
              <a:ext cx="38" cy="15"/>
            </a:xfrm>
            <a:custGeom>
              <a:avLst/>
              <a:gdLst>
                <a:gd name="T0" fmla="*/ 0 w 378"/>
                <a:gd name="T1" fmla="*/ 0 h 182"/>
                <a:gd name="T2" fmla="*/ 0 w 378"/>
                <a:gd name="T3" fmla="*/ 0 h 182"/>
                <a:gd name="T4" fmla="*/ 0 w 378"/>
                <a:gd name="T5" fmla="*/ 0 h 182"/>
                <a:gd name="T6" fmla="*/ 0 w 378"/>
                <a:gd name="T7" fmla="*/ 0 h 182"/>
                <a:gd name="T8" fmla="*/ 0 w 378"/>
                <a:gd name="T9" fmla="*/ 0 h 182"/>
                <a:gd name="T10" fmla="*/ 0 w 378"/>
                <a:gd name="T11" fmla="*/ 0 h 182"/>
                <a:gd name="T12" fmla="*/ 0 w 378"/>
                <a:gd name="T13" fmla="*/ 0 h 182"/>
                <a:gd name="T14" fmla="*/ 0 w 378"/>
                <a:gd name="T15" fmla="*/ 0 h 182"/>
                <a:gd name="T16" fmla="*/ 0 w 378"/>
                <a:gd name="T17" fmla="*/ 0 h 182"/>
                <a:gd name="T18" fmla="*/ 0 w 378"/>
                <a:gd name="T19" fmla="*/ 0 h 182"/>
                <a:gd name="T20" fmla="*/ 0 w 378"/>
                <a:gd name="T21" fmla="*/ 0 h 182"/>
                <a:gd name="T22" fmla="*/ 0 w 378"/>
                <a:gd name="T23" fmla="*/ 0 h 182"/>
                <a:gd name="T24" fmla="*/ 0 w 378"/>
                <a:gd name="T25" fmla="*/ 0 h 182"/>
                <a:gd name="T26" fmla="*/ 0 w 378"/>
                <a:gd name="T27" fmla="*/ 0 h 182"/>
                <a:gd name="T28" fmla="*/ 0 w 378"/>
                <a:gd name="T29" fmla="*/ 0 h 182"/>
                <a:gd name="T30" fmla="*/ 0 w 378"/>
                <a:gd name="T31" fmla="*/ 0 h 182"/>
                <a:gd name="T32" fmla="*/ 0 w 378"/>
                <a:gd name="T33" fmla="*/ 0 h 182"/>
                <a:gd name="T34" fmla="*/ 0 w 378"/>
                <a:gd name="T35" fmla="*/ 0 h 182"/>
                <a:gd name="T36" fmla="*/ 0 w 378"/>
                <a:gd name="T37" fmla="*/ 0 h 182"/>
                <a:gd name="T38" fmla="*/ 0 w 378"/>
                <a:gd name="T39" fmla="*/ 0 h 182"/>
                <a:gd name="T40" fmla="*/ 0 w 378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8"/>
                <a:gd name="T64" fmla="*/ 0 h 182"/>
                <a:gd name="T65" fmla="*/ 378 w 378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8" h="182">
                  <a:moveTo>
                    <a:pt x="21" y="0"/>
                  </a:moveTo>
                  <a:lnTo>
                    <a:pt x="354" y="19"/>
                  </a:lnTo>
                  <a:lnTo>
                    <a:pt x="362" y="21"/>
                  </a:lnTo>
                  <a:lnTo>
                    <a:pt x="369" y="25"/>
                  </a:lnTo>
                  <a:lnTo>
                    <a:pt x="373" y="31"/>
                  </a:lnTo>
                  <a:lnTo>
                    <a:pt x="375" y="39"/>
                  </a:lnTo>
                  <a:lnTo>
                    <a:pt x="378" y="163"/>
                  </a:lnTo>
                  <a:lnTo>
                    <a:pt x="377" y="171"/>
                  </a:lnTo>
                  <a:lnTo>
                    <a:pt x="372" y="177"/>
                  </a:lnTo>
                  <a:lnTo>
                    <a:pt x="366" y="181"/>
                  </a:lnTo>
                  <a:lnTo>
                    <a:pt x="358" y="182"/>
                  </a:lnTo>
                  <a:lnTo>
                    <a:pt x="25" y="163"/>
                  </a:lnTo>
                  <a:lnTo>
                    <a:pt x="17" y="161"/>
                  </a:lnTo>
                  <a:lnTo>
                    <a:pt x="10" y="156"/>
                  </a:lnTo>
                  <a:lnTo>
                    <a:pt x="6" y="150"/>
                  </a:lnTo>
                  <a:lnTo>
                    <a:pt x="4" y="143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53" name="Freeform 149"/>
            <p:cNvSpPr>
              <a:spLocks/>
            </p:cNvSpPr>
            <p:nvPr/>
          </p:nvSpPr>
          <p:spPr bwMode="auto">
            <a:xfrm>
              <a:off x="4212" y="1589"/>
              <a:ext cx="38" cy="15"/>
            </a:xfrm>
            <a:custGeom>
              <a:avLst/>
              <a:gdLst>
                <a:gd name="T0" fmla="*/ 0 w 377"/>
                <a:gd name="T1" fmla="*/ 0 h 181"/>
                <a:gd name="T2" fmla="*/ 0 w 377"/>
                <a:gd name="T3" fmla="*/ 0 h 181"/>
                <a:gd name="T4" fmla="*/ 0 w 377"/>
                <a:gd name="T5" fmla="*/ 0 h 181"/>
                <a:gd name="T6" fmla="*/ 0 w 377"/>
                <a:gd name="T7" fmla="*/ 0 h 181"/>
                <a:gd name="T8" fmla="*/ 0 w 377"/>
                <a:gd name="T9" fmla="*/ 0 h 181"/>
                <a:gd name="T10" fmla="*/ 0 w 377"/>
                <a:gd name="T11" fmla="*/ 0 h 181"/>
                <a:gd name="T12" fmla="*/ 0 w 377"/>
                <a:gd name="T13" fmla="*/ 0 h 181"/>
                <a:gd name="T14" fmla="*/ 0 w 377"/>
                <a:gd name="T15" fmla="*/ 0 h 181"/>
                <a:gd name="T16" fmla="*/ 0 w 377"/>
                <a:gd name="T17" fmla="*/ 0 h 181"/>
                <a:gd name="T18" fmla="*/ 0 w 377"/>
                <a:gd name="T19" fmla="*/ 0 h 181"/>
                <a:gd name="T20" fmla="*/ 0 w 377"/>
                <a:gd name="T21" fmla="*/ 0 h 181"/>
                <a:gd name="T22" fmla="*/ 0 w 377"/>
                <a:gd name="T23" fmla="*/ 0 h 181"/>
                <a:gd name="T24" fmla="*/ 0 w 377"/>
                <a:gd name="T25" fmla="*/ 0 h 181"/>
                <a:gd name="T26" fmla="*/ 0 w 377"/>
                <a:gd name="T27" fmla="*/ 0 h 181"/>
                <a:gd name="T28" fmla="*/ 0 w 377"/>
                <a:gd name="T29" fmla="*/ 0 h 181"/>
                <a:gd name="T30" fmla="*/ 0 w 377"/>
                <a:gd name="T31" fmla="*/ 0 h 181"/>
                <a:gd name="T32" fmla="*/ 0 w 377"/>
                <a:gd name="T33" fmla="*/ 0 h 181"/>
                <a:gd name="T34" fmla="*/ 0 w 377"/>
                <a:gd name="T35" fmla="*/ 0 h 181"/>
                <a:gd name="T36" fmla="*/ 0 w 377"/>
                <a:gd name="T37" fmla="*/ 0 h 181"/>
                <a:gd name="T38" fmla="*/ 0 w 377"/>
                <a:gd name="T39" fmla="*/ 0 h 181"/>
                <a:gd name="T40" fmla="*/ 0 w 377"/>
                <a:gd name="T41" fmla="*/ 0 h 181"/>
                <a:gd name="T42" fmla="*/ 0 w 377"/>
                <a:gd name="T43" fmla="*/ 0 h 181"/>
                <a:gd name="T44" fmla="*/ 0 w 377"/>
                <a:gd name="T45" fmla="*/ 0 h 181"/>
                <a:gd name="T46" fmla="*/ 0 w 377"/>
                <a:gd name="T47" fmla="*/ 0 h 181"/>
                <a:gd name="T48" fmla="*/ 0 w 377"/>
                <a:gd name="T49" fmla="*/ 0 h 181"/>
                <a:gd name="T50" fmla="*/ 0 w 377"/>
                <a:gd name="T51" fmla="*/ 0 h 181"/>
                <a:gd name="T52" fmla="*/ 0 w 377"/>
                <a:gd name="T53" fmla="*/ 0 h 181"/>
                <a:gd name="T54" fmla="*/ 0 w 377"/>
                <a:gd name="T55" fmla="*/ 0 h 181"/>
                <a:gd name="T56" fmla="*/ 0 w 377"/>
                <a:gd name="T57" fmla="*/ 0 h 181"/>
                <a:gd name="T58" fmla="*/ 0 w 377"/>
                <a:gd name="T59" fmla="*/ 0 h 1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81"/>
                <a:gd name="T92" fmla="*/ 377 w 377"/>
                <a:gd name="T93" fmla="*/ 181 h 18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81">
                  <a:moveTo>
                    <a:pt x="355" y="181"/>
                  </a:moveTo>
                  <a:lnTo>
                    <a:pt x="363" y="180"/>
                  </a:lnTo>
                  <a:lnTo>
                    <a:pt x="370" y="177"/>
                  </a:lnTo>
                  <a:lnTo>
                    <a:pt x="375" y="170"/>
                  </a:lnTo>
                  <a:lnTo>
                    <a:pt x="377" y="161"/>
                  </a:lnTo>
                  <a:lnTo>
                    <a:pt x="372" y="37"/>
                  </a:lnTo>
                  <a:lnTo>
                    <a:pt x="370" y="30"/>
                  </a:lnTo>
                  <a:lnTo>
                    <a:pt x="366" y="23"/>
                  </a:lnTo>
                  <a:lnTo>
                    <a:pt x="360" y="19"/>
                  </a:lnTo>
                  <a:lnTo>
                    <a:pt x="352" y="17"/>
                  </a:lnTo>
                  <a:lnTo>
                    <a:pt x="190" y="7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1" y="4"/>
                  </a:lnTo>
                  <a:lnTo>
                    <a:pt x="29" y="10"/>
                  </a:lnTo>
                  <a:lnTo>
                    <a:pt x="19" y="17"/>
                  </a:lnTo>
                  <a:lnTo>
                    <a:pt x="10" y="28"/>
                  </a:lnTo>
                  <a:lnTo>
                    <a:pt x="4" y="40"/>
                  </a:lnTo>
                  <a:lnTo>
                    <a:pt x="1" y="52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103"/>
                  </a:lnTo>
                  <a:lnTo>
                    <a:pt x="6" y="117"/>
                  </a:lnTo>
                  <a:lnTo>
                    <a:pt x="13" y="129"/>
                  </a:lnTo>
                  <a:lnTo>
                    <a:pt x="22" y="140"/>
                  </a:lnTo>
                  <a:lnTo>
                    <a:pt x="33" y="150"/>
                  </a:lnTo>
                  <a:lnTo>
                    <a:pt x="47" y="156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5" y="181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54" name="Freeform 150"/>
            <p:cNvSpPr>
              <a:spLocks/>
            </p:cNvSpPr>
            <p:nvPr/>
          </p:nvSpPr>
          <p:spPr bwMode="auto">
            <a:xfrm>
              <a:off x="4299" y="1593"/>
              <a:ext cx="37" cy="15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4" y="161"/>
                  </a:moveTo>
                  <a:lnTo>
                    <a:pt x="16" y="160"/>
                  </a:lnTo>
                  <a:lnTo>
                    <a:pt x="9" y="156"/>
                  </a:lnTo>
                  <a:lnTo>
                    <a:pt x="5" y="150"/>
                  </a:lnTo>
                  <a:lnTo>
                    <a:pt x="3" y="141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182" y="7"/>
                  </a:lnTo>
                  <a:lnTo>
                    <a:pt x="301" y="15"/>
                  </a:lnTo>
                  <a:lnTo>
                    <a:pt x="316" y="17"/>
                  </a:lnTo>
                  <a:lnTo>
                    <a:pt x="330" y="22"/>
                  </a:lnTo>
                  <a:lnTo>
                    <a:pt x="342" y="28"/>
                  </a:lnTo>
                  <a:lnTo>
                    <a:pt x="353" y="37"/>
                  </a:lnTo>
                  <a:lnTo>
                    <a:pt x="363" y="49"/>
                  </a:lnTo>
                  <a:lnTo>
                    <a:pt x="369" y="61"/>
                  </a:lnTo>
                  <a:lnTo>
                    <a:pt x="374" y="75"/>
                  </a:lnTo>
                  <a:lnTo>
                    <a:pt x="376" y="89"/>
                  </a:lnTo>
                  <a:lnTo>
                    <a:pt x="376" y="111"/>
                  </a:lnTo>
                  <a:lnTo>
                    <a:pt x="375" y="124"/>
                  </a:lnTo>
                  <a:lnTo>
                    <a:pt x="371" y="138"/>
                  </a:lnTo>
                  <a:lnTo>
                    <a:pt x="364" y="149"/>
                  </a:lnTo>
                  <a:lnTo>
                    <a:pt x="355" y="160"/>
                  </a:lnTo>
                  <a:lnTo>
                    <a:pt x="344" y="168"/>
                  </a:lnTo>
                  <a:lnTo>
                    <a:pt x="332" y="174"/>
                  </a:lnTo>
                  <a:lnTo>
                    <a:pt x="319" y="177"/>
                  </a:lnTo>
                  <a:lnTo>
                    <a:pt x="304" y="178"/>
                  </a:lnTo>
                  <a:lnTo>
                    <a:pt x="24" y="161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55" name="Freeform 151"/>
            <p:cNvSpPr>
              <a:spLocks/>
            </p:cNvSpPr>
            <p:nvPr/>
          </p:nvSpPr>
          <p:spPr bwMode="auto">
            <a:xfrm>
              <a:off x="4255" y="1591"/>
              <a:ext cx="38" cy="15"/>
            </a:xfrm>
            <a:custGeom>
              <a:avLst/>
              <a:gdLst>
                <a:gd name="T0" fmla="*/ 0 w 376"/>
                <a:gd name="T1" fmla="*/ 0 h 182"/>
                <a:gd name="T2" fmla="*/ 0 w 376"/>
                <a:gd name="T3" fmla="*/ 0 h 182"/>
                <a:gd name="T4" fmla="*/ 0 w 376"/>
                <a:gd name="T5" fmla="*/ 0 h 182"/>
                <a:gd name="T6" fmla="*/ 0 w 376"/>
                <a:gd name="T7" fmla="*/ 0 h 182"/>
                <a:gd name="T8" fmla="*/ 0 w 376"/>
                <a:gd name="T9" fmla="*/ 0 h 182"/>
                <a:gd name="T10" fmla="*/ 0 w 376"/>
                <a:gd name="T11" fmla="*/ 0 h 182"/>
                <a:gd name="T12" fmla="*/ 0 w 376"/>
                <a:gd name="T13" fmla="*/ 0 h 182"/>
                <a:gd name="T14" fmla="*/ 0 w 376"/>
                <a:gd name="T15" fmla="*/ 0 h 182"/>
                <a:gd name="T16" fmla="*/ 0 w 376"/>
                <a:gd name="T17" fmla="*/ 0 h 182"/>
                <a:gd name="T18" fmla="*/ 0 w 376"/>
                <a:gd name="T19" fmla="*/ 0 h 182"/>
                <a:gd name="T20" fmla="*/ 0 w 376"/>
                <a:gd name="T21" fmla="*/ 0 h 182"/>
                <a:gd name="T22" fmla="*/ 0 w 376"/>
                <a:gd name="T23" fmla="*/ 0 h 182"/>
                <a:gd name="T24" fmla="*/ 0 w 376"/>
                <a:gd name="T25" fmla="*/ 0 h 182"/>
                <a:gd name="T26" fmla="*/ 0 w 376"/>
                <a:gd name="T27" fmla="*/ 0 h 182"/>
                <a:gd name="T28" fmla="*/ 0 w 376"/>
                <a:gd name="T29" fmla="*/ 0 h 182"/>
                <a:gd name="T30" fmla="*/ 0 w 376"/>
                <a:gd name="T31" fmla="*/ 0 h 182"/>
                <a:gd name="T32" fmla="*/ 0 w 376"/>
                <a:gd name="T33" fmla="*/ 0 h 182"/>
                <a:gd name="T34" fmla="*/ 0 w 376"/>
                <a:gd name="T35" fmla="*/ 0 h 182"/>
                <a:gd name="T36" fmla="*/ 0 w 376"/>
                <a:gd name="T37" fmla="*/ 0 h 182"/>
                <a:gd name="T38" fmla="*/ 0 w 376"/>
                <a:gd name="T39" fmla="*/ 0 h 182"/>
                <a:gd name="T40" fmla="*/ 0 w 376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82"/>
                <a:gd name="T65" fmla="*/ 376 w 376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82">
                  <a:moveTo>
                    <a:pt x="20" y="0"/>
                  </a:moveTo>
                  <a:lnTo>
                    <a:pt x="353" y="19"/>
                  </a:lnTo>
                  <a:lnTo>
                    <a:pt x="361" y="21"/>
                  </a:lnTo>
                  <a:lnTo>
                    <a:pt x="368" y="25"/>
                  </a:lnTo>
                  <a:lnTo>
                    <a:pt x="372" y="31"/>
                  </a:lnTo>
                  <a:lnTo>
                    <a:pt x="374" y="40"/>
                  </a:lnTo>
                  <a:lnTo>
                    <a:pt x="376" y="164"/>
                  </a:lnTo>
                  <a:lnTo>
                    <a:pt x="375" y="171"/>
                  </a:lnTo>
                  <a:lnTo>
                    <a:pt x="371" y="177"/>
                  </a:lnTo>
                  <a:lnTo>
                    <a:pt x="365" y="181"/>
                  </a:lnTo>
                  <a:lnTo>
                    <a:pt x="358" y="182"/>
                  </a:lnTo>
                  <a:lnTo>
                    <a:pt x="24" y="164"/>
                  </a:lnTo>
                  <a:lnTo>
                    <a:pt x="16" y="162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56" name="Freeform 152"/>
            <p:cNvSpPr>
              <a:spLocks/>
            </p:cNvSpPr>
            <p:nvPr/>
          </p:nvSpPr>
          <p:spPr bwMode="auto">
            <a:xfrm>
              <a:off x="4206" y="1561"/>
              <a:ext cx="132" cy="24"/>
            </a:xfrm>
            <a:custGeom>
              <a:avLst/>
              <a:gdLst>
                <a:gd name="T0" fmla="*/ 0 w 1317"/>
                <a:gd name="T1" fmla="*/ 0 h 287"/>
                <a:gd name="T2" fmla="*/ 0 w 1317"/>
                <a:gd name="T3" fmla="*/ 0 h 287"/>
                <a:gd name="T4" fmla="*/ 0 w 1317"/>
                <a:gd name="T5" fmla="*/ 0 h 287"/>
                <a:gd name="T6" fmla="*/ 0 w 1317"/>
                <a:gd name="T7" fmla="*/ 0 h 287"/>
                <a:gd name="T8" fmla="*/ 0 w 1317"/>
                <a:gd name="T9" fmla="*/ 0 h 287"/>
                <a:gd name="T10" fmla="*/ 0 w 1317"/>
                <a:gd name="T11" fmla="*/ 0 h 287"/>
                <a:gd name="T12" fmla="*/ 0 w 1317"/>
                <a:gd name="T13" fmla="*/ 0 h 287"/>
                <a:gd name="T14" fmla="*/ 0 w 1317"/>
                <a:gd name="T15" fmla="*/ 0 h 287"/>
                <a:gd name="T16" fmla="*/ 0 w 1317"/>
                <a:gd name="T17" fmla="*/ 0 h 287"/>
                <a:gd name="T18" fmla="*/ 0 w 1317"/>
                <a:gd name="T19" fmla="*/ 0 h 287"/>
                <a:gd name="T20" fmla="*/ 0 w 1317"/>
                <a:gd name="T21" fmla="*/ 0 h 287"/>
                <a:gd name="T22" fmla="*/ 0 w 1317"/>
                <a:gd name="T23" fmla="*/ 0 h 287"/>
                <a:gd name="T24" fmla="*/ 0 w 1317"/>
                <a:gd name="T25" fmla="*/ 0 h 287"/>
                <a:gd name="T26" fmla="*/ 0 w 1317"/>
                <a:gd name="T27" fmla="*/ 0 h 287"/>
                <a:gd name="T28" fmla="*/ 0 w 1317"/>
                <a:gd name="T29" fmla="*/ 0 h 287"/>
                <a:gd name="T30" fmla="*/ 0 w 1317"/>
                <a:gd name="T31" fmla="*/ 0 h 287"/>
                <a:gd name="T32" fmla="*/ 0 w 1317"/>
                <a:gd name="T33" fmla="*/ 0 h 287"/>
                <a:gd name="T34" fmla="*/ 0 w 1317"/>
                <a:gd name="T35" fmla="*/ 0 h 287"/>
                <a:gd name="T36" fmla="*/ 0 w 1317"/>
                <a:gd name="T37" fmla="*/ 0 h 287"/>
                <a:gd name="T38" fmla="*/ 0 w 1317"/>
                <a:gd name="T39" fmla="*/ 0 h 287"/>
                <a:gd name="T40" fmla="*/ 0 w 1317"/>
                <a:gd name="T41" fmla="*/ 0 h 287"/>
                <a:gd name="T42" fmla="*/ 0 w 1317"/>
                <a:gd name="T43" fmla="*/ 0 h 287"/>
                <a:gd name="T44" fmla="*/ 0 w 1317"/>
                <a:gd name="T45" fmla="*/ 0 h 287"/>
                <a:gd name="T46" fmla="*/ 0 w 1317"/>
                <a:gd name="T47" fmla="*/ 0 h 287"/>
                <a:gd name="T48" fmla="*/ 0 w 1317"/>
                <a:gd name="T49" fmla="*/ 0 h 287"/>
                <a:gd name="T50" fmla="*/ 0 w 1317"/>
                <a:gd name="T51" fmla="*/ 0 h 287"/>
                <a:gd name="T52" fmla="*/ 0 w 1317"/>
                <a:gd name="T53" fmla="*/ 0 h 287"/>
                <a:gd name="T54" fmla="*/ 0 w 1317"/>
                <a:gd name="T55" fmla="*/ 0 h 287"/>
                <a:gd name="T56" fmla="*/ 0 w 1317"/>
                <a:gd name="T57" fmla="*/ 0 h 287"/>
                <a:gd name="T58" fmla="*/ 0 w 1317"/>
                <a:gd name="T59" fmla="*/ 0 h 287"/>
                <a:gd name="T60" fmla="*/ 0 w 1317"/>
                <a:gd name="T61" fmla="*/ 0 h 287"/>
                <a:gd name="T62" fmla="*/ 0 w 1317"/>
                <a:gd name="T63" fmla="*/ 0 h 287"/>
                <a:gd name="T64" fmla="*/ 0 w 1317"/>
                <a:gd name="T65" fmla="*/ 0 h 287"/>
                <a:gd name="T66" fmla="*/ 0 w 1317"/>
                <a:gd name="T67" fmla="*/ 0 h 287"/>
                <a:gd name="T68" fmla="*/ 0 w 1317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87"/>
                <a:gd name="T107" fmla="*/ 1317 w 1317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87">
                  <a:moveTo>
                    <a:pt x="114" y="0"/>
                  </a:moveTo>
                  <a:lnTo>
                    <a:pt x="1198" y="59"/>
                  </a:lnTo>
                  <a:lnTo>
                    <a:pt x="1226" y="63"/>
                  </a:lnTo>
                  <a:lnTo>
                    <a:pt x="1250" y="70"/>
                  </a:lnTo>
                  <a:lnTo>
                    <a:pt x="1270" y="83"/>
                  </a:lnTo>
                  <a:lnTo>
                    <a:pt x="1287" y="98"/>
                  </a:lnTo>
                  <a:lnTo>
                    <a:pt x="1300" y="116"/>
                  </a:lnTo>
                  <a:lnTo>
                    <a:pt x="1310" y="136"/>
                  </a:lnTo>
                  <a:lnTo>
                    <a:pt x="1315" y="156"/>
                  </a:lnTo>
                  <a:lnTo>
                    <a:pt x="1317" y="178"/>
                  </a:lnTo>
                  <a:lnTo>
                    <a:pt x="1316" y="200"/>
                  </a:lnTo>
                  <a:lnTo>
                    <a:pt x="1311" y="220"/>
                  </a:lnTo>
                  <a:lnTo>
                    <a:pt x="1303" y="239"/>
                  </a:lnTo>
                  <a:lnTo>
                    <a:pt x="1291" y="256"/>
                  </a:lnTo>
                  <a:lnTo>
                    <a:pt x="1274" y="269"/>
                  </a:lnTo>
                  <a:lnTo>
                    <a:pt x="1254" y="280"/>
                  </a:lnTo>
                  <a:lnTo>
                    <a:pt x="1231" y="286"/>
                  </a:lnTo>
                  <a:lnTo>
                    <a:pt x="1203" y="287"/>
                  </a:lnTo>
                  <a:lnTo>
                    <a:pt x="119" y="230"/>
                  </a:lnTo>
                  <a:lnTo>
                    <a:pt x="91" y="226"/>
                  </a:lnTo>
                  <a:lnTo>
                    <a:pt x="68" y="216"/>
                  </a:lnTo>
                  <a:lnTo>
                    <a:pt x="48" y="204"/>
                  </a:lnTo>
                  <a:lnTo>
                    <a:pt x="30" y="188"/>
                  </a:lnTo>
                  <a:lnTo>
                    <a:pt x="17" y="171"/>
                  </a:lnTo>
                  <a:lnTo>
                    <a:pt x="8" y="151"/>
                  </a:lnTo>
                  <a:lnTo>
                    <a:pt x="2" y="131"/>
                  </a:lnTo>
                  <a:lnTo>
                    <a:pt x="0" y="109"/>
                  </a:lnTo>
                  <a:lnTo>
                    <a:pt x="1" y="87"/>
                  </a:lnTo>
                  <a:lnTo>
                    <a:pt x="6" y="67"/>
                  </a:lnTo>
                  <a:lnTo>
                    <a:pt x="15" y="48"/>
                  </a:lnTo>
                  <a:lnTo>
                    <a:pt x="27" y="31"/>
                  </a:lnTo>
                  <a:lnTo>
                    <a:pt x="44" y="18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57" name="Freeform 153"/>
            <p:cNvSpPr>
              <a:spLocks/>
            </p:cNvSpPr>
            <p:nvPr/>
          </p:nvSpPr>
          <p:spPr bwMode="auto">
            <a:xfrm>
              <a:off x="4206" y="1561"/>
              <a:ext cx="132" cy="23"/>
            </a:xfrm>
            <a:custGeom>
              <a:avLst/>
              <a:gdLst>
                <a:gd name="T0" fmla="*/ 0 w 1320"/>
                <a:gd name="T1" fmla="*/ 0 h 287"/>
                <a:gd name="T2" fmla="*/ 0 w 1320"/>
                <a:gd name="T3" fmla="*/ 0 h 287"/>
                <a:gd name="T4" fmla="*/ 0 w 1320"/>
                <a:gd name="T5" fmla="*/ 0 h 287"/>
                <a:gd name="T6" fmla="*/ 0 w 1320"/>
                <a:gd name="T7" fmla="*/ 0 h 287"/>
                <a:gd name="T8" fmla="*/ 0 w 1320"/>
                <a:gd name="T9" fmla="*/ 0 h 287"/>
                <a:gd name="T10" fmla="*/ 0 w 1320"/>
                <a:gd name="T11" fmla="*/ 0 h 287"/>
                <a:gd name="T12" fmla="*/ 0 w 1320"/>
                <a:gd name="T13" fmla="*/ 0 h 287"/>
                <a:gd name="T14" fmla="*/ 0 w 1320"/>
                <a:gd name="T15" fmla="*/ 0 h 287"/>
                <a:gd name="T16" fmla="*/ 0 w 1320"/>
                <a:gd name="T17" fmla="*/ 0 h 287"/>
                <a:gd name="T18" fmla="*/ 0 w 1320"/>
                <a:gd name="T19" fmla="*/ 0 h 287"/>
                <a:gd name="T20" fmla="*/ 0 w 1320"/>
                <a:gd name="T21" fmla="*/ 0 h 287"/>
                <a:gd name="T22" fmla="*/ 0 w 1320"/>
                <a:gd name="T23" fmla="*/ 0 h 287"/>
                <a:gd name="T24" fmla="*/ 0 w 1320"/>
                <a:gd name="T25" fmla="*/ 0 h 287"/>
                <a:gd name="T26" fmla="*/ 0 w 1320"/>
                <a:gd name="T27" fmla="*/ 0 h 287"/>
                <a:gd name="T28" fmla="*/ 0 w 1320"/>
                <a:gd name="T29" fmla="*/ 0 h 287"/>
                <a:gd name="T30" fmla="*/ 0 w 1320"/>
                <a:gd name="T31" fmla="*/ 0 h 287"/>
                <a:gd name="T32" fmla="*/ 0 w 1320"/>
                <a:gd name="T33" fmla="*/ 0 h 287"/>
                <a:gd name="T34" fmla="*/ 0 w 1320"/>
                <a:gd name="T35" fmla="*/ 0 h 287"/>
                <a:gd name="T36" fmla="*/ 0 w 1320"/>
                <a:gd name="T37" fmla="*/ 0 h 287"/>
                <a:gd name="T38" fmla="*/ 0 w 1320"/>
                <a:gd name="T39" fmla="*/ 0 h 287"/>
                <a:gd name="T40" fmla="*/ 0 w 1320"/>
                <a:gd name="T41" fmla="*/ 0 h 287"/>
                <a:gd name="T42" fmla="*/ 0 w 1320"/>
                <a:gd name="T43" fmla="*/ 0 h 287"/>
                <a:gd name="T44" fmla="*/ 0 w 1320"/>
                <a:gd name="T45" fmla="*/ 0 h 287"/>
                <a:gd name="T46" fmla="*/ 0 w 1320"/>
                <a:gd name="T47" fmla="*/ 0 h 287"/>
                <a:gd name="T48" fmla="*/ 0 w 1320"/>
                <a:gd name="T49" fmla="*/ 0 h 287"/>
                <a:gd name="T50" fmla="*/ 0 w 1320"/>
                <a:gd name="T51" fmla="*/ 0 h 287"/>
                <a:gd name="T52" fmla="*/ 0 w 1320"/>
                <a:gd name="T53" fmla="*/ 0 h 287"/>
                <a:gd name="T54" fmla="*/ 0 w 1320"/>
                <a:gd name="T55" fmla="*/ 0 h 287"/>
                <a:gd name="T56" fmla="*/ 0 w 1320"/>
                <a:gd name="T57" fmla="*/ 0 h 287"/>
                <a:gd name="T58" fmla="*/ 0 w 1320"/>
                <a:gd name="T59" fmla="*/ 0 h 287"/>
                <a:gd name="T60" fmla="*/ 0 w 1320"/>
                <a:gd name="T61" fmla="*/ 0 h 287"/>
                <a:gd name="T62" fmla="*/ 0 w 1320"/>
                <a:gd name="T63" fmla="*/ 0 h 287"/>
                <a:gd name="T64" fmla="*/ 0 w 1320"/>
                <a:gd name="T65" fmla="*/ 0 h 287"/>
                <a:gd name="T66" fmla="*/ 0 w 1320"/>
                <a:gd name="T67" fmla="*/ 0 h 287"/>
                <a:gd name="T68" fmla="*/ 0 w 1320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0"/>
                <a:gd name="T106" fmla="*/ 0 h 287"/>
                <a:gd name="T107" fmla="*/ 1320 w 1320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0" h="287">
                  <a:moveTo>
                    <a:pt x="115" y="0"/>
                  </a:moveTo>
                  <a:lnTo>
                    <a:pt x="1198" y="57"/>
                  </a:lnTo>
                  <a:lnTo>
                    <a:pt x="1226" y="61"/>
                  </a:lnTo>
                  <a:lnTo>
                    <a:pt x="1250" y="70"/>
                  </a:lnTo>
                  <a:lnTo>
                    <a:pt x="1270" y="83"/>
                  </a:lnTo>
                  <a:lnTo>
                    <a:pt x="1288" y="98"/>
                  </a:lnTo>
                  <a:lnTo>
                    <a:pt x="1301" y="116"/>
                  </a:lnTo>
                  <a:lnTo>
                    <a:pt x="1311" y="135"/>
                  </a:lnTo>
                  <a:lnTo>
                    <a:pt x="1317" y="156"/>
                  </a:lnTo>
                  <a:lnTo>
                    <a:pt x="1320" y="178"/>
                  </a:lnTo>
                  <a:lnTo>
                    <a:pt x="1318" y="199"/>
                  </a:lnTo>
                  <a:lnTo>
                    <a:pt x="1313" y="219"/>
                  </a:lnTo>
                  <a:lnTo>
                    <a:pt x="1304" y="238"/>
                  </a:lnTo>
                  <a:lnTo>
                    <a:pt x="1292" y="254"/>
                  </a:lnTo>
                  <a:lnTo>
                    <a:pt x="1275" y="268"/>
                  </a:lnTo>
                  <a:lnTo>
                    <a:pt x="1255" y="278"/>
                  </a:lnTo>
                  <a:lnTo>
                    <a:pt x="1232" y="285"/>
                  </a:lnTo>
                  <a:lnTo>
                    <a:pt x="1203" y="287"/>
                  </a:lnTo>
                  <a:lnTo>
                    <a:pt x="119" y="228"/>
                  </a:lnTo>
                  <a:lnTo>
                    <a:pt x="91" y="223"/>
                  </a:lnTo>
                  <a:lnTo>
                    <a:pt x="68" y="214"/>
                  </a:lnTo>
                  <a:lnTo>
                    <a:pt x="48" y="202"/>
                  </a:lnTo>
                  <a:lnTo>
                    <a:pt x="30" y="186"/>
                  </a:lnTo>
                  <a:lnTo>
                    <a:pt x="17" y="169"/>
                  </a:lnTo>
                  <a:lnTo>
                    <a:pt x="8" y="149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1" y="86"/>
                  </a:lnTo>
                  <a:lnTo>
                    <a:pt x="6" y="66"/>
                  </a:lnTo>
                  <a:lnTo>
                    <a:pt x="15" y="47"/>
                  </a:lnTo>
                  <a:lnTo>
                    <a:pt x="27" y="31"/>
                  </a:lnTo>
                  <a:lnTo>
                    <a:pt x="44" y="16"/>
                  </a:lnTo>
                  <a:lnTo>
                    <a:pt x="64" y="7"/>
                  </a:lnTo>
                  <a:lnTo>
                    <a:pt x="87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58" name="Freeform 154"/>
            <p:cNvSpPr>
              <a:spLocks/>
            </p:cNvSpPr>
            <p:nvPr/>
          </p:nvSpPr>
          <p:spPr bwMode="auto">
            <a:xfrm>
              <a:off x="4207" y="1561"/>
              <a:ext cx="130" cy="23"/>
            </a:xfrm>
            <a:custGeom>
              <a:avLst/>
              <a:gdLst>
                <a:gd name="T0" fmla="*/ 0 w 1308"/>
                <a:gd name="T1" fmla="*/ 0 h 278"/>
                <a:gd name="T2" fmla="*/ 0 w 1308"/>
                <a:gd name="T3" fmla="*/ 0 h 278"/>
                <a:gd name="T4" fmla="*/ 0 w 1308"/>
                <a:gd name="T5" fmla="*/ 0 h 278"/>
                <a:gd name="T6" fmla="*/ 0 w 1308"/>
                <a:gd name="T7" fmla="*/ 0 h 278"/>
                <a:gd name="T8" fmla="*/ 0 w 1308"/>
                <a:gd name="T9" fmla="*/ 0 h 278"/>
                <a:gd name="T10" fmla="*/ 0 w 1308"/>
                <a:gd name="T11" fmla="*/ 0 h 278"/>
                <a:gd name="T12" fmla="*/ 0 w 1308"/>
                <a:gd name="T13" fmla="*/ 0 h 278"/>
                <a:gd name="T14" fmla="*/ 0 w 1308"/>
                <a:gd name="T15" fmla="*/ 0 h 278"/>
                <a:gd name="T16" fmla="*/ 0 w 1308"/>
                <a:gd name="T17" fmla="*/ 0 h 278"/>
                <a:gd name="T18" fmla="*/ 0 w 1308"/>
                <a:gd name="T19" fmla="*/ 0 h 278"/>
                <a:gd name="T20" fmla="*/ 0 w 1308"/>
                <a:gd name="T21" fmla="*/ 0 h 278"/>
                <a:gd name="T22" fmla="*/ 0 w 1308"/>
                <a:gd name="T23" fmla="*/ 0 h 278"/>
                <a:gd name="T24" fmla="*/ 0 w 1308"/>
                <a:gd name="T25" fmla="*/ 0 h 278"/>
                <a:gd name="T26" fmla="*/ 0 w 1308"/>
                <a:gd name="T27" fmla="*/ 0 h 278"/>
                <a:gd name="T28" fmla="*/ 0 w 1308"/>
                <a:gd name="T29" fmla="*/ 0 h 278"/>
                <a:gd name="T30" fmla="*/ 0 w 1308"/>
                <a:gd name="T31" fmla="*/ 0 h 278"/>
                <a:gd name="T32" fmla="*/ 0 w 1308"/>
                <a:gd name="T33" fmla="*/ 0 h 278"/>
                <a:gd name="T34" fmla="*/ 0 w 1308"/>
                <a:gd name="T35" fmla="*/ 0 h 278"/>
                <a:gd name="T36" fmla="*/ 0 w 1308"/>
                <a:gd name="T37" fmla="*/ 0 h 278"/>
                <a:gd name="T38" fmla="*/ 0 w 1308"/>
                <a:gd name="T39" fmla="*/ 0 h 278"/>
                <a:gd name="T40" fmla="*/ 0 w 1308"/>
                <a:gd name="T41" fmla="*/ 0 h 278"/>
                <a:gd name="T42" fmla="*/ 0 w 1308"/>
                <a:gd name="T43" fmla="*/ 0 h 278"/>
                <a:gd name="T44" fmla="*/ 0 w 1308"/>
                <a:gd name="T45" fmla="*/ 0 h 278"/>
                <a:gd name="T46" fmla="*/ 0 w 1308"/>
                <a:gd name="T47" fmla="*/ 0 h 278"/>
                <a:gd name="T48" fmla="*/ 0 w 1308"/>
                <a:gd name="T49" fmla="*/ 0 h 278"/>
                <a:gd name="T50" fmla="*/ 0 w 1308"/>
                <a:gd name="T51" fmla="*/ 0 h 278"/>
                <a:gd name="T52" fmla="*/ 0 w 1308"/>
                <a:gd name="T53" fmla="*/ 0 h 278"/>
                <a:gd name="T54" fmla="*/ 0 w 1308"/>
                <a:gd name="T55" fmla="*/ 0 h 278"/>
                <a:gd name="T56" fmla="*/ 0 w 1308"/>
                <a:gd name="T57" fmla="*/ 0 h 278"/>
                <a:gd name="T58" fmla="*/ 0 w 1308"/>
                <a:gd name="T59" fmla="*/ 0 h 278"/>
                <a:gd name="T60" fmla="*/ 0 w 1308"/>
                <a:gd name="T61" fmla="*/ 0 h 278"/>
                <a:gd name="T62" fmla="*/ 0 w 1308"/>
                <a:gd name="T63" fmla="*/ 0 h 278"/>
                <a:gd name="T64" fmla="*/ 0 w 1308"/>
                <a:gd name="T65" fmla="*/ 0 h 278"/>
                <a:gd name="T66" fmla="*/ 0 w 1308"/>
                <a:gd name="T67" fmla="*/ 0 h 278"/>
                <a:gd name="T68" fmla="*/ 0 w 1308"/>
                <a:gd name="T69" fmla="*/ 0 h 278"/>
                <a:gd name="T70" fmla="*/ 0 w 1308"/>
                <a:gd name="T71" fmla="*/ 0 h 278"/>
                <a:gd name="T72" fmla="*/ 0 w 1308"/>
                <a:gd name="T73" fmla="*/ 0 h 278"/>
                <a:gd name="T74" fmla="*/ 0 w 1308"/>
                <a:gd name="T75" fmla="*/ 0 h 278"/>
                <a:gd name="T76" fmla="*/ 0 w 1308"/>
                <a:gd name="T77" fmla="*/ 0 h 278"/>
                <a:gd name="T78" fmla="*/ 0 w 1308"/>
                <a:gd name="T79" fmla="*/ 0 h 278"/>
                <a:gd name="T80" fmla="*/ 0 w 1308"/>
                <a:gd name="T81" fmla="*/ 0 h 278"/>
                <a:gd name="T82" fmla="*/ 0 w 1308"/>
                <a:gd name="T83" fmla="*/ 0 h 278"/>
                <a:gd name="T84" fmla="*/ 0 w 1308"/>
                <a:gd name="T85" fmla="*/ 0 h 278"/>
                <a:gd name="T86" fmla="*/ 0 w 1308"/>
                <a:gd name="T87" fmla="*/ 0 h 278"/>
                <a:gd name="T88" fmla="*/ 0 w 1308"/>
                <a:gd name="T89" fmla="*/ 0 h 278"/>
                <a:gd name="T90" fmla="*/ 0 w 1308"/>
                <a:gd name="T91" fmla="*/ 0 h 278"/>
                <a:gd name="T92" fmla="*/ 0 w 1308"/>
                <a:gd name="T93" fmla="*/ 0 h 278"/>
                <a:gd name="T94" fmla="*/ 0 w 1308"/>
                <a:gd name="T95" fmla="*/ 0 h 2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78"/>
                <a:gd name="T146" fmla="*/ 1308 w 1308"/>
                <a:gd name="T147" fmla="*/ 278 h 2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78">
                  <a:moveTo>
                    <a:pt x="108" y="0"/>
                  </a:moveTo>
                  <a:lnTo>
                    <a:pt x="140" y="2"/>
                  </a:lnTo>
                  <a:lnTo>
                    <a:pt x="171" y="3"/>
                  </a:lnTo>
                  <a:lnTo>
                    <a:pt x="198" y="4"/>
                  </a:lnTo>
                  <a:lnTo>
                    <a:pt x="225" y="5"/>
                  </a:lnTo>
                  <a:lnTo>
                    <a:pt x="248" y="7"/>
                  </a:lnTo>
                  <a:lnTo>
                    <a:pt x="270" y="8"/>
                  </a:lnTo>
                  <a:lnTo>
                    <a:pt x="292" y="9"/>
                  </a:lnTo>
                  <a:lnTo>
                    <a:pt x="312" y="9"/>
                  </a:lnTo>
                  <a:lnTo>
                    <a:pt x="331" y="11"/>
                  </a:lnTo>
                  <a:lnTo>
                    <a:pt x="351" y="12"/>
                  </a:lnTo>
                  <a:lnTo>
                    <a:pt x="370" y="13"/>
                  </a:lnTo>
                  <a:lnTo>
                    <a:pt x="388" y="14"/>
                  </a:lnTo>
                  <a:lnTo>
                    <a:pt x="407" y="15"/>
                  </a:lnTo>
                  <a:lnTo>
                    <a:pt x="428" y="16"/>
                  </a:lnTo>
                  <a:lnTo>
                    <a:pt x="448" y="17"/>
                  </a:lnTo>
                  <a:lnTo>
                    <a:pt x="470" y="18"/>
                  </a:lnTo>
                  <a:lnTo>
                    <a:pt x="494" y="19"/>
                  </a:lnTo>
                  <a:lnTo>
                    <a:pt x="518" y="20"/>
                  </a:lnTo>
                  <a:lnTo>
                    <a:pt x="546" y="22"/>
                  </a:lnTo>
                  <a:lnTo>
                    <a:pt x="574" y="23"/>
                  </a:lnTo>
                  <a:lnTo>
                    <a:pt x="607" y="25"/>
                  </a:lnTo>
                  <a:lnTo>
                    <a:pt x="640" y="27"/>
                  </a:lnTo>
                  <a:lnTo>
                    <a:pt x="678" y="29"/>
                  </a:lnTo>
                  <a:lnTo>
                    <a:pt x="718" y="31"/>
                  </a:lnTo>
                  <a:lnTo>
                    <a:pt x="762" y="33"/>
                  </a:lnTo>
                  <a:lnTo>
                    <a:pt x="810" y="36"/>
                  </a:lnTo>
                  <a:lnTo>
                    <a:pt x="861" y="38"/>
                  </a:lnTo>
                  <a:lnTo>
                    <a:pt x="918" y="42"/>
                  </a:lnTo>
                  <a:lnTo>
                    <a:pt x="979" y="46"/>
                  </a:lnTo>
                  <a:lnTo>
                    <a:pt x="1044" y="49"/>
                  </a:lnTo>
                  <a:lnTo>
                    <a:pt x="1115" y="53"/>
                  </a:lnTo>
                  <a:lnTo>
                    <a:pt x="1191" y="57"/>
                  </a:lnTo>
                  <a:lnTo>
                    <a:pt x="1220" y="61"/>
                  </a:lnTo>
                  <a:lnTo>
                    <a:pt x="1243" y="71"/>
                  </a:lnTo>
                  <a:lnTo>
                    <a:pt x="1263" y="83"/>
                  </a:lnTo>
                  <a:lnTo>
                    <a:pt x="1278" y="97"/>
                  </a:lnTo>
                  <a:lnTo>
                    <a:pt x="1292" y="115"/>
                  </a:lnTo>
                  <a:lnTo>
                    <a:pt x="1300" y="135"/>
                  </a:lnTo>
                  <a:lnTo>
                    <a:pt x="1306" y="154"/>
                  </a:lnTo>
                  <a:lnTo>
                    <a:pt x="1308" y="174"/>
                  </a:lnTo>
                  <a:lnTo>
                    <a:pt x="1307" y="195"/>
                  </a:lnTo>
                  <a:lnTo>
                    <a:pt x="1302" y="214"/>
                  </a:lnTo>
                  <a:lnTo>
                    <a:pt x="1294" y="232"/>
                  </a:lnTo>
                  <a:lnTo>
                    <a:pt x="1282" y="248"/>
                  </a:lnTo>
                  <a:lnTo>
                    <a:pt x="1265" y="261"/>
                  </a:lnTo>
                  <a:lnTo>
                    <a:pt x="1246" y="270"/>
                  </a:lnTo>
                  <a:lnTo>
                    <a:pt x="1223" y="277"/>
                  </a:lnTo>
                  <a:lnTo>
                    <a:pt x="1196" y="278"/>
                  </a:lnTo>
                  <a:lnTo>
                    <a:pt x="1164" y="276"/>
                  </a:lnTo>
                  <a:lnTo>
                    <a:pt x="1133" y="273"/>
                  </a:lnTo>
                  <a:lnTo>
                    <a:pt x="1106" y="271"/>
                  </a:lnTo>
                  <a:lnTo>
                    <a:pt x="1080" y="270"/>
                  </a:lnTo>
                  <a:lnTo>
                    <a:pt x="1057" y="268"/>
                  </a:lnTo>
                  <a:lnTo>
                    <a:pt x="1035" y="267"/>
                  </a:lnTo>
                  <a:lnTo>
                    <a:pt x="1013" y="266"/>
                  </a:lnTo>
                  <a:lnTo>
                    <a:pt x="993" y="264"/>
                  </a:lnTo>
                  <a:lnTo>
                    <a:pt x="974" y="263"/>
                  </a:lnTo>
                  <a:lnTo>
                    <a:pt x="954" y="262"/>
                  </a:lnTo>
                  <a:lnTo>
                    <a:pt x="936" y="261"/>
                  </a:lnTo>
                  <a:lnTo>
                    <a:pt x="917" y="260"/>
                  </a:lnTo>
                  <a:lnTo>
                    <a:pt x="897" y="259"/>
                  </a:lnTo>
                  <a:lnTo>
                    <a:pt x="877" y="258"/>
                  </a:lnTo>
                  <a:lnTo>
                    <a:pt x="857" y="256"/>
                  </a:lnTo>
                  <a:lnTo>
                    <a:pt x="836" y="255"/>
                  </a:lnTo>
                  <a:lnTo>
                    <a:pt x="813" y="254"/>
                  </a:lnTo>
                  <a:lnTo>
                    <a:pt x="788" y="253"/>
                  </a:lnTo>
                  <a:lnTo>
                    <a:pt x="760" y="251"/>
                  </a:lnTo>
                  <a:lnTo>
                    <a:pt x="732" y="250"/>
                  </a:lnTo>
                  <a:lnTo>
                    <a:pt x="700" y="248"/>
                  </a:lnTo>
                  <a:lnTo>
                    <a:pt x="666" y="247"/>
                  </a:lnTo>
                  <a:lnTo>
                    <a:pt x="628" y="244"/>
                  </a:lnTo>
                  <a:lnTo>
                    <a:pt x="587" y="242"/>
                  </a:lnTo>
                  <a:lnTo>
                    <a:pt x="543" y="240"/>
                  </a:lnTo>
                  <a:lnTo>
                    <a:pt x="495" y="237"/>
                  </a:lnTo>
                  <a:lnTo>
                    <a:pt x="443" y="235"/>
                  </a:lnTo>
                  <a:lnTo>
                    <a:pt x="386" y="232"/>
                  </a:lnTo>
                  <a:lnTo>
                    <a:pt x="325" y="229"/>
                  </a:lnTo>
                  <a:lnTo>
                    <a:pt x="259" y="226"/>
                  </a:lnTo>
                  <a:lnTo>
                    <a:pt x="188" y="223"/>
                  </a:lnTo>
                  <a:lnTo>
                    <a:pt x="112" y="219"/>
                  </a:lnTo>
                  <a:lnTo>
                    <a:pt x="86" y="215"/>
                  </a:lnTo>
                  <a:lnTo>
                    <a:pt x="65" y="207"/>
                  </a:lnTo>
                  <a:lnTo>
                    <a:pt x="46" y="195"/>
                  </a:lnTo>
                  <a:lnTo>
                    <a:pt x="29" y="180"/>
                  </a:lnTo>
                  <a:lnTo>
                    <a:pt x="17" y="163"/>
                  </a:lnTo>
                  <a:lnTo>
                    <a:pt x="7" y="143"/>
                  </a:lnTo>
                  <a:lnTo>
                    <a:pt x="2" y="123"/>
                  </a:lnTo>
                  <a:lnTo>
                    <a:pt x="0" y="102"/>
                  </a:lnTo>
                  <a:lnTo>
                    <a:pt x="1" y="82"/>
                  </a:lnTo>
                  <a:lnTo>
                    <a:pt x="6" y="63"/>
                  </a:lnTo>
                  <a:lnTo>
                    <a:pt x="14" y="46"/>
                  </a:lnTo>
                  <a:lnTo>
                    <a:pt x="26" y="30"/>
                  </a:lnTo>
                  <a:lnTo>
                    <a:pt x="42" y="18"/>
                  </a:lnTo>
                  <a:lnTo>
                    <a:pt x="61" y="7"/>
                  </a:lnTo>
                  <a:lnTo>
                    <a:pt x="82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59" name="Freeform 155"/>
            <p:cNvSpPr>
              <a:spLocks/>
            </p:cNvSpPr>
            <p:nvPr/>
          </p:nvSpPr>
          <p:spPr bwMode="auto">
            <a:xfrm>
              <a:off x="4207" y="1562"/>
              <a:ext cx="130" cy="22"/>
            </a:xfrm>
            <a:custGeom>
              <a:avLst/>
              <a:gdLst>
                <a:gd name="T0" fmla="*/ 0 w 1298"/>
                <a:gd name="T1" fmla="*/ 0 h 265"/>
                <a:gd name="T2" fmla="*/ 0 w 1298"/>
                <a:gd name="T3" fmla="*/ 0 h 265"/>
                <a:gd name="T4" fmla="*/ 0 w 1298"/>
                <a:gd name="T5" fmla="*/ 0 h 265"/>
                <a:gd name="T6" fmla="*/ 0 w 1298"/>
                <a:gd name="T7" fmla="*/ 0 h 265"/>
                <a:gd name="T8" fmla="*/ 0 w 1298"/>
                <a:gd name="T9" fmla="*/ 0 h 265"/>
                <a:gd name="T10" fmla="*/ 0 w 1298"/>
                <a:gd name="T11" fmla="*/ 0 h 265"/>
                <a:gd name="T12" fmla="*/ 0 w 1298"/>
                <a:gd name="T13" fmla="*/ 0 h 265"/>
                <a:gd name="T14" fmla="*/ 0 w 1298"/>
                <a:gd name="T15" fmla="*/ 0 h 265"/>
                <a:gd name="T16" fmla="*/ 0 w 1298"/>
                <a:gd name="T17" fmla="*/ 0 h 265"/>
                <a:gd name="T18" fmla="*/ 0 w 1298"/>
                <a:gd name="T19" fmla="*/ 0 h 265"/>
                <a:gd name="T20" fmla="*/ 0 w 1298"/>
                <a:gd name="T21" fmla="*/ 0 h 265"/>
                <a:gd name="T22" fmla="*/ 0 w 1298"/>
                <a:gd name="T23" fmla="*/ 0 h 265"/>
                <a:gd name="T24" fmla="*/ 0 w 1298"/>
                <a:gd name="T25" fmla="*/ 0 h 265"/>
                <a:gd name="T26" fmla="*/ 0 w 1298"/>
                <a:gd name="T27" fmla="*/ 0 h 265"/>
                <a:gd name="T28" fmla="*/ 0 w 1298"/>
                <a:gd name="T29" fmla="*/ 0 h 265"/>
                <a:gd name="T30" fmla="*/ 0 w 1298"/>
                <a:gd name="T31" fmla="*/ 0 h 265"/>
                <a:gd name="T32" fmla="*/ 0 w 1298"/>
                <a:gd name="T33" fmla="*/ 0 h 265"/>
                <a:gd name="T34" fmla="*/ 0 w 1298"/>
                <a:gd name="T35" fmla="*/ 0 h 265"/>
                <a:gd name="T36" fmla="*/ 0 w 1298"/>
                <a:gd name="T37" fmla="*/ 0 h 265"/>
                <a:gd name="T38" fmla="*/ 0 w 1298"/>
                <a:gd name="T39" fmla="*/ 0 h 265"/>
                <a:gd name="T40" fmla="*/ 0 w 1298"/>
                <a:gd name="T41" fmla="*/ 0 h 265"/>
                <a:gd name="T42" fmla="*/ 0 w 1298"/>
                <a:gd name="T43" fmla="*/ 0 h 265"/>
                <a:gd name="T44" fmla="*/ 0 w 1298"/>
                <a:gd name="T45" fmla="*/ 0 h 265"/>
                <a:gd name="T46" fmla="*/ 0 w 1298"/>
                <a:gd name="T47" fmla="*/ 0 h 265"/>
                <a:gd name="T48" fmla="*/ 0 w 1298"/>
                <a:gd name="T49" fmla="*/ 0 h 265"/>
                <a:gd name="T50" fmla="*/ 0 w 1298"/>
                <a:gd name="T51" fmla="*/ 0 h 265"/>
                <a:gd name="T52" fmla="*/ 0 w 1298"/>
                <a:gd name="T53" fmla="*/ 0 h 265"/>
                <a:gd name="T54" fmla="*/ 0 w 1298"/>
                <a:gd name="T55" fmla="*/ 0 h 265"/>
                <a:gd name="T56" fmla="*/ 0 w 1298"/>
                <a:gd name="T57" fmla="*/ 0 h 265"/>
                <a:gd name="T58" fmla="*/ 0 w 1298"/>
                <a:gd name="T59" fmla="*/ 0 h 265"/>
                <a:gd name="T60" fmla="*/ 0 w 1298"/>
                <a:gd name="T61" fmla="*/ 0 h 265"/>
                <a:gd name="T62" fmla="*/ 0 w 1298"/>
                <a:gd name="T63" fmla="*/ 0 h 265"/>
                <a:gd name="T64" fmla="*/ 0 w 1298"/>
                <a:gd name="T65" fmla="*/ 0 h 265"/>
                <a:gd name="T66" fmla="*/ 0 w 1298"/>
                <a:gd name="T67" fmla="*/ 0 h 265"/>
                <a:gd name="T68" fmla="*/ 0 w 1298"/>
                <a:gd name="T69" fmla="*/ 0 h 265"/>
                <a:gd name="T70" fmla="*/ 0 w 1298"/>
                <a:gd name="T71" fmla="*/ 0 h 265"/>
                <a:gd name="T72" fmla="*/ 0 w 1298"/>
                <a:gd name="T73" fmla="*/ 0 h 265"/>
                <a:gd name="T74" fmla="*/ 0 w 1298"/>
                <a:gd name="T75" fmla="*/ 0 h 265"/>
                <a:gd name="T76" fmla="*/ 0 w 1298"/>
                <a:gd name="T77" fmla="*/ 0 h 265"/>
                <a:gd name="T78" fmla="*/ 0 w 1298"/>
                <a:gd name="T79" fmla="*/ 0 h 265"/>
                <a:gd name="T80" fmla="*/ 0 w 1298"/>
                <a:gd name="T81" fmla="*/ 0 h 265"/>
                <a:gd name="T82" fmla="*/ 0 w 1298"/>
                <a:gd name="T83" fmla="*/ 0 h 265"/>
                <a:gd name="T84" fmla="*/ 0 w 1298"/>
                <a:gd name="T85" fmla="*/ 0 h 265"/>
                <a:gd name="T86" fmla="*/ 0 w 1298"/>
                <a:gd name="T87" fmla="*/ 0 h 265"/>
                <a:gd name="T88" fmla="*/ 0 w 1298"/>
                <a:gd name="T89" fmla="*/ 0 h 265"/>
                <a:gd name="T90" fmla="*/ 0 w 1298"/>
                <a:gd name="T91" fmla="*/ 0 h 265"/>
                <a:gd name="T92" fmla="*/ 0 w 1298"/>
                <a:gd name="T93" fmla="*/ 0 h 265"/>
                <a:gd name="T94" fmla="*/ 0 w 1298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65"/>
                <a:gd name="T146" fmla="*/ 1298 w 1298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65">
                  <a:moveTo>
                    <a:pt x="105" y="0"/>
                  </a:moveTo>
                  <a:lnTo>
                    <a:pt x="137" y="2"/>
                  </a:lnTo>
                  <a:lnTo>
                    <a:pt x="168" y="3"/>
                  </a:lnTo>
                  <a:lnTo>
                    <a:pt x="195" y="4"/>
                  </a:lnTo>
                  <a:lnTo>
                    <a:pt x="221" y="5"/>
                  </a:lnTo>
                  <a:lnTo>
                    <a:pt x="244" y="7"/>
                  </a:lnTo>
                  <a:lnTo>
                    <a:pt x="266" y="8"/>
                  </a:lnTo>
                  <a:lnTo>
                    <a:pt x="288" y="9"/>
                  </a:lnTo>
                  <a:lnTo>
                    <a:pt x="308" y="9"/>
                  </a:lnTo>
                  <a:lnTo>
                    <a:pt x="327" y="10"/>
                  </a:lnTo>
                  <a:lnTo>
                    <a:pt x="347" y="11"/>
                  </a:lnTo>
                  <a:lnTo>
                    <a:pt x="365" y="12"/>
                  </a:lnTo>
                  <a:lnTo>
                    <a:pt x="384" y="13"/>
                  </a:lnTo>
                  <a:lnTo>
                    <a:pt x="403" y="14"/>
                  </a:lnTo>
                  <a:lnTo>
                    <a:pt x="423" y="15"/>
                  </a:lnTo>
                  <a:lnTo>
                    <a:pt x="444" y="16"/>
                  </a:lnTo>
                  <a:lnTo>
                    <a:pt x="465" y="17"/>
                  </a:lnTo>
                  <a:lnTo>
                    <a:pt x="489" y="18"/>
                  </a:lnTo>
                  <a:lnTo>
                    <a:pt x="514" y="19"/>
                  </a:lnTo>
                  <a:lnTo>
                    <a:pt x="541" y="21"/>
                  </a:lnTo>
                  <a:lnTo>
                    <a:pt x="570" y="22"/>
                  </a:lnTo>
                  <a:lnTo>
                    <a:pt x="602" y="24"/>
                  </a:lnTo>
                  <a:lnTo>
                    <a:pt x="635" y="26"/>
                  </a:lnTo>
                  <a:lnTo>
                    <a:pt x="673" y="29"/>
                  </a:lnTo>
                  <a:lnTo>
                    <a:pt x="713" y="31"/>
                  </a:lnTo>
                  <a:lnTo>
                    <a:pt x="757" y="33"/>
                  </a:lnTo>
                  <a:lnTo>
                    <a:pt x="805" y="36"/>
                  </a:lnTo>
                  <a:lnTo>
                    <a:pt x="856" y="38"/>
                  </a:lnTo>
                  <a:lnTo>
                    <a:pt x="913" y="41"/>
                  </a:lnTo>
                  <a:lnTo>
                    <a:pt x="974" y="45"/>
                  </a:lnTo>
                  <a:lnTo>
                    <a:pt x="1039" y="48"/>
                  </a:lnTo>
                  <a:lnTo>
                    <a:pt x="1110" y="52"/>
                  </a:lnTo>
                  <a:lnTo>
                    <a:pt x="1186" y="57"/>
                  </a:lnTo>
                  <a:lnTo>
                    <a:pt x="1214" y="61"/>
                  </a:lnTo>
                  <a:lnTo>
                    <a:pt x="1237" y="69"/>
                  </a:lnTo>
                  <a:lnTo>
                    <a:pt x="1256" y="80"/>
                  </a:lnTo>
                  <a:lnTo>
                    <a:pt x="1271" y="95"/>
                  </a:lnTo>
                  <a:lnTo>
                    <a:pt x="1283" y="111"/>
                  </a:lnTo>
                  <a:lnTo>
                    <a:pt x="1291" y="130"/>
                  </a:lnTo>
                  <a:lnTo>
                    <a:pt x="1296" y="149"/>
                  </a:lnTo>
                  <a:lnTo>
                    <a:pt x="1298" y="168"/>
                  </a:lnTo>
                  <a:lnTo>
                    <a:pt x="1298" y="188"/>
                  </a:lnTo>
                  <a:lnTo>
                    <a:pt x="1293" y="207"/>
                  </a:lnTo>
                  <a:lnTo>
                    <a:pt x="1285" y="223"/>
                  </a:lnTo>
                  <a:lnTo>
                    <a:pt x="1272" y="238"/>
                  </a:lnTo>
                  <a:lnTo>
                    <a:pt x="1257" y="249"/>
                  </a:lnTo>
                  <a:lnTo>
                    <a:pt x="1238" y="258"/>
                  </a:lnTo>
                  <a:lnTo>
                    <a:pt x="1217" y="264"/>
                  </a:lnTo>
                  <a:lnTo>
                    <a:pt x="1191" y="265"/>
                  </a:lnTo>
                  <a:lnTo>
                    <a:pt x="1159" y="263"/>
                  </a:lnTo>
                  <a:lnTo>
                    <a:pt x="1128" y="260"/>
                  </a:lnTo>
                  <a:lnTo>
                    <a:pt x="1101" y="258"/>
                  </a:lnTo>
                  <a:lnTo>
                    <a:pt x="1075" y="257"/>
                  </a:lnTo>
                  <a:lnTo>
                    <a:pt x="1052" y="255"/>
                  </a:lnTo>
                  <a:lnTo>
                    <a:pt x="1030" y="254"/>
                  </a:lnTo>
                  <a:lnTo>
                    <a:pt x="1008" y="253"/>
                  </a:lnTo>
                  <a:lnTo>
                    <a:pt x="988" y="251"/>
                  </a:lnTo>
                  <a:lnTo>
                    <a:pt x="969" y="250"/>
                  </a:lnTo>
                  <a:lnTo>
                    <a:pt x="949" y="249"/>
                  </a:lnTo>
                  <a:lnTo>
                    <a:pt x="931" y="248"/>
                  </a:lnTo>
                  <a:lnTo>
                    <a:pt x="912" y="247"/>
                  </a:lnTo>
                  <a:lnTo>
                    <a:pt x="892" y="246"/>
                  </a:lnTo>
                  <a:lnTo>
                    <a:pt x="872" y="245"/>
                  </a:lnTo>
                  <a:lnTo>
                    <a:pt x="852" y="243"/>
                  </a:lnTo>
                  <a:lnTo>
                    <a:pt x="831" y="242"/>
                  </a:lnTo>
                  <a:lnTo>
                    <a:pt x="808" y="241"/>
                  </a:lnTo>
                  <a:lnTo>
                    <a:pt x="783" y="240"/>
                  </a:lnTo>
                  <a:lnTo>
                    <a:pt x="755" y="238"/>
                  </a:lnTo>
                  <a:lnTo>
                    <a:pt x="727" y="237"/>
                  </a:lnTo>
                  <a:lnTo>
                    <a:pt x="695" y="235"/>
                  </a:lnTo>
                  <a:lnTo>
                    <a:pt x="661" y="234"/>
                  </a:lnTo>
                  <a:lnTo>
                    <a:pt x="623" y="231"/>
                  </a:lnTo>
                  <a:lnTo>
                    <a:pt x="582" y="229"/>
                  </a:lnTo>
                  <a:lnTo>
                    <a:pt x="538" y="227"/>
                  </a:lnTo>
                  <a:lnTo>
                    <a:pt x="490" y="224"/>
                  </a:lnTo>
                  <a:lnTo>
                    <a:pt x="438" y="222"/>
                  </a:lnTo>
                  <a:lnTo>
                    <a:pt x="381" y="219"/>
                  </a:lnTo>
                  <a:lnTo>
                    <a:pt x="320" y="216"/>
                  </a:lnTo>
                  <a:lnTo>
                    <a:pt x="254" y="213"/>
                  </a:lnTo>
                  <a:lnTo>
                    <a:pt x="183" y="210"/>
                  </a:lnTo>
                  <a:lnTo>
                    <a:pt x="107" y="206"/>
                  </a:lnTo>
                  <a:lnTo>
                    <a:pt x="83" y="202"/>
                  </a:lnTo>
                  <a:lnTo>
                    <a:pt x="63" y="194"/>
                  </a:lnTo>
                  <a:lnTo>
                    <a:pt x="45" y="183"/>
                  </a:lnTo>
                  <a:lnTo>
                    <a:pt x="30" y="168"/>
                  </a:lnTo>
                  <a:lnTo>
                    <a:pt x="18" y="152"/>
                  </a:lnTo>
                  <a:lnTo>
                    <a:pt x="9" y="133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2" y="73"/>
                  </a:lnTo>
                  <a:lnTo>
                    <a:pt x="7" y="55"/>
                  </a:lnTo>
                  <a:lnTo>
                    <a:pt x="15" y="40"/>
                  </a:lnTo>
                  <a:lnTo>
                    <a:pt x="26" y="25"/>
                  </a:lnTo>
                  <a:lnTo>
                    <a:pt x="42" y="14"/>
                  </a:lnTo>
                  <a:lnTo>
                    <a:pt x="60" y="5"/>
                  </a:lnTo>
                  <a:lnTo>
                    <a:pt x="80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60" name="Freeform 156"/>
            <p:cNvSpPr>
              <a:spLocks/>
            </p:cNvSpPr>
            <p:nvPr/>
          </p:nvSpPr>
          <p:spPr bwMode="auto">
            <a:xfrm>
              <a:off x="4208" y="1563"/>
              <a:ext cx="129" cy="21"/>
            </a:xfrm>
            <a:custGeom>
              <a:avLst/>
              <a:gdLst>
                <a:gd name="T0" fmla="*/ 0 w 1289"/>
                <a:gd name="T1" fmla="*/ 0 h 255"/>
                <a:gd name="T2" fmla="*/ 0 w 1289"/>
                <a:gd name="T3" fmla="*/ 0 h 255"/>
                <a:gd name="T4" fmla="*/ 0 w 1289"/>
                <a:gd name="T5" fmla="*/ 0 h 255"/>
                <a:gd name="T6" fmla="*/ 0 w 1289"/>
                <a:gd name="T7" fmla="*/ 0 h 255"/>
                <a:gd name="T8" fmla="*/ 0 w 1289"/>
                <a:gd name="T9" fmla="*/ 0 h 255"/>
                <a:gd name="T10" fmla="*/ 0 w 1289"/>
                <a:gd name="T11" fmla="*/ 0 h 255"/>
                <a:gd name="T12" fmla="*/ 0 w 1289"/>
                <a:gd name="T13" fmla="*/ 0 h 255"/>
                <a:gd name="T14" fmla="*/ 0 w 1289"/>
                <a:gd name="T15" fmla="*/ 0 h 255"/>
                <a:gd name="T16" fmla="*/ 0 w 1289"/>
                <a:gd name="T17" fmla="*/ 0 h 255"/>
                <a:gd name="T18" fmla="*/ 0 w 1289"/>
                <a:gd name="T19" fmla="*/ 0 h 255"/>
                <a:gd name="T20" fmla="*/ 0 w 1289"/>
                <a:gd name="T21" fmla="*/ 0 h 255"/>
                <a:gd name="T22" fmla="*/ 0 w 1289"/>
                <a:gd name="T23" fmla="*/ 0 h 255"/>
                <a:gd name="T24" fmla="*/ 0 w 1289"/>
                <a:gd name="T25" fmla="*/ 0 h 255"/>
                <a:gd name="T26" fmla="*/ 0 w 1289"/>
                <a:gd name="T27" fmla="*/ 0 h 255"/>
                <a:gd name="T28" fmla="*/ 0 w 1289"/>
                <a:gd name="T29" fmla="*/ 0 h 255"/>
                <a:gd name="T30" fmla="*/ 0 w 1289"/>
                <a:gd name="T31" fmla="*/ 0 h 255"/>
                <a:gd name="T32" fmla="*/ 0 w 1289"/>
                <a:gd name="T33" fmla="*/ 0 h 255"/>
                <a:gd name="T34" fmla="*/ 0 w 1289"/>
                <a:gd name="T35" fmla="*/ 0 h 255"/>
                <a:gd name="T36" fmla="*/ 0 w 1289"/>
                <a:gd name="T37" fmla="*/ 0 h 255"/>
                <a:gd name="T38" fmla="*/ 0 w 1289"/>
                <a:gd name="T39" fmla="*/ 0 h 255"/>
                <a:gd name="T40" fmla="*/ 0 w 1289"/>
                <a:gd name="T41" fmla="*/ 0 h 255"/>
                <a:gd name="T42" fmla="*/ 0 w 1289"/>
                <a:gd name="T43" fmla="*/ 0 h 255"/>
                <a:gd name="T44" fmla="*/ 0 w 1289"/>
                <a:gd name="T45" fmla="*/ 0 h 255"/>
                <a:gd name="T46" fmla="*/ 0 w 1289"/>
                <a:gd name="T47" fmla="*/ 0 h 255"/>
                <a:gd name="T48" fmla="*/ 0 w 1289"/>
                <a:gd name="T49" fmla="*/ 0 h 255"/>
                <a:gd name="T50" fmla="*/ 0 w 1289"/>
                <a:gd name="T51" fmla="*/ 0 h 255"/>
                <a:gd name="T52" fmla="*/ 0 w 1289"/>
                <a:gd name="T53" fmla="*/ 0 h 255"/>
                <a:gd name="T54" fmla="*/ 0 w 1289"/>
                <a:gd name="T55" fmla="*/ 0 h 255"/>
                <a:gd name="T56" fmla="*/ 0 w 1289"/>
                <a:gd name="T57" fmla="*/ 0 h 255"/>
                <a:gd name="T58" fmla="*/ 0 w 1289"/>
                <a:gd name="T59" fmla="*/ 0 h 255"/>
                <a:gd name="T60" fmla="*/ 0 w 1289"/>
                <a:gd name="T61" fmla="*/ 0 h 255"/>
                <a:gd name="T62" fmla="*/ 0 w 1289"/>
                <a:gd name="T63" fmla="*/ 0 h 255"/>
                <a:gd name="T64" fmla="*/ 0 w 1289"/>
                <a:gd name="T65" fmla="*/ 0 h 255"/>
                <a:gd name="T66" fmla="*/ 0 w 1289"/>
                <a:gd name="T67" fmla="*/ 0 h 255"/>
                <a:gd name="T68" fmla="*/ 0 w 1289"/>
                <a:gd name="T69" fmla="*/ 0 h 255"/>
                <a:gd name="T70" fmla="*/ 0 w 1289"/>
                <a:gd name="T71" fmla="*/ 0 h 255"/>
                <a:gd name="T72" fmla="*/ 0 w 1289"/>
                <a:gd name="T73" fmla="*/ 0 h 255"/>
                <a:gd name="T74" fmla="*/ 0 w 1289"/>
                <a:gd name="T75" fmla="*/ 0 h 255"/>
                <a:gd name="T76" fmla="*/ 0 w 1289"/>
                <a:gd name="T77" fmla="*/ 0 h 255"/>
                <a:gd name="T78" fmla="*/ 0 w 1289"/>
                <a:gd name="T79" fmla="*/ 0 h 255"/>
                <a:gd name="T80" fmla="*/ 0 w 1289"/>
                <a:gd name="T81" fmla="*/ 0 h 255"/>
                <a:gd name="T82" fmla="*/ 0 w 1289"/>
                <a:gd name="T83" fmla="*/ 0 h 255"/>
                <a:gd name="T84" fmla="*/ 0 w 1289"/>
                <a:gd name="T85" fmla="*/ 0 h 255"/>
                <a:gd name="T86" fmla="*/ 0 w 1289"/>
                <a:gd name="T87" fmla="*/ 0 h 255"/>
                <a:gd name="T88" fmla="*/ 0 w 1289"/>
                <a:gd name="T89" fmla="*/ 0 h 255"/>
                <a:gd name="T90" fmla="*/ 0 w 1289"/>
                <a:gd name="T91" fmla="*/ 0 h 255"/>
                <a:gd name="T92" fmla="*/ 0 w 1289"/>
                <a:gd name="T93" fmla="*/ 0 h 255"/>
                <a:gd name="T94" fmla="*/ 0 w 1289"/>
                <a:gd name="T95" fmla="*/ 0 h 2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9"/>
                <a:gd name="T145" fmla="*/ 0 h 255"/>
                <a:gd name="T146" fmla="*/ 1289 w 1289"/>
                <a:gd name="T147" fmla="*/ 255 h 2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9" h="255">
                  <a:moveTo>
                    <a:pt x="98" y="0"/>
                  </a:moveTo>
                  <a:lnTo>
                    <a:pt x="130" y="2"/>
                  </a:lnTo>
                  <a:lnTo>
                    <a:pt x="161" y="3"/>
                  </a:lnTo>
                  <a:lnTo>
                    <a:pt x="188" y="5"/>
                  </a:lnTo>
                  <a:lnTo>
                    <a:pt x="214" y="6"/>
                  </a:lnTo>
                  <a:lnTo>
                    <a:pt x="238" y="7"/>
                  </a:lnTo>
                  <a:lnTo>
                    <a:pt x="260" y="8"/>
                  </a:lnTo>
                  <a:lnTo>
                    <a:pt x="282" y="9"/>
                  </a:lnTo>
                  <a:lnTo>
                    <a:pt x="301" y="10"/>
                  </a:lnTo>
                  <a:lnTo>
                    <a:pt x="321" y="11"/>
                  </a:lnTo>
                  <a:lnTo>
                    <a:pt x="340" y="12"/>
                  </a:lnTo>
                  <a:lnTo>
                    <a:pt x="359" y="13"/>
                  </a:lnTo>
                  <a:lnTo>
                    <a:pt x="378" y="14"/>
                  </a:lnTo>
                  <a:lnTo>
                    <a:pt x="398" y="15"/>
                  </a:lnTo>
                  <a:lnTo>
                    <a:pt x="417" y="16"/>
                  </a:lnTo>
                  <a:lnTo>
                    <a:pt x="438" y="18"/>
                  </a:lnTo>
                  <a:lnTo>
                    <a:pt x="460" y="19"/>
                  </a:lnTo>
                  <a:lnTo>
                    <a:pt x="483" y="20"/>
                  </a:lnTo>
                  <a:lnTo>
                    <a:pt x="508" y="21"/>
                  </a:lnTo>
                  <a:lnTo>
                    <a:pt x="535" y="22"/>
                  </a:lnTo>
                  <a:lnTo>
                    <a:pt x="564" y="24"/>
                  </a:lnTo>
                  <a:lnTo>
                    <a:pt x="596" y="26"/>
                  </a:lnTo>
                  <a:lnTo>
                    <a:pt x="630" y="27"/>
                  </a:lnTo>
                  <a:lnTo>
                    <a:pt x="667" y="29"/>
                  </a:lnTo>
                  <a:lnTo>
                    <a:pt x="708" y="32"/>
                  </a:lnTo>
                  <a:lnTo>
                    <a:pt x="751" y="34"/>
                  </a:lnTo>
                  <a:lnTo>
                    <a:pt x="799" y="37"/>
                  </a:lnTo>
                  <a:lnTo>
                    <a:pt x="850" y="39"/>
                  </a:lnTo>
                  <a:lnTo>
                    <a:pt x="907" y="43"/>
                  </a:lnTo>
                  <a:lnTo>
                    <a:pt x="967" y="47"/>
                  </a:lnTo>
                  <a:lnTo>
                    <a:pt x="1033" y="51"/>
                  </a:lnTo>
                  <a:lnTo>
                    <a:pt x="1103" y="55"/>
                  </a:lnTo>
                  <a:lnTo>
                    <a:pt x="1179" y="59"/>
                  </a:lnTo>
                  <a:lnTo>
                    <a:pt x="1207" y="62"/>
                  </a:lnTo>
                  <a:lnTo>
                    <a:pt x="1230" y="69"/>
                  </a:lnTo>
                  <a:lnTo>
                    <a:pt x="1248" y="80"/>
                  </a:lnTo>
                  <a:lnTo>
                    <a:pt x="1262" y="93"/>
                  </a:lnTo>
                  <a:lnTo>
                    <a:pt x="1273" y="109"/>
                  </a:lnTo>
                  <a:lnTo>
                    <a:pt x="1281" y="125"/>
                  </a:lnTo>
                  <a:lnTo>
                    <a:pt x="1286" y="143"/>
                  </a:lnTo>
                  <a:lnTo>
                    <a:pt x="1289" y="160"/>
                  </a:lnTo>
                  <a:lnTo>
                    <a:pt x="1288" y="181"/>
                  </a:lnTo>
                  <a:lnTo>
                    <a:pt x="1283" y="200"/>
                  </a:lnTo>
                  <a:lnTo>
                    <a:pt x="1274" y="215"/>
                  </a:lnTo>
                  <a:lnTo>
                    <a:pt x="1262" y="230"/>
                  </a:lnTo>
                  <a:lnTo>
                    <a:pt x="1247" y="241"/>
                  </a:lnTo>
                  <a:lnTo>
                    <a:pt x="1229" y="248"/>
                  </a:lnTo>
                  <a:lnTo>
                    <a:pt x="1208" y="254"/>
                  </a:lnTo>
                  <a:lnTo>
                    <a:pt x="1184" y="255"/>
                  </a:lnTo>
                  <a:lnTo>
                    <a:pt x="1152" y="253"/>
                  </a:lnTo>
                  <a:lnTo>
                    <a:pt x="1121" y="250"/>
                  </a:lnTo>
                  <a:lnTo>
                    <a:pt x="1094" y="248"/>
                  </a:lnTo>
                  <a:lnTo>
                    <a:pt x="1068" y="247"/>
                  </a:lnTo>
                  <a:lnTo>
                    <a:pt x="1045" y="245"/>
                  </a:lnTo>
                  <a:lnTo>
                    <a:pt x="1023" y="244"/>
                  </a:lnTo>
                  <a:lnTo>
                    <a:pt x="1001" y="243"/>
                  </a:lnTo>
                  <a:lnTo>
                    <a:pt x="981" y="241"/>
                  </a:lnTo>
                  <a:lnTo>
                    <a:pt x="962" y="240"/>
                  </a:lnTo>
                  <a:lnTo>
                    <a:pt x="942" y="239"/>
                  </a:lnTo>
                  <a:lnTo>
                    <a:pt x="924" y="238"/>
                  </a:lnTo>
                  <a:lnTo>
                    <a:pt x="905" y="237"/>
                  </a:lnTo>
                  <a:lnTo>
                    <a:pt x="885" y="236"/>
                  </a:lnTo>
                  <a:lnTo>
                    <a:pt x="865" y="235"/>
                  </a:lnTo>
                  <a:lnTo>
                    <a:pt x="845" y="233"/>
                  </a:lnTo>
                  <a:lnTo>
                    <a:pt x="824" y="232"/>
                  </a:lnTo>
                  <a:lnTo>
                    <a:pt x="801" y="231"/>
                  </a:lnTo>
                  <a:lnTo>
                    <a:pt x="776" y="230"/>
                  </a:lnTo>
                  <a:lnTo>
                    <a:pt x="748" y="228"/>
                  </a:lnTo>
                  <a:lnTo>
                    <a:pt x="720" y="227"/>
                  </a:lnTo>
                  <a:lnTo>
                    <a:pt x="688" y="225"/>
                  </a:lnTo>
                  <a:lnTo>
                    <a:pt x="654" y="224"/>
                  </a:lnTo>
                  <a:lnTo>
                    <a:pt x="616" y="221"/>
                  </a:lnTo>
                  <a:lnTo>
                    <a:pt x="575" y="219"/>
                  </a:lnTo>
                  <a:lnTo>
                    <a:pt x="531" y="217"/>
                  </a:lnTo>
                  <a:lnTo>
                    <a:pt x="483" y="214"/>
                  </a:lnTo>
                  <a:lnTo>
                    <a:pt x="431" y="212"/>
                  </a:lnTo>
                  <a:lnTo>
                    <a:pt x="374" y="209"/>
                  </a:lnTo>
                  <a:lnTo>
                    <a:pt x="313" y="206"/>
                  </a:lnTo>
                  <a:lnTo>
                    <a:pt x="247" y="203"/>
                  </a:lnTo>
                  <a:lnTo>
                    <a:pt x="176" y="200"/>
                  </a:lnTo>
                  <a:lnTo>
                    <a:pt x="100" y="196"/>
                  </a:lnTo>
                  <a:lnTo>
                    <a:pt x="78" y="192"/>
                  </a:lnTo>
                  <a:lnTo>
                    <a:pt x="60" y="185"/>
                  </a:lnTo>
                  <a:lnTo>
                    <a:pt x="43" y="175"/>
                  </a:lnTo>
                  <a:lnTo>
                    <a:pt x="29" y="161"/>
                  </a:lnTo>
                  <a:lnTo>
                    <a:pt x="16" y="145"/>
                  </a:lnTo>
                  <a:lnTo>
                    <a:pt x="7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6" y="53"/>
                  </a:lnTo>
                  <a:lnTo>
                    <a:pt x="14" y="38"/>
                  </a:lnTo>
                  <a:lnTo>
                    <a:pt x="26" y="25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6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61" name="Freeform 157"/>
            <p:cNvSpPr>
              <a:spLocks/>
            </p:cNvSpPr>
            <p:nvPr/>
          </p:nvSpPr>
          <p:spPr bwMode="auto">
            <a:xfrm>
              <a:off x="4208" y="1564"/>
              <a:ext cx="128" cy="20"/>
            </a:xfrm>
            <a:custGeom>
              <a:avLst/>
              <a:gdLst>
                <a:gd name="T0" fmla="*/ 0 w 1277"/>
                <a:gd name="T1" fmla="*/ 0 h 243"/>
                <a:gd name="T2" fmla="*/ 0 w 1277"/>
                <a:gd name="T3" fmla="*/ 0 h 243"/>
                <a:gd name="T4" fmla="*/ 0 w 1277"/>
                <a:gd name="T5" fmla="*/ 0 h 243"/>
                <a:gd name="T6" fmla="*/ 0 w 1277"/>
                <a:gd name="T7" fmla="*/ 0 h 243"/>
                <a:gd name="T8" fmla="*/ 0 w 1277"/>
                <a:gd name="T9" fmla="*/ 0 h 243"/>
                <a:gd name="T10" fmla="*/ 0 w 1277"/>
                <a:gd name="T11" fmla="*/ 0 h 243"/>
                <a:gd name="T12" fmla="*/ 0 w 1277"/>
                <a:gd name="T13" fmla="*/ 0 h 243"/>
                <a:gd name="T14" fmla="*/ 0 w 1277"/>
                <a:gd name="T15" fmla="*/ 0 h 243"/>
                <a:gd name="T16" fmla="*/ 0 w 1277"/>
                <a:gd name="T17" fmla="*/ 0 h 243"/>
                <a:gd name="T18" fmla="*/ 0 w 1277"/>
                <a:gd name="T19" fmla="*/ 0 h 243"/>
                <a:gd name="T20" fmla="*/ 0 w 1277"/>
                <a:gd name="T21" fmla="*/ 0 h 243"/>
                <a:gd name="T22" fmla="*/ 0 w 1277"/>
                <a:gd name="T23" fmla="*/ 0 h 243"/>
                <a:gd name="T24" fmla="*/ 0 w 1277"/>
                <a:gd name="T25" fmla="*/ 0 h 243"/>
                <a:gd name="T26" fmla="*/ 0 w 1277"/>
                <a:gd name="T27" fmla="*/ 0 h 243"/>
                <a:gd name="T28" fmla="*/ 0 w 1277"/>
                <a:gd name="T29" fmla="*/ 0 h 243"/>
                <a:gd name="T30" fmla="*/ 0 w 1277"/>
                <a:gd name="T31" fmla="*/ 0 h 243"/>
                <a:gd name="T32" fmla="*/ 0 w 1277"/>
                <a:gd name="T33" fmla="*/ 0 h 243"/>
                <a:gd name="T34" fmla="*/ 0 w 1277"/>
                <a:gd name="T35" fmla="*/ 0 h 243"/>
                <a:gd name="T36" fmla="*/ 0 w 1277"/>
                <a:gd name="T37" fmla="*/ 0 h 243"/>
                <a:gd name="T38" fmla="*/ 0 w 1277"/>
                <a:gd name="T39" fmla="*/ 0 h 243"/>
                <a:gd name="T40" fmla="*/ 0 w 1277"/>
                <a:gd name="T41" fmla="*/ 0 h 243"/>
                <a:gd name="T42" fmla="*/ 0 w 1277"/>
                <a:gd name="T43" fmla="*/ 0 h 243"/>
                <a:gd name="T44" fmla="*/ 0 w 1277"/>
                <a:gd name="T45" fmla="*/ 0 h 243"/>
                <a:gd name="T46" fmla="*/ 0 w 1277"/>
                <a:gd name="T47" fmla="*/ 0 h 243"/>
                <a:gd name="T48" fmla="*/ 0 w 1277"/>
                <a:gd name="T49" fmla="*/ 0 h 243"/>
                <a:gd name="T50" fmla="*/ 0 w 1277"/>
                <a:gd name="T51" fmla="*/ 0 h 243"/>
                <a:gd name="T52" fmla="*/ 0 w 1277"/>
                <a:gd name="T53" fmla="*/ 0 h 243"/>
                <a:gd name="T54" fmla="*/ 0 w 1277"/>
                <a:gd name="T55" fmla="*/ 0 h 243"/>
                <a:gd name="T56" fmla="*/ 0 w 1277"/>
                <a:gd name="T57" fmla="*/ 0 h 243"/>
                <a:gd name="T58" fmla="*/ 0 w 1277"/>
                <a:gd name="T59" fmla="*/ 0 h 243"/>
                <a:gd name="T60" fmla="*/ 0 w 1277"/>
                <a:gd name="T61" fmla="*/ 0 h 243"/>
                <a:gd name="T62" fmla="*/ 0 w 1277"/>
                <a:gd name="T63" fmla="*/ 0 h 243"/>
                <a:gd name="T64" fmla="*/ 0 w 1277"/>
                <a:gd name="T65" fmla="*/ 0 h 243"/>
                <a:gd name="T66" fmla="*/ 0 w 1277"/>
                <a:gd name="T67" fmla="*/ 0 h 243"/>
                <a:gd name="T68" fmla="*/ 0 w 1277"/>
                <a:gd name="T69" fmla="*/ 0 h 243"/>
                <a:gd name="T70" fmla="*/ 0 w 1277"/>
                <a:gd name="T71" fmla="*/ 0 h 243"/>
                <a:gd name="T72" fmla="*/ 0 w 1277"/>
                <a:gd name="T73" fmla="*/ 0 h 243"/>
                <a:gd name="T74" fmla="*/ 0 w 1277"/>
                <a:gd name="T75" fmla="*/ 0 h 243"/>
                <a:gd name="T76" fmla="*/ 0 w 1277"/>
                <a:gd name="T77" fmla="*/ 0 h 243"/>
                <a:gd name="T78" fmla="*/ 0 w 1277"/>
                <a:gd name="T79" fmla="*/ 0 h 243"/>
                <a:gd name="T80" fmla="*/ 0 w 1277"/>
                <a:gd name="T81" fmla="*/ 0 h 243"/>
                <a:gd name="T82" fmla="*/ 0 w 1277"/>
                <a:gd name="T83" fmla="*/ 0 h 243"/>
                <a:gd name="T84" fmla="*/ 0 w 1277"/>
                <a:gd name="T85" fmla="*/ 0 h 243"/>
                <a:gd name="T86" fmla="*/ 0 w 1277"/>
                <a:gd name="T87" fmla="*/ 0 h 243"/>
                <a:gd name="T88" fmla="*/ 0 w 1277"/>
                <a:gd name="T89" fmla="*/ 0 h 243"/>
                <a:gd name="T90" fmla="*/ 0 w 1277"/>
                <a:gd name="T91" fmla="*/ 0 h 243"/>
                <a:gd name="T92" fmla="*/ 0 w 1277"/>
                <a:gd name="T93" fmla="*/ 0 h 243"/>
                <a:gd name="T94" fmla="*/ 0 w 1277"/>
                <a:gd name="T95" fmla="*/ 0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7"/>
                <a:gd name="T145" fmla="*/ 0 h 243"/>
                <a:gd name="T146" fmla="*/ 1277 w 1277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7" h="243">
                  <a:moveTo>
                    <a:pt x="93" y="0"/>
                  </a:moveTo>
                  <a:lnTo>
                    <a:pt x="125" y="2"/>
                  </a:lnTo>
                  <a:lnTo>
                    <a:pt x="156" y="3"/>
                  </a:lnTo>
                  <a:lnTo>
                    <a:pt x="183" y="4"/>
                  </a:lnTo>
                  <a:lnTo>
                    <a:pt x="209" y="6"/>
                  </a:lnTo>
                  <a:lnTo>
                    <a:pt x="233" y="7"/>
                  </a:lnTo>
                  <a:lnTo>
                    <a:pt x="255" y="8"/>
                  </a:lnTo>
                  <a:lnTo>
                    <a:pt x="277" y="9"/>
                  </a:lnTo>
                  <a:lnTo>
                    <a:pt x="296" y="10"/>
                  </a:lnTo>
                  <a:lnTo>
                    <a:pt x="316" y="11"/>
                  </a:lnTo>
                  <a:lnTo>
                    <a:pt x="335" y="12"/>
                  </a:lnTo>
                  <a:lnTo>
                    <a:pt x="354" y="13"/>
                  </a:lnTo>
                  <a:lnTo>
                    <a:pt x="373" y="14"/>
                  </a:lnTo>
                  <a:lnTo>
                    <a:pt x="393" y="15"/>
                  </a:lnTo>
                  <a:lnTo>
                    <a:pt x="412" y="16"/>
                  </a:lnTo>
                  <a:lnTo>
                    <a:pt x="433" y="17"/>
                  </a:lnTo>
                  <a:lnTo>
                    <a:pt x="455" y="18"/>
                  </a:lnTo>
                  <a:lnTo>
                    <a:pt x="478" y="19"/>
                  </a:lnTo>
                  <a:lnTo>
                    <a:pt x="503" y="20"/>
                  </a:lnTo>
                  <a:lnTo>
                    <a:pt x="530" y="21"/>
                  </a:lnTo>
                  <a:lnTo>
                    <a:pt x="559" y="23"/>
                  </a:lnTo>
                  <a:lnTo>
                    <a:pt x="591" y="24"/>
                  </a:lnTo>
                  <a:lnTo>
                    <a:pt x="625" y="26"/>
                  </a:lnTo>
                  <a:lnTo>
                    <a:pt x="662" y="28"/>
                  </a:lnTo>
                  <a:lnTo>
                    <a:pt x="703" y="30"/>
                  </a:lnTo>
                  <a:lnTo>
                    <a:pt x="746" y="33"/>
                  </a:lnTo>
                  <a:lnTo>
                    <a:pt x="794" y="36"/>
                  </a:lnTo>
                  <a:lnTo>
                    <a:pt x="845" y="39"/>
                  </a:lnTo>
                  <a:lnTo>
                    <a:pt x="902" y="42"/>
                  </a:lnTo>
                  <a:lnTo>
                    <a:pt x="962" y="45"/>
                  </a:lnTo>
                  <a:lnTo>
                    <a:pt x="1028" y="49"/>
                  </a:lnTo>
                  <a:lnTo>
                    <a:pt x="1098" y="53"/>
                  </a:lnTo>
                  <a:lnTo>
                    <a:pt x="1174" y="57"/>
                  </a:lnTo>
                  <a:lnTo>
                    <a:pt x="1202" y="61"/>
                  </a:lnTo>
                  <a:lnTo>
                    <a:pt x="1224" y="69"/>
                  </a:lnTo>
                  <a:lnTo>
                    <a:pt x="1241" y="79"/>
                  </a:lnTo>
                  <a:lnTo>
                    <a:pt x="1254" y="91"/>
                  </a:lnTo>
                  <a:lnTo>
                    <a:pt x="1265" y="106"/>
                  </a:lnTo>
                  <a:lnTo>
                    <a:pt x="1271" y="123"/>
                  </a:lnTo>
                  <a:lnTo>
                    <a:pt x="1275" y="139"/>
                  </a:lnTo>
                  <a:lnTo>
                    <a:pt x="1277" y="156"/>
                  </a:lnTo>
                  <a:lnTo>
                    <a:pt x="1277" y="175"/>
                  </a:lnTo>
                  <a:lnTo>
                    <a:pt x="1274" y="193"/>
                  </a:lnTo>
                  <a:lnTo>
                    <a:pt x="1266" y="207"/>
                  </a:lnTo>
                  <a:lnTo>
                    <a:pt x="1254" y="221"/>
                  </a:lnTo>
                  <a:lnTo>
                    <a:pt x="1239" y="230"/>
                  </a:lnTo>
                  <a:lnTo>
                    <a:pt x="1222" y="237"/>
                  </a:lnTo>
                  <a:lnTo>
                    <a:pt x="1202" y="242"/>
                  </a:lnTo>
                  <a:lnTo>
                    <a:pt x="1179" y="243"/>
                  </a:lnTo>
                  <a:lnTo>
                    <a:pt x="1147" y="241"/>
                  </a:lnTo>
                  <a:lnTo>
                    <a:pt x="1116" y="238"/>
                  </a:lnTo>
                  <a:lnTo>
                    <a:pt x="1089" y="236"/>
                  </a:lnTo>
                  <a:lnTo>
                    <a:pt x="1063" y="235"/>
                  </a:lnTo>
                  <a:lnTo>
                    <a:pt x="1040" y="233"/>
                  </a:lnTo>
                  <a:lnTo>
                    <a:pt x="1018" y="232"/>
                  </a:lnTo>
                  <a:lnTo>
                    <a:pt x="996" y="231"/>
                  </a:lnTo>
                  <a:lnTo>
                    <a:pt x="976" y="229"/>
                  </a:lnTo>
                  <a:lnTo>
                    <a:pt x="957" y="228"/>
                  </a:lnTo>
                  <a:lnTo>
                    <a:pt x="937" y="227"/>
                  </a:lnTo>
                  <a:lnTo>
                    <a:pt x="919" y="226"/>
                  </a:lnTo>
                  <a:lnTo>
                    <a:pt x="900" y="225"/>
                  </a:lnTo>
                  <a:lnTo>
                    <a:pt x="880" y="224"/>
                  </a:lnTo>
                  <a:lnTo>
                    <a:pt x="860" y="223"/>
                  </a:lnTo>
                  <a:lnTo>
                    <a:pt x="840" y="221"/>
                  </a:lnTo>
                  <a:lnTo>
                    <a:pt x="819" y="220"/>
                  </a:lnTo>
                  <a:lnTo>
                    <a:pt x="796" y="219"/>
                  </a:lnTo>
                  <a:lnTo>
                    <a:pt x="771" y="218"/>
                  </a:lnTo>
                  <a:lnTo>
                    <a:pt x="743" y="216"/>
                  </a:lnTo>
                  <a:lnTo>
                    <a:pt x="715" y="215"/>
                  </a:lnTo>
                  <a:lnTo>
                    <a:pt x="683" y="213"/>
                  </a:lnTo>
                  <a:lnTo>
                    <a:pt x="649" y="212"/>
                  </a:lnTo>
                  <a:lnTo>
                    <a:pt x="611" y="209"/>
                  </a:lnTo>
                  <a:lnTo>
                    <a:pt x="570" y="207"/>
                  </a:lnTo>
                  <a:lnTo>
                    <a:pt x="526" y="205"/>
                  </a:lnTo>
                  <a:lnTo>
                    <a:pt x="478" y="202"/>
                  </a:lnTo>
                  <a:lnTo>
                    <a:pt x="426" y="200"/>
                  </a:lnTo>
                  <a:lnTo>
                    <a:pt x="369" y="197"/>
                  </a:lnTo>
                  <a:lnTo>
                    <a:pt x="308" y="194"/>
                  </a:lnTo>
                  <a:lnTo>
                    <a:pt x="242" y="191"/>
                  </a:lnTo>
                  <a:lnTo>
                    <a:pt x="171" y="188"/>
                  </a:lnTo>
                  <a:lnTo>
                    <a:pt x="95" y="184"/>
                  </a:lnTo>
                  <a:lnTo>
                    <a:pt x="75" y="180"/>
                  </a:lnTo>
                  <a:lnTo>
                    <a:pt x="58" y="174"/>
                  </a:lnTo>
                  <a:lnTo>
                    <a:pt x="43" y="164"/>
                  </a:lnTo>
                  <a:lnTo>
                    <a:pt x="29" y="151"/>
                  </a:lnTo>
                  <a:lnTo>
                    <a:pt x="17" y="136"/>
                  </a:lnTo>
                  <a:lnTo>
                    <a:pt x="8" y="119"/>
                  </a:lnTo>
                  <a:lnTo>
                    <a:pt x="3" y="100"/>
                  </a:lnTo>
                  <a:lnTo>
                    <a:pt x="0" y="79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3"/>
                  </a:lnTo>
                  <a:lnTo>
                    <a:pt x="26" y="22"/>
                  </a:lnTo>
                  <a:lnTo>
                    <a:pt x="39" y="12"/>
                  </a:lnTo>
                  <a:lnTo>
                    <a:pt x="55" y="6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62" name="Freeform 158"/>
            <p:cNvSpPr>
              <a:spLocks/>
            </p:cNvSpPr>
            <p:nvPr/>
          </p:nvSpPr>
          <p:spPr bwMode="auto">
            <a:xfrm>
              <a:off x="4209" y="1565"/>
              <a:ext cx="127" cy="19"/>
            </a:xfrm>
            <a:custGeom>
              <a:avLst/>
              <a:gdLst>
                <a:gd name="T0" fmla="*/ 0 w 1267"/>
                <a:gd name="T1" fmla="*/ 0 h 233"/>
                <a:gd name="T2" fmla="*/ 0 w 1267"/>
                <a:gd name="T3" fmla="*/ 0 h 233"/>
                <a:gd name="T4" fmla="*/ 0 w 1267"/>
                <a:gd name="T5" fmla="*/ 0 h 233"/>
                <a:gd name="T6" fmla="*/ 0 w 1267"/>
                <a:gd name="T7" fmla="*/ 0 h 233"/>
                <a:gd name="T8" fmla="*/ 0 w 1267"/>
                <a:gd name="T9" fmla="*/ 0 h 233"/>
                <a:gd name="T10" fmla="*/ 0 w 1267"/>
                <a:gd name="T11" fmla="*/ 0 h 233"/>
                <a:gd name="T12" fmla="*/ 0 w 1267"/>
                <a:gd name="T13" fmla="*/ 0 h 233"/>
                <a:gd name="T14" fmla="*/ 0 w 1267"/>
                <a:gd name="T15" fmla="*/ 0 h 233"/>
                <a:gd name="T16" fmla="*/ 0 w 1267"/>
                <a:gd name="T17" fmla="*/ 0 h 233"/>
                <a:gd name="T18" fmla="*/ 0 w 1267"/>
                <a:gd name="T19" fmla="*/ 0 h 233"/>
                <a:gd name="T20" fmla="*/ 0 w 1267"/>
                <a:gd name="T21" fmla="*/ 0 h 233"/>
                <a:gd name="T22" fmla="*/ 0 w 1267"/>
                <a:gd name="T23" fmla="*/ 0 h 233"/>
                <a:gd name="T24" fmla="*/ 0 w 1267"/>
                <a:gd name="T25" fmla="*/ 0 h 233"/>
                <a:gd name="T26" fmla="*/ 0 w 1267"/>
                <a:gd name="T27" fmla="*/ 0 h 233"/>
                <a:gd name="T28" fmla="*/ 0 w 1267"/>
                <a:gd name="T29" fmla="*/ 0 h 233"/>
                <a:gd name="T30" fmla="*/ 0 w 1267"/>
                <a:gd name="T31" fmla="*/ 0 h 233"/>
                <a:gd name="T32" fmla="*/ 0 w 1267"/>
                <a:gd name="T33" fmla="*/ 0 h 233"/>
                <a:gd name="T34" fmla="*/ 0 w 1267"/>
                <a:gd name="T35" fmla="*/ 0 h 233"/>
                <a:gd name="T36" fmla="*/ 0 w 1267"/>
                <a:gd name="T37" fmla="*/ 0 h 233"/>
                <a:gd name="T38" fmla="*/ 0 w 1267"/>
                <a:gd name="T39" fmla="*/ 0 h 233"/>
                <a:gd name="T40" fmla="*/ 0 w 1267"/>
                <a:gd name="T41" fmla="*/ 0 h 233"/>
                <a:gd name="T42" fmla="*/ 0 w 1267"/>
                <a:gd name="T43" fmla="*/ 0 h 233"/>
                <a:gd name="T44" fmla="*/ 0 w 1267"/>
                <a:gd name="T45" fmla="*/ 0 h 233"/>
                <a:gd name="T46" fmla="*/ 0 w 1267"/>
                <a:gd name="T47" fmla="*/ 0 h 233"/>
                <a:gd name="T48" fmla="*/ 0 w 1267"/>
                <a:gd name="T49" fmla="*/ 0 h 233"/>
                <a:gd name="T50" fmla="*/ 0 w 1267"/>
                <a:gd name="T51" fmla="*/ 0 h 233"/>
                <a:gd name="T52" fmla="*/ 0 w 1267"/>
                <a:gd name="T53" fmla="*/ 0 h 233"/>
                <a:gd name="T54" fmla="*/ 0 w 1267"/>
                <a:gd name="T55" fmla="*/ 0 h 233"/>
                <a:gd name="T56" fmla="*/ 0 w 1267"/>
                <a:gd name="T57" fmla="*/ 0 h 233"/>
                <a:gd name="T58" fmla="*/ 0 w 1267"/>
                <a:gd name="T59" fmla="*/ 0 h 233"/>
                <a:gd name="T60" fmla="*/ 0 w 1267"/>
                <a:gd name="T61" fmla="*/ 0 h 233"/>
                <a:gd name="T62" fmla="*/ 0 w 1267"/>
                <a:gd name="T63" fmla="*/ 0 h 233"/>
                <a:gd name="T64" fmla="*/ 0 w 1267"/>
                <a:gd name="T65" fmla="*/ 0 h 233"/>
                <a:gd name="T66" fmla="*/ 0 w 1267"/>
                <a:gd name="T67" fmla="*/ 0 h 233"/>
                <a:gd name="T68" fmla="*/ 0 w 1267"/>
                <a:gd name="T69" fmla="*/ 0 h 233"/>
                <a:gd name="T70" fmla="*/ 0 w 1267"/>
                <a:gd name="T71" fmla="*/ 0 h 233"/>
                <a:gd name="T72" fmla="*/ 0 w 1267"/>
                <a:gd name="T73" fmla="*/ 0 h 233"/>
                <a:gd name="T74" fmla="*/ 0 w 1267"/>
                <a:gd name="T75" fmla="*/ 0 h 233"/>
                <a:gd name="T76" fmla="*/ 0 w 1267"/>
                <a:gd name="T77" fmla="*/ 0 h 233"/>
                <a:gd name="T78" fmla="*/ 0 w 1267"/>
                <a:gd name="T79" fmla="*/ 0 h 233"/>
                <a:gd name="T80" fmla="*/ 0 w 1267"/>
                <a:gd name="T81" fmla="*/ 0 h 233"/>
                <a:gd name="T82" fmla="*/ 0 w 1267"/>
                <a:gd name="T83" fmla="*/ 0 h 233"/>
                <a:gd name="T84" fmla="*/ 0 w 1267"/>
                <a:gd name="T85" fmla="*/ 0 h 233"/>
                <a:gd name="T86" fmla="*/ 0 w 1267"/>
                <a:gd name="T87" fmla="*/ 0 h 233"/>
                <a:gd name="T88" fmla="*/ 0 w 1267"/>
                <a:gd name="T89" fmla="*/ 0 h 233"/>
                <a:gd name="T90" fmla="*/ 0 w 1267"/>
                <a:gd name="T91" fmla="*/ 0 h 233"/>
                <a:gd name="T92" fmla="*/ 0 w 1267"/>
                <a:gd name="T93" fmla="*/ 0 h 233"/>
                <a:gd name="T94" fmla="*/ 0 w 1267"/>
                <a:gd name="T95" fmla="*/ 0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33"/>
                <a:gd name="T146" fmla="*/ 1267 w 1267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33">
                  <a:moveTo>
                    <a:pt x="86" y="0"/>
                  </a:moveTo>
                  <a:lnTo>
                    <a:pt x="118" y="2"/>
                  </a:lnTo>
                  <a:lnTo>
                    <a:pt x="149" y="3"/>
                  </a:lnTo>
                  <a:lnTo>
                    <a:pt x="176" y="5"/>
                  </a:lnTo>
                  <a:lnTo>
                    <a:pt x="202" y="6"/>
                  </a:lnTo>
                  <a:lnTo>
                    <a:pt x="226" y="8"/>
                  </a:lnTo>
                  <a:lnTo>
                    <a:pt x="248" y="9"/>
                  </a:lnTo>
                  <a:lnTo>
                    <a:pt x="270" y="10"/>
                  </a:lnTo>
                  <a:lnTo>
                    <a:pt x="289" y="11"/>
                  </a:lnTo>
                  <a:lnTo>
                    <a:pt x="309" y="12"/>
                  </a:lnTo>
                  <a:lnTo>
                    <a:pt x="328" y="13"/>
                  </a:lnTo>
                  <a:lnTo>
                    <a:pt x="347" y="14"/>
                  </a:lnTo>
                  <a:lnTo>
                    <a:pt x="366" y="15"/>
                  </a:lnTo>
                  <a:lnTo>
                    <a:pt x="386" y="16"/>
                  </a:lnTo>
                  <a:lnTo>
                    <a:pt x="405" y="17"/>
                  </a:lnTo>
                  <a:lnTo>
                    <a:pt x="426" y="18"/>
                  </a:lnTo>
                  <a:lnTo>
                    <a:pt x="449" y="19"/>
                  </a:lnTo>
                  <a:lnTo>
                    <a:pt x="472" y="20"/>
                  </a:lnTo>
                  <a:lnTo>
                    <a:pt x="496" y="22"/>
                  </a:lnTo>
                  <a:lnTo>
                    <a:pt x="524" y="23"/>
                  </a:lnTo>
                  <a:lnTo>
                    <a:pt x="553" y="26"/>
                  </a:lnTo>
                  <a:lnTo>
                    <a:pt x="585" y="27"/>
                  </a:lnTo>
                  <a:lnTo>
                    <a:pt x="619" y="29"/>
                  </a:lnTo>
                  <a:lnTo>
                    <a:pt x="656" y="31"/>
                  </a:lnTo>
                  <a:lnTo>
                    <a:pt x="697" y="33"/>
                  </a:lnTo>
                  <a:lnTo>
                    <a:pt x="741" y="36"/>
                  </a:lnTo>
                  <a:lnTo>
                    <a:pt x="789" y="38"/>
                  </a:lnTo>
                  <a:lnTo>
                    <a:pt x="840" y="41"/>
                  </a:lnTo>
                  <a:lnTo>
                    <a:pt x="897" y="44"/>
                  </a:lnTo>
                  <a:lnTo>
                    <a:pt x="958" y="47"/>
                  </a:lnTo>
                  <a:lnTo>
                    <a:pt x="1023" y="51"/>
                  </a:lnTo>
                  <a:lnTo>
                    <a:pt x="1094" y="56"/>
                  </a:lnTo>
                  <a:lnTo>
                    <a:pt x="1170" y="60"/>
                  </a:lnTo>
                  <a:lnTo>
                    <a:pt x="1197" y="63"/>
                  </a:lnTo>
                  <a:lnTo>
                    <a:pt x="1217" y="69"/>
                  </a:lnTo>
                  <a:lnTo>
                    <a:pt x="1233" y="78"/>
                  </a:lnTo>
                  <a:lnTo>
                    <a:pt x="1246" y="91"/>
                  </a:lnTo>
                  <a:lnTo>
                    <a:pt x="1254" y="104"/>
                  </a:lnTo>
                  <a:lnTo>
                    <a:pt x="1261" y="120"/>
                  </a:lnTo>
                  <a:lnTo>
                    <a:pt x="1265" y="135"/>
                  </a:lnTo>
                  <a:lnTo>
                    <a:pt x="1267" y="151"/>
                  </a:lnTo>
                  <a:lnTo>
                    <a:pt x="1267" y="170"/>
                  </a:lnTo>
                  <a:lnTo>
                    <a:pt x="1263" y="188"/>
                  </a:lnTo>
                  <a:lnTo>
                    <a:pt x="1256" y="203"/>
                  </a:lnTo>
                  <a:lnTo>
                    <a:pt x="1244" y="214"/>
                  </a:lnTo>
                  <a:lnTo>
                    <a:pt x="1229" y="222"/>
                  </a:lnTo>
                  <a:lnTo>
                    <a:pt x="1213" y="228"/>
                  </a:lnTo>
                  <a:lnTo>
                    <a:pt x="1194" y="232"/>
                  </a:lnTo>
                  <a:lnTo>
                    <a:pt x="1172" y="233"/>
                  </a:lnTo>
                  <a:lnTo>
                    <a:pt x="1140" y="231"/>
                  </a:lnTo>
                  <a:lnTo>
                    <a:pt x="1109" y="228"/>
                  </a:lnTo>
                  <a:lnTo>
                    <a:pt x="1082" y="226"/>
                  </a:lnTo>
                  <a:lnTo>
                    <a:pt x="1056" y="225"/>
                  </a:lnTo>
                  <a:lnTo>
                    <a:pt x="1033" y="223"/>
                  </a:lnTo>
                  <a:lnTo>
                    <a:pt x="1011" y="222"/>
                  </a:lnTo>
                  <a:lnTo>
                    <a:pt x="989" y="221"/>
                  </a:lnTo>
                  <a:lnTo>
                    <a:pt x="969" y="219"/>
                  </a:lnTo>
                  <a:lnTo>
                    <a:pt x="950" y="218"/>
                  </a:lnTo>
                  <a:lnTo>
                    <a:pt x="930" y="217"/>
                  </a:lnTo>
                  <a:lnTo>
                    <a:pt x="912" y="216"/>
                  </a:lnTo>
                  <a:lnTo>
                    <a:pt x="893" y="215"/>
                  </a:lnTo>
                  <a:lnTo>
                    <a:pt x="873" y="214"/>
                  </a:lnTo>
                  <a:lnTo>
                    <a:pt x="853" y="213"/>
                  </a:lnTo>
                  <a:lnTo>
                    <a:pt x="833" y="211"/>
                  </a:lnTo>
                  <a:lnTo>
                    <a:pt x="812" y="210"/>
                  </a:lnTo>
                  <a:lnTo>
                    <a:pt x="789" y="209"/>
                  </a:lnTo>
                  <a:lnTo>
                    <a:pt x="764" y="208"/>
                  </a:lnTo>
                  <a:lnTo>
                    <a:pt x="736" y="206"/>
                  </a:lnTo>
                  <a:lnTo>
                    <a:pt x="708" y="205"/>
                  </a:lnTo>
                  <a:lnTo>
                    <a:pt x="676" y="203"/>
                  </a:lnTo>
                  <a:lnTo>
                    <a:pt x="642" y="202"/>
                  </a:lnTo>
                  <a:lnTo>
                    <a:pt x="604" y="199"/>
                  </a:lnTo>
                  <a:lnTo>
                    <a:pt x="563" y="197"/>
                  </a:lnTo>
                  <a:lnTo>
                    <a:pt x="519" y="195"/>
                  </a:lnTo>
                  <a:lnTo>
                    <a:pt x="471" y="192"/>
                  </a:lnTo>
                  <a:lnTo>
                    <a:pt x="419" y="190"/>
                  </a:lnTo>
                  <a:lnTo>
                    <a:pt x="362" y="187"/>
                  </a:lnTo>
                  <a:lnTo>
                    <a:pt x="301" y="184"/>
                  </a:lnTo>
                  <a:lnTo>
                    <a:pt x="235" y="181"/>
                  </a:lnTo>
                  <a:lnTo>
                    <a:pt x="164" y="178"/>
                  </a:lnTo>
                  <a:lnTo>
                    <a:pt x="88" y="174"/>
                  </a:lnTo>
                  <a:lnTo>
                    <a:pt x="70" y="170"/>
                  </a:lnTo>
                  <a:lnTo>
                    <a:pt x="55" y="164"/>
                  </a:lnTo>
                  <a:lnTo>
                    <a:pt x="40" y="155"/>
                  </a:lnTo>
                  <a:lnTo>
                    <a:pt x="27" y="143"/>
                  </a:lnTo>
                  <a:lnTo>
                    <a:pt x="16" y="128"/>
                  </a:lnTo>
                  <a:lnTo>
                    <a:pt x="7" y="111"/>
                  </a:lnTo>
                  <a:lnTo>
                    <a:pt x="2" y="93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6" y="42"/>
                  </a:lnTo>
                  <a:lnTo>
                    <a:pt x="14" y="30"/>
                  </a:lnTo>
                  <a:lnTo>
                    <a:pt x="24" y="19"/>
                  </a:lnTo>
                  <a:lnTo>
                    <a:pt x="37" y="10"/>
                  </a:lnTo>
                  <a:lnTo>
                    <a:pt x="51" y="4"/>
                  </a:lnTo>
                  <a:lnTo>
                    <a:pt x="68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63" name="Freeform 159"/>
            <p:cNvSpPr>
              <a:spLocks/>
            </p:cNvSpPr>
            <p:nvPr/>
          </p:nvSpPr>
          <p:spPr bwMode="auto">
            <a:xfrm>
              <a:off x="4210" y="1566"/>
              <a:ext cx="125" cy="18"/>
            </a:xfrm>
            <a:custGeom>
              <a:avLst/>
              <a:gdLst>
                <a:gd name="T0" fmla="*/ 0 w 1259"/>
                <a:gd name="T1" fmla="*/ 0 h 221"/>
                <a:gd name="T2" fmla="*/ 0 w 1259"/>
                <a:gd name="T3" fmla="*/ 0 h 221"/>
                <a:gd name="T4" fmla="*/ 0 w 1259"/>
                <a:gd name="T5" fmla="*/ 0 h 221"/>
                <a:gd name="T6" fmla="*/ 0 w 1259"/>
                <a:gd name="T7" fmla="*/ 0 h 221"/>
                <a:gd name="T8" fmla="*/ 0 w 1259"/>
                <a:gd name="T9" fmla="*/ 0 h 221"/>
                <a:gd name="T10" fmla="*/ 0 w 1259"/>
                <a:gd name="T11" fmla="*/ 0 h 221"/>
                <a:gd name="T12" fmla="*/ 0 w 1259"/>
                <a:gd name="T13" fmla="*/ 0 h 221"/>
                <a:gd name="T14" fmla="*/ 0 w 1259"/>
                <a:gd name="T15" fmla="*/ 0 h 221"/>
                <a:gd name="T16" fmla="*/ 0 w 1259"/>
                <a:gd name="T17" fmla="*/ 0 h 221"/>
                <a:gd name="T18" fmla="*/ 0 w 1259"/>
                <a:gd name="T19" fmla="*/ 0 h 221"/>
                <a:gd name="T20" fmla="*/ 0 w 1259"/>
                <a:gd name="T21" fmla="*/ 0 h 221"/>
                <a:gd name="T22" fmla="*/ 0 w 1259"/>
                <a:gd name="T23" fmla="*/ 0 h 221"/>
                <a:gd name="T24" fmla="*/ 0 w 1259"/>
                <a:gd name="T25" fmla="*/ 0 h 221"/>
                <a:gd name="T26" fmla="*/ 0 w 1259"/>
                <a:gd name="T27" fmla="*/ 0 h 221"/>
                <a:gd name="T28" fmla="*/ 0 w 1259"/>
                <a:gd name="T29" fmla="*/ 0 h 221"/>
                <a:gd name="T30" fmla="*/ 0 w 1259"/>
                <a:gd name="T31" fmla="*/ 0 h 221"/>
                <a:gd name="T32" fmla="*/ 0 w 1259"/>
                <a:gd name="T33" fmla="*/ 0 h 221"/>
                <a:gd name="T34" fmla="*/ 0 w 1259"/>
                <a:gd name="T35" fmla="*/ 0 h 221"/>
                <a:gd name="T36" fmla="*/ 0 w 1259"/>
                <a:gd name="T37" fmla="*/ 0 h 221"/>
                <a:gd name="T38" fmla="*/ 0 w 1259"/>
                <a:gd name="T39" fmla="*/ 0 h 221"/>
                <a:gd name="T40" fmla="*/ 0 w 1259"/>
                <a:gd name="T41" fmla="*/ 0 h 221"/>
                <a:gd name="T42" fmla="*/ 0 w 1259"/>
                <a:gd name="T43" fmla="*/ 0 h 221"/>
                <a:gd name="T44" fmla="*/ 0 w 1259"/>
                <a:gd name="T45" fmla="*/ 0 h 221"/>
                <a:gd name="T46" fmla="*/ 0 w 1259"/>
                <a:gd name="T47" fmla="*/ 0 h 221"/>
                <a:gd name="T48" fmla="*/ 0 w 1259"/>
                <a:gd name="T49" fmla="*/ 0 h 221"/>
                <a:gd name="T50" fmla="*/ 0 w 1259"/>
                <a:gd name="T51" fmla="*/ 0 h 221"/>
                <a:gd name="T52" fmla="*/ 0 w 1259"/>
                <a:gd name="T53" fmla="*/ 0 h 221"/>
                <a:gd name="T54" fmla="*/ 0 w 1259"/>
                <a:gd name="T55" fmla="*/ 0 h 221"/>
                <a:gd name="T56" fmla="*/ 0 w 1259"/>
                <a:gd name="T57" fmla="*/ 0 h 221"/>
                <a:gd name="T58" fmla="*/ 0 w 1259"/>
                <a:gd name="T59" fmla="*/ 0 h 221"/>
                <a:gd name="T60" fmla="*/ 0 w 1259"/>
                <a:gd name="T61" fmla="*/ 0 h 221"/>
                <a:gd name="T62" fmla="*/ 0 w 1259"/>
                <a:gd name="T63" fmla="*/ 0 h 221"/>
                <a:gd name="T64" fmla="*/ 0 w 1259"/>
                <a:gd name="T65" fmla="*/ 0 h 221"/>
                <a:gd name="T66" fmla="*/ 0 w 1259"/>
                <a:gd name="T67" fmla="*/ 0 h 221"/>
                <a:gd name="T68" fmla="*/ 0 w 1259"/>
                <a:gd name="T69" fmla="*/ 0 h 2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9"/>
                <a:gd name="T106" fmla="*/ 0 h 221"/>
                <a:gd name="T107" fmla="*/ 1259 w 1259"/>
                <a:gd name="T108" fmla="*/ 221 h 2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9" h="221">
                  <a:moveTo>
                    <a:pt x="81" y="0"/>
                  </a:moveTo>
                  <a:lnTo>
                    <a:pt x="1165" y="57"/>
                  </a:lnTo>
                  <a:lnTo>
                    <a:pt x="1192" y="60"/>
                  </a:lnTo>
                  <a:lnTo>
                    <a:pt x="1212" y="67"/>
                  </a:lnTo>
                  <a:lnTo>
                    <a:pt x="1227" y="77"/>
                  </a:lnTo>
                  <a:lnTo>
                    <a:pt x="1238" y="88"/>
                  </a:lnTo>
                  <a:lnTo>
                    <a:pt x="1246" y="101"/>
                  </a:lnTo>
                  <a:lnTo>
                    <a:pt x="1252" y="115"/>
                  </a:lnTo>
                  <a:lnTo>
                    <a:pt x="1256" y="129"/>
                  </a:lnTo>
                  <a:lnTo>
                    <a:pt x="1258" y="144"/>
                  </a:lnTo>
                  <a:lnTo>
                    <a:pt x="1259" y="164"/>
                  </a:lnTo>
                  <a:lnTo>
                    <a:pt x="1255" y="180"/>
                  </a:lnTo>
                  <a:lnTo>
                    <a:pt x="1247" y="194"/>
                  </a:lnTo>
                  <a:lnTo>
                    <a:pt x="1236" y="204"/>
                  </a:lnTo>
                  <a:lnTo>
                    <a:pt x="1222" y="212"/>
                  </a:lnTo>
                  <a:lnTo>
                    <a:pt x="1206" y="217"/>
                  </a:lnTo>
                  <a:lnTo>
                    <a:pt x="1186" y="221"/>
                  </a:lnTo>
                  <a:lnTo>
                    <a:pt x="1167" y="221"/>
                  </a:lnTo>
                  <a:lnTo>
                    <a:pt x="83" y="162"/>
                  </a:lnTo>
                  <a:lnTo>
                    <a:pt x="68" y="158"/>
                  </a:lnTo>
                  <a:lnTo>
                    <a:pt x="54" y="152"/>
                  </a:lnTo>
                  <a:lnTo>
                    <a:pt x="40" y="144"/>
                  </a:lnTo>
                  <a:lnTo>
                    <a:pt x="28" y="132"/>
                  </a:lnTo>
                  <a:lnTo>
                    <a:pt x="18" y="118"/>
                  </a:lnTo>
                  <a:lnTo>
                    <a:pt x="10" y="102"/>
                  </a:lnTo>
                  <a:lnTo>
                    <a:pt x="3" y="83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6" y="36"/>
                  </a:lnTo>
                  <a:lnTo>
                    <a:pt x="15" y="26"/>
                  </a:lnTo>
                  <a:lnTo>
                    <a:pt x="24" y="17"/>
                  </a:lnTo>
                  <a:lnTo>
                    <a:pt x="36" y="9"/>
                  </a:lnTo>
                  <a:lnTo>
                    <a:pt x="50" y="3"/>
                  </a:lnTo>
                  <a:lnTo>
                    <a:pt x="64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64" name="Freeform 160"/>
            <p:cNvSpPr>
              <a:spLocks/>
            </p:cNvSpPr>
            <p:nvPr/>
          </p:nvSpPr>
          <p:spPr bwMode="auto">
            <a:xfrm>
              <a:off x="4210" y="1564"/>
              <a:ext cx="38" cy="15"/>
            </a:xfrm>
            <a:custGeom>
              <a:avLst/>
              <a:gdLst>
                <a:gd name="T0" fmla="*/ 0 w 377"/>
                <a:gd name="T1" fmla="*/ 0 h 180"/>
                <a:gd name="T2" fmla="*/ 0 w 377"/>
                <a:gd name="T3" fmla="*/ 0 h 180"/>
                <a:gd name="T4" fmla="*/ 0 w 377"/>
                <a:gd name="T5" fmla="*/ 0 h 180"/>
                <a:gd name="T6" fmla="*/ 0 w 377"/>
                <a:gd name="T7" fmla="*/ 0 h 180"/>
                <a:gd name="T8" fmla="*/ 0 w 377"/>
                <a:gd name="T9" fmla="*/ 0 h 180"/>
                <a:gd name="T10" fmla="*/ 0 w 377"/>
                <a:gd name="T11" fmla="*/ 0 h 180"/>
                <a:gd name="T12" fmla="*/ 0 w 377"/>
                <a:gd name="T13" fmla="*/ 0 h 180"/>
                <a:gd name="T14" fmla="*/ 0 w 377"/>
                <a:gd name="T15" fmla="*/ 0 h 180"/>
                <a:gd name="T16" fmla="*/ 0 w 377"/>
                <a:gd name="T17" fmla="*/ 0 h 180"/>
                <a:gd name="T18" fmla="*/ 0 w 377"/>
                <a:gd name="T19" fmla="*/ 0 h 180"/>
                <a:gd name="T20" fmla="*/ 0 w 377"/>
                <a:gd name="T21" fmla="*/ 0 h 180"/>
                <a:gd name="T22" fmla="*/ 0 w 377"/>
                <a:gd name="T23" fmla="*/ 0 h 180"/>
                <a:gd name="T24" fmla="*/ 0 w 377"/>
                <a:gd name="T25" fmla="*/ 0 h 180"/>
                <a:gd name="T26" fmla="*/ 0 w 377"/>
                <a:gd name="T27" fmla="*/ 0 h 180"/>
                <a:gd name="T28" fmla="*/ 0 w 377"/>
                <a:gd name="T29" fmla="*/ 0 h 180"/>
                <a:gd name="T30" fmla="*/ 0 w 377"/>
                <a:gd name="T31" fmla="*/ 0 h 180"/>
                <a:gd name="T32" fmla="*/ 0 w 377"/>
                <a:gd name="T33" fmla="*/ 0 h 180"/>
                <a:gd name="T34" fmla="*/ 0 w 377"/>
                <a:gd name="T35" fmla="*/ 0 h 180"/>
                <a:gd name="T36" fmla="*/ 0 w 377"/>
                <a:gd name="T37" fmla="*/ 0 h 180"/>
                <a:gd name="T38" fmla="*/ 0 w 377"/>
                <a:gd name="T39" fmla="*/ 0 h 180"/>
                <a:gd name="T40" fmla="*/ 0 w 377"/>
                <a:gd name="T41" fmla="*/ 0 h 180"/>
                <a:gd name="T42" fmla="*/ 0 w 377"/>
                <a:gd name="T43" fmla="*/ 0 h 180"/>
                <a:gd name="T44" fmla="*/ 0 w 377"/>
                <a:gd name="T45" fmla="*/ 0 h 180"/>
                <a:gd name="T46" fmla="*/ 0 w 377"/>
                <a:gd name="T47" fmla="*/ 0 h 180"/>
                <a:gd name="T48" fmla="*/ 0 w 377"/>
                <a:gd name="T49" fmla="*/ 0 h 180"/>
                <a:gd name="T50" fmla="*/ 0 w 377"/>
                <a:gd name="T51" fmla="*/ 0 h 180"/>
                <a:gd name="T52" fmla="*/ 0 w 377"/>
                <a:gd name="T53" fmla="*/ 0 h 180"/>
                <a:gd name="T54" fmla="*/ 0 w 377"/>
                <a:gd name="T55" fmla="*/ 0 h 180"/>
                <a:gd name="T56" fmla="*/ 0 w 377"/>
                <a:gd name="T57" fmla="*/ 0 h 180"/>
                <a:gd name="T58" fmla="*/ 0 w 377"/>
                <a:gd name="T59" fmla="*/ 0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80"/>
                <a:gd name="T92" fmla="*/ 377 w 377"/>
                <a:gd name="T93" fmla="*/ 180 h 1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80">
                  <a:moveTo>
                    <a:pt x="356" y="180"/>
                  </a:moveTo>
                  <a:lnTo>
                    <a:pt x="363" y="179"/>
                  </a:lnTo>
                  <a:lnTo>
                    <a:pt x="370" y="175"/>
                  </a:lnTo>
                  <a:lnTo>
                    <a:pt x="375" y="169"/>
                  </a:lnTo>
                  <a:lnTo>
                    <a:pt x="377" y="161"/>
                  </a:lnTo>
                  <a:lnTo>
                    <a:pt x="374" y="37"/>
                  </a:lnTo>
                  <a:lnTo>
                    <a:pt x="371" y="29"/>
                  </a:lnTo>
                  <a:lnTo>
                    <a:pt x="367" y="22"/>
                  </a:lnTo>
                  <a:lnTo>
                    <a:pt x="360" y="18"/>
                  </a:lnTo>
                  <a:lnTo>
                    <a:pt x="352" y="17"/>
                  </a:lnTo>
                  <a:lnTo>
                    <a:pt x="192" y="7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21" y="18"/>
                  </a:lnTo>
                  <a:lnTo>
                    <a:pt x="12" y="27"/>
                  </a:lnTo>
                  <a:lnTo>
                    <a:pt x="5" y="39"/>
                  </a:lnTo>
                  <a:lnTo>
                    <a:pt x="1" y="52"/>
                  </a:lnTo>
                  <a:lnTo>
                    <a:pt x="0" y="66"/>
                  </a:lnTo>
                  <a:lnTo>
                    <a:pt x="0" y="89"/>
                  </a:lnTo>
                  <a:lnTo>
                    <a:pt x="2" y="104"/>
                  </a:lnTo>
                  <a:lnTo>
                    <a:pt x="7" y="117"/>
                  </a:lnTo>
                  <a:lnTo>
                    <a:pt x="15" y="130"/>
                  </a:lnTo>
                  <a:lnTo>
                    <a:pt x="24" y="140"/>
                  </a:lnTo>
                  <a:lnTo>
                    <a:pt x="35" y="149"/>
                  </a:lnTo>
                  <a:lnTo>
                    <a:pt x="47" y="155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6" y="1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65" name="Freeform 161"/>
            <p:cNvSpPr>
              <a:spLocks/>
            </p:cNvSpPr>
            <p:nvPr/>
          </p:nvSpPr>
          <p:spPr bwMode="auto">
            <a:xfrm>
              <a:off x="4297" y="1568"/>
              <a:ext cx="37" cy="14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5" y="160"/>
                  </a:moveTo>
                  <a:lnTo>
                    <a:pt x="18" y="159"/>
                  </a:lnTo>
                  <a:lnTo>
                    <a:pt x="11" y="156"/>
                  </a:lnTo>
                  <a:lnTo>
                    <a:pt x="6" y="150"/>
                  </a:lnTo>
                  <a:lnTo>
                    <a:pt x="2" y="140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182" y="7"/>
                  </a:lnTo>
                  <a:lnTo>
                    <a:pt x="301" y="12"/>
                  </a:lnTo>
                  <a:lnTo>
                    <a:pt x="317" y="15"/>
                  </a:lnTo>
                  <a:lnTo>
                    <a:pt x="331" y="20"/>
                  </a:lnTo>
                  <a:lnTo>
                    <a:pt x="343" y="29"/>
                  </a:lnTo>
                  <a:lnTo>
                    <a:pt x="354" y="38"/>
                  </a:lnTo>
                  <a:lnTo>
                    <a:pt x="363" y="48"/>
                  </a:lnTo>
                  <a:lnTo>
                    <a:pt x="370" y="61"/>
                  </a:lnTo>
                  <a:lnTo>
                    <a:pt x="375" y="74"/>
                  </a:lnTo>
                  <a:lnTo>
                    <a:pt x="376" y="89"/>
                  </a:lnTo>
                  <a:lnTo>
                    <a:pt x="376" y="111"/>
                  </a:lnTo>
                  <a:lnTo>
                    <a:pt x="375" y="125"/>
                  </a:lnTo>
                  <a:lnTo>
                    <a:pt x="372" y="137"/>
                  </a:lnTo>
                  <a:lnTo>
                    <a:pt x="366" y="149"/>
                  </a:lnTo>
                  <a:lnTo>
                    <a:pt x="357" y="159"/>
                  </a:lnTo>
                  <a:lnTo>
                    <a:pt x="346" y="167"/>
                  </a:lnTo>
                  <a:lnTo>
                    <a:pt x="334" y="174"/>
                  </a:lnTo>
                  <a:lnTo>
                    <a:pt x="321" y="177"/>
                  </a:lnTo>
                  <a:lnTo>
                    <a:pt x="306" y="178"/>
                  </a:lnTo>
                  <a:lnTo>
                    <a:pt x="25" y="16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66" name="Freeform 162"/>
            <p:cNvSpPr>
              <a:spLocks/>
            </p:cNvSpPr>
            <p:nvPr/>
          </p:nvSpPr>
          <p:spPr bwMode="auto">
            <a:xfrm>
              <a:off x="4254" y="1565"/>
              <a:ext cx="37" cy="16"/>
            </a:xfrm>
            <a:custGeom>
              <a:avLst/>
              <a:gdLst>
                <a:gd name="T0" fmla="*/ 0 w 377"/>
                <a:gd name="T1" fmla="*/ 0 h 182"/>
                <a:gd name="T2" fmla="*/ 0 w 377"/>
                <a:gd name="T3" fmla="*/ 0 h 182"/>
                <a:gd name="T4" fmla="*/ 0 w 377"/>
                <a:gd name="T5" fmla="*/ 0 h 182"/>
                <a:gd name="T6" fmla="*/ 0 w 377"/>
                <a:gd name="T7" fmla="*/ 0 h 182"/>
                <a:gd name="T8" fmla="*/ 0 w 377"/>
                <a:gd name="T9" fmla="*/ 0 h 182"/>
                <a:gd name="T10" fmla="*/ 0 w 377"/>
                <a:gd name="T11" fmla="*/ 0 h 182"/>
                <a:gd name="T12" fmla="*/ 0 w 377"/>
                <a:gd name="T13" fmla="*/ 0 h 182"/>
                <a:gd name="T14" fmla="*/ 0 w 377"/>
                <a:gd name="T15" fmla="*/ 0 h 182"/>
                <a:gd name="T16" fmla="*/ 0 w 377"/>
                <a:gd name="T17" fmla="*/ 0 h 182"/>
                <a:gd name="T18" fmla="*/ 0 w 377"/>
                <a:gd name="T19" fmla="*/ 0 h 182"/>
                <a:gd name="T20" fmla="*/ 0 w 377"/>
                <a:gd name="T21" fmla="*/ 0 h 182"/>
                <a:gd name="T22" fmla="*/ 0 w 377"/>
                <a:gd name="T23" fmla="*/ 0 h 182"/>
                <a:gd name="T24" fmla="*/ 0 w 377"/>
                <a:gd name="T25" fmla="*/ 0 h 182"/>
                <a:gd name="T26" fmla="*/ 0 w 377"/>
                <a:gd name="T27" fmla="*/ 0 h 182"/>
                <a:gd name="T28" fmla="*/ 0 w 377"/>
                <a:gd name="T29" fmla="*/ 0 h 182"/>
                <a:gd name="T30" fmla="*/ 0 w 377"/>
                <a:gd name="T31" fmla="*/ 0 h 182"/>
                <a:gd name="T32" fmla="*/ 0 w 377"/>
                <a:gd name="T33" fmla="*/ 0 h 182"/>
                <a:gd name="T34" fmla="*/ 0 w 377"/>
                <a:gd name="T35" fmla="*/ 0 h 182"/>
                <a:gd name="T36" fmla="*/ 0 w 377"/>
                <a:gd name="T37" fmla="*/ 0 h 182"/>
                <a:gd name="T38" fmla="*/ 0 w 377"/>
                <a:gd name="T39" fmla="*/ 0 h 182"/>
                <a:gd name="T40" fmla="*/ 0 w 377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182"/>
                <a:gd name="T65" fmla="*/ 377 w 377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182">
                  <a:moveTo>
                    <a:pt x="20" y="0"/>
                  </a:moveTo>
                  <a:lnTo>
                    <a:pt x="353" y="18"/>
                  </a:lnTo>
                  <a:lnTo>
                    <a:pt x="361" y="21"/>
                  </a:lnTo>
                  <a:lnTo>
                    <a:pt x="368" y="25"/>
                  </a:lnTo>
                  <a:lnTo>
                    <a:pt x="373" y="31"/>
                  </a:lnTo>
                  <a:lnTo>
                    <a:pt x="375" y="39"/>
                  </a:lnTo>
                  <a:lnTo>
                    <a:pt x="377" y="163"/>
                  </a:lnTo>
                  <a:lnTo>
                    <a:pt x="376" y="171"/>
                  </a:lnTo>
                  <a:lnTo>
                    <a:pt x="371" y="177"/>
                  </a:lnTo>
                  <a:lnTo>
                    <a:pt x="365" y="181"/>
                  </a:lnTo>
                  <a:lnTo>
                    <a:pt x="357" y="182"/>
                  </a:lnTo>
                  <a:lnTo>
                    <a:pt x="24" y="163"/>
                  </a:lnTo>
                  <a:lnTo>
                    <a:pt x="16" y="161"/>
                  </a:lnTo>
                  <a:lnTo>
                    <a:pt x="9" y="156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67" name="Freeform 163"/>
            <p:cNvSpPr>
              <a:spLocks/>
            </p:cNvSpPr>
            <p:nvPr/>
          </p:nvSpPr>
          <p:spPr bwMode="auto">
            <a:xfrm>
              <a:off x="4212" y="1562"/>
              <a:ext cx="38" cy="15"/>
            </a:xfrm>
            <a:custGeom>
              <a:avLst/>
              <a:gdLst>
                <a:gd name="T0" fmla="*/ 0 w 376"/>
                <a:gd name="T1" fmla="*/ 0 h 180"/>
                <a:gd name="T2" fmla="*/ 0 w 376"/>
                <a:gd name="T3" fmla="*/ 0 h 180"/>
                <a:gd name="T4" fmla="*/ 0 w 376"/>
                <a:gd name="T5" fmla="*/ 0 h 180"/>
                <a:gd name="T6" fmla="*/ 0 w 376"/>
                <a:gd name="T7" fmla="*/ 0 h 180"/>
                <a:gd name="T8" fmla="*/ 0 w 376"/>
                <a:gd name="T9" fmla="*/ 0 h 180"/>
                <a:gd name="T10" fmla="*/ 0 w 376"/>
                <a:gd name="T11" fmla="*/ 0 h 180"/>
                <a:gd name="T12" fmla="*/ 0 w 376"/>
                <a:gd name="T13" fmla="*/ 0 h 180"/>
                <a:gd name="T14" fmla="*/ 0 w 376"/>
                <a:gd name="T15" fmla="*/ 0 h 180"/>
                <a:gd name="T16" fmla="*/ 0 w 376"/>
                <a:gd name="T17" fmla="*/ 0 h 180"/>
                <a:gd name="T18" fmla="*/ 0 w 376"/>
                <a:gd name="T19" fmla="*/ 0 h 180"/>
                <a:gd name="T20" fmla="*/ 0 w 376"/>
                <a:gd name="T21" fmla="*/ 0 h 180"/>
                <a:gd name="T22" fmla="*/ 0 w 376"/>
                <a:gd name="T23" fmla="*/ 0 h 180"/>
                <a:gd name="T24" fmla="*/ 0 w 376"/>
                <a:gd name="T25" fmla="*/ 0 h 180"/>
                <a:gd name="T26" fmla="*/ 0 w 376"/>
                <a:gd name="T27" fmla="*/ 0 h 180"/>
                <a:gd name="T28" fmla="*/ 0 w 376"/>
                <a:gd name="T29" fmla="*/ 0 h 180"/>
                <a:gd name="T30" fmla="*/ 0 w 376"/>
                <a:gd name="T31" fmla="*/ 0 h 180"/>
                <a:gd name="T32" fmla="*/ 0 w 376"/>
                <a:gd name="T33" fmla="*/ 0 h 180"/>
                <a:gd name="T34" fmla="*/ 0 w 376"/>
                <a:gd name="T35" fmla="*/ 0 h 180"/>
                <a:gd name="T36" fmla="*/ 0 w 376"/>
                <a:gd name="T37" fmla="*/ 0 h 180"/>
                <a:gd name="T38" fmla="*/ 0 w 376"/>
                <a:gd name="T39" fmla="*/ 0 h 180"/>
                <a:gd name="T40" fmla="*/ 0 w 376"/>
                <a:gd name="T41" fmla="*/ 0 h 180"/>
                <a:gd name="T42" fmla="*/ 0 w 376"/>
                <a:gd name="T43" fmla="*/ 0 h 180"/>
                <a:gd name="T44" fmla="*/ 0 w 376"/>
                <a:gd name="T45" fmla="*/ 0 h 180"/>
                <a:gd name="T46" fmla="*/ 0 w 376"/>
                <a:gd name="T47" fmla="*/ 0 h 180"/>
                <a:gd name="T48" fmla="*/ 0 w 376"/>
                <a:gd name="T49" fmla="*/ 0 h 180"/>
                <a:gd name="T50" fmla="*/ 0 w 376"/>
                <a:gd name="T51" fmla="*/ 0 h 180"/>
                <a:gd name="T52" fmla="*/ 0 w 376"/>
                <a:gd name="T53" fmla="*/ 0 h 180"/>
                <a:gd name="T54" fmla="*/ 0 w 376"/>
                <a:gd name="T55" fmla="*/ 0 h 180"/>
                <a:gd name="T56" fmla="*/ 0 w 376"/>
                <a:gd name="T57" fmla="*/ 0 h 180"/>
                <a:gd name="T58" fmla="*/ 0 w 376"/>
                <a:gd name="T59" fmla="*/ 0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80"/>
                <a:gd name="T92" fmla="*/ 376 w 376"/>
                <a:gd name="T93" fmla="*/ 180 h 1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80">
                  <a:moveTo>
                    <a:pt x="355" y="180"/>
                  </a:moveTo>
                  <a:lnTo>
                    <a:pt x="362" y="179"/>
                  </a:lnTo>
                  <a:lnTo>
                    <a:pt x="369" y="175"/>
                  </a:lnTo>
                  <a:lnTo>
                    <a:pt x="374" y="169"/>
                  </a:lnTo>
                  <a:lnTo>
                    <a:pt x="376" y="160"/>
                  </a:lnTo>
                  <a:lnTo>
                    <a:pt x="371" y="37"/>
                  </a:lnTo>
                  <a:lnTo>
                    <a:pt x="369" y="30"/>
                  </a:lnTo>
                  <a:lnTo>
                    <a:pt x="365" y="23"/>
                  </a:lnTo>
                  <a:lnTo>
                    <a:pt x="359" y="19"/>
                  </a:lnTo>
                  <a:lnTo>
                    <a:pt x="352" y="17"/>
                  </a:lnTo>
                  <a:lnTo>
                    <a:pt x="189" y="7"/>
                  </a:lnTo>
                  <a:lnTo>
                    <a:pt x="70" y="0"/>
                  </a:lnTo>
                  <a:lnTo>
                    <a:pt x="55" y="1"/>
                  </a:lnTo>
                  <a:lnTo>
                    <a:pt x="42" y="4"/>
                  </a:lnTo>
                  <a:lnTo>
                    <a:pt x="28" y="9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66"/>
                  </a:lnTo>
                  <a:lnTo>
                    <a:pt x="0" y="89"/>
                  </a:lnTo>
                  <a:lnTo>
                    <a:pt x="1" y="103"/>
                  </a:lnTo>
                  <a:lnTo>
                    <a:pt x="6" y="116"/>
                  </a:lnTo>
                  <a:lnTo>
                    <a:pt x="13" y="129"/>
                  </a:lnTo>
                  <a:lnTo>
                    <a:pt x="22" y="139"/>
                  </a:lnTo>
                  <a:lnTo>
                    <a:pt x="33" y="149"/>
                  </a:lnTo>
                  <a:lnTo>
                    <a:pt x="46" y="156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5" y="18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68" name="Freeform 164"/>
            <p:cNvSpPr>
              <a:spLocks/>
            </p:cNvSpPr>
            <p:nvPr/>
          </p:nvSpPr>
          <p:spPr bwMode="auto">
            <a:xfrm>
              <a:off x="4299" y="1566"/>
              <a:ext cx="38" cy="15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3" y="162"/>
                  </a:moveTo>
                  <a:lnTo>
                    <a:pt x="15" y="161"/>
                  </a:lnTo>
                  <a:lnTo>
                    <a:pt x="8" y="157"/>
                  </a:lnTo>
                  <a:lnTo>
                    <a:pt x="4" y="151"/>
                  </a:lnTo>
                  <a:lnTo>
                    <a:pt x="2" y="142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182" y="8"/>
                  </a:lnTo>
                  <a:lnTo>
                    <a:pt x="301" y="16"/>
                  </a:lnTo>
                  <a:lnTo>
                    <a:pt x="316" y="18"/>
                  </a:lnTo>
                  <a:lnTo>
                    <a:pt x="329" y="23"/>
                  </a:lnTo>
                  <a:lnTo>
                    <a:pt x="341" y="29"/>
                  </a:lnTo>
                  <a:lnTo>
                    <a:pt x="352" y="38"/>
                  </a:lnTo>
                  <a:lnTo>
                    <a:pt x="362" y="49"/>
                  </a:lnTo>
                  <a:lnTo>
                    <a:pt x="369" y="61"/>
                  </a:lnTo>
                  <a:lnTo>
                    <a:pt x="374" y="75"/>
                  </a:lnTo>
                  <a:lnTo>
                    <a:pt x="376" y="89"/>
                  </a:lnTo>
                  <a:lnTo>
                    <a:pt x="376" y="112"/>
                  </a:lnTo>
                  <a:lnTo>
                    <a:pt x="375" y="125"/>
                  </a:lnTo>
                  <a:lnTo>
                    <a:pt x="371" y="139"/>
                  </a:lnTo>
                  <a:lnTo>
                    <a:pt x="364" y="150"/>
                  </a:lnTo>
                  <a:lnTo>
                    <a:pt x="355" y="161"/>
                  </a:lnTo>
                  <a:lnTo>
                    <a:pt x="344" y="169"/>
                  </a:lnTo>
                  <a:lnTo>
                    <a:pt x="332" y="174"/>
                  </a:lnTo>
                  <a:lnTo>
                    <a:pt x="318" y="178"/>
                  </a:lnTo>
                  <a:lnTo>
                    <a:pt x="303" y="178"/>
                  </a:lnTo>
                  <a:lnTo>
                    <a:pt x="23" y="162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69" name="Freeform 165"/>
            <p:cNvSpPr>
              <a:spLocks/>
            </p:cNvSpPr>
            <p:nvPr/>
          </p:nvSpPr>
          <p:spPr bwMode="auto">
            <a:xfrm>
              <a:off x="4256" y="1564"/>
              <a:ext cx="37" cy="15"/>
            </a:xfrm>
            <a:custGeom>
              <a:avLst/>
              <a:gdLst>
                <a:gd name="T0" fmla="*/ 0 w 376"/>
                <a:gd name="T1" fmla="*/ 0 h 182"/>
                <a:gd name="T2" fmla="*/ 0 w 376"/>
                <a:gd name="T3" fmla="*/ 0 h 182"/>
                <a:gd name="T4" fmla="*/ 0 w 376"/>
                <a:gd name="T5" fmla="*/ 0 h 182"/>
                <a:gd name="T6" fmla="*/ 0 w 376"/>
                <a:gd name="T7" fmla="*/ 0 h 182"/>
                <a:gd name="T8" fmla="*/ 0 w 376"/>
                <a:gd name="T9" fmla="*/ 0 h 182"/>
                <a:gd name="T10" fmla="*/ 0 w 376"/>
                <a:gd name="T11" fmla="*/ 0 h 182"/>
                <a:gd name="T12" fmla="*/ 0 w 376"/>
                <a:gd name="T13" fmla="*/ 0 h 182"/>
                <a:gd name="T14" fmla="*/ 0 w 376"/>
                <a:gd name="T15" fmla="*/ 0 h 182"/>
                <a:gd name="T16" fmla="*/ 0 w 376"/>
                <a:gd name="T17" fmla="*/ 0 h 182"/>
                <a:gd name="T18" fmla="*/ 0 w 376"/>
                <a:gd name="T19" fmla="*/ 0 h 182"/>
                <a:gd name="T20" fmla="*/ 0 w 376"/>
                <a:gd name="T21" fmla="*/ 0 h 182"/>
                <a:gd name="T22" fmla="*/ 0 w 376"/>
                <a:gd name="T23" fmla="*/ 0 h 182"/>
                <a:gd name="T24" fmla="*/ 0 w 376"/>
                <a:gd name="T25" fmla="*/ 0 h 182"/>
                <a:gd name="T26" fmla="*/ 0 w 376"/>
                <a:gd name="T27" fmla="*/ 0 h 182"/>
                <a:gd name="T28" fmla="*/ 0 w 376"/>
                <a:gd name="T29" fmla="*/ 0 h 182"/>
                <a:gd name="T30" fmla="*/ 0 w 376"/>
                <a:gd name="T31" fmla="*/ 0 h 182"/>
                <a:gd name="T32" fmla="*/ 0 w 376"/>
                <a:gd name="T33" fmla="*/ 0 h 182"/>
                <a:gd name="T34" fmla="*/ 0 w 376"/>
                <a:gd name="T35" fmla="*/ 0 h 182"/>
                <a:gd name="T36" fmla="*/ 0 w 376"/>
                <a:gd name="T37" fmla="*/ 0 h 182"/>
                <a:gd name="T38" fmla="*/ 0 w 376"/>
                <a:gd name="T39" fmla="*/ 0 h 182"/>
                <a:gd name="T40" fmla="*/ 0 w 376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82"/>
                <a:gd name="T65" fmla="*/ 376 w 376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82">
                  <a:moveTo>
                    <a:pt x="20" y="0"/>
                  </a:moveTo>
                  <a:lnTo>
                    <a:pt x="354" y="19"/>
                  </a:lnTo>
                  <a:lnTo>
                    <a:pt x="361" y="21"/>
                  </a:lnTo>
                  <a:lnTo>
                    <a:pt x="368" y="25"/>
                  </a:lnTo>
                  <a:lnTo>
                    <a:pt x="372" y="31"/>
                  </a:lnTo>
                  <a:lnTo>
                    <a:pt x="374" y="40"/>
                  </a:lnTo>
                  <a:lnTo>
                    <a:pt x="376" y="164"/>
                  </a:lnTo>
                  <a:lnTo>
                    <a:pt x="375" y="171"/>
                  </a:lnTo>
                  <a:lnTo>
                    <a:pt x="371" y="177"/>
                  </a:lnTo>
                  <a:lnTo>
                    <a:pt x="365" y="181"/>
                  </a:lnTo>
                  <a:lnTo>
                    <a:pt x="358" y="182"/>
                  </a:lnTo>
                  <a:lnTo>
                    <a:pt x="24" y="164"/>
                  </a:lnTo>
                  <a:lnTo>
                    <a:pt x="16" y="162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70" name="Freeform 166"/>
            <p:cNvSpPr>
              <a:spLocks/>
            </p:cNvSpPr>
            <p:nvPr/>
          </p:nvSpPr>
          <p:spPr bwMode="auto">
            <a:xfrm>
              <a:off x="4220" y="1564"/>
              <a:ext cx="5" cy="10"/>
            </a:xfrm>
            <a:custGeom>
              <a:avLst/>
              <a:gdLst>
                <a:gd name="T0" fmla="*/ 0 w 48"/>
                <a:gd name="T1" fmla="*/ 0 h 127"/>
                <a:gd name="T2" fmla="*/ 0 w 48"/>
                <a:gd name="T3" fmla="*/ 0 h 127"/>
                <a:gd name="T4" fmla="*/ 0 w 48"/>
                <a:gd name="T5" fmla="*/ 0 h 127"/>
                <a:gd name="T6" fmla="*/ 0 w 48"/>
                <a:gd name="T7" fmla="*/ 0 h 127"/>
                <a:gd name="T8" fmla="*/ 0 w 48"/>
                <a:gd name="T9" fmla="*/ 0 h 127"/>
                <a:gd name="T10" fmla="*/ 0 w 48"/>
                <a:gd name="T11" fmla="*/ 0 h 127"/>
                <a:gd name="T12" fmla="*/ 0 w 48"/>
                <a:gd name="T13" fmla="*/ 0 h 127"/>
                <a:gd name="T14" fmla="*/ 0 w 48"/>
                <a:gd name="T15" fmla="*/ 0 h 127"/>
                <a:gd name="T16" fmla="*/ 0 w 48"/>
                <a:gd name="T17" fmla="*/ 0 h 127"/>
                <a:gd name="T18" fmla="*/ 0 w 48"/>
                <a:gd name="T19" fmla="*/ 0 h 127"/>
                <a:gd name="T20" fmla="*/ 0 w 48"/>
                <a:gd name="T21" fmla="*/ 0 h 127"/>
                <a:gd name="T22" fmla="*/ 0 w 48"/>
                <a:gd name="T23" fmla="*/ 0 h 127"/>
                <a:gd name="T24" fmla="*/ 0 w 48"/>
                <a:gd name="T25" fmla="*/ 0 h 127"/>
                <a:gd name="T26" fmla="*/ 0 w 48"/>
                <a:gd name="T27" fmla="*/ 0 h 127"/>
                <a:gd name="T28" fmla="*/ 0 w 48"/>
                <a:gd name="T29" fmla="*/ 0 h 127"/>
                <a:gd name="T30" fmla="*/ 0 w 48"/>
                <a:gd name="T31" fmla="*/ 0 h 127"/>
                <a:gd name="T32" fmla="*/ 0 w 48"/>
                <a:gd name="T33" fmla="*/ 0 h 127"/>
                <a:gd name="T34" fmla="*/ 0 w 48"/>
                <a:gd name="T35" fmla="*/ 0 h 127"/>
                <a:gd name="T36" fmla="*/ 0 w 48"/>
                <a:gd name="T37" fmla="*/ 0 h 127"/>
                <a:gd name="T38" fmla="*/ 0 w 48"/>
                <a:gd name="T39" fmla="*/ 0 h 127"/>
                <a:gd name="T40" fmla="*/ 0 w 48"/>
                <a:gd name="T41" fmla="*/ 0 h 127"/>
                <a:gd name="T42" fmla="*/ 0 w 48"/>
                <a:gd name="T43" fmla="*/ 0 h 127"/>
                <a:gd name="T44" fmla="*/ 0 w 48"/>
                <a:gd name="T45" fmla="*/ 0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127"/>
                <a:gd name="T71" fmla="*/ 48 w 48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127">
                  <a:moveTo>
                    <a:pt x="32" y="126"/>
                  </a:moveTo>
                  <a:lnTo>
                    <a:pt x="30" y="3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29" y="13"/>
                  </a:lnTo>
                  <a:lnTo>
                    <a:pt x="31" y="10"/>
                  </a:lnTo>
                  <a:lnTo>
                    <a:pt x="32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48" y="127"/>
                  </a:lnTo>
                  <a:lnTo>
                    <a:pt x="32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71" name="Freeform 167"/>
            <p:cNvSpPr>
              <a:spLocks/>
            </p:cNvSpPr>
            <p:nvPr/>
          </p:nvSpPr>
          <p:spPr bwMode="auto">
            <a:xfrm>
              <a:off x="4221" y="1591"/>
              <a:ext cx="5" cy="4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53"/>
                <a:gd name="T26" fmla="*/ 53 w 53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53">
                  <a:moveTo>
                    <a:pt x="0" y="53"/>
                  </a:moveTo>
                  <a:lnTo>
                    <a:pt x="38" y="0"/>
                  </a:lnTo>
                  <a:lnTo>
                    <a:pt x="52" y="1"/>
                  </a:lnTo>
                  <a:lnTo>
                    <a:pt x="53" y="53"/>
                  </a:lnTo>
                  <a:lnTo>
                    <a:pt x="37" y="53"/>
                  </a:lnTo>
                  <a:lnTo>
                    <a:pt x="37" y="25"/>
                  </a:lnTo>
                  <a:lnTo>
                    <a:pt x="16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72" name="Freeform 168"/>
            <p:cNvSpPr>
              <a:spLocks/>
            </p:cNvSpPr>
            <p:nvPr/>
          </p:nvSpPr>
          <p:spPr bwMode="auto">
            <a:xfrm>
              <a:off x="4219" y="1595"/>
              <a:ext cx="9" cy="6"/>
            </a:xfrm>
            <a:custGeom>
              <a:avLst/>
              <a:gdLst>
                <a:gd name="T0" fmla="*/ 0 w 89"/>
                <a:gd name="T1" fmla="*/ 0 h 75"/>
                <a:gd name="T2" fmla="*/ 0 w 89"/>
                <a:gd name="T3" fmla="*/ 0 h 75"/>
                <a:gd name="T4" fmla="*/ 0 w 89"/>
                <a:gd name="T5" fmla="*/ 0 h 75"/>
                <a:gd name="T6" fmla="*/ 0 w 89"/>
                <a:gd name="T7" fmla="*/ 0 h 75"/>
                <a:gd name="T8" fmla="*/ 0 w 89"/>
                <a:gd name="T9" fmla="*/ 0 h 75"/>
                <a:gd name="T10" fmla="*/ 0 w 89"/>
                <a:gd name="T11" fmla="*/ 0 h 75"/>
                <a:gd name="T12" fmla="*/ 0 w 89"/>
                <a:gd name="T13" fmla="*/ 0 h 75"/>
                <a:gd name="T14" fmla="*/ 0 w 89"/>
                <a:gd name="T15" fmla="*/ 0 h 75"/>
                <a:gd name="T16" fmla="*/ 0 w 89"/>
                <a:gd name="T17" fmla="*/ 0 h 75"/>
                <a:gd name="T18" fmla="*/ 0 w 89"/>
                <a:gd name="T19" fmla="*/ 0 h 75"/>
                <a:gd name="T20" fmla="*/ 0 w 89"/>
                <a:gd name="T21" fmla="*/ 0 h 75"/>
                <a:gd name="T22" fmla="*/ 0 w 89"/>
                <a:gd name="T23" fmla="*/ 0 h 75"/>
                <a:gd name="T24" fmla="*/ 0 w 89"/>
                <a:gd name="T25" fmla="*/ 0 h 75"/>
                <a:gd name="T26" fmla="*/ 0 w 89"/>
                <a:gd name="T27" fmla="*/ 0 h 75"/>
                <a:gd name="T28" fmla="*/ 0 w 89"/>
                <a:gd name="T29" fmla="*/ 0 h 75"/>
                <a:gd name="T30" fmla="*/ 0 w 89"/>
                <a:gd name="T31" fmla="*/ 0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75"/>
                <a:gd name="T50" fmla="*/ 89 w 89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75">
                  <a:moveTo>
                    <a:pt x="18" y="0"/>
                  </a:moveTo>
                  <a:lnTo>
                    <a:pt x="0" y="25"/>
                  </a:lnTo>
                  <a:lnTo>
                    <a:pt x="0" y="40"/>
                  </a:lnTo>
                  <a:lnTo>
                    <a:pt x="57" y="43"/>
                  </a:lnTo>
                  <a:lnTo>
                    <a:pt x="57" y="74"/>
                  </a:lnTo>
                  <a:lnTo>
                    <a:pt x="72" y="75"/>
                  </a:lnTo>
                  <a:lnTo>
                    <a:pt x="72" y="44"/>
                  </a:lnTo>
                  <a:lnTo>
                    <a:pt x="89" y="45"/>
                  </a:lnTo>
                  <a:lnTo>
                    <a:pt x="88" y="31"/>
                  </a:lnTo>
                  <a:lnTo>
                    <a:pt x="71" y="30"/>
                  </a:lnTo>
                  <a:lnTo>
                    <a:pt x="71" y="0"/>
                  </a:lnTo>
                  <a:lnTo>
                    <a:pt x="55" y="0"/>
                  </a:lnTo>
                  <a:lnTo>
                    <a:pt x="56" y="29"/>
                  </a:lnTo>
                  <a:lnTo>
                    <a:pt x="14" y="27"/>
                  </a:lnTo>
                  <a:lnTo>
                    <a:pt x="3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73" name="Freeform 169"/>
            <p:cNvSpPr>
              <a:spLocks/>
            </p:cNvSpPr>
            <p:nvPr/>
          </p:nvSpPr>
          <p:spPr bwMode="auto">
            <a:xfrm>
              <a:off x="4220" y="1618"/>
              <a:ext cx="9" cy="11"/>
            </a:xfrm>
            <a:custGeom>
              <a:avLst/>
              <a:gdLst>
                <a:gd name="T0" fmla="*/ 0 w 86"/>
                <a:gd name="T1" fmla="*/ 0 h 127"/>
                <a:gd name="T2" fmla="*/ 0 w 86"/>
                <a:gd name="T3" fmla="*/ 0 h 127"/>
                <a:gd name="T4" fmla="*/ 0 w 86"/>
                <a:gd name="T5" fmla="*/ 0 h 127"/>
                <a:gd name="T6" fmla="*/ 0 w 86"/>
                <a:gd name="T7" fmla="*/ 0 h 127"/>
                <a:gd name="T8" fmla="*/ 0 w 86"/>
                <a:gd name="T9" fmla="*/ 0 h 127"/>
                <a:gd name="T10" fmla="*/ 0 w 86"/>
                <a:gd name="T11" fmla="*/ 0 h 127"/>
                <a:gd name="T12" fmla="*/ 0 w 86"/>
                <a:gd name="T13" fmla="*/ 0 h 127"/>
                <a:gd name="T14" fmla="*/ 0 w 86"/>
                <a:gd name="T15" fmla="*/ 0 h 127"/>
                <a:gd name="T16" fmla="*/ 0 w 86"/>
                <a:gd name="T17" fmla="*/ 0 h 127"/>
                <a:gd name="T18" fmla="*/ 0 w 86"/>
                <a:gd name="T19" fmla="*/ 0 h 127"/>
                <a:gd name="T20" fmla="*/ 0 w 86"/>
                <a:gd name="T21" fmla="*/ 0 h 127"/>
                <a:gd name="T22" fmla="*/ 0 w 86"/>
                <a:gd name="T23" fmla="*/ 0 h 127"/>
                <a:gd name="T24" fmla="*/ 0 w 86"/>
                <a:gd name="T25" fmla="*/ 0 h 127"/>
                <a:gd name="T26" fmla="*/ 0 w 86"/>
                <a:gd name="T27" fmla="*/ 0 h 127"/>
                <a:gd name="T28" fmla="*/ 0 w 86"/>
                <a:gd name="T29" fmla="*/ 0 h 127"/>
                <a:gd name="T30" fmla="*/ 0 w 86"/>
                <a:gd name="T31" fmla="*/ 0 h 127"/>
                <a:gd name="T32" fmla="*/ 0 w 86"/>
                <a:gd name="T33" fmla="*/ 0 h 127"/>
                <a:gd name="T34" fmla="*/ 0 w 86"/>
                <a:gd name="T35" fmla="*/ 0 h 127"/>
                <a:gd name="T36" fmla="*/ 0 w 86"/>
                <a:gd name="T37" fmla="*/ 0 h 127"/>
                <a:gd name="T38" fmla="*/ 0 w 86"/>
                <a:gd name="T39" fmla="*/ 0 h 127"/>
                <a:gd name="T40" fmla="*/ 0 w 86"/>
                <a:gd name="T41" fmla="*/ 0 h 127"/>
                <a:gd name="T42" fmla="*/ 0 w 86"/>
                <a:gd name="T43" fmla="*/ 0 h 127"/>
                <a:gd name="T44" fmla="*/ 0 w 86"/>
                <a:gd name="T45" fmla="*/ 0 h 127"/>
                <a:gd name="T46" fmla="*/ 0 w 86"/>
                <a:gd name="T47" fmla="*/ 0 h 127"/>
                <a:gd name="T48" fmla="*/ 0 w 86"/>
                <a:gd name="T49" fmla="*/ 0 h 127"/>
                <a:gd name="T50" fmla="*/ 0 w 86"/>
                <a:gd name="T51" fmla="*/ 0 h 127"/>
                <a:gd name="T52" fmla="*/ 0 w 86"/>
                <a:gd name="T53" fmla="*/ 0 h 127"/>
                <a:gd name="T54" fmla="*/ 0 w 86"/>
                <a:gd name="T55" fmla="*/ 0 h 127"/>
                <a:gd name="T56" fmla="*/ 0 w 86"/>
                <a:gd name="T57" fmla="*/ 0 h 127"/>
                <a:gd name="T58" fmla="*/ 0 w 86"/>
                <a:gd name="T59" fmla="*/ 0 h 127"/>
                <a:gd name="T60" fmla="*/ 0 w 86"/>
                <a:gd name="T61" fmla="*/ 0 h 127"/>
                <a:gd name="T62" fmla="*/ 0 w 86"/>
                <a:gd name="T63" fmla="*/ 0 h 127"/>
                <a:gd name="T64" fmla="*/ 0 w 86"/>
                <a:gd name="T65" fmla="*/ 0 h 127"/>
                <a:gd name="T66" fmla="*/ 0 w 86"/>
                <a:gd name="T67" fmla="*/ 0 h 1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127"/>
                <a:gd name="T104" fmla="*/ 86 w 86"/>
                <a:gd name="T105" fmla="*/ 127 h 1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127">
                  <a:moveTo>
                    <a:pt x="20" y="126"/>
                  </a:moveTo>
                  <a:lnTo>
                    <a:pt x="22" y="114"/>
                  </a:lnTo>
                  <a:lnTo>
                    <a:pt x="25" y="103"/>
                  </a:lnTo>
                  <a:lnTo>
                    <a:pt x="29" y="92"/>
                  </a:lnTo>
                  <a:lnTo>
                    <a:pt x="33" y="81"/>
                  </a:lnTo>
                  <a:lnTo>
                    <a:pt x="38" y="71"/>
                  </a:lnTo>
                  <a:lnTo>
                    <a:pt x="42" y="61"/>
                  </a:lnTo>
                  <a:lnTo>
                    <a:pt x="47" y="52"/>
                  </a:lnTo>
                  <a:lnTo>
                    <a:pt x="51" y="45"/>
                  </a:lnTo>
                  <a:lnTo>
                    <a:pt x="56" y="38"/>
                  </a:lnTo>
                  <a:lnTo>
                    <a:pt x="61" y="30"/>
                  </a:lnTo>
                  <a:lnTo>
                    <a:pt x="65" y="24"/>
                  </a:lnTo>
                  <a:lnTo>
                    <a:pt x="68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6" y="5"/>
                  </a:lnTo>
                  <a:lnTo>
                    <a:pt x="86" y="19"/>
                  </a:lnTo>
                  <a:lnTo>
                    <a:pt x="82" y="24"/>
                  </a:lnTo>
                  <a:lnTo>
                    <a:pt x="78" y="29"/>
                  </a:lnTo>
                  <a:lnTo>
                    <a:pt x="74" y="34"/>
                  </a:lnTo>
                  <a:lnTo>
                    <a:pt x="71" y="40"/>
                  </a:lnTo>
                  <a:lnTo>
                    <a:pt x="68" y="45"/>
                  </a:lnTo>
                  <a:lnTo>
                    <a:pt x="65" y="49"/>
                  </a:lnTo>
                  <a:lnTo>
                    <a:pt x="61" y="54"/>
                  </a:lnTo>
                  <a:lnTo>
                    <a:pt x="58" y="59"/>
                  </a:lnTo>
                  <a:lnTo>
                    <a:pt x="56" y="66"/>
                  </a:lnTo>
                  <a:lnTo>
                    <a:pt x="53" y="73"/>
                  </a:lnTo>
                  <a:lnTo>
                    <a:pt x="50" y="81"/>
                  </a:lnTo>
                  <a:lnTo>
                    <a:pt x="47" y="89"/>
                  </a:lnTo>
                  <a:lnTo>
                    <a:pt x="45" y="98"/>
                  </a:lnTo>
                  <a:lnTo>
                    <a:pt x="43" y="106"/>
                  </a:lnTo>
                  <a:lnTo>
                    <a:pt x="40" y="116"/>
                  </a:lnTo>
                  <a:lnTo>
                    <a:pt x="38" y="127"/>
                  </a:lnTo>
                  <a:lnTo>
                    <a:pt x="2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74" name="Freeform 170"/>
            <p:cNvSpPr>
              <a:spLocks/>
            </p:cNvSpPr>
            <p:nvPr/>
          </p:nvSpPr>
          <p:spPr bwMode="auto">
            <a:xfrm>
              <a:off x="4262" y="1566"/>
              <a:ext cx="9" cy="10"/>
            </a:xfrm>
            <a:custGeom>
              <a:avLst/>
              <a:gdLst>
                <a:gd name="T0" fmla="*/ 0 w 86"/>
                <a:gd name="T1" fmla="*/ 0 h 129"/>
                <a:gd name="T2" fmla="*/ 0 w 86"/>
                <a:gd name="T3" fmla="*/ 0 h 129"/>
                <a:gd name="T4" fmla="*/ 0 w 86"/>
                <a:gd name="T5" fmla="*/ 0 h 129"/>
                <a:gd name="T6" fmla="*/ 0 w 86"/>
                <a:gd name="T7" fmla="*/ 0 h 129"/>
                <a:gd name="T8" fmla="*/ 0 w 86"/>
                <a:gd name="T9" fmla="*/ 0 h 129"/>
                <a:gd name="T10" fmla="*/ 0 w 86"/>
                <a:gd name="T11" fmla="*/ 0 h 129"/>
                <a:gd name="T12" fmla="*/ 0 w 86"/>
                <a:gd name="T13" fmla="*/ 0 h 129"/>
                <a:gd name="T14" fmla="*/ 0 w 86"/>
                <a:gd name="T15" fmla="*/ 0 h 129"/>
                <a:gd name="T16" fmla="*/ 0 w 86"/>
                <a:gd name="T17" fmla="*/ 0 h 129"/>
                <a:gd name="T18" fmla="*/ 0 w 86"/>
                <a:gd name="T19" fmla="*/ 0 h 129"/>
                <a:gd name="T20" fmla="*/ 0 w 86"/>
                <a:gd name="T21" fmla="*/ 0 h 129"/>
                <a:gd name="T22" fmla="*/ 0 w 86"/>
                <a:gd name="T23" fmla="*/ 0 h 129"/>
                <a:gd name="T24" fmla="*/ 0 w 86"/>
                <a:gd name="T25" fmla="*/ 0 h 129"/>
                <a:gd name="T26" fmla="*/ 0 w 86"/>
                <a:gd name="T27" fmla="*/ 0 h 129"/>
                <a:gd name="T28" fmla="*/ 0 w 86"/>
                <a:gd name="T29" fmla="*/ 0 h 129"/>
                <a:gd name="T30" fmla="*/ 0 w 86"/>
                <a:gd name="T31" fmla="*/ 0 h 129"/>
                <a:gd name="T32" fmla="*/ 0 w 86"/>
                <a:gd name="T33" fmla="*/ 0 h 129"/>
                <a:gd name="T34" fmla="*/ 0 w 86"/>
                <a:gd name="T35" fmla="*/ 0 h 129"/>
                <a:gd name="T36" fmla="*/ 0 w 86"/>
                <a:gd name="T37" fmla="*/ 0 h 129"/>
                <a:gd name="T38" fmla="*/ 0 w 86"/>
                <a:gd name="T39" fmla="*/ 0 h 129"/>
                <a:gd name="T40" fmla="*/ 0 w 86"/>
                <a:gd name="T41" fmla="*/ 0 h 129"/>
                <a:gd name="T42" fmla="*/ 0 w 86"/>
                <a:gd name="T43" fmla="*/ 0 h 129"/>
                <a:gd name="T44" fmla="*/ 0 w 86"/>
                <a:gd name="T45" fmla="*/ 0 h 129"/>
                <a:gd name="T46" fmla="*/ 0 w 86"/>
                <a:gd name="T47" fmla="*/ 0 h 129"/>
                <a:gd name="T48" fmla="*/ 0 w 86"/>
                <a:gd name="T49" fmla="*/ 0 h 129"/>
                <a:gd name="T50" fmla="*/ 0 w 86"/>
                <a:gd name="T51" fmla="*/ 0 h 129"/>
                <a:gd name="T52" fmla="*/ 0 w 86"/>
                <a:gd name="T53" fmla="*/ 0 h 129"/>
                <a:gd name="T54" fmla="*/ 0 w 86"/>
                <a:gd name="T55" fmla="*/ 0 h 129"/>
                <a:gd name="T56" fmla="*/ 0 w 86"/>
                <a:gd name="T57" fmla="*/ 0 h 129"/>
                <a:gd name="T58" fmla="*/ 0 w 86"/>
                <a:gd name="T59" fmla="*/ 0 h 129"/>
                <a:gd name="T60" fmla="*/ 0 w 86"/>
                <a:gd name="T61" fmla="*/ 0 h 129"/>
                <a:gd name="T62" fmla="*/ 0 w 86"/>
                <a:gd name="T63" fmla="*/ 0 h 129"/>
                <a:gd name="T64" fmla="*/ 0 w 86"/>
                <a:gd name="T65" fmla="*/ 0 h 129"/>
                <a:gd name="T66" fmla="*/ 0 w 86"/>
                <a:gd name="T67" fmla="*/ 0 h 129"/>
                <a:gd name="T68" fmla="*/ 0 w 86"/>
                <a:gd name="T69" fmla="*/ 0 h 129"/>
                <a:gd name="T70" fmla="*/ 0 w 86"/>
                <a:gd name="T71" fmla="*/ 0 h 1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129"/>
                <a:gd name="T110" fmla="*/ 86 w 86"/>
                <a:gd name="T111" fmla="*/ 129 h 1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129">
                  <a:moveTo>
                    <a:pt x="0" y="124"/>
                  </a:moveTo>
                  <a:lnTo>
                    <a:pt x="1" y="114"/>
                  </a:lnTo>
                  <a:lnTo>
                    <a:pt x="3" y="104"/>
                  </a:lnTo>
                  <a:lnTo>
                    <a:pt x="5" y="97"/>
                  </a:lnTo>
                  <a:lnTo>
                    <a:pt x="9" y="92"/>
                  </a:lnTo>
                  <a:lnTo>
                    <a:pt x="14" y="86"/>
                  </a:lnTo>
                  <a:lnTo>
                    <a:pt x="20" y="81"/>
                  </a:lnTo>
                  <a:lnTo>
                    <a:pt x="28" y="75"/>
                  </a:lnTo>
                  <a:lnTo>
                    <a:pt x="36" y="70"/>
                  </a:lnTo>
                  <a:lnTo>
                    <a:pt x="45" y="66"/>
                  </a:lnTo>
                  <a:lnTo>
                    <a:pt x="53" y="62"/>
                  </a:lnTo>
                  <a:lnTo>
                    <a:pt x="58" y="59"/>
                  </a:lnTo>
                  <a:lnTo>
                    <a:pt x="62" y="57"/>
                  </a:lnTo>
                  <a:lnTo>
                    <a:pt x="65" y="54"/>
                  </a:lnTo>
                  <a:lnTo>
                    <a:pt x="66" y="50"/>
                  </a:lnTo>
                  <a:lnTo>
                    <a:pt x="67" y="44"/>
                  </a:lnTo>
                  <a:lnTo>
                    <a:pt x="67" y="39"/>
                  </a:lnTo>
                  <a:lnTo>
                    <a:pt x="67" y="34"/>
                  </a:lnTo>
                  <a:lnTo>
                    <a:pt x="66" y="29"/>
                  </a:lnTo>
                  <a:lnTo>
                    <a:pt x="64" y="25"/>
                  </a:lnTo>
                  <a:lnTo>
                    <a:pt x="61" y="22"/>
                  </a:lnTo>
                  <a:lnTo>
                    <a:pt x="58" y="19"/>
                  </a:lnTo>
                  <a:lnTo>
                    <a:pt x="54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2" y="15"/>
                  </a:lnTo>
                  <a:lnTo>
                    <a:pt x="24" y="21"/>
                  </a:lnTo>
                  <a:lnTo>
                    <a:pt x="19" y="30"/>
                  </a:lnTo>
                  <a:lnTo>
                    <a:pt x="17" y="43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2" y="10"/>
                  </a:lnTo>
                  <a:lnTo>
                    <a:pt x="75" y="14"/>
                  </a:lnTo>
                  <a:lnTo>
                    <a:pt x="78" y="20"/>
                  </a:lnTo>
                  <a:lnTo>
                    <a:pt x="81" y="24"/>
                  </a:lnTo>
                  <a:lnTo>
                    <a:pt x="83" y="29"/>
                  </a:lnTo>
                  <a:lnTo>
                    <a:pt x="84" y="35"/>
                  </a:lnTo>
                  <a:lnTo>
                    <a:pt x="85" y="41"/>
                  </a:lnTo>
                  <a:lnTo>
                    <a:pt x="84" y="49"/>
                  </a:lnTo>
                  <a:lnTo>
                    <a:pt x="82" y="55"/>
                  </a:lnTo>
                  <a:lnTo>
                    <a:pt x="79" y="61"/>
                  </a:lnTo>
                  <a:lnTo>
                    <a:pt x="76" y="66"/>
                  </a:lnTo>
                  <a:lnTo>
                    <a:pt x="72" y="70"/>
                  </a:lnTo>
                  <a:lnTo>
                    <a:pt x="66" y="73"/>
                  </a:lnTo>
                  <a:lnTo>
                    <a:pt x="60" y="78"/>
                  </a:lnTo>
                  <a:lnTo>
                    <a:pt x="52" y="82"/>
                  </a:lnTo>
                  <a:lnTo>
                    <a:pt x="44" y="86"/>
                  </a:lnTo>
                  <a:lnTo>
                    <a:pt x="38" y="89"/>
                  </a:lnTo>
                  <a:lnTo>
                    <a:pt x="31" y="92"/>
                  </a:lnTo>
                  <a:lnTo>
                    <a:pt x="27" y="95"/>
                  </a:lnTo>
                  <a:lnTo>
                    <a:pt x="24" y="98"/>
                  </a:lnTo>
                  <a:lnTo>
                    <a:pt x="22" y="101"/>
                  </a:lnTo>
                  <a:lnTo>
                    <a:pt x="20" y="106"/>
                  </a:lnTo>
                  <a:lnTo>
                    <a:pt x="18" y="111"/>
                  </a:lnTo>
                  <a:lnTo>
                    <a:pt x="86" y="115"/>
                  </a:lnTo>
                  <a:lnTo>
                    <a:pt x="86" y="12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75" name="Freeform 171"/>
            <p:cNvSpPr>
              <a:spLocks/>
            </p:cNvSpPr>
            <p:nvPr/>
          </p:nvSpPr>
          <p:spPr bwMode="auto">
            <a:xfrm>
              <a:off x="4262" y="1593"/>
              <a:ext cx="9" cy="11"/>
            </a:xfrm>
            <a:custGeom>
              <a:avLst/>
              <a:gdLst>
                <a:gd name="T0" fmla="*/ 0 w 86"/>
                <a:gd name="T1" fmla="*/ 0 h 130"/>
                <a:gd name="T2" fmla="*/ 0 w 86"/>
                <a:gd name="T3" fmla="*/ 0 h 130"/>
                <a:gd name="T4" fmla="*/ 0 w 86"/>
                <a:gd name="T5" fmla="*/ 0 h 130"/>
                <a:gd name="T6" fmla="*/ 0 w 86"/>
                <a:gd name="T7" fmla="*/ 0 h 130"/>
                <a:gd name="T8" fmla="*/ 0 w 86"/>
                <a:gd name="T9" fmla="*/ 0 h 130"/>
                <a:gd name="T10" fmla="*/ 0 w 86"/>
                <a:gd name="T11" fmla="*/ 0 h 130"/>
                <a:gd name="T12" fmla="*/ 0 w 86"/>
                <a:gd name="T13" fmla="*/ 0 h 130"/>
                <a:gd name="T14" fmla="*/ 0 w 86"/>
                <a:gd name="T15" fmla="*/ 0 h 130"/>
                <a:gd name="T16" fmla="*/ 0 w 86"/>
                <a:gd name="T17" fmla="*/ 0 h 130"/>
                <a:gd name="T18" fmla="*/ 0 w 86"/>
                <a:gd name="T19" fmla="*/ 0 h 130"/>
                <a:gd name="T20" fmla="*/ 0 w 86"/>
                <a:gd name="T21" fmla="*/ 0 h 130"/>
                <a:gd name="T22" fmla="*/ 0 w 86"/>
                <a:gd name="T23" fmla="*/ 0 h 130"/>
                <a:gd name="T24" fmla="*/ 0 w 86"/>
                <a:gd name="T25" fmla="*/ 0 h 130"/>
                <a:gd name="T26" fmla="*/ 0 w 86"/>
                <a:gd name="T27" fmla="*/ 0 h 130"/>
                <a:gd name="T28" fmla="*/ 0 w 86"/>
                <a:gd name="T29" fmla="*/ 0 h 130"/>
                <a:gd name="T30" fmla="*/ 0 w 86"/>
                <a:gd name="T31" fmla="*/ 0 h 130"/>
                <a:gd name="T32" fmla="*/ 0 w 86"/>
                <a:gd name="T33" fmla="*/ 0 h 130"/>
                <a:gd name="T34" fmla="*/ 0 w 86"/>
                <a:gd name="T35" fmla="*/ 0 h 130"/>
                <a:gd name="T36" fmla="*/ 0 w 86"/>
                <a:gd name="T37" fmla="*/ 0 h 130"/>
                <a:gd name="T38" fmla="*/ 0 w 86"/>
                <a:gd name="T39" fmla="*/ 0 h 130"/>
                <a:gd name="T40" fmla="*/ 0 w 86"/>
                <a:gd name="T41" fmla="*/ 0 h 130"/>
                <a:gd name="T42" fmla="*/ 0 w 86"/>
                <a:gd name="T43" fmla="*/ 0 h 130"/>
                <a:gd name="T44" fmla="*/ 0 w 86"/>
                <a:gd name="T45" fmla="*/ 0 h 130"/>
                <a:gd name="T46" fmla="*/ 0 w 86"/>
                <a:gd name="T47" fmla="*/ 0 h 130"/>
                <a:gd name="T48" fmla="*/ 0 w 86"/>
                <a:gd name="T49" fmla="*/ 0 h 130"/>
                <a:gd name="T50" fmla="*/ 0 w 86"/>
                <a:gd name="T51" fmla="*/ 0 h 130"/>
                <a:gd name="T52" fmla="*/ 0 w 86"/>
                <a:gd name="T53" fmla="*/ 0 h 130"/>
                <a:gd name="T54" fmla="*/ 0 w 86"/>
                <a:gd name="T55" fmla="*/ 0 h 130"/>
                <a:gd name="T56" fmla="*/ 0 w 86"/>
                <a:gd name="T57" fmla="*/ 0 h 130"/>
                <a:gd name="T58" fmla="*/ 0 w 86"/>
                <a:gd name="T59" fmla="*/ 0 h 130"/>
                <a:gd name="T60" fmla="*/ 0 w 86"/>
                <a:gd name="T61" fmla="*/ 0 h 130"/>
                <a:gd name="T62" fmla="*/ 0 w 86"/>
                <a:gd name="T63" fmla="*/ 0 h 130"/>
                <a:gd name="T64" fmla="*/ 0 w 86"/>
                <a:gd name="T65" fmla="*/ 0 h 130"/>
                <a:gd name="T66" fmla="*/ 0 w 86"/>
                <a:gd name="T67" fmla="*/ 0 h 130"/>
                <a:gd name="T68" fmla="*/ 0 w 86"/>
                <a:gd name="T69" fmla="*/ 0 h 130"/>
                <a:gd name="T70" fmla="*/ 0 w 86"/>
                <a:gd name="T71" fmla="*/ 0 h 130"/>
                <a:gd name="T72" fmla="*/ 0 w 86"/>
                <a:gd name="T73" fmla="*/ 0 h 130"/>
                <a:gd name="T74" fmla="*/ 0 w 86"/>
                <a:gd name="T75" fmla="*/ 0 h 130"/>
                <a:gd name="T76" fmla="*/ 0 w 86"/>
                <a:gd name="T77" fmla="*/ 0 h 130"/>
                <a:gd name="T78" fmla="*/ 0 w 86"/>
                <a:gd name="T79" fmla="*/ 0 h 130"/>
                <a:gd name="T80" fmla="*/ 0 w 86"/>
                <a:gd name="T81" fmla="*/ 0 h 130"/>
                <a:gd name="T82" fmla="*/ 0 w 86"/>
                <a:gd name="T83" fmla="*/ 0 h 130"/>
                <a:gd name="T84" fmla="*/ 0 w 86"/>
                <a:gd name="T85" fmla="*/ 0 h 130"/>
                <a:gd name="T86" fmla="*/ 0 w 86"/>
                <a:gd name="T87" fmla="*/ 0 h 1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30"/>
                <a:gd name="T134" fmla="*/ 86 w 86"/>
                <a:gd name="T135" fmla="*/ 130 h 1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30">
                  <a:moveTo>
                    <a:pt x="0" y="92"/>
                  </a:moveTo>
                  <a:lnTo>
                    <a:pt x="17" y="93"/>
                  </a:lnTo>
                  <a:lnTo>
                    <a:pt x="20" y="102"/>
                  </a:lnTo>
                  <a:lnTo>
                    <a:pt x="25" y="109"/>
                  </a:lnTo>
                  <a:lnTo>
                    <a:pt x="33" y="114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9" y="113"/>
                  </a:lnTo>
                  <a:lnTo>
                    <a:pt x="63" y="110"/>
                  </a:lnTo>
                  <a:lnTo>
                    <a:pt x="66" y="106"/>
                  </a:lnTo>
                  <a:lnTo>
                    <a:pt x="69" y="101"/>
                  </a:lnTo>
                  <a:lnTo>
                    <a:pt x="70" y="96"/>
                  </a:lnTo>
                  <a:lnTo>
                    <a:pt x="71" y="90"/>
                  </a:lnTo>
                  <a:lnTo>
                    <a:pt x="70" y="83"/>
                  </a:lnTo>
                  <a:lnTo>
                    <a:pt x="68" y="77"/>
                  </a:lnTo>
                  <a:lnTo>
                    <a:pt x="65" y="71"/>
                  </a:lnTo>
                  <a:lnTo>
                    <a:pt x="62" y="67"/>
                  </a:lnTo>
                  <a:lnTo>
                    <a:pt x="58" y="63"/>
                  </a:lnTo>
                  <a:lnTo>
                    <a:pt x="53" y="60"/>
                  </a:lnTo>
                  <a:lnTo>
                    <a:pt x="48" y="59"/>
                  </a:lnTo>
                  <a:lnTo>
                    <a:pt x="43" y="58"/>
                  </a:lnTo>
                  <a:lnTo>
                    <a:pt x="38" y="58"/>
                  </a:lnTo>
                  <a:lnTo>
                    <a:pt x="35" y="58"/>
                  </a:lnTo>
                  <a:lnTo>
                    <a:pt x="31" y="59"/>
                  </a:lnTo>
                  <a:lnTo>
                    <a:pt x="28" y="60"/>
                  </a:lnTo>
                  <a:lnTo>
                    <a:pt x="25" y="61"/>
                  </a:lnTo>
                  <a:lnTo>
                    <a:pt x="22" y="63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5" y="66"/>
                  </a:lnTo>
                  <a:lnTo>
                    <a:pt x="12" y="0"/>
                  </a:lnTo>
                  <a:lnTo>
                    <a:pt x="78" y="3"/>
                  </a:lnTo>
                  <a:lnTo>
                    <a:pt x="78" y="19"/>
                  </a:lnTo>
                  <a:lnTo>
                    <a:pt x="25" y="16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4" y="48"/>
                  </a:lnTo>
                  <a:lnTo>
                    <a:pt x="26" y="47"/>
                  </a:lnTo>
                  <a:lnTo>
                    <a:pt x="29" y="46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40" y="43"/>
                  </a:lnTo>
                  <a:lnTo>
                    <a:pt x="44" y="45"/>
                  </a:lnTo>
                  <a:lnTo>
                    <a:pt x="48" y="45"/>
                  </a:lnTo>
                  <a:lnTo>
                    <a:pt x="53" y="46"/>
                  </a:lnTo>
                  <a:lnTo>
                    <a:pt x="57" y="47"/>
                  </a:lnTo>
                  <a:lnTo>
                    <a:pt x="61" y="49"/>
                  </a:lnTo>
                  <a:lnTo>
                    <a:pt x="65" y="50"/>
                  </a:lnTo>
                  <a:lnTo>
                    <a:pt x="68" y="52"/>
                  </a:lnTo>
                  <a:lnTo>
                    <a:pt x="71" y="54"/>
                  </a:lnTo>
                  <a:lnTo>
                    <a:pt x="74" y="56"/>
                  </a:lnTo>
                  <a:lnTo>
                    <a:pt x="77" y="60"/>
                  </a:lnTo>
                  <a:lnTo>
                    <a:pt x="79" y="63"/>
                  </a:lnTo>
                  <a:lnTo>
                    <a:pt x="81" y="66"/>
                  </a:lnTo>
                  <a:lnTo>
                    <a:pt x="83" y="70"/>
                  </a:lnTo>
                  <a:lnTo>
                    <a:pt x="84" y="74"/>
                  </a:lnTo>
                  <a:lnTo>
                    <a:pt x="85" y="78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5" y="104"/>
                  </a:lnTo>
                  <a:lnTo>
                    <a:pt x="83" y="109"/>
                  </a:lnTo>
                  <a:lnTo>
                    <a:pt x="80" y="114"/>
                  </a:lnTo>
                  <a:lnTo>
                    <a:pt x="77" y="118"/>
                  </a:lnTo>
                  <a:lnTo>
                    <a:pt x="73" y="121"/>
                  </a:lnTo>
                  <a:lnTo>
                    <a:pt x="69" y="124"/>
                  </a:lnTo>
                  <a:lnTo>
                    <a:pt x="64" y="127"/>
                  </a:lnTo>
                  <a:lnTo>
                    <a:pt x="58" y="128"/>
                  </a:lnTo>
                  <a:lnTo>
                    <a:pt x="51" y="130"/>
                  </a:lnTo>
                  <a:lnTo>
                    <a:pt x="44" y="130"/>
                  </a:lnTo>
                  <a:lnTo>
                    <a:pt x="40" y="129"/>
                  </a:lnTo>
                  <a:lnTo>
                    <a:pt x="35" y="128"/>
                  </a:lnTo>
                  <a:lnTo>
                    <a:pt x="31" y="128"/>
                  </a:lnTo>
                  <a:lnTo>
                    <a:pt x="27" y="127"/>
                  </a:lnTo>
                  <a:lnTo>
                    <a:pt x="23" y="125"/>
                  </a:lnTo>
                  <a:lnTo>
                    <a:pt x="20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1" y="116"/>
                  </a:lnTo>
                  <a:lnTo>
                    <a:pt x="9" y="113"/>
                  </a:lnTo>
                  <a:lnTo>
                    <a:pt x="7" y="110"/>
                  </a:lnTo>
                  <a:lnTo>
                    <a:pt x="5" y="106"/>
                  </a:lnTo>
                  <a:lnTo>
                    <a:pt x="4" y="102"/>
                  </a:lnTo>
                  <a:lnTo>
                    <a:pt x="2" y="99"/>
                  </a:lnTo>
                  <a:lnTo>
                    <a:pt x="1" y="9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76" name="Freeform 172"/>
            <p:cNvSpPr>
              <a:spLocks/>
            </p:cNvSpPr>
            <p:nvPr/>
          </p:nvSpPr>
          <p:spPr bwMode="auto">
            <a:xfrm>
              <a:off x="4263" y="1620"/>
              <a:ext cx="8" cy="3"/>
            </a:xfrm>
            <a:custGeom>
              <a:avLst/>
              <a:gdLst>
                <a:gd name="T0" fmla="*/ 0 w 76"/>
                <a:gd name="T1" fmla="*/ 0 h 34"/>
                <a:gd name="T2" fmla="*/ 0 w 76"/>
                <a:gd name="T3" fmla="*/ 0 h 34"/>
                <a:gd name="T4" fmla="*/ 0 w 76"/>
                <a:gd name="T5" fmla="*/ 0 h 34"/>
                <a:gd name="T6" fmla="*/ 0 w 76"/>
                <a:gd name="T7" fmla="*/ 0 h 34"/>
                <a:gd name="T8" fmla="*/ 0 w 76"/>
                <a:gd name="T9" fmla="*/ 0 h 34"/>
                <a:gd name="T10" fmla="*/ 0 w 76"/>
                <a:gd name="T11" fmla="*/ 0 h 34"/>
                <a:gd name="T12" fmla="*/ 0 w 76"/>
                <a:gd name="T13" fmla="*/ 0 h 34"/>
                <a:gd name="T14" fmla="*/ 0 w 76"/>
                <a:gd name="T15" fmla="*/ 0 h 34"/>
                <a:gd name="T16" fmla="*/ 0 w 76"/>
                <a:gd name="T17" fmla="*/ 0 h 34"/>
                <a:gd name="T18" fmla="*/ 0 w 76"/>
                <a:gd name="T19" fmla="*/ 0 h 34"/>
                <a:gd name="T20" fmla="*/ 0 w 76"/>
                <a:gd name="T21" fmla="*/ 0 h 34"/>
                <a:gd name="T22" fmla="*/ 0 w 76"/>
                <a:gd name="T23" fmla="*/ 0 h 34"/>
                <a:gd name="T24" fmla="*/ 0 w 76"/>
                <a:gd name="T25" fmla="*/ 0 h 34"/>
                <a:gd name="T26" fmla="*/ 0 w 76"/>
                <a:gd name="T27" fmla="*/ 0 h 34"/>
                <a:gd name="T28" fmla="*/ 0 w 76"/>
                <a:gd name="T29" fmla="*/ 0 h 34"/>
                <a:gd name="T30" fmla="*/ 0 w 76"/>
                <a:gd name="T31" fmla="*/ 0 h 34"/>
                <a:gd name="T32" fmla="*/ 0 w 76"/>
                <a:gd name="T33" fmla="*/ 0 h 34"/>
                <a:gd name="T34" fmla="*/ 0 w 76"/>
                <a:gd name="T35" fmla="*/ 0 h 34"/>
                <a:gd name="T36" fmla="*/ 0 w 76"/>
                <a:gd name="T37" fmla="*/ 0 h 34"/>
                <a:gd name="T38" fmla="*/ 0 w 76"/>
                <a:gd name="T39" fmla="*/ 0 h 34"/>
                <a:gd name="T40" fmla="*/ 0 w 76"/>
                <a:gd name="T41" fmla="*/ 0 h 34"/>
                <a:gd name="T42" fmla="*/ 0 w 76"/>
                <a:gd name="T43" fmla="*/ 0 h 34"/>
                <a:gd name="T44" fmla="*/ 0 w 76"/>
                <a:gd name="T45" fmla="*/ 0 h 34"/>
                <a:gd name="T46" fmla="*/ 0 w 76"/>
                <a:gd name="T47" fmla="*/ 0 h 34"/>
                <a:gd name="T48" fmla="*/ 0 w 76"/>
                <a:gd name="T49" fmla="*/ 0 h 34"/>
                <a:gd name="T50" fmla="*/ 0 w 76"/>
                <a:gd name="T51" fmla="*/ 0 h 34"/>
                <a:gd name="T52" fmla="*/ 0 w 76"/>
                <a:gd name="T53" fmla="*/ 0 h 34"/>
                <a:gd name="T54" fmla="*/ 0 w 76"/>
                <a:gd name="T55" fmla="*/ 0 h 34"/>
                <a:gd name="T56" fmla="*/ 0 w 76"/>
                <a:gd name="T57" fmla="*/ 0 h 34"/>
                <a:gd name="T58" fmla="*/ 0 w 76"/>
                <a:gd name="T59" fmla="*/ 0 h 34"/>
                <a:gd name="T60" fmla="*/ 0 w 76"/>
                <a:gd name="T61" fmla="*/ 0 h 34"/>
                <a:gd name="T62" fmla="*/ 0 w 76"/>
                <a:gd name="T63" fmla="*/ 0 h 34"/>
                <a:gd name="T64" fmla="*/ 0 w 76"/>
                <a:gd name="T65" fmla="*/ 0 h 34"/>
                <a:gd name="T66" fmla="*/ 0 w 76"/>
                <a:gd name="T67" fmla="*/ 0 h 34"/>
                <a:gd name="T68" fmla="*/ 0 w 76"/>
                <a:gd name="T69" fmla="*/ 0 h 34"/>
                <a:gd name="T70" fmla="*/ 0 w 76"/>
                <a:gd name="T71" fmla="*/ 0 h 34"/>
                <a:gd name="T72" fmla="*/ 0 w 76"/>
                <a:gd name="T73" fmla="*/ 0 h 34"/>
                <a:gd name="T74" fmla="*/ 0 w 76"/>
                <a:gd name="T75" fmla="*/ 0 h 34"/>
                <a:gd name="T76" fmla="*/ 0 w 76"/>
                <a:gd name="T77" fmla="*/ 0 h 34"/>
                <a:gd name="T78" fmla="*/ 0 w 76"/>
                <a:gd name="T79" fmla="*/ 0 h 34"/>
                <a:gd name="T80" fmla="*/ 0 w 76"/>
                <a:gd name="T81" fmla="*/ 0 h 34"/>
                <a:gd name="T82" fmla="*/ 0 w 76"/>
                <a:gd name="T83" fmla="*/ 0 h 34"/>
                <a:gd name="T84" fmla="*/ 0 w 76"/>
                <a:gd name="T85" fmla="*/ 0 h 34"/>
                <a:gd name="T86" fmla="*/ 0 w 76"/>
                <a:gd name="T87" fmla="*/ 0 h 34"/>
                <a:gd name="T88" fmla="*/ 0 w 76"/>
                <a:gd name="T89" fmla="*/ 0 h 34"/>
                <a:gd name="T90" fmla="*/ 0 w 76"/>
                <a:gd name="T91" fmla="*/ 0 h 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"/>
                <a:gd name="T139" fmla="*/ 0 h 34"/>
                <a:gd name="T140" fmla="*/ 76 w 76"/>
                <a:gd name="T141" fmla="*/ 34 h 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" h="34">
                  <a:moveTo>
                    <a:pt x="0" y="34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9" y="6"/>
                  </a:lnTo>
                  <a:lnTo>
                    <a:pt x="63" y="9"/>
                  </a:lnTo>
                  <a:lnTo>
                    <a:pt x="66" y="12"/>
                  </a:lnTo>
                  <a:lnTo>
                    <a:pt x="69" y="16"/>
                  </a:lnTo>
                  <a:lnTo>
                    <a:pt x="71" y="20"/>
                  </a:lnTo>
                  <a:lnTo>
                    <a:pt x="73" y="24"/>
                  </a:lnTo>
                  <a:lnTo>
                    <a:pt x="75" y="27"/>
                  </a:lnTo>
                  <a:lnTo>
                    <a:pt x="76" y="31"/>
                  </a:lnTo>
                  <a:lnTo>
                    <a:pt x="76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58" y="27"/>
                  </a:lnTo>
                  <a:lnTo>
                    <a:pt x="56" y="24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6" y="17"/>
                  </a:lnTo>
                  <a:lnTo>
                    <a:pt x="42" y="16"/>
                  </a:lnTo>
                  <a:lnTo>
                    <a:pt x="36" y="15"/>
                  </a:lnTo>
                  <a:lnTo>
                    <a:pt x="31" y="15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77" name="Freeform 173"/>
            <p:cNvSpPr>
              <a:spLocks/>
            </p:cNvSpPr>
            <p:nvPr/>
          </p:nvSpPr>
          <p:spPr bwMode="auto">
            <a:xfrm>
              <a:off x="4263" y="1623"/>
              <a:ext cx="9" cy="5"/>
            </a:xfrm>
            <a:custGeom>
              <a:avLst/>
              <a:gdLst>
                <a:gd name="T0" fmla="*/ 0 w 84"/>
                <a:gd name="T1" fmla="*/ 0 h 59"/>
                <a:gd name="T2" fmla="*/ 0 w 84"/>
                <a:gd name="T3" fmla="*/ 0 h 59"/>
                <a:gd name="T4" fmla="*/ 0 w 84"/>
                <a:gd name="T5" fmla="*/ 0 h 59"/>
                <a:gd name="T6" fmla="*/ 0 w 84"/>
                <a:gd name="T7" fmla="*/ 0 h 59"/>
                <a:gd name="T8" fmla="*/ 0 w 84"/>
                <a:gd name="T9" fmla="*/ 0 h 59"/>
                <a:gd name="T10" fmla="*/ 0 w 84"/>
                <a:gd name="T11" fmla="*/ 0 h 59"/>
                <a:gd name="T12" fmla="*/ 0 w 84"/>
                <a:gd name="T13" fmla="*/ 0 h 59"/>
                <a:gd name="T14" fmla="*/ 0 w 84"/>
                <a:gd name="T15" fmla="*/ 0 h 59"/>
                <a:gd name="T16" fmla="*/ 0 w 84"/>
                <a:gd name="T17" fmla="*/ 0 h 59"/>
                <a:gd name="T18" fmla="*/ 0 w 84"/>
                <a:gd name="T19" fmla="*/ 0 h 59"/>
                <a:gd name="T20" fmla="*/ 0 w 84"/>
                <a:gd name="T21" fmla="*/ 0 h 59"/>
                <a:gd name="T22" fmla="*/ 0 w 84"/>
                <a:gd name="T23" fmla="*/ 0 h 59"/>
                <a:gd name="T24" fmla="*/ 0 w 84"/>
                <a:gd name="T25" fmla="*/ 0 h 59"/>
                <a:gd name="T26" fmla="*/ 0 w 84"/>
                <a:gd name="T27" fmla="*/ 0 h 59"/>
                <a:gd name="T28" fmla="*/ 0 w 84"/>
                <a:gd name="T29" fmla="*/ 0 h 59"/>
                <a:gd name="T30" fmla="*/ 0 w 84"/>
                <a:gd name="T31" fmla="*/ 0 h 59"/>
                <a:gd name="T32" fmla="*/ 0 w 84"/>
                <a:gd name="T33" fmla="*/ 0 h 59"/>
                <a:gd name="T34" fmla="*/ 0 w 84"/>
                <a:gd name="T35" fmla="*/ 0 h 59"/>
                <a:gd name="T36" fmla="*/ 0 w 84"/>
                <a:gd name="T37" fmla="*/ 0 h 59"/>
                <a:gd name="T38" fmla="*/ 0 w 84"/>
                <a:gd name="T39" fmla="*/ 0 h 59"/>
                <a:gd name="T40" fmla="*/ 0 w 84"/>
                <a:gd name="T41" fmla="*/ 0 h 59"/>
                <a:gd name="T42" fmla="*/ 0 w 84"/>
                <a:gd name="T43" fmla="*/ 0 h 59"/>
                <a:gd name="T44" fmla="*/ 0 w 84"/>
                <a:gd name="T45" fmla="*/ 0 h 59"/>
                <a:gd name="T46" fmla="*/ 0 w 84"/>
                <a:gd name="T47" fmla="*/ 0 h 59"/>
                <a:gd name="T48" fmla="*/ 0 w 84"/>
                <a:gd name="T49" fmla="*/ 0 h 59"/>
                <a:gd name="T50" fmla="*/ 0 w 84"/>
                <a:gd name="T51" fmla="*/ 0 h 59"/>
                <a:gd name="T52" fmla="*/ 0 w 84"/>
                <a:gd name="T53" fmla="*/ 0 h 59"/>
                <a:gd name="T54" fmla="*/ 0 w 84"/>
                <a:gd name="T55" fmla="*/ 0 h 59"/>
                <a:gd name="T56" fmla="*/ 0 w 84"/>
                <a:gd name="T57" fmla="*/ 0 h 59"/>
                <a:gd name="T58" fmla="*/ 0 w 84"/>
                <a:gd name="T59" fmla="*/ 0 h 59"/>
                <a:gd name="T60" fmla="*/ 0 w 84"/>
                <a:gd name="T61" fmla="*/ 0 h 59"/>
                <a:gd name="T62" fmla="*/ 0 w 84"/>
                <a:gd name="T63" fmla="*/ 0 h 59"/>
                <a:gd name="T64" fmla="*/ 0 w 84"/>
                <a:gd name="T65" fmla="*/ 0 h 59"/>
                <a:gd name="T66" fmla="*/ 0 w 84"/>
                <a:gd name="T67" fmla="*/ 0 h 59"/>
                <a:gd name="T68" fmla="*/ 0 w 84"/>
                <a:gd name="T69" fmla="*/ 0 h 59"/>
                <a:gd name="T70" fmla="*/ 0 w 84"/>
                <a:gd name="T71" fmla="*/ 0 h 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59"/>
                <a:gd name="T110" fmla="*/ 84 w 84"/>
                <a:gd name="T111" fmla="*/ 59 h 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59">
                  <a:moveTo>
                    <a:pt x="0" y="59"/>
                  </a:moveTo>
                  <a:lnTo>
                    <a:pt x="0" y="59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9" y="25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4" y="7"/>
                  </a:lnTo>
                  <a:lnTo>
                    <a:pt x="3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0" y="7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0"/>
                  </a:lnTo>
                  <a:lnTo>
                    <a:pt x="45" y="20"/>
                  </a:lnTo>
                  <a:lnTo>
                    <a:pt x="50" y="19"/>
                  </a:lnTo>
                  <a:lnTo>
                    <a:pt x="54" y="18"/>
                  </a:lnTo>
                  <a:lnTo>
                    <a:pt x="57" y="15"/>
                  </a:lnTo>
                  <a:lnTo>
                    <a:pt x="60" y="12"/>
                  </a:lnTo>
                  <a:lnTo>
                    <a:pt x="62" y="8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77" y="15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3" y="21"/>
                  </a:lnTo>
                  <a:lnTo>
                    <a:pt x="71" y="23"/>
                  </a:lnTo>
                  <a:lnTo>
                    <a:pt x="69" y="24"/>
                  </a:lnTo>
                  <a:lnTo>
                    <a:pt x="68" y="25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9" y="30"/>
                  </a:lnTo>
                  <a:lnTo>
                    <a:pt x="74" y="33"/>
                  </a:lnTo>
                  <a:lnTo>
                    <a:pt x="77" y="37"/>
                  </a:lnTo>
                  <a:lnTo>
                    <a:pt x="80" y="42"/>
                  </a:lnTo>
                  <a:lnTo>
                    <a:pt x="82" y="46"/>
                  </a:lnTo>
                  <a:lnTo>
                    <a:pt x="83" y="51"/>
                  </a:lnTo>
                  <a:lnTo>
                    <a:pt x="84" y="55"/>
                  </a:lnTo>
                  <a:lnTo>
                    <a:pt x="84" y="59"/>
                  </a:lnTo>
                  <a:lnTo>
                    <a:pt x="68" y="59"/>
                  </a:lnTo>
                  <a:lnTo>
                    <a:pt x="67" y="55"/>
                  </a:lnTo>
                  <a:lnTo>
                    <a:pt x="66" y="50"/>
                  </a:lnTo>
                  <a:lnTo>
                    <a:pt x="64" y="46"/>
                  </a:lnTo>
                  <a:lnTo>
                    <a:pt x="61" y="42"/>
                  </a:lnTo>
                  <a:lnTo>
                    <a:pt x="57" y="38"/>
                  </a:lnTo>
                  <a:lnTo>
                    <a:pt x="53" y="36"/>
                  </a:lnTo>
                  <a:lnTo>
                    <a:pt x="48" y="35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2" y="36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3" y="41"/>
                  </a:lnTo>
                  <a:lnTo>
                    <a:pt x="21" y="43"/>
                  </a:lnTo>
                  <a:lnTo>
                    <a:pt x="19" y="45"/>
                  </a:lnTo>
                  <a:lnTo>
                    <a:pt x="18" y="48"/>
                  </a:lnTo>
                  <a:lnTo>
                    <a:pt x="17" y="51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78" name="Freeform 174"/>
            <p:cNvSpPr>
              <a:spLocks/>
            </p:cNvSpPr>
            <p:nvPr/>
          </p:nvSpPr>
          <p:spPr bwMode="auto">
            <a:xfrm>
              <a:off x="4263" y="1628"/>
              <a:ext cx="9" cy="3"/>
            </a:xfrm>
            <a:custGeom>
              <a:avLst/>
              <a:gdLst>
                <a:gd name="T0" fmla="*/ 0 w 84"/>
                <a:gd name="T1" fmla="*/ 0 h 40"/>
                <a:gd name="T2" fmla="*/ 0 w 84"/>
                <a:gd name="T3" fmla="*/ 0 h 40"/>
                <a:gd name="T4" fmla="*/ 0 w 84"/>
                <a:gd name="T5" fmla="*/ 0 h 40"/>
                <a:gd name="T6" fmla="*/ 0 w 84"/>
                <a:gd name="T7" fmla="*/ 0 h 40"/>
                <a:gd name="T8" fmla="*/ 0 w 84"/>
                <a:gd name="T9" fmla="*/ 0 h 40"/>
                <a:gd name="T10" fmla="*/ 0 w 84"/>
                <a:gd name="T11" fmla="*/ 0 h 40"/>
                <a:gd name="T12" fmla="*/ 0 w 84"/>
                <a:gd name="T13" fmla="*/ 0 h 40"/>
                <a:gd name="T14" fmla="*/ 0 w 84"/>
                <a:gd name="T15" fmla="*/ 0 h 40"/>
                <a:gd name="T16" fmla="*/ 0 w 84"/>
                <a:gd name="T17" fmla="*/ 0 h 40"/>
                <a:gd name="T18" fmla="*/ 0 w 84"/>
                <a:gd name="T19" fmla="*/ 0 h 40"/>
                <a:gd name="T20" fmla="*/ 0 w 84"/>
                <a:gd name="T21" fmla="*/ 0 h 40"/>
                <a:gd name="T22" fmla="*/ 0 w 84"/>
                <a:gd name="T23" fmla="*/ 0 h 40"/>
                <a:gd name="T24" fmla="*/ 0 w 84"/>
                <a:gd name="T25" fmla="*/ 0 h 40"/>
                <a:gd name="T26" fmla="*/ 0 w 84"/>
                <a:gd name="T27" fmla="*/ 0 h 40"/>
                <a:gd name="T28" fmla="*/ 0 w 84"/>
                <a:gd name="T29" fmla="*/ 0 h 40"/>
                <a:gd name="T30" fmla="*/ 0 w 84"/>
                <a:gd name="T31" fmla="*/ 0 h 40"/>
                <a:gd name="T32" fmla="*/ 0 w 84"/>
                <a:gd name="T33" fmla="*/ 0 h 40"/>
                <a:gd name="T34" fmla="*/ 0 w 84"/>
                <a:gd name="T35" fmla="*/ 0 h 40"/>
                <a:gd name="T36" fmla="*/ 0 w 84"/>
                <a:gd name="T37" fmla="*/ 0 h 40"/>
                <a:gd name="T38" fmla="*/ 0 w 84"/>
                <a:gd name="T39" fmla="*/ 0 h 40"/>
                <a:gd name="T40" fmla="*/ 0 w 84"/>
                <a:gd name="T41" fmla="*/ 0 h 40"/>
                <a:gd name="T42" fmla="*/ 0 w 84"/>
                <a:gd name="T43" fmla="*/ 0 h 40"/>
                <a:gd name="T44" fmla="*/ 0 w 84"/>
                <a:gd name="T45" fmla="*/ 0 h 40"/>
                <a:gd name="T46" fmla="*/ 0 w 84"/>
                <a:gd name="T47" fmla="*/ 0 h 40"/>
                <a:gd name="T48" fmla="*/ 0 w 84"/>
                <a:gd name="T49" fmla="*/ 0 h 40"/>
                <a:gd name="T50" fmla="*/ 0 w 84"/>
                <a:gd name="T51" fmla="*/ 0 h 40"/>
                <a:gd name="T52" fmla="*/ 0 w 84"/>
                <a:gd name="T53" fmla="*/ 0 h 40"/>
                <a:gd name="T54" fmla="*/ 0 w 84"/>
                <a:gd name="T55" fmla="*/ 0 h 40"/>
                <a:gd name="T56" fmla="*/ 0 w 84"/>
                <a:gd name="T57" fmla="*/ 0 h 40"/>
                <a:gd name="T58" fmla="*/ 0 w 84"/>
                <a:gd name="T59" fmla="*/ 0 h 40"/>
                <a:gd name="T60" fmla="*/ 0 w 84"/>
                <a:gd name="T61" fmla="*/ 0 h 40"/>
                <a:gd name="T62" fmla="*/ 0 w 84"/>
                <a:gd name="T63" fmla="*/ 0 h 40"/>
                <a:gd name="T64" fmla="*/ 0 w 84"/>
                <a:gd name="T65" fmla="*/ 0 h 40"/>
                <a:gd name="T66" fmla="*/ 0 w 84"/>
                <a:gd name="T67" fmla="*/ 0 h 40"/>
                <a:gd name="T68" fmla="*/ 0 w 84"/>
                <a:gd name="T69" fmla="*/ 0 h 40"/>
                <a:gd name="T70" fmla="*/ 0 w 84"/>
                <a:gd name="T71" fmla="*/ 0 h 40"/>
                <a:gd name="T72" fmla="*/ 0 w 84"/>
                <a:gd name="T73" fmla="*/ 0 h 40"/>
                <a:gd name="T74" fmla="*/ 0 w 84"/>
                <a:gd name="T75" fmla="*/ 0 h 40"/>
                <a:gd name="T76" fmla="*/ 0 w 84"/>
                <a:gd name="T77" fmla="*/ 0 h 40"/>
                <a:gd name="T78" fmla="*/ 0 w 84"/>
                <a:gd name="T79" fmla="*/ 0 h 40"/>
                <a:gd name="T80" fmla="*/ 0 w 84"/>
                <a:gd name="T81" fmla="*/ 0 h 40"/>
                <a:gd name="T82" fmla="*/ 0 w 84"/>
                <a:gd name="T83" fmla="*/ 0 h 40"/>
                <a:gd name="T84" fmla="*/ 0 w 84"/>
                <a:gd name="T85" fmla="*/ 0 h 40"/>
                <a:gd name="T86" fmla="*/ 0 w 84"/>
                <a:gd name="T87" fmla="*/ 0 h 40"/>
                <a:gd name="T88" fmla="*/ 0 w 84"/>
                <a:gd name="T89" fmla="*/ 0 h 40"/>
                <a:gd name="T90" fmla="*/ 0 w 84"/>
                <a:gd name="T91" fmla="*/ 0 h 40"/>
                <a:gd name="T92" fmla="*/ 0 w 84"/>
                <a:gd name="T93" fmla="*/ 0 h 40"/>
                <a:gd name="T94" fmla="*/ 0 w 84"/>
                <a:gd name="T95" fmla="*/ 0 h 40"/>
                <a:gd name="T96" fmla="*/ 0 w 84"/>
                <a:gd name="T97" fmla="*/ 0 h 40"/>
                <a:gd name="T98" fmla="*/ 0 w 84"/>
                <a:gd name="T99" fmla="*/ 0 h 40"/>
                <a:gd name="T100" fmla="*/ 0 w 84"/>
                <a:gd name="T101" fmla="*/ 0 h 40"/>
                <a:gd name="T102" fmla="*/ 0 w 84"/>
                <a:gd name="T103" fmla="*/ 0 h 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40"/>
                <a:gd name="T158" fmla="*/ 84 w 84"/>
                <a:gd name="T159" fmla="*/ 40 h 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40">
                  <a:moveTo>
                    <a:pt x="0" y="0"/>
                  </a:moveTo>
                  <a:lnTo>
                    <a:pt x="1" y="3"/>
                  </a:lnTo>
                  <a:lnTo>
                    <a:pt x="1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9" y="24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2"/>
                  </a:lnTo>
                  <a:lnTo>
                    <a:pt x="23" y="34"/>
                  </a:lnTo>
                  <a:lnTo>
                    <a:pt x="27" y="36"/>
                  </a:lnTo>
                  <a:lnTo>
                    <a:pt x="32" y="37"/>
                  </a:lnTo>
                  <a:lnTo>
                    <a:pt x="36" y="37"/>
                  </a:lnTo>
                  <a:lnTo>
                    <a:pt x="40" y="38"/>
                  </a:lnTo>
                  <a:lnTo>
                    <a:pt x="44" y="40"/>
                  </a:lnTo>
                  <a:lnTo>
                    <a:pt x="48" y="40"/>
                  </a:lnTo>
                  <a:lnTo>
                    <a:pt x="52" y="38"/>
                  </a:lnTo>
                  <a:lnTo>
                    <a:pt x="56" y="37"/>
                  </a:lnTo>
                  <a:lnTo>
                    <a:pt x="60" y="36"/>
                  </a:lnTo>
                  <a:lnTo>
                    <a:pt x="64" y="35"/>
                  </a:lnTo>
                  <a:lnTo>
                    <a:pt x="67" y="33"/>
                  </a:lnTo>
                  <a:lnTo>
                    <a:pt x="70" y="31"/>
                  </a:lnTo>
                  <a:lnTo>
                    <a:pt x="73" y="29"/>
                  </a:lnTo>
                  <a:lnTo>
                    <a:pt x="76" y="26"/>
                  </a:lnTo>
                  <a:lnTo>
                    <a:pt x="78" y="23"/>
                  </a:lnTo>
                  <a:lnTo>
                    <a:pt x="80" y="20"/>
                  </a:lnTo>
                  <a:lnTo>
                    <a:pt x="82" y="17"/>
                  </a:lnTo>
                  <a:lnTo>
                    <a:pt x="83" y="13"/>
                  </a:lnTo>
                  <a:lnTo>
                    <a:pt x="84" y="8"/>
                  </a:lnTo>
                  <a:lnTo>
                    <a:pt x="84" y="5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7" y="13"/>
                  </a:lnTo>
                  <a:lnTo>
                    <a:pt x="63" y="20"/>
                  </a:lnTo>
                  <a:lnTo>
                    <a:pt x="55" y="24"/>
                  </a:lnTo>
                  <a:lnTo>
                    <a:pt x="44" y="25"/>
                  </a:lnTo>
                  <a:lnTo>
                    <a:pt x="40" y="24"/>
                  </a:lnTo>
                  <a:lnTo>
                    <a:pt x="36" y="23"/>
                  </a:lnTo>
                  <a:lnTo>
                    <a:pt x="32" y="22"/>
                  </a:lnTo>
                  <a:lnTo>
                    <a:pt x="28" y="21"/>
                  </a:lnTo>
                  <a:lnTo>
                    <a:pt x="25" y="19"/>
                  </a:lnTo>
                  <a:lnTo>
                    <a:pt x="23" y="16"/>
                  </a:lnTo>
                  <a:lnTo>
                    <a:pt x="21" y="13"/>
                  </a:lnTo>
                  <a:lnTo>
                    <a:pt x="19" y="10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79" name="Freeform 175"/>
            <p:cNvSpPr>
              <a:spLocks/>
            </p:cNvSpPr>
            <p:nvPr/>
          </p:nvSpPr>
          <p:spPr bwMode="auto">
            <a:xfrm>
              <a:off x="4263" y="1648"/>
              <a:ext cx="8" cy="5"/>
            </a:xfrm>
            <a:custGeom>
              <a:avLst/>
              <a:gdLst>
                <a:gd name="T0" fmla="*/ 0 w 84"/>
                <a:gd name="T1" fmla="*/ 0 h 65"/>
                <a:gd name="T2" fmla="*/ 0 w 84"/>
                <a:gd name="T3" fmla="*/ 0 h 65"/>
                <a:gd name="T4" fmla="*/ 0 w 84"/>
                <a:gd name="T5" fmla="*/ 0 h 65"/>
                <a:gd name="T6" fmla="*/ 0 w 84"/>
                <a:gd name="T7" fmla="*/ 0 h 65"/>
                <a:gd name="T8" fmla="*/ 0 w 84"/>
                <a:gd name="T9" fmla="*/ 0 h 65"/>
                <a:gd name="T10" fmla="*/ 0 w 84"/>
                <a:gd name="T11" fmla="*/ 0 h 65"/>
                <a:gd name="T12" fmla="*/ 0 w 84"/>
                <a:gd name="T13" fmla="*/ 0 h 65"/>
                <a:gd name="T14" fmla="*/ 0 w 84"/>
                <a:gd name="T15" fmla="*/ 0 h 65"/>
                <a:gd name="T16" fmla="*/ 0 w 84"/>
                <a:gd name="T17" fmla="*/ 0 h 65"/>
                <a:gd name="T18" fmla="*/ 0 w 84"/>
                <a:gd name="T19" fmla="*/ 0 h 65"/>
                <a:gd name="T20" fmla="*/ 0 w 84"/>
                <a:gd name="T21" fmla="*/ 0 h 65"/>
                <a:gd name="T22" fmla="*/ 0 w 84"/>
                <a:gd name="T23" fmla="*/ 0 h 65"/>
                <a:gd name="T24" fmla="*/ 0 w 84"/>
                <a:gd name="T25" fmla="*/ 0 h 65"/>
                <a:gd name="T26" fmla="*/ 0 w 84"/>
                <a:gd name="T27" fmla="*/ 0 h 65"/>
                <a:gd name="T28" fmla="*/ 0 w 84"/>
                <a:gd name="T29" fmla="*/ 0 h 65"/>
                <a:gd name="T30" fmla="*/ 0 w 84"/>
                <a:gd name="T31" fmla="*/ 0 h 65"/>
                <a:gd name="T32" fmla="*/ 0 w 84"/>
                <a:gd name="T33" fmla="*/ 0 h 65"/>
                <a:gd name="T34" fmla="*/ 0 w 84"/>
                <a:gd name="T35" fmla="*/ 0 h 65"/>
                <a:gd name="T36" fmla="*/ 0 w 84"/>
                <a:gd name="T37" fmla="*/ 0 h 65"/>
                <a:gd name="T38" fmla="*/ 0 w 84"/>
                <a:gd name="T39" fmla="*/ 0 h 65"/>
                <a:gd name="T40" fmla="*/ 0 w 84"/>
                <a:gd name="T41" fmla="*/ 0 h 65"/>
                <a:gd name="T42" fmla="*/ 0 w 84"/>
                <a:gd name="T43" fmla="*/ 0 h 65"/>
                <a:gd name="T44" fmla="*/ 0 w 84"/>
                <a:gd name="T45" fmla="*/ 0 h 65"/>
                <a:gd name="T46" fmla="*/ 0 w 84"/>
                <a:gd name="T47" fmla="*/ 0 h 65"/>
                <a:gd name="T48" fmla="*/ 0 w 84"/>
                <a:gd name="T49" fmla="*/ 0 h 65"/>
                <a:gd name="T50" fmla="*/ 0 w 84"/>
                <a:gd name="T51" fmla="*/ 0 h 65"/>
                <a:gd name="T52" fmla="*/ 0 w 84"/>
                <a:gd name="T53" fmla="*/ 0 h 65"/>
                <a:gd name="T54" fmla="*/ 0 w 84"/>
                <a:gd name="T55" fmla="*/ 0 h 65"/>
                <a:gd name="T56" fmla="*/ 0 w 84"/>
                <a:gd name="T57" fmla="*/ 0 h 65"/>
                <a:gd name="T58" fmla="*/ 0 w 84"/>
                <a:gd name="T59" fmla="*/ 0 h 65"/>
                <a:gd name="T60" fmla="*/ 0 w 84"/>
                <a:gd name="T61" fmla="*/ 0 h 65"/>
                <a:gd name="T62" fmla="*/ 0 w 84"/>
                <a:gd name="T63" fmla="*/ 0 h 65"/>
                <a:gd name="T64" fmla="*/ 0 w 84"/>
                <a:gd name="T65" fmla="*/ 0 h 65"/>
                <a:gd name="T66" fmla="*/ 0 w 84"/>
                <a:gd name="T67" fmla="*/ 0 h 65"/>
                <a:gd name="T68" fmla="*/ 0 w 84"/>
                <a:gd name="T69" fmla="*/ 0 h 65"/>
                <a:gd name="T70" fmla="*/ 0 w 84"/>
                <a:gd name="T71" fmla="*/ 0 h 65"/>
                <a:gd name="T72" fmla="*/ 0 w 84"/>
                <a:gd name="T73" fmla="*/ 0 h 65"/>
                <a:gd name="T74" fmla="*/ 0 w 84"/>
                <a:gd name="T75" fmla="*/ 0 h 65"/>
                <a:gd name="T76" fmla="*/ 0 w 84"/>
                <a:gd name="T77" fmla="*/ 0 h 65"/>
                <a:gd name="T78" fmla="*/ 0 w 84"/>
                <a:gd name="T79" fmla="*/ 0 h 65"/>
                <a:gd name="T80" fmla="*/ 0 w 84"/>
                <a:gd name="T81" fmla="*/ 0 h 65"/>
                <a:gd name="T82" fmla="*/ 0 w 84"/>
                <a:gd name="T83" fmla="*/ 0 h 65"/>
                <a:gd name="T84" fmla="*/ 0 w 84"/>
                <a:gd name="T85" fmla="*/ 0 h 65"/>
                <a:gd name="T86" fmla="*/ 0 w 84"/>
                <a:gd name="T87" fmla="*/ 0 h 65"/>
                <a:gd name="T88" fmla="*/ 0 w 84"/>
                <a:gd name="T89" fmla="*/ 0 h 65"/>
                <a:gd name="T90" fmla="*/ 0 w 84"/>
                <a:gd name="T91" fmla="*/ 0 h 65"/>
                <a:gd name="T92" fmla="*/ 0 w 84"/>
                <a:gd name="T93" fmla="*/ 0 h 65"/>
                <a:gd name="T94" fmla="*/ 0 w 84"/>
                <a:gd name="T95" fmla="*/ 0 h 65"/>
                <a:gd name="T96" fmla="*/ 0 w 84"/>
                <a:gd name="T97" fmla="*/ 0 h 65"/>
                <a:gd name="T98" fmla="*/ 0 w 84"/>
                <a:gd name="T99" fmla="*/ 0 h 65"/>
                <a:gd name="T100" fmla="*/ 0 w 84"/>
                <a:gd name="T101" fmla="*/ 0 h 65"/>
                <a:gd name="T102" fmla="*/ 0 w 84"/>
                <a:gd name="T103" fmla="*/ 0 h 65"/>
                <a:gd name="T104" fmla="*/ 0 w 84"/>
                <a:gd name="T105" fmla="*/ 0 h 65"/>
                <a:gd name="T106" fmla="*/ 0 w 84"/>
                <a:gd name="T107" fmla="*/ 0 h 65"/>
                <a:gd name="T108" fmla="*/ 0 w 84"/>
                <a:gd name="T109" fmla="*/ 0 h 65"/>
                <a:gd name="T110" fmla="*/ 0 w 84"/>
                <a:gd name="T111" fmla="*/ 0 h 65"/>
                <a:gd name="T112" fmla="*/ 0 w 84"/>
                <a:gd name="T113" fmla="*/ 0 h 65"/>
                <a:gd name="T114" fmla="*/ 0 w 84"/>
                <a:gd name="T115" fmla="*/ 0 h 65"/>
                <a:gd name="T116" fmla="*/ 0 w 84"/>
                <a:gd name="T117" fmla="*/ 0 h 65"/>
                <a:gd name="T118" fmla="*/ 0 w 84"/>
                <a:gd name="T119" fmla="*/ 0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"/>
                <a:gd name="T181" fmla="*/ 0 h 65"/>
                <a:gd name="T182" fmla="*/ 84 w 84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" h="65">
                  <a:moveTo>
                    <a:pt x="0" y="65"/>
                  </a:moveTo>
                  <a:lnTo>
                    <a:pt x="0" y="64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12"/>
                  </a:lnTo>
                  <a:lnTo>
                    <a:pt x="71" y="17"/>
                  </a:lnTo>
                  <a:lnTo>
                    <a:pt x="74" y="22"/>
                  </a:lnTo>
                  <a:lnTo>
                    <a:pt x="77" y="29"/>
                  </a:lnTo>
                  <a:lnTo>
                    <a:pt x="80" y="38"/>
                  </a:lnTo>
                  <a:lnTo>
                    <a:pt x="82" y="46"/>
                  </a:lnTo>
                  <a:lnTo>
                    <a:pt x="83" y="55"/>
                  </a:lnTo>
                  <a:lnTo>
                    <a:pt x="84" y="65"/>
                  </a:lnTo>
                  <a:lnTo>
                    <a:pt x="68" y="65"/>
                  </a:lnTo>
                  <a:lnTo>
                    <a:pt x="68" y="59"/>
                  </a:lnTo>
                  <a:lnTo>
                    <a:pt x="67" y="51"/>
                  </a:lnTo>
                  <a:lnTo>
                    <a:pt x="65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7"/>
                  </a:lnTo>
                  <a:lnTo>
                    <a:pt x="58" y="24"/>
                  </a:lnTo>
                  <a:lnTo>
                    <a:pt x="55" y="21"/>
                  </a:lnTo>
                  <a:lnTo>
                    <a:pt x="52" y="18"/>
                  </a:lnTo>
                  <a:lnTo>
                    <a:pt x="48" y="16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2" y="16"/>
                  </a:lnTo>
                  <a:lnTo>
                    <a:pt x="29" y="18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1" y="28"/>
                  </a:lnTo>
                  <a:lnTo>
                    <a:pt x="19" y="32"/>
                  </a:lnTo>
                  <a:lnTo>
                    <a:pt x="18" y="38"/>
                  </a:lnTo>
                  <a:lnTo>
                    <a:pt x="17" y="43"/>
                  </a:lnTo>
                  <a:lnTo>
                    <a:pt x="16" y="49"/>
                  </a:lnTo>
                  <a:lnTo>
                    <a:pt x="16" y="55"/>
                  </a:lnTo>
                  <a:lnTo>
                    <a:pt x="16" y="61"/>
                  </a:lnTo>
                  <a:lnTo>
                    <a:pt x="16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80" name="Freeform 176"/>
            <p:cNvSpPr>
              <a:spLocks/>
            </p:cNvSpPr>
            <p:nvPr/>
          </p:nvSpPr>
          <p:spPr bwMode="auto">
            <a:xfrm>
              <a:off x="4263" y="1653"/>
              <a:ext cx="8" cy="6"/>
            </a:xfrm>
            <a:custGeom>
              <a:avLst/>
              <a:gdLst>
                <a:gd name="T0" fmla="*/ 0 w 84"/>
                <a:gd name="T1" fmla="*/ 0 h 67"/>
                <a:gd name="T2" fmla="*/ 0 w 84"/>
                <a:gd name="T3" fmla="*/ 0 h 67"/>
                <a:gd name="T4" fmla="*/ 0 w 84"/>
                <a:gd name="T5" fmla="*/ 0 h 67"/>
                <a:gd name="T6" fmla="*/ 0 w 84"/>
                <a:gd name="T7" fmla="*/ 0 h 67"/>
                <a:gd name="T8" fmla="*/ 0 w 84"/>
                <a:gd name="T9" fmla="*/ 0 h 67"/>
                <a:gd name="T10" fmla="*/ 0 w 84"/>
                <a:gd name="T11" fmla="*/ 0 h 67"/>
                <a:gd name="T12" fmla="*/ 0 w 84"/>
                <a:gd name="T13" fmla="*/ 0 h 67"/>
                <a:gd name="T14" fmla="*/ 0 w 84"/>
                <a:gd name="T15" fmla="*/ 0 h 67"/>
                <a:gd name="T16" fmla="*/ 0 w 84"/>
                <a:gd name="T17" fmla="*/ 0 h 67"/>
                <a:gd name="T18" fmla="*/ 0 w 84"/>
                <a:gd name="T19" fmla="*/ 0 h 67"/>
                <a:gd name="T20" fmla="*/ 0 w 84"/>
                <a:gd name="T21" fmla="*/ 0 h 67"/>
                <a:gd name="T22" fmla="*/ 0 w 84"/>
                <a:gd name="T23" fmla="*/ 0 h 67"/>
                <a:gd name="T24" fmla="*/ 0 w 84"/>
                <a:gd name="T25" fmla="*/ 0 h 67"/>
                <a:gd name="T26" fmla="*/ 0 w 84"/>
                <a:gd name="T27" fmla="*/ 0 h 67"/>
                <a:gd name="T28" fmla="*/ 0 w 84"/>
                <a:gd name="T29" fmla="*/ 0 h 67"/>
                <a:gd name="T30" fmla="*/ 0 w 84"/>
                <a:gd name="T31" fmla="*/ 0 h 67"/>
                <a:gd name="T32" fmla="*/ 0 w 84"/>
                <a:gd name="T33" fmla="*/ 0 h 67"/>
                <a:gd name="T34" fmla="*/ 0 w 84"/>
                <a:gd name="T35" fmla="*/ 0 h 67"/>
                <a:gd name="T36" fmla="*/ 0 w 84"/>
                <a:gd name="T37" fmla="*/ 0 h 67"/>
                <a:gd name="T38" fmla="*/ 0 w 84"/>
                <a:gd name="T39" fmla="*/ 0 h 67"/>
                <a:gd name="T40" fmla="*/ 0 w 84"/>
                <a:gd name="T41" fmla="*/ 0 h 67"/>
                <a:gd name="T42" fmla="*/ 0 w 84"/>
                <a:gd name="T43" fmla="*/ 0 h 67"/>
                <a:gd name="T44" fmla="*/ 0 w 84"/>
                <a:gd name="T45" fmla="*/ 0 h 67"/>
                <a:gd name="T46" fmla="*/ 0 w 84"/>
                <a:gd name="T47" fmla="*/ 0 h 67"/>
                <a:gd name="T48" fmla="*/ 0 w 84"/>
                <a:gd name="T49" fmla="*/ 0 h 67"/>
                <a:gd name="T50" fmla="*/ 0 w 84"/>
                <a:gd name="T51" fmla="*/ 0 h 67"/>
                <a:gd name="T52" fmla="*/ 0 w 84"/>
                <a:gd name="T53" fmla="*/ 0 h 67"/>
                <a:gd name="T54" fmla="*/ 0 w 84"/>
                <a:gd name="T55" fmla="*/ 0 h 67"/>
                <a:gd name="T56" fmla="*/ 0 w 84"/>
                <a:gd name="T57" fmla="*/ 0 h 67"/>
                <a:gd name="T58" fmla="*/ 0 w 84"/>
                <a:gd name="T59" fmla="*/ 0 h 67"/>
                <a:gd name="T60" fmla="*/ 0 w 84"/>
                <a:gd name="T61" fmla="*/ 0 h 67"/>
                <a:gd name="T62" fmla="*/ 0 w 84"/>
                <a:gd name="T63" fmla="*/ 0 h 67"/>
                <a:gd name="T64" fmla="*/ 0 w 84"/>
                <a:gd name="T65" fmla="*/ 0 h 67"/>
                <a:gd name="T66" fmla="*/ 0 w 84"/>
                <a:gd name="T67" fmla="*/ 0 h 67"/>
                <a:gd name="T68" fmla="*/ 0 w 84"/>
                <a:gd name="T69" fmla="*/ 0 h 67"/>
                <a:gd name="T70" fmla="*/ 0 w 84"/>
                <a:gd name="T71" fmla="*/ 0 h 67"/>
                <a:gd name="T72" fmla="*/ 0 w 84"/>
                <a:gd name="T73" fmla="*/ 0 h 67"/>
                <a:gd name="T74" fmla="*/ 0 w 84"/>
                <a:gd name="T75" fmla="*/ 0 h 67"/>
                <a:gd name="T76" fmla="*/ 0 w 84"/>
                <a:gd name="T77" fmla="*/ 0 h 67"/>
                <a:gd name="T78" fmla="*/ 0 w 84"/>
                <a:gd name="T79" fmla="*/ 0 h 67"/>
                <a:gd name="T80" fmla="*/ 0 w 84"/>
                <a:gd name="T81" fmla="*/ 0 h 67"/>
                <a:gd name="T82" fmla="*/ 0 w 84"/>
                <a:gd name="T83" fmla="*/ 0 h 67"/>
                <a:gd name="T84" fmla="*/ 0 w 84"/>
                <a:gd name="T85" fmla="*/ 0 h 67"/>
                <a:gd name="T86" fmla="*/ 0 w 84"/>
                <a:gd name="T87" fmla="*/ 0 h 67"/>
                <a:gd name="T88" fmla="*/ 0 w 84"/>
                <a:gd name="T89" fmla="*/ 0 h 67"/>
                <a:gd name="T90" fmla="*/ 0 w 84"/>
                <a:gd name="T91" fmla="*/ 0 h 67"/>
                <a:gd name="T92" fmla="*/ 0 w 84"/>
                <a:gd name="T93" fmla="*/ 0 h 67"/>
                <a:gd name="T94" fmla="*/ 0 w 84"/>
                <a:gd name="T95" fmla="*/ 0 h 67"/>
                <a:gd name="T96" fmla="*/ 0 w 84"/>
                <a:gd name="T97" fmla="*/ 0 h 67"/>
                <a:gd name="T98" fmla="*/ 0 w 84"/>
                <a:gd name="T99" fmla="*/ 0 h 67"/>
                <a:gd name="T100" fmla="*/ 0 w 84"/>
                <a:gd name="T101" fmla="*/ 0 h 67"/>
                <a:gd name="T102" fmla="*/ 0 w 84"/>
                <a:gd name="T103" fmla="*/ 0 h 67"/>
                <a:gd name="T104" fmla="*/ 0 w 84"/>
                <a:gd name="T105" fmla="*/ 0 h 67"/>
                <a:gd name="T106" fmla="*/ 0 w 84"/>
                <a:gd name="T107" fmla="*/ 0 h 67"/>
                <a:gd name="T108" fmla="*/ 0 w 84"/>
                <a:gd name="T109" fmla="*/ 0 h 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4"/>
                <a:gd name="T166" fmla="*/ 0 h 67"/>
                <a:gd name="T167" fmla="*/ 84 w 84"/>
                <a:gd name="T168" fmla="*/ 67 h 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4" h="67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1" y="18"/>
                  </a:lnTo>
                  <a:lnTo>
                    <a:pt x="2" y="25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10" y="46"/>
                  </a:lnTo>
                  <a:lnTo>
                    <a:pt x="14" y="52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29" y="64"/>
                  </a:lnTo>
                  <a:lnTo>
                    <a:pt x="36" y="66"/>
                  </a:lnTo>
                  <a:lnTo>
                    <a:pt x="43" y="67"/>
                  </a:lnTo>
                  <a:lnTo>
                    <a:pt x="48" y="67"/>
                  </a:lnTo>
                  <a:lnTo>
                    <a:pt x="53" y="66"/>
                  </a:lnTo>
                  <a:lnTo>
                    <a:pt x="58" y="65"/>
                  </a:lnTo>
                  <a:lnTo>
                    <a:pt x="62" y="63"/>
                  </a:lnTo>
                  <a:lnTo>
                    <a:pt x="66" y="61"/>
                  </a:lnTo>
                  <a:lnTo>
                    <a:pt x="69" y="57"/>
                  </a:lnTo>
                  <a:lnTo>
                    <a:pt x="72" y="54"/>
                  </a:lnTo>
                  <a:lnTo>
                    <a:pt x="75" y="50"/>
                  </a:lnTo>
                  <a:lnTo>
                    <a:pt x="77" y="46"/>
                  </a:lnTo>
                  <a:lnTo>
                    <a:pt x="79" y="42"/>
                  </a:lnTo>
                  <a:lnTo>
                    <a:pt x="81" y="37"/>
                  </a:lnTo>
                  <a:lnTo>
                    <a:pt x="83" y="32"/>
                  </a:lnTo>
                  <a:lnTo>
                    <a:pt x="83" y="25"/>
                  </a:lnTo>
                  <a:lnTo>
                    <a:pt x="84" y="19"/>
                  </a:lnTo>
                  <a:lnTo>
                    <a:pt x="84" y="13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7" y="20"/>
                  </a:lnTo>
                  <a:lnTo>
                    <a:pt x="66" y="25"/>
                  </a:lnTo>
                  <a:lnTo>
                    <a:pt x="66" y="31"/>
                  </a:lnTo>
                  <a:lnTo>
                    <a:pt x="65" y="36"/>
                  </a:lnTo>
                  <a:lnTo>
                    <a:pt x="63" y="41"/>
                  </a:lnTo>
                  <a:lnTo>
                    <a:pt x="60" y="45"/>
                  </a:lnTo>
                  <a:lnTo>
                    <a:pt x="57" y="49"/>
                  </a:lnTo>
                  <a:lnTo>
                    <a:pt x="53" y="51"/>
                  </a:lnTo>
                  <a:lnTo>
                    <a:pt x="48" y="52"/>
                  </a:lnTo>
                  <a:lnTo>
                    <a:pt x="43" y="52"/>
                  </a:lnTo>
                  <a:lnTo>
                    <a:pt x="37" y="51"/>
                  </a:lnTo>
                  <a:lnTo>
                    <a:pt x="30" y="48"/>
                  </a:lnTo>
                  <a:lnTo>
                    <a:pt x="26" y="44"/>
                  </a:lnTo>
                  <a:lnTo>
                    <a:pt x="23" y="37"/>
                  </a:lnTo>
                  <a:lnTo>
                    <a:pt x="20" y="28"/>
                  </a:lnTo>
                  <a:lnTo>
                    <a:pt x="18" y="19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81" name="Freeform 177"/>
            <p:cNvSpPr>
              <a:spLocks/>
            </p:cNvSpPr>
            <p:nvPr/>
          </p:nvSpPr>
          <p:spPr bwMode="auto">
            <a:xfrm>
              <a:off x="4306" y="1568"/>
              <a:ext cx="9" cy="11"/>
            </a:xfrm>
            <a:custGeom>
              <a:avLst/>
              <a:gdLst>
                <a:gd name="T0" fmla="*/ 0 w 88"/>
                <a:gd name="T1" fmla="*/ 0 h 132"/>
                <a:gd name="T2" fmla="*/ 0 w 88"/>
                <a:gd name="T3" fmla="*/ 0 h 132"/>
                <a:gd name="T4" fmla="*/ 0 w 88"/>
                <a:gd name="T5" fmla="*/ 0 h 132"/>
                <a:gd name="T6" fmla="*/ 0 w 88"/>
                <a:gd name="T7" fmla="*/ 0 h 132"/>
                <a:gd name="T8" fmla="*/ 0 w 88"/>
                <a:gd name="T9" fmla="*/ 0 h 132"/>
                <a:gd name="T10" fmla="*/ 0 w 88"/>
                <a:gd name="T11" fmla="*/ 0 h 132"/>
                <a:gd name="T12" fmla="*/ 0 w 88"/>
                <a:gd name="T13" fmla="*/ 0 h 132"/>
                <a:gd name="T14" fmla="*/ 0 w 88"/>
                <a:gd name="T15" fmla="*/ 0 h 132"/>
                <a:gd name="T16" fmla="*/ 0 w 88"/>
                <a:gd name="T17" fmla="*/ 0 h 132"/>
                <a:gd name="T18" fmla="*/ 0 w 88"/>
                <a:gd name="T19" fmla="*/ 0 h 132"/>
                <a:gd name="T20" fmla="*/ 0 w 88"/>
                <a:gd name="T21" fmla="*/ 0 h 132"/>
                <a:gd name="T22" fmla="*/ 0 w 88"/>
                <a:gd name="T23" fmla="*/ 0 h 132"/>
                <a:gd name="T24" fmla="*/ 0 w 88"/>
                <a:gd name="T25" fmla="*/ 0 h 132"/>
                <a:gd name="T26" fmla="*/ 0 w 88"/>
                <a:gd name="T27" fmla="*/ 0 h 132"/>
                <a:gd name="T28" fmla="*/ 0 w 88"/>
                <a:gd name="T29" fmla="*/ 0 h 132"/>
                <a:gd name="T30" fmla="*/ 0 w 88"/>
                <a:gd name="T31" fmla="*/ 0 h 132"/>
                <a:gd name="T32" fmla="*/ 0 w 88"/>
                <a:gd name="T33" fmla="*/ 0 h 132"/>
                <a:gd name="T34" fmla="*/ 0 w 88"/>
                <a:gd name="T35" fmla="*/ 0 h 132"/>
                <a:gd name="T36" fmla="*/ 0 w 88"/>
                <a:gd name="T37" fmla="*/ 0 h 132"/>
                <a:gd name="T38" fmla="*/ 0 w 88"/>
                <a:gd name="T39" fmla="*/ 0 h 132"/>
                <a:gd name="T40" fmla="*/ 0 w 88"/>
                <a:gd name="T41" fmla="*/ 0 h 132"/>
                <a:gd name="T42" fmla="*/ 0 w 88"/>
                <a:gd name="T43" fmla="*/ 0 h 132"/>
                <a:gd name="T44" fmla="*/ 0 w 88"/>
                <a:gd name="T45" fmla="*/ 0 h 132"/>
                <a:gd name="T46" fmla="*/ 0 w 88"/>
                <a:gd name="T47" fmla="*/ 0 h 132"/>
                <a:gd name="T48" fmla="*/ 0 w 88"/>
                <a:gd name="T49" fmla="*/ 0 h 132"/>
                <a:gd name="T50" fmla="*/ 0 w 88"/>
                <a:gd name="T51" fmla="*/ 0 h 132"/>
                <a:gd name="T52" fmla="*/ 0 w 88"/>
                <a:gd name="T53" fmla="*/ 0 h 132"/>
                <a:gd name="T54" fmla="*/ 0 w 88"/>
                <a:gd name="T55" fmla="*/ 0 h 132"/>
                <a:gd name="T56" fmla="*/ 0 w 88"/>
                <a:gd name="T57" fmla="*/ 0 h 132"/>
                <a:gd name="T58" fmla="*/ 0 w 88"/>
                <a:gd name="T59" fmla="*/ 0 h 132"/>
                <a:gd name="T60" fmla="*/ 0 w 88"/>
                <a:gd name="T61" fmla="*/ 0 h 132"/>
                <a:gd name="T62" fmla="*/ 0 w 88"/>
                <a:gd name="T63" fmla="*/ 0 h 132"/>
                <a:gd name="T64" fmla="*/ 0 w 88"/>
                <a:gd name="T65" fmla="*/ 0 h 132"/>
                <a:gd name="T66" fmla="*/ 0 w 88"/>
                <a:gd name="T67" fmla="*/ 0 h 132"/>
                <a:gd name="T68" fmla="*/ 0 w 88"/>
                <a:gd name="T69" fmla="*/ 0 h 132"/>
                <a:gd name="T70" fmla="*/ 0 w 88"/>
                <a:gd name="T71" fmla="*/ 0 h 132"/>
                <a:gd name="T72" fmla="*/ 0 w 88"/>
                <a:gd name="T73" fmla="*/ 0 h 132"/>
                <a:gd name="T74" fmla="*/ 0 w 88"/>
                <a:gd name="T75" fmla="*/ 0 h 132"/>
                <a:gd name="T76" fmla="*/ 0 w 88"/>
                <a:gd name="T77" fmla="*/ 0 h 132"/>
                <a:gd name="T78" fmla="*/ 0 w 88"/>
                <a:gd name="T79" fmla="*/ 0 h 132"/>
                <a:gd name="T80" fmla="*/ 0 w 88"/>
                <a:gd name="T81" fmla="*/ 0 h 132"/>
                <a:gd name="T82" fmla="*/ 0 w 88"/>
                <a:gd name="T83" fmla="*/ 0 h 132"/>
                <a:gd name="T84" fmla="*/ 0 w 88"/>
                <a:gd name="T85" fmla="*/ 0 h 1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32"/>
                <a:gd name="T131" fmla="*/ 88 w 88"/>
                <a:gd name="T132" fmla="*/ 132 h 1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32">
                  <a:moveTo>
                    <a:pt x="71" y="100"/>
                  </a:moveTo>
                  <a:lnTo>
                    <a:pt x="71" y="98"/>
                  </a:lnTo>
                  <a:lnTo>
                    <a:pt x="71" y="97"/>
                  </a:lnTo>
                  <a:lnTo>
                    <a:pt x="71" y="95"/>
                  </a:lnTo>
                  <a:lnTo>
                    <a:pt x="71" y="94"/>
                  </a:lnTo>
                  <a:lnTo>
                    <a:pt x="70" y="88"/>
                  </a:lnTo>
                  <a:lnTo>
                    <a:pt x="68" y="83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7" y="72"/>
                  </a:lnTo>
                  <a:lnTo>
                    <a:pt x="52" y="70"/>
                  </a:lnTo>
                  <a:lnTo>
                    <a:pt x="46" y="69"/>
                  </a:lnTo>
                  <a:lnTo>
                    <a:pt x="39" y="68"/>
                  </a:lnTo>
                  <a:lnTo>
                    <a:pt x="33" y="68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1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61" y="48"/>
                  </a:lnTo>
                  <a:lnTo>
                    <a:pt x="63" y="45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7" y="22"/>
                  </a:lnTo>
                  <a:lnTo>
                    <a:pt x="55" y="19"/>
                  </a:lnTo>
                  <a:lnTo>
                    <a:pt x="53" y="17"/>
                  </a:lnTo>
                  <a:lnTo>
                    <a:pt x="50" y="16"/>
                  </a:lnTo>
                  <a:lnTo>
                    <a:pt x="47" y="15"/>
                  </a:lnTo>
                  <a:lnTo>
                    <a:pt x="44" y="15"/>
                  </a:lnTo>
                  <a:lnTo>
                    <a:pt x="41" y="14"/>
                  </a:lnTo>
                  <a:lnTo>
                    <a:pt x="36" y="14"/>
                  </a:lnTo>
                  <a:lnTo>
                    <a:pt x="33" y="15"/>
                  </a:lnTo>
                  <a:lnTo>
                    <a:pt x="30" y="16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7" y="36"/>
                  </a:lnTo>
                  <a:lnTo>
                    <a:pt x="17" y="40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6" y="8"/>
                  </a:lnTo>
                  <a:lnTo>
                    <a:pt x="70" y="11"/>
                  </a:lnTo>
                  <a:lnTo>
                    <a:pt x="73" y="14"/>
                  </a:lnTo>
                  <a:lnTo>
                    <a:pt x="76" y="18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80" y="29"/>
                  </a:lnTo>
                  <a:lnTo>
                    <a:pt x="80" y="33"/>
                  </a:lnTo>
                  <a:lnTo>
                    <a:pt x="80" y="44"/>
                  </a:lnTo>
                  <a:lnTo>
                    <a:pt x="77" y="53"/>
                  </a:lnTo>
                  <a:lnTo>
                    <a:pt x="72" y="59"/>
                  </a:lnTo>
                  <a:lnTo>
                    <a:pt x="65" y="62"/>
                  </a:lnTo>
                  <a:lnTo>
                    <a:pt x="70" y="63"/>
                  </a:lnTo>
                  <a:lnTo>
                    <a:pt x="75" y="66"/>
                  </a:lnTo>
                  <a:lnTo>
                    <a:pt x="78" y="70"/>
                  </a:lnTo>
                  <a:lnTo>
                    <a:pt x="81" y="75"/>
                  </a:lnTo>
                  <a:lnTo>
                    <a:pt x="84" y="81"/>
                  </a:lnTo>
                  <a:lnTo>
                    <a:pt x="86" y="86"/>
                  </a:lnTo>
                  <a:lnTo>
                    <a:pt x="87" y="92"/>
                  </a:lnTo>
                  <a:lnTo>
                    <a:pt x="88" y="98"/>
                  </a:lnTo>
                  <a:lnTo>
                    <a:pt x="88" y="101"/>
                  </a:lnTo>
                  <a:lnTo>
                    <a:pt x="87" y="105"/>
                  </a:lnTo>
                  <a:lnTo>
                    <a:pt x="85" y="110"/>
                  </a:lnTo>
                  <a:lnTo>
                    <a:pt x="83" y="114"/>
                  </a:lnTo>
                  <a:lnTo>
                    <a:pt x="80" y="118"/>
                  </a:lnTo>
                  <a:lnTo>
                    <a:pt x="76" y="122"/>
                  </a:lnTo>
                  <a:lnTo>
                    <a:pt x="72" y="125"/>
                  </a:lnTo>
                  <a:lnTo>
                    <a:pt x="68" y="127"/>
                  </a:lnTo>
                  <a:lnTo>
                    <a:pt x="63" y="129"/>
                  </a:lnTo>
                  <a:lnTo>
                    <a:pt x="57" y="131"/>
                  </a:lnTo>
                  <a:lnTo>
                    <a:pt x="50" y="132"/>
                  </a:lnTo>
                  <a:lnTo>
                    <a:pt x="43" y="132"/>
                  </a:lnTo>
                  <a:lnTo>
                    <a:pt x="34" y="131"/>
                  </a:lnTo>
                  <a:lnTo>
                    <a:pt x="26" y="129"/>
                  </a:lnTo>
                  <a:lnTo>
                    <a:pt x="19" y="126"/>
                  </a:lnTo>
                  <a:lnTo>
                    <a:pt x="13" y="121"/>
                  </a:lnTo>
                  <a:lnTo>
                    <a:pt x="8" y="115"/>
                  </a:lnTo>
                  <a:lnTo>
                    <a:pt x="5" y="107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16" y="87"/>
                  </a:lnTo>
                  <a:lnTo>
                    <a:pt x="16" y="92"/>
                  </a:lnTo>
                  <a:lnTo>
                    <a:pt x="17" y="97"/>
                  </a:lnTo>
                  <a:lnTo>
                    <a:pt x="19" y="101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6" y="112"/>
                  </a:lnTo>
                  <a:lnTo>
                    <a:pt x="29" y="114"/>
                  </a:lnTo>
                  <a:lnTo>
                    <a:pt x="32" y="115"/>
                  </a:lnTo>
                  <a:lnTo>
                    <a:pt x="35" y="116"/>
                  </a:lnTo>
                  <a:lnTo>
                    <a:pt x="38" y="117"/>
                  </a:lnTo>
                  <a:lnTo>
                    <a:pt x="41" y="118"/>
                  </a:lnTo>
                  <a:lnTo>
                    <a:pt x="43" y="118"/>
                  </a:lnTo>
                  <a:lnTo>
                    <a:pt x="48" y="118"/>
                  </a:lnTo>
                  <a:lnTo>
                    <a:pt x="53" y="117"/>
                  </a:lnTo>
                  <a:lnTo>
                    <a:pt x="57" y="116"/>
                  </a:lnTo>
                  <a:lnTo>
                    <a:pt x="62" y="114"/>
                  </a:lnTo>
                  <a:lnTo>
                    <a:pt x="65" y="111"/>
                  </a:lnTo>
                  <a:lnTo>
                    <a:pt x="68" y="107"/>
                  </a:lnTo>
                  <a:lnTo>
                    <a:pt x="70" y="10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82" name="Freeform 178"/>
            <p:cNvSpPr>
              <a:spLocks/>
            </p:cNvSpPr>
            <p:nvPr/>
          </p:nvSpPr>
          <p:spPr bwMode="auto">
            <a:xfrm>
              <a:off x="4306" y="1595"/>
              <a:ext cx="9" cy="8"/>
            </a:xfrm>
            <a:custGeom>
              <a:avLst/>
              <a:gdLst>
                <a:gd name="T0" fmla="*/ 0 w 87"/>
                <a:gd name="T1" fmla="*/ 0 h 89"/>
                <a:gd name="T2" fmla="*/ 0 w 87"/>
                <a:gd name="T3" fmla="*/ 0 h 89"/>
                <a:gd name="T4" fmla="*/ 0 w 87"/>
                <a:gd name="T5" fmla="*/ 0 h 89"/>
                <a:gd name="T6" fmla="*/ 0 w 87"/>
                <a:gd name="T7" fmla="*/ 0 h 89"/>
                <a:gd name="T8" fmla="*/ 0 w 87"/>
                <a:gd name="T9" fmla="*/ 0 h 89"/>
                <a:gd name="T10" fmla="*/ 0 w 87"/>
                <a:gd name="T11" fmla="*/ 0 h 89"/>
                <a:gd name="T12" fmla="*/ 0 w 87"/>
                <a:gd name="T13" fmla="*/ 0 h 89"/>
                <a:gd name="T14" fmla="*/ 0 w 87"/>
                <a:gd name="T15" fmla="*/ 0 h 89"/>
                <a:gd name="T16" fmla="*/ 0 w 87"/>
                <a:gd name="T17" fmla="*/ 0 h 89"/>
                <a:gd name="T18" fmla="*/ 0 w 87"/>
                <a:gd name="T19" fmla="*/ 0 h 89"/>
                <a:gd name="T20" fmla="*/ 0 w 87"/>
                <a:gd name="T21" fmla="*/ 0 h 89"/>
                <a:gd name="T22" fmla="*/ 0 w 87"/>
                <a:gd name="T23" fmla="*/ 0 h 89"/>
                <a:gd name="T24" fmla="*/ 0 w 87"/>
                <a:gd name="T25" fmla="*/ 0 h 89"/>
                <a:gd name="T26" fmla="*/ 0 w 87"/>
                <a:gd name="T27" fmla="*/ 0 h 89"/>
                <a:gd name="T28" fmla="*/ 0 w 87"/>
                <a:gd name="T29" fmla="*/ 0 h 89"/>
                <a:gd name="T30" fmla="*/ 0 w 87"/>
                <a:gd name="T31" fmla="*/ 0 h 89"/>
                <a:gd name="T32" fmla="*/ 0 w 87"/>
                <a:gd name="T33" fmla="*/ 0 h 89"/>
                <a:gd name="T34" fmla="*/ 0 w 87"/>
                <a:gd name="T35" fmla="*/ 0 h 89"/>
                <a:gd name="T36" fmla="*/ 0 w 87"/>
                <a:gd name="T37" fmla="*/ 0 h 89"/>
                <a:gd name="T38" fmla="*/ 0 w 87"/>
                <a:gd name="T39" fmla="*/ 0 h 89"/>
                <a:gd name="T40" fmla="*/ 0 w 87"/>
                <a:gd name="T41" fmla="*/ 0 h 89"/>
                <a:gd name="T42" fmla="*/ 0 w 87"/>
                <a:gd name="T43" fmla="*/ 0 h 89"/>
                <a:gd name="T44" fmla="*/ 0 w 87"/>
                <a:gd name="T45" fmla="*/ 0 h 89"/>
                <a:gd name="T46" fmla="*/ 0 w 87"/>
                <a:gd name="T47" fmla="*/ 0 h 89"/>
                <a:gd name="T48" fmla="*/ 0 w 87"/>
                <a:gd name="T49" fmla="*/ 0 h 89"/>
                <a:gd name="T50" fmla="*/ 0 w 87"/>
                <a:gd name="T51" fmla="*/ 0 h 89"/>
                <a:gd name="T52" fmla="*/ 0 w 87"/>
                <a:gd name="T53" fmla="*/ 0 h 89"/>
                <a:gd name="T54" fmla="*/ 0 w 87"/>
                <a:gd name="T55" fmla="*/ 0 h 89"/>
                <a:gd name="T56" fmla="*/ 0 w 87"/>
                <a:gd name="T57" fmla="*/ 0 h 89"/>
                <a:gd name="T58" fmla="*/ 0 w 87"/>
                <a:gd name="T59" fmla="*/ 0 h 89"/>
                <a:gd name="T60" fmla="*/ 0 w 87"/>
                <a:gd name="T61" fmla="*/ 0 h 89"/>
                <a:gd name="T62" fmla="*/ 0 w 87"/>
                <a:gd name="T63" fmla="*/ 0 h 89"/>
                <a:gd name="T64" fmla="*/ 0 w 87"/>
                <a:gd name="T65" fmla="*/ 0 h 89"/>
                <a:gd name="T66" fmla="*/ 0 w 87"/>
                <a:gd name="T67" fmla="*/ 0 h 89"/>
                <a:gd name="T68" fmla="*/ 0 w 87"/>
                <a:gd name="T69" fmla="*/ 0 h 89"/>
                <a:gd name="T70" fmla="*/ 0 w 87"/>
                <a:gd name="T71" fmla="*/ 0 h 89"/>
                <a:gd name="T72" fmla="*/ 0 w 87"/>
                <a:gd name="T73" fmla="*/ 0 h 89"/>
                <a:gd name="T74" fmla="*/ 0 w 87"/>
                <a:gd name="T75" fmla="*/ 0 h 89"/>
                <a:gd name="T76" fmla="*/ 0 w 87"/>
                <a:gd name="T77" fmla="*/ 0 h 89"/>
                <a:gd name="T78" fmla="*/ 0 w 87"/>
                <a:gd name="T79" fmla="*/ 0 h 89"/>
                <a:gd name="T80" fmla="*/ 0 w 87"/>
                <a:gd name="T81" fmla="*/ 0 h 89"/>
                <a:gd name="T82" fmla="*/ 0 w 87"/>
                <a:gd name="T83" fmla="*/ 0 h 89"/>
                <a:gd name="T84" fmla="*/ 0 w 87"/>
                <a:gd name="T85" fmla="*/ 0 h 89"/>
                <a:gd name="T86" fmla="*/ 0 w 87"/>
                <a:gd name="T87" fmla="*/ 0 h 89"/>
                <a:gd name="T88" fmla="*/ 0 w 87"/>
                <a:gd name="T89" fmla="*/ 0 h 89"/>
                <a:gd name="T90" fmla="*/ 0 w 87"/>
                <a:gd name="T91" fmla="*/ 0 h 89"/>
                <a:gd name="T92" fmla="*/ 0 w 87"/>
                <a:gd name="T93" fmla="*/ 0 h 89"/>
                <a:gd name="T94" fmla="*/ 0 w 87"/>
                <a:gd name="T95" fmla="*/ 0 h 89"/>
                <a:gd name="T96" fmla="*/ 0 w 87"/>
                <a:gd name="T97" fmla="*/ 0 h 89"/>
                <a:gd name="T98" fmla="*/ 0 w 87"/>
                <a:gd name="T99" fmla="*/ 0 h 89"/>
                <a:gd name="T100" fmla="*/ 0 w 87"/>
                <a:gd name="T101" fmla="*/ 0 h 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7"/>
                <a:gd name="T154" fmla="*/ 0 h 89"/>
                <a:gd name="T155" fmla="*/ 87 w 87"/>
                <a:gd name="T156" fmla="*/ 89 h 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7" h="89">
                  <a:moveTo>
                    <a:pt x="2" y="89"/>
                  </a:moveTo>
                  <a:lnTo>
                    <a:pt x="1" y="84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" y="55"/>
                  </a:ln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4" y="1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3" y="13"/>
                  </a:lnTo>
                  <a:lnTo>
                    <a:pt x="76" y="18"/>
                  </a:lnTo>
                  <a:lnTo>
                    <a:pt x="78" y="22"/>
                  </a:lnTo>
                  <a:lnTo>
                    <a:pt x="80" y="27"/>
                  </a:lnTo>
                  <a:lnTo>
                    <a:pt x="81" y="31"/>
                  </a:lnTo>
                  <a:lnTo>
                    <a:pt x="81" y="36"/>
                  </a:lnTo>
                  <a:lnTo>
                    <a:pt x="66" y="35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62" y="24"/>
                  </a:lnTo>
                  <a:lnTo>
                    <a:pt x="59" y="21"/>
                  </a:lnTo>
                  <a:lnTo>
                    <a:pt x="56" y="18"/>
                  </a:lnTo>
                  <a:lnTo>
                    <a:pt x="53" y="15"/>
                  </a:lnTo>
                  <a:lnTo>
                    <a:pt x="49" y="14"/>
                  </a:lnTo>
                  <a:lnTo>
                    <a:pt x="45" y="14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30" y="19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8"/>
                  </a:lnTo>
                  <a:lnTo>
                    <a:pt x="19" y="33"/>
                  </a:lnTo>
                  <a:lnTo>
                    <a:pt x="17" y="39"/>
                  </a:lnTo>
                  <a:lnTo>
                    <a:pt x="16" y="45"/>
                  </a:lnTo>
                  <a:lnTo>
                    <a:pt x="16" y="53"/>
                  </a:lnTo>
                  <a:lnTo>
                    <a:pt x="16" y="61"/>
                  </a:lnTo>
                  <a:lnTo>
                    <a:pt x="18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6" y="50"/>
                  </a:lnTo>
                  <a:lnTo>
                    <a:pt x="30" y="49"/>
                  </a:lnTo>
                  <a:lnTo>
                    <a:pt x="34" y="47"/>
                  </a:lnTo>
                  <a:lnTo>
                    <a:pt x="40" y="47"/>
                  </a:lnTo>
                  <a:lnTo>
                    <a:pt x="45" y="47"/>
                  </a:lnTo>
                  <a:lnTo>
                    <a:pt x="51" y="48"/>
                  </a:lnTo>
                  <a:lnTo>
                    <a:pt x="57" y="49"/>
                  </a:lnTo>
                  <a:lnTo>
                    <a:pt x="61" y="51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69"/>
                  </a:lnTo>
                  <a:lnTo>
                    <a:pt x="83" y="74"/>
                  </a:lnTo>
                  <a:lnTo>
                    <a:pt x="85" y="80"/>
                  </a:lnTo>
                  <a:lnTo>
                    <a:pt x="86" y="85"/>
                  </a:lnTo>
                  <a:lnTo>
                    <a:pt x="87" y="89"/>
                  </a:lnTo>
                  <a:lnTo>
                    <a:pt x="70" y="89"/>
                  </a:lnTo>
                  <a:lnTo>
                    <a:pt x="69" y="84"/>
                  </a:lnTo>
                  <a:lnTo>
                    <a:pt x="68" y="78"/>
                  </a:lnTo>
                  <a:lnTo>
                    <a:pt x="65" y="72"/>
                  </a:lnTo>
                  <a:lnTo>
                    <a:pt x="62" y="68"/>
                  </a:lnTo>
                  <a:lnTo>
                    <a:pt x="58" y="65"/>
                  </a:lnTo>
                  <a:lnTo>
                    <a:pt x="54" y="63"/>
                  </a:lnTo>
                  <a:lnTo>
                    <a:pt x="49" y="61"/>
                  </a:lnTo>
                  <a:lnTo>
                    <a:pt x="45" y="61"/>
                  </a:lnTo>
                  <a:lnTo>
                    <a:pt x="41" y="61"/>
                  </a:lnTo>
                  <a:lnTo>
                    <a:pt x="37" y="61"/>
                  </a:lnTo>
                  <a:lnTo>
                    <a:pt x="32" y="62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20" y="77"/>
                  </a:lnTo>
                  <a:lnTo>
                    <a:pt x="19" y="81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83" name="Freeform 179"/>
            <p:cNvSpPr>
              <a:spLocks/>
            </p:cNvSpPr>
            <p:nvPr/>
          </p:nvSpPr>
          <p:spPr bwMode="auto">
            <a:xfrm>
              <a:off x="4306" y="1603"/>
              <a:ext cx="9" cy="3"/>
            </a:xfrm>
            <a:custGeom>
              <a:avLst/>
              <a:gdLst>
                <a:gd name="T0" fmla="*/ 0 w 85"/>
                <a:gd name="T1" fmla="*/ 0 h 42"/>
                <a:gd name="T2" fmla="*/ 0 w 85"/>
                <a:gd name="T3" fmla="*/ 0 h 42"/>
                <a:gd name="T4" fmla="*/ 0 w 85"/>
                <a:gd name="T5" fmla="*/ 0 h 42"/>
                <a:gd name="T6" fmla="*/ 0 w 85"/>
                <a:gd name="T7" fmla="*/ 0 h 42"/>
                <a:gd name="T8" fmla="*/ 0 w 85"/>
                <a:gd name="T9" fmla="*/ 0 h 42"/>
                <a:gd name="T10" fmla="*/ 0 w 85"/>
                <a:gd name="T11" fmla="*/ 0 h 42"/>
                <a:gd name="T12" fmla="*/ 0 w 85"/>
                <a:gd name="T13" fmla="*/ 0 h 42"/>
                <a:gd name="T14" fmla="*/ 0 w 85"/>
                <a:gd name="T15" fmla="*/ 0 h 42"/>
                <a:gd name="T16" fmla="*/ 0 w 85"/>
                <a:gd name="T17" fmla="*/ 0 h 42"/>
                <a:gd name="T18" fmla="*/ 0 w 85"/>
                <a:gd name="T19" fmla="*/ 0 h 42"/>
                <a:gd name="T20" fmla="*/ 0 w 85"/>
                <a:gd name="T21" fmla="*/ 0 h 42"/>
                <a:gd name="T22" fmla="*/ 0 w 85"/>
                <a:gd name="T23" fmla="*/ 0 h 42"/>
                <a:gd name="T24" fmla="*/ 0 w 85"/>
                <a:gd name="T25" fmla="*/ 0 h 42"/>
                <a:gd name="T26" fmla="*/ 0 w 85"/>
                <a:gd name="T27" fmla="*/ 0 h 42"/>
                <a:gd name="T28" fmla="*/ 0 w 85"/>
                <a:gd name="T29" fmla="*/ 0 h 42"/>
                <a:gd name="T30" fmla="*/ 0 w 85"/>
                <a:gd name="T31" fmla="*/ 0 h 42"/>
                <a:gd name="T32" fmla="*/ 0 w 85"/>
                <a:gd name="T33" fmla="*/ 0 h 42"/>
                <a:gd name="T34" fmla="*/ 0 w 85"/>
                <a:gd name="T35" fmla="*/ 0 h 42"/>
                <a:gd name="T36" fmla="*/ 0 w 85"/>
                <a:gd name="T37" fmla="*/ 0 h 42"/>
                <a:gd name="T38" fmla="*/ 0 w 85"/>
                <a:gd name="T39" fmla="*/ 0 h 42"/>
                <a:gd name="T40" fmla="*/ 0 w 85"/>
                <a:gd name="T41" fmla="*/ 0 h 42"/>
                <a:gd name="T42" fmla="*/ 0 w 85"/>
                <a:gd name="T43" fmla="*/ 0 h 42"/>
                <a:gd name="T44" fmla="*/ 0 w 85"/>
                <a:gd name="T45" fmla="*/ 0 h 42"/>
                <a:gd name="T46" fmla="*/ 0 w 85"/>
                <a:gd name="T47" fmla="*/ 0 h 42"/>
                <a:gd name="T48" fmla="*/ 0 w 85"/>
                <a:gd name="T49" fmla="*/ 0 h 42"/>
                <a:gd name="T50" fmla="*/ 0 w 85"/>
                <a:gd name="T51" fmla="*/ 0 h 42"/>
                <a:gd name="T52" fmla="*/ 0 w 85"/>
                <a:gd name="T53" fmla="*/ 0 h 42"/>
                <a:gd name="T54" fmla="*/ 0 w 85"/>
                <a:gd name="T55" fmla="*/ 0 h 42"/>
                <a:gd name="T56" fmla="*/ 0 w 85"/>
                <a:gd name="T57" fmla="*/ 0 h 42"/>
                <a:gd name="T58" fmla="*/ 0 w 85"/>
                <a:gd name="T59" fmla="*/ 0 h 42"/>
                <a:gd name="T60" fmla="*/ 0 w 85"/>
                <a:gd name="T61" fmla="*/ 0 h 42"/>
                <a:gd name="T62" fmla="*/ 0 w 85"/>
                <a:gd name="T63" fmla="*/ 0 h 42"/>
                <a:gd name="T64" fmla="*/ 0 w 85"/>
                <a:gd name="T65" fmla="*/ 0 h 42"/>
                <a:gd name="T66" fmla="*/ 0 w 85"/>
                <a:gd name="T67" fmla="*/ 0 h 42"/>
                <a:gd name="T68" fmla="*/ 0 w 85"/>
                <a:gd name="T69" fmla="*/ 0 h 42"/>
                <a:gd name="T70" fmla="*/ 0 w 85"/>
                <a:gd name="T71" fmla="*/ 0 h 42"/>
                <a:gd name="T72" fmla="*/ 0 w 85"/>
                <a:gd name="T73" fmla="*/ 0 h 42"/>
                <a:gd name="T74" fmla="*/ 0 w 85"/>
                <a:gd name="T75" fmla="*/ 0 h 42"/>
                <a:gd name="T76" fmla="*/ 0 w 85"/>
                <a:gd name="T77" fmla="*/ 0 h 42"/>
                <a:gd name="T78" fmla="*/ 0 w 85"/>
                <a:gd name="T79" fmla="*/ 0 h 42"/>
                <a:gd name="T80" fmla="*/ 0 w 85"/>
                <a:gd name="T81" fmla="*/ 0 h 42"/>
                <a:gd name="T82" fmla="*/ 0 w 85"/>
                <a:gd name="T83" fmla="*/ 0 h 42"/>
                <a:gd name="T84" fmla="*/ 0 w 85"/>
                <a:gd name="T85" fmla="*/ 0 h 42"/>
                <a:gd name="T86" fmla="*/ 0 w 85"/>
                <a:gd name="T87" fmla="*/ 0 h 42"/>
                <a:gd name="T88" fmla="*/ 0 w 85"/>
                <a:gd name="T89" fmla="*/ 0 h 42"/>
                <a:gd name="T90" fmla="*/ 0 w 85"/>
                <a:gd name="T91" fmla="*/ 0 h 42"/>
                <a:gd name="T92" fmla="*/ 0 w 85"/>
                <a:gd name="T93" fmla="*/ 0 h 42"/>
                <a:gd name="T94" fmla="*/ 0 w 85"/>
                <a:gd name="T95" fmla="*/ 0 h 42"/>
                <a:gd name="T96" fmla="*/ 0 w 85"/>
                <a:gd name="T97" fmla="*/ 0 h 42"/>
                <a:gd name="T98" fmla="*/ 0 w 85"/>
                <a:gd name="T99" fmla="*/ 0 h 42"/>
                <a:gd name="T100" fmla="*/ 0 w 85"/>
                <a:gd name="T101" fmla="*/ 0 h 42"/>
                <a:gd name="T102" fmla="*/ 0 w 85"/>
                <a:gd name="T103" fmla="*/ 0 h 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"/>
                <a:gd name="T157" fmla="*/ 0 h 42"/>
                <a:gd name="T158" fmla="*/ 85 w 85"/>
                <a:gd name="T159" fmla="*/ 42 h 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" h="42">
                  <a:moveTo>
                    <a:pt x="0" y="0"/>
                  </a:moveTo>
                  <a:lnTo>
                    <a:pt x="0" y="1"/>
                  </a:lnTo>
                  <a:lnTo>
                    <a:pt x="1" y="6"/>
                  </a:lnTo>
                  <a:lnTo>
                    <a:pt x="3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6"/>
                  </a:lnTo>
                  <a:lnTo>
                    <a:pt x="14" y="29"/>
                  </a:lnTo>
                  <a:lnTo>
                    <a:pt x="18" y="32"/>
                  </a:lnTo>
                  <a:lnTo>
                    <a:pt x="22" y="35"/>
                  </a:lnTo>
                  <a:lnTo>
                    <a:pt x="26" y="37"/>
                  </a:lnTo>
                  <a:lnTo>
                    <a:pt x="31" y="39"/>
                  </a:lnTo>
                  <a:lnTo>
                    <a:pt x="36" y="41"/>
                  </a:lnTo>
                  <a:lnTo>
                    <a:pt x="41" y="42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6" y="41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70" y="34"/>
                  </a:lnTo>
                  <a:lnTo>
                    <a:pt x="74" y="31"/>
                  </a:lnTo>
                  <a:lnTo>
                    <a:pt x="77" y="27"/>
                  </a:lnTo>
                  <a:lnTo>
                    <a:pt x="80" y="22"/>
                  </a:lnTo>
                  <a:lnTo>
                    <a:pt x="82" y="17"/>
                  </a:lnTo>
                  <a:lnTo>
                    <a:pt x="84" y="11"/>
                  </a:lnTo>
                  <a:lnTo>
                    <a:pt x="85" y="6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7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1" y="23"/>
                  </a:lnTo>
                  <a:lnTo>
                    <a:pt x="57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5" y="28"/>
                  </a:lnTo>
                  <a:lnTo>
                    <a:pt x="41" y="28"/>
                  </a:lnTo>
                  <a:lnTo>
                    <a:pt x="38" y="27"/>
                  </a:lnTo>
                  <a:lnTo>
                    <a:pt x="35" y="25"/>
                  </a:lnTo>
                  <a:lnTo>
                    <a:pt x="31" y="24"/>
                  </a:lnTo>
                  <a:lnTo>
                    <a:pt x="28" y="23"/>
                  </a:lnTo>
                  <a:lnTo>
                    <a:pt x="25" y="21"/>
                  </a:lnTo>
                  <a:lnTo>
                    <a:pt x="23" y="19"/>
                  </a:lnTo>
                  <a:lnTo>
                    <a:pt x="21" y="15"/>
                  </a:lnTo>
                  <a:lnTo>
                    <a:pt x="19" y="11"/>
                  </a:lnTo>
                  <a:lnTo>
                    <a:pt x="17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84" name="Freeform 180"/>
            <p:cNvSpPr>
              <a:spLocks/>
            </p:cNvSpPr>
            <p:nvPr/>
          </p:nvSpPr>
          <p:spPr bwMode="auto">
            <a:xfrm>
              <a:off x="4306" y="1622"/>
              <a:ext cx="9" cy="3"/>
            </a:xfrm>
            <a:custGeom>
              <a:avLst/>
              <a:gdLst>
                <a:gd name="T0" fmla="*/ 0 w 83"/>
                <a:gd name="T1" fmla="*/ 0 h 42"/>
                <a:gd name="T2" fmla="*/ 0 w 83"/>
                <a:gd name="T3" fmla="*/ 0 h 42"/>
                <a:gd name="T4" fmla="*/ 0 w 83"/>
                <a:gd name="T5" fmla="*/ 0 h 42"/>
                <a:gd name="T6" fmla="*/ 0 w 83"/>
                <a:gd name="T7" fmla="*/ 0 h 42"/>
                <a:gd name="T8" fmla="*/ 0 w 83"/>
                <a:gd name="T9" fmla="*/ 0 h 42"/>
                <a:gd name="T10" fmla="*/ 0 w 83"/>
                <a:gd name="T11" fmla="*/ 0 h 42"/>
                <a:gd name="T12" fmla="*/ 0 w 83"/>
                <a:gd name="T13" fmla="*/ 0 h 42"/>
                <a:gd name="T14" fmla="*/ 0 w 83"/>
                <a:gd name="T15" fmla="*/ 0 h 42"/>
                <a:gd name="T16" fmla="*/ 0 w 83"/>
                <a:gd name="T17" fmla="*/ 0 h 42"/>
                <a:gd name="T18" fmla="*/ 0 w 83"/>
                <a:gd name="T19" fmla="*/ 0 h 42"/>
                <a:gd name="T20" fmla="*/ 0 w 83"/>
                <a:gd name="T21" fmla="*/ 0 h 42"/>
                <a:gd name="T22" fmla="*/ 0 w 83"/>
                <a:gd name="T23" fmla="*/ 0 h 42"/>
                <a:gd name="T24" fmla="*/ 0 w 83"/>
                <a:gd name="T25" fmla="*/ 0 h 42"/>
                <a:gd name="T26" fmla="*/ 0 w 83"/>
                <a:gd name="T27" fmla="*/ 0 h 42"/>
                <a:gd name="T28" fmla="*/ 0 w 83"/>
                <a:gd name="T29" fmla="*/ 0 h 42"/>
                <a:gd name="T30" fmla="*/ 0 w 83"/>
                <a:gd name="T31" fmla="*/ 0 h 42"/>
                <a:gd name="T32" fmla="*/ 0 w 83"/>
                <a:gd name="T33" fmla="*/ 0 h 42"/>
                <a:gd name="T34" fmla="*/ 0 w 83"/>
                <a:gd name="T35" fmla="*/ 0 h 42"/>
                <a:gd name="T36" fmla="*/ 0 w 83"/>
                <a:gd name="T37" fmla="*/ 0 h 42"/>
                <a:gd name="T38" fmla="*/ 0 w 83"/>
                <a:gd name="T39" fmla="*/ 0 h 42"/>
                <a:gd name="T40" fmla="*/ 0 w 83"/>
                <a:gd name="T41" fmla="*/ 0 h 42"/>
                <a:gd name="T42" fmla="*/ 0 w 83"/>
                <a:gd name="T43" fmla="*/ 0 h 42"/>
                <a:gd name="T44" fmla="*/ 0 w 83"/>
                <a:gd name="T45" fmla="*/ 0 h 42"/>
                <a:gd name="T46" fmla="*/ 0 w 83"/>
                <a:gd name="T47" fmla="*/ 0 h 42"/>
                <a:gd name="T48" fmla="*/ 0 w 83"/>
                <a:gd name="T49" fmla="*/ 0 h 42"/>
                <a:gd name="T50" fmla="*/ 0 w 83"/>
                <a:gd name="T51" fmla="*/ 0 h 42"/>
                <a:gd name="T52" fmla="*/ 0 w 83"/>
                <a:gd name="T53" fmla="*/ 0 h 42"/>
                <a:gd name="T54" fmla="*/ 0 w 83"/>
                <a:gd name="T55" fmla="*/ 0 h 42"/>
                <a:gd name="T56" fmla="*/ 0 w 83"/>
                <a:gd name="T57" fmla="*/ 0 h 42"/>
                <a:gd name="T58" fmla="*/ 0 w 83"/>
                <a:gd name="T59" fmla="*/ 0 h 42"/>
                <a:gd name="T60" fmla="*/ 0 w 83"/>
                <a:gd name="T61" fmla="*/ 0 h 42"/>
                <a:gd name="T62" fmla="*/ 0 w 83"/>
                <a:gd name="T63" fmla="*/ 0 h 42"/>
                <a:gd name="T64" fmla="*/ 0 w 83"/>
                <a:gd name="T65" fmla="*/ 0 h 42"/>
                <a:gd name="T66" fmla="*/ 0 w 83"/>
                <a:gd name="T67" fmla="*/ 0 h 42"/>
                <a:gd name="T68" fmla="*/ 0 w 83"/>
                <a:gd name="T69" fmla="*/ 0 h 42"/>
                <a:gd name="T70" fmla="*/ 0 w 83"/>
                <a:gd name="T71" fmla="*/ 0 h 42"/>
                <a:gd name="T72" fmla="*/ 0 w 83"/>
                <a:gd name="T73" fmla="*/ 0 h 42"/>
                <a:gd name="T74" fmla="*/ 0 w 83"/>
                <a:gd name="T75" fmla="*/ 0 h 42"/>
                <a:gd name="T76" fmla="*/ 0 w 83"/>
                <a:gd name="T77" fmla="*/ 0 h 42"/>
                <a:gd name="T78" fmla="*/ 0 w 83"/>
                <a:gd name="T79" fmla="*/ 0 h 42"/>
                <a:gd name="T80" fmla="*/ 0 w 83"/>
                <a:gd name="T81" fmla="*/ 0 h 42"/>
                <a:gd name="T82" fmla="*/ 0 w 83"/>
                <a:gd name="T83" fmla="*/ 0 h 42"/>
                <a:gd name="T84" fmla="*/ 0 w 83"/>
                <a:gd name="T85" fmla="*/ 0 h 42"/>
                <a:gd name="T86" fmla="*/ 0 w 83"/>
                <a:gd name="T87" fmla="*/ 0 h 42"/>
                <a:gd name="T88" fmla="*/ 0 w 83"/>
                <a:gd name="T89" fmla="*/ 0 h 42"/>
                <a:gd name="T90" fmla="*/ 0 w 83"/>
                <a:gd name="T91" fmla="*/ 0 h 42"/>
                <a:gd name="T92" fmla="*/ 0 w 83"/>
                <a:gd name="T93" fmla="*/ 0 h 42"/>
                <a:gd name="T94" fmla="*/ 0 w 83"/>
                <a:gd name="T95" fmla="*/ 0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"/>
                <a:gd name="T145" fmla="*/ 0 h 42"/>
                <a:gd name="T146" fmla="*/ 83 w 83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" h="42">
                  <a:moveTo>
                    <a:pt x="0" y="42"/>
                  </a:moveTo>
                  <a:lnTo>
                    <a:pt x="0" y="40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4" y="18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75" y="19"/>
                  </a:lnTo>
                  <a:lnTo>
                    <a:pt x="78" y="25"/>
                  </a:lnTo>
                  <a:lnTo>
                    <a:pt x="80" y="31"/>
                  </a:lnTo>
                  <a:lnTo>
                    <a:pt x="82" y="37"/>
                  </a:lnTo>
                  <a:lnTo>
                    <a:pt x="83" y="42"/>
                  </a:lnTo>
                  <a:lnTo>
                    <a:pt x="68" y="42"/>
                  </a:lnTo>
                  <a:lnTo>
                    <a:pt x="68" y="41"/>
                  </a:lnTo>
                  <a:lnTo>
                    <a:pt x="67" y="39"/>
                  </a:lnTo>
                  <a:lnTo>
                    <a:pt x="66" y="34"/>
                  </a:lnTo>
                  <a:lnTo>
                    <a:pt x="64" y="29"/>
                  </a:lnTo>
                  <a:lnTo>
                    <a:pt x="62" y="25"/>
                  </a:lnTo>
                  <a:lnTo>
                    <a:pt x="58" y="20"/>
                  </a:lnTo>
                  <a:lnTo>
                    <a:pt x="54" y="18"/>
                  </a:lnTo>
                  <a:lnTo>
                    <a:pt x="50" y="16"/>
                  </a:lnTo>
                  <a:lnTo>
                    <a:pt x="46" y="15"/>
                  </a:lnTo>
                  <a:lnTo>
                    <a:pt x="41" y="14"/>
                  </a:lnTo>
                  <a:lnTo>
                    <a:pt x="36" y="15"/>
                  </a:lnTo>
                  <a:lnTo>
                    <a:pt x="30" y="16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9" y="25"/>
                  </a:lnTo>
                  <a:lnTo>
                    <a:pt x="18" y="29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85" name="Freeform 181"/>
            <p:cNvSpPr>
              <a:spLocks/>
            </p:cNvSpPr>
            <p:nvPr/>
          </p:nvSpPr>
          <p:spPr bwMode="auto">
            <a:xfrm>
              <a:off x="4306" y="1625"/>
              <a:ext cx="9" cy="8"/>
            </a:xfrm>
            <a:custGeom>
              <a:avLst/>
              <a:gdLst>
                <a:gd name="T0" fmla="*/ 0 w 84"/>
                <a:gd name="T1" fmla="*/ 0 h 90"/>
                <a:gd name="T2" fmla="*/ 0 w 84"/>
                <a:gd name="T3" fmla="*/ 0 h 90"/>
                <a:gd name="T4" fmla="*/ 0 w 84"/>
                <a:gd name="T5" fmla="*/ 0 h 90"/>
                <a:gd name="T6" fmla="*/ 0 w 84"/>
                <a:gd name="T7" fmla="*/ 0 h 90"/>
                <a:gd name="T8" fmla="*/ 0 w 84"/>
                <a:gd name="T9" fmla="*/ 0 h 90"/>
                <a:gd name="T10" fmla="*/ 0 w 84"/>
                <a:gd name="T11" fmla="*/ 0 h 90"/>
                <a:gd name="T12" fmla="*/ 0 w 84"/>
                <a:gd name="T13" fmla="*/ 0 h 90"/>
                <a:gd name="T14" fmla="*/ 0 w 84"/>
                <a:gd name="T15" fmla="*/ 0 h 90"/>
                <a:gd name="T16" fmla="*/ 0 w 84"/>
                <a:gd name="T17" fmla="*/ 0 h 90"/>
                <a:gd name="T18" fmla="*/ 0 w 84"/>
                <a:gd name="T19" fmla="*/ 0 h 90"/>
                <a:gd name="T20" fmla="*/ 0 w 84"/>
                <a:gd name="T21" fmla="*/ 0 h 90"/>
                <a:gd name="T22" fmla="*/ 0 w 84"/>
                <a:gd name="T23" fmla="*/ 0 h 90"/>
                <a:gd name="T24" fmla="*/ 0 w 84"/>
                <a:gd name="T25" fmla="*/ 0 h 90"/>
                <a:gd name="T26" fmla="*/ 0 w 84"/>
                <a:gd name="T27" fmla="*/ 0 h 90"/>
                <a:gd name="T28" fmla="*/ 0 w 84"/>
                <a:gd name="T29" fmla="*/ 0 h 90"/>
                <a:gd name="T30" fmla="*/ 0 w 84"/>
                <a:gd name="T31" fmla="*/ 0 h 90"/>
                <a:gd name="T32" fmla="*/ 0 w 84"/>
                <a:gd name="T33" fmla="*/ 0 h 90"/>
                <a:gd name="T34" fmla="*/ 0 w 84"/>
                <a:gd name="T35" fmla="*/ 0 h 90"/>
                <a:gd name="T36" fmla="*/ 0 w 84"/>
                <a:gd name="T37" fmla="*/ 0 h 90"/>
                <a:gd name="T38" fmla="*/ 0 w 84"/>
                <a:gd name="T39" fmla="*/ 0 h 90"/>
                <a:gd name="T40" fmla="*/ 0 w 84"/>
                <a:gd name="T41" fmla="*/ 0 h 90"/>
                <a:gd name="T42" fmla="*/ 0 w 84"/>
                <a:gd name="T43" fmla="*/ 0 h 90"/>
                <a:gd name="T44" fmla="*/ 0 w 84"/>
                <a:gd name="T45" fmla="*/ 0 h 90"/>
                <a:gd name="T46" fmla="*/ 0 w 84"/>
                <a:gd name="T47" fmla="*/ 0 h 90"/>
                <a:gd name="T48" fmla="*/ 0 w 84"/>
                <a:gd name="T49" fmla="*/ 0 h 90"/>
                <a:gd name="T50" fmla="*/ 0 w 84"/>
                <a:gd name="T51" fmla="*/ 0 h 90"/>
                <a:gd name="T52" fmla="*/ 0 w 84"/>
                <a:gd name="T53" fmla="*/ 0 h 90"/>
                <a:gd name="T54" fmla="*/ 0 w 84"/>
                <a:gd name="T55" fmla="*/ 0 h 90"/>
                <a:gd name="T56" fmla="*/ 0 w 84"/>
                <a:gd name="T57" fmla="*/ 0 h 90"/>
                <a:gd name="T58" fmla="*/ 0 w 84"/>
                <a:gd name="T59" fmla="*/ 0 h 90"/>
                <a:gd name="T60" fmla="*/ 0 w 84"/>
                <a:gd name="T61" fmla="*/ 0 h 90"/>
                <a:gd name="T62" fmla="*/ 0 w 84"/>
                <a:gd name="T63" fmla="*/ 0 h 90"/>
                <a:gd name="T64" fmla="*/ 0 w 84"/>
                <a:gd name="T65" fmla="*/ 0 h 90"/>
                <a:gd name="T66" fmla="*/ 0 w 84"/>
                <a:gd name="T67" fmla="*/ 0 h 90"/>
                <a:gd name="T68" fmla="*/ 0 w 84"/>
                <a:gd name="T69" fmla="*/ 0 h 90"/>
                <a:gd name="T70" fmla="*/ 0 w 84"/>
                <a:gd name="T71" fmla="*/ 0 h 90"/>
                <a:gd name="T72" fmla="*/ 0 w 84"/>
                <a:gd name="T73" fmla="*/ 0 h 90"/>
                <a:gd name="T74" fmla="*/ 0 w 84"/>
                <a:gd name="T75" fmla="*/ 0 h 90"/>
                <a:gd name="T76" fmla="*/ 0 w 84"/>
                <a:gd name="T77" fmla="*/ 0 h 90"/>
                <a:gd name="T78" fmla="*/ 0 w 84"/>
                <a:gd name="T79" fmla="*/ 0 h 90"/>
                <a:gd name="T80" fmla="*/ 0 w 84"/>
                <a:gd name="T81" fmla="*/ 0 h 90"/>
                <a:gd name="T82" fmla="*/ 0 w 84"/>
                <a:gd name="T83" fmla="*/ 0 h 90"/>
                <a:gd name="T84" fmla="*/ 0 w 84"/>
                <a:gd name="T85" fmla="*/ 0 h 90"/>
                <a:gd name="T86" fmla="*/ 0 w 84"/>
                <a:gd name="T87" fmla="*/ 0 h 90"/>
                <a:gd name="T88" fmla="*/ 0 w 84"/>
                <a:gd name="T89" fmla="*/ 0 h 90"/>
                <a:gd name="T90" fmla="*/ 0 w 84"/>
                <a:gd name="T91" fmla="*/ 0 h 90"/>
                <a:gd name="T92" fmla="*/ 0 w 84"/>
                <a:gd name="T93" fmla="*/ 0 h 90"/>
                <a:gd name="T94" fmla="*/ 0 w 84"/>
                <a:gd name="T95" fmla="*/ 0 h 90"/>
                <a:gd name="T96" fmla="*/ 0 w 84"/>
                <a:gd name="T97" fmla="*/ 0 h 90"/>
                <a:gd name="T98" fmla="*/ 0 w 84"/>
                <a:gd name="T99" fmla="*/ 0 h 90"/>
                <a:gd name="T100" fmla="*/ 0 w 84"/>
                <a:gd name="T101" fmla="*/ 0 h 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"/>
                <a:gd name="T154" fmla="*/ 0 h 90"/>
                <a:gd name="T155" fmla="*/ 84 w 84"/>
                <a:gd name="T156" fmla="*/ 90 h 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" h="90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9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13" y="32"/>
                  </a:lnTo>
                  <a:lnTo>
                    <a:pt x="17" y="35"/>
                  </a:lnTo>
                  <a:lnTo>
                    <a:pt x="21" y="39"/>
                  </a:lnTo>
                  <a:lnTo>
                    <a:pt x="26" y="41"/>
                  </a:lnTo>
                  <a:lnTo>
                    <a:pt x="30" y="43"/>
                  </a:lnTo>
                  <a:lnTo>
                    <a:pt x="36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9" y="44"/>
                  </a:lnTo>
                  <a:lnTo>
                    <a:pt x="53" y="43"/>
                  </a:lnTo>
                  <a:lnTo>
                    <a:pt x="57" y="41"/>
                  </a:lnTo>
                  <a:lnTo>
                    <a:pt x="61" y="39"/>
                  </a:lnTo>
                  <a:lnTo>
                    <a:pt x="64" y="36"/>
                  </a:lnTo>
                  <a:lnTo>
                    <a:pt x="68" y="33"/>
                  </a:lnTo>
                  <a:lnTo>
                    <a:pt x="71" y="30"/>
                  </a:lnTo>
                  <a:lnTo>
                    <a:pt x="70" y="39"/>
                  </a:lnTo>
                  <a:lnTo>
                    <a:pt x="69" y="46"/>
                  </a:lnTo>
                  <a:lnTo>
                    <a:pt x="67" y="52"/>
                  </a:lnTo>
                  <a:lnTo>
                    <a:pt x="66" y="58"/>
                  </a:lnTo>
                  <a:lnTo>
                    <a:pt x="64" y="62"/>
                  </a:lnTo>
                  <a:lnTo>
                    <a:pt x="61" y="66"/>
                  </a:lnTo>
                  <a:lnTo>
                    <a:pt x="59" y="70"/>
                  </a:lnTo>
                  <a:lnTo>
                    <a:pt x="56" y="73"/>
                  </a:lnTo>
                  <a:lnTo>
                    <a:pt x="53" y="75"/>
                  </a:lnTo>
                  <a:lnTo>
                    <a:pt x="49" y="76"/>
                  </a:lnTo>
                  <a:lnTo>
                    <a:pt x="46" y="77"/>
                  </a:lnTo>
                  <a:lnTo>
                    <a:pt x="42" y="77"/>
                  </a:lnTo>
                  <a:lnTo>
                    <a:pt x="32" y="75"/>
                  </a:lnTo>
                  <a:lnTo>
                    <a:pt x="26" y="71"/>
                  </a:lnTo>
                  <a:lnTo>
                    <a:pt x="21" y="64"/>
                  </a:lnTo>
                  <a:lnTo>
                    <a:pt x="18" y="55"/>
                  </a:lnTo>
                  <a:lnTo>
                    <a:pt x="2" y="54"/>
                  </a:lnTo>
                  <a:lnTo>
                    <a:pt x="3" y="59"/>
                  </a:lnTo>
                  <a:lnTo>
                    <a:pt x="4" y="64"/>
                  </a:lnTo>
                  <a:lnTo>
                    <a:pt x="6" y="69"/>
                  </a:lnTo>
                  <a:lnTo>
                    <a:pt x="9" y="74"/>
                  </a:lnTo>
                  <a:lnTo>
                    <a:pt x="12" y="77"/>
                  </a:lnTo>
                  <a:lnTo>
                    <a:pt x="15" y="80"/>
                  </a:lnTo>
                  <a:lnTo>
                    <a:pt x="18" y="83"/>
                  </a:lnTo>
                  <a:lnTo>
                    <a:pt x="22" y="85"/>
                  </a:lnTo>
                  <a:lnTo>
                    <a:pt x="27" y="87"/>
                  </a:lnTo>
                  <a:lnTo>
                    <a:pt x="31" y="88"/>
                  </a:lnTo>
                  <a:lnTo>
                    <a:pt x="37" y="89"/>
                  </a:lnTo>
                  <a:lnTo>
                    <a:pt x="42" y="89"/>
                  </a:lnTo>
                  <a:lnTo>
                    <a:pt x="43" y="90"/>
                  </a:lnTo>
                  <a:lnTo>
                    <a:pt x="44" y="90"/>
                  </a:lnTo>
                  <a:lnTo>
                    <a:pt x="45" y="90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4" y="89"/>
                  </a:lnTo>
                  <a:lnTo>
                    <a:pt x="58" y="87"/>
                  </a:lnTo>
                  <a:lnTo>
                    <a:pt x="61" y="85"/>
                  </a:lnTo>
                  <a:lnTo>
                    <a:pt x="65" y="83"/>
                  </a:lnTo>
                  <a:lnTo>
                    <a:pt x="68" y="80"/>
                  </a:lnTo>
                  <a:lnTo>
                    <a:pt x="71" y="77"/>
                  </a:lnTo>
                  <a:lnTo>
                    <a:pt x="74" y="73"/>
                  </a:lnTo>
                  <a:lnTo>
                    <a:pt x="77" y="67"/>
                  </a:lnTo>
                  <a:lnTo>
                    <a:pt x="79" y="62"/>
                  </a:lnTo>
                  <a:lnTo>
                    <a:pt x="81" y="56"/>
                  </a:lnTo>
                  <a:lnTo>
                    <a:pt x="82" y="49"/>
                  </a:lnTo>
                  <a:lnTo>
                    <a:pt x="83" y="42"/>
                  </a:lnTo>
                  <a:lnTo>
                    <a:pt x="84" y="34"/>
                  </a:lnTo>
                  <a:lnTo>
                    <a:pt x="84" y="25"/>
                  </a:lnTo>
                  <a:lnTo>
                    <a:pt x="84" y="16"/>
                  </a:lnTo>
                  <a:lnTo>
                    <a:pt x="84" y="1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7" y="11"/>
                  </a:lnTo>
                  <a:lnTo>
                    <a:pt x="66" y="14"/>
                  </a:lnTo>
                  <a:lnTo>
                    <a:pt x="65" y="18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0" y="24"/>
                  </a:lnTo>
                  <a:lnTo>
                    <a:pt x="57" y="26"/>
                  </a:lnTo>
                  <a:lnTo>
                    <a:pt x="54" y="27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3" y="28"/>
                  </a:lnTo>
                  <a:lnTo>
                    <a:pt x="42" y="29"/>
                  </a:lnTo>
                  <a:lnTo>
                    <a:pt x="30" y="26"/>
                  </a:lnTo>
                  <a:lnTo>
                    <a:pt x="23" y="20"/>
                  </a:lnTo>
                  <a:lnTo>
                    <a:pt x="18" y="11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86" name="Freeform 182"/>
            <p:cNvSpPr>
              <a:spLocks/>
            </p:cNvSpPr>
            <p:nvPr/>
          </p:nvSpPr>
          <p:spPr bwMode="auto">
            <a:xfrm>
              <a:off x="4308" y="1649"/>
              <a:ext cx="8" cy="5"/>
            </a:xfrm>
            <a:custGeom>
              <a:avLst/>
              <a:gdLst>
                <a:gd name="T0" fmla="*/ 0 w 85"/>
                <a:gd name="T1" fmla="*/ 0 h 63"/>
                <a:gd name="T2" fmla="*/ 0 w 85"/>
                <a:gd name="T3" fmla="*/ 0 h 63"/>
                <a:gd name="T4" fmla="*/ 0 w 85"/>
                <a:gd name="T5" fmla="*/ 0 h 63"/>
                <a:gd name="T6" fmla="*/ 0 w 85"/>
                <a:gd name="T7" fmla="*/ 0 h 63"/>
                <a:gd name="T8" fmla="*/ 0 w 85"/>
                <a:gd name="T9" fmla="*/ 0 h 63"/>
                <a:gd name="T10" fmla="*/ 0 w 85"/>
                <a:gd name="T11" fmla="*/ 0 h 63"/>
                <a:gd name="T12" fmla="*/ 0 w 85"/>
                <a:gd name="T13" fmla="*/ 0 h 63"/>
                <a:gd name="T14" fmla="*/ 0 w 85"/>
                <a:gd name="T15" fmla="*/ 0 h 63"/>
                <a:gd name="T16" fmla="*/ 0 w 85"/>
                <a:gd name="T17" fmla="*/ 0 h 63"/>
                <a:gd name="T18" fmla="*/ 0 w 85"/>
                <a:gd name="T19" fmla="*/ 0 h 63"/>
                <a:gd name="T20" fmla="*/ 0 w 85"/>
                <a:gd name="T21" fmla="*/ 0 h 63"/>
                <a:gd name="T22" fmla="*/ 0 w 85"/>
                <a:gd name="T23" fmla="*/ 0 h 63"/>
                <a:gd name="T24" fmla="*/ 0 w 85"/>
                <a:gd name="T25" fmla="*/ 0 h 63"/>
                <a:gd name="T26" fmla="*/ 0 w 85"/>
                <a:gd name="T27" fmla="*/ 0 h 63"/>
                <a:gd name="T28" fmla="*/ 0 w 85"/>
                <a:gd name="T29" fmla="*/ 0 h 63"/>
                <a:gd name="T30" fmla="*/ 0 w 85"/>
                <a:gd name="T31" fmla="*/ 0 h 63"/>
                <a:gd name="T32" fmla="*/ 0 w 85"/>
                <a:gd name="T33" fmla="*/ 0 h 63"/>
                <a:gd name="T34" fmla="*/ 0 w 85"/>
                <a:gd name="T35" fmla="*/ 0 h 63"/>
                <a:gd name="T36" fmla="*/ 0 w 85"/>
                <a:gd name="T37" fmla="*/ 0 h 63"/>
                <a:gd name="T38" fmla="*/ 0 w 85"/>
                <a:gd name="T39" fmla="*/ 0 h 63"/>
                <a:gd name="T40" fmla="*/ 0 w 85"/>
                <a:gd name="T41" fmla="*/ 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63"/>
                <a:gd name="T65" fmla="*/ 85 w 85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63">
                  <a:moveTo>
                    <a:pt x="17" y="63"/>
                  </a:moveTo>
                  <a:lnTo>
                    <a:pt x="18" y="50"/>
                  </a:lnTo>
                  <a:lnTo>
                    <a:pt x="0" y="49"/>
                  </a:lnTo>
                  <a:lnTo>
                    <a:pt x="2" y="37"/>
                  </a:lnTo>
                  <a:lnTo>
                    <a:pt x="21" y="38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32" y="39"/>
                  </a:lnTo>
                  <a:lnTo>
                    <a:pt x="54" y="40"/>
                  </a:lnTo>
                  <a:lnTo>
                    <a:pt x="58" y="2"/>
                  </a:lnTo>
                  <a:lnTo>
                    <a:pt x="71" y="2"/>
                  </a:lnTo>
                  <a:lnTo>
                    <a:pt x="66" y="40"/>
                  </a:lnTo>
                  <a:lnTo>
                    <a:pt x="85" y="41"/>
                  </a:lnTo>
                  <a:lnTo>
                    <a:pt x="84" y="53"/>
                  </a:lnTo>
                  <a:lnTo>
                    <a:pt x="65" y="52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54" y="52"/>
                  </a:lnTo>
                  <a:lnTo>
                    <a:pt x="31" y="51"/>
                  </a:lnTo>
                  <a:lnTo>
                    <a:pt x="29" y="63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87" name="Freeform 183"/>
            <p:cNvSpPr>
              <a:spLocks/>
            </p:cNvSpPr>
            <p:nvPr/>
          </p:nvSpPr>
          <p:spPr bwMode="auto">
            <a:xfrm>
              <a:off x="4307" y="1654"/>
              <a:ext cx="9" cy="6"/>
            </a:xfrm>
            <a:custGeom>
              <a:avLst/>
              <a:gdLst>
                <a:gd name="T0" fmla="*/ 0 w 84"/>
                <a:gd name="T1" fmla="*/ 0 h 63"/>
                <a:gd name="T2" fmla="*/ 0 w 84"/>
                <a:gd name="T3" fmla="*/ 0 h 63"/>
                <a:gd name="T4" fmla="*/ 0 w 84"/>
                <a:gd name="T5" fmla="*/ 0 h 63"/>
                <a:gd name="T6" fmla="*/ 0 w 84"/>
                <a:gd name="T7" fmla="*/ 0 h 63"/>
                <a:gd name="T8" fmla="*/ 0 w 84"/>
                <a:gd name="T9" fmla="*/ 0 h 63"/>
                <a:gd name="T10" fmla="*/ 0 w 84"/>
                <a:gd name="T11" fmla="*/ 0 h 63"/>
                <a:gd name="T12" fmla="*/ 0 w 84"/>
                <a:gd name="T13" fmla="*/ 0 h 63"/>
                <a:gd name="T14" fmla="*/ 0 w 84"/>
                <a:gd name="T15" fmla="*/ 0 h 63"/>
                <a:gd name="T16" fmla="*/ 0 w 84"/>
                <a:gd name="T17" fmla="*/ 0 h 63"/>
                <a:gd name="T18" fmla="*/ 0 w 84"/>
                <a:gd name="T19" fmla="*/ 0 h 63"/>
                <a:gd name="T20" fmla="*/ 0 w 84"/>
                <a:gd name="T21" fmla="*/ 0 h 63"/>
                <a:gd name="T22" fmla="*/ 0 w 84"/>
                <a:gd name="T23" fmla="*/ 0 h 63"/>
                <a:gd name="T24" fmla="*/ 0 w 84"/>
                <a:gd name="T25" fmla="*/ 0 h 63"/>
                <a:gd name="T26" fmla="*/ 0 w 84"/>
                <a:gd name="T27" fmla="*/ 0 h 63"/>
                <a:gd name="T28" fmla="*/ 0 w 84"/>
                <a:gd name="T29" fmla="*/ 0 h 63"/>
                <a:gd name="T30" fmla="*/ 0 w 84"/>
                <a:gd name="T31" fmla="*/ 0 h 63"/>
                <a:gd name="T32" fmla="*/ 0 w 84"/>
                <a:gd name="T33" fmla="*/ 0 h 63"/>
                <a:gd name="T34" fmla="*/ 0 w 84"/>
                <a:gd name="T35" fmla="*/ 0 h 63"/>
                <a:gd name="T36" fmla="*/ 0 w 84"/>
                <a:gd name="T37" fmla="*/ 0 h 63"/>
                <a:gd name="T38" fmla="*/ 0 w 84"/>
                <a:gd name="T39" fmla="*/ 0 h 63"/>
                <a:gd name="T40" fmla="*/ 0 w 84"/>
                <a:gd name="T41" fmla="*/ 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63"/>
                <a:gd name="T65" fmla="*/ 84 w 84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63">
                  <a:moveTo>
                    <a:pt x="21" y="0"/>
                  </a:moveTo>
                  <a:lnTo>
                    <a:pt x="20" y="11"/>
                  </a:lnTo>
                  <a:lnTo>
                    <a:pt x="2" y="10"/>
                  </a:lnTo>
                  <a:lnTo>
                    <a:pt x="0" y="22"/>
                  </a:lnTo>
                  <a:lnTo>
                    <a:pt x="19" y="23"/>
                  </a:lnTo>
                  <a:lnTo>
                    <a:pt x="15" y="61"/>
                  </a:lnTo>
                  <a:lnTo>
                    <a:pt x="27" y="61"/>
                  </a:lnTo>
                  <a:lnTo>
                    <a:pt x="31" y="23"/>
                  </a:lnTo>
                  <a:lnTo>
                    <a:pt x="53" y="24"/>
                  </a:lnTo>
                  <a:lnTo>
                    <a:pt x="49" y="62"/>
                  </a:lnTo>
                  <a:lnTo>
                    <a:pt x="60" y="63"/>
                  </a:lnTo>
                  <a:lnTo>
                    <a:pt x="65" y="25"/>
                  </a:lnTo>
                  <a:lnTo>
                    <a:pt x="82" y="26"/>
                  </a:lnTo>
                  <a:lnTo>
                    <a:pt x="84" y="15"/>
                  </a:lnTo>
                  <a:lnTo>
                    <a:pt x="66" y="14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32" y="11"/>
                  </a:lnTo>
                  <a:lnTo>
                    <a:pt x="3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88" name="Freeform 184"/>
            <p:cNvSpPr>
              <a:spLocks/>
            </p:cNvSpPr>
            <p:nvPr/>
          </p:nvSpPr>
          <p:spPr bwMode="auto">
            <a:xfrm>
              <a:off x="4216" y="1651"/>
              <a:ext cx="12" cy="2"/>
            </a:xfrm>
            <a:custGeom>
              <a:avLst/>
              <a:gdLst>
                <a:gd name="T0" fmla="*/ 0 w 121"/>
                <a:gd name="T1" fmla="*/ 0 h 26"/>
                <a:gd name="T2" fmla="*/ 0 w 121"/>
                <a:gd name="T3" fmla="*/ 0 h 26"/>
                <a:gd name="T4" fmla="*/ 0 w 121"/>
                <a:gd name="T5" fmla="*/ 0 h 26"/>
                <a:gd name="T6" fmla="*/ 0 w 121"/>
                <a:gd name="T7" fmla="*/ 0 h 26"/>
                <a:gd name="T8" fmla="*/ 0 w 12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26"/>
                <a:gd name="T17" fmla="*/ 121 w 12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26">
                  <a:moveTo>
                    <a:pt x="121" y="26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21" y="6"/>
                  </a:lnTo>
                  <a:lnTo>
                    <a:pt x="121" y="2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89" name="Freeform 185"/>
            <p:cNvSpPr>
              <a:spLocks/>
            </p:cNvSpPr>
            <p:nvPr/>
          </p:nvSpPr>
          <p:spPr bwMode="auto">
            <a:xfrm>
              <a:off x="4217" y="1648"/>
              <a:ext cx="10" cy="8"/>
            </a:xfrm>
            <a:custGeom>
              <a:avLst/>
              <a:gdLst>
                <a:gd name="T0" fmla="*/ 0 w 101"/>
                <a:gd name="T1" fmla="*/ 0 h 104"/>
                <a:gd name="T2" fmla="*/ 0 w 101"/>
                <a:gd name="T3" fmla="*/ 0 h 104"/>
                <a:gd name="T4" fmla="*/ 0 w 101"/>
                <a:gd name="T5" fmla="*/ 0 h 104"/>
                <a:gd name="T6" fmla="*/ 0 w 101"/>
                <a:gd name="T7" fmla="*/ 0 h 104"/>
                <a:gd name="T8" fmla="*/ 0 w 1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4"/>
                <a:gd name="T17" fmla="*/ 101 w 101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4">
                  <a:moveTo>
                    <a:pt x="88" y="104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01" y="90"/>
                  </a:lnTo>
                  <a:lnTo>
                    <a:pt x="88" y="104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90" name="Freeform 186"/>
            <p:cNvSpPr>
              <a:spLocks/>
            </p:cNvSpPr>
            <p:nvPr/>
          </p:nvSpPr>
          <p:spPr bwMode="auto">
            <a:xfrm>
              <a:off x="4218" y="1648"/>
              <a:ext cx="10" cy="8"/>
            </a:xfrm>
            <a:custGeom>
              <a:avLst/>
              <a:gdLst>
                <a:gd name="T0" fmla="*/ 0 w 97"/>
                <a:gd name="T1" fmla="*/ 0 h 96"/>
                <a:gd name="T2" fmla="*/ 0 w 97"/>
                <a:gd name="T3" fmla="*/ 0 h 96"/>
                <a:gd name="T4" fmla="*/ 0 w 97"/>
                <a:gd name="T5" fmla="*/ 0 h 96"/>
                <a:gd name="T6" fmla="*/ 0 w 97"/>
                <a:gd name="T7" fmla="*/ 0 h 96"/>
                <a:gd name="T8" fmla="*/ 0 w 97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96"/>
                <a:gd name="T17" fmla="*/ 97 w 97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96">
                  <a:moveTo>
                    <a:pt x="13" y="96"/>
                  </a:moveTo>
                  <a:lnTo>
                    <a:pt x="97" y="15"/>
                  </a:lnTo>
                  <a:lnTo>
                    <a:pt x="84" y="0"/>
                  </a:lnTo>
                  <a:lnTo>
                    <a:pt x="0" y="81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91" name="Freeform 187"/>
            <p:cNvSpPr>
              <a:spLocks/>
            </p:cNvSpPr>
            <p:nvPr/>
          </p:nvSpPr>
          <p:spPr bwMode="auto">
            <a:xfrm>
              <a:off x="4215" y="1534"/>
              <a:ext cx="114" cy="26"/>
            </a:xfrm>
            <a:custGeom>
              <a:avLst/>
              <a:gdLst>
                <a:gd name="T0" fmla="*/ 0 w 1134"/>
                <a:gd name="T1" fmla="*/ 0 h 312"/>
                <a:gd name="T2" fmla="*/ 0 w 1134"/>
                <a:gd name="T3" fmla="*/ 0 h 312"/>
                <a:gd name="T4" fmla="*/ 0 w 1134"/>
                <a:gd name="T5" fmla="*/ 0 h 312"/>
                <a:gd name="T6" fmla="*/ 0 w 1134"/>
                <a:gd name="T7" fmla="*/ 0 h 312"/>
                <a:gd name="T8" fmla="*/ 0 w 1134"/>
                <a:gd name="T9" fmla="*/ 0 h 312"/>
                <a:gd name="T10" fmla="*/ 0 w 1134"/>
                <a:gd name="T11" fmla="*/ 0 h 312"/>
                <a:gd name="T12" fmla="*/ 0 w 1134"/>
                <a:gd name="T13" fmla="*/ 0 h 312"/>
                <a:gd name="T14" fmla="*/ 0 w 1134"/>
                <a:gd name="T15" fmla="*/ 0 h 312"/>
                <a:gd name="T16" fmla="*/ 0 w 1134"/>
                <a:gd name="T17" fmla="*/ 0 h 312"/>
                <a:gd name="T18" fmla="*/ 0 w 1134"/>
                <a:gd name="T19" fmla="*/ 0 h 312"/>
                <a:gd name="T20" fmla="*/ 0 w 1134"/>
                <a:gd name="T21" fmla="*/ 0 h 312"/>
                <a:gd name="T22" fmla="*/ 0 w 1134"/>
                <a:gd name="T23" fmla="*/ 0 h 312"/>
                <a:gd name="T24" fmla="*/ 0 w 1134"/>
                <a:gd name="T25" fmla="*/ 0 h 312"/>
                <a:gd name="T26" fmla="*/ 0 w 1134"/>
                <a:gd name="T27" fmla="*/ 0 h 312"/>
                <a:gd name="T28" fmla="*/ 0 w 1134"/>
                <a:gd name="T29" fmla="*/ 0 h 312"/>
                <a:gd name="T30" fmla="*/ 0 w 1134"/>
                <a:gd name="T31" fmla="*/ 0 h 312"/>
                <a:gd name="T32" fmla="*/ 0 w 1134"/>
                <a:gd name="T33" fmla="*/ 0 h 312"/>
                <a:gd name="T34" fmla="*/ 0 w 1134"/>
                <a:gd name="T35" fmla="*/ 0 h 312"/>
                <a:gd name="T36" fmla="*/ 0 w 1134"/>
                <a:gd name="T37" fmla="*/ 0 h 312"/>
                <a:gd name="T38" fmla="*/ 0 w 1134"/>
                <a:gd name="T39" fmla="*/ 0 h 312"/>
                <a:gd name="T40" fmla="*/ 0 w 1134"/>
                <a:gd name="T41" fmla="*/ 0 h 312"/>
                <a:gd name="T42" fmla="*/ 0 w 1134"/>
                <a:gd name="T43" fmla="*/ 0 h 312"/>
                <a:gd name="T44" fmla="*/ 0 w 1134"/>
                <a:gd name="T45" fmla="*/ 0 h 312"/>
                <a:gd name="T46" fmla="*/ 0 w 1134"/>
                <a:gd name="T47" fmla="*/ 0 h 312"/>
                <a:gd name="T48" fmla="*/ 0 w 1134"/>
                <a:gd name="T49" fmla="*/ 0 h 312"/>
                <a:gd name="T50" fmla="*/ 0 w 1134"/>
                <a:gd name="T51" fmla="*/ 0 h 312"/>
                <a:gd name="T52" fmla="*/ 0 w 1134"/>
                <a:gd name="T53" fmla="*/ 0 h 312"/>
                <a:gd name="T54" fmla="*/ 0 w 1134"/>
                <a:gd name="T55" fmla="*/ 0 h 312"/>
                <a:gd name="T56" fmla="*/ 0 w 1134"/>
                <a:gd name="T57" fmla="*/ 0 h 312"/>
                <a:gd name="T58" fmla="*/ 0 w 1134"/>
                <a:gd name="T59" fmla="*/ 0 h 312"/>
                <a:gd name="T60" fmla="*/ 0 w 1134"/>
                <a:gd name="T61" fmla="*/ 0 h 312"/>
                <a:gd name="T62" fmla="*/ 0 w 1134"/>
                <a:gd name="T63" fmla="*/ 0 h 312"/>
                <a:gd name="T64" fmla="*/ 0 w 1134"/>
                <a:gd name="T65" fmla="*/ 0 h 312"/>
                <a:gd name="T66" fmla="*/ 0 w 1134"/>
                <a:gd name="T67" fmla="*/ 0 h 312"/>
                <a:gd name="T68" fmla="*/ 0 w 1134"/>
                <a:gd name="T69" fmla="*/ 0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4"/>
                <a:gd name="T106" fmla="*/ 0 h 312"/>
                <a:gd name="T107" fmla="*/ 1134 w 113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4" h="312">
                  <a:moveTo>
                    <a:pt x="137" y="0"/>
                  </a:moveTo>
                  <a:lnTo>
                    <a:pt x="992" y="43"/>
                  </a:lnTo>
                  <a:lnTo>
                    <a:pt x="1025" y="48"/>
                  </a:lnTo>
                  <a:lnTo>
                    <a:pt x="1053" y="57"/>
                  </a:lnTo>
                  <a:lnTo>
                    <a:pt x="1078" y="72"/>
                  </a:lnTo>
                  <a:lnTo>
                    <a:pt x="1098" y="90"/>
                  </a:lnTo>
                  <a:lnTo>
                    <a:pt x="1113" y="111"/>
                  </a:lnTo>
                  <a:lnTo>
                    <a:pt x="1124" y="134"/>
                  </a:lnTo>
                  <a:lnTo>
                    <a:pt x="1132" y="159"/>
                  </a:lnTo>
                  <a:lnTo>
                    <a:pt x="1134" y="183"/>
                  </a:lnTo>
                  <a:lnTo>
                    <a:pt x="1133" y="209"/>
                  </a:lnTo>
                  <a:lnTo>
                    <a:pt x="1126" y="233"/>
                  </a:lnTo>
                  <a:lnTo>
                    <a:pt x="1116" y="256"/>
                  </a:lnTo>
                  <a:lnTo>
                    <a:pt x="1102" y="276"/>
                  </a:lnTo>
                  <a:lnTo>
                    <a:pt x="1084" y="292"/>
                  </a:lnTo>
                  <a:lnTo>
                    <a:pt x="1060" y="303"/>
                  </a:lnTo>
                  <a:lnTo>
                    <a:pt x="1033" y="311"/>
                  </a:lnTo>
                  <a:lnTo>
                    <a:pt x="1000" y="312"/>
                  </a:lnTo>
                  <a:lnTo>
                    <a:pt x="144" y="270"/>
                  </a:lnTo>
                  <a:lnTo>
                    <a:pt x="111" y="265"/>
                  </a:lnTo>
                  <a:lnTo>
                    <a:pt x="83" y="256"/>
                  </a:lnTo>
                  <a:lnTo>
                    <a:pt x="59" y="241"/>
                  </a:lnTo>
                  <a:lnTo>
                    <a:pt x="39" y="223"/>
                  </a:lnTo>
                  <a:lnTo>
                    <a:pt x="23" y="202"/>
                  </a:lnTo>
                  <a:lnTo>
                    <a:pt x="12" y="179"/>
                  </a:lnTo>
                  <a:lnTo>
                    <a:pt x="3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8" y="80"/>
                  </a:lnTo>
                  <a:lnTo>
                    <a:pt x="19" y="57"/>
                  </a:lnTo>
                  <a:lnTo>
                    <a:pt x="34" y="37"/>
                  </a:lnTo>
                  <a:lnTo>
                    <a:pt x="53" y="21"/>
                  </a:lnTo>
                  <a:lnTo>
                    <a:pt x="77" y="8"/>
                  </a:lnTo>
                  <a:lnTo>
                    <a:pt x="104" y="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92" name="Freeform 188"/>
            <p:cNvSpPr>
              <a:spLocks/>
            </p:cNvSpPr>
            <p:nvPr/>
          </p:nvSpPr>
          <p:spPr bwMode="auto">
            <a:xfrm>
              <a:off x="4215" y="1535"/>
              <a:ext cx="114" cy="25"/>
            </a:xfrm>
            <a:custGeom>
              <a:avLst/>
              <a:gdLst>
                <a:gd name="T0" fmla="*/ 0 w 1134"/>
                <a:gd name="T1" fmla="*/ 0 h 299"/>
                <a:gd name="T2" fmla="*/ 0 w 1134"/>
                <a:gd name="T3" fmla="*/ 0 h 299"/>
                <a:gd name="T4" fmla="*/ 0 w 1134"/>
                <a:gd name="T5" fmla="*/ 0 h 299"/>
                <a:gd name="T6" fmla="*/ 0 w 1134"/>
                <a:gd name="T7" fmla="*/ 0 h 299"/>
                <a:gd name="T8" fmla="*/ 0 w 1134"/>
                <a:gd name="T9" fmla="*/ 0 h 299"/>
                <a:gd name="T10" fmla="*/ 0 w 1134"/>
                <a:gd name="T11" fmla="*/ 0 h 299"/>
                <a:gd name="T12" fmla="*/ 0 w 1134"/>
                <a:gd name="T13" fmla="*/ 0 h 299"/>
                <a:gd name="T14" fmla="*/ 0 w 1134"/>
                <a:gd name="T15" fmla="*/ 0 h 299"/>
                <a:gd name="T16" fmla="*/ 0 w 1134"/>
                <a:gd name="T17" fmla="*/ 0 h 299"/>
                <a:gd name="T18" fmla="*/ 0 w 1134"/>
                <a:gd name="T19" fmla="*/ 0 h 299"/>
                <a:gd name="T20" fmla="*/ 0 w 1134"/>
                <a:gd name="T21" fmla="*/ 0 h 299"/>
                <a:gd name="T22" fmla="*/ 0 w 1134"/>
                <a:gd name="T23" fmla="*/ 0 h 299"/>
                <a:gd name="T24" fmla="*/ 0 w 1134"/>
                <a:gd name="T25" fmla="*/ 0 h 299"/>
                <a:gd name="T26" fmla="*/ 0 w 1134"/>
                <a:gd name="T27" fmla="*/ 0 h 299"/>
                <a:gd name="T28" fmla="*/ 0 w 1134"/>
                <a:gd name="T29" fmla="*/ 0 h 299"/>
                <a:gd name="T30" fmla="*/ 0 w 1134"/>
                <a:gd name="T31" fmla="*/ 0 h 299"/>
                <a:gd name="T32" fmla="*/ 0 w 1134"/>
                <a:gd name="T33" fmla="*/ 0 h 299"/>
                <a:gd name="T34" fmla="*/ 0 w 1134"/>
                <a:gd name="T35" fmla="*/ 0 h 299"/>
                <a:gd name="T36" fmla="*/ 0 w 1134"/>
                <a:gd name="T37" fmla="*/ 0 h 299"/>
                <a:gd name="T38" fmla="*/ 0 w 1134"/>
                <a:gd name="T39" fmla="*/ 0 h 299"/>
                <a:gd name="T40" fmla="*/ 0 w 1134"/>
                <a:gd name="T41" fmla="*/ 0 h 299"/>
                <a:gd name="T42" fmla="*/ 0 w 1134"/>
                <a:gd name="T43" fmla="*/ 0 h 299"/>
                <a:gd name="T44" fmla="*/ 0 w 1134"/>
                <a:gd name="T45" fmla="*/ 0 h 299"/>
                <a:gd name="T46" fmla="*/ 0 w 1134"/>
                <a:gd name="T47" fmla="*/ 0 h 299"/>
                <a:gd name="T48" fmla="*/ 0 w 1134"/>
                <a:gd name="T49" fmla="*/ 0 h 299"/>
                <a:gd name="T50" fmla="*/ 0 w 1134"/>
                <a:gd name="T51" fmla="*/ 0 h 299"/>
                <a:gd name="T52" fmla="*/ 0 w 1134"/>
                <a:gd name="T53" fmla="*/ 0 h 299"/>
                <a:gd name="T54" fmla="*/ 0 w 1134"/>
                <a:gd name="T55" fmla="*/ 0 h 299"/>
                <a:gd name="T56" fmla="*/ 0 w 1134"/>
                <a:gd name="T57" fmla="*/ 0 h 299"/>
                <a:gd name="T58" fmla="*/ 0 w 1134"/>
                <a:gd name="T59" fmla="*/ 0 h 299"/>
                <a:gd name="T60" fmla="*/ 0 w 1134"/>
                <a:gd name="T61" fmla="*/ 0 h 299"/>
                <a:gd name="T62" fmla="*/ 0 w 1134"/>
                <a:gd name="T63" fmla="*/ 0 h 299"/>
                <a:gd name="T64" fmla="*/ 0 w 1134"/>
                <a:gd name="T65" fmla="*/ 0 h 299"/>
                <a:gd name="T66" fmla="*/ 0 w 1134"/>
                <a:gd name="T67" fmla="*/ 0 h 299"/>
                <a:gd name="T68" fmla="*/ 0 w 1134"/>
                <a:gd name="T69" fmla="*/ 0 h 299"/>
                <a:gd name="T70" fmla="*/ 0 w 1134"/>
                <a:gd name="T71" fmla="*/ 0 h 299"/>
                <a:gd name="T72" fmla="*/ 0 w 1134"/>
                <a:gd name="T73" fmla="*/ 0 h 299"/>
                <a:gd name="T74" fmla="*/ 0 w 1134"/>
                <a:gd name="T75" fmla="*/ 0 h 299"/>
                <a:gd name="T76" fmla="*/ 0 w 1134"/>
                <a:gd name="T77" fmla="*/ 0 h 299"/>
                <a:gd name="T78" fmla="*/ 0 w 1134"/>
                <a:gd name="T79" fmla="*/ 0 h 299"/>
                <a:gd name="T80" fmla="*/ 0 w 1134"/>
                <a:gd name="T81" fmla="*/ 0 h 299"/>
                <a:gd name="T82" fmla="*/ 0 w 1134"/>
                <a:gd name="T83" fmla="*/ 0 h 299"/>
                <a:gd name="T84" fmla="*/ 0 w 1134"/>
                <a:gd name="T85" fmla="*/ 0 h 299"/>
                <a:gd name="T86" fmla="*/ 0 w 1134"/>
                <a:gd name="T87" fmla="*/ 0 h 299"/>
                <a:gd name="T88" fmla="*/ 0 w 1134"/>
                <a:gd name="T89" fmla="*/ 0 h 299"/>
                <a:gd name="T90" fmla="*/ 0 w 1134"/>
                <a:gd name="T91" fmla="*/ 0 h 299"/>
                <a:gd name="T92" fmla="*/ 0 w 1134"/>
                <a:gd name="T93" fmla="*/ 0 h 299"/>
                <a:gd name="T94" fmla="*/ 0 w 1134"/>
                <a:gd name="T95" fmla="*/ 0 h 2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99"/>
                <a:gd name="T146" fmla="*/ 1134 w 1134"/>
                <a:gd name="T147" fmla="*/ 299 h 2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99">
                  <a:moveTo>
                    <a:pt x="131" y="0"/>
                  </a:moveTo>
                  <a:lnTo>
                    <a:pt x="155" y="2"/>
                  </a:lnTo>
                  <a:lnTo>
                    <a:pt x="177" y="4"/>
                  </a:lnTo>
                  <a:lnTo>
                    <a:pt x="199" y="5"/>
                  </a:lnTo>
                  <a:lnTo>
                    <a:pt x="219" y="7"/>
                  </a:lnTo>
                  <a:lnTo>
                    <a:pt x="238" y="8"/>
                  </a:lnTo>
                  <a:lnTo>
                    <a:pt x="256" y="10"/>
                  </a:lnTo>
                  <a:lnTo>
                    <a:pt x="275" y="11"/>
                  </a:lnTo>
                  <a:lnTo>
                    <a:pt x="292" y="12"/>
                  </a:lnTo>
                  <a:lnTo>
                    <a:pt x="309" y="13"/>
                  </a:lnTo>
                  <a:lnTo>
                    <a:pt x="327" y="15"/>
                  </a:lnTo>
                  <a:lnTo>
                    <a:pt x="344" y="16"/>
                  </a:lnTo>
                  <a:lnTo>
                    <a:pt x="361" y="17"/>
                  </a:lnTo>
                  <a:lnTo>
                    <a:pt x="379" y="18"/>
                  </a:lnTo>
                  <a:lnTo>
                    <a:pt x="398" y="19"/>
                  </a:lnTo>
                  <a:lnTo>
                    <a:pt x="417" y="20"/>
                  </a:lnTo>
                  <a:lnTo>
                    <a:pt x="437" y="21"/>
                  </a:lnTo>
                  <a:lnTo>
                    <a:pt x="459" y="22"/>
                  </a:lnTo>
                  <a:lnTo>
                    <a:pt x="480" y="23"/>
                  </a:lnTo>
                  <a:lnTo>
                    <a:pt x="504" y="24"/>
                  </a:lnTo>
                  <a:lnTo>
                    <a:pt x="529" y="25"/>
                  </a:lnTo>
                  <a:lnTo>
                    <a:pt x="555" y="28"/>
                  </a:lnTo>
                  <a:lnTo>
                    <a:pt x="584" y="29"/>
                  </a:lnTo>
                  <a:lnTo>
                    <a:pt x="614" y="30"/>
                  </a:lnTo>
                  <a:lnTo>
                    <a:pt x="647" y="31"/>
                  </a:lnTo>
                  <a:lnTo>
                    <a:pt x="681" y="33"/>
                  </a:lnTo>
                  <a:lnTo>
                    <a:pt x="719" y="34"/>
                  </a:lnTo>
                  <a:lnTo>
                    <a:pt x="759" y="35"/>
                  </a:lnTo>
                  <a:lnTo>
                    <a:pt x="800" y="37"/>
                  </a:lnTo>
                  <a:lnTo>
                    <a:pt x="846" y="39"/>
                  </a:lnTo>
                  <a:lnTo>
                    <a:pt x="894" y="40"/>
                  </a:lnTo>
                  <a:lnTo>
                    <a:pt x="946" y="42"/>
                  </a:lnTo>
                  <a:lnTo>
                    <a:pt x="1000" y="44"/>
                  </a:lnTo>
                  <a:lnTo>
                    <a:pt x="1030" y="48"/>
                  </a:lnTo>
                  <a:lnTo>
                    <a:pt x="1056" y="57"/>
                  </a:lnTo>
                  <a:lnTo>
                    <a:pt x="1079" y="70"/>
                  </a:lnTo>
                  <a:lnTo>
                    <a:pt x="1097" y="87"/>
                  </a:lnTo>
                  <a:lnTo>
                    <a:pt x="1111" y="105"/>
                  </a:lnTo>
                  <a:lnTo>
                    <a:pt x="1122" y="126"/>
                  </a:lnTo>
                  <a:lnTo>
                    <a:pt x="1130" y="149"/>
                  </a:lnTo>
                  <a:lnTo>
                    <a:pt x="1134" y="170"/>
                  </a:lnTo>
                  <a:lnTo>
                    <a:pt x="1133" y="196"/>
                  </a:lnTo>
                  <a:lnTo>
                    <a:pt x="1126" y="220"/>
                  </a:lnTo>
                  <a:lnTo>
                    <a:pt x="1116" y="243"/>
                  </a:lnTo>
                  <a:lnTo>
                    <a:pt x="1102" y="263"/>
                  </a:lnTo>
                  <a:lnTo>
                    <a:pt x="1084" y="279"/>
                  </a:lnTo>
                  <a:lnTo>
                    <a:pt x="1060" y="290"/>
                  </a:lnTo>
                  <a:lnTo>
                    <a:pt x="1033" y="298"/>
                  </a:lnTo>
                  <a:lnTo>
                    <a:pt x="1000" y="299"/>
                  </a:lnTo>
                  <a:lnTo>
                    <a:pt x="975" y="298"/>
                  </a:lnTo>
                  <a:lnTo>
                    <a:pt x="951" y="297"/>
                  </a:lnTo>
                  <a:lnTo>
                    <a:pt x="929" y="296"/>
                  </a:lnTo>
                  <a:lnTo>
                    <a:pt x="909" y="295"/>
                  </a:lnTo>
                  <a:lnTo>
                    <a:pt x="890" y="294"/>
                  </a:lnTo>
                  <a:lnTo>
                    <a:pt x="872" y="293"/>
                  </a:lnTo>
                  <a:lnTo>
                    <a:pt x="855" y="291"/>
                  </a:lnTo>
                  <a:lnTo>
                    <a:pt x="839" y="290"/>
                  </a:lnTo>
                  <a:lnTo>
                    <a:pt x="824" y="289"/>
                  </a:lnTo>
                  <a:lnTo>
                    <a:pt x="808" y="289"/>
                  </a:lnTo>
                  <a:lnTo>
                    <a:pt x="794" y="288"/>
                  </a:lnTo>
                  <a:lnTo>
                    <a:pt x="779" y="287"/>
                  </a:lnTo>
                  <a:lnTo>
                    <a:pt x="764" y="287"/>
                  </a:lnTo>
                  <a:lnTo>
                    <a:pt x="748" y="286"/>
                  </a:lnTo>
                  <a:lnTo>
                    <a:pt x="732" y="285"/>
                  </a:lnTo>
                  <a:lnTo>
                    <a:pt x="715" y="284"/>
                  </a:lnTo>
                  <a:lnTo>
                    <a:pt x="697" y="284"/>
                  </a:lnTo>
                  <a:lnTo>
                    <a:pt x="676" y="283"/>
                  </a:lnTo>
                  <a:lnTo>
                    <a:pt x="655" y="282"/>
                  </a:lnTo>
                  <a:lnTo>
                    <a:pt x="633" y="281"/>
                  </a:lnTo>
                  <a:lnTo>
                    <a:pt x="607" y="279"/>
                  </a:lnTo>
                  <a:lnTo>
                    <a:pt x="580" y="278"/>
                  </a:lnTo>
                  <a:lnTo>
                    <a:pt x="550" y="277"/>
                  </a:lnTo>
                  <a:lnTo>
                    <a:pt x="519" y="275"/>
                  </a:lnTo>
                  <a:lnTo>
                    <a:pt x="483" y="274"/>
                  </a:lnTo>
                  <a:lnTo>
                    <a:pt x="445" y="272"/>
                  </a:lnTo>
                  <a:lnTo>
                    <a:pt x="405" y="270"/>
                  </a:lnTo>
                  <a:lnTo>
                    <a:pt x="360" y="268"/>
                  </a:lnTo>
                  <a:lnTo>
                    <a:pt x="311" y="266"/>
                  </a:lnTo>
                  <a:lnTo>
                    <a:pt x="260" y="263"/>
                  </a:lnTo>
                  <a:lnTo>
                    <a:pt x="204" y="260"/>
                  </a:lnTo>
                  <a:lnTo>
                    <a:pt x="144" y="257"/>
                  </a:lnTo>
                  <a:lnTo>
                    <a:pt x="111" y="252"/>
                  </a:lnTo>
                  <a:lnTo>
                    <a:pt x="83" y="243"/>
                  </a:lnTo>
                  <a:lnTo>
                    <a:pt x="59" y="228"/>
                  </a:lnTo>
                  <a:lnTo>
                    <a:pt x="39" y="210"/>
                  </a:lnTo>
                  <a:lnTo>
                    <a:pt x="23" y="189"/>
                  </a:lnTo>
                  <a:lnTo>
                    <a:pt x="12" y="166"/>
                  </a:lnTo>
                  <a:lnTo>
                    <a:pt x="3" y="141"/>
                  </a:lnTo>
                  <a:lnTo>
                    <a:pt x="0" y="117"/>
                  </a:lnTo>
                  <a:lnTo>
                    <a:pt x="3" y="94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3"/>
                  </a:lnTo>
                  <a:lnTo>
                    <a:pt x="51" y="18"/>
                  </a:lnTo>
                  <a:lnTo>
                    <a:pt x="74" y="8"/>
                  </a:lnTo>
                  <a:lnTo>
                    <a:pt x="100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93" name="Freeform 189"/>
            <p:cNvSpPr>
              <a:spLocks/>
            </p:cNvSpPr>
            <p:nvPr/>
          </p:nvSpPr>
          <p:spPr bwMode="auto">
            <a:xfrm>
              <a:off x="4215" y="1536"/>
              <a:ext cx="114" cy="24"/>
            </a:xfrm>
            <a:custGeom>
              <a:avLst/>
              <a:gdLst>
                <a:gd name="T0" fmla="*/ 0 w 1134"/>
                <a:gd name="T1" fmla="*/ 0 h 287"/>
                <a:gd name="T2" fmla="*/ 0 w 1134"/>
                <a:gd name="T3" fmla="*/ 0 h 287"/>
                <a:gd name="T4" fmla="*/ 0 w 1134"/>
                <a:gd name="T5" fmla="*/ 0 h 287"/>
                <a:gd name="T6" fmla="*/ 0 w 1134"/>
                <a:gd name="T7" fmla="*/ 0 h 287"/>
                <a:gd name="T8" fmla="*/ 0 w 1134"/>
                <a:gd name="T9" fmla="*/ 0 h 287"/>
                <a:gd name="T10" fmla="*/ 0 w 1134"/>
                <a:gd name="T11" fmla="*/ 0 h 287"/>
                <a:gd name="T12" fmla="*/ 0 w 1134"/>
                <a:gd name="T13" fmla="*/ 0 h 287"/>
                <a:gd name="T14" fmla="*/ 0 w 1134"/>
                <a:gd name="T15" fmla="*/ 0 h 287"/>
                <a:gd name="T16" fmla="*/ 0 w 1134"/>
                <a:gd name="T17" fmla="*/ 0 h 287"/>
                <a:gd name="T18" fmla="*/ 0 w 1134"/>
                <a:gd name="T19" fmla="*/ 0 h 287"/>
                <a:gd name="T20" fmla="*/ 0 w 1134"/>
                <a:gd name="T21" fmla="*/ 0 h 287"/>
                <a:gd name="T22" fmla="*/ 0 w 1134"/>
                <a:gd name="T23" fmla="*/ 0 h 287"/>
                <a:gd name="T24" fmla="*/ 0 w 1134"/>
                <a:gd name="T25" fmla="*/ 0 h 287"/>
                <a:gd name="T26" fmla="*/ 0 w 1134"/>
                <a:gd name="T27" fmla="*/ 0 h 287"/>
                <a:gd name="T28" fmla="*/ 0 w 1134"/>
                <a:gd name="T29" fmla="*/ 0 h 287"/>
                <a:gd name="T30" fmla="*/ 0 w 1134"/>
                <a:gd name="T31" fmla="*/ 0 h 287"/>
                <a:gd name="T32" fmla="*/ 0 w 1134"/>
                <a:gd name="T33" fmla="*/ 0 h 287"/>
                <a:gd name="T34" fmla="*/ 0 w 1134"/>
                <a:gd name="T35" fmla="*/ 0 h 287"/>
                <a:gd name="T36" fmla="*/ 0 w 1134"/>
                <a:gd name="T37" fmla="*/ 0 h 287"/>
                <a:gd name="T38" fmla="*/ 0 w 1134"/>
                <a:gd name="T39" fmla="*/ 0 h 287"/>
                <a:gd name="T40" fmla="*/ 0 w 1134"/>
                <a:gd name="T41" fmla="*/ 0 h 287"/>
                <a:gd name="T42" fmla="*/ 0 w 1134"/>
                <a:gd name="T43" fmla="*/ 0 h 287"/>
                <a:gd name="T44" fmla="*/ 0 w 1134"/>
                <a:gd name="T45" fmla="*/ 0 h 287"/>
                <a:gd name="T46" fmla="*/ 0 w 1134"/>
                <a:gd name="T47" fmla="*/ 0 h 287"/>
                <a:gd name="T48" fmla="*/ 0 w 1134"/>
                <a:gd name="T49" fmla="*/ 0 h 287"/>
                <a:gd name="T50" fmla="*/ 0 w 1134"/>
                <a:gd name="T51" fmla="*/ 0 h 287"/>
                <a:gd name="T52" fmla="*/ 0 w 1134"/>
                <a:gd name="T53" fmla="*/ 0 h 287"/>
                <a:gd name="T54" fmla="*/ 0 w 1134"/>
                <a:gd name="T55" fmla="*/ 0 h 287"/>
                <a:gd name="T56" fmla="*/ 0 w 1134"/>
                <a:gd name="T57" fmla="*/ 0 h 287"/>
                <a:gd name="T58" fmla="*/ 0 w 1134"/>
                <a:gd name="T59" fmla="*/ 0 h 287"/>
                <a:gd name="T60" fmla="*/ 0 w 1134"/>
                <a:gd name="T61" fmla="*/ 0 h 287"/>
                <a:gd name="T62" fmla="*/ 0 w 1134"/>
                <a:gd name="T63" fmla="*/ 0 h 287"/>
                <a:gd name="T64" fmla="*/ 0 w 1134"/>
                <a:gd name="T65" fmla="*/ 0 h 287"/>
                <a:gd name="T66" fmla="*/ 0 w 1134"/>
                <a:gd name="T67" fmla="*/ 0 h 287"/>
                <a:gd name="T68" fmla="*/ 0 w 1134"/>
                <a:gd name="T69" fmla="*/ 0 h 287"/>
                <a:gd name="T70" fmla="*/ 0 w 1134"/>
                <a:gd name="T71" fmla="*/ 0 h 287"/>
                <a:gd name="T72" fmla="*/ 0 w 1134"/>
                <a:gd name="T73" fmla="*/ 0 h 287"/>
                <a:gd name="T74" fmla="*/ 0 w 1134"/>
                <a:gd name="T75" fmla="*/ 0 h 287"/>
                <a:gd name="T76" fmla="*/ 0 w 1134"/>
                <a:gd name="T77" fmla="*/ 0 h 287"/>
                <a:gd name="T78" fmla="*/ 0 w 1134"/>
                <a:gd name="T79" fmla="*/ 0 h 287"/>
                <a:gd name="T80" fmla="*/ 0 w 1134"/>
                <a:gd name="T81" fmla="*/ 0 h 287"/>
                <a:gd name="T82" fmla="*/ 0 w 1134"/>
                <a:gd name="T83" fmla="*/ 0 h 287"/>
                <a:gd name="T84" fmla="*/ 0 w 1134"/>
                <a:gd name="T85" fmla="*/ 0 h 287"/>
                <a:gd name="T86" fmla="*/ 0 w 1134"/>
                <a:gd name="T87" fmla="*/ 0 h 287"/>
                <a:gd name="T88" fmla="*/ 0 w 1134"/>
                <a:gd name="T89" fmla="*/ 0 h 287"/>
                <a:gd name="T90" fmla="*/ 0 w 1134"/>
                <a:gd name="T91" fmla="*/ 0 h 287"/>
                <a:gd name="T92" fmla="*/ 0 w 1134"/>
                <a:gd name="T93" fmla="*/ 0 h 287"/>
                <a:gd name="T94" fmla="*/ 0 w 1134"/>
                <a:gd name="T95" fmla="*/ 0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87"/>
                <a:gd name="T146" fmla="*/ 1134 w 1134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87">
                  <a:moveTo>
                    <a:pt x="127" y="0"/>
                  </a:moveTo>
                  <a:lnTo>
                    <a:pt x="149" y="3"/>
                  </a:lnTo>
                  <a:lnTo>
                    <a:pt x="170" y="5"/>
                  </a:lnTo>
                  <a:lnTo>
                    <a:pt x="190" y="8"/>
                  </a:lnTo>
                  <a:lnTo>
                    <a:pt x="210" y="10"/>
                  </a:lnTo>
                  <a:lnTo>
                    <a:pt x="229" y="12"/>
                  </a:lnTo>
                  <a:lnTo>
                    <a:pt x="248" y="15"/>
                  </a:lnTo>
                  <a:lnTo>
                    <a:pt x="268" y="17"/>
                  </a:lnTo>
                  <a:lnTo>
                    <a:pt x="287" y="19"/>
                  </a:lnTo>
                  <a:lnTo>
                    <a:pt x="306" y="21"/>
                  </a:lnTo>
                  <a:lnTo>
                    <a:pt x="326" y="22"/>
                  </a:lnTo>
                  <a:lnTo>
                    <a:pt x="345" y="24"/>
                  </a:lnTo>
                  <a:lnTo>
                    <a:pt x="365" y="26"/>
                  </a:lnTo>
                  <a:lnTo>
                    <a:pt x="386" y="27"/>
                  </a:lnTo>
                  <a:lnTo>
                    <a:pt x="407" y="28"/>
                  </a:lnTo>
                  <a:lnTo>
                    <a:pt x="428" y="30"/>
                  </a:lnTo>
                  <a:lnTo>
                    <a:pt x="452" y="31"/>
                  </a:lnTo>
                  <a:lnTo>
                    <a:pt x="475" y="32"/>
                  </a:lnTo>
                  <a:lnTo>
                    <a:pt x="499" y="33"/>
                  </a:lnTo>
                  <a:lnTo>
                    <a:pt x="525" y="34"/>
                  </a:lnTo>
                  <a:lnTo>
                    <a:pt x="552" y="35"/>
                  </a:lnTo>
                  <a:lnTo>
                    <a:pt x="581" y="36"/>
                  </a:lnTo>
                  <a:lnTo>
                    <a:pt x="610" y="37"/>
                  </a:lnTo>
                  <a:lnTo>
                    <a:pt x="642" y="38"/>
                  </a:lnTo>
                  <a:lnTo>
                    <a:pt x="674" y="38"/>
                  </a:lnTo>
                  <a:lnTo>
                    <a:pt x="709" y="39"/>
                  </a:lnTo>
                  <a:lnTo>
                    <a:pt x="745" y="40"/>
                  </a:lnTo>
                  <a:lnTo>
                    <a:pt x="783" y="41"/>
                  </a:lnTo>
                  <a:lnTo>
                    <a:pt x="824" y="41"/>
                  </a:lnTo>
                  <a:lnTo>
                    <a:pt x="865" y="42"/>
                  </a:lnTo>
                  <a:lnTo>
                    <a:pt x="911" y="43"/>
                  </a:lnTo>
                  <a:lnTo>
                    <a:pt x="958" y="43"/>
                  </a:lnTo>
                  <a:lnTo>
                    <a:pt x="1008" y="45"/>
                  </a:lnTo>
                  <a:lnTo>
                    <a:pt x="1036" y="48"/>
                  </a:lnTo>
                  <a:lnTo>
                    <a:pt x="1059" y="56"/>
                  </a:lnTo>
                  <a:lnTo>
                    <a:pt x="1080" y="67"/>
                  </a:lnTo>
                  <a:lnTo>
                    <a:pt x="1097" y="83"/>
                  </a:lnTo>
                  <a:lnTo>
                    <a:pt x="1110" y="99"/>
                  </a:lnTo>
                  <a:lnTo>
                    <a:pt x="1121" y="118"/>
                  </a:lnTo>
                  <a:lnTo>
                    <a:pt x="1128" y="138"/>
                  </a:lnTo>
                  <a:lnTo>
                    <a:pt x="1134" y="158"/>
                  </a:lnTo>
                  <a:lnTo>
                    <a:pt x="1133" y="184"/>
                  </a:lnTo>
                  <a:lnTo>
                    <a:pt x="1126" y="208"/>
                  </a:lnTo>
                  <a:lnTo>
                    <a:pt x="1116" y="231"/>
                  </a:lnTo>
                  <a:lnTo>
                    <a:pt x="1102" y="251"/>
                  </a:lnTo>
                  <a:lnTo>
                    <a:pt x="1084" y="267"/>
                  </a:lnTo>
                  <a:lnTo>
                    <a:pt x="1060" y="278"/>
                  </a:lnTo>
                  <a:lnTo>
                    <a:pt x="1033" y="286"/>
                  </a:lnTo>
                  <a:lnTo>
                    <a:pt x="1000" y="287"/>
                  </a:lnTo>
                  <a:lnTo>
                    <a:pt x="975" y="286"/>
                  </a:lnTo>
                  <a:lnTo>
                    <a:pt x="951" y="285"/>
                  </a:lnTo>
                  <a:lnTo>
                    <a:pt x="929" y="284"/>
                  </a:lnTo>
                  <a:lnTo>
                    <a:pt x="909" y="283"/>
                  </a:lnTo>
                  <a:lnTo>
                    <a:pt x="890" y="282"/>
                  </a:lnTo>
                  <a:lnTo>
                    <a:pt x="872" y="281"/>
                  </a:lnTo>
                  <a:lnTo>
                    <a:pt x="855" y="279"/>
                  </a:lnTo>
                  <a:lnTo>
                    <a:pt x="839" y="278"/>
                  </a:lnTo>
                  <a:lnTo>
                    <a:pt x="824" y="277"/>
                  </a:lnTo>
                  <a:lnTo>
                    <a:pt x="808" y="277"/>
                  </a:lnTo>
                  <a:lnTo>
                    <a:pt x="794" y="276"/>
                  </a:lnTo>
                  <a:lnTo>
                    <a:pt x="779" y="275"/>
                  </a:lnTo>
                  <a:lnTo>
                    <a:pt x="764" y="275"/>
                  </a:lnTo>
                  <a:lnTo>
                    <a:pt x="748" y="274"/>
                  </a:lnTo>
                  <a:lnTo>
                    <a:pt x="732" y="273"/>
                  </a:lnTo>
                  <a:lnTo>
                    <a:pt x="715" y="272"/>
                  </a:lnTo>
                  <a:lnTo>
                    <a:pt x="697" y="272"/>
                  </a:lnTo>
                  <a:lnTo>
                    <a:pt x="676" y="271"/>
                  </a:lnTo>
                  <a:lnTo>
                    <a:pt x="655" y="270"/>
                  </a:lnTo>
                  <a:lnTo>
                    <a:pt x="633" y="269"/>
                  </a:lnTo>
                  <a:lnTo>
                    <a:pt x="607" y="267"/>
                  </a:lnTo>
                  <a:lnTo>
                    <a:pt x="580" y="266"/>
                  </a:lnTo>
                  <a:lnTo>
                    <a:pt x="550" y="265"/>
                  </a:lnTo>
                  <a:lnTo>
                    <a:pt x="519" y="263"/>
                  </a:lnTo>
                  <a:lnTo>
                    <a:pt x="483" y="262"/>
                  </a:lnTo>
                  <a:lnTo>
                    <a:pt x="445" y="260"/>
                  </a:lnTo>
                  <a:lnTo>
                    <a:pt x="405" y="258"/>
                  </a:lnTo>
                  <a:lnTo>
                    <a:pt x="360" y="256"/>
                  </a:lnTo>
                  <a:lnTo>
                    <a:pt x="311" y="254"/>
                  </a:lnTo>
                  <a:lnTo>
                    <a:pt x="260" y="251"/>
                  </a:lnTo>
                  <a:lnTo>
                    <a:pt x="204" y="248"/>
                  </a:lnTo>
                  <a:lnTo>
                    <a:pt x="144" y="245"/>
                  </a:lnTo>
                  <a:lnTo>
                    <a:pt x="111" y="240"/>
                  </a:lnTo>
                  <a:lnTo>
                    <a:pt x="83" y="231"/>
                  </a:lnTo>
                  <a:lnTo>
                    <a:pt x="59" y="216"/>
                  </a:lnTo>
                  <a:lnTo>
                    <a:pt x="39" y="198"/>
                  </a:lnTo>
                  <a:lnTo>
                    <a:pt x="23" y="177"/>
                  </a:lnTo>
                  <a:lnTo>
                    <a:pt x="12" y="154"/>
                  </a:lnTo>
                  <a:lnTo>
                    <a:pt x="3" y="129"/>
                  </a:lnTo>
                  <a:lnTo>
                    <a:pt x="0" y="105"/>
                  </a:lnTo>
                  <a:lnTo>
                    <a:pt x="3" y="84"/>
                  </a:lnTo>
                  <a:lnTo>
                    <a:pt x="10" y="64"/>
                  </a:lnTo>
                  <a:lnTo>
                    <a:pt x="20" y="47"/>
                  </a:lnTo>
                  <a:lnTo>
                    <a:pt x="33" y="30"/>
                  </a:lnTo>
                  <a:lnTo>
                    <a:pt x="50" y="17"/>
                  </a:lnTo>
                  <a:lnTo>
                    <a:pt x="71" y="7"/>
                  </a:lnTo>
                  <a:lnTo>
                    <a:pt x="97" y="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5E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94" name="Freeform 190"/>
            <p:cNvSpPr>
              <a:spLocks/>
            </p:cNvSpPr>
            <p:nvPr/>
          </p:nvSpPr>
          <p:spPr bwMode="auto">
            <a:xfrm>
              <a:off x="4215" y="1537"/>
              <a:ext cx="114" cy="23"/>
            </a:xfrm>
            <a:custGeom>
              <a:avLst/>
              <a:gdLst>
                <a:gd name="T0" fmla="*/ 0 w 1134"/>
                <a:gd name="T1" fmla="*/ 0 h 275"/>
                <a:gd name="T2" fmla="*/ 0 w 1134"/>
                <a:gd name="T3" fmla="*/ 0 h 275"/>
                <a:gd name="T4" fmla="*/ 0 w 1134"/>
                <a:gd name="T5" fmla="*/ 0 h 275"/>
                <a:gd name="T6" fmla="*/ 0 w 1134"/>
                <a:gd name="T7" fmla="*/ 0 h 275"/>
                <a:gd name="T8" fmla="*/ 0 w 1134"/>
                <a:gd name="T9" fmla="*/ 0 h 275"/>
                <a:gd name="T10" fmla="*/ 0 w 1134"/>
                <a:gd name="T11" fmla="*/ 0 h 275"/>
                <a:gd name="T12" fmla="*/ 0 w 1134"/>
                <a:gd name="T13" fmla="*/ 0 h 275"/>
                <a:gd name="T14" fmla="*/ 0 w 1134"/>
                <a:gd name="T15" fmla="*/ 0 h 275"/>
                <a:gd name="T16" fmla="*/ 0 w 1134"/>
                <a:gd name="T17" fmla="*/ 0 h 275"/>
                <a:gd name="T18" fmla="*/ 0 w 1134"/>
                <a:gd name="T19" fmla="*/ 0 h 275"/>
                <a:gd name="T20" fmla="*/ 0 w 1134"/>
                <a:gd name="T21" fmla="*/ 0 h 275"/>
                <a:gd name="T22" fmla="*/ 0 w 1134"/>
                <a:gd name="T23" fmla="*/ 0 h 275"/>
                <a:gd name="T24" fmla="*/ 0 w 1134"/>
                <a:gd name="T25" fmla="*/ 0 h 275"/>
                <a:gd name="T26" fmla="*/ 0 w 1134"/>
                <a:gd name="T27" fmla="*/ 0 h 275"/>
                <a:gd name="T28" fmla="*/ 0 w 1134"/>
                <a:gd name="T29" fmla="*/ 0 h 275"/>
                <a:gd name="T30" fmla="*/ 0 w 1134"/>
                <a:gd name="T31" fmla="*/ 0 h 275"/>
                <a:gd name="T32" fmla="*/ 0 w 1134"/>
                <a:gd name="T33" fmla="*/ 0 h 275"/>
                <a:gd name="T34" fmla="*/ 0 w 1134"/>
                <a:gd name="T35" fmla="*/ 0 h 275"/>
                <a:gd name="T36" fmla="*/ 0 w 1134"/>
                <a:gd name="T37" fmla="*/ 0 h 275"/>
                <a:gd name="T38" fmla="*/ 0 w 1134"/>
                <a:gd name="T39" fmla="*/ 0 h 275"/>
                <a:gd name="T40" fmla="*/ 0 w 1134"/>
                <a:gd name="T41" fmla="*/ 0 h 275"/>
                <a:gd name="T42" fmla="*/ 0 w 1134"/>
                <a:gd name="T43" fmla="*/ 0 h 275"/>
                <a:gd name="T44" fmla="*/ 0 w 1134"/>
                <a:gd name="T45" fmla="*/ 0 h 275"/>
                <a:gd name="T46" fmla="*/ 0 w 1134"/>
                <a:gd name="T47" fmla="*/ 0 h 275"/>
                <a:gd name="T48" fmla="*/ 0 w 1134"/>
                <a:gd name="T49" fmla="*/ 0 h 275"/>
                <a:gd name="T50" fmla="*/ 0 w 1134"/>
                <a:gd name="T51" fmla="*/ 0 h 275"/>
                <a:gd name="T52" fmla="*/ 0 w 1134"/>
                <a:gd name="T53" fmla="*/ 0 h 275"/>
                <a:gd name="T54" fmla="*/ 0 w 1134"/>
                <a:gd name="T55" fmla="*/ 0 h 275"/>
                <a:gd name="T56" fmla="*/ 0 w 1134"/>
                <a:gd name="T57" fmla="*/ 0 h 275"/>
                <a:gd name="T58" fmla="*/ 0 w 1134"/>
                <a:gd name="T59" fmla="*/ 0 h 275"/>
                <a:gd name="T60" fmla="*/ 0 w 1134"/>
                <a:gd name="T61" fmla="*/ 0 h 275"/>
                <a:gd name="T62" fmla="*/ 0 w 1134"/>
                <a:gd name="T63" fmla="*/ 0 h 275"/>
                <a:gd name="T64" fmla="*/ 0 w 1134"/>
                <a:gd name="T65" fmla="*/ 0 h 275"/>
                <a:gd name="T66" fmla="*/ 0 w 1134"/>
                <a:gd name="T67" fmla="*/ 0 h 275"/>
                <a:gd name="T68" fmla="*/ 0 w 1134"/>
                <a:gd name="T69" fmla="*/ 0 h 275"/>
                <a:gd name="T70" fmla="*/ 0 w 1134"/>
                <a:gd name="T71" fmla="*/ 0 h 275"/>
                <a:gd name="T72" fmla="*/ 0 w 1134"/>
                <a:gd name="T73" fmla="*/ 0 h 275"/>
                <a:gd name="T74" fmla="*/ 0 w 1134"/>
                <a:gd name="T75" fmla="*/ 0 h 275"/>
                <a:gd name="T76" fmla="*/ 0 w 1134"/>
                <a:gd name="T77" fmla="*/ 0 h 275"/>
                <a:gd name="T78" fmla="*/ 0 w 1134"/>
                <a:gd name="T79" fmla="*/ 0 h 275"/>
                <a:gd name="T80" fmla="*/ 0 w 1134"/>
                <a:gd name="T81" fmla="*/ 0 h 275"/>
                <a:gd name="T82" fmla="*/ 0 w 1134"/>
                <a:gd name="T83" fmla="*/ 0 h 275"/>
                <a:gd name="T84" fmla="*/ 0 w 1134"/>
                <a:gd name="T85" fmla="*/ 0 h 275"/>
                <a:gd name="T86" fmla="*/ 0 w 1134"/>
                <a:gd name="T87" fmla="*/ 0 h 275"/>
                <a:gd name="T88" fmla="*/ 0 w 1134"/>
                <a:gd name="T89" fmla="*/ 0 h 275"/>
                <a:gd name="T90" fmla="*/ 0 w 1134"/>
                <a:gd name="T91" fmla="*/ 0 h 275"/>
                <a:gd name="T92" fmla="*/ 0 w 1134"/>
                <a:gd name="T93" fmla="*/ 0 h 275"/>
                <a:gd name="T94" fmla="*/ 0 w 1134"/>
                <a:gd name="T95" fmla="*/ 0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75"/>
                <a:gd name="T146" fmla="*/ 1134 w 1134"/>
                <a:gd name="T147" fmla="*/ 275 h 2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75">
                  <a:moveTo>
                    <a:pt x="120" y="0"/>
                  </a:moveTo>
                  <a:lnTo>
                    <a:pt x="140" y="4"/>
                  </a:lnTo>
                  <a:lnTo>
                    <a:pt x="159" y="7"/>
                  </a:lnTo>
                  <a:lnTo>
                    <a:pt x="179" y="10"/>
                  </a:lnTo>
                  <a:lnTo>
                    <a:pt x="199" y="13"/>
                  </a:lnTo>
                  <a:lnTo>
                    <a:pt x="219" y="16"/>
                  </a:lnTo>
                  <a:lnTo>
                    <a:pt x="239" y="19"/>
                  </a:lnTo>
                  <a:lnTo>
                    <a:pt x="260" y="21"/>
                  </a:lnTo>
                  <a:lnTo>
                    <a:pt x="280" y="24"/>
                  </a:lnTo>
                  <a:lnTo>
                    <a:pt x="301" y="26"/>
                  </a:lnTo>
                  <a:lnTo>
                    <a:pt x="323" y="28"/>
                  </a:lnTo>
                  <a:lnTo>
                    <a:pt x="345" y="30"/>
                  </a:lnTo>
                  <a:lnTo>
                    <a:pt x="368" y="33"/>
                  </a:lnTo>
                  <a:lnTo>
                    <a:pt x="392" y="34"/>
                  </a:lnTo>
                  <a:lnTo>
                    <a:pt x="415" y="36"/>
                  </a:lnTo>
                  <a:lnTo>
                    <a:pt x="439" y="38"/>
                  </a:lnTo>
                  <a:lnTo>
                    <a:pt x="465" y="39"/>
                  </a:lnTo>
                  <a:lnTo>
                    <a:pt x="491" y="40"/>
                  </a:lnTo>
                  <a:lnTo>
                    <a:pt x="519" y="41"/>
                  </a:lnTo>
                  <a:lnTo>
                    <a:pt x="546" y="42"/>
                  </a:lnTo>
                  <a:lnTo>
                    <a:pt x="576" y="43"/>
                  </a:lnTo>
                  <a:lnTo>
                    <a:pt x="605" y="44"/>
                  </a:lnTo>
                  <a:lnTo>
                    <a:pt x="636" y="44"/>
                  </a:lnTo>
                  <a:lnTo>
                    <a:pt x="668" y="45"/>
                  </a:lnTo>
                  <a:lnTo>
                    <a:pt x="702" y="45"/>
                  </a:lnTo>
                  <a:lnTo>
                    <a:pt x="736" y="46"/>
                  </a:lnTo>
                  <a:lnTo>
                    <a:pt x="771" y="46"/>
                  </a:lnTo>
                  <a:lnTo>
                    <a:pt x="807" y="46"/>
                  </a:lnTo>
                  <a:lnTo>
                    <a:pt x="846" y="46"/>
                  </a:lnTo>
                  <a:lnTo>
                    <a:pt x="886" y="46"/>
                  </a:lnTo>
                  <a:lnTo>
                    <a:pt x="927" y="46"/>
                  </a:lnTo>
                  <a:lnTo>
                    <a:pt x="970" y="45"/>
                  </a:lnTo>
                  <a:lnTo>
                    <a:pt x="1015" y="45"/>
                  </a:lnTo>
                  <a:lnTo>
                    <a:pt x="1040" y="48"/>
                  </a:lnTo>
                  <a:lnTo>
                    <a:pt x="1062" y="55"/>
                  </a:lnTo>
                  <a:lnTo>
                    <a:pt x="1081" y="66"/>
                  </a:lnTo>
                  <a:lnTo>
                    <a:pt x="1096" y="79"/>
                  </a:lnTo>
                  <a:lnTo>
                    <a:pt x="1109" y="95"/>
                  </a:lnTo>
                  <a:lnTo>
                    <a:pt x="1119" y="111"/>
                  </a:lnTo>
                  <a:lnTo>
                    <a:pt x="1127" y="129"/>
                  </a:lnTo>
                  <a:lnTo>
                    <a:pt x="1134" y="146"/>
                  </a:lnTo>
                  <a:lnTo>
                    <a:pt x="1133" y="172"/>
                  </a:lnTo>
                  <a:lnTo>
                    <a:pt x="1126" y="196"/>
                  </a:lnTo>
                  <a:lnTo>
                    <a:pt x="1116" y="219"/>
                  </a:lnTo>
                  <a:lnTo>
                    <a:pt x="1102" y="239"/>
                  </a:lnTo>
                  <a:lnTo>
                    <a:pt x="1084" y="255"/>
                  </a:lnTo>
                  <a:lnTo>
                    <a:pt x="1060" y="266"/>
                  </a:lnTo>
                  <a:lnTo>
                    <a:pt x="1033" y="274"/>
                  </a:lnTo>
                  <a:lnTo>
                    <a:pt x="1000" y="275"/>
                  </a:lnTo>
                  <a:lnTo>
                    <a:pt x="975" y="274"/>
                  </a:lnTo>
                  <a:lnTo>
                    <a:pt x="951" y="273"/>
                  </a:lnTo>
                  <a:lnTo>
                    <a:pt x="929" y="272"/>
                  </a:lnTo>
                  <a:lnTo>
                    <a:pt x="909" y="271"/>
                  </a:lnTo>
                  <a:lnTo>
                    <a:pt x="890" y="270"/>
                  </a:lnTo>
                  <a:lnTo>
                    <a:pt x="872" y="269"/>
                  </a:lnTo>
                  <a:lnTo>
                    <a:pt x="855" y="267"/>
                  </a:lnTo>
                  <a:lnTo>
                    <a:pt x="839" y="266"/>
                  </a:lnTo>
                  <a:lnTo>
                    <a:pt x="824" y="265"/>
                  </a:lnTo>
                  <a:lnTo>
                    <a:pt x="808" y="265"/>
                  </a:lnTo>
                  <a:lnTo>
                    <a:pt x="794" y="264"/>
                  </a:lnTo>
                  <a:lnTo>
                    <a:pt x="779" y="263"/>
                  </a:lnTo>
                  <a:lnTo>
                    <a:pt x="764" y="263"/>
                  </a:lnTo>
                  <a:lnTo>
                    <a:pt x="748" y="262"/>
                  </a:lnTo>
                  <a:lnTo>
                    <a:pt x="732" y="261"/>
                  </a:lnTo>
                  <a:lnTo>
                    <a:pt x="715" y="260"/>
                  </a:lnTo>
                  <a:lnTo>
                    <a:pt x="697" y="260"/>
                  </a:lnTo>
                  <a:lnTo>
                    <a:pt x="676" y="259"/>
                  </a:lnTo>
                  <a:lnTo>
                    <a:pt x="655" y="258"/>
                  </a:lnTo>
                  <a:lnTo>
                    <a:pt x="633" y="257"/>
                  </a:lnTo>
                  <a:lnTo>
                    <a:pt x="607" y="255"/>
                  </a:lnTo>
                  <a:lnTo>
                    <a:pt x="580" y="254"/>
                  </a:lnTo>
                  <a:lnTo>
                    <a:pt x="550" y="253"/>
                  </a:lnTo>
                  <a:lnTo>
                    <a:pt x="519" y="251"/>
                  </a:lnTo>
                  <a:lnTo>
                    <a:pt x="483" y="250"/>
                  </a:lnTo>
                  <a:lnTo>
                    <a:pt x="445" y="248"/>
                  </a:lnTo>
                  <a:lnTo>
                    <a:pt x="405" y="246"/>
                  </a:lnTo>
                  <a:lnTo>
                    <a:pt x="360" y="244"/>
                  </a:lnTo>
                  <a:lnTo>
                    <a:pt x="311" y="242"/>
                  </a:lnTo>
                  <a:lnTo>
                    <a:pt x="260" y="239"/>
                  </a:lnTo>
                  <a:lnTo>
                    <a:pt x="204" y="236"/>
                  </a:lnTo>
                  <a:lnTo>
                    <a:pt x="144" y="233"/>
                  </a:lnTo>
                  <a:lnTo>
                    <a:pt x="111" y="228"/>
                  </a:lnTo>
                  <a:lnTo>
                    <a:pt x="83" y="219"/>
                  </a:lnTo>
                  <a:lnTo>
                    <a:pt x="59" y="204"/>
                  </a:lnTo>
                  <a:lnTo>
                    <a:pt x="39" y="186"/>
                  </a:lnTo>
                  <a:lnTo>
                    <a:pt x="23" y="165"/>
                  </a:lnTo>
                  <a:lnTo>
                    <a:pt x="12" y="142"/>
                  </a:lnTo>
                  <a:lnTo>
                    <a:pt x="3" y="117"/>
                  </a:lnTo>
                  <a:lnTo>
                    <a:pt x="0" y="93"/>
                  </a:lnTo>
                  <a:lnTo>
                    <a:pt x="4" y="74"/>
                  </a:lnTo>
                  <a:lnTo>
                    <a:pt x="10" y="56"/>
                  </a:lnTo>
                  <a:lnTo>
                    <a:pt x="20" y="41"/>
                  </a:lnTo>
                  <a:lnTo>
                    <a:pt x="32" y="26"/>
                  </a:lnTo>
                  <a:lnTo>
                    <a:pt x="48" y="15"/>
                  </a:lnTo>
                  <a:lnTo>
                    <a:pt x="67" y="6"/>
                  </a:lnTo>
                  <a:lnTo>
                    <a:pt x="92" y="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95" name="Freeform 191"/>
            <p:cNvSpPr>
              <a:spLocks/>
            </p:cNvSpPr>
            <p:nvPr/>
          </p:nvSpPr>
          <p:spPr bwMode="auto">
            <a:xfrm>
              <a:off x="4215" y="1538"/>
              <a:ext cx="114" cy="22"/>
            </a:xfrm>
            <a:custGeom>
              <a:avLst/>
              <a:gdLst>
                <a:gd name="T0" fmla="*/ 0 w 1134"/>
                <a:gd name="T1" fmla="*/ 0 h 262"/>
                <a:gd name="T2" fmla="*/ 0 w 1134"/>
                <a:gd name="T3" fmla="*/ 0 h 262"/>
                <a:gd name="T4" fmla="*/ 0 w 1134"/>
                <a:gd name="T5" fmla="*/ 0 h 262"/>
                <a:gd name="T6" fmla="*/ 0 w 1134"/>
                <a:gd name="T7" fmla="*/ 0 h 262"/>
                <a:gd name="T8" fmla="*/ 0 w 1134"/>
                <a:gd name="T9" fmla="*/ 0 h 262"/>
                <a:gd name="T10" fmla="*/ 0 w 1134"/>
                <a:gd name="T11" fmla="*/ 0 h 262"/>
                <a:gd name="T12" fmla="*/ 0 w 1134"/>
                <a:gd name="T13" fmla="*/ 0 h 262"/>
                <a:gd name="T14" fmla="*/ 0 w 1134"/>
                <a:gd name="T15" fmla="*/ 0 h 262"/>
                <a:gd name="T16" fmla="*/ 0 w 1134"/>
                <a:gd name="T17" fmla="*/ 0 h 262"/>
                <a:gd name="T18" fmla="*/ 0 w 1134"/>
                <a:gd name="T19" fmla="*/ 0 h 262"/>
                <a:gd name="T20" fmla="*/ 0 w 1134"/>
                <a:gd name="T21" fmla="*/ 0 h 262"/>
                <a:gd name="T22" fmla="*/ 0 w 1134"/>
                <a:gd name="T23" fmla="*/ 0 h 262"/>
                <a:gd name="T24" fmla="*/ 0 w 1134"/>
                <a:gd name="T25" fmla="*/ 0 h 262"/>
                <a:gd name="T26" fmla="*/ 0 w 1134"/>
                <a:gd name="T27" fmla="*/ 0 h 262"/>
                <a:gd name="T28" fmla="*/ 0 w 1134"/>
                <a:gd name="T29" fmla="*/ 0 h 262"/>
                <a:gd name="T30" fmla="*/ 0 w 1134"/>
                <a:gd name="T31" fmla="*/ 0 h 262"/>
                <a:gd name="T32" fmla="*/ 0 w 1134"/>
                <a:gd name="T33" fmla="*/ 0 h 262"/>
                <a:gd name="T34" fmla="*/ 0 w 1134"/>
                <a:gd name="T35" fmla="*/ 0 h 262"/>
                <a:gd name="T36" fmla="*/ 0 w 1134"/>
                <a:gd name="T37" fmla="*/ 0 h 262"/>
                <a:gd name="T38" fmla="*/ 0 w 1134"/>
                <a:gd name="T39" fmla="*/ 0 h 262"/>
                <a:gd name="T40" fmla="*/ 0 w 1134"/>
                <a:gd name="T41" fmla="*/ 0 h 262"/>
                <a:gd name="T42" fmla="*/ 0 w 1134"/>
                <a:gd name="T43" fmla="*/ 0 h 262"/>
                <a:gd name="T44" fmla="*/ 0 w 1134"/>
                <a:gd name="T45" fmla="*/ 0 h 262"/>
                <a:gd name="T46" fmla="*/ 0 w 1134"/>
                <a:gd name="T47" fmla="*/ 0 h 262"/>
                <a:gd name="T48" fmla="*/ 0 w 1134"/>
                <a:gd name="T49" fmla="*/ 0 h 262"/>
                <a:gd name="T50" fmla="*/ 0 w 1134"/>
                <a:gd name="T51" fmla="*/ 0 h 262"/>
                <a:gd name="T52" fmla="*/ 0 w 1134"/>
                <a:gd name="T53" fmla="*/ 0 h 262"/>
                <a:gd name="T54" fmla="*/ 0 w 1134"/>
                <a:gd name="T55" fmla="*/ 0 h 262"/>
                <a:gd name="T56" fmla="*/ 0 w 1134"/>
                <a:gd name="T57" fmla="*/ 0 h 262"/>
                <a:gd name="T58" fmla="*/ 0 w 1134"/>
                <a:gd name="T59" fmla="*/ 0 h 262"/>
                <a:gd name="T60" fmla="*/ 0 w 1134"/>
                <a:gd name="T61" fmla="*/ 0 h 262"/>
                <a:gd name="T62" fmla="*/ 0 w 1134"/>
                <a:gd name="T63" fmla="*/ 0 h 262"/>
                <a:gd name="T64" fmla="*/ 0 w 1134"/>
                <a:gd name="T65" fmla="*/ 0 h 262"/>
                <a:gd name="T66" fmla="*/ 0 w 1134"/>
                <a:gd name="T67" fmla="*/ 0 h 262"/>
                <a:gd name="T68" fmla="*/ 0 w 1134"/>
                <a:gd name="T69" fmla="*/ 0 h 262"/>
                <a:gd name="T70" fmla="*/ 0 w 1134"/>
                <a:gd name="T71" fmla="*/ 0 h 262"/>
                <a:gd name="T72" fmla="*/ 0 w 1134"/>
                <a:gd name="T73" fmla="*/ 0 h 262"/>
                <a:gd name="T74" fmla="*/ 0 w 1134"/>
                <a:gd name="T75" fmla="*/ 0 h 262"/>
                <a:gd name="T76" fmla="*/ 0 w 1134"/>
                <a:gd name="T77" fmla="*/ 0 h 262"/>
                <a:gd name="T78" fmla="*/ 0 w 1134"/>
                <a:gd name="T79" fmla="*/ 0 h 262"/>
                <a:gd name="T80" fmla="*/ 0 w 1134"/>
                <a:gd name="T81" fmla="*/ 0 h 262"/>
                <a:gd name="T82" fmla="*/ 0 w 1134"/>
                <a:gd name="T83" fmla="*/ 0 h 262"/>
                <a:gd name="T84" fmla="*/ 0 w 1134"/>
                <a:gd name="T85" fmla="*/ 0 h 262"/>
                <a:gd name="T86" fmla="*/ 0 w 1134"/>
                <a:gd name="T87" fmla="*/ 0 h 262"/>
                <a:gd name="T88" fmla="*/ 0 w 1134"/>
                <a:gd name="T89" fmla="*/ 0 h 262"/>
                <a:gd name="T90" fmla="*/ 0 w 1134"/>
                <a:gd name="T91" fmla="*/ 0 h 262"/>
                <a:gd name="T92" fmla="*/ 0 w 1134"/>
                <a:gd name="T93" fmla="*/ 0 h 262"/>
                <a:gd name="T94" fmla="*/ 0 w 1134"/>
                <a:gd name="T95" fmla="*/ 0 h 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62"/>
                <a:gd name="T146" fmla="*/ 1134 w 1134"/>
                <a:gd name="T147" fmla="*/ 262 h 2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62">
                  <a:moveTo>
                    <a:pt x="115" y="0"/>
                  </a:moveTo>
                  <a:lnTo>
                    <a:pt x="132" y="4"/>
                  </a:lnTo>
                  <a:lnTo>
                    <a:pt x="151" y="8"/>
                  </a:lnTo>
                  <a:lnTo>
                    <a:pt x="169" y="11"/>
                  </a:lnTo>
                  <a:lnTo>
                    <a:pt x="189" y="15"/>
                  </a:lnTo>
                  <a:lnTo>
                    <a:pt x="210" y="18"/>
                  </a:lnTo>
                  <a:lnTo>
                    <a:pt x="230" y="23"/>
                  </a:lnTo>
                  <a:lnTo>
                    <a:pt x="252" y="26"/>
                  </a:lnTo>
                  <a:lnTo>
                    <a:pt x="275" y="29"/>
                  </a:lnTo>
                  <a:lnTo>
                    <a:pt x="297" y="31"/>
                  </a:lnTo>
                  <a:lnTo>
                    <a:pt x="321" y="34"/>
                  </a:lnTo>
                  <a:lnTo>
                    <a:pt x="346" y="36"/>
                  </a:lnTo>
                  <a:lnTo>
                    <a:pt x="370" y="39"/>
                  </a:lnTo>
                  <a:lnTo>
                    <a:pt x="397" y="41"/>
                  </a:lnTo>
                  <a:lnTo>
                    <a:pt x="423" y="42"/>
                  </a:lnTo>
                  <a:lnTo>
                    <a:pt x="451" y="44"/>
                  </a:lnTo>
                  <a:lnTo>
                    <a:pt x="478" y="46"/>
                  </a:lnTo>
                  <a:lnTo>
                    <a:pt x="507" y="47"/>
                  </a:lnTo>
                  <a:lnTo>
                    <a:pt x="536" y="49"/>
                  </a:lnTo>
                  <a:lnTo>
                    <a:pt x="566" y="50"/>
                  </a:lnTo>
                  <a:lnTo>
                    <a:pt x="597" y="51"/>
                  </a:lnTo>
                  <a:lnTo>
                    <a:pt x="628" y="52"/>
                  </a:lnTo>
                  <a:lnTo>
                    <a:pt x="661" y="52"/>
                  </a:lnTo>
                  <a:lnTo>
                    <a:pt x="693" y="52"/>
                  </a:lnTo>
                  <a:lnTo>
                    <a:pt x="727" y="52"/>
                  </a:lnTo>
                  <a:lnTo>
                    <a:pt x="762" y="52"/>
                  </a:lnTo>
                  <a:lnTo>
                    <a:pt x="795" y="52"/>
                  </a:lnTo>
                  <a:lnTo>
                    <a:pt x="831" y="51"/>
                  </a:lnTo>
                  <a:lnTo>
                    <a:pt x="867" y="50"/>
                  </a:lnTo>
                  <a:lnTo>
                    <a:pt x="905" y="49"/>
                  </a:lnTo>
                  <a:lnTo>
                    <a:pt x="942" y="47"/>
                  </a:lnTo>
                  <a:lnTo>
                    <a:pt x="981" y="46"/>
                  </a:lnTo>
                  <a:lnTo>
                    <a:pt x="1020" y="44"/>
                  </a:lnTo>
                  <a:lnTo>
                    <a:pt x="1043" y="47"/>
                  </a:lnTo>
                  <a:lnTo>
                    <a:pt x="1063" y="54"/>
                  </a:lnTo>
                  <a:lnTo>
                    <a:pt x="1081" y="63"/>
                  </a:lnTo>
                  <a:lnTo>
                    <a:pt x="1096" y="74"/>
                  </a:lnTo>
                  <a:lnTo>
                    <a:pt x="1108" y="88"/>
                  </a:lnTo>
                  <a:lnTo>
                    <a:pt x="1118" y="102"/>
                  </a:lnTo>
                  <a:lnTo>
                    <a:pt x="1126" y="118"/>
                  </a:lnTo>
                  <a:lnTo>
                    <a:pt x="1134" y="133"/>
                  </a:lnTo>
                  <a:lnTo>
                    <a:pt x="1133" y="159"/>
                  </a:lnTo>
                  <a:lnTo>
                    <a:pt x="1126" y="183"/>
                  </a:lnTo>
                  <a:lnTo>
                    <a:pt x="1116" y="206"/>
                  </a:lnTo>
                  <a:lnTo>
                    <a:pt x="1102" y="226"/>
                  </a:lnTo>
                  <a:lnTo>
                    <a:pt x="1084" y="242"/>
                  </a:lnTo>
                  <a:lnTo>
                    <a:pt x="1060" y="253"/>
                  </a:lnTo>
                  <a:lnTo>
                    <a:pt x="1033" y="261"/>
                  </a:lnTo>
                  <a:lnTo>
                    <a:pt x="1000" y="262"/>
                  </a:lnTo>
                  <a:lnTo>
                    <a:pt x="975" y="261"/>
                  </a:lnTo>
                  <a:lnTo>
                    <a:pt x="951" y="260"/>
                  </a:lnTo>
                  <a:lnTo>
                    <a:pt x="929" y="259"/>
                  </a:lnTo>
                  <a:lnTo>
                    <a:pt x="909" y="258"/>
                  </a:lnTo>
                  <a:lnTo>
                    <a:pt x="890" y="257"/>
                  </a:lnTo>
                  <a:lnTo>
                    <a:pt x="872" y="256"/>
                  </a:lnTo>
                  <a:lnTo>
                    <a:pt x="855" y="254"/>
                  </a:lnTo>
                  <a:lnTo>
                    <a:pt x="839" y="253"/>
                  </a:lnTo>
                  <a:lnTo>
                    <a:pt x="824" y="252"/>
                  </a:lnTo>
                  <a:lnTo>
                    <a:pt x="808" y="252"/>
                  </a:lnTo>
                  <a:lnTo>
                    <a:pt x="794" y="251"/>
                  </a:lnTo>
                  <a:lnTo>
                    <a:pt x="779" y="250"/>
                  </a:lnTo>
                  <a:lnTo>
                    <a:pt x="764" y="250"/>
                  </a:lnTo>
                  <a:lnTo>
                    <a:pt x="748" y="249"/>
                  </a:lnTo>
                  <a:lnTo>
                    <a:pt x="732" y="248"/>
                  </a:lnTo>
                  <a:lnTo>
                    <a:pt x="715" y="247"/>
                  </a:lnTo>
                  <a:lnTo>
                    <a:pt x="697" y="247"/>
                  </a:lnTo>
                  <a:lnTo>
                    <a:pt x="676" y="246"/>
                  </a:lnTo>
                  <a:lnTo>
                    <a:pt x="655" y="245"/>
                  </a:lnTo>
                  <a:lnTo>
                    <a:pt x="633" y="244"/>
                  </a:lnTo>
                  <a:lnTo>
                    <a:pt x="607" y="242"/>
                  </a:lnTo>
                  <a:lnTo>
                    <a:pt x="580" y="241"/>
                  </a:lnTo>
                  <a:lnTo>
                    <a:pt x="550" y="240"/>
                  </a:lnTo>
                  <a:lnTo>
                    <a:pt x="519" y="238"/>
                  </a:lnTo>
                  <a:lnTo>
                    <a:pt x="483" y="237"/>
                  </a:lnTo>
                  <a:lnTo>
                    <a:pt x="445" y="235"/>
                  </a:lnTo>
                  <a:lnTo>
                    <a:pt x="405" y="233"/>
                  </a:lnTo>
                  <a:lnTo>
                    <a:pt x="360" y="231"/>
                  </a:lnTo>
                  <a:lnTo>
                    <a:pt x="311" y="229"/>
                  </a:lnTo>
                  <a:lnTo>
                    <a:pt x="260" y="226"/>
                  </a:lnTo>
                  <a:lnTo>
                    <a:pt x="204" y="223"/>
                  </a:lnTo>
                  <a:lnTo>
                    <a:pt x="144" y="220"/>
                  </a:lnTo>
                  <a:lnTo>
                    <a:pt x="111" y="215"/>
                  </a:lnTo>
                  <a:lnTo>
                    <a:pt x="83" y="206"/>
                  </a:lnTo>
                  <a:lnTo>
                    <a:pt x="59" y="191"/>
                  </a:lnTo>
                  <a:lnTo>
                    <a:pt x="39" y="173"/>
                  </a:lnTo>
                  <a:lnTo>
                    <a:pt x="23" y="152"/>
                  </a:lnTo>
                  <a:lnTo>
                    <a:pt x="12" y="129"/>
                  </a:lnTo>
                  <a:lnTo>
                    <a:pt x="3" y="104"/>
                  </a:lnTo>
                  <a:lnTo>
                    <a:pt x="0" y="80"/>
                  </a:lnTo>
                  <a:lnTo>
                    <a:pt x="4" y="63"/>
                  </a:lnTo>
                  <a:lnTo>
                    <a:pt x="12" y="47"/>
                  </a:lnTo>
                  <a:lnTo>
                    <a:pt x="20" y="33"/>
                  </a:lnTo>
                  <a:lnTo>
                    <a:pt x="32" y="21"/>
                  </a:lnTo>
                  <a:lnTo>
                    <a:pt x="46" y="11"/>
                  </a:lnTo>
                  <a:lnTo>
                    <a:pt x="64" y="4"/>
                  </a:lnTo>
                  <a:lnTo>
                    <a:pt x="88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96" name="Freeform 192"/>
            <p:cNvSpPr>
              <a:spLocks/>
            </p:cNvSpPr>
            <p:nvPr/>
          </p:nvSpPr>
          <p:spPr bwMode="auto">
            <a:xfrm>
              <a:off x="4215" y="1539"/>
              <a:ext cx="114" cy="21"/>
            </a:xfrm>
            <a:custGeom>
              <a:avLst/>
              <a:gdLst>
                <a:gd name="T0" fmla="*/ 0 w 1134"/>
                <a:gd name="T1" fmla="*/ 0 h 251"/>
                <a:gd name="T2" fmla="*/ 0 w 1134"/>
                <a:gd name="T3" fmla="*/ 0 h 251"/>
                <a:gd name="T4" fmla="*/ 0 w 1134"/>
                <a:gd name="T5" fmla="*/ 0 h 251"/>
                <a:gd name="T6" fmla="*/ 0 w 1134"/>
                <a:gd name="T7" fmla="*/ 0 h 251"/>
                <a:gd name="T8" fmla="*/ 0 w 1134"/>
                <a:gd name="T9" fmla="*/ 0 h 251"/>
                <a:gd name="T10" fmla="*/ 0 w 1134"/>
                <a:gd name="T11" fmla="*/ 0 h 251"/>
                <a:gd name="T12" fmla="*/ 0 w 1134"/>
                <a:gd name="T13" fmla="*/ 0 h 251"/>
                <a:gd name="T14" fmla="*/ 0 w 1134"/>
                <a:gd name="T15" fmla="*/ 0 h 251"/>
                <a:gd name="T16" fmla="*/ 0 w 1134"/>
                <a:gd name="T17" fmla="*/ 0 h 251"/>
                <a:gd name="T18" fmla="*/ 0 w 1134"/>
                <a:gd name="T19" fmla="*/ 0 h 251"/>
                <a:gd name="T20" fmla="*/ 0 w 1134"/>
                <a:gd name="T21" fmla="*/ 0 h 251"/>
                <a:gd name="T22" fmla="*/ 0 w 1134"/>
                <a:gd name="T23" fmla="*/ 0 h 251"/>
                <a:gd name="T24" fmla="*/ 0 w 1134"/>
                <a:gd name="T25" fmla="*/ 0 h 251"/>
                <a:gd name="T26" fmla="*/ 0 w 1134"/>
                <a:gd name="T27" fmla="*/ 0 h 251"/>
                <a:gd name="T28" fmla="*/ 0 w 1134"/>
                <a:gd name="T29" fmla="*/ 0 h 251"/>
                <a:gd name="T30" fmla="*/ 0 w 1134"/>
                <a:gd name="T31" fmla="*/ 0 h 251"/>
                <a:gd name="T32" fmla="*/ 0 w 1134"/>
                <a:gd name="T33" fmla="*/ 0 h 251"/>
                <a:gd name="T34" fmla="*/ 0 w 1134"/>
                <a:gd name="T35" fmla="*/ 0 h 251"/>
                <a:gd name="T36" fmla="*/ 0 w 1134"/>
                <a:gd name="T37" fmla="*/ 0 h 251"/>
                <a:gd name="T38" fmla="*/ 0 w 1134"/>
                <a:gd name="T39" fmla="*/ 0 h 251"/>
                <a:gd name="T40" fmla="*/ 0 w 1134"/>
                <a:gd name="T41" fmla="*/ 0 h 251"/>
                <a:gd name="T42" fmla="*/ 0 w 1134"/>
                <a:gd name="T43" fmla="*/ 0 h 251"/>
                <a:gd name="T44" fmla="*/ 0 w 1134"/>
                <a:gd name="T45" fmla="*/ 0 h 251"/>
                <a:gd name="T46" fmla="*/ 0 w 1134"/>
                <a:gd name="T47" fmla="*/ 0 h 251"/>
                <a:gd name="T48" fmla="*/ 0 w 1134"/>
                <a:gd name="T49" fmla="*/ 0 h 251"/>
                <a:gd name="T50" fmla="*/ 0 w 1134"/>
                <a:gd name="T51" fmla="*/ 0 h 251"/>
                <a:gd name="T52" fmla="*/ 0 w 1134"/>
                <a:gd name="T53" fmla="*/ 0 h 251"/>
                <a:gd name="T54" fmla="*/ 0 w 1134"/>
                <a:gd name="T55" fmla="*/ 0 h 251"/>
                <a:gd name="T56" fmla="*/ 0 w 1134"/>
                <a:gd name="T57" fmla="*/ 0 h 251"/>
                <a:gd name="T58" fmla="*/ 0 w 1134"/>
                <a:gd name="T59" fmla="*/ 0 h 251"/>
                <a:gd name="T60" fmla="*/ 0 w 1134"/>
                <a:gd name="T61" fmla="*/ 0 h 251"/>
                <a:gd name="T62" fmla="*/ 0 w 1134"/>
                <a:gd name="T63" fmla="*/ 0 h 251"/>
                <a:gd name="T64" fmla="*/ 0 w 1134"/>
                <a:gd name="T65" fmla="*/ 0 h 251"/>
                <a:gd name="T66" fmla="*/ 0 w 1134"/>
                <a:gd name="T67" fmla="*/ 0 h 251"/>
                <a:gd name="T68" fmla="*/ 0 w 1134"/>
                <a:gd name="T69" fmla="*/ 0 h 251"/>
                <a:gd name="T70" fmla="*/ 0 w 1134"/>
                <a:gd name="T71" fmla="*/ 0 h 251"/>
                <a:gd name="T72" fmla="*/ 0 w 1134"/>
                <a:gd name="T73" fmla="*/ 0 h 251"/>
                <a:gd name="T74" fmla="*/ 0 w 1134"/>
                <a:gd name="T75" fmla="*/ 0 h 251"/>
                <a:gd name="T76" fmla="*/ 0 w 1134"/>
                <a:gd name="T77" fmla="*/ 0 h 251"/>
                <a:gd name="T78" fmla="*/ 0 w 1134"/>
                <a:gd name="T79" fmla="*/ 0 h 251"/>
                <a:gd name="T80" fmla="*/ 0 w 1134"/>
                <a:gd name="T81" fmla="*/ 0 h 251"/>
                <a:gd name="T82" fmla="*/ 0 w 1134"/>
                <a:gd name="T83" fmla="*/ 0 h 251"/>
                <a:gd name="T84" fmla="*/ 0 w 1134"/>
                <a:gd name="T85" fmla="*/ 0 h 251"/>
                <a:gd name="T86" fmla="*/ 0 w 1134"/>
                <a:gd name="T87" fmla="*/ 0 h 251"/>
                <a:gd name="T88" fmla="*/ 0 w 1134"/>
                <a:gd name="T89" fmla="*/ 0 h 251"/>
                <a:gd name="T90" fmla="*/ 0 w 1134"/>
                <a:gd name="T91" fmla="*/ 0 h 251"/>
                <a:gd name="T92" fmla="*/ 0 w 1134"/>
                <a:gd name="T93" fmla="*/ 0 h 251"/>
                <a:gd name="T94" fmla="*/ 0 w 1134"/>
                <a:gd name="T95" fmla="*/ 0 h 2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51"/>
                <a:gd name="T146" fmla="*/ 1134 w 1134"/>
                <a:gd name="T147" fmla="*/ 251 h 2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51">
                  <a:moveTo>
                    <a:pt x="110" y="1"/>
                  </a:moveTo>
                  <a:lnTo>
                    <a:pt x="125" y="6"/>
                  </a:lnTo>
                  <a:lnTo>
                    <a:pt x="142" y="11"/>
                  </a:lnTo>
                  <a:lnTo>
                    <a:pt x="160" y="15"/>
                  </a:lnTo>
                  <a:lnTo>
                    <a:pt x="179" y="20"/>
                  </a:lnTo>
                  <a:lnTo>
                    <a:pt x="200" y="24"/>
                  </a:lnTo>
                  <a:lnTo>
                    <a:pt x="222" y="27"/>
                  </a:lnTo>
                  <a:lnTo>
                    <a:pt x="244" y="31"/>
                  </a:lnTo>
                  <a:lnTo>
                    <a:pt x="269" y="35"/>
                  </a:lnTo>
                  <a:lnTo>
                    <a:pt x="293" y="39"/>
                  </a:lnTo>
                  <a:lnTo>
                    <a:pt x="319" y="42"/>
                  </a:lnTo>
                  <a:lnTo>
                    <a:pt x="346" y="45"/>
                  </a:lnTo>
                  <a:lnTo>
                    <a:pt x="374" y="48"/>
                  </a:lnTo>
                  <a:lnTo>
                    <a:pt x="403" y="50"/>
                  </a:lnTo>
                  <a:lnTo>
                    <a:pt x="431" y="52"/>
                  </a:lnTo>
                  <a:lnTo>
                    <a:pt x="462" y="55"/>
                  </a:lnTo>
                  <a:lnTo>
                    <a:pt x="492" y="56"/>
                  </a:lnTo>
                  <a:lnTo>
                    <a:pt x="524" y="58"/>
                  </a:lnTo>
                  <a:lnTo>
                    <a:pt x="555" y="59"/>
                  </a:lnTo>
                  <a:lnTo>
                    <a:pt x="588" y="60"/>
                  </a:lnTo>
                  <a:lnTo>
                    <a:pt x="620" y="61"/>
                  </a:lnTo>
                  <a:lnTo>
                    <a:pt x="654" y="62"/>
                  </a:lnTo>
                  <a:lnTo>
                    <a:pt x="687" y="62"/>
                  </a:lnTo>
                  <a:lnTo>
                    <a:pt x="721" y="62"/>
                  </a:lnTo>
                  <a:lnTo>
                    <a:pt x="754" y="62"/>
                  </a:lnTo>
                  <a:lnTo>
                    <a:pt x="788" y="61"/>
                  </a:lnTo>
                  <a:lnTo>
                    <a:pt x="822" y="61"/>
                  </a:lnTo>
                  <a:lnTo>
                    <a:pt x="856" y="59"/>
                  </a:lnTo>
                  <a:lnTo>
                    <a:pt x="891" y="58"/>
                  </a:lnTo>
                  <a:lnTo>
                    <a:pt x="925" y="56"/>
                  </a:lnTo>
                  <a:lnTo>
                    <a:pt x="959" y="54"/>
                  </a:lnTo>
                  <a:lnTo>
                    <a:pt x="993" y="52"/>
                  </a:lnTo>
                  <a:lnTo>
                    <a:pt x="1027" y="49"/>
                  </a:lnTo>
                  <a:lnTo>
                    <a:pt x="1048" y="51"/>
                  </a:lnTo>
                  <a:lnTo>
                    <a:pt x="1066" y="55"/>
                  </a:lnTo>
                  <a:lnTo>
                    <a:pt x="1082" y="63"/>
                  </a:lnTo>
                  <a:lnTo>
                    <a:pt x="1095" y="73"/>
                  </a:lnTo>
                  <a:lnTo>
                    <a:pt x="1106" y="84"/>
                  </a:lnTo>
                  <a:lnTo>
                    <a:pt x="1116" y="97"/>
                  </a:lnTo>
                  <a:lnTo>
                    <a:pt x="1125" y="109"/>
                  </a:lnTo>
                  <a:lnTo>
                    <a:pt x="1134" y="122"/>
                  </a:lnTo>
                  <a:lnTo>
                    <a:pt x="1133" y="148"/>
                  </a:lnTo>
                  <a:lnTo>
                    <a:pt x="1126" y="172"/>
                  </a:lnTo>
                  <a:lnTo>
                    <a:pt x="1116" y="195"/>
                  </a:lnTo>
                  <a:lnTo>
                    <a:pt x="1102" y="215"/>
                  </a:lnTo>
                  <a:lnTo>
                    <a:pt x="1084" y="231"/>
                  </a:lnTo>
                  <a:lnTo>
                    <a:pt x="1060" y="242"/>
                  </a:lnTo>
                  <a:lnTo>
                    <a:pt x="1033" y="250"/>
                  </a:lnTo>
                  <a:lnTo>
                    <a:pt x="1000" y="251"/>
                  </a:lnTo>
                  <a:lnTo>
                    <a:pt x="975" y="250"/>
                  </a:lnTo>
                  <a:lnTo>
                    <a:pt x="951" y="249"/>
                  </a:lnTo>
                  <a:lnTo>
                    <a:pt x="929" y="248"/>
                  </a:lnTo>
                  <a:lnTo>
                    <a:pt x="909" y="247"/>
                  </a:lnTo>
                  <a:lnTo>
                    <a:pt x="890" y="246"/>
                  </a:lnTo>
                  <a:lnTo>
                    <a:pt x="872" y="245"/>
                  </a:lnTo>
                  <a:lnTo>
                    <a:pt x="855" y="243"/>
                  </a:lnTo>
                  <a:lnTo>
                    <a:pt x="839" y="242"/>
                  </a:lnTo>
                  <a:lnTo>
                    <a:pt x="824" y="241"/>
                  </a:lnTo>
                  <a:lnTo>
                    <a:pt x="808" y="241"/>
                  </a:lnTo>
                  <a:lnTo>
                    <a:pt x="794" y="240"/>
                  </a:lnTo>
                  <a:lnTo>
                    <a:pt x="779" y="239"/>
                  </a:lnTo>
                  <a:lnTo>
                    <a:pt x="764" y="239"/>
                  </a:lnTo>
                  <a:lnTo>
                    <a:pt x="748" y="238"/>
                  </a:lnTo>
                  <a:lnTo>
                    <a:pt x="732" y="237"/>
                  </a:lnTo>
                  <a:lnTo>
                    <a:pt x="715" y="236"/>
                  </a:lnTo>
                  <a:lnTo>
                    <a:pt x="697" y="236"/>
                  </a:lnTo>
                  <a:lnTo>
                    <a:pt x="676" y="235"/>
                  </a:lnTo>
                  <a:lnTo>
                    <a:pt x="655" y="234"/>
                  </a:lnTo>
                  <a:lnTo>
                    <a:pt x="633" y="233"/>
                  </a:lnTo>
                  <a:lnTo>
                    <a:pt x="607" y="231"/>
                  </a:lnTo>
                  <a:lnTo>
                    <a:pt x="580" y="230"/>
                  </a:lnTo>
                  <a:lnTo>
                    <a:pt x="550" y="229"/>
                  </a:lnTo>
                  <a:lnTo>
                    <a:pt x="519" y="227"/>
                  </a:lnTo>
                  <a:lnTo>
                    <a:pt x="483" y="226"/>
                  </a:lnTo>
                  <a:lnTo>
                    <a:pt x="445" y="224"/>
                  </a:lnTo>
                  <a:lnTo>
                    <a:pt x="405" y="222"/>
                  </a:lnTo>
                  <a:lnTo>
                    <a:pt x="360" y="220"/>
                  </a:lnTo>
                  <a:lnTo>
                    <a:pt x="311" y="218"/>
                  </a:lnTo>
                  <a:lnTo>
                    <a:pt x="260" y="215"/>
                  </a:lnTo>
                  <a:lnTo>
                    <a:pt x="204" y="212"/>
                  </a:lnTo>
                  <a:lnTo>
                    <a:pt x="144" y="209"/>
                  </a:lnTo>
                  <a:lnTo>
                    <a:pt x="111" y="204"/>
                  </a:lnTo>
                  <a:lnTo>
                    <a:pt x="83" y="195"/>
                  </a:lnTo>
                  <a:lnTo>
                    <a:pt x="59" y="180"/>
                  </a:lnTo>
                  <a:lnTo>
                    <a:pt x="39" y="162"/>
                  </a:lnTo>
                  <a:lnTo>
                    <a:pt x="23" y="141"/>
                  </a:lnTo>
                  <a:lnTo>
                    <a:pt x="12" y="118"/>
                  </a:lnTo>
                  <a:lnTo>
                    <a:pt x="3" y="93"/>
                  </a:lnTo>
                  <a:lnTo>
                    <a:pt x="0" y="69"/>
                  </a:lnTo>
                  <a:lnTo>
                    <a:pt x="5" y="55"/>
                  </a:lnTo>
                  <a:lnTo>
                    <a:pt x="13" y="42"/>
                  </a:lnTo>
                  <a:lnTo>
                    <a:pt x="21" y="29"/>
                  </a:lnTo>
                  <a:lnTo>
                    <a:pt x="32" y="18"/>
                  </a:lnTo>
                  <a:lnTo>
                    <a:pt x="45" y="10"/>
                  </a:lnTo>
                  <a:lnTo>
                    <a:pt x="63" y="3"/>
                  </a:lnTo>
                  <a:lnTo>
                    <a:pt x="85" y="0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82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97" name="Freeform 193"/>
            <p:cNvSpPr>
              <a:spLocks/>
            </p:cNvSpPr>
            <p:nvPr/>
          </p:nvSpPr>
          <p:spPr bwMode="auto">
            <a:xfrm>
              <a:off x="4215" y="1541"/>
              <a:ext cx="114" cy="19"/>
            </a:xfrm>
            <a:custGeom>
              <a:avLst/>
              <a:gdLst>
                <a:gd name="T0" fmla="*/ 0 w 1134"/>
                <a:gd name="T1" fmla="*/ 0 h 237"/>
                <a:gd name="T2" fmla="*/ 0 w 1134"/>
                <a:gd name="T3" fmla="*/ 0 h 237"/>
                <a:gd name="T4" fmla="*/ 0 w 1134"/>
                <a:gd name="T5" fmla="*/ 0 h 237"/>
                <a:gd name="T6" fmla="*/ 0 w 1134"/>
                <a:gd name="T7" fmla="*/ 0 h 237"/>
                <a:gd name="T8" fmla="*/ 0 w 1134"/>
                <a:gd name="T9" fmla="*/ 0 h 237"/>
                <a:gd name="T10" fmla="*/ 0 w 1134"/>
                <a:gd name="T11" fmla="*/ 0 h 237"/>
                <a:gd name="T12" fmla="*/ 0 w 1134"/>
                <a:gd name="T13" fmla="*/ 0 h 237"/>
                <a:gd name="T14" fmla="*/ 0 w 1134"/>
                <a:gd name="T15" fmla="*/ 0 h 237"/>
                <a:gd name="T16" fmla="*/ 0 w 1134"/>
                <a:gd name="T17" fmla="*/ 0 h 237"/>
                <a:gd name="T18" fmla="*/ 0 w 1134"/>
                <a:gd name="T19" fmla="*/ 0 h 237"/>
                <a:gd name="T20" fmla="*/ 0 w 1134"/>
                <a:gd name="T21" fmla="*/ 0 h 237"/>
                <a:gd name="T22" fmla="*/ 0 w 1134"/>
                <a:gd name="T23" fmla="*/ 0 h 237"/>
                <a:gd name="T24" fmla="*/ 0 w 1134"/>
                <a:gd name="T25" fmla="*/ 0 h 237"/>
                <a:gd name="T26" fmla="*/ 0 w 1134"/>
                <a:gd name="T27" fmla="*/ 0 h 237"/>
                <a:gd name="T28" fmla="*/ 0 w 1134"/>
                <a:gd name="T29" fmla="*/ 0 h 237"/>
                <a:gd name="T30" fmla="*/ 0 w 1134"/>
                <a:gd name="T31" fmla="*/ 0 h 237"/>
                <a:gd name="T32" fmla="*/ 0 w 1134"/>
                <a:gd name="T33" fmla="*/ 0 h 237"/>
                <a:gd name="T34" fmla="*/ 0 w 1134"/>
                <a:gd name="T35" fmla="*/ 0 h 237"/>
                <a:gd name="T36" fmla="*/ 0 w 1134"/>
                <a:gd name="T37" fmla="*/ 0 h 237"/>
                <a:gd name="T38" fmla="*/ 0 w 1134"/>
                <a:gd name="T39" fmla="*/ 0 h 237"/>
                <a:gd name="T40" fmla="*/ 0 w 1134"/>
                <a:gd name="T41" fmla="*/ 0 h 237"/>
                <a:gd name="T42" fmla="*/ 0 w 1134"/>
                <a:gd name="T43" fmla="*/ 0 h 237"/>
                <a:gd name="T44" fmla="*/ 0 w 1134"/>
                <a:gd name="T45" fmla="*/ 0 h 237"/>
                <a:gd name="T46" fmla="*/ 0 w 1134"/>
                <a:gd name="T47" fmla="*/ 0 h 237"/>
                <a:gd name="T48" fmla="*/ 0 w 1134"/>
                <a:gd name="T49" fmla="*/ 0 h 237"/>
                <a:gd name="T50" fmla="*/ 0 w 1134"/>
                <a:gd name="T51" fmla="*/ 0 h 237"/>
                <a:gd name="T52" fmla="*/ 0 w 1134"/>
                <a:gd name="T53" fmla="*/ 0 h 237"/>
                <a:gd name="T54" fmla="*/ 0 w 1134"/>
                <a:gd name="T55" fmla="*/ 0 h 237"/>
                <a:gd name="T56" fmla="*/ 0 w 1134"/>
                <a:gd name="T57" fmla="*/ 0 h 237"/>
                <a:gd name="T58" fmla="*/ 0 w 1134"/>
                <a:gd name="T59" fmla="*/ 0 h 237"/>
                <a:gd name="T60" fmla="*/ 0 w 1134"/>
                <a:gd name="T61" fmla="*/ 0 h 237"/>
                <a:gd name="T62" fmla="*/ 0 w 1134"/>
                <a:gd name="T63" fmla="*/ 0 h 237"/>
                <a:gd name="T64" fmla="*/ 0 w 1134"/>
                <a:gd name="T65" fmla="*/ 0 h 237"/>
                <a:gd name="T66" fmla="*/ 0 w 1134"/>
                <a:gd name="T67" fmla="*/ 0 h 237"/>
                <a:gd name="T68" fmla="*/ 0 w 1134"/>
                <a:gd name="T69" fmla="*/ 0 h 237"/>
                <a:gd name="T70" fmla="*/ 0 w 1134"/>
                <a:gd name="T71" fmla="*/ 0 h 237"/>
                <a:gd name="T72" fmla="*/ 0 w 1134"/>
                <a:gd name="T73" fmla="*/ 0 h 237"/>
                <a:gd name="T74" fmla="*/ 0 w 1134"/>
                <a:gd name="T75" fmla="*/ 0 h 237"/>
                <a:gd name="T76" fmla="*/ 0 w 1134"/>
                <a:gd name="T77" fmla="*/ 0 h 237"/>
                <a:gd name="T78" fmla="*/ 0 w 1134"/>
                <a:gd name="T79" fmla="*/ 0 h 237"/>
                <a:gd name="T80" fmla="*/ 0 w 1134"/>
                <a:gd name="T81" fmla="*/ 0 h 237"/>
                <a:gd name="T82" fmla="*/ 0 w 1134"/>
                <a:gd name="T83" fmla="*/ 0 h 237"/>
                <a:gd name="T84" fmla="*/ 0 w 1134"/>
                <a:gd name="T85" fmla="*/ 0 h 237"/>
                <a:gd name="T86" fmla="*/ 0 w 1134"/>
                <a:gd name="T87" fmla="*/ 0 h 237"/>
                <a:gd name="T88" fmla="*/ 0 w 1134"/>
                <a:gd name="T89" fmla="*/ 0 h 237"/>
                <a:gd name="T90" fmla="*/ 0 w 1134"/>
                <a:gd name="T91" fmla="*/ 0 h 237"/>
                <a:gd name="T92" fmla="*/ 0 w 1134"/>
                <a:gd name="T93" fmla="*/ 0 h 237"/>
                <a:gd name="T94" fmla="*/ 0 w 1134"/>
                <a:gd name="T95" fmla="*/ 0 h 2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37"/>
                <a:gd name="T146" fmla="*/ 1134 w 1134"/>
                <a:gd name="T147" fmla="*/ 237 h 2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37">
                  <a:moveTo>
                    <a:pt x="103" y="0"/>
                  </a:moveTo>
                  <a:lnTo>
                    <a:pt x="116" y="6"/>
                  </a:lnTo>
                  <a:lnTo>
                    <a:pt x="131" y="11"/>
                  </a:lnTo>
                  <a:lnTo>
                    <a:pt x="149" y="16"/>
                  </a:lnTo>
                  <a:lnTo>
                    <a:pt x="168" y="21"/>
                  </a:lnTo>
                  <a:lnTo>
                    <a:pt x="189" y="27"/>
                  </a:lnTo>
                  <a:lnTo>
                    <a:pt x="212" y="31"/>
                  </a:lnTo>
                  <a:lnTo>
                    <a:pt x="236" y="36"/>
                  </a:lnTo>
                  <a:lnTo>
                    <a:pt x="262" y="40"/>
                  </a:lnTo>
                  <a:lnTo>
                    <a:pt x="289" y="44"/>
                  </a:lnTo>
                  <a:lnTo>
                    <a:pt x="316" y="47"/>
                  </a:lnTo>
                  <a:lnTo>
                    <a:pt x="346" y="51"/>
                  </a:lnTo>
                  <a:lnTo>
                    <a:pt x="376" y="55"/>
                  </a:lnTo>
                  <a:lnTo>
                    <a:pt x="407" y="58"/>
                  </a:lnTo>
                  <a:lnTo>
                    <a:pt x="439" y="60"/>
                  </a:lnTo>
                  <a:lnTo>
                    <a:pt x="472" y="62"/>
                  </a:lnTo>
                  <a:lnTo>
                    <a:pt x="505" y="64"/>
                  </a:lnTo>
                  <a:lnTo>
                    <a:pt x="539" y="66"/>
                  </a:lnTo>
                  <a:lnTo>
                    <a:pt x="574" y="67"/>
                  </a:lnTo>
                  <a:lnTo>
                    <a:pt x="608" y="68"/>
                  </a:lnTo>
                  <a:lnTo>
                    <a:pt x="643" y="69"/>
                  </a:lnTo>
                  <a:lnTo>
                    <a:pt x="677" y="69"/>
                  </a:lnTo>
                  <a:lnTo>
                    <a:pt x="712" y="69"/>
                  </a:lnTo>
                  <a:lnTo>
                    <a:pt x="746" y="69"/>
                  </a:lnTo>
                  <a:lnTo>
                    <a:pt x="780" y="68"/>
                  </a:lnTo>
                  <a:lnTo>
                    <a:pt x="813" y="67"/>
                  </a:lnTo>
                  <a:lnTo>
                    <a:pt x="848" y="66"/>
                  </a:lnTo>
                  <a:lnTo>
                    <a:pt x="880" y="64"/>
                  </a:lnTo>
                  <a:lnTo>
                    <a:pt x="913" y="61"/>
                  </a:lnTo>
                  <a:lnTo>
                    <a:pt x="945" y="59"/>
                  </a:lnTo>
                  <a:lnTo>
                    <a:pt x="975" y="56"/>
                  </a:lnTo>
                  <a:lnTo>
                    <a:pt x="1006" y="51"/>
                  </a:lnTo>
                  <a:lnTo>
                    <a:pt x="1034" y="47"/>
                  </a:lnTo>
                  <a:lnTo>
                    <a:pt x="1053" y="48"/>
                  </a:lnTo>
                  <a:lnTo>
                    <a:pt x="1070" y="52"/>
                  </a:lnTo>
                  <a:lnTo>
                    <a:pt x="1083" y="59"/>
                  </a:lnTo>
                  <a:lnTo>
                    <a:pt x="1095" y="67"/>
                  </a:lnTo>
                  <a:lnTo>
                    <a:pt x="1105" y="76"/>
                  </a:lnTo>
                  <a:lnTo>
                    <a:pt x="1114" y="87"/>
                  </a:lnTo>
                  <a:lnTo>
                    <a:pt x="1124" y="97"/>
                  </a:lnTo>
                  <a:lnTo>
                    <a:pt x="1134" y="108"/>
                  </a:lnTo>
                  <a:lnTo>
                    <a:pt x="1133" y="134"/>
                  </a:lnTo>
                  <a:lnTo>
                    <a:pt x="1126" y="158"/>
                  </a:lnTo>
                  <a:lnTo>
                    <a:pt x="1116" y="181"/>
                  </a:lnTo>
                  <a:lnTo>
                    <a:pt x="1102" y="201"/>
                  </a:lnTo>
                  <a:lnTo>
                    <a:pt x="1084" y="217"/>
                  </a:lnTo>
                  <a:lnTo>
                    <a:pt x="1060" y="228"/>
                  </a:lnTo>
                  <a:lnTo>
                    <a:pt x="1033" y="236"/>
                  </a:lnTo>
                  <a:lnTo>
                    <a:pt x="1000" y="237"/>
                  </a:lnTo>
                  <a:lnTo>
                    <a:pt x="975" y="236"/>
                  </a:lnTo>
                  <a:lnTo>
                    <a:pt x="951" y="235"/>
                  </a:lnTo>
                  <a:lnTo>
                    <a:pt x="929" y="234"/>
                  </a:lnTo>
                  <a:lnTo>
                    <a:pt x="909" y="233"/>
                  </a:lnTo>
                  <a:lnTo>
                    <a:pt x="890" y="232"/>
                  </a:lnTo>
                  <a:lnTo>
                    <a:pt x="872" y="231"/>
                  </a:lnTo>
                  <a:lnTo>
                    <a:pt x="855" y="229"/>
                  </a:lnTo>
                  <a:lnTo>
                    <a:pt x="839" y="228"/>
                  </a:lnTo>
                  <a:lnTo>
                    <a:pt x="824" y="227"/>
                  </a:lnTo>
                  <a:lnTo>
                    <a:pt x="808" y="227"/>
                  </a:lnTo>
                  <a:lnTo>
                    <a:pt x="794" y="226"/>
                  </a:lnTo>
                  <a:lnTo>
                    <a:pt x="779" y="225"/>
                  </a:lnTo>
                  <a:lnTo>
                    <a:pt x="764" y="225"/>
                  </a:lnTo>
                  <a:lnTo>
                    <a:pt x="748" y="224"/>
                  </a:lnTo>
                  <a:lnTo>
                    <a:pt x="732" y="223"/>
                  </a:lnTo>
                  <a:lnTo>
                    <a:pt x="715" y="222"/>
                  </a:lnTo>
                  <a:lnTo>
                    <a:pt x="697" y="222"/>
                  </a:lnTo>
                  <a:lnTo>
                    <a:pt x="676" y="221"/>
                  </a:lnTo>
                  <a:lnTo>
                    <a:pt x="655" y="220"/>
                  </a:lnTo>
                  <a:lnTo>
                    <a:pt x="633" y="219"/>
                  </a:lnTo>
                  <a:lnTo>
                    <a:pt x="607" y="217"/>
                  </a:lnTo>
                  <a:lnTo>
                    <a:pt x="580" y="216"/>
                  </a:lnTo>
                  <a:lnTo>
                    <a:pt x="550" y="215"/>
                  </a:lnTo>
                  <a:lnTo>
                    <a:pt x="519" y="213"/>
                  </a:lnTo>
                  <a:lnTo>
                    <a:pt x="483" y="212"/>
                  </a:lnTo>
                  <a:lnTo>
                    <a:pt x="445" y="210"/>
                  </a:lnTo>
                  <a:lnTo>
                    <a:pt x="405" y="208"/>
                  </a:lnTo>
                  <a:lnTo>
                    <a:pt x="360" y="206"/>
                  </a:lnTo>
                  <a:lnTo>
                    <a:pt x="311" y="204"/>
                  </a:lnTo>
                  <a:lnTo>
                    <a:pt x="260" y="201"/>
                  </a:lnTo>
                  <a:lnTo>
                    <a:pt x="204" y="198"/>
                  </a:lnTo>
                  <a:lnTo>
                    <a:pt x="144" y="195"/>
                  </a:lnTo>
                  <a:lnTo>
                    <a:pt x="111" y="190"/>
                  </a:lnTo>
                  <a:lnTo>
                    <a:pt x="83" y="181"/>
                  </a:lnTo>
                  <a:lnTo>
                    <a:pt x="59" y="166"/>
                  </a:lnTo>
                  <a:lnTo>
                    <a:pt x="39" y="148"/>
                  </a:lnTo>
                  <a:lnTo>
                    <a:pt x="23" y="127"/>
                  </a:lnTo>
                  <a:lnTo>
                    <a:pt x="12" y="104"/>
                  </a:lnTo>
                  <a:lnTo>
                    <a:pt x="3" y="79"/>
                  </a:lnTo>
                  <a:lnTo>
                    <a:pt x="0" y="55"/>
                  </a:lnTo>
                  <a:lnTo>
                    <a:pt x="6" y="43"/>
                  </a:lnTo>
                  <a:lnTo>
                    <a:pt x="13" y="33"/>
                  </a:lnTo>
                  <a:lnTo>
                    <a:pt x="21" y="22"/>
                  </a:lnTo>
                  <a:lnTo>
                    <a:pt x="30" y="14"/>
                  </a:lnTo>
                  <a:lnTo>
                    <a:pt x="42" y="7"/>
                  </a:lnTo>
                  <a:lnTo>
                    <a:pt x="58" y="2"/>
                  </a:lnTo>
                  <a:lnTo>
                    <a:pt x="79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98" name="Freeform 194"/>
            <p:cNvSpPr>
              <a:spLocks/>
            </p:cNvSpPr>
            <p:nvPr/>
          </p:nvSpPr>
          <p:spPr bwMode="auto">
            <a:xfrm>
              <a:off x="4215" y="1542"/>
              <a:ext cx="114" cy="18"/>
            </a:xfrm>
            <a:custGeom>
              <a:avLst/>
              <a:gdLst>
                <a:gd name="T0" fmla="*/ 0 w 1134"/>
                <a:gd name="T1" fmla="*/ 0 h 226"/>
                <a:gd name="T2" fmla="*/ 0 w 1134"/>
                <a:gd name="T3" fmla="*/ 0 h 226"/>
                <a:gd name="T4" fmla="*/ 0 w 1134"/>
                <a:gd name="T5" fmla="*/ 0 h 226"/>
                <a:gd name="T6" fmla="*/ 0 w 1134"/>
                <a:gd name="T7" fmla="*/ 0 h 226"/>
                <a:gd name="T8" fmla="*/ 0 w 1134"/>
                <a:gd name="T9" fmla="*/ 0 h 226"/>
                <a:gd name="T10" fmla="*/ 0 w 1134"/>
                <a:gd name="T11" fmla="*/ 0 h 226"/>
                <a:gd name="T12" fmla="*/ 0 w 1134"/>
                <a:gd name="T13" fmla="*/ 0 h 226"/>
                <a:gd name="T14" fmla="*/ 0 w 1134"/>
                <a:gd name="T15" fmla="*/ 0 h 226"/>
                <a:gd name="T16" fmla="*/ 0 w 1134"/>
                <a:gd name="T17" fmla="*/ 0 h 226"/>
                <a:gd name="T18" fmla="*/ 0 w 1134"/>
                <a:gd name="T19" fmla="*/ 0 h 226"/>
                <a:gd name="T20" fmla="*/ 0 w 1134"/>
                <a:gd name="T21" fmla="*/ 0 h 226"/>
                <a:gd name="T22" fmla="*/ 0 w 1134"/>
                <a:gd name="T23" fmla="*/ 0 h 226"/>
                <a:gd name="T24" fmla="*/ 0 w 1134"/>
                <a:gd name="T25" fmla="*/ 0 h 226"/>
                <a:gd name="T26" fmla="*/ 0 w 1134"/>
                <a:gd name="T27" fmla="*/ 0 h 226"/>
                <a:gd name="T28" fmla="*/ 0 w 1134"/>
                <a:gd name="T29" fmla="*/ 0 h 226"/>
                <a:gd name="T30" fmla="*/ 0 w 1134"/>
                <a:gd name="T31" fmla="*/ 0 h 226"/>
                <a:gd name="T32" fmla="*/ 0 w 1134"/>
                <a:gd name="T33" fmla="*/ 0 h 226"/>
                <a:gd name="T34" fmla="*/ 0 w 1134"/>
                <a:gd name="T35" fmla="*/ 0 h 226"/>
                <a:gd name="T36" fmla="*/ 0 w 1134"/>
                <a:gd name="T37" fmla="*/ 0 h 226"/>
                <a:gd name="T38" fmla="*/ 0 w 1134"/>
                <a:gd name="T39" fmla="*/ 0 h 226"/>
                <a:gd name="T40" fmla="*/ 0 w 1134"/>
                <a:gd name="T41" fmla="*/ 0 h 226"/>
                <a:gd name="T42" fmla="*/ 0 w 1134"/>
                <a:gd name="T43" fmla="*/ 0 h 226"/>
                <a:gd name="T44" fmla="*/ 0 w 1134"/>
                <a:gd name="T45" fmla="*/ 0 h 226"/>
                <a:gd name="T46" fmla="*/ 0 w 1134"/>
                <a:gd name="T47" fmla="*/ 0 h 226"/>
                <a:gd name="T48" fmla="*/ 0 w 1134"/>
                <a:gd name="T49" fmla="*/ 0 h 226"/>
                <a:gd name="T50" fmla="*/ 0 w 1134"/>
                <a:gd name="T51" fmla="*/ 0 h 226"/>
                <a:gd name="T52" fmla="*/ 0 w 1134"/>
                <a:gd name="T53" fmla="*/ 0 h 226"/>
                <a:gd name="T54" fmla="*/ 0 w 1134"/>
                <a:gd name="T55" fmla="*/ 0 h 226"/>
                <a:gd name="T56" fmla="*/ 0 w 1134"/>
                <a:gd name="T57" fmla="*/ 0 h 226"/>
                <a:gd name="T58" fmla="*/ 0 w 1134"/>
                <a:gd name="T59" fmla="*/ 0 h 226"/>
                <a:gd name="T60" fmla="*/ 0 w 1134"/>
                <a:gd name="T61" fmla="*/ 0 h 226"/>
                <a:gd name="T62" fmla="*/ 0 w 1134"/>
                <a:gd name="T63" fmla="*/ 0 h 226"/>
                <a:gd name="T64" fmla="*/ 0 w 1134"/>
                <a:gd name="T65" fmla="*/ 0 h 226"/>
                <a:gd name="T66" fmla="*/ 0 w 1134"/>
                <a:gd name="T67" fmla="*/ 0 h 226"/>
                <a:gd name="T68" fmla="*/ 0 w 1134"/>
                <a:gd name="T69" fmla="*/ 0 h 226"/>
                <a:gd name="T70" fmla="*/ 0 w 1134"/>
                <a:gd name="T71" fmla="*/ 0 h 226"/>
                <a:gd name="T72" fmla="*/ 0 w 1134"/>
                <a:gd name="T73" fmla="*/ 0 h 226"/>
                <a:gd name="T74" fmla="*/ 0 w 1134"/>
                <a:gd name="T75" fmla="*/ 0 h 226"/>
                <a:gd name="T76" fmla="*/ 0 w 1134"/>
                <a:gd name="T77" fmla="*/ 0 h 226"/>
                <a:gd name="T78" fmla="*/ 0 w 1134"/>
                <a:gd name="T79" fmla="*/ 0 h 226"/>
                <a:gd name="T80" fmla="*/ 0 w 1134"/>
                <a:gd name="T81" fmla="*/ 0 h 226"/>
                <a:gd name="T82" fmla="*/ 0 w 1134"/>
                <a:gd name="T83" fmla="*/ 0 h 226"/>
                <a:gd name="T84" fmla="*/ 0 w 1134"/>
                <a:gd name="T85" fmla="*/ 0 h 226"/>
                <a:gd name="T86" fmla="*/ 0 w 1134"/>
                <a:gd name="T87" fmla="*/ 0 h 226"/>
                <a:gd name="T88" fmla="*/ 0 w 1134"/>
                <a:gd name="T89" fmla="*/ 0 h 226"/>
                <a:gd name="T90" fmla="*/ 0 w 1134"/>
                <a:gd name="T91" fmla="*/ 0 h 226"/>
                <a:gd name="T92" fmla="*/ 0 w 1134"/>
                <a:gd name="T93" fmla="*/ 0 h 226"/>
                <a:gd name="T94" fmla="*/ 0 w 1134"/>
                <a:gd name="T95" fmla="*/ 0 h 2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26"/>
                <a:gd name="T146" fmla="*/ 1134 w 1134"/>
                <a:gd name="T147" fmla="*/ 226 h 2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26">
                  <a:moveTo>
                    <a:pt x="98" y="1"/>
                  </a:moveTo>
                  <a:lnTo>
                    <a:pt x="109" y="7"/>
                  </a:lnTo>
                  <a:lnTo>
                    <a:pt x="123" y="14"/>
                  </a:lnTo>
                  <a:lnTo>
                    <a:pt x="140" y="20"/>
                  </a:lnTo>
                  <a:lnTo>
                    <a:pt x="159" y="25"/>
                  </a:lnTo>
                  <a:lnTo>
                    <a:pt x="180" y="30"/>
                  </a:lnTo>
                  <a:lnTo>
                    <a:pt x="204" y="35"/>
                  </a:lnTo>
                  <a:lnTo>
                    <a:pt x="229" y="40"/>
                  </a:lnTo>
                  <a:lnTo>
                    <a:pt x="255" y="46"/>
                  </a:lnTo>
                  <a:lnTo>
                    <a:pt x="285" y="50"/>
                  </a:lnTo>
                  <a:lnTo>
                    <a:pt x="315" y="54"/>
                  </a:lnTo>
                  <a:lnTo>
                    <a:pt x="347" y="58"/>
                  </a:lnTo>
                  <a:lnTo>
                    <a:pt x="379" y="62"/>
                  </a:lnTo>
                  <a:lnTo>
                    <a:pt x="413" y="65"/>
                  </a:lnTo>
                  <a:lnTo>
                    <a:pt x="448" y="68"/>
                  </a:lnTo>
                  <a:lnTo>
                    <a:pt x="483" y="70"/>
                  </a:lnTo>
                  <a:lnTo>
                    <a:pt x="520" y="73"/>
                  </a:lnTo>
                  <a:lnTo>
                    <a:pt x="555" y="75"/>
                  </a:lnTo>
                  <a:lnTo>
                    <a:pt x="592" y="77"/>
                  </a:lnTo>
                  <a:lnTo>
                    <a:pt x="628" y="78"/>
                  </a:lnTo>
                  <a:lnTo>
                    <a:pt x="666" y="78"/>
                  </a:lnTo>
                  <a:lnTo>
                    <a:pt x="702" y="78"/>
                  </a:lnTo>
                  <a:lnTo>
                    <a:pt x="738" y="78"/>
                  </a:lnTo>
                  <a:lnTo>
                    <a:pt x="773" y="78"/>
                  </a:lnTo>
                  <a:lnTo>
                    <a:pt x="807" y="76"/>
                  </a:lnTo>
                  <a:lnTo>
                    <a:pt x="841" y="75"/>
                  </a:lnTo>
                  <a:lnTo>
                    <a:pt x="873" y="73"/>
                  </a:lnTo>
                  <a:lnTo>
                    <a:pt x="906" y="69"/>
                  </a:lnTo>
                  <a:lnTo>
                    <a:pt x="936" y="66"/>
                  </a:lnTo>
                  <a:lnTo>
                    <a:pt x="965" y="62"/>
                  </a:lnTo>
                  <a:lnTo>
                    <a:pt x="992" y="58"/>
                  </a:lnTo>
                  <a:lnTo>
                    <a:pt x="1018" y="53"/>
                  </a:lnTo>
                  <a:lnTo>
                    <a:pt x="1041" y="48"/>
                  </a:lnTo>
                  <a:lnTo>
                    <a:pt x="1057" y="49"/>
                  </a:lnTo>
                  <a:lnTo>
                    <a:pt x="1072" y="52"/>
                  </a:lnTo>
                  <a:lnTo>
                    <a:pt x="1084" y="57"/>
                  </a:lnTo>
                  <a:lnTo>
                    <a:pt x="1094" y="63"/>
                  </a:lnTo>
                  <a:lnTo>
                    <a:pt x="1103" y="70"/>
                  </a:lnTo>
                  <a:lnTo>
                    <a:pt x="1112" y="79"/>
                  </a:lnTo>
                  <a:lnTo>
                    <a:pt x="1122" y="88"/>
                  </a:lnTo>
                  <a:lnTo>
                    <a:pt x="1134" y="97"/>
                  </a:lnTo>
                  <a:lnTo>
                    <a:pt x="1133" y="123"/>
                  </a:lnTo>
                  <a:lnTo>
                    <a:pt x="1126" y="147"/>
                  </a:lnTo>
                  <a:lnTo>
                    <a:pt x="1116" y="170"/>
                  </a:lnTo>
                  <a:lnTo>
                    <a:pt x="1102" y="190"/>
                  </a:lnTo>
                  <a:lnTo>
                    <a:pt x="1084" y="206"/>
                  </a:lnTo>
                  <a:lnTo>
                    <a:pt x="1060" y="217"/>
                  </a:lnTo>
                  <a:lnTo>
                    <a:pt x="1033" y="225"/>
                  </a:lnTo>
                  <a:lnTo>
                    <a:pt x="1000" y="226"/>
                  </a:lnTo>
                  <a:lnTo>
                    <a:pt x="975" y="225"/>
                  </a:lnTo>
                  <a:lnTo>
                    <a:pt x="951" y="224"/>
                  </a:lnTo>
                  <a:lnTo>
                    <a:pt x="929" y="223"/>
                  </a:lnTo>
                  <a:lnTo>
                    <a:pt x="909" y="222"/>
                  </a:lnTo>
                  <a:lnTo>
                    <a:pt x="890" y="221"/>
                  </a:lnTo>
                  <a:lnTo>
                    <a:pt x="872" y="220"/>
                  </a:lnTo>
                  <a:lnTo>
                    <a:pt x="855" y="218"/>
                  </a:lnTo>
                  <a:lnTo>
                    <a:pt x="839" y="217"/>
                  </a:lnTo>
                  <a:lnTo>
                    <a:pt x="824" y="216"/>
                  </a:lnTo>
                  <a:lnTo>
                    <a:pt x="808" y="216"/>
                  </a:lnTo>
                  <a:lnTo>
                    <a:pt x="794" y="215"/>
                  </a:lnTo>
                  <a:lnTo>
                    <a:pt x="779" y="214"/>
                  </a:lnTo>
                  <a:lnTo>
                    <a:pt x="764" y="214"/>
                  </a:lnTo>
                  <a:lnTo>
                    <a:pt x="748" y="213"/>
                  </a:lnTo>
                  <a:lnTo>
                    <a:pt x="732" y="212"/>
                  </a:lnTo>
                  <a:lnTo>
                    <a:pt x="715" y="211"/>
                  </a:lnTo>
                  <a:lnTo>
                    <a:pt x="697" y="211"/>
                  </a:lnTo>
                  <a:lnTo>
                    <a:pt x="676" y="210"/>
                  </a:lnTo>
                  <a:lnTo>
                    <a:pt x="655" y="209"/>
                  </a:lnTo>
                  <a:lnTo>
                    <a:pt x="633" y="208"/>
                  </a:lnTo>
                  <a:lnTo>
                    <a:pt x="607" y="206"/>
                  </a:lnTo>
                  <a:lnTo>
                    <a:pt x="580" y="205"/>
                  </a:lnTo>
                  <a:lnTo>
                    <a:pt x="550" y="204"/>
                  </a:lnTo>
                  <a:lnTo>
                    <a:pt x="519" y="202"/>
                  </a:lnTo>
                  <a:lnTo>
                    <a:pt x="483" y="201"/>
                  </a:lnTo>
                  <a:lnTo>
                    <a:pt x="445" y="199"/>
                  </a:lnTo>
                  <a:lnTo>
                    <a:pt x="405" y="197"/>
                  </a:lnTo>
                  <a:lnTo>
                    <a:pt x="360" y="195"/>
                  </a:lnTo>
                  <a:lnTo>
                    <a:pt x="311" y="193"/>
                  </a:lnTo>
                  <a:lnTo>
                    <a:pt x="260" y="190"/>
                  </a:lnTo>
                  <a:lnTo>
                    <a:pt x="204" y="187"/>
                  </a:lnTo>
                  <a:lnTo>
                    <a:pt x="144" y="184"/>
                  </a:lnTo>
                  <a:lnTo>
                    <a:pt x="111" y="179"/>
                  </a:lnTo>
                  <a:lnTo>
                    <a:pt x="83" y="170"/>
                  </a:lnTo>
                  <a:lnTo>
                    <a:pt x="59" y="155"/>
                  </a:lnTo>
                  <a:lnTo>
                    <a:pt x="39" y="137"/>
                  </a:lnTo>
                  <a:lnTo>
                    <a:pt x="23" y="116"/>
                  </a:lnTo>
                  <a:lnTo>
                    <a:pt x="12" y="93"/>
                  </a:lnTo>
                  <a:lnTo>
                    <a:pt x="3" y="68"/>
                  </a:lnTo>
                  <a:lnTo>
                    <a:pt x="0" y="44"/>
                  </a:lnTo>
                  <a:lnTo>
                    <a:pt x="6" y="34"/>
                  </a:lnTo>
                  <a:lnTo>
                    <a:pt x="14" y="25"/>
                  </a:lnTo>
                  <a:lnTo>
                    <a:pt x="21" y="18"/>
                  </a:lnTo>
                  <a:lnTo>
                    <a:pt x="30" y="10"/>
                  </a:lnTo>
                  <a:lnTo>
                    <a:pt x="42" y="5"/>
                  </a:lnTo>
                  <a:lnTo>
                    <a:pt x="56" y="1"/>
                  </a:lnTo>
                  <a:lnTo>
                    <a:pt x="75" y="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99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799" name="Freeform 195"/>
            <p:cNvSpPr>
              <a:spLocks/>
            </p:cNvSpPr>
            <p:nvPr/>
          </p:nvSpPr>
          <p:spPr bwMode="auto">
            <a:xfrm>
              <a:off x="4215" y="1543"/>
              <a:ext cx="114" cy="17"/>
            </a:xfrm>
            <a:custGeom>
              <a:avLst/>
              <a:gdLst>
                <a:gd name="T0" fmla="*/ 0 w 1134"/>
                <a:gd name="T1" fmla="*/ 0 h 213"/>
                <a:gd name="T2" fmla="*/ 0 w 1134"/>
                <a:gd name="T3" fmla="*/ 0 h 213"/>
                <a:gd name="T4" fmla="*/ 0 w 1134"/>
                <a:gd name="T5" fmla="*/ 0 h 213"/>
                <a:gd name="T6" fmla="*/ 0 w 1134"/>
                <a:gd name="T7" fmla="*/ 0 h 213"/>
                <a:gd name="T8" fmla="*/ 0 w 1134"/>
                <a:gd name="T9" fmla="*/ 0 h 213"/>
                <a:gd name="T10" fmla="*/ 0 w 1134"/>
                <a:gd name="T11" fmla="*/ 0 h 213"/>
                <a:gd name="T12" fmla="*/ 0 w 1134"/>
                <a:gd name="T13" fmla="*/ 0 h 213"/>
                <a:gd name="T14" fmla="*/ 0 w 1134"/>
                <a:gd name="T15" fmla="*/ 0 h 213"/>
                <a:gd name="T16" fmla="*/ 0 w 1134"/>
                <a:gd name="T17" fmla="*/ 0 h 213"/>
                <a:gd name="T18" fmla="*/ 0 w 1134"/>
                <a:gd name="T19" fmla="*/ 0 h 213"/>
                <a:gd name="T20" fmla="*/ 0 w 1134"/>
                <a:gd name="T21" fmla="*/ 0 h 213"/>
                <a:gd name="T22" fmla="*/ 0 w 1134"/>
                <a:gd name="T23" fmla="*/ 0 h 213"/>
                <a:gd name="T24" fmla="*/ 0 w 1134"/>
                <a:gd name="T25" fmla="*/ 0 h 213"/>
                <a:gd name="T26" fmla="*/ 0 w 1134"/>
                <a:gd name="T27" fmla="*/ 0 h 213"/>
                <a:gd name="T28" fmla="*/ 0 w 1134"/>
                <a:gd name="T29" fmla="*/ 0 h 213"/>
                <a:gd name="T30" fmla="*/ 0 w 1134"/>
                <a:gd name="T31" fmla="*/ 0 h 213"/>
                <a:gd name="T32" fmla="*/ 0 w 1134"/>
                <a:gd name="T33" fmla="*/ 0 h 213"/>
                <a:gd name="T34" fmla="*/ 0 w 1134"/>
                <a:gd name="T35" fmla="*/ 0 h 213"/>
                <a:gd name="T36" fmla="*/ 0 w 1134"/>
                <a:gd name="T37" fmla="*/ 0 h 213"/>
                <a:gd name="T38" fmla="*/ 0 w 1134"/>
                <a:gd name="T39" fmla="*/ 0 h 213"/>
                <a:gd name="T40" fmla="*/ 0 w 1134"/>
                <a:gd name="T41" fmla="*/ 0 h 213"/>
                <a:gd name="T42" fmla="*/ 0 w 1134"/>
                <a:gd name="T43" fmla="*/ 0 h 213"/>
                <a:gd name="T44" fmla="*/ 0 w 1134"/>
                <a:gd name="T45" fmla="*/ 0 h 213"/>
                <a:gd name="T46" fmla="*/ 0 w 1134"/>
                <a:gd name="T47" fmla="*/ 0 h 213"/>
                <a:gd name="T48" fmla="*/ 0 w 1134"/>
                <a:gd name="T49" fmla="*/ 0 h 213"/>
                <a:gd name="T50" fmla="*/ 0 w 1134"/>
                <a:gd name="T51" fmla="*/ 0 h 213"/>
                <a:gd name="T52" fmla="*/ 0 w 1134"/>
                <a:gd name="T53" fmla="*/ 0 h 213"/>
                <a:gd name="T54" fmla="*/ 0 w 1134"/>
                <a:gd name="T55" fmla="*/ 0 h 213"/>
                <a:gd name="T56" fmla="*/ 0 w 1134"/>
                <a:gd name="T57" fmla="*/ 0 h 213"/>
                <a:gd name="T58" fmla="*/ 0 w 1134"/>
                <a:gd name="T59" fmla="*/ 0 h 213"/>
                <a:gd name="T60" fmla="*/ 0 w 1134"/>
                <a:gd name="T61" fmla="*/ 0 h 213"/>
                <a:gd name="T62" fmla="*/ 0 w 1134"/>
                <a:gd name="T63" fmla="*/ 0 h 213"/>
                <a:gd name="T64" fmla="*/ 0 w 1134"/>
                <a:gd name="T65" fmla="*/ 0 h 213"/>
                <a:gd name="T66" fmla="*/ 0 w 1134"/>
                <a:gd name="T67" fmla="*/ 0 h 213"/>
                <a:gd name="T68" fmla="*/ 0 w 1134"/>
                <a:gd name="T69" fmla="*/ 0 h 213"/>
                <a:gd name="T70" fmla="*/ 0 w 1134"/>
                <a:gd name="T71" fmla="*/ 0 h 213"/>
                <a:gd name="T72" fmla="*/ 0 w 1134"/>
                <a:gd name="T73" fmla="*/ 0 h 213"/>
                <a:gd name="T74" fmla="*/ 0 w 1134"/>
                <a:gd name="T75" fmla="*/ 0 h 213"/>
                <a:gd name="T76" fmla="*/ 0 w 1134"/>
                <a:gd name="T77" fmla="*/ 0 h 213"/>
                <a:gd name="T78" fmla="*/ 0 w 1134"/>
                <a:gd name="T79" fmla="*/ 0 h 213"/>
                <a:gd name="T80" fmla="*/ 0 w 1134"/>
                <a:gd name="T81" fmla="*/ 0 h 213"/>
                <a:gd name="T82" fmla="*/ 0 w 1134"/>
                <a:gd name="T83" fmla="*/ 0 h 213"/>
                <a:gd name="T84" fmla="*/ 0 w 1134"/>
                <a:gd name="T85" fmla="*/ 0 h 213"/>
                <a:gd name="T86" fmla="*/ 0 w 1134"/>
                <a:gd name="T87" fmla="*/ 0 h 213"/>
                <a:gd name="T88" fmla="*/ 0 w 1134"/>
                <a:gd name="T89" fmla="*/ 0 h 213"/>
                <a:gd name="T90" fmla="*/ 0 w 1134"/>
                <a:gd name="T91" fmla="*/ 0 h 213"/>
                <a:gd name="T92" fmla="*/ 0 w 1134"/>
                <a:gd name="T93" fmla="*/ 0 h 213"/>
                <a:gd name="T94" fmla="*/ 0 w 1134"/>
                <a:gd name="T95" fmla="*/ 0 h 2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13"/>
                <a:gd name="T146" fmla="*/ 1134 w 1134"/>
                <a:gd name="T147" fmla="*/ 213 h 2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13">
                  <a:moveTo>
                    <a:pt x="93" y="1"/>
                  </a:moveTo>
                  <a:lnTo>
                    <a:pt x="102" y="8"/>
                  </a:lnTo>
                  <a:lnTo>
                    <a:pt x="114" y="15"/>
                  </a:lnTo>
                  <a:lnTo>
                    <a:pt x="130" y="21"/>
                  </a:lnTo>
                  <a:lnTo>
                    <a:pt x="149" y="27"/>
                  </a:lnTo>
                  <a:lnTo>
                    <a:pt x="171" y="34"/>
                  </a:lnTo>
                  <a:lnTo>
                    <a:pt x="194" y="40"/>
                  </a:lnTo>
                  <a:lnTo>
                    <a:pt x="221" y="45"/>
                  </a:lnTo>
                  <a:lnTo>
                    <a:pt x="250" y="51"/>
                  </a:lnTo>
                  <a:lnTo>
                    <a:pt x="281" y="56"/>
                  </a:lnTo>
                  <a:lnTo>
                    <a:pt x="313" y="61"/>
                  </a:lnTo>
                  <a:lnTo>
                    <a:pt x="347" y="65"/>
                  </a:lnTo>
                  <a:lnTo>
                    <a:pt x="382" y="69"/>
                  </a:lnTo>
                  <a:lnTo>
                    <a:pt x="419" y="73"/>
                  </a:lnTo>
                  <a:lnTo>
                    <a:pt x="457" y="76"/>
                  </a:lnTo>
                  <a:lnTo>
                    <a:pt x="494" y="79"/>
                  </a:lnTo>
                  <a:lnTo>
                    <a:pt x="533" y="81"/>
                  </a:lnTo>
                  <a:lnTo>
                    <a:pt x="573" y="83"/>
                  </a:lnTo>
                  <a:lnTo>
                    <a:pt x="611" y="84"/>
                  </a:lnTo>
                  <a:lnTo>
                    <a:pt x="650" y="85"/>
                  </a:lnTo>
                  <a:lnTo>
                    <a:pt x="688" y="86"/>
                  </a:lnTo>
                  <a:lnTo>
                    <a:pt x="727" y="86"/>
                  </a:lnTo>
                  <a:lnTo>
                    <a:pt x="763" y="85"/>
                  </a:lnTo>
                  <a:lnTo>
                    <a:pt x="799" y="84"/>
                  </a:lnTo>
                  <a:lnTo>
                    <a:pt x="835" y="83"/>
                  </a:lnTo>
                  <a:lnTo>
                    <a:pt x="868" y="80"/>
                  </a:lnTo>
                  <a:lnTo>
                    <a:pt x="900" y="78"/>
                  </a:lnTo>
                  <a:lnTo>
                    <a:pt x="930" y="74"/>
                  </a:lnTo>
                  <a:lnTo>
                    <a:pt x="959" y="70"/>
                  </a:lnTo>
                  <a:lnTo>
                    <a:pt x="985" y="66"/>
                  </a:lnTo>
                  <a:lnTo>
                    <a:pt x="1009" y="61"/>
                  </a:lnTo>
                  <a:lnTo>
                    <a:pt x="1030" y="54"/>
                  </a:lnTo>
                  <a:lnTo>
                    <a:pt x="1048" y="47"/>
                  </a:lnTo>
                  <a:lnTo>
                    <a:pt x="1062" y="48"/>
                  </a:lnTo>
                  <a:lnTo>
                    <a:pt x="1074" y="50"/>
                  </a:lnTo>
                  <a:lnTo>
                    <a:pt x="1084" y="54"/>
                  </a:lnTo>
                  <a:lnTo>
                    <a:pt x="1093" y="60"/>
                  </a:lnTo>
                  <a:lnTo>
                    <a:pt x="1101" y="66"/>
                  </a:lnTo>
                  <a:lnTo>
                    <a:pt x="1110" y="72"/>
                  </a:lnTo>
                  <a:lnTo>
                    <a:pt x="1121" y="78"/>
                  </a:lnTo>
                  <a:lnTo>
                    <a:pt x="1134" y="84"/>
                  </a:lnTo>
                  <a:lnTo>
                    <a:pt x="1133" y="110"/>
                  </a:lnTo>
                  <a:lnTo>
                    <a:pt x="1126" y="134"/>
                  </a:lnTo>
                  <a:lnTo>
                    <a:pt x="1116" y="157"/>
                  </a:lnTo>
                  <a:lnTo>
                    <a:pt x="1102" y="177"/>
                  </a:lnTo>
                  <a:lnTo>
                    <a:pt x="1084" y="193"/>
                  </a:lnTo>
                  <a:lnTo>
                    <a:pt x="1060" y="204"/>
                  </a:lnTo>
                  <a:lnTo>
                    <a:pt x="1033" y="212"/>
                  </a:lnTo>
                  <a:lnTo>
                    <a:pt x="1000" y="213"/>
                  </a:lnTo>
                  <a:lnTo>
                    <a:pt x="975" y="212"/>
                  </a:lnTo>
                  <a:lnTo>
                    <a:pt x="951" y="211"/>
                  </a:lnTo>
                  <a:lnTo>
                    <a:pt x="929" y="210"/>
                  </a:lnTo>
                  <a:lnTo>
                    <a:pt x="909" y="209"/>
                  </a:lnTo>
                  <a:lnTo>
                    <a:pt x="890" y="208"/>
                  </a:lnTo>
                  <a:lnTo>
                    <a:pt x="872" y="207"/>
                  </a:lnTo>
                  <a:lnTo>
                    <a:pt x="855" y="205"/>
                  </a:lnTo>
                  <a:lnTo>
                    <a:pt x="839" y="204"/>
                  </a:lnTo>
                  <a:lnTo>
                    <a:pt x="824" y="203"/>
                  </a:lnTo>
                  <a:lnTo>
                    <a:pt x="808" y="203"/>
                  </a:lnTo>
                  <a:lnTo>
                    <a:pt x="794" y="202"/>
                  </a:lnTo>
                  <a:lnTo>
                    <a:pt x="779" y="201"/>
                  </a:lnTo>
                  <a:lnTo>
                    <a:pt x="764" y="201"/>
                  </a:lnTo>
                  <a:lnTo>
                    <a:pt x="748" y="200"/>
                  </a:lnTo>
                  <a:lnTo>
                    <a:pt x="732" y="199"/>
                  </a:lnTo>
                  <a:lnTo>
                    <a:pt x="715" y="198"/>
                  </a:lnTo>
                  <a:lnTo>
                    <a:pt x="697" y="198"/>
                  </a:lnTo>
                  <a:lnTo>
                    <a:pt x="676" y="197"/>
                  </a:lnTo>
                  <a:lnTo>
                    <a:pt x="655" y="196"/>
                  </a:lnTo>
                  <a:lnTo>
                    <a:pt x="633" y="195"/>
                  </a:lnTo>
                  <a:lnTo>
                    <a:pt x="607" y="193"/>
                  </a:lnTo>
                  <a:lnTo>
                    <a:pt x="580" y="192"/>
                  </a:lnTo>
                  <a:lnTo>
                    <a:pt x="550" y="191"/>
                  </a:lnTo>
                  <a:lnTo>
                    <a:pt x="519" y="189"/>
                  </a:lnTo>
                  <a:lnTo>
                    <a:pt x="483" y="188"/>
                  </a:lnTo>
                  <a:lnTo>
                    <a:pt x="445" y="186"/>
                  </a:lnTo>
                  <a:lnTo>
                    <a:pt x="405" y="184"/>
                  </a:lnTo>
                  <a:lnTo>
                    <a:pt x="360" y="182"/>
                  </a:lnTo>
                  <a:lnTo>
                    <a:pt x="311" y="180"/>
                  </a:lnTo>
                  <a:lnTo>
                    <a:pt x="260" y="177"/>
                  </a:lnTo>
                  <a:lnTo>
                    <a:pt x="204" y="174"/>
                  </a:lnTo>
                  <a:lnTo>
                    <a:pt x="144" y="171"/>
                  </a:lnTo>
                  <a:lnTo>
                    <a:pt x="111" y="166"/>
                  </a:lnTo>
                  <a:lnTo>
                    <a:pt x="83" y="157"/>
                  </a:lnTo>
                  <a:lnTo>
                    <a:pt x="59" y="142"/>
                  </a:lnTo>
                  <a:lnTo>
                    <a:pt x="39" y="124"/>
                  </a:lnTo>
                  <a:lnTo>
                    <a:pt x="23" y="103"/>
                  </a:lnTo>
                  <a:lnTo>
                    <a:pt x="12" y="80"/>
                  </a:lnTo>
                  <a:lnTo>
                    <a:pt x="3" y="55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14" y="17"/>
                  </a:lnTo>
                  <a:lnTo>
                    <a:pt x="21" y="12"/>
                  </a:lnTo>
                  <a:lnTo>
                    <a:pt x="29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A3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00" name="Freeform 196"/>
            <p:cNvSpPr>
              <a:spLocks/>
            </p:cNvSpPr>
            <p:nvPr/>
          </p:nvSpPr>
          <p:spPr bwMode="auto">
            <a:xfrm>
              <a:off x="4215" y="1543"/>
              <a:ext cx="114" cy="17"/>
            </a:xfrm>
            <a:custGeom>
              <a:avLst/>
              <a:gdLst>
                <a:gd name="T0" fmla="*/ 0 w 1134"/>
                <a:gd name="T1" fmla="*/ 0 h 202"/>
                <a:gd name="T2" fmla="*/ 0 w 1134"/>
                <a:gd name="T3" fmla="*/ 0 h 202"/>
                <a:gd name="T4" fmla="*/ 0 w 1134"/>
                <a:gd name="T5" fmla="*/ 0 h 202"/>
                <a:gd name="T6" fmla="*/ 0 w 1134"/>
                <a:gd name="T7" fmla="*/ 0 h 202"/>
                <a:gd name="T8" fmla="*/ 0 w 1134"/>
                <a:gd name="T9" fmla="*/ 0 h 202"/>
                <a:gd name="T10" fmla="*/ 0 w 1134"/>
                <a:gd name="T11" fmla="*/ 0 h 202"/>
                <a:gd name="T12" fmla="*/ 0 w 1134"/>
                <a:gd name="T13" fmla="*/ 0 h 202"/>
                <a:gd name="T14" fmla="*/ 0 w 1134"/>
                <a:gd name="T15" fmla="*/ 0 h 202"/>
                <a:gd name="T16" fmla="*/ 0 w 1134"/>
                <a:gd name="T17" fmla="*/ 0 h 202"/>
                <a:gd name="T18" fmla="*/ 0 w 1134"/>
                <a:gd name="T19" fmla="*/ 0 h 202"/>
                <a:gd name="T20" fmla="*/ 0 w 1134"/>
                <a:gd name="T21" fmla="*/ 0 h 202"/>
                <a:gd name="T22" fmla="*/ 0 w 1134"/>
                <a:gd name="T23" fmla="*/ 0 h 202"/>
                <a:gd name="T24" fmla="*/ 0 w 1134"/>
                <a:gd name="T25" fmla="*/ 0 h 202"/>
                <a:gd name="T26" fmla="*/ 0 w 1134"/>
                <a:gd name="T27" fmla="*/ 0 h 202"/>
                <a:gd name="T28" fmla="*/ 0 w 1134"/>
                <a:gd name="T29" fmla="*/ 0 h 202"/>
                <a:gd name="T30" fmla="*/ 0 w 1134"/>
                <a:gd name="T31" fmla="*/ 0 h 202"/>
                <a:gd name="T32" fmla="*/ 0 w 1134"/>
                <a:gd name="T33" fmla="*/ 0 h 202"/>
                <a:gd name="T34" fmla="*/ 0 w 1134"/>
                <a:gd name="T35" fmla="*/ 0 h 202"/>
                <a:gd name="T36" fmla="*/ 0 w 1134"/>
                <a:gd name="T37" fmla="*/ 0 h 202"/>
                <a:gd name="T38" fmla="*/ 0 w 1134"/>
                <a:gd name="T39" fmla="*/ 0 h 202"/>
                <a:gd name="T40" fmla="*/ 0 w 1134"/>
                <a:gd name="T41" fmla="*/ 0 h 202"/>
                <a:gd name="T42" fmla="*/ 0 w 1134"/>
                <a:gd name="T43" fmla="*/ 0 h 202"/>
                <a:gd name="T44" fmla="*/ 0 w 1134"/>
                <a:gd name="T45" fmla="*/ 0 h 202"/>
                <a:gd name="T46" fmla="*/ 0 w 1134"/>
                <a:gd name="T47" fmla="*/ 0 h 202"/>
                <a:gd name="T48" fmla="*/ 0 w 1134"/>
                <a:gd name="T49" fmla="*/ 0 h 202"/>
                <a:gd name="T50" fmla="*/ 0 w 1134"/>
                <a:gd name="T51" fmla="*/ 0 h 202"/>
                <a:gd name="T52" fmla="*/ 0 w 1134"/>
                <a:gd name="T53" fmla="*/ 0 h 202"/>
                <a:gd name="T54" fmla="*/ 0 w 1134"/>
                <a:gd name="T55" fmla="*/ 0 h 202"/>
                <a:gd name="T56" fmla="*/ 0 w 1134"/>
                <a:gd name="T57" fmla="*/ 0 h 202"/>
                <a:gd name="T58" fmla="*/ 0 w 1134"/>
                <a:gd name="T59" fmla="*/ 0 h 202"/>
                <a:gd name="T60" fmla="*/ 0 w 1134"/>
                <a:gd name="T61" fmla="*/ 0 h 202"/>
                <a:gd name="T62" fmla="*/ 0 w 1134"/>
                <a:gd name="T63" fmla="*/ 0 h 202"/>
                <a:gd name="T64" fmla="*/ 0 w 1134"/>
                <a:gd name="T65" fmla="*/ 0 h 202"/>
                <a:gd name="T66" fmla="*/ 0 w 1134"/>
                <a:gd name="T67" fmla="*/ 0 h 202"/>
                <a:gd name="T68" fmla="*/ 0 w 1134"/>
                <a:gd name="T69" fmla="*/ 0 h 202"/>
                <a:gd name="T70" fmla="*/ 0 w 1134"/>
                <a:gd name="T71" fmla="*/ 0 h 202"/>
                <a:gd name="T72" fmla="*/ 0 w 1134"/>
                <a:gd name="T73" fmla="*/ 0 h 202"/>
                <a:gd name="T74" fmla="*/ 0 w 1134"/>
                <a:gd name="T75" fmla="*/ 0 h 202"/>
                <a:gd name="T76" fmla="*/ 0 w 1134"/>
                <a:gd name="T77" fmla="*/ 0 h 202"/>
                <a:gd name="T78" fmla="*/ 0 w 1134"/>
                <a:gd name="T79" fmla="*/ 0 h 202"/>
                <a:gd name="T80" fmla="*/ 0 w 1134"/>
                <a:gd name="T81" fmla="*/ 0 h 202"/>
                <a:gd name="T82" fmla="*/ 0 w 1134"/>
                <a:gd name="T83" fmla="*/ 0 h 202"/>
                <a:gd name="T84" fmla="*/ 0 w 1134"/>
                <a:gd name="T85" fmla="*/ 0 h 202"/>
                <a:gd name="T86" fmla="*/ 0 w 1134"/>
                <a:gd name="T87" fmla="*/ 0 h 202"/>
                <a:gd name="T88" fmla="*/ 0 w 1134"/>
                <a:gd name="T89" fmla="*/ 0 h 202"/>
                <a:gd name="T90" fmla="*/ 0 w 1134"/>
                <a:gd name="T91" fmla="*/ 0 h 202"/>
                <a:gd name="T92" fmla="*/ 0 w 1134"/>
                <a:gd name="T93" fmla="*/ 0 h 202"/>
                <a:gd name="T94" fmla="*/ 0 w 1134"/>
                <a:gd name="T95" fmla="*/ 0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02"/>
                <a:gd name="T146" fmla="*/ 1134 w 1134"/>
                <a:gd name="T147" fmla="*/ 202 h 2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02">
                  <a:moveTo>
                    <a:pt x="86" y="2"/>
                  </a:moveTo>
                  <a:lnTo>
                    <a:pt x="93" y="10"/>
                  </a:lnTo>
                  <a:lnTo>
                    <a:pt x="104" y="17"/>
                  </a:lnTo>
                  <a:lnTo>
                    <a:pt x="119" y="25"/>
                  </a:lnTo>
                  <a:lnTo>
                    <a:pt x="138" y="32"/>
                  </a:lnTo>
                  <a:lnTo>
                    <a:pt x="160" y="38"/>
                  </a:lnTo>
                  <a:lnTo>
                    <a:pt x="185" y="45"/>
                  </a:lnTo>
                  <a:lnTo>
                    <a:pt x="213" y="52"/>
                  </a:lnTo>
                  <a:lnTo>
                    <a:pt x="243" y="58"/>
                  </a:lnTo>
                  <a:lnTo>
                    <a:pt x="276" y="63"/>
                  </a:lnTo>
                  <a:lnTo>
                    <a:pt x="311" y="68"/>
                  </a:lnTo>
                  <a:lnTo>
                    <a:pt x="348" y="73"/>
                  </a:lnTo>
                  <a:lnTo>
                    <a:pt x="386" y="78"/>
                  </a:lnTo>
                  <a:lnTo>
                    <a:pt x="425" y="82"/>
                  </a:lnTo>
                  <a:lnTo>
                    <a:pt x="465" y="86"/>
                  </a:lnTo>
                  <a:lnTo>
                    <a:pt x="505" y="89"/>
                  </a:lnTo>
                  <a:lnTo>
                    <a:pt x="547" y="92"/>
                  </a:lnTo>
                  <a:lnTo>
                    <a:pt x="589" y="94"/>
                  </a:lnTo>
                  <a:lnTo>
                    <a:pt x="630" y="95"/>
                  </a:lnTo>
                  <a:lnTo>
                    <a:pt x="671" y="96"/>
                  </a:lnTo>
                  <a:lnTo>
                    <a:pt x="712" y="97"/>
                  </a:lnTo>
                  <a:lnTo>
                    <a:pt x="751" y="97"/>
                  </a:lnTo>
                  <a:lnTo>
                    <a:pt x="789" y="96"/>
                  </a:lnTo>
                  <a:lnTo>
                    <a:pt x="827" y="95"/>
                  </a:lnTo>
                  <a:lnTo>
                    <a:pt x="862" y="93"/>
                  </a:lnTo>
                  <a:lnTo>
                    <a:pt x="896" y="91"/>
                  </a:lnTo>
                  <a:lnTo>
                    <a:pt x="927" y="87"/>
                  </a:lnTo>
                  <a:lnTo>
                    <a:pt x="957" y="84"/>
                  </a:lnTo>
                  <a:lnTo>
                    <a:pt x="983" y="79"/>
                  </a:lnTo>
                  <a:lnTo>
                    <a:pt x="1007" y="73"/>
                  </a:lnTo>
                  <a:lnTo>
                    <a:pt x="1027" y="67"/>
                  </a:lnTo>
                  <a:lnTo>
                    <a:pt x="1043" y="60"/>
                  </a:lnTo>
                  <a:lnTo>
                    <a:pt x="1056" y="52"/>
                  </a:lnTo>
                  <a:lnTo>
                    <a:pt x="1068" y="52"/>
                  </a:lnTo>
                  <a:lnTo>
                    <a:pt x="1077" y="52"/>
                  </a:lnTo>
                  <a:lnTo>
                    <a:pt x="1085" y="54"/>
                  </a:lnTo>
                  <a:lnTo>
                    <a:pt x="1092" y="57"/>
                  </a:lnTo>
                  <a:lnTo>
                    <a:pt x="1100" y="60"/>
                  </a:lnTo>
                  <a:lnTo>
                    <a:pt x="1108" y="64"/>
                  </a:lnTo>
                  <a:lnTo>
                    <a:pt x="1119" y="69"/>
                  </a:lnTo>
                  <a:lnTo>
                    <a:pt x="1134" y="73"/>
                  </a:lnTo>
                  <a:lnTo>
                    <a:pt x="1133" y="99"/>
                  </a:lnTo>
                  <a:lnTo>
                    <a:pt x="1126" y="123"/>
                  </a:lnTo>
                  <a:lnTo>
                    <a:pt x="1116" y="146"/>
                  </a:lnTo>
                  <a:lnTo>
                    <a:pt x="1102" y="166"/>
                  </a:lnTo>
                  <a:lnTo>
                    <a:pt x="1084" y="182"/>
                  </a:lnTo>
                  <a:lnTo>
                    <a:pt x="1060" y="193"/>
                  </a:lnTo>
                  <a:lnTo>
                    <a:pt x="1033" y="201"/>
                  </a:lnTo>
                  <a:lnTo>
                    <a:pt x="1000" y="202"/>
                  </a:lnTo>
                  <a:lnTo>
                    <a:pt x="975" y="201"/>
                  </a:lnTo>
                  <a:lnTo>
                    <a:pt x="951" y="200"/>
                  </a:lnTo>
                  <a:lnTo>
                    <a:pt x="929" y="199"/>
                  </a:lnTo>
                  <a:lnTo>
                    <a:pt x="909" y="198"/>
                  </a:lnTo>
                  <a:lnTo>
                    <a:pt x="890" y="197"/>
                  </a:lnTo>
                  <a:lnTo>
                    <a:pt x="872" y="196"/>
                  </a:lnTo>
                  <a:lnTo>
                    <a:pt x="855" y="194"/>
                  </a:lnTo>
                  <a:lnTo>
                    <a:pt x="839" y="193"/>
                  </a:lnTo>
                  <a:lnTo>
                    <a:pt x="824" y="192"/>
                  </a:lnTo>
                  <a:lnTo>
                    <a:pt x="808" y="192"/>
                  </a:lnTo>
                  <a:lnTo>
                    <a:pt x="794" y="191"/>
                  </a:lnTo>
                  <a:lnTo>
                    <a:pt x="779" y="190"/>
                  </a:lnTo>
                  <a:lnTo>
                    <a:pt x="764" y="190"/>
                  </a:lnTo>
                  <a:lnTo>
                    <a:pt x="748" y="189"/>
                  </a:lnTo>
                  <a:lnTo>
                    <a:pt x="732" y="188"/>
                  </a:lnTo>
                  <a:lnTo>
                    <a:pt x="715" y="187"/>
                  </a:lnTo>
                  <a:lnTo>
                    <a:pt x="697" y="187"/>
                  </a:lnTo>
                  <a:lnTo>
                    <a:pt x="676" y="186"/>
                  </a:lnTo>
                  <a:lnTo>
                    <a:pt x="655" y="185"/>
                  </a:lnTo>
                  <a:lnTo>
                    <a:pt x="633" y="184"/>
                  </a:lnTo>
                  <a:lnTo>
                    <a:pt x="607" y="182"/>
                  </a:lnTo>
                  <a:lnTo>
                    <a:pt x="580" y="181"/>
                  </a:lnTo>
                  <a:lnTo>
                    <a:pt x="550" y="180"/>
                  </a:lnTo>
                  <a:lnTo>
                    <a:pt x="519" y="178"/>
                  </a:lnTo>
                  <a:lnTo>
                    <a:pt x="483" y="177"/>
                  </a:lnTo>
                  <a:lnTo>
                    <a:pt x="445" y="175"/>
                  </a:lnTo>
                  <a:lnTo>
                    <a:pt x="405" y="173"/>
                  </a:lnTo>
                  <a:lnTo>
                    <a:pt x="360" y="171"/>
                  </a:lnTo>
                  <a:lnTo>
                    <a:pt x="311" y="169"/>
                  </a:lnTo>
                  <a:lnTo>
                    <a:pt x="260" y="166"/>
                  </a:lnTo>
                  <a:lnTo>
                    <a:pt x="204" y="163"/>
                  </a:lnTo>
                  <a:lnTo>
                    <a:pt x="144" y="160"/>
                  </a:lnTo>
                  <a:lnTo>
                    <a:pt x="111" y="155"/>
                  </a:lnTo>
                  <a:lnTo>
                    <a:pt x="83" y="146"/>
                  </a:lnTo>
                  <a:lnTo>
                    <a:pt x="59" y="131"/>
                  </a:lnTo>
                  <a:lnTo>
                    <a:pt x="39" y="113"/>
                  </a:lnTo>
                  <a:lnTo>
                    <a:pt x="23" y="92"/>
                  </a:lnTo>
                  <a:lnTo>
                    <a:pt x="12" y="69"/>
                  </a:lnTo>
                  <a:lnTo>
                    <a:pt x="3" y="44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B0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01" name="Freeform 197"/>
            <p:cNvSpPr>
              <a:spLocks/>
            </p:cNvSpPr>
            <p:nvPr/>
          </p:nvSpPr>
          <p:spPr bwMode="auto">
            <a:xfrm>
              <a:off x="4215" y="1544"/>
              <a:ext cx="114" cy="16"/>
            </a:xfrm>
            <a:custGeom>
              <a:avLst/>
              <a:gdLst>
                <a:gd name="T0" fmla="*/ 0 w 1134"/>
                <a:gd name="T1" fmla="*/ 0 h 191"/>
                <a:gd name="T2" fmla="*/ 0 w 1134"/>
                <a:gd name="T3" fmla="*/ 0 h 191"/>
                <a:gd name="T4" fmla="*/ 0 w 1134"/>
                <a:gd name="T5" fmla="*/ 0 h 191"/>
                <a:gd name="T6" fmla="*/ 0 w 1134"/>
                <a:gd name="T7" fmla="*/ 0 h 191"/>
                <a:gd name="T8" fmla="*/ 0 w 1134"/>
                <a:gd name="T9" fmla="*/ 0 h 191"/>
                <a:gd name="T10" fmla="*/ 0 w 1134"/>
                <a:gd name="T11" fmla="*/ 0 h 191"/>
                <a:gd name="T12" fmla="*/ 0 w 1134"/>
                <a:gd name="T13" fmla="*/ 0 h 191"/>
                <a:gd name="T14" fmla="*/ 0 w 1134"/>
                <a:gd name="T15" fmla="*/ 0 h 191"/>
                <a:gd name="T16" fmla="*/ 0 w 1134"/>
                <a:gd name="T17" fmla="*/ 0 h 191"/>
                <a:gd name="T18" fmla="*/ 0 w 1134"/>
                <a:gd name="T19" fmla="*/ 0 h 191"/>
                <a:gd name="T20" fmla="*/ 0 w 1134"/>
                <a:gd name="T21" fmla="*/ 0 h 191"/>
                <a:gd name="T22" fmla="*/ 0 w 1134"/>
                <a:gd name="T23" fmla="*/ 0 h 191"/>
                <a:gd name="T24" fmla="*/ 0 w 1134"/>
                <a:gd name="T25" fmla="*/ 0 h 191"/>
                <a:gd name="T26" fmla="*/ 0 w 1134"/>
                <a:gd name="T27" fmla="*/ 0 h 191"/>
                <a:gd name="T28" fmla="*/ 0 w 1134"/>
                <a:gd name="T29" fmla="*/ 0 h 191"/>
                <a:gd name="T30" fmla="*/ 0 w 1134"/>
                <a:gd name="T31" fmla="*/ 0 h 191"/>
                <a:gd name="T32" fmla="*/ 0 w 1134"/>
                <a:gd name="T33" fmla="*/ 0 h 191"/>
                <a:gd name="T34" fmla="*/ 0 w 1134"/>
                <a:gd name="T35" fmla="*/ 0 h 191"/>
                <a:gd name="T36" fmla="*/ 0 w 1134"/>
                <a:gd name="T37" fmla="*/ 0 h 191"/>
                <a:gd name="T38" fmla="*/ 0 w 1134"/>
                <a:gd name="T39" fmla="*/ 0 h 191"/>
                <a:gd name="T40" fmla="*/ 0 w 1134"/>
                <a:gd name="T41" fmla="*/ 0 h 191"/>
                <a:gd name="T42" fmla="*/ 0 w 1134"/>
                <a:gd name="T43" fmla="*/ 0 h 191"/>
                <a:gd name="T44" fmla="*/ 0 w 1134"/>
                <a:gd name="T45" fmla="*/ 0 h 191"/>
                <a:gd name="T46" fmla="*/ 0 w 1134"/>
                <a:gd name="T47" fmla="*/ 0 h 191"/>
                <a:gd name="T48" fmla="*/ 0 w 1134"/>
                <a:gd name="T49" fmla="*/ 0 h 191"/>
                <a:gd name="T50" fmla="*/ 0 w 1134"/>
                <a:gd name="T51" fmla="*/ 0 h 191"/>
                <a:gd name="T52" fmla="*/ 0 w 1134"/>
                <a:gd name="T53" fmla="*/ 0 h 191"/>
                <a:gd name="T54" fmla="*/ 0 w 1134"/>
                <a:gd name="T55" fmla="*/ 0 h 191"/>
                <a:gd name="T56" fmla="*/ 0 w 1134"/>
                <a:gd name="T57" fmla="*/ 0 h 191"/>
                <a:gd name="T58" fmla="*/ 0 w 1134"/>
                <a:gd name="T59" fmla="*/ 0 h 191"/>
                <a:gd name="T60" fmla="*/ 0 w 1134"/>
                <a:gd name="T61" fmla="*/ 0 h 191"/>
                <a:gd name="T62" fmla="*/ 0 w 1134"/>
                <a:gd name="T63" fmla="*/ 0 h 191"/>
                <a:gd name="T64" fmla="*/ 0 w 1134"/>
                <a:gd name="T65" fmla="*/ 0 h 191"/>
                <a:gd name="T66" fmla="*/ 0 w 1134"/>
                <a:gd name="T67" fmla="*/ 0 h 191"/>
                <a:gd name="T68" fmla="*/ 0 w 1134"/>
                <a:gd name="T69" fmla="*/ 0 h 191"/>
                <a:gd name="T70" fmla="*/ 0 w 1134"/>
                <a:gd name="T71" fmla="*/ 0 h 191"/>
                <a:gd name="T72" fmla="*/ 0 w 1134"/>
                <a:gd name="T73" fmla="*/ 0 h 191"/>
                <a:gd name="T74" fmla="*/ 0 w 1134"/>
                <a:gd name="T75" fmla="*/ 0 h 191"/>
                <a:gd name="T76" fmla="*/ 0 w 1134"/>
                <a:gd name="T77" fmla="*/ 0 h 191"/>
                <a:gd name="T78" fmla="*/ 0 w 1134"/>
                <a:gd name="T79" fmla="*/ 0 h 191"/>
                <a:gd name="T80" fmla="*/ 0 w 1134"/>
                <a:gd name="T81" fmla="*/ 0 h 191"/>
                <a:gd name="T82" fmla="*/ 0 w 1134"/>
                <a:gd name="T83" fmla="*/ 0 h 191"/>
                <a:gd name="T84" fmla="*/ 0 w 1134"/>
                <a:gd name="T85" fmla="*/ 0 h 191"/>
                <a:gd name="T86" fmla="*/ 0 w 1134"/>
                <a:gd name="T87" fmla="*/ 0 h 191"/>
                <a:gd name="T88" fmla="*/ 0 w 1134"/>
                <a:gd name="T89" fmla="*/ 0 h 191"/>
                <a:gd name="T90" fmla="*/ 0 w 1134"/>
                <a:gd name="T91" fmla="*/ 0 h 191"/>
                <a:gd name="T92" fmla="*/ 0 w 1134"/>
                <a:gd name="T93" fmla="*/ 0 h 191"/>
                <a:gd name="T94" fmla="*/ 0 w 1134"/>
                <a:gd name="T95" fmla="*/ 0 h 1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191"/>
                <a:gd name="T146" fmla="*/ 1134 w 1134"/>
                <a:gd name="T147" fmla="*/ 191 h 1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191">
                  <a:moveTo>
                    <a:pt x="81" y="3"/>
                  </a:moveTo>
                  <a:lnTo>
                    <a:pt x="86" y="12"/>
                  </a:lnTo>
                  <a:lnTo>
                    <a:pt x="96" y="20"/>
                  </a:lnTo>
                  <a:lnTo>
                    <a:pt x="110" y="28"/>
                  </a:lnTo>
                  <a:lnTo>
                    <a:pt x="128" y="35"/>
                  </a:lnTo>
                  <a:lnTo>
                    <a:pt x="151" y="44"/>
                  </a:lnTo>
                  <a:lnTo>
                    <a:pt x="176" y="51"/>
                  </a:lnTo>
                  <a:lnTo>
                    <a:pt x="206" y="57"/>
                  </a:lnTo>
                  <a:lnTo>
                    <a:pt x="237" y="64"/>
                  </a:lnTo>
                  <a:lnTo>
                    <a:pt x="273" y="71"/>
                  </a:lnTo>
                  <a:lnTo>
                    <a:pt x="309" y="76"/>
                  </a:lnTo>
                  <a:lnTo>
                    <a:pt x="348" y="81"/>
                  </a:lnTo>
                  <a:lnTo>
                    <a:pt x="389" y="86"/>
                  </a:lnTo>
                  <a:lnTo>
                    <a:pt x="430" y="91"/>
                  </a:lnTo>
                  <a:lnTo>
                    <a:pt x="473" y="94"/>
                  </a:lnTo>
                  <a:lnTo>
                    <a:pt x="517" y="99"/>
                  </a:lnTo>
                  <a:lnTo>
                    <a:pt x="560" y="101"/>
                  </a:lnTo>
                  <a:lnTo>
                    <a:pt x="605" y="104"/>
                  </a:lnTo>
                  <a:lnTo>
                    <a:pt x="649" y="105"/>
                  </a:lnTo>
                  <a:lnTo>
                    <a:pt x="692" y="107"/>
                  </a:lnTo>
                  <a:lnTo>
                    <a:pt x="734" y="107"/>
                  </a:lnTo>
                  <a:lnTo>
                    <a:pt x="775" y="107"/>
                  </a:lnTo>
                  <a:lnTo>
                    <a:pt x="814" y="106"/>
                  </a:lnTo>
                  <a:lnTo>
                    <a:pt x="853" y="104"/>
                  </a:lnTo>
                  <a:lnTo>
                    <a:pt x="889" y="102"/>
                  </a:lnTo>
                  <a:lnTo>
                    <a:pt x="922" y="99"/>
                  </a:lnTo>
                  <a:lnTo>
                    <a:pt x="953" y="94"/>
                  </a:lnTo>
                  <a:lnTo>
                    <a:pt x="981" y="90"/>
                  </a:lnTo>
                  <a:lnTo>
                    <a:pt x="1006" y="84"/>
                  </a:lnTo>
                  <a:lnTo>
                    <a:pt x="1026" y="78"/>
                  </a:lnTo>
                  <a:lnTo>
                    <a:pt x="1043" y="71"/>
                  </a:lnTo>
                  <a:lnTo>
                    <a:pt x="1055" y="62"/>
                  </a:lnTo>
                  <a:lnTo>
                    <a:pt x="1063" y="53"/>
                  </a:lnTo>
                  <a:lnTo>
                    <a:pt x="1073" y="52"/>
                  </a:lnTo>
                  <a:lnTo>
                    <a:pt x="1080" y="52"/>
                  </a:lnTo>
                  <a:lnTo>
                    <a:pt x="1086" y="53"/>
                  </a:lnTo>
                  <a:lnTo>
                    <a:pt x="1092" y="54"/>
                  </a:lnTo>
                  <a:lnTo>
                    <a:pt x="1099" y="56"/>
                  </a:lnTo>
                  <a:lnTo>
                    <a:pt x="1107" y="58"/>
                  </a:lnTo>
                  <a:lnTo>
                    <a:pt x="1118" y="60"/>
                  </a:lnTo>
                  <a:lnTo>
                    <a:pt x="1134" y="62"/>
                  </a:lnTo>
                  <a:lnTo>
                    <a:pt x="1133" y="88"/>
                  </a:lnTo>
                  <a:lnTo>
                    <a:pt x="1126" y="112"/>
                  </a:lnTo>
                  <a:lnTo>
                    <a:pt x="1116" y="135"/>
                  </a:lnTo>
                  <a:lnTo>
                    <a:pt x="1102" y="155"/>
                  </a:lnTo>
                  <a:lnTo>
                    <a:pt x="1084" y="171"/>
                  </a:lnTo>
                  <a:lnTo>
                    <a:pt x="1060" y="182"/>
                  </a:lnTo>
                  <a:lnTo>
                    <a:pt x="1033" y="190"/>
                  </a:lnTo>
                  <a:lnTo>
                    <a:pt x="1000" y="191"/>
                  </a:lnTo>
                  <a:lnTo>
                    <a:pt x="975" y="190"/>
                  </a:lnTo>
                  <a:lnTo>
                    <a:pt x="951" y="189"/>
                  </a:lnTo>
                  <a:lnTo>
                    <a:pt x="929" y="188"/>
                  </a:lnTo>
                  <a:lnTo>
                    <a:pt x="909" y="187"/>
                  </a:lnTo>
                  <a:lnTo>
                    <a:pt x="890" y="186"/>
                  </a:lnTo>
                  <a:lnTo>
                    <a:pt x="872" y="185"/>
                  </a:lnTo>
                  <a:lnTo>
                    <a:pt x="855" y="183"/>
                  </a:lnTo>
                  <a:lnTo>
                    <a:pt x="839" y="182"/>
                  </a:lnTo>
                  <a:lnTo>
                    <a:pt x="824" y="181"/>
                  </a:lnTo>
                  <a:lnTo>
                    <a:pt x="808" y="181"/>
                  </a:lnTo>
                  <a:lnTo>
                    <a:pt x="794" y="180"/>
                  </a:lnTo>
                  <a:lnTo>
                    <a:pt x="779" y="179"/>
                  </a:lnTo>
                  <a:lnTo>
                    <a:pt x="764" y="179"/>
                  </a:lnTo>
                  <a:lnTo>
                    <a:pt x="748" y="178"/>
                  </a:lnTo>
                  <a:lnTo>
                    <a:pt x="732" y="177"/>
                  </a:lnTo>
                  <a:lnTo>
                    <a:pt x="715" y="176"/>
                  </a:lnTo>
                  <a:lnTo>
                    <a:pt x="697" y="176"/>
                  </a:lnTo>
                  <a:lnTo>
                    <a:pt x="676" y="175"/>
                  </a:lnTo>
                  <a:lnTo>
                    <a:pt x="655" y="174"/>
                  </a:lnTo>
                  <a:lnTo>
                    <a:pt x="633" y="173"/>
                  </a:lnTo>
                  <a:lnTo>
                    <a:pt x="607" y="171"/>
                  </a:lnTo>
                  <a:lnTo>
                    <a:pt x="580" y="170"/>
                  </a:lnTo>
                  <a:lnTo>
                    <a:pt x="550" y="169"/>
                  </a:lnTo>
                  <a:lnTo>
                    <a:pt x="519" y="167"/>
                  </a:lnTo>
                  <a:lnTo>
                    <a:pt x="483" y="166"/>
                  </a:lnTo>
                  <a:lnTo>
                    <a:pt x="445" y="164"/>
                  </a:lnTo>
                  <a:lnTo>
                    <a:pt x="405" y="162"/>
                  </a:lnTo>
                  <a:lnTo>
                    <a:pt x="360" y="160"/>
                  </a:lnTo>
                  <a:lnTo>
                    <a:pt x="311" y="158"/>
                  </a:lnTo>
                  <a:lnTo>
                    <a:pt x="260" y="155"/>
                  </a:lnTo>
                  <a:lnTo>
                    <a:pt x="204" y="152"/>
                  </a:lnTo>
                  <a:lnTo>
                    <a:pt x="144" y="149"/>
                  </a:lnTo>
                  <a:lnTo>
                    <a:pt x="111" y="144"/>
                  </a:lnTo>
                  <a:lnTo>
                    <a:pt x="83" y="135"/>
                  </a:lnTo>
                  <a:lnTo>
                    <a:pt x="59" y="120"/>
                  </a:lnTo>
                  <a:lnTo>
                    <a:pt x="39" y="102"/>
                  </a:lnTo>
                  <a:lnTo>
                    <a:pt x="23" y="81"/>
                  </a:lnTo>
                  <a:lnTo>
                    <a:pt x="12" y="58"/>
                  </a:lnTo>
                  <a:lnTo>
                    <a:pt x="3" y="33"/>
                  </a:lnTo>
                  <a:lnTo>
                    <a:pt x="0" y="9"/>
                  </a:lnTo>
                  <a:lnTo>
                    <a:pt x="8" y="6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02" name="Freeform 198"/>
            <p:cNvSpPr>
              <a:spLocks/>
            </p:cNvSpPr>
            <p:nvPr/>
          </p:nvSpPr>
          <p:spPr bwMode="auto">
            <a:xfrm>
              <a:off x="4215" y="1545"/>
              <a:ext cx="114" cy="15"/>
            </a:xfrm>
            <a:custGeom>
              <a:avLst/>
              <a:gdLst>
                <a:gd name="T0" fmla="*/ 0 w 1134"/>
                <a:gd name="T1" fmla="*/ 0 h 182"/>
                <a:gd name="T2" fmla="*/ 0 w 1134"/>
                <a:gd name="T3" fmla="*/ 0 h 182"/>
                <a:gd name="T4" fmla="*/ 0 w 1134"/>
                <a:gd name="T5" fmla="*/ 0 h 182"/>
                <a:gd name="T6" fmla="*/ 0 w 1134"/>
                <a:gd name="T7" fmla="*/ 0 h 182"/>
                <a:gd name="T8" fmla="*/ 0 w 1134"/>
                <a:gd name="T9" fmla="*/ 0 h 182"/>
                <a:gd name="T10" fmla="*/ 0 w 1134"/>
                <a:gd name="T11" fmla="*/ 0 h 182"/>
                <a:gd name="T12" fmla="*/ 0 w 1134"/>
                <a:gd name="T13" fmla="*/ 0 h 182"/>
                <a:gd name="T14" fmla="*/ 0 w 1134"/>
                <a:gd name="T15" fmla="*/ 0 h 182"/>
                <a:gd name="T16" fmla="*/ 0 w 1134"/>
                <a:gd name="T17" fmla="*/ 0 h 182"/>
                <a:gd name="T18" fmla="*/ 0 w 1134"/>
                <a:gd name="T19" fmla="*/ 0 h 182"/>
                <a:gd name="T20" fmla="*/ 0 w 1134"/>
                <a:gd name="T21" fmla="*/ 0 h 182"/>
                <a:gd name="T22" fmla="*/ 0 w 1134"/>
                <a:gd name="T23" fmla="*/ 0 h 182"/>
                <a:gd name="T24" fmla="*/ 0 w 1134"/>
                <a:gd name="T25" fmla="*/ 0 h 182"/>
                <a:gd name="T26" fmla="*/ 0 w 1134"/>
                <a:gd name="T27" fmla="*/ 0 h 182"/>
                <a:gd name="T28" fmla="*/ 0 w 1134"/>
                <a:gd name="T29" fmla="*/ 0 h 182"/>
                <a:gd name="T30" fmla="*/ 0 w 1134"/>
                <a:gd name="T31" fmla="*/ 0 h 182"/>
                <a:gd name="T32" fmla="*/ 0 w 1134"/>
                <a:gd name="T33" fmla="*/ 0 h 182"/>
                <a:gd name="T34" fmla="*/ 0 w 1134"/>
                <a:gd name="T35" fmla="*/ 0 h 182"/>
                <a:gd name="T36" fmla="*/ 0 w 1134"/>
                <a:gd name="T37" fmla="*/ 0 h 182"/>
                <a:gd name="T38" fmla="*/ 0 w 1134"/>
                <a:gd name="T39" fmla="*/ 0 h 182"/>
                <a:gd name="T40" fmla="*/ 0 w 1134"/>
                <a:gd name="T41" fmla="*/ 0 h 182"/>
                <a:gd name="T42" fmla="*/ 0 w 1134"/>
                <a:gd name="T43" fmla="*/ 0 h 182"/>
                <a:gd name="T44" fmla="*/ 0 w 1134"/>
                <a:gd name="T45" fmla="*/ 0 h 182"/>
                <a:gd name="T46" fmla="*/ 0 w 1134"/>
                <a:gd name="T47" fmla="*/ 0 h 182"/>
                <a:gd name="T48" fmla="*/ 0 w 1134"/>
                <a:gd name="T49" fmla="*/ 0 h 182"/>
                <a:gd name="T50" fmla="*/ 0 w 1134"/>
                <a:gd name="T51" fmla="*/ 0 h 182"/>
                <a:gd name="T52" fmla="*/ 0 w 1134"/>
                <a:gd name="T53" fmla="*/ 0 h 182"/>
                <a:gd name="T54" fmla="*/ 0 w 1134"/>
                <a:gd name="T55" fmla="*/ 0 h 182"/>
                <a:gd name="T56" fmla="*/ 0 w 1134"/>
                <a:gd name="T57" fmla="*/ 0 h 182"/>
                <a:gd name="T58" fmla="*/ 0 w 1134"/>
                <a:gd name="T59" fmla="*/ 0 h 182"/>
                <a:gd name="T60" fmla="*/ 0 w 1134"/>
                <a:gd name="T61" fmla="*/ 0 h 182"/>
                <a:gd name="T62" fmla="*/ 0 w 1134"/>
                <a:gd name="T63" fmla="*/ 0 h 182"/>
                <a:gd name="T64" fmla="*/ 0 w 1134"/>
                <a:gd name="T65" fmla="*/ 0 h 182"/>
                <a:gd name="T66" fmla="*/ 0 w 1134"/>
                <a:gd name="T67" fmla="*/ 0 h 182"/>
                <a:gd name="T68" fmla="*/ 0 w 1134"/>
                <a:gd name="T69" fmla="*/ 0 h 182"/>
                <a:gd name="T70" fmla="*/ 0 w 1134"/>
                <a:gd name="T71" fmla="*/ 0 h 182"/>
                <a:gd name="T72" fmla="*/ 0 w 1134"/>
                <a:gd name="T73" fmla="*/ 0 h 182"/>
                <a:gd name="T74" fmla="*/ 0 w 1134"/>
                <a:gd name="T75" fmla="*/ 0 h 182"/>
                <a:gd name="T76" fmla="*/ 0 w 1134"/>
                <a:gd name="T77" fmla="*/ 0 h 182"/>
                <a:gd name="T78" fmla="*/ 0 w 1134"/>
                <a:gd name="T79" fmla="*/ 0 h 182"/>
                <a:gd name="T80" fmla="*/ 0 w 1134"/>
                <a:gd name="T81" fmla="*/ 0 h 182"/>
                <a:gd name="T82" fmla="*/ 0 w 1134"/>
                <a:gd name="T83" fmla="*/ 0 h 182"/>
                <a:gd name="T84" fmla="*/ 0 w 1134"/>
                <a:gd name="T85" fmla="*/ 0 h 182"/>
                <a:gd name="T86" fmla="*/ 0 w 1134"/>
                <a:gd name="T87" fmla="*/ 0 h 182"/>
                <a:gd name="T88" fmla="*/ 0 w 1134"/>
                <a:gd name="T89" fmla="*/ 0 h 182"/>
                <a:gd name="T90" fmla="*/ 0 w 1134"/>
                <a:gd name="T91" fmla="*/ 0 h 182"/>
                <a:gd name="T92" fmla="*/ 0 w 1134"/>
                <a:gd name="T93" fmla="*/ 0 h 182"/>
                <a:gd name="T94" fmla="*/ 0 w 1134"/>
                <a:gd name="T95" fmla="*/ 0 h 182"/>
                <a:gd name="T96" fmla="*/ 0 w 1134"/>
                <a:gd name="T97" fmla="*/ 0 h 182"/>
                <a:gd name="T98" fmla="*/ 0 w 1134"/>
                <a:gd name="T99" fmla="*/ 0 h 182"/>
                <a:gd name="T100" fmla="*/ 0 w 1134"/>
                <a:gd name="T101" fmla="*/ 0 h 182"/>
                <a:gd name="T102" fmla="*/ 0 w 1134"/>
                <a:gd name="T103" fmla="*/ 0 h 1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182"/>
                <a:gd name="T158" fmla="*/ 1134 w 1134"/>
                <a:gd name="T159" fmla="*/ 182 h 1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182">
                  <a:moveTo>
                    <a:pt x="77" y="7"/>
                  </a:moveTo>
                  <a:lnTo>
                    <a:pt x="80" y="16"/>
                  </a:lnTo>
                  <a:lnTo>
                    <a:pt x="88" y="24"/>
                  </a:lnTo>
                  <a:lnTo>
                    <a:pt x="101" y="34"/>
                  </a:lnTo>
                  <a:lnTo>
                    <a:pt x="119" y="42"/>
                  </a:lnTo>
                  <a:lnTo>
                    <a:pt x="142" y="50"/>
                  </a:lnTo>
                  <a:lnTo>
                    <a:pt x="169" y="58"/>
                  </a:lnTo>
                  <a:lnTo>
                    <a:pt x="199" y="66"/>
                  </a:lnTo>
                  <a:lnTo>
                    <a:pt x="232" y="73"/>
                  </a:lnTo>
                  <a:lnTo>
                    <a:pt x="269" y="79"/>
                  </a:lnTo>
                  <a:lnTo>
                    <a:pt x="307" y="85"/>
                  </a:lnTo>
                  <a:lnTo>
                    <a:pt x="349" y="92"/>
                  </a:lnTo>
                  <a:lnTo>
                    <a:pt x="392" y="97"/>
                  </a:lnTo>
                  <a:lnTo>
                    <a:pt x="436" y="102"/>
                  </a:lnTo>
                  <a:lnTo>
                    <a:pt x="482" y="106"/>
                  </a:lnTo>
                  <a:lnTo>
                    <a:pt x="528" y="109"/>
                  </a:lnTo>
                  <a:lnTo>
                    <a:pt x="575" y="112"/>
                  </a:lnTo>
                  <a:lnTo>
                    <a:pt x="621" y="115"/>
                  </a:lnTo>
                  <a:lnTo>
                    <a:pt x="668" y="118"/>
                  </a:lnTo>
                  <a:lnTo>
                    <a:pt x="713" y="119"/>
                  </a:lnTo>
                  <a:lnTo>
                    <a:pt x="758" y="119"/>
                  </a:lnTo>
                  <a:lnTo>
                    <a:pt x="799" y="119"/>
                  </a:lnTo>
                  <a:lnTo>
                    <a:pt x="841" y="118"/>
                  </a:lnTo>
                  <a:lnTo>
                    <a:pt x="879" y="115"/>
                  </a:lnTo>
                  <a:lnTo>
                    <a:pt x="916" y="112"/>
                  </a:lnTo>
                  <a:lnTo>
                    <a:pt x="950" y="108"/>
                  </a:lnTo>
                  <a:lnTo>
                    <a:pt x="979" y="104"/>
                  </a:lnTo>
                  <a:lnTo>
                    <a:pt x="1006" y="99"/>
                  </a:lnTo>
                  <a:lnTo>
                    <a:pt x="1029" y="93"/>
                  </a:lnTo>
                  <a:lnTo>
                    <a:pt x="1046" y="84"/>
                  </a:lnTo>
                  <a:lnTo>
                    <a:pt x="1059" y="76"/>
                  </a:lnTo>
                  <a:lnTo>
                    <a:pt x="1068" y="67"/>
                  </a:lnTo>
                  <a:lnTo>
                    <a:pt x="1071" y="56"/>
                  </a:lnTo>
                  <a:lnTo>
                    <a:pt x="1134" y="53"/>
                  </a:lnTo>
                  <a:lnTo>
                    <a:pt x="1133" y="79"/>
                  </a:lnTo>
                  <a:lnTo>
                    <a:pt x="1126" y="103"/>
                  </a:lnTo>
                  <a:lnTo>
                    <a:pt x="1116" y="126"/>
                  </a:lnTo>
                  <a:lnTo>
                    <a:pt x="1102" y="146"/>
                  </a:lnTo>
                  <a:lnTo>
                    <a:pt x="1084" y="162"/>
                  </a:lnTo>
                  <a:lnTo>
                    <a:pt x="1060" y="173"/>
                  </a:lnTo>
                  <a:lnTo>
                    <a:pt x="1033" y="181"/>
                  </a:lnTo>
                  <a:lnTo>
                    <a:pt x="1000" y="182"/>
                  </a:lnTo>
                  <a:lnTo>
                    <a:pt x="144" y="140"/>
                  </a:lnTo>
                  <a:lnTo>
                    <a:pt x="111" y="135"/>
                  </a:lnTo>
                  <a:lnTo>
                    <a:pt x="83" y="126"/>
                  </a:lnTo>
                  <a:lnTo>
                    <a:pt x="59" y="111"/>
                  </a:lnTo>
                  <a:lnTo>
                    <a:pt x="39" y="93"/>
                  </a:lnTo>
                  <a:lnTo>
                    <a:pt x="23" y="72"/>
                  </a:lnTo>
                  <a:lnTo>
                    <a:pt x="12" y="49"/>
                  </a:lnTo>
                  <a:lnTo>
                    <a:pt x="3" y="24"/>
                  </a:lnTo>
                  <a:lnTo>
                    <a:pt x="0" y="0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03" name="Freeform 199"/>
            <p:cNvSpPr>
              <a:spLocks/>
            </p:cNvSpPr>
            <p:nvPr/>
          </p:nvSpPr>
          <p:spPr bwMode="auto">
            <a:xfrm>
              <a:off x="4223" y="1538"/>
              <a:ext cx="47" cy="17"/>
            </a:xfrm>
            <a:custGeom>
              <a:avLst/>
              <a:gdLst>
                <a:gd name="T0" fmla="*/ 0 w 466"/>
                <a:gd name="T1" fmla="*/ 0 h 208"/>
                <a:gd name="T2" fmla="*/ 0 w 466"/>
                <a:gd name="T3" fmla="*/ 0 h 208"/>
                <a:gd name="T4" fmla="*/ 0 w 466"/>
                <a:gd name="T5" fmla="*/ 0 h 208"/>
                <a:gd name="T6" fmla="*/ 0 w 466"/>
                <a:gd name="T7" fmla="*/ 0 h 208"/>
                <a:gd name="T8" fmla="*/ 0 w 466"/>
                <a:gd name="T9" fmla="*/ 0 h 208"/>
                <a:gd name="T10" fmla="*/ 0 w 466"/>
                <a:gd name="T11" fmla="*/ 0 h 208"/>
                <a:gd name="T12" fmla="*/ 0 w 466"/>
                <a:gd name="T13" fmla="*/ 0 h 208"/>
                <a:gd name="T14" fmla="*/ 0 w 466"/>
                <a:gd name="T15" fmla="*/ 0 h 208"/>
                <a:gd name="T16" fmla="*/ 0 w 466"/>
                <a:gd name="T17" fmla="*/ 0 h 208"/>
                <a:gd name="T18" fmla="*/ 0 w 466"/>
                <a:gd name="T19" fmla="*/ 0 h 208"/>
                <a:gd name="T20" fmla="*/ 0 w 466"/>
                <a:gd name="T21" fmla="*/ 0 h 208"/>
                <a:gd name="T22" fmla="*/ 0 w 466"/>
                <a:gd name="T23" fmla="*/ 0 h 208"/>
                <a:gd name="T24" fmla="*/ 0 w 466"/>
                <a:gd name="T25" fmla="*/ 0 h 208"/>
                <a:gd name="T26" fmla="*/ 0 w 466"/>
                <a:gd name="T27" fmla="*/ 0 h 208"/>
                <a:gd name="T28" fmla="*/ 0 w 466"/>
                <a:gd name="T29" fmla="*/ 0 h 208"/>
                <a:gd name="T30" fmla="*/ 0 w 466"/>
                <a:gd name="T31" fmla="*/ 0 h 208"/>
                <a:gd name="T32" fmla="*/ 0 w 466"/>
                <a:gd name="T33" fmla="*/ 0 h 208"/>
                <a:gd name="T34" fmla="*/ 0 w 466"/>
                <a:gd name="T35" fmla="*/ 0 h 208"/>
                <a:gd name="T36" fmla="*/ 0 w 466"/>
                <a:gd name="T37" fmla="*/ 0 h 208"/>
                <a:gd name="T38" fmla="*/ 0 w 466"/>
                <a:gd name="T39" fmla="*/ 0 h 208"/>
                <a:gd name="T40" fmla="*/ 0 w 466"/>
                <a:gd name="T41" fmla="*/ 0 h 208"/>
                <a:gd name="T42" fmla="*/ 0 w 466"/>
                <a:gd name="T43" fmla="*/ 0 h 208"/>
                <a:gd name="T44" fmla="*/ 0 w 466"/>
                <a:gd name="T45" fmla="*/ 0 h 208"/>
                <a:gd name="T46" fmla="*/ 0 w 466"/>
                <a:gd name="T47" fmla="*/ 0 h 208"/>
                <a:gd name="T48" fmla="*/ 0 w 466"/>
                <a:gd name="T49" fmla="*/ 0 h 208"/>
                <a:gd name="T50" fmla="*/ 0 w 466"/>
                <a:gd name="T51" fmla="*/ 0 h 208"/>
                <a:gd name="T52" fmla="*/ 0 w 466"/>
                <a:gd name="T53" fmla="*/ 0 h 208"/>
                <a:gd name="T54" fmla="*/ 0 w 466"/>
                <a:gd name="T55" fmla="*/ 0 h 208"/>
                <a:gd name="T56" fmla="*/ 0 w 466"/>
                <a:gd name="T57" fmla="*/ 0 h 208"/>
                <a:gd name="T58" fmla="*/ 0 w 466"/>
                <a:gd name="T59" fmla="*/ 0 h 208"/>
                <a:gd name="T60" fmla="*/ 0 w 466"/>
                <a:gd name="T61" fmla="*/ 0 h 208"/>
                <a:gd name="T62" fmla="*/ 0 w 466"/>
                <a:gd name="T63" fmla="*/ 0 h 208"/>
                <a:gd name="T64" fmla="*/ 0 w 466"/>
                <a:gd name="T65" fmla="*/ 0 h 208"/>
                <a:gd name="T66" fmla="*/ 0 w 466"/>
                <a:gd name="T67" fmla="*/ 0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6"/>
                <a:gd name="T103" fmla="*/ 0 h 208"/>
                <a:gd name="T104" fmla="*/ 466 w 466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6" h="208">
                  <a:moveTo>
                    <a:pt x="419" y="207"/>
                  </a:moveTo>
                  <a:lnTo>
                    <a:pt x="424" y="208"/>
                  </a:lnTo>
                  <a:lnTo>
                    <a:pt x="431" y="207"/>
                  </a:lnTo>
                  <a:lnTo>
                    <a:pt x="439" y="204"/>
                  </a:lnTo>
                  <a:lnTo>
                    <a:pt x="447" y="202"/>
                  </a:lnTo>
                  <a:lnTo>
                    <a:pt x="454" y="199"/>
                  </a:lnTo>
                  <a:lnTo>
                    <a:pt x="460" y="195"/>
                  </a:lnTo>
                  <a:lnTo>
                    <a:pt x="464" y="190"/>
                  </a:lnTo>
                  <a:lnTo>
                    <a:pt x="466" y="185"/>
                  </a:lnTo>
                  <a:lnTo>
                    <a:pt x="463" y="51"/>
                  </a:lnTo>
                  <a:lnTo>
                    <a:pt x="461" y="42"/>
                  </a:lnTo>
                  <a:lnTo>
                    <a:pt x="457" y="35"/>
                  </a:lnTo>
                  <a:lnTo>
                    <a:pt x="450" y="30"/>
                  </a:lnTo>
                  <a:lnTo>
                    <a:pt x="442" y="26"/>
                  </a:lnTo>
                  <a:lnTo>
                    <a:pt x="199" y="19"/>
                  </a:lnTo>
                  <a:lnTo>
                    <a:pt x="94" y="0"/>
                  </a:lnTo>
                  <a:lnTo>
                    <a:pt x="78" y="1"/>
                  </a:lnTo>
                  <a:lnTo>
                    <a:pt x="61" y="6"/>
                  </a:lnTo>
                  <a:lnTo>
                    <a:pt x="45" y="14"/>
                  </a:lnTo>
                  <a:lnTo>
                    <a:pt x="30" y="25"/>
                  </a:lnTo>
                  <a:lnTo>
                    <a:pt x="18" y="39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5"/>
                  </a:lnTo>
                  <a:lnTo>
                    <a:pt x="2" y="110"/>
                  </a:lnTo>
                  <a:lnTo>
                    <a:pt x="4" y="126"/>
                  </a:lnTo>
                  <a:lnTo>
                    <a:pt x="8" y="140"/>
                  </a:lnTo>
                  <a:lnTo>
                    <a:pt x="16" y="154"/>
                  </a:lnTo>
                  <a:lnTo>
                    <a:pt x="25" y="166"/>
                  </a:lnTo>
                  <a:lnTo>
                    <a:pt x="37" y="176"/>
                  </a:lnTo>
                  <a:lnTo>
                    <a:pt x="50" y="184"/>
                  </a:lnTo>
                  <a:lnTo>
                    <a:pt x="65" y="188"/>
                  </a:lnTo>
                  <a:lnTo>
                    <a:pt x="80" y="190"/>
                  </a:lnTo>
                  <a:lnTo>
                    <a:pt x="419" y="207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04" name="Freeform 200"/>
            <p:cNvSpPr>
              <a:spLocks/>
            </p:cNvSpPr>
            <p:nvPr/>
          </p:nvSpPr>
          <p:spPr bwMode="auto">
            <a:xfrm>
              <a:off x="4224" y="1537"/>
              <a:ext cx="47" cy="18"/>
            </a:xfrm>
            <a:custGeom>
              <a:avLst/>
              <a:gdLst>
                <a:gd name="T0" fmla="*/ 0 w 466"/>
                <a:gd name="T1" fmla="*/ 0 h 208"/>
                <a:gd name="T2" fmla="*/ 0 w 466"/>
                <a:gd name="T3" fmla="*/ 0 h 208"/>
                <a:gd name="T4" fmla="*/ 0 w 466"/>
                <a:gd name="T5" fmla="*/ 0 h 208"/>
                <a:gd name="T6" fmla="*/ 0 w 466"/>
                <a:gd name="T7" fmla="*/ 0 h 208"/>
                <a:gd name="T8" fmla="*/ 0 w 466"/>
                <a:gd name="T9" fmla="*/ 0 h 208"/>
                <a:gd name="T10" fmla="*/ 0 w 466"/>
                <a:gd name="T11" fmla="*/ 0 h 208"/>
                <a:gd name="T12" fmla="*/ 0 w 466"/>
                <a:gd name="T13" fmla="*/ 0 h 208"/>
                <a:gd name="T14" fmla="*/ 0 w 466"/>
                <a:gd name="T15" fmla="*/ 0 h 208"/>
                <a:gd name="T16" fmla="*/ 0 w 466"/>
                <a:gd name="T17" fmla="*/ 0 h 208"/>
                <a:gd name="T18" fmla="*/ 0 w 466"/>
                <a:gd name="T19" fmla="*/ 0 h 208"/>
                <a:gd name="T20" fmla="*/ 0 w 466"/>
                <a:gd name="T21" fmla="*/ 0 h 208"/>
                <a:gd name="T22" fmla="*/ 0 w 466"/>
                <a:gd name="T23" fmla="*/ 0 h 208"/>
                <a:gd name="T24" fmla="*/ 0 w 466"/>
                <a:gd name="T25" fmla="*/ 0 h 208"/>
                <a:gd name="T26" fmla="*/ 0 w 466"/>
                <a:gd name="T27" fmla="*/ 0 h 208"/>
                <a:gd name="T28" fmla="*/ 0 w 466"/>
                <a:gd name="T29" fmla="*/ 0 h 208"/>
                <a:gd name="T30" fmla="*/ 0 w 466"/>
                <a:gd name="T31" fmla="*/ 0 h 208"/>
                <a:gd name="T32" fmla="*/ 0 w 466"/>
                <a:gd name="T33" fmla="*/ 0 h 208"/>
                <a:gd name="T34" fmla="*/ 0 w 466"/>
                <a:gd name="T35" fmla="*/ 0 h 208"/>
                <a:gd name="T36" fmla="*/ 0 w 466"/>
                <a:gd name="T37" fmla="*/ 0 h 208"/>
                <a:gd name="T38" fmla="*/ 0 w 466"/>
                <a:gd name="T39" fmla="*/ 0 h 208"/>
                <a:gd name="T40" fmla="*/ 0 w 466"/>
                <a:gd name="T41" fmla="*/ 0 h 208"/>
                <a:gd name="T42" fmla="*/ 0 w 466"/>
                <a:gd name="T43" fmla="*/ 0 h 208"/>
                <a:gd name="T44" fmla="*/ 0 w 466"/>
                <a:gd name="T45" fmla="*/ 0 h 208"/>
                <a:gd name="T46" fmla="*/ 0 w 466"/>
                <a:gd name="T47" fmla="*/ 0 h 208"/>
                <a:gd name="T48" fmla="*/ 0 w 466"/>
                <a:gd name="T49" fmla="*/ 0 h 208"/>
                <a:gd name="T50" fmla="*/ 0 w 466"/>
                <a:gd name="T51" fmla="*/ 0 h 208"/>
                <a:gd name="T52" fmla="*/ 0 w 466"/>
                <a:gd name="T53" fmla="*/ 0 h 208"/>
                <a:gd name="T54" fmla="*/ 0 w 466"/>
                <a:gd name="T55" fmla="*/ 0 h 208"/>
                <a:gd name="T56" fmla="*/ 0 w 466"/>
                <a:gd name="T57" fmla="*/ 0 h 208"/>
                <a:gd name="T58" fmla="*/ 0 w 466"/>
                <a:gd name="T59" fmla="*/ 0 h 208"/>
                <a:gd name="T60" fmla="*/ 0 w 466"/>
                <a:gd name="T61" fmla="*/ 0 h 208"/>
                <a:gd name="T62" fmla="*/ 0 w 466"/>
                <a:gd name="T63" fmla="*/ 0 h 208"/>
                <a:gd name="T64" fmla="*/ 0 w 466"/>
                <a:gd name="T65" fmla="*/ 0 h 208"/>
                <a:gd name="T66" fmla="*/ 0 w 466"/>
                <a:gd name="T67" fmla="*/ 0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6"/>
                <a:gd name="T103" fmla="*/ 0 h 208"/>
                <a:gd name="T104" fmla="*/ 466 w 466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6" h="208">
                  <a:moveTo>
                    <a:pt x="419" y="208"/>
                  </a:moveTo>
                  <a:lnTo>
                    <a:pt x="425" y="208"/>
                  </a:lnTo>
                  <a:lnTo>
                    <a:pt x="431" y="208"/>
                  </a:lnTo>
                  <a:lnTo>
                    <a:pt x="439" y="206"/>
                  </a:lnTo>
                  <a:lnTo>
                    <a:pt x="447" y="203"/>
                  </a:lnTo>
                  <a:lnTo>
                    <a:pt x="454" y="200"/>
                  </a:lnTo>
                  <a:lnTo>
                    <a:pt x="460" y="196"/>
                  </a:lnTo>
                  <a:lnTo>
                    <a:pt x="464" y="191"/>
                  </a:lnTo>
                  <a:lnTo>
                    <a:pt x="466" y="186"/>
                  </a:lnTo>
                  <a:lnTo>
                    <a:pt x="463" y="52"/>
                  </a:lnTo>
                  <a:lnTo>
                    <a:pt x="461" y="44"/>
                  </a:lnTo>
                  <a:lnTo>
                    <a:pt x="457" y="37"/>
                  </a:lnTo>
                  <a:lnTo>
                    <a:pt x="450" y="31"/>
                  </a:lnTo>
                  <a:lnTo>
                    <a:pt x="442" y="28"/>
                  </a:lnTo>
                  <a:lnTo>
                    <a:pt x="199" y="20"/>
                  </a:lnTo>
                  <a:lnTo>
                    <a:pt x="94" y="0"/>
                  </a:lnTo>
                  <a:lnTo>
                    <a:pt x="78" y="1"/>
                  </a:lnTo>
                  <a:lnTo>
                    <a:pt x="61" y="8"/>
                  </a:lnTo>
                  <a:lnTo>
                    <a:pt x="45" y="16"/>
                  </a:lnTo>
                  <a:lnTo>
                    <a:pt x="30" y="27"/>
                  </a:lnTo>
                  <a:lnTo>
                    <a:pt x="18" y="41"/>
                  </a:lnTo>
                  <a:lnTo>
                    <a:pt x="8" y="55"/>
                  </a:lnTo>
                  <a:lnTo>
                    <a:pt x="2" y="72"/>
                  </a:lnTo>
                  <a:lnTo>
                    <a:pt x="0" y="87"/>
                  </a:lnTo>
                  <a:lnTo>
                    <a:pt x="2" y="112"/>
                  </a:lnTo>
                  <a:lnTo>
                    <a:pt x="4" y="128"/>
                  </a:lnTo>
                  <a:lnTo>
                    <a:pt x="8" y="142"/>
                  </a:lnTo>
                  <a:lnTo>
                    <a:pt x="16" y="156"/>
                  </a:lnTo>
                  <a:lnTo>
                    <a:pt x="25" y="167"/>
                  </a:lnTo>
                  <a:lnTo>
                    <a:pt x="37" y="176"/>
                  </a:lnTo>
                  <a:lnTo>
                    <a:pt x="51" y="185"/>
                  </a:lnTo>
                  <a:lnTo>
                    <a:pt x="65" y="189"/>
                  </a:lnTo>
                  <a:lnTo>
                    <a:pt x="80" y="191"/>
                  </a:lnTo>
                  <a:lnTo>
                    <a:pt x="419" y="20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05" name="Freeform 201"/>
            <p:cNvSpPr>
              <a:spLocks/>
            </p:cNvSpPr>
            <p:nvPr/>
          </p:nvSpPr>
          <p:spPr bwMode="auto">
            <a:xfrm>
              <a:off x="4275" y="1540"/>
              <a:ext cx="46" cy="17"/>
            </a:xfrm>
            <a:custGeom>
              <a:avLst/>
              <a:gdLst>
                <a:gd name="T0" fmla="*/ 0 w 465"/>
                <a:gd name="T1" fmla="*/ 0 h 211"/>
                <a:gd name="T2" fmla="*/ 0 w 465"/>
                <a:gd name="T3" fmla="*/ 0 h 211"/>
                <a:gd name="T4" fmla="*/ 0 w 465"/>
                <a:gd name="T5" fmla="*/ 0 h 211"/>
                <a:gd name="T6" fmla="*/ 0 w 465"/>
                <a:gd name="T7" fmla="*/ 0 h 211"/>
                <a:gd name="T8" fmla="*/ 0 w 465"/>
                <a:gd name="T9" fmla="*/ 0 h 211"/>
                <a:gd name="T10" fmla="*/ 0 w 465"/>
                <a:gd name="T11" fmla="*/ 0 h 211"/>
                <a:gd name="T12" fmla="*/ 0 w 465"/>
                <a:gd name="T13" fmla="*/ 0 h 211"/>
                <a:gd name="T14" fmla="*/ 0 w 465"/>
                <a:gd name="T15" fmla="*/ 0 h 211"/>
                <a:gd name="T16" fmla="*/ 0 w 465"/>
                <a:gd name="T17" fmla="*/ 0 h 211"/>
                <a:gd name="T18" fmla="*/ 0 w 465"/>
                <a:gd name="T19" fmla="*/ 0 h 211"/>
                <a:gd name="T20" fmla="*/ 0 w 465"/>
                <a:gd name="T21" fmla="*/ 0 h 211"/>
                <a:gd name="T22" fmla="*/ 0 w 465"/>
                <a:gd name="T23" fmla="*/ 0 h 211"/>
                <a:gd name="T24" fmla="*/ 0 w 465"/>
                <a:gd name="T25" fmla="*/ 0 h 211"/>
                <a:gd name="T26" fmla="*/ 0 w 465"/>
                <a:gd name="T27" fmla="*/ 0 h 211"/>
                <a:gd name="T28" fmla="*/ 0 w 465"/>
                <a:gd name="T29" fmla="*/ 0 h 211"/>
                <a:gd name="T30" fmla="*/ 0 w 465"/>
                <a:gd name="T31" fmla="*/ 0 h 211"/>
                <a:gd name="T32" fmla="*/ 0 w 465"/>
                <a:gd name="T33" fmla="*/ 0 h 211"/>
                <a:gd name="T34" fmla="*/ 0 w 465"/>
                <a:gd name="T35" fmla="*/ 0 h 211"/>
                <a:gd name="T36" fmla="*/ 0 w 465"/>
                <a:gd name="T37" fmla="*/ 0 h 211"/>
                <a:gd name="T38" fmla="*/ 0 w 465"/>
                <a:gd name="T39" fmla="*/ 0 h 211"/>
                <a:gd name="T40" fmla="*/ 0 w 465"/>
                <a:gd name="T41" fmla="*/ 0 h 211"/>
                <a:gd name="T42" fmla="*/ 0 w 465"/>
                <a:gd name="T43" fmla="*/ 0 h 211"/>
                <a:gd name="T44" fmla="*/ 0 w 465"/>
                <a:gd name="T45" fmla="*/ 0 h 211"/>
                <a:gd name="T46" fmla="*/ 0 w 465"/>
                <a:gd name="T47" fmla="*/ 0 h 211"/>
                <a:gd name="T48" fmla="*/ 0 w 465"/>
                <a:gd name="T49" fmla="*/ 0 h 211"/>
                <a:gd name="T50" fmla="*/ 0 w 465"/>
                <a:gd name="T51" fmla="*/ 0 h 211"/>
                <a:gd name="T52" fmla="*/ 0 w 465"/>
                <a:gd name="T53" fmla="*/ 0 h 211"/>
                <a:gd name="T54" fmla="*/ 0 w 465"/>
                <a:gd name="T55" fmla="*/ 0 h 211"/>
                <a:gd name="T56" fmla="*/ 0 w 465"/>
                <a:gd name="T57" fmla="*/ 0 h 211"/>
                <a:gd name="T58" fmla="*/ 0 w 465"/>
                <a:gd name="T59" fmla="*/ 0 h 211"/>
                <a:gd name="T60" fmla="*/ 0 w 465"/>
                <a:gd name="T61" fmla="*/ 0 h 211"/>
                <a:gd name="T62" fmla="*/ 0 w 465"/>
                <a:gd name="T63" fmla="*/ 0 h 211"/>
                <a:gd name="T64" fmla="*/ 0 w 465"/>
                <a:gd name="T65" fmla="*/ 0 h 211"/>
                <a:gd name="T66" fmla="*/ 0 w 465"/>
                <a:gd name="T67" fmla="*/ 0 h 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5"/>
                <a:gd name="T103" fmla="*/ 0 h 211"/>
                <a:gd name="T104" fmla="*/ 465 w 465"/>
                <a:gd name="T105" fmla="*/ 211 h 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5" h="211">
                  <a:moveTo>
                    <a:pt x="24" y="193"/>
                  </a:moveTo>
                  <a:lnTo>
                    <a:pt x="17" y="191"/>
                  </a:lnTo>
                  <a:lnTo>
                    <a:pt x="11" y="187"/>
                  </a:lnTo>
                  <a:lnTo>
                    <a:pt x="7" y="179"/>
                  </a:lnTo>
                  <a:lnTo>
                    <a:pt x="5" y="170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5" y="24"/>
                  </a:lnTo>
                  <a:lnTo>
                    <a:pt x="10" y="18"/>
                  </a:lnTo>
                  <a:lnTo>
                    <a:pt x="17" y="13"/>
                  </a:lnTo>
                  <a:lnTo>
                    <a:pt x="24" y="8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237" y="24"/>
                  </a:lnTo>
                  <a:lnTo>
                    <a:pt x="361" y="29"/>
                  </a:lnTo>
                  <a:lnTo>
                    <a:pt x="377" y="32"/>
                  </a:lnTo>
                  <a:lnTo>
                    <a:pt x="394" y="38"/>
                  </a:lnTo>
                  <a:lnTo>
                    <a:pt x="411" y="46"/>
                  </a:lnTo>
                  <a:lnTo>
                    <a:pt x="428" y="55"/>
                  </a:lnTo>
                  <a:lnTo>
                    <a:pt x="442" y="68"/>
                  </a:lnTo>
                  <a:lnTo>
                    <a:pt x="453" y="81"/>
                  </a:lnTo>
                  <a:lnTo>
                    <a:pt x="460" y="96"/>
                  </a:lnTo>
                  <a:lnTo>
                    <a:pt x="463" y="111"/>
                  </a:lnTo>
                  <a:lnTo>
                    <a:pt x="465" y="136"/>
                  </a:lnTo>
                  <a:lnTo>
                    <a:pt x="462" y="152"/>
                  </a:lnTo>
                  <a:lnTo>
                    <a:pt x="455" y="166"/>
                  </a:lnTo>
                  <a:lnTo>
                    <a:pt x="444" y="178"/>
                  </a:lnTo>
                  <a:lnTo>
                    <a:pt x="430" y="189"/>
                  </a:lnTo>
                  <a:lnTo>
                    <a:pt x="414" y="198"/>
                  </a:lnTo>
                  <a:lnTo>
                    <a:pt x="397" y="205"/>
                  </a:lnTo>
                  <a:lnTo>
                    <a:pt x="380" y="209"/>
                  </a:lnTo>
                  <a:lnTo>
                    <a:pt x="364" y="211"/>
                  </a:lnTo>
                  <a:lnTo>
                    <a:pt x="24" y="19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06" name="Freeform 202"/>
            <p:cNvSpPr>
              <a:spLocks/>
            </p:cNvSpPr>
            <p:nvPr/>
          </p:nvSpPr>
          <p:spPr bwMode="auto">
            <a:xfrm>
              <a:off x="4275" y="1539"/>
              <a:ext cx="47" cy="18"/>
            </a:xfrm>
            <a:custGeom>
              <a:avLst/>
              <a:gdLst>
                <a:gd name="T0" fmla="*/ 0 w 465"/>
                <a:gd name="T1" fmla="*/ 0 h 210"/>
                <a:gd name="T2" fmla="*/ 0 w 465"/>
                <a:gd name="T3" fmla="*/ 0 h 210"/>
                <a:gd name="T4" fmla="*/ 0 w 465"/>
                <a:gd name="T5" fmla="*/ 0 h 210"/>
                <a:gd name="T6" fmla="*/ 0 w 465"/>
                <a:gd name="T7" fmla="*/ 0 h 210"/>
                <a:gd name="T8" fmla="*/ 0 w 465"/>
                <a:gd name="T9" fmla="*/ 0 h 210"/>
                <a:gd name="T10" fmla="*/ 0 w 465"/>
                <a:gd name="T11" fmla="*/ 0 h 210"/>
                <a:gd name="T12" fmla="*/ 0 w 465"/>
                <a:gd name="T13" fmla="*/ 0 h 210"/>
                <a:gd name="T14" fmla="*/ 0 w 465"/>
                <a:gd name="T15" fmla="*/ 0 h 210"/>
                <a:gd name="T16" fmla="*/ 0 w 465"/>
                <a:gd name="T17" fmla="*/ 0 h 210"/>
                <a:gd name="T18" fmla="*/ 0 w 465"/>
                <a:gd name="T19" fmla="*/ 0 h 210"/>
                <a:gd name="T20" fmla="*/ 0 w 465"/>
                <a:gd name="T21" fmla="*/ 0 h 210"/>
                <a:gd name="T22" fmla="*/ 0 w 465"/>
                <a:gd name="T23" fmla="*/ 0 h 210"/>
                <a:gd name="T24" fmla="*/ 0 w 465"/>
                <a:gd name="T25" fmla="*/ 0 h 210"/>
                <a:gd name="T26" fmla="*/ 0 w 465"/>
                <a:gd name="T27" fmla="*/ 0 h 210"/>
                <a:gd name="T28" fmla="*/ 0 w 465"/>
                <a:gd name="T29" fmla="*/ 0 h 210"/>
                <a:gd name="T30" fmla="*/ 0 w 465"/>
                <a:gd name="T31" fmla="*/ 0 h 210"/>
                <a:gd name="T32" fmla="*/ 0 w 465"/>
                <a:gd name="T33" fmla="*/ 0 h 210"/>
                <a:gd name="T34" fmla="*/ 0 w 465"/>
                <a:gd name="T35" fmla="*/ 0 h 210"/>
                <a:gd name="T36" fmla="*/ 0 w 465"/>
                <a:gd name="T37" fmla="*/ 0 h 210"/>
                <a:gd name="T38" fmla="*/ 0 w 465"/>
                <a:gd name="T39" fmla="*/ 0 h 210"/>
                <a:gd name="T40" fmla="*/ 0 w 465"/>
                <a:gd name="T41" fmla="*/ 0 h 210"/>
                <a:gd name="T42" fmla="*/ 0 w 465"/>
                <a:gd name="T43" fmla="*/ 0 h 210"/>
                <a:gd name="T44" fmla="*/ 0 w 465"/>
                <a:gd name="T45" fmla="*/ 0 h 210"/>
                <a:gd name="T46" fmla="*/ 0 w 465"/>
                <a:gd name="T47" fmla="*/ 0 h 210"/>
                <a:gd name="T48" fmla="*/ 0 w 465"/>
                <a:gd name="T49" fmla="*/ 0 h 210"/>
                <a:gd name="T50" fmla="*/ 0 w 465"/>
                <a:gd name="T51" fmla="*/ 0 h 210"/>
                <a:gd name="T52" fmla="*/ 0 w 465"/>
                <a:gd name="T53" fmla="*/ 0 h 210"/>
                <a:gd name="T54" fmla="*/ 0 w 465"/>
                <a:gd name="T55" fmla="*/ 0 h 210"/>
                <a:gd name="T56" fmla="*/ 0 w 465"/>
                <a:gd name="T57" fmla="*/ 0 h 210"/>
                <a:gd name="T58" fmla="*/ 0 w 465"/>
                <a:gd name="T59" fmla="*/ 0 h 210"/>
                <a:gd name="T60" fmla="*/ 0 w 465"/>
                <a:gd name="T61" fmla="*/ 0 h 210"/>
                <a:gd name="T62" fmla="*/ 0 w 465"/>
                <a:gd name="T63" fmla="*/ 0 h 210"/>
                <a:gd name="T64" fmla="*/ 0 w 465"/>
                <a:gd name="T65" fmla="*/ 0 h 210"/>
                <a:gd name="T66" fmla="*/ 0 w 465"/>
                <a:gd name="T67" fmla="*/ 0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5"/>
                <a:gd name="T103" fmla="*/ 0 h 210"/>
                <a:gd name="T104" fmla="*/ 465 w 465"/>
                <a:gd name="T105" fmla="*/ 210 h 2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5" h="210">
                  <a:moveTo>
                    <a:pt x="24" y="193"/>
                  </a:moveTo>
                  <a:lnTo>
                    <a:pt x="17" y="191"/>
                  </a:lnTo>
                  <a:lnTo>
                    <a:pt x="11" y="187"/>
                  </a:lnTo>
                  <a:lnTo>
                    <a:pt x="7" y="180"/>
                  </a:lnTo>
                  <a:lnTo>
                    <a:pt x="5" y="171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5" y="24"/>
                  </a:lnTo>
                  <a:lnTo>
                    <a:pt x="11" y="18"/>
                  </a:lnTo>
                  <a:lnTo>
                    <a:pt x="17" y="13"/>
                  </a:lnTo>
                  <a:lnTo>
                    <a:pt x="25" y="7"/>
                  </a:lnTo>
                  <a:lnTo>
                    <a:pt x="33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238" y="25"/>
                  </a:lnTo>
                  <a:lnTo>
                    <a:pt x="361" y="29"/>
                  </a:lnTo>
                  <a:lnTo>
                    <a:pt x="377" y="32"/>
                  </a:lnTo>
                  <a:lnTo>
                    <a:pt x="394" y="37"/>
                  </a:lnTo>
                  <a:lnTo>
                    <a:pt x="412" y="46"/>
                  </a:lnTo>
                  <a:lnTo>
                    <a:pt x="428" y="56"/>
                  </a:lnTo>
                  <a:lnTo>
                    <a:pt x="442" y="67"/>
                  </a:lnTo>
                  <a:lnTo>
                    <a:pt x="453" y="81"/>
                  </a:lnTo>
                  <a:lnTo>
                    <a:pt x="460" y="95"/>
                  </a:lnTo>
                  <a:lnTo>
                    <a:pt x="463" y="111"/>
                  </a:lnTo>
                  <a:lnTo>
                    <a:pt x="465" y="136"/>
                  </a:lnTo>
                  <a:lnTo>
                    <a:pt x="462" y="151"/>
                  </a:lnTo>
                  <a:lnTo>
                    <a:pt x="455" y="166"/>
                  </a:lnTo>
                  <a:lnTo>
                    <a:pt x="444" y="178"/>
                  </a:lnTo>
                  <a:lnTo>
                    <a:pt x="430" y="189"/>
                  </a:lnTo>
                  <a:lnTo>
                    <a:pt x="414" y="198"/>
                  </a:lnTo>
                  <a:lnTo>
                    <a:pt x="397" y="205"/>
                  </a:lnTo>
                  <a:lnTo>
                    <a:pt x="380" y="209"/>
                  </a:lnTo>
                  <a:lnTo>
                    <a:pt x="364" y="210"/>
                  </a:lnTo>
                  <a:lnTo>
                    <a:pt x="24" y="19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07" name="Freeform 203"/>
            <p:cNvSpPr>
              <a:spLocks/>
            </p:cNvSpPr>
            <p:nvPr/>
          </p:nvSpPr>
          <p:spPr bwMode="auto">
            <a:xfrm>
              <a:off x="4227" y="1537"/>
              <a:ext cx="44" cy="17"/>
            </a:xfrm>
            <a:custGeom>
              <a:avLst/>
              <a:gdLst>
                <a:gd name="T0" fmla="*/ 0 w 439"/>
                <a:gd name="T1" fmla="*/ 0 h 196"/>
                <a:gd name="T2" fmla="*/ 0 w 439"/>
                <a:gd name="T3" fmla="*/ 0 h 196"/>
                <a:gd name="T4" fmla="*/ 0 w 439"/>
                <a:gd name="T5" fmla="*/ 0 h 196"/>
                <a:gd name="T6" fmla="*/ 0 w 439"/>
                <a:gd name="T7" fmla="*/ 0 h 196"/>
                <a:gd name="T8" fmla="*/ 0 w 439"/>
                <a:gd name="T9" fmla="*/ 0 h 196"/>
                <a:gd name="T10" fmla="*/ 0 w 439"/>
                <a:gd name="T11" fmla="*/ 0 h 196"/>
                <a:gd name="T12" fmla="*/ 0 w 439"/>
                <a:gd name="T13" fmla="*/ 0 h 196"/>
                <a:gd name="T14" fmla="*/ 0 w 439"/>
                <a:gd name="T15" fmla="*/ 0 h 196"/>
                <a:gd name="T16" fmla="*/ 0 w 439"/>
                <a:gd name="T17" fmla="*/ 0 h 196"/>
                <a:gd name="T18" fmla="*/ 0 w 439"/>
                <a:gd name="T19" fmla="*/ 0 h 196"/>
                <a:gd name="T20" fmla="*/ 0 w 439"/>
                <a:gd name="T21" fmla="*/ 0 h 196"/>
                <a:gd name="T22" fmla="*/ 0 w 439"/>
                <a:gd name="T23" fmla="*/ 0 h 196"/>
                <a:gd name="T24" fmla="*/ 0 w 439"/>
                <a:gd name="T25" fmla="*/ 0 h 196"/>
                <a:gd name="T26" fmla="*/ 0 w 439"/>
                <a:gd name="T27" fmla="*/ 0 h 196"/>
                <a:gd name="T28" fmla="*/ 0 w 439"/>
                <a:gd name="T29" fmla="*/ 0 h 196"/>
                <a:gd name="T30" fmla="*/ 0 w 439"/>
                <a:gd name="T31" fmla="*/ 0 h 196"/>
                <a:gd name="T32" fmla="*/ 0 w 439"/>
                <a:gd name="T33" fmla="*/ 0 h 196"/>
                <a:gd name="T34" fmla="*/ 0 w 439"/>
                <a:gd name="T35" fmla="*/ 0 h 196"/>
                <a:gd name="T36" fmla="*/ 0 w 439"/>
                <a:gd name="T37" fmla="*/ 0 h 196"/>
                <a:gd name="T38" fmla="*/ 0 w 439"/>
                <a:gd name="T39" fmla="*/ 0 h 196"/>
                <a:gd name="T40" fmla="*/ 0 w 439"/>
                <a:gd name="T41" fmla="*/ 0 h 196"/>
                <a:gd name="T42" fmla="*/ 0 w 439"/>
                <a:gd name="T43" fmla="*/ 0 h 196"/>
                <a:gd name="T44" fmla="*/ 0 w 439"/>
                <a:gd name="T45" fmla="*/ 0 h 196"/>
                <a:gd name="T46" fmla="*/ 0 w 439"/>
                <a:gd name="T47" fmla="*/ 0 h 196"/>
                <a:gd name="T48" fmla="*/ 0 w 439"/>
                <a:gd name="T49" fmla="*/ 0 h 196"/>
                <a:gd name="T50" fmla="*/ 0 w 439"/>
                <a:gd name="T51" fmla="*/ 0 h 196"/>
                <a:gd name="T52" fmla="*/ 0 w 439"/>
                <a:gd name="T53" fmla="*/ 0 h 196"/>
                <a:gd name="T54" fmla="*/ 0 w 439"/>
                <a:gd name="T55" fmla="*/ 0 h 196"/>
                <a:gd name="T56" fmla="*/ 0 w 439"/>
                <a:gd name="T57" fmla="*/ 0 h 196"/>
                <a:gd name="T58" fmla="*/ 0 w 439"/>
                <a:gd name="T59" fmla="*/ 0 h 1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9"/>
                <a:gd name="T91" fmla="*/ 0 h 196"/>
                <a:gd name="T92" fmla="*/ 439 w 439"/>
                <a:gd name="T93" fmla="*/ 196 h 1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9" h="196">
                  <a:moveTo>
                    <a:pt x="420" y="196"/>
                  </a:moveTo>
                  <a:lnTo>
                    <a:pt x="427" y="196"/>
                  </a:lnTo>
                  <a:lnTo>
                    <a:pt x="433" y="192"/>
                  </a:lnTo>
                  <a:lnTo>
                    <a:pt x="437" y="186"/>
                  </a:lnTo>
                  <a:lnTo>
                    <a:pt x="439" y="176"/>
                  </a:lnTo>
                  <a:lnTo>
                    <a:pt x="437" y="40"/>
                  </a:lnTo>
                  <a:lnTo>
                    <a:pt x="435" y="32"/>
                  </a:lnTo>
                  <a:lnTo>
                    <a:pt x="431" y="25"/>
                  </a:lnTo>
                  <a:lnTo>
                    <a:pt x="424" y="20"/>
                  </a:lnTo>
                  <a:lnTo>
                    <a:pt x="415" y="18"/>
                  </a:lnTo>
                  <a:lnTo>
                    <a:pt x="199" y="8"/>
                  </a:lnTo>
                  <a:lnTo>
                    <a:pt x="75" y="0"/>
                  </a:lnTo>
                  <a:lnTo>
                    <a:pt x="60" y="1"/>
                  </a:lnTo>
                  <a:lnTo>
                    <a:pt x="46" y="6"/>
                  </a:lnTo>
                  <a:lnTo>
                    <a:pt x="34" y="13"/>
                  </a:lnTo>
                  <a:lnTo>
                    <a:pt x="23" y="22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1" y="59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4" y="114"/>
                  </a:lnTo>
                  <a:lnTo>
                    <a:pt x="8" y="129"/>
                  </a:lnTo>
                  <a:lnTo>
                    <a:pt x="16" y="142"/>
                  </a:lnTo>
                  <a:lnTo>
                    <a:pt x="26" y="155"/>
                  </a:lnTo>
                  <a:lnTo>
                    <a:pt x="38" y="164"/>
                  </a:lnTo>
                  <a:lnTo>
                    <a:pt x="51" y="172"/>
                  </a:lnTo>
                  <a:lnTo>
                    <a:pt x="65" y="176"/>
                  </a:lnTo>
                  <a:lnTo>
                    <a:pt x="80" y="178"/>
                  </a:lnTo>
                  <a:lnTo>
                    <a:pt x="420" y="196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08" name="Freeform 204"/>
            <p:cNvSpPr>
              <a:spLocks/>
            </p:cNvSpPr>
            <p:nvPr/>
          </p:nvSpPr>
          <p:spPr bwMode="auto">
            <a:xfrm>
              <a:off x="4278" y="1539"/>
              <a:ext cx="44" cy="17"/>
            </a:xfrm>
            <a:custGeom>
              <a:avLst/>
              <a:gdLst>
                <a:gd name="T0" fmla="*/ 0 w 440"/>
                <a:gd name="T1" fmla="*/ 0 h 196"/>
                <a:gd name="T2" fmla="*/ 0 w 440"/>
                <a:gd name="T3" fmla="*/ 0 h 196"/>
                <a:gd name="T4" fmla="*/ 0 w 440"/>
                <a:gd name="T5" fmla="*/ 0 h 196"/>
                <a:gd name="T6" fmla="*/ 0 w 440"/>
                <a:gd name="T7" fmla="*/ 0 h 196"/>
                <a:gd name="T8" fmla="*/ 0 w 440"/>
                <a:gd name="T9" fmla="*/ 0 h 196"/>
                <a:gd name="T10" fmla="*/ 0 w 440"/>
                <a:gd name="T11" fmla="*/ 0 h 196"/>
                <a:gd name="T12" fmla="*/ 0 w 440"/>
                <a:gd name="T13" fmla="*/ 0 h 196"/>
                <a:gd name="T14" fmla="*/ 0 w 440"/>
                <a:gd name="T15" fmla="*/ 0 h 196"/>
                <a:gd name="T16" fmla="*/ 0 w 440"/>
                <a:gd name="T17" fmla="*/ 0 h 196"/>
                <a:gd name="T18" fmla="*/ 0 w 440"/>
                <a:gd name="T19" fmla="*/ 0 h 196"/>
                <a:gd name="T20" fmla="*/ 0 w 440"/>
                <a:gd name="T21" fmla="*/ 0 h 196"/>
                <a:gd name="T22" fmla="*/ 0 w 440"/>
                <a:gd name="T23" fmla="*/ 0 h 196"/>
                <a:gd name="T24" fmla="*/ 0 w 440"/>
                <a:gd name="T25" fmla="*/ 0 h 196"/>
                <a:gd name="T26" fmla="*/ 0 w 440"/>
                <a:gd name="T27" fmla="*/ 0 h 196"/>
                <a:gd name="T28" fmla="*/ 0 w 440"/>
                <a:gd name="T29" fmla="*/ 0 h 196"/>
                <a:gd name="T30" fmla="*/ 0 w 440"/>
                <a:gd name="T31" fmla="*/ 0 h 196"/>
                <a:gd name="T32" fmla="*/ 0 w 440"/>
                <a:gd name="T33" fmla="*/ 0 h 196"/>
                <a:gd name="T34" fmla="*/ 0 w 440"/>
                <a:gd name="T35" fmla="*/ 0 h 196"/>
                <a:gd name="T36" fmla="*/ 0 w 440"/>
                <a:gd name="T37" fmla="*/ 0 h 196"/>
                <a:gd name="T38" fmla="*/ 0 w 440"/>
                <a:gd name="T39" fmla="*/ 0 h 196"/>
                <a:gd name="T40" fmla="*/ 0 w 440"/>
                <a:gd name="T41" fmla="*/ 0 h 196"/>
                <a:gd name="T42" fmla="*/ 0 w 440"/>
                <a:gd name="T43" fmla="*/ 0 h 196"/>
                <a:gd name="T44" fmla="*/ 0 w 440"/>
                <a:gd name="T45" fmla="*/ 0 h 196"/>
                <a:gd name="T46" fmla="*/ 0 w 440"/>
                <a:gd name="T47" fmla="*/ 0 h 196"/>
                <a:gd name="T48" fmla="*/ 0 w 440"/>
                <a:gd name="T49" fmla="*/ 0 h 196"/>
                <a:gd name="T50" fmla="*/ 0 w 440"/>
                <a:gd name="T51" fmla="*/ 0 h 196"/>
                <a:gd name="T52" fmla="*/ 0 w 440"/>
                <a:gd name="T53" fmla="*/ 0 h 196"/>
                <a:gd name="T54" fmla="*/ 0 w 440"/>
                <a:gd name="T55" fmla="*/ 0 h 196"/>
                <a:gd name="T56" fmla="*/ 0 w 440"/>
                <a:gd name="T57" fmla="*/ 0 h 196"/>
                <a:gd name="T58" fmla="*/ 0 w 440"/>
                <a:gd name="T59" fmla="*/ 0 h 1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0"/>
                <a:gd name="T91" fmla="*/ 0 h 196"/>
                <a:gd name="T92" fmla="*/ 440 w 440"/>
                <a:gd name="T93" fmla="*/ 196 h 1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0" h="196">
                  <a:moveTo>
                    <a:pt x="25" y="178"/>
                  </a:moveTo>
                  <a:lnTo>
                    <a:pt x="18" y="175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5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37" y="10"/>
                  </a:lnTo>
                  <a:lnTo>
                    <a:pt x="361" y="15"/>
                  </a:lnTo>
                  <a:lnTo>
                    <a:pt x="377" y="18"/>
                  </a:lnTo>
                  <a:lnTo>
                    <a:pt x="391" y="23"/>
                  </a:lnTo>
                  <a:lnTo>
                    <a:pt x="404" y="31"/>
                  </a:lnTo>
                  <a:lnTo>
                    <a:pt x="415" y="41"/>
                  </a:lnTo>
                  <a:lnTo>
                    <a:pt x="424" y="53"/>
                  </a:lnTo>
                  <a:lnTo>
                    <a:pt x="431" y="66"/>
                  </a:lnTo>
                  <a:lnTo>
                    <a:pt x="437" y="81"/>
                  </a:lnTo>
                  <a:lnTo>
                    <a:pt x="440" y="96"/>
                  </a:lnTo>
                  <a:lnTo>
                    <a:pt x="440" y="121"/>
                  </a:lnTo>
                  <a:lnTo>
                    <a:pt x="437" y="137"/>
                  </a:lnTo>
                  <a:lnTo>
                    <a:pt x="433" y="150"/>
                  </a:lnTo>
                  <a:lnTo>
                    <a:pt x="426" y="163"/>
                  </a:lnTo>
                  <a:lnTo>
                    <a:pt x="417" y="174"/>
                  </a:lnTo>
                  <a:lnTo>
                    <a:pt x="406" y="183"/>
                  </a:lnTo>
                  <a:lnTo>
                    <a:pt x="393" y="190"/>
                  </a:lnTo>
                  <a:lnTo>
                    <a:pt x="379" y="195"/>
                  </a:lnTo>
                  <a:lnTo>
                    <a:pt x="363" y="196"/>
                  </a:lnTo>
                  <a:lnTo>
                    <a:pt x="25" y="178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09" name="Freeform 205"/>
            <p:cNvSpPr>
              <a:spLocks/>
            </p:cNvSpPr>
            <p:nvPr/>
          </p:nvSpPr>
          <p:spPr bwMode="auto">
            <a:xfrm>
              <a:off x="4241" y="1502"/>
              <a:ext cx="20" cy="17"/>
            </a:xfrm>
            <a:custGeom>
              <a:avLst/>
              <a:gdLst>
                <a:gd name="T0" fmla="*/ 0 w 200"/>
                <a:gd name="T1" fmla="*/ 0 h 203"/>
                <a:gd name="T2" fmla="*/ 0 w 200"/>
                <a:gd name="T3" fmla="*/ 0 h 203"/>
                <a:gd name="T4" fmla="*/ 0 w 200"/>
                <a:gd name="T5" fmla="*/ 0 h 203"/>
                <a:gd name="T6" fmla="*/ 0 w 200"/>
                <a:gd name="T7" fmla="*/ 0 h 203"/>
                <a:gd name="T8" fmla="*/ 0 w 200"/>
                <a:gd name="T9" fmla="*/ 0 h 203"/>
                <a:gd name="T10" fmla="*/ 0 w 200"/>
                <a:gd name="T11" fmla="*/ 0 h 203"/>
                <a:gd name="T12" fmla="*/ 0 w 200"/>
                <a:gd name="T13" fmla="*/ 0 h 203"/>
                <a:gd name="T14" fmla="*/ 0 w 200"/>
                <a:gd name="T15" fmla="*/ 0 h 203"/>
                <a:gd name="T16" fmla="*/ 0 w 200"/>
                <a:gd name="T17" fmla="*/ 0 h 203"/>
                <a:gd name="T18" fmla="*/ 0 w 200"/>
                <a:gd name="T19" fmla="*/ 0 h 203"/>
                <a:gd name="T20" fmla="*/ 0 w 200"/>
                <a:gd name="T21" fmla="*/ 0 h 203"/>
                <a:gd name="T22" fmla="*/ 0 w 200"/>
                <a:gd name="T23" fmla="*/ 0 h 203"/>
                <a:gd name="T24" fmla="*/ 0 w 200"/>
                <a:gd name="T25" fmla="*/ 0 h 203"/>
                <a:gd name="T26" fmla="*/ 0 w 200"/>
                <a:gd name="T27" fmla="*/ 0 h 203"/>
                <a:gd name="T28" fmla="*/ 0 w 200"/>
                <a:gd name="T29" fmla="*/ 0 h 203"/>
                <a:gd name="T30" fmla="*/ 0 w 200"/>
                <a:gd name="T31" fmla="*/ 0 h 203"/>
                <a:gd name="T32" fmla="*/ 0 w 200"/>
                <a:gd name="T33" fmla="*/ 0 h 203"/>
                <a:gd name="T34" fmla="*/ 0 w 200"/>
                <a:gd name="T35" fmla="*/ 0 h 203"/>
                <a:gd name="T36" fmla="*/ 0 w 200"/>
                <a:gd name="T37" fmla="*/ 0 h 203"/>
                <a:gd name="T38" fmla="*/ 0 w 200"/>
                <a:gd name="T39" fmla="*/ 0 h 203"/>
                <a:gd name="T40" fmla="*/ 0 w 200"/>
                <a:gd name="T41" fmla="*/ 0 h 203"/>
                <a:gd name="T42" fmla="*/ 0 w 200"/>
                <a:gd name="T43" fmla="*/ 0 h 203"/>
                <a:gd name="T44" fmla="*/ 0 w 200"/>
                <a:gd name="T45" fmla="*/ 0 h 203"/>
                <a:gd name="T46" fmla="*/ 0 w 200"/>
                <a:gd name="T47" fmla="*/ 0 h 203"/>
                <a:gd name="T48" fmla="*/ 0 w 200"/>
                <a:gd name="T49" fmla="*/ 0 h 203"/>
                <a:gd name="T50" fmla="*/ 0 w 200"/>
                <a:gd name="T51" fmla="*/ 0 h 203"/>
                <a:gd name="T52" fmla="*/ 0 w 200"/>
                <a:gd name="T53" fmla="*/ 0 h 203"/>
                <a:gd name="T54" fmla="*/ 0 w 200"/>
                <a:gd name="T55" fmla="*/ 0 h 203"/>
                <a:gd name="T56" fmla="*/ 0 w 200"/>
                <a:gd name="T57" fmla="*/ 0 h 203"/>
                <a:gd name="T58" fmla="*/ 0 w 200"/>
                <a:gd name="T59" fmla="*/ 0 h 203"/>
                <a:gd name="T60" fmla="*/ 0 w 200"/>
                <a:gd name="T61" fmla="*/ 0 h 203"/>
                <a:gd name="T62" fmla="*/ 0 w 200"/>
                <a:gd name="T63" fmla="*/ 0 h 203"/>
                <a:gd name="T64" fmla="*/ 0 w 200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"/>
                <a:gd name="T100" fmla="*/ 0 h 203"/>
                <a:gd name="T101" fmla="*/ 200 w 200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" h="203">
                  <a:moveTo>
                    <a:pt x="102" y="203"/>
                  </a:moveTo>
                  <a:lnTo>
                    <a:pt x="82" y="200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9"/>
                  </a:lnTo>
                  <a:lnTo>
                    <a:pt x="19" y="153"/>
                  </a:lnTo>
                  <a:lnTo>
                    <a:pt x="9" y="136"/>
                  </a:lnTo>
                  <a:lnTo>
                    <a:pt x="3" y="116"/>
                  </a:lnTo>
                  <a:lnTo>
                    <a:pt x="0" y="95"/>
                  </a:lnTo>
                  <a:lnTo>
                    <a:pt x="3" y="74"/>
                  </a:lnTo>
                  <a:lnTo>
                    <a:pt x="8" y="56"/>
                  </a:lnTo>
                  <a:lnTo>
                    <a:pt x="17" y="39"/>
                  </a:lnTo>
                  <a:lnTo>
                    <a:pt x="28" y="26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8" y="1"/>
                  </a:lnTo>
                  <a:lnTo>
                    <a:pt x="98" y="0"/>
                  </a:lnTo>
                  <a:lnTo>
                    <a:pt x="118" y="3"/>
                  </a:lnTo>
                  <a:lnTo>
                    <a:pt x="137" y="10"/>
                  </a:lnTo>
                  <a:lnTo>
                    <a:pt x="154" y="21"/>
                  </a:lnTo>
                  <a:lnTo>
                    <a:pt x="169" y="34"/>
                  </a:lnTo>
                  <a:lnTo>
                    <a:pt x="181" y="50"/>
                  </a:lnTo>
                  <a:lnTo>
                    <a:pt x="192" y="67"/>
                  </a:lnTo>
                  <a:lnTo>
                    <a:pt x="198" y="87"/>
                  </a:lnTo>
                  <a:lnTo>
                    <a:pt x="200" y="108"/>
                  </a:lnTo>
                  <a:lnTo>
                    <a:pt x="198" y="128"/>
                  </a:lnTo>
                  <a:lnTo>
                    <a:pt x="193" y="147"/>
                  </a:lnTo>
                  <a:lnTo>
                    <a:pt x="183" y="163"/>
                  </a:lnTo>
                  <a:lnTo>
                    <a:pt x="172" y="177"/>
                  </a:lnTo>
                  <a:lnTo>
                    <a:pt x="157" y="188"/>
                  </a:lnTo>
                  <a:lnTo>
                    <a:pt x="141" y="197"/>
                  </a:lnTo>
                  <a:lnTo>
                    <a:pt x="122" y="202"/>
                  </a:lnTo>
                  <a:lnTo>
                    <a:pt x="102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10" name="Freeform 206"/>
            <p:cNvSpPr>
              <a:spLocks/>
            </p:cNvSpPr>
            <p:nvPr/>
          </p:nvSpPr>
          <p:spPr bwMode="auto">
            <a:xfrm>
              <a:off x="4283" y="1504"/>
              <a:ext cx="19" cy="17"/>
            </a:xfrm>
            <a:custGeom>
              <a:avLst/>
              <a:gdLst>
                <a:gd name="T0" fmla="*/ 0 w 198"/>
                <a:gd name="T1" fmla="*/ 0 h 203"/>
                <a:gd name="T2" fmla="*/ 0 w 198"/>
                <a:gd name="T3" fmla="*/ 0 h 203"/>
                <a:gd name="T4" fmla="*/ 0 w 198"/>
                <a:gd name="T5" fmla="*/ 0 h 203"/>
                <a:gd name="T6" fmla="*/ 0 w 198"/>
                <a:gd name="T7" fmla="*/ 0 h 203"/>
                <a:gd name="T8" fmla="*/ 0 w 198"/>
                <a:gd name="T9" fmla="*/ 0 h 203"/>
                <a:gd name="T10" fmla="*/ 0 w 198"/>
                <a:gd name="T11" fmla="*/ 0 h 203"/>
                <a:gd name="T12" fmla="*/ 0 w 198"/>
                <a:gd name="T13" fmla="*/ 0 h 203"/>
                <a:gd name="T14" fmla="*/ 0 w 198"/>
                <a:gd name="T15" fmla="*/ 0 h 203"/>
                <a:gd name="T16" fmla="*/ 0 w 198"/>
                <a:gd name="T17" fmla="*/ 0 h 203"/>
                <a:gd name="T18" fmla="*/ 0 w 198"/>
                <a:gd name="T19" fmla="*/ 0 h 203"/>
                <a:gd name="T20" fmla="*/ 0 w 198"/>
                <a:gd name="T21" fmla="*/ 0 h 203"/>
                <a:gd name="T22" fmla="*/ 0 w 198"/>
                <a:gd name="T23" fmla="*/ 0 h 203"/>
                <a:gd name="T24" fmla="*/ 0 w 198"/>
                <a:gd name="T25" fmla="*/ 0 h 203"/>
                <a:gd name="T26" fmla="*/ 0 w 198"/>
                <a:gd name="T27" fmla="*/ 0 h 203"/>
                <a:gd name="T28" fmla="*/ 0 w 198"/>
                <a:gd name="T29" fmla="*/ 0 h 203"/>
                <a:gd name="T30" fmla="*/ 0 w 198"/>
                <a:gd name="T31" fmla="*/ 0 h 203"/>
                <a:gd name="T32" fmla="*/ 0 w 198"/>
                <a:gd name="T33" fmla="*/ 0 h 203"/>
                <a:gd name="T34" fmla="*/ 0 w 198"/>
                <a:gd name="T35" fmla="*/ 0 h 203"/>
                <a:gd name="T36" fmla="*/ 0 w 198"/>
                <a:gd name="T37" fmla="*/ 0 h 203"/>
                <a:gd name="T38" fmla="*/ 0 w 198"/>
                <a:gd name="T39" fmla="*/ 0 h 203"/>
                <a:gd name="T40" fmla="*/ 0 w 198"/>
                <a:gd name="T41" fmla="*/ 0 h 203"/>
                <a:gd name="T42" fmla="*/ 0 w 198"/>
                <a:gd name="T43" fmla="*/ 0 h 203"/>
                <a:gd name="T44" fmla="*/ 0 w 198"/>
                <a:gd name="T45" fmla="*/ 0 h 203"/>
                <a:gd name="T46" fmla="*/ 0 w 198"/>
                <a:gd name="T47" fmla="*/ 0 h 203"/>
                <a:gd name="T48" fmla="*/ 0 w 198"/>
                <a:gd name="T49" fmla="*/ 0 h 203"/>
                <a:gd name="T50" fmla="*/ 0 w 198"/>
                <a:gd name="T51" fmla="*/ 0 h 203"/>
                <a:gd name="T52" fmla="*/ 0 w 198"/>
                <a:gd name="T53" fmla="*/ 0 h 203"/>
                <a:gd name="T54" fmla="*/ 0 w 198"/>
                <a:gd name="T55" fmla="*/ 0 h 203"/>
                <a:gd name="T56" fmla="*/ 0 w 198"/>
                <a:gd name="T57" fmla="*/ 0 h 203"/>
                <a:gd name="T58" fmla="*/ 0 w 198"/>
                <a:gd name="T59" fmla="*/ 0 h 203"/>
                <a:gd name="T60" fmla="*/ 0 w 198"/>
                <a:gd name="T61" fmla="*/ 0 h 203"/>
                <a:gd name="T62" fmla="*/ 0 w 198"/>
                <a:gd name="T63" fmla="*/ 0 h 203"/>
                <a:gd name="T64" fmla="*/ 0 w 198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03"/>
                <a:gd name="T101" fmla="*/ 198 w 198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03">
                  <a:moveTo>
                    <a:pt x="101" y="203"/>
                  </a:moveTo>
                  <a:lnTo>
                    <a:pt x="81" y="200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9"/>
                  </a:lnTo>
                  <a:lnTo>
                    <a:pt x="18" y="153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7" y="56"/>
                  </a:lnTo>
                  <a:lnTo>
                    <a:pt x="16" y="39"/>
                  </a:lnTo>
                  <a:lnTo>
                    <a:pt x="28" y="26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7" y="1"/>
                  </a:lnTo>
                  <a:lnTo>
                    <a:pt x="97" y="0"/>
                  </a:lnTo>
                  <a:lnTo>
                    <a:pt x="117" y="3"/>
                  </a:lnTo>
                  <a:lnTo>
                    <a:pt x="135" y="10"/>
                  </a:lnTo>
                  <a:lnTo>
                    <a:pt x="153" y="21"/>
                  </a:lnTo>
                  <a:lnTo>
                    <a:pt x="168" y="34"/>
                  </a:lnTo>
                  <a:lnTo>
                    <a:pt x="180" y="49"/>
                  </a:lnTo>
                  <a:lnTo>
                    <a:pt x="190" y="67"/>
                  </a:lnTo>
                  <a:lnTo>
                    <a:pt x="196" y="87"/>
                  </a:lnTo>
                  <a:lnTo>
                    <a:pt x="198" y="107"/>
                  </a:lnTo>
                  <a:lnTo>
                    <a:pt x="196" y="128"/>
                  </a:lnTo>
                  <a:lnTo>
                    <a:pt x="191" y="147"/>
                  </a:lnTo>
                  <a:lnTo>
                    <a:pt x="182" y="163"/>
                  </a:lnTo>
                  <a:lnTo>
                    <a:pt x="171" y="177"/>
                  </a:lnTo>
                  <a:lnTo>
                    <a:pt x="156" y="188"/>
                  </a:lnTo>
                  <a:lnTo>
                    <a:pt x="139" y="196"/>
                  </a:lnTo>
                  <a:lnTo>
                    <a:pt x="121" y="202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11" name="Freeform 207"/>
            <p:cNvSpPr>
              <a:spLocks/>
            </p:cNvSpPr>
            <p:nvPr/>
          </p:nvSpPr>
          <p:spPr bwMode="auto">
            <a:xfrm>
              <a:off x="4235" y="1475"/>
              <a:ext cx="34" cy="18"/>
            </a:xfrm>
            <a:custGeom>
              <a:avLst/>
              <a:gdLst>
                <a:gd name="T0" fmla="*/ 0 w 342"/>
                <a:gd name="T1" fmla="*/ 0 h 217"/>
                <a:gd name="T2" fmla="*/ 0 w 342"/>
                <a:gd name="T3" fmla="*/ 0 h 217"/>
                <a:gd name="T4" fmla="*/ 0 w 342"/>
                <a:gd name="T5" fmla="*/ 0 h 217"/>
                <a:gd name="T6" fmla="*/ 0 w 342"/>
                <a:gd name="T7" fmla="*/ 0 h 217"/>
                <a:gd name="T8" fmla="*/ 0 w 342"/>
                <a:gd name="T9" fmla="*/ 0 h 217"/>
                <a:gd name="T10" fmla="*/ 0 w 342"/>
                <a:gd name="T11" fmla="*/ 0 h 217"/>
                <a:gd name="T12" fmla="*/ 0 w 342"/>
                <a:gd name="T13" fmla="*/ 0 h 217"/>
                <a:gd name="T14" fmla="*/ 0 w 342"/>
                <a:gd name="T15" fmla="*/ 0 h 217"/>
                <a:gd name="T16" fmla="*/ 0 w 342"/>
                <a:gd name="T17" fmla="*/ 0 h 217"/>
                <a:gd name="T18" fmla="*/ 0 w 342"/>
                <a:gd name="T19" fmla="*/ 0 h 217"/>
                <a:gd name="T20" fmla="*/ 0 w 342"/>
                <a:gd name="T21" fmla="*/ 0 h 217"/>
                <a:gd name="T22" fmla="*/ 0 w 342"/>
                <a:gd name="T23" fmla="*/ 0 h 217"/>
                <a:gd name="T24" fmla="*/ 0 w 342"/>
                <a:gd name="T25" fmla="*/ 0 h 217"/>
                <a:gd name="T26" fmla="*/ 0 w 342"/>
                <a:gd name="T27" fmla="*/ 0 h 217"/>
                <a:gd name="T28" fmla="*/ 0 w 342"/>
                <a:gd name="T29" fmla="*/ 0 h 217"/>
                <a:gd name="T30" fmla="*/ 0 w 342"/>
                <a:gd name="T31" fmla="*/ 0 h 217"/>
                <a:gd name="T32" fmla="*/ 0 w 342"/>
                <a:gd name="T33" fmla="*/ 0 h 217"/>
                <a:gd name="T34" fmla="*/ 0 w 342"/>
                <a:gd name="T35" fmla="*/ 0 h 217"/>
                <a:gd name="T36" fmla="*/ 0 w 342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217"/>
                <a:gd name="T59" fmla="*/ 342 w 342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217">
                  <a:moveTo>
                    <a:pt x="106" y="0"/>
                  </a:moveTo>
                  <a:lnTo>
                    <a:pt x="230" y="7"/>
                  </a:lnTo>
                  <a:lnTo>
                    <a:pt x="278" y="20"/>
                  </a:lnTo>
                  <a:lnTo>
                    <a:pt x="312" y="46"/>
                  </a:lnTo>
                  <a:lnTo>
                    <a:pt x="334" y="81"/>
                  </a:lnTo>
                  <a:lnTo>
                    <a:pt x="342" y="120"/>
                  </a:lnTo>
                  <a:lnTo>
                    <a:pt x="336" y="158"/>
                  </a:lnTo>
                  <a:lnTo>
                    <a:pt x="317" y="191"/>
                  </a:lnTo>
                  <a:lnTo>
                    <a:pt x="283" y="212"/>
                  </a:lnTo>
                  <a:lnTo>
                    <a:pt x="235" y="217"/>
                  </a:lnTo>
                  <a:lnTo>
                    <a:pt x="111" y="210"/>
                  </a:lnTo>
                  <a:lnTo>
                    <a:pt x="63" y="198"/>
                  </a:lnTo>
                  <a:lnTo>
                    <a:pt x="29" y="172"/>
                  </a:lnTo>
                  <a:lnTo>
                    <a:pt x="8" y="137"/>
                  </a:lnTo>
                  <a:lnTo>
                    <a:pt x="0" y="97"/>
                  </a:lnTo>
                  <a:lnTo>
                    <a:pt x="7" y="59"/>
                  </a:lnTo>
                  <a:lnTo>
                    <a:pt x="26" y="27"/>
                  </a:lnTo>
                  <a:lnTo>
                    <a:pt x="59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12" name="Freeform 208"/>
            <p:cNvSpPr>
              <a:spLocks/>
            </p:cNvSpPr>
            <p:nvPr/>
          </p:nvSpPr>
          <p:spPr bwMode="auto">
            <a:xfrm>
              <a:off x="4204" y="1500"/>
              <a:ext cx="28" cy="18"/>
            </a:xfrm>
            <a:custGeom>
              <a:avLst/>
              <a:gdLst>
                <a:gd name="T0" fmla="*/ 0 w 282"/>
                <a:gd name="T1" fmla="*/ 0 h 214"/>
                <a:gd name="T2" fmla="*/ 0 w 282"/>
                <a:gd name="T3" fmla="*/ 0 h 214"/>
                <a:gd name="T4" fmla="*/ 0 w 282"/>
                <a:gd name="T5" fmla="*/ 0 h 214"/>
                <a:gd name="T6" fmla="*/ 0 w 282"/>
                <a:gd name="T7" fmla="*/ 0 h 214"/>
                <a:gd name="T8" fmla="*/ 0 w 282"/>
                <a:gd name="T9" fmla="*/ 0 h 214"/>
                <a:gd name="T10" fmla="*/ 0 w 282"/>
                <a:gd name="T11" fmla="*/ 0 h 214"/>
                <a:gd name="T12" fmla="*/ 0 w 282"/>
                <a:gd name="T13" fmla="*/ 0 h 214"/>
                <a:gd name="T14" fmla="*/ 0 w 282"/>
                <a:gd name="T15" fmla="*/ 0 h 214"/>
                <a:gd name="T16" fmla="*/ 0 w 282"/>
                <a:gd name="T17" fmla="*/ 0 h 214"/>
                <a:gd name="T18" fmla="*/ 0 w 282"/>
                <a:gd name="T19" fmla="*/ 0 h 214"/>
                <a:gd name="T20" fmla="*/ 0 w 282"/>
                <a:gd name="T21" fmla="*/ 0 h 214"/>
                <a:gd name="T22" fmla="*/ 0 w 282"/>
                <a:gd name="T23" fmla="*/ 0 h 214"/>
                <a:gd name="T24" fmla="*/ 0 w 282"/>
                <a:gd name="T25" fmla="*/ 0 h 214"/>
                <a:gd name="T26" fmla="*/ 0 w 282"/>
                <a:gd name="T27" fmla="*/ 0 h 214"/>
                <a:gd name="T28" fmla="*/ 0 w 282"/>
                <a:gd name="T29" fmla="*/ 0 h 214"/>
                <a:gd name="T30" fmla="*/ 0 w 282"/>
                <a:gd name="T31" fmla="*/ 0 h 214"/>
                <a:gd name="T32" fmla="*/ 0 w 282"/>
                <a:gd name="T33" fmla="*/ 0 h 214"/>
                <a:gd name="T34" fmla="*/ 0 w 282"/>
                <a:gd name="T35" fmla="*/ 0 h 214"/>
                <a:gd name="T36" fmla="*/ 0 w 282"/>
                <a:gd name="T37" fmla="*/ 0 h 2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2"/>
                <a:gd name="T58" fmla="*/ 0 h 214"/>
                <a:gd name="T59" fmla="*/ 282 w 282"/>
                <a:gd name="T60" fmla="*/ 214 h 2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2" h="214">
                  <a:moveTo>
                    <a:pt x="105" y="0"/>
                  </a:moveTo>
                  <a:lnTo>
                    <a:pt x="171" y="4"/>
                  </a:lnTo>
                  <a:lnTo>
                    <a:pt x="219" y="16"/>
                  </a:lnTo>
                  <a:lnTo>
                    <a:pt x="254" y="42"/>
                  </a:lnTo>
                  <a:lnTo>
                    <a:pt x="274" y="76"/>
                  </a:lnTo>
                  <a:lnTo>
                    <a:pt x="282" y="115"/>
                  </a:lnTo>
                  <a:lnTo>
                    <a:pt x="276" y="153"/>
                  </a:lnTo>
                  <a:lnTo>
                    <a:pt x="256" y="187"/>
                  </a:lnTo>
                  <a:lnTo>
                    <a:pt x="223" y="208"/>
                  </a:lnTo>
                  <a:lnTo>
                    <a:pt x="176" y="214"/>
                  </a:lnTo>
                  <a:lnTo>
                    <a:pt x="110" y="210"/>
                  </a:lnTo>
                  <a:lnTo>
                    <a:pt x="63" y="198"/>
                  </a:lnTo>
                  <a:lnTo>
                    <a:pt x="28" y="172"/>
                  </a:lnTo>
                  <a:lnTo>
                    <a:pt x="7" y="137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5" y="27"/>
                  </a:lnTo>
                  <a:lnTo>
                    <a:pt x="58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13" name="Freeform 209"/>
            <p:cNvSpPr>
              <a:spLocks/>
            </p:cNvSpPr>
            <p:nvPr/>
          </p:nvSpPr>
          <p:spPr bwMode="auto">
            <a:xfrm>
              <a:off x="4276" y="1478"/>
              <a:ext cx="34" cy="18"/>
            </a:xfrm>
            <a:custGeom>
              <a:avLst/>
              <a:gdLst>
                <a:gd name="T0" fmla="*/ 0 w 341"/>
                <a:gd name="T1" fmla="*/ 0 h 217"/>
                <a:gd name="T2" fmla="*/ 0 w 341"/>
                <a:gd name="T3" fmla="*/ 0 h 217"/>
                <a:gd name="T4" fmla="*/ 0 w 341"/>
                <a:gd name="T5" fmla="*/ 0 h 217"/>
                <a:gd name="T6" fmla="*/ 0 w 341"/>
                <a:gd name="T7" fmla="*/ 0 h 217"/>
                <a:gd name="T8" fmla="*/ 0 w 341"/>
                <a:gd name="T9" fmla="*/ 0 h 217"/>
                <a:gd name="T10" fmla="*/ 0 w 341"/>
                <a:gd name="T11" fmla="*/ 0 h 217"/>
                <a:gd name="T12" fmla="*/ 0 w 341"/>
                <a:gd name="T13" fmla="*/ 0 h 217"/>
                <a:gd name="T14" fmla="*/ 0 w 341"/>
                <a:gd name="T15" fmla="*/ 0 h 217"/>
                <a:gd name="T16" fmla="*/ 0 w 341"/>
                <a:gd name="T17" fmla="*/ 0 h 217"/>
                <a:gd name="T18" fmla="*/ 0 w 341"/>
                <a:gd name="T19" fmla="*/ 0 h 217"/>
                <a:gd name="T20" fmla="*/ 0 w 341"/>
                <a:gd name="T21" fmla="*/ 0 h 217"/>
                <a:gd name="T22" fmla="*/ 0 w 341"/>
                <a:gd name="T23" fmla="*/ 0 h 217"/>
                <a:gd name="T24" fmla="*/ 0 w 341"/>
                <a:gd name="T25" fmla="*/ 0 h 217"/>
                <a:gd name="T26" fmla="*/ 0 w 341"/>
                <a:gd name="T27" fmla="*/ 0 h 217"/>
                <a:gd name="T28" fmla="*/ 0 w 341"/>
                <a:gd name="T29" fmla="*/ 0 h 217"/>
                <a:gd name="T30" fmla="*/ 0 w 341"/>
                <a:gd name="T31" fmla="*/ 0 h 217"/>
                <a:gd name="T32" fmla="*/ 0 w 341"/>
                <a:gd name="T33" fmla="*/ 0 h 217"/>
                <a:gd name="T34" fmla="*/ 0 w 341"/>
                <a:gd name="T35" fmla="*/ 0 h 217"/>
                <a:gd name="T36" fmla="*/ 0 w 341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7"/>
                <a:gd name="T59" fmla="*/ 341 w 341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7">
                  <a:moveTo>
                    <a:pt x="106" y="0"/>
                  </a:moveTo>
                  <a:lnTo>
                    <a:pt x="229" y="7"/>
                  </a:lnTo>
                  <a:lnTo>
                    <a:pt x="277" y="20"/>
                  </a:lnTo>
                  <a:lnTo>
                    <a:pt x="312" y="46"/>
                  </a:lnTo>
                  <a:lnTo>
                    <a:pt x="333" y="81"/>
                  </a:lnTo>
                  <a:lnTo>
                    <a:pt x="341" y="120"/>
                  </a:lnTo>
                  <a:lnTo>
                    <a:pt x="334" y="158"/>
                  </a:lnTo>
                  <a:lnTo>
                    <a:pt x="315" y="190"/>
                  </a:lnTo>
                  <a:lnTo>
                    <a:pt x="282" y="212"/>
                  </a:lnTo>
                  <a:lnTo>
                    <a:pt x="234" y="217"/>
                  </a:lnTo>
                  <a:lnTo>
                    <a:pt x="111" y="210"/>
                  </a:lnTo>
                  <a:lnTo>
                    <a:pt x="63" y="198"/>
                  </a:lnTo>
                  <a:lnTo>
                    <a:pt x="29" y="172"/>
                  </a:lnTo>
                  <a:lnTo>
                    <a:pt x="7" y="137"/>
                  </a:lnTo>
                  <a:lnTo>
                    <a:pt x="0" y="98"/>
                  </a:lnTo>
                  <a:lnTo>
                    <a:pt x="6" y="60"/>
                  </a:lnTo>
                  <a:lnTo>
                    <a:pt x="25" y="28"/>
                  </a:lnTo>
                  <a:lnTo>
                    <a:pt x="59" y="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14" name="Freeform 210"/>
            <p:cNvSpPr>
              <a:spLocks/>
            </p:cNvSpPr>
            <p:nvPr/>
          </p:nvSpPr>
          <p:spPr bwMode="auto">
            <a:xfrm>
              <a:off x="4316" y="1479"/>
              <a:ext cx="21" cy="44"/>
            </a:xfrm>
            <a:custGeom>
              <a:avLst/>
              <a:gdLst>
                <a:gd name="T0" fmla="*/ 0 w 213"/>
                <a:gd name="T1" fmla="*/ 0 h 523"/>
                <a:gd name="T2" fmla="*/ 0 w 213"/>
                <a:gd name="T3" fmla="*/ 0 h 523"/>
                <a:gd name="T4" fmla="*/ 0 w 213"/>
                <a:gd name="T5" fmla="*/ 0 h 523"/>
                <a:gd name="T6" fmla="*/ 0 w 213"/>
                <a:gd name="T7" fmla="*/ 0 h 523"/>
                <a:gd name="T8" fmla="*/ 0 w 213"/>
                <a:gd name="T9" fmla="*/ 0 h 523"/>
                <a:gd name="T10" fmla="*/ 0 w 213"/>
                <a:gd name="T11" fmla="*/ 0 h 523"/>
                <a:gd name="T12" fmla="*/ 0 w 213"/>
                <a:gd name="T13" fmla="*/ 0 h 523"/>
                <a:gd name="T14" fmla="*/ 0 w 213"/>
                <a:gd name="T15" fmla="*/ 0 h 523"/>
                <a:gd name="T16" fmla="*/ 0 w 213"/>
                <a:gd name="T17" fmla="*/ 0 h 523"/>
                <a:gd name="T18" fmla="*/ 0 w 213"/>
                <a:gd name="T19" fmla="*/ 0 h 523"/>
                <a:gd name="T20" fmla="*/ 0 w 213"/>
                <a:gd name="T21" fmla="*/ 0 h 523"/>
                <a:gd name="T22" fmla="*/ 0 w 213"/>
                <a:gd name="T23" fmla="*/ 0 h 523"/>
                <a:gd name="T24" fmla="*/ 0 w 213"/>
                <a:gd name="T25" fmla="*/ 0 h 523"/>
                <a:gd name="T26" fmla="*/ 0 w 213"/>
                <a:gd name="T27" fmla="*/ 0 h 523"/>
                <a:gd name="T28" fmla="*/ 0 w 213"/>
                <a:gd name="T29" fmla="*/ 0 h 523"/>
                <a:gd name="T30" fmla="*/ 0 w 213"/>
                <a:gd name="T31" fmla="*/ 0 h 523"/>
                <a:gd name="T32" fmla="*/ 0 w 213"/>
                <a:gd name="T33" fmla="*/ 0 h 523"/>
                <a:gd name="T34" fmla="*/ 0 w 213"/>
                <a:gd name="T35" fmla="*/ 0 h 523"/>
                <a:gd name="T36" fmla="*/ 0 w 213"/>
                <a:gd name="T37" fmla="*/ 0 h 523"/>
                <a:gd name="T38" fmla="*/ 0 w 213"/>
                <a:gd name="T39" fmla="*/ 0 h 523"/>
                <a:gd name="T40" fmla="*/ 0 w 213"/>
                <a:gd name="T41" fmla="*/ 0 h 523"/>
                <a:gd name="T42" fmla="*/ 0 w 213"/>
                <a:gd name="T43" fmla="*/ 0 h 523"/>
                <a:gd name="T44" fmla="*/ 0 w 213"/>
                <a:gd name="T45" fmla="*/ 0 h 523"/>
                <a:gd name="T46" fmla="*/ 0 w 213"/>
                <a:gd name="T47" fmla="*/ 0 h 523"/>
                <a:gd name="T48" fmla="*/ 0 w 213"/>
                <a:gd name="T49" fmla="*/ 0 h 523"/>
                <a:gd name="T50" fmla="*/ 0 w 213"/>
                <a:gd name="T51" fmla="*/ 0 h 523"/>
                <a:gd name="T52" fmla="*/ 0 w 213"/>
                <a:gd name="T53" fmla="*/ 0 h 523"/>
                <a:gd name="T54" fmla="*/ 0 w 213"/>
                <a:gd name="T55" fmla="*/ 0 h 523"/>
                <a:gd name="T56" fmla="*/ 0 w 213"/>
                <a:gd name="T57" fmla="*/ 0 h 523"/>
                <a:gd name="T58" fmla="*/ 0 w 213"/>
                <a:gd name="T59" fmla="*/ 0 h 523"/>
                <a:gd name="T60" fmla="*/ 0 w 213"/>
                <a:gd name="T61" fmla="*/ 0 h 523"/>
                <a:gd name="T62" fmla="*/ 0 w 213"/>
                <a:gd name="T63" fmla="*/ 0 h 523"/>
                <a:gd name="T64" fmla="*/ 0 w 213"/>
                <a:gd name="T65" fmla="*/ 0 h 523"/>
                <a:gd name="T66" fmla="*/ 0 w 213"/>
                <a:gd name="T67" fmla="*/ 0 h 523"/>
                <a:gd name="T68" fmla="*/ 0 w 213"/>
                <a:gd name="T69" fmla="*/ 0 h 5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3"/>
                <a:gd name="T106" fmla="*/ 0 h 523"/>
                <a:gd name="T107" fmla="*/ 213 w 213"/>
                <a:gd name="T108" fmla="*/ 523 h 5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3" h="523">
                  <a:moveTo>
                    <a:pt x="7" y="415"/>
                  </a:moveTo>
                  <a:lnTo>
                    <a:pt x="0" y="98"/>
                  </a:lnTo>
                  <a:lnTo>
                    <a:pt x="1" y="74"/>
                  </a:lnTo>
                  <a:lnTo>
                    <a:pt x="7" y="53"/>
                  </a:lnTo>
                  <a:lnTo>
                    <a:pt x="17" y="36"/>
                  </a:lnTo>
                  <a:lnTo>
                    <a:pt x="29" y="22"/>
                  </a:lnTo>
                  <a:lnTo>
                    <a:pt x="44" y="12"/>
                  </a:lnTo>
                  <a:lnTo>
                    <a:pt x="62" y="5"/>
                  </a:lnTo>
                  <a:lnTo>
                    <a:pt x="80" y="1"/>
                  </a:lnTo>
                  <a:lnTo>
                    <a:pt x="99" y="0"/>
                  </a:lnTo>
                  <a:lnTo>
                    <a:pt x="118" y="3"/>
                  </a:lnTo>
                  <a:lnTo>
                    <a:pt x="138" y="9"/>
                  </a:lnTo>
                  <a:lnTo>
                    <a:pt x="155" y="18"/>
                  </a:lnTo>
                  <a:lnTo>
                    <a:pt x="171" y="31"/>
                  </a:lnTo>
                  <a:lnTo>
                    <a:pt x="185" y="46"/>
                  </a:lnTo>
                  <a:lnTo>
                    <a:pt x="196" y="65"/>
                  </a:lnTo>
                  <a:lnTo>
                    <a:pt x="203" y="86"/>
                  </a:lnTo>
                  <a:lnTo>
                    <a:pt x="206" y="110"/>
                  </a:lnTo>
                  <a:lnTo>
                    <a:pt x="213" y="427"/>
                  </a:lnTo>
                  <a:lnTo>
                    <a:pt x="211" y="452"/>
                  </a:lnTo>
                  <a:lnTo>
                    <a:pt x="206" y="473"/>
                  </a:lnTo>
                  <a:lnTo>
                    <a:pt x="196" y="489"/>
                  </a:lnTo>
                  <a:lnTo>
                    <a:pt x="183" y="502"/>
                  </a:lnTo>
                  <a:lnTo>
                    <a:pt x="168" y="512"/>
                  </a:lnTo>
                  <a:lnTo>
                    <a:pt x="151" y="518"/>
                  </a:lnTo>
                  <a:lnTo>
                    <a:pt x="133" y="522"/>
                  </a:lnTo>
                  <a:lnTo>
                    <a:pt x="113" y="523"/>
                  </a:lnTo>
                  <a:lnTo>
                    <a:pt x="92" y="521"/>
                  </a:lnTo>
                  <a:lnTo>
                    <a:pt x="73" y="516"/>
                  </a:lnTo>
                  <a:lnTo>
                    <a:pt x="55" y="507"/>
                  </a:lnTo>
                  <a:lnTo>
                    <a:pt x="40" y="494"/>
                  </a:lnTo>
                  <a:lnTo>
                    <a:pt x="27" y="479"/>
                  </a:lnTo>
                  <a:lnTo>
                    <a:pt x="18" y="460"/>
                  </a:lnTo>
                  <a:lnTo>
                    <a:pt x="11" y="439"/>
                  </a:lnTo>
                  <a:lnTo>
                    <a:pt x="7" y="4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15" name="Freeform 211"/>
            <p:cNvSpPr>
              <a:spLocks/>
            </p:cNvSpPr>
            <p:nvPr/>
          </p:nvSpPr>
          <p:spPr bwMode="auto">
            <a:xfrm>
              <a:off x="4242" y="1501"/>
              <a:ext cx="20" cy="17"/>
            </a:xfrm>
            <a:custGeom>
              <a:avLst/>
              <a:gdLst>
                <a:gd name="T0" fmla="*/ 0 w 199"/>
                <a:gd name="T1" fmla="*/ 0 h 203"/>
                <a:gd name="T2" fmla="*/ 0 w 199"/>
                <a:gd name="T3" fmla="*/ 0 h 203"/>
                <a:gd name="T4" fmla="*/ 0 w 199"/>
                <a:gd name="T5" fmla="*/ 0 h 203"/>
                <a:gd name="T6" fmla="*/ 0 w 199"/>
                <a:gd name="T7" fmla="*/ 0 h 203"/>
                <a:gd name="T8" fmla="*/ 0 w 199"/>
                <a:gd name="T9" fmla="*/ 0 h 203"/>
                <a:gd name="T10" fmla="*/ 0 w 199"/>
                <a:gd name="T11" fmla="*/ 0 h 203"/>
                <a:gd name="T12" fmla="*/ 0 w 199"/>
                <a:gd name="T13" fmla="*/ 0 h 203"/>
                <a:gd name="T14" fmla="*/ 0 w 199"/>
                <a:gd name="T15" fmla="*/ 0 h 203"/>
                <a:gd name="T16" fmla="*/ 0 w 199"/>
                <a:gd name="T17" fmla="*/ 0 h 203"/>
                <a:gd name="T18" fmla="*/ 0 w 199"/>
                <a:gd name="T19" fmla="*/ 0 h 203"/>
                <a:gd name="T20" fmla="*/ 0 w 199"/>
                <a:gd name="T21" fmla="*/ 0 h 203"/>
                <a:gd name="T22" fmla="*/ 0 w 199"/>
                <a:gd name="T23" fmla="*/ 0 h 203"/>
                <a:gd name="T24" fmla="*/ 0 w 199"/>
                <a:gd name="T25" fmla="*/ 0 h 203"/>
                <a:gd name="T26" fmla="*/ 0 w 199"/>
                <a:gd name="T27" fmla="*/ 0 h 203"/>
                <a:gd name="T28" fmla="*/ 0 w 199"/>
                <a:gd name="T29" fmla="*/ 0 h 203"/>
                <a:gd name="T30" fmla="*/ 0 w 199"/>
                <a:gd name="T31" fmla="*/ 0 h 203"/>
                <a:gd name="T32" fmla="*/ 0 w 199"/>
                <a:gd name="T33" fmla="*/ 0 h 203"/>
                <a:gd name="T34" fmla="*/ 0 w 199"/>
                <a:gd name="T35" fmla="*/ 0 h 203"/>
                <a:gd name="T36" fmla="*/ 0 w 199"/>
                <a:gd name="T37" fmla="*/ 0 h 203"/>
                <a:gd name="T38" fmla="*/ 0 w 199"/>
                <a:gd name="T39" fmla="*/ 0 h 203"/>
                <a:gd name="T40" fmla="*/ 0 w 199"/>
                <a:gd name="T41" fmla="*/ 0 h 203"/>
                <a:gd name="T42" fmla="*/ 0 w 199"/>
                <a:gd name="T43" fmla="*/ 0 h 203"/>
                <a:gd name="T44" fmla="*/ 0 w 199"/>
                <a:gd name="T45" fmla="*/ 0 h 203"/>
                <a:gd name="T46" fmla="*/ 0 w 199"/>
                <a:gd name="T47" fmla="*/ 0 h 203"/>
                <a:gd name="T48" fmla="*/ 0 w 199"/>
                <a:gd name="T49" fmla="*/ 0 h 203"/>
                <a:gd name="T50" fmla="*/ 0 w 199"/>
                <a:gd name="T51" fmla="*/ 0 h 203"/>
                <a:gd name="T52" fmla="*/ 0 w 199"/>
                <a:gd name="T53" fmla="*/ 0 h 203"/>
                <a:gd name="T54" fmla="*/ 0 w 199"/>
                <a:gd name="T55" fmla="*/ 0 h 203"/>
                <a:gd name="T56" fmla="*/ 0 w 199"/>
                <a:gd name="T57" fmla="*/ 0 h 203"/>
                <a:gd name="T58" fmla="*/ 0 w 199"/>
                <a:gd name="T59" fmla="*/ 0 h 203"/>
                <a:gd name="T60" fmla="*/ 0 w 199"/>
                <a:gd name="T61" fmla="*/ 0 h 203"/>
                <a:gd name="T62" fmla="*/ 0 w 199"/>
                <a:gd name="T63" fmla="*/ 0 h 203"/>
                <a:gd name="T64" fmla="*/ 0 w 199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203"/>
                <a:gd name="T101" fmla="*/ 199 w 199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203">
                  <a:moveTo>
                    <a:pt x="101" y="203"/>
                  </a:moveTo>
                  <a:lnTo>
                    <a:pt x="81" y="199"/>
                  </a:lnTo>
                  <a:lnTo>
                    <a:pt x="63" y="192"/>
                  </a:lnTo>
                  <a:lnTo>
                    <a:pt x="45" y="182"/>
                  </a:lnTo>
                  <a:lnTo>
                    <a:pt x="30" y="168"/>
                  </a:lnTo>
                  <a:lnTo>
                    <a:pt x="18" y="153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7" y="56"/>
                  </a:lnTo>
                  <a:lnTo>
                    <a:pt x="16" y="39"/>
                  </a:lnTo>
                  <a:lnTo>
                    <a:pt x="27" y="26"/>
                  </a:lnTo>
                  <a:lnTo>
                    <a:pt x="42" y="14"/>
                  </a:lnTo>
                  <a:lnTo>
                    <a:pt x="59" y="6"/>
                  </a:lnTo>
                  <a:lnTo>
                    <a:pt x="77" y="1"/>
                  </a:lnTo>
                  <a:lnTo>
                    <a:pt x="97" y="0"/>
                  </a:lnTo>
                  <a:lnTo>
                    <a:pt x="117" y="3"/>
                  </a:lnTo>
                  <a:lnTo>
                    <a:pt x="136" y="10"/>
                  </a:lnTo>
                  <a:lnTo>
                    <a:pt x="153" y="20"/>
                  </a:lnTo>
                  <a:lnTo>
                    <a:pt x="168" y="34"/>
                  </a:lnTo>
                  <a:lnTo>
                    <a:pt x="181" y="49"/>
                  </a:lnTo>
                  <a:lnTo>
                    <a:pt x="191" y="67"/>
                  </a:lnTo>
                  <a:lnTo>
                    <a:pt x="197" y="87"/>
                  </a:lnTo>
                  <a:lnTo>
                    <a:pt x="199" y="107"/>
                  </a:lnTo>
                  <a:lnTo>
                    <a:pt x="197" y="128"/>
                  </a:lnTo>
                  <a:lnTo>
                    <a:pt x="192" y="147"/>
                  </a:lnTo>
                  <a:lnTo>
                    <a:pt x="183" y="163"/>
                  </a:lnTo>
                  <a:lnTo>
                    <a:pt x="171" y="177"/>
                  </a:lnTo>
                  <a:lnTo>
                    <a:pt x="156" y="188"/>
                  </a:lnTo>
                  <a:lnTo>
                    <a:pt x="140" y="196"/>
                  </a:lnTo>
                  <a:lnTo>
                    <a:pt x="122" y="202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16" name="Freeform 212"/>
            <p:cNvSpPr>
              <a:spLocks/>
            </p:cNvSpPr>
            <p:nvPr/>
          </p:nvSpPr>
          <p:spPr bwMode="auto">
            <a:xfrm>
              <a:off x="4283" y="1503"/>
              <a:ext cx="20" cy="17"/>
            </a:xfrm>
            <a:custGeom>
              <a:avLst/>
              <a:gdLst>
                <a:gd name="T0" fmla="*/ 0 w 198"/>
                <a:gd name="T1" fmla="*/ 0 h 202"/>
                <a:gd name="T2" fmla="*/ 0 w 198"/>
                <a:gd name="T3" fmla="*/ 0 h 202"/>
                <a:gd name="T4" fmla="*/ 0 w 198"/>
                <a:gd name="T5" fmla="*/ 0 h 202"/>
                <a:gd name="T6" fmla="*/ 0 w 198"/>
                <a:gd name="T7" fmla="*/ 0 h 202"/>
                <a:gd name="T8" fmla="*/ 0 w 198"/>
                <a:gd name="T9" fmla="*/ 0 h 202"/>
                <a:gd name="T10" fmla="*/ 0 w 198"/>
                <a:gd name="T11" fmla="*/ 0 h 202"/>
                <a:gd name="T12" fmla="*/ 0 w 198"/>
                <a:gd name="T13" fmla="*/ 0 h 202"/>
                <a:gd name="T14" fmla="*/ 0 w 198"/>
                <a:gd name="T15" fmla="*/ 0 h 202"/>
                <a:gd name="T16" fmla="*/ 0 w 198"/>
                <a:gd name="T17" fmla="*/ 0 h 202"/>
                <a:gd name="T18" fmla="*/ 0 w 198"/>
                <a:gd name="T19" fmla="*/ 0 h 202"/>
                <a:gd name="T20" fmla="*/ 0 w 198"/>
                <a:gd name="T21" fmla="*/ 0 h 202"/>
                <a:gd name="T22" fmla="*/ 0 w 198"/>
                <a:gd name="T23" fmla="*/ 0 h 202"/>
                <a:gd name="T24" fmla="*/ 0 w 198"/>
                <a:gd name="T25" fmla="*/ 0 h 202"/>
                <a:gd name="T26" fmla="*/ 0 w 198"/>
                <a:gd name="T27" fmla="*/ 0 h 202"/>
                <a:gd name="T28" fmla="*/ 0 w 198"/>
                <a:gd name="T29" fmla="*/ 0 h 202"/>
                <a:gd name="T30" fmla="*/ 0 w 198"/>
                <a:gd name="T31" fmla="*/ 0 h 202"/>
                <a:gd name="T32" fmla="*/ 0 w 198"/>
                <a:gd name="T33" fmla="*/ 0 h 202"/>
                <a:gd name="T34" fmla="*/ 0 w 198"/>
                <a:gd name="T35" fmla="*/ 0 h 202"/>
                <a:gd name="T36" fmla="*/ 0 w 198"/>
                <a:gd name="T37" fmla="*/ 0 h 202"/>
                <a:gd name="T38" fmla="*/ 0 w 198"/>
                <a:gd name="T39" fmla="*/ 0 h 202"/>
                <a:gd name="T40" fmla="*/ 0 w 198"/>
                <a:gd name="T41" fmla="*/ 0 h 202"/>
                <a:gd name="T42" fmla="*/ 0 w 198"/>
                <a:gd name="T43" fmla="*/ 0 h 202"/>
                <a:gd name="T44" fmla="*/ 0 w 198"/>
                <a:gd name="T45" fmla="*/ 0 h 202"/>
                <a:gd name="T46" fmla="*/ 0 w 198"/>
                <a:gd name="T47" fmla="*/ 0 h 202"/>
                <a:gd name="T48" fmla="*/ 0 w 198"/>
                <a:gd name="T49" fmla="*/ 0 h 202"/>
                <a:gd name="T50" fmla="*/ 0 w 198"/>
                <a:gd name="T51" fmla="*/ 0 h 202"/>
                <a:gd name="T52" fmla="*/ 0 w 198"/>
                <a:gd name="T53" fmla="*/ 0 h 202"/>
                <a:gd name="T54" fmla="*/ 0 w 198"/>
                <a:gd name="T55" fmla="*/ 0 h 202"/>
                <a:gd name="T56" fmla="*/ 0 w 198"/>
                <a:gd name="T57" fmla="*/ 0 h 202"/>
                <a:gd name="T58" fmla="*/ 0 w 198"/>
                <a:gd name="T59" fmla="*/ 0 h 202"/>
                <a:gd name="T60" fmla="*/ 0 w 198"/>
                <a:gd name="T61" fmla="*/ 0 h 202"/>
                <a:gd name="T62" fmla="*/ 0 w 198"/>
                <a:gd name="T63" fmla="*/ 0 h 202"/>
                <a:gd name="T64" fmla="*/ 0 w 198"/>
                <a:gd name="T65" fmla="*/ 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02"/>
                <a:gd name="T101" fmla="*/ 198 w 198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02">
                  <a:moveTo>
                    <a:pt x="101" y="202"/>
                  </a:moveTo>
                  <a:lnTo>
                    <a:pt x="81" y="199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8"/>
                  </a:lnTo>
                  <a:lnTo>
                    <a:pt x="19" y="153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7" y="55"/>
                  </a:lnTo>
                  <a:lnTo>
                    <a:pt x="17" y="39"/>
                  </a:lnTo>
                  <a:lnTo>
                    <a:pt x="28" y="25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8" y="1"/>
                  </a:lnTo>
                  <a:lnTo>
                    <a:pt x="97" y="0"/>
                  </a:lnTo>
                  <a:lnTo>
                    <a:pt x="117" y="3"/>
                  </a:lnTo>
                  <a:lnTo>
                    <a:pt x="135" y="10"/>
                  </a:lnTo>
                  <a:lnTo>
                    <a:pt x="153" y="20"/>
                  </a:lnTo>
                  <a:lnTo>
                    <a:pt x="168" y="34"/>
                  </a:lnTo>
                  <a:lnTo>
                    <a:pt x="180" y="49"/>
                  </a:lnTo>
                  <a:lnTo>
                    <a:pt x="190" y="67"/>
                  </a:lnTo>
                  <a:lnTo>
                    <a:pt x="196" y="87"/>
                  </a:lnTo>
                  <a:lnTo>
                    <a:pt x="198" y="107"/>
                  </a:lnTo>
                  <a:lnTo>
                    <a:pt x="196" y="128"/>
                  </a:lnTo>
                  <a:lnTo>
                    <a:pt x="191" y="147"/>
                  </a:lnTo>
                  <a:lnTo>
                    <a:pt x="182" y="163"/>
                  </a:lnTo>
                  <a:lnTo>
                    <a:pt x="171" y="177"/>
                  </a:lnTo>
                  <a:lnTo>
                    <a:pt x="156" y="188"/>
                  </a:lnTo>
                  <a:lnTo>
                    <a:pt x="140" y="196"/>
                  </a:lnTo>
                  <a:lnTo>
                    <a:pt x="121" y="201"/>
                  </a:lnTo>
                  <a:lnTo>
                    <a:pt x="101" y="20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17" name="Freeform 213"/>
            <p:cNvSpPr>
              <a:spLocks/>
            </p:cNvSpPr>
            <p:nvPr/>
          </p:nvSpPr>
          <p:spPr bwMode="auto">
            <a:xfrm>
              <a:off x="4236" y="1474"/>
              <a:ext cx="34" cy="19"/>
            </a:xfrm>
            <a:custGeom>
              <a:avLst/>
              <a:gdLst>
                <a:gd name="T0" fmla="*/ 0 w 341"/>
                <a:gd name="T1" fmla="*/ 0 h 218"/>
                <a:gd name="T2" fmla="*/ 0 w 341"/>
                <a:gd name="T3" fmla="*/ 0 h 218"/>
                <a:gd name="T4" fmla="*/ 0 w 341"/>
                <a:gd name="T5" fmla="*/ 0 h 218"/>
                <a:gd name="T6" fmla="*/ 0 w 341"/>
                <a:gd name="T7" fmla="*/ 0 h 218"/>
                <a:gd name="T8" fmla="*/ 0 w 341"/>
                <a:gd name="T9" fmla="*/ 0 h 218"/>
                <a:gd name="T10" fmla="*/ 0 w 341"/>
                <a:gd name="T11" fmla="*/ 0 h 218"/>
                <a:gd name="T12" fmla="*/ 0 w 341"/>
                <a:gd name="T13" fmla="*/ 0 h 218"/>
                <a:gd name="T14" fmla="*/ 0 w 341"/>
                <a:gd name="T15" fmla="*/ 0 h 218"/>
                <a:gd name="T16" fmla="*/ 0 w 341"/>
                <a:gd name="T17" fmla="*/ 0 h 218"/>
                <a:gd name="T18" fmla="*/ 0 w 341"/>
                <a:gd name="T19" fmla="*/ 0 h 218"/>
                <a:gd name="T20" fmla="*/ 0 w 341"/>
                <a:gd name="T21" fmla="*/ 0 h 218"/>
                <a:gd name="T22" fmla="*/ 0 w 341"/>
                <a:gd name="T23" fmla="*/ 0 h 218"/>
                <a:gd name="T24" fmla="*/ 0 w 341"/>
                <a:gd name="T25" fmla="*/ 0 h 218"/>
                <a:gd name="T26" fmla="*/ 0 w 341"/>
                <a:gd name="T27" fmla="*/ 0 h 218"/>
                <a:gd name="T28" fmla="*/ 0 w 341"/>
                <a:gd name="T29" fmla="*/ 0 h 218"/>
                <a:gd name="T30" fmla="*/ 0 w 341"/>
                <a:gd name="T31" fmla="*/ 0 h 218"/>
                <a:gd name="T32" fmla="*/ 0 w 341"/>
                <a:gd name="T33" fmla="*/ 0 h 218"/>
                <a:gd name="T34" fmla="*/ 0 w 341"/>
                <a:gd name="T35" fmla="*/ 0 h 218"/>
                <a:gd name="T36" fmla="*/ 0 w 341"/>
                <a:gd name="T37" fmla="*/ 0 h 2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8"/>
                <a:gd name="T59" fmla="*/ 341 w 341"/>
                <a:gd name="T60" fmla="*/ 218 h 2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8">
                  <a:moveTo>
                    <a:pt x="105" y="0"/>
                  </a:moveTo>
                  <a:lnTo>
                    <a:pt x="229" y="8"/>
                  </a:lnTo>
                  <a:lnTo>
                    <a:pt x="277" y="20"/>
                  </a:lnTo>
                  <a:lnTo>
                    <a:pt x="312" y="46"/>
                  </a:lnTo>
                  <a:lnTo>
                    <a:pt x="333" y="82"/>
                  </a:lnTo>
                  <a:lnTo>
                    <a:pt x="341" y="120"/>
                  </a:lnTo>
                  <a:lnTo>
                    <a:pt x="335" y="158"/>
                  </a:lnTo>
                  <a:lnTo>
                    <a:pt x="315" y="190"/>
                  </a:lnTo>
                  <a:lnTo>
                    <a:pt x="281" y="212"/>
                  </a:lnTo>
                  <a:lnTo>
                    <a:pt x="233" y="218"/>
                  </a:lnTo>
                  <a:lnTo>
                    <a:pt x="110" y="210"/>
                  </a:lnTo>
                  <a:lnTo>
                    <a:pt x="63" y="197"/>
                  </a:lnTo>
                  <a:lnTo>
                    <a:pt x="28" y="172"/>
                  </a:lnTo>
                  <a:lnTo>
                    <a:pt x="7" y="136"/>
                  </a:lnTo>
                  <a:lnTo>
                    <a:pt x="0" y="98"/>
                  </a:lnTo>
                  <a:lnTo>
                    <a:pt x="6" y="60"/>
                  </a:lnTo>
                  <a:lnTo>
                    <a:pt x="25" y="28"/>
                  </a:lnTo>
                  <a:lnTo>
                    <a:pt x="59" y="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18" name="Freeform 214"/>
            <p:cNvSpPr>
              <a:spLocks/>
            </p:cNvSpPr>
            <p:nvPr/>
          </p:nvSpPr>
          <p:spPr bwMode="auto">
            <a:xfrm>
              <a:off x="4205" y="1499"/>
              <a:ext cx="28" cy="18"/>
            </a:xfrm>
            <a:custGeom>
              <a:avLst/>
              <a:gdLst>
                <a:gd name="T0" fmla="*/ 0 w 281"/>
                <a:gd name="T1" fmla="*/ 0 h 215"/>
                <a:gd name="T2" fmla="*/ 0 w 281"/>
                <a:gd name="T3" fmla="*/ 0 h 215"/>
                <a:gd name="T4" fmla="*/ 0 w 281"/>
                <a:gd name="T5" fmla="*/ 0 h 215"/>
                <a:gd name="T6" fmla="*/ 0 w 281"/>
                <a:gd name="T7" fmla="*/ 0 h 215"/>
                <a:gd name="T8" fmla="*/ 0 w 281"/>
                <a:gd name="T9" fmla="*/ 0 h 215"/>
                <a:gd name="T10" fmla="*/ 0 w 281"/>
                <a:gd name="T11" fmla="*/ 0 h 215"/>
                <a:gd name="T12" fmla="*/ 0 w 281"/>
                <a:gd name="T13" fmla="*/ 0 h 215"/>
                <a:gd name="T14" fmla="*/ 0 w 281"/>
                <a:gd name="T15" fmla="*/ 0 h 215"/>
                <a:gd name="T16" fmla="*/ 0 w 281"/>
                <a:gd name="T17" fmla="*/ 0 h 215"/>
                <a:gd name="T18" fmla="*/ 0 w 281"/>
                <a:gd name="T19" fmla="*/ 0 h 215"/>
                <a:gd name="T20" fmla="*/ 0 w 281"/>
                <a:gd name="T21" fmla="*/ 0 h 215"/>
                <a:gd name="T22" fmla="*/ 0 w 281"/>
                <a:gd name="T23" fmla="*/ 0 h 215"/>
                <a:gd name="T24" fmla="*/ 0 w 281"/>
                <a:gd name="T25" fmla="*/ 0 h 215"/>
                <a:gd name="T26" fmla="*/ 0 w 281"/>
                <a:gd name="T27" fmla="*/ 0 h 215"/>
                <a:gd name="T28" fmla="*/ 0 w 281"/>
                <a:gd name="T29" fmla="*/ 0 h 215"/>
                <a:gd name="T30" fmla="*/ 0 w 281"/>
                <a:gd name="T31" fmla="*/ 0 h 215"/>
                <a:gd name="T32" fmla="*/ 0 w 281"/>
                <a:gd name="T33" fmla="*/ 0 h 215"/>
                <a:gd name="T34" fmla="*/ 0 w 281"/>
                <a:gd name="T35" fmla="*/ 0 h 215"/>
                <a:gd name="T36" fmla="*/ 0 w 281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"/>
                <a:gd name="T58" fmla="*/ 0 h 215"/>
                <a:gd name="T59" fmla="*/ 281 w 281"/>
                <a:gd name="T60" fmla="*/ 215 h 2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" h="215">
                  <a:moveTo>
                    <a:pt x="105" y="0"/>
                  </a:moveTo>
                  <a:lnTo>
                    <a:pt x="170" y="5"/>
                  </a:lnTo>
                  <a:lnTo>
                    <a:pt x="218" y="16"/>
                  </a:lnTo>
                  <a:lnTo>
                    <a:pt x="253" y="42"/>
                  </a:lnTo>
                  <a:lnTo>
                    <a:pt x="274" y="76"/>
                  </a:lnTo>
                  <a:lnTo>
                    <a:pt x="281" y="116"/>
                  </a:lnTo>
                  <a:lnTo>
                    <a:pt x="275" y="154"/>
                  </a:lnTo>
                  <a:lnTo>
                    <a:pt x="256" y="186"/>
                  </a:lnTo>
                  <a:lnTo>
                    <a:pt x="222" y="209"/>
                  </a:lnTo>
                  <a:lnTo>
                    <a:pt x="176" y="215"/>
                  </a:lnTo>
                  <a:lnTo>
                    <a:pt x="110" y="210"/>
                  </a:lnTo>
                  <a:lnTo>
                    <a:pt x="63" y="198"/>
                  </a:lnTo>
                  <a:lnTo>
                    <a:pt x="28" y="172"/>
                  </a:lnTo>
                  <a:lnTo>
                    <a:pt x="7" y="136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5" y="27"/>
                  </a:lnTo>
                  <a:lnTo>
                    <a:pt x="59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19" name="Freeform 215"/>
            <p:cNvSpPr>
              <a:spLocks/>
            </p:cNvSpPr>
            <p:nvPr/>
          </p:nvSpPr>
          <p:spPr bwMode="auto">
            <a:xfrm>
              <a:off x="4277" y="1477"/>
              <a:ext cx="34" cy="18"/>
            </a:xfrm>
            <a:custGeom>
              <a:avLst/>
              <a:gdLst>
                <a:gd name="T0" fmla="*/ 0 w 341"/>
                <a:gd name="T1" fmla="*/ 0 h 217"/>
                <a:gd name="T2" fmla="*/ 0 w 341"/>
                <a:gd name="T3" fmla="*/ 0 h 217"/>
                <a:gd name="T4" fmla="*/ 0 w 341"/>
                <a:gd name="T5" fmla="*/ 0 h 217"/>
                <a:gd name="T6" fmla="*/ 0 w 341"/>
                <a:gd name="T7" fmla="*/ 0 h 217"/>
                <a:gd name="T8" fmla="*/ 0 w 341"/>
                <a:gd name="T9" fmla="*/ 0 h 217"/>
                <a:gd name="T10" fmla="*/ 0 w 341"/>
                <a:gd name="T11" fmla="*/ 0 h 217"/>
                <a:gd name="T12" fmla="*/ 0 w 341"/>
                <a:gd name="T13" fmla="*/ 0 h 217"/>
                <a:gd name="T14" fmla="*/ 0 w 341"/>
                <a:gd name="T15" fmla="*/ 0 h 217"/>
                <a:gd name="T16" fmla="*/ 0 w 341"/>
                <a:gd name="T17" fmla="*/ 0 h 217"/>
                <a:gd name="T18" fmla="*/ 0 w 341"/>
                <a:gd name="T19" fmla="*/ 0 h 217"/>
                <a:gd name="T20" fmla="*/ 0 w 341"/>
                <a:gd name="T21" fmla="*/ 0 h 217"/>
                <a:gd name="T22" fmla="*/ 0 w 341"/>
                <a:gd name="T23" fmla="*/ 0 h 217"/>
                <a:gd name="T24" fmla="*/ 0 w 341"/>
                <a:gd name="T25" fmla="*/ 0 h 217"/>
                <a:gd name="T26" fmla="*/ 0 w 341"/>
                <a:gd name="T27" fmla="*/ 0 h 217"/>
                <a:gd name="T28" fmla="*/ 0 w 341"/>
                <a:gd name="T29" fmla="*/ 0 h 217"/>
                <a:gd name="T30" fmla="*/ 0 w 341"/>
                <a:gd name="T31" fmla="*/ 0 h 217"/>
                <a:gd name="T32" fmla="*/ 0 w 341"/>
                <a:gd name="T33" fmla="*/ 0 h 217"/>
                <a:gd name="T34" fmla="*/ 0 w 341"/>
                <a:gd name="T35" fmla="*/ 0 h 217"/>
                <a:gd name="T36" fmla="*/ 0 w 341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7"/>
                <a:gd name="T59" fmla="*/ 341 w 341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7">
                  <a:moveTo>
                    <a:pt x="106" y="0"/>
                  </a:moveTo>
                  <a:lnTo>
                    <a:pt x="229" y="7"/>
                  </a:lnTo>
                  <a:lnTo>
                    <a:pt x="277" y="19"/>
                  </a:lnTo>
                  <a:lnTo>
                    <a:pt x="311" y="45"/>
                  </a:lnTo>
                  <a:lnTo>
                    <a:pt x="333" y="80"/>
                  </a:lnTo>
                  <a:lnTo>
                    <a:pt x="341" y="119"/>
                  </a:lnTo>
                  <a:lnTo>
                    <a:pt x="335" y="157"/>
                  </a:lnTo>
                  <a:lnTo>
                    <a:pt x="315" y="189"/>
                  </a:lnTo>
                  <a:lnTo>
                    <a:pt x="282" y="211"/>
                  </a:lnTo>
                  <a:lnTo>
                    <a:pt x="234" y="217"/>
                  </a:lnTo>
                  <a:lnTo>
                    <a:pt x="111" y="210"/>
                  </a:lnTo>
                  <a:lnTo>
                    <a:pt x="63" y="197"/>
                  </a:lnTo>
                  <a:lnTo>
                    <a:pt x="29" y="172"/>
                  </a:lnTo>
                  <a:lnTo>
                    <a:pt x="7" y="136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6" y="27"/>
                  </a:lnTo>
                  <a:lnTo>
                    <a:pt x="59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20" name="Freeform 216"/>
            <p:cNvSpPr>
              <a:spLocks/>
            </p:cNvSpPr>
            <p:nvPr/>
          </p:nvSpPr>
          <p:spPr bwMode="auto">
            <a:xfrm>
              <a:off x="4317" y="1478"/>
              <a:ext cx="21" cy="44"/>
            </a:xfrm>
            <a:custGeom>
              <a:avLst/>
              <a:gdLst>
                <a:gd name="T0" fmla="*/ 0 w 214"/>
                <a:gd name="T1" fmla="*/ 0 h 524"/>
                <a:gd name="T2" fmla="*/ 0 w 214"/>
                <a:gd name="T3" fmla="*/ 0 h 524"/>
                <a:gd name="T4" fmla="*/ 0 w 214"/>
                <a:gd name="T5" fmla="*/ 0 h 524"/>
                <a:gd name="T6" fmla="*/ 0 w 214"/>
                <a:gd name="T7" fmla="*/ 0 h 524"/>
                <a:gd name="T8" fmla="*/ 0 w 214"/>
                <a:gd name="T9" fmla="*/ 0 h 524"/>
                <a:gd name="T10" fmla="*/ 0 w 214"/>
                <a:gd name="T11" fmla="*/ 0 h 524"/>
                <a:gd name="T12" fmla="*/ 0 w 214"/>
                <a:gd name="T13" fmla="*/ 0 h 524"/>
                <a:gd name="T14" fmla="*/ 0 w 214"/>
                <a:gd name="T15" fmla="*/ 0 h 524"/>
                <a:gd name="T16" fmla="*/ 0 w 214"/>
                <a:gd name="T17" fmla="*/ 0 h 524"/>
                <a:gd name="T18" fmla="*/ 0 w 214"/>
                <a:gd name="T19" fmla="*/ 0 h 524"/>
                <a:gd name="T20" fmla="*/ 0 w 214"/>
                <a:gd name="T21" fmla="*/ 0 h 524"/>
                <a:gd name="T22" fmla="*/ 0 w 214"/>
                <a:gd name="T23" fmla="*/ 0 h 524"/>
                <a:gd name="T24" fmla="*/ 0 w 214"/>
                <a:gd name="T25" fmla="*/ 0 h 524"/>
                <a:gd name="T26" fmla="*/ 0 w 214"/>
                <a:gd name="T27" fmla="*/ 0 h 524"/>
                <a:gd name="T28" fmla="*/ 0 w 214"/>
                <a:gd name="T29" fmla="*/ 0 h 524"/>
                <a:gd name="T30" fmla="*/ 0 w 214"/>
                <a:gd name="T31" fmla="*/ 0 h 524"/>
                <a:gd name="T32" fmla="*/ 0 w 214"/>
                <a:gd name="T33" fmla="*/ 0 h 524"/>
                <a:gd name="T34" fmla="*/ 0 w 214"/>
                <a:gd name="T35" fmla="*/ 0 h 524"/>
                <a:gd name="T36" fmla="*/ 0 w 214"/>
                <a:gd name="T37" fmla="*/ 0 h 524"/>
                <a:gd name="T38" fmla="*/ 0 w 214"/>
                <a:gd name="T39" fmla="*/ 0 h 524"/>
                <a:gd name="T40" fmla="*/ 0 w 214"/>
                <a:gd name="T41" fmla="*/ 0 h 524"/>
                <a:gd name="T42" fmla="*/ 0 w 214"/>
                <a:gd name="T43" fmla="*/ 0 h 524"/>
                <a:gd name="T44" fmla="*/ 0 w 214"/>
                <a:gd name="T45" fmla="*/ 0 h 524"/>
                <a:gd name="T46" fmla="*/ 0 w 214"/>
                <a:gd name="T47" fmla="*/ 0 h 524"/>
                <a:gd name="T48" fmla="*/ 0 w 214"/>
                <a:gd name="T49" fmla="*/ 0 h 524"/>
                <a:gd name="T50" fmla="*/ 0 w 214"/>
                <a:gd name="T51" fmla="*/ 0 h 524"/>
                <a:gd name="T52" fmla="*/ 0 w 214"/>
                <a:gd name="T53" fmla="*/ 0 h 524"/>
                <a:gd name="T54" fmla="*/ 0 w 214"/>
                <a:gd name="T55" fmla="*/ 0 h 524"/>
                <a:gd name="T56" fmla="*/ 0 w 214"/>
                <a:gd name="T57" fmla="*/ 0 h 524"/>
                <a:gd name="T58" fmla="*/ 0 w 214"/>
                <a:gd name="T59" fmla="*/ 0 h 524"/>
                <a:gd name="T60" fmla="*/ 0 w 214"/>
                <a:gd name="T61" fmla="*/ 0 h 524"/>
                <a:gd name="T62" fmla="*/ 0 w 214"/>
                <a:gd name="T63" fmla="*/ 0 h 524"/>
                <a:gd name="T64" fmla="*/ 0 w 214"/>
                <a:gd name="T65" fmla="*/ 0 h 524"/>
                <a:gd name="T66" fmla="*/ 0 w 214"/>
                <a:gd name="T67" fmla="*/ 0 h 524"/>
                <a:gd name="T68" fmla="*/ 0 w 214"/>
                <a:gd name="T69" fmla="*/ 0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4"/>
                <a:gd name="T106" fmla="*/ 0 h 524"/>
                <a:gd name="T107" fmla="*/ 214 w 214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4" h="524">
                  <a:moveTo>
                    <a:pt x="8" y="415"/>
                  </a:moveTo>
                  <a:lnTo>
                    <a:pt x="0" y="99"/>
                  </a:lnTo>
                  <a:lnTo>
                    <a:pt x="2" y="75"/>
                  </a:lnTo>
                  <a:lnTo>
                    <a:pt x="7" y="53"/>
                  </a:lnTo>
                  <a:lnTo>
                    <a:pt x="17" y="37"/>
                  </a:lnTo>
                  <a:lnTo>
                    <a:pt x="30" y="22"/>
                  </a:lnTo>
                  <a:lnTo>
                    <a:pt x="44" y="12"/>
                  </a:lnTo>
                  <a:lnTo>
                    <a:pt x="62" y="5"/>
                  </a:lnTo>
                  <a:lnTo>
                    <a:pt x="80" y="0"/>
                  </a:lnTo>
                  <a:lnTo>
                    <a:pt x="99" y="0"/>
                  </a:lnTo>
                  <a:lnTo>
                    <a:pt x="120" y="3"/>
                  </a:lnTo>
                  <a:lnTo>
                    <a:pt x="138" y="10"/>
                  </a:lnTo>
                  <a:lnTo>
                    <a:pt x="156" y="19"/>
                  </a:lnTo>
                  <a:lnTo>
                    <a:pt x="172" y="31"/>
                  </a:lnTo>
                  <a:lnTo>
                    <a:pt x="186" y="47"/>
                  </a:lnTo>
                  <a:lnTo>
                    <a:pt x="196" y="66"/>
                  </a:lnTo>
                  <a:lnTo>
                    <a:pt x="203" y="86"/>
                  </a:lnTo>
                  <a:lnTo>
                    <a:pt x="206" y="111"/>
                  </a:lnTo>
                  <a:lnTo>
                    <a:pt x="214" y="428"/>
                  </a:lnTo>
                  <a:lnTo>
                    <a:pt x="212" y="453"/>
                  </a:lnTo>
                  <a:lnTo>
                    <a:pt x="207" y="473"/>
                  </a:lnTo>
                  <a:lnTo>
                    <a:pt x="197" y="490"/>
                  </a:lnTo>
                  <a:lnTo>
                    <a:pt x="185" y="502"/>
                  </a:lnTo>
                  <a:lnTo>
                    <a:pt x="169" y="513"/>
                  </a:lnTo>
                  <a:lnTo>
                    <a:pt x="152" y="519"/>
                  </a:lnTo>
                  <a:lnTo>
                    <a:pt x="134" y="523"/>
                  </a:lnTo>
                  <a:lnTo>
                    <a:pt x="115" y="524"/>
                  </a:lnTo>
                  <a:lnTo>
                    <a:pt x="93" y="522"/>
                  </a:lnTo>
                  <a:lnTo>
                    <a:pt x="74" y="517"/>
                  </a:lnTo>
                  <a:lnTo>
                    <a:pt x="56" y="508"/>
                  </a:lnTo>
                  <a:lnTo>
                    <a:pt x="40" y="495"/>
                  </a:lnTo>
                  <a:lnTo>
                    <a:pt x="28" y="480"/>
                  </a:lnTo>
                  <a:lnTo>
                    <a:pt x="18" y="461"/>
                  </a:lnTo>
                  <a:lnTo>
                    <a:pt x="11" y="439"/>
                  </a:lnTo>
                  <a:lnTo>
                    <a:pt x="8" y="41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21" name="Freeform 217"/>
            <p:cNvSpPr>
              <a:spLocks/>
            </p:cNvSpPr>
            <p:nvPr/>
          </p:nvSpPr>
          <p:spPr bwMode="auto">
            <a:xfrm>
              <a:off x="4244" y="1500"/>
              <a:ext cx="20" cy="17"/>
            </a:xfrm>
            <a:custGeom>
              <a:avLst/>
              <a:gdLst>
                <a:gd name="T0" fmla="*/ 0 w 199"/>
                <a:gd name="T1" fmla="*/ 0 h 203"/>
                <a:gd name="T2" fmla="*/ 0 w 199"/>
                <a:gd name="T3" fmla="*/ 0 h 203"/>
                <a:gd name="T4" fmla="*/ 0 w 199"/>
                <a:gd name="T5" fmla="*/ 0 h 203"/>
                <a:gd name="T6" fmla="*/ 0 w 199"/>
                <a:gd name="T7" fmla="*/ 0 h 203"/>
                <a:gd name="T8" fmla="*/ 0 w 199"/>
                <a:gd name="T9" fmla="*/ 0 h 203"/>
                <a:gd name="T10" fmla="*/ 0 w 199"/>
                <a:gd name="T11" fmla="*/ 0 h 203"/>
                <a:gd name="T12" fmla="*/ 0 w 199"/>
                <a:gd name="T13" fmla="*/ 0 h 203"/>
                <a:gd name="T14" fmla="*/ 0 w 199"/>
                <a:gd name="T15" fmla="*/ 0 h 203"/>
                <a:gd name="T16" fmla="*/ 0 w 199"/>
                <a:gd name="T17" fmla="*/ 0 h 203"/>
                <a:gd name="T18" fmla="*/ 0 w 199"/>
                <a:gd name="T19" fmla="*/ 0 h 203"/>
                <a:gd name="T20" fmla="*/ 0 w 199"/>
                <a:gd name="T21" fmla="*/ 0 h 203"/>
                <a:gd name="T22" fmla="*/ 0 w 199"/>
                <a:gd name="T23" fmla="*/ 0 h 203"/>
                <a:gd name="T24" fmla="*/ 0 w 199"/>
                <a:gd name="T25" fmla="*/ 0 h 203"/>
                <a:gd name="T26" fmla="*/ 0 w 199"/>
                <a:gd name="T27" fmla="*/ 0 h 203"/>
                <a:gd name="T28" fmla="*/ 0 w 199"/>
                <a:gd name="T29" fmla="*/ 0 h 203"/>
                <a:gd name="T30" fmla="*/ 0 w 199"/>
                <a:gd name="T31" fmla="*/ 0 h 203"/>
                <a:gd name="T32" fmla="*/ 0 w 199"/>
                <a:gd name="T33" fmla="*/ 0 h 203"/>
                <a:gd name="T34" fmla="*/ 0 w 199"/>
                <a:gd name="T35" fmla="*/ 0 h 203"/>
                <a:gd name="T36" fmla="*/ 0 w 199"/>
                <a:gd name="T37" fmla="*/ 0 h 203"/>
                <a:gd name="T38" fmla="*/ 0 w 199"/>
                <a:gd name="T39" fmla="*/ 0 h 203"/>
                <a:gd name="T40" fmla="*/ 0 w 199"/>
                <a:gd name="T41" fmla="*/ 0 h 203"/>
                <a:gd name="T42" fmla="*/ 0 w 199"/>
                <a:gd name="T43" fmla="*/ 0 h 203"/>
                <a:gd name="T44" fmla="*/ 0 w 199"/>
                <a:gd name="T45" fmla="*/ 0 h 203"/>
                <a:gd name="T46" fmla="*/ 0 w 199"/>
                <a:gd name="T47" fmla="*/ 0 h 203"/>
                <a:gd name="T48" fmla="*/ 0 w 199"/>
                <a:gd name="T49" fmla="*/ 0 h 203"/>
                <a:gd name="T50" fmla="*/ 0 w 199"/>
                <a:gd name="T51" fmla="*/ 0 h 203"/>
                <a:gd name="T52" fmla="*/ 0 w 199"/>
                <a:gd name="T53" fmla="*/ 0 h 203"/>
                <a:gd name="T54" fmla="*/ 0 w 199"/>
                <a:gd name="T55" fmla="*/ 0 h 203"/>
                <a:gd name="T56" fmla="*/ 0 w 199"/>
                <a:gd name="T57" fmla="*/ 0 h 203"/>
                <a:gd name="T58" fmla="*/ 0 w 199"/>
                <a:gd name="T59" fmla="*/ 0 h 203"/>
                <a:gd name="T60" fmla="*/ 0 w 199"/>
                <a:gd name="T61" fmla="*/ 0 h 203"/>
                <a:gd name="T62" fmla="*/ 0 w 199"/>
                <a:gd name="T63" fmla="*/ 0 h 203"/>
                <a:gd name="T64" fmla="*/ 0 w 199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203"/>
                <a:gd name="T101" fmla="*/ 199 w 199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203">
                  <a:moveTo>
                    <a:pt x="102" y="203"/>
                  </a:moveTo>
                  <a:lnTo>
                    <a:pt x="81" y="200"/>
                  </a:lnTo>
                  <a:lnTo>
                    <a:pt x="63" y="193"/>
                  </a:lnTo>
                  <a:lnTo>
                    <a:pt x="46" y="182"/>
                  </a:lnTo>
                  <a:lnTo>
                    <a:pt x="30" y="169"/>
                  </a:lnTo>
                  <a:lnTo>
                    <a:pt x="18" y="154"/>
                  </a:lnTo>
                  <a:lnTo>
                    <a:pt x="8" y="136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5"/>
                  </a:lnTo>
                  <a:lnTo>
                    <a:pt x="7" y="56"/>
                  </a:lnTo>
                  <a:lnTo>
                    <a:pt x="16" y="40"/>
                  </a:lnTo>
                  <a:lnTo>
                    <a:pt x="27" y="26"/>
                  </a:lnTo>
                  <a:lnTo>
                    <a:pt x="43" y="15"/>
                  </a:lnTo>
                  <a:lnTo>
                    <a:pt x="59" y="7"/>
                  </a:lnTo>
                  <a:lnTo>
                    <a:pt x="77" y="1"/>
                  </a:lnTo>
                  <a:lnTo>
                    <a:pt x="98" y="0"/>
                  </a:lnTo>
                  <a:lnTo>
                    <a:pt x="118" y="3"/>
                  </a:lnTo>
                  <a:lnTo>
                    <a:pt x="136" y="11"/>
                  </a:lnTo>
                  <a:lnTo>
                    <a:pt x="153" y="21"/>
                  </a:lnTo>
                  <a:lnTo>
                    <a:pt x="169" y="34"/>
                  </a:lnTo>
                  <a:lnTo>
                    <a:pt x="181" y="50"/>
                  </a:lnTo>
                  <a:lnTo>
                    <a:pt x="191" y="68"/>
                  </a:lnTo>
                  <a:lnTo>
                    <a:pt x="197" y="87"/>
                  </a:lnTo>
                  <a:lnTo>
                    <a:pt x="199" y="108"/>
                  </a:lnTo>
                  <a:lnTo>
                    <a:pt x="197" y="129"/>
                  </a:lnTo>
                  <a:lnTo>
                    <a:pt x="192" y="147"/>
                  </a:lnTo>
                  <a:lnTo>
                    <a:pt x="183" y="164"/>
                  </a:lnTo>
                  <a:lnTo>
                    <a:pt x="172" y="177"/>
                  </a:lnTo>
                  <a:lnTo>
                    <a:pt x="156" y="189"/>
                  </a:lnTo>
                  <a:lnTo>
                    <a:pt x="140" y="197"/>
                  </a:lnTo>
                  <a:lnTo>
                    <a:pt x="122" y="202"/>
                  </a:lnTo>
                  <a:lnTo>
                    <a:pt x="102" y="20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22" name="Freeform 218"/>
            <p:cNvSpPr>
              <a:spLocks/>
            </p:cNvSpPr>
            <p:nvPr/>
          </p:nvSpPr>
          <p:spPr bwMode="auto">
            <a:xfrm>
              <a:off x="4286" y="1503"/>
              <a:ext cx="19" cy="16"/>
            </a:xfrm>
            <a:custGeom>
              <a:avLst/>
              <a:gdLst>
                <a:gd name="T0" fmla="*/ 0 w 198"/>
                <a:gd name="T1" fmla="*/ 0 h 203"/>
                <a:gd name="T2" fmla="*/ 0 w 198"/>
                <a:gd name="T3" fmla="*/ 0 h 203"/>
                <a:gd name="T4" fmla="*/ 0 w 198"/>
                <a:gd name="T5" fmla="*/ 0 h 203"/>
                <a:gd name="T6" fmla="*/ 0 w 198"/>
                <a:gd name="T7" fmla="*/ 0 h 203"/>
                <a:gd name="T8" fmla="*/ 0 w 198"/>
                <a:gd name="T9" fmla="*/ 0 h 203"/>
                <a:gd name="T10" fmla="*/ 0 w 198"/>
                <a:gd name="T11" fmla="*/ 0 h 203"/>
                <a:gd name="T12" fmla="*/ 0 w 198"/>
                <a:gd name="T13" fmla="*/ 0 h 203"/>
                <a:gd name="T14" fmla="*/ 0 w 198"/>
                <a:gd name="T15" fmla="*/ 0 h 203"/>
                <a:gd name="T16" fmla="*/ 0 w 198"/>
                <a:gd name="T17" fmla="*/ 0 h 203"/>
                <a:gd name="T18" fmla="*/ 0 w 198"/>
                <a:gd name="T19" fmla="*/ 0 h 203"/>
                <a:gd name="T20" fmla="*/ 0 w 198"/>
                <a:gd name="T21" fmla="*/ 0 h 203"/>
                <a:gd name="T22" fmla="*/ 0 w 198"/>
                <a:gd name="T23" fmla="*/ 0 h 203"/>
                <a:gd name="T24" fmla="*/ 0 w 198"/>
                <a:gd name="T25" fmla="*/ 0 h 203"/>
                <a:gd name="T26" fmla="*/ 0 w 198"/>
                <a:gd name="T27" fmla="*/ 0 h 203"/>
                <a:gd name="T28" fmla="*/ 0 w 198"/>
                <a:gd name="T29" fmla="*/ 0 h 203"/>
                <a:gd name="T30" fmla="*/ 0 w 198"/>
                <a:gd name="T31" fmla="*/ 0 h 203"/>
                <a:gd name="T32" fmla="*/ 0 w 198"/>
                <a:gd name="T33" fmla="*/ 0 h 203"/>
                <a:gd name="T34" fmla="*/ 0 w 198"/>
                <a:gd name="T35" fmla="*/ 0 h 203"/>
                <a:gd name="T36" fmla="*/ 0 w 198"/>
                <a:gd name="T37" fmla="*/ 0 h 203"/>
                <a:gd name="T38" fmla="*/ 0 w 198"/>
                <a:gd name="T39" fmla="*/ 0 h 203"/>
                <a:gd name="T40" fmla="*/ 0 w 198"/>
                <a:gd name="T41" fmla="*/ 0 h 203"/>
                <a:gd name="T42" fmla="*/ 0 w 198"/>
                <a:gd name="T43" fmla="*/ 0 h 203"/>
                <a:gd name="T44" fmla="*/ 0 w 198"/>
                <a:gd name="T45" fmla="*/ 0 h 203"/>
                <a:gd name="T46" fmla="*/ 0 w 198"/>
                <a:gd name="T47" fmla="*/ 0 h 203"/>
                <a:gd name="T48" fmla="*/ 0 w 198"/>
                <a:gd name="T49" fmla="*/ 0 h 203"/>
                <a:gd name="T50" fmla="*/ 0 w 198"/>
                <a:gd name="T51" fmla="*/ 0 h 203"/>
                <a:gd name="T52" fmla="*/ 0 w 198"/>
                <a:gd name="T53" fmla="*/ 0 h 203"/>
                <a:gd name="T54" fmla="*/ 0 w 198"/>
                <a:gd name="T55" fmla="*/ 0 h 203"/>
                <a:gd name="T56" fmla="*/ 0 w 198"/>
                <a:gd name="T57" fmla="*/ 0 h 203"/>
                <a:gd name="T58" fmla="*/ 0 w 198"/>
                <a:gd name="T59" fmla="*/ 0 h 203"/>
                <a:gd name="T60" fmla="*/ 0 w 198"/>
                <a:gd name="T61" fmla="*/ 0 h 203"/>
                <a:gd name="T62" fmla="*/ 0 w 198"/>
                <a:gd name="T63" fmla="*/ 0 h 203"/>
                <a:gd name="T64" fmla="*/ 0 w 198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03"/>
                <a:gd name="T101" fmla="*/ 198 w 198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03">
                  <a:moveTo>
                    <a:pt x="100" y="203"/>
                  </a:moveTo>
                  <a:lnTo>
                    <a:pt x="80" y="200"/>
                  </a:lnTo>
                  <a:lnTo>
                    <a:pt x="62" y="193"/>
                  </a:lnTo>
                  <a:lnTo>
                    <a:pt x="45" y="182"/>
                  </a:lnTo>
                  <a:lnTo>
                    <a:pt x="30" y="169"/>
                  </a:lnTo>
                  <a:lnTo>
                    <a:pt x="18" y="153"/>
                  </a:lnTo>
                  <a:lnTo>
                    <a:pt x="8" y="136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7" y="56"/>
                  </a:lnTo>
                  <a:lnTo>
                    <a:pt x="16" y="40"/>
                  </a:lnTo>
                  <a:lnTo>
                    <a:pt x="27" y="26"/>
                  </a:lnTo>
                  <a:lnTo>
                    <a:pt x="42" y="15"/>
                  </a:lnTo>
                  <a:lnTo>
                    <a:pt x="59" y="6"/>
                  </a:lnTo>
                  <a:lnTo>
                    <a:pt x="76" y="1"/>
                  </a:lnTo>
                  <a:lnTo>
                    <a:pt x="96" y="0"/>
                  </a:lnTo>
                  <a:lnTo>
                    <a:pt x="117" y="3"/>
                  </a:lnTo>
                  <a:lnTo>
                    <a:pt x="135" y="11"/>
                  </a:lnTo>
                  <a:lnTo>
                    <a:pt x="152" y="21"/>
                  </a:lnTo>
                  <a:lnTo>
                    <a:pt x="167" y="34"/>
                  </a:lnTo>
                  <a:lnTo>
                    <a:pt x="180" y="50"/>
                  </a:lnTo>
                  <a:lnTo>
                    <a:pt x="190" y="67"/>
                  </a:lnTo>
                  <a:lnTo>
                    <a:pt x="196" y="87"/>
                  </a:lnTo>
                  <a:lnTo>
                    <a:pt x="198" y="108"/>
                  </a:lnTo>
                  <a:lnTo>
                    <a:pt x="196" y="129"/>
                  </a:lnTo>
                  <a:lnTo>
                    <a:pt x="191" y="147"/>
                  </a:lnTo>
                  <a:lnTo>
                    <a:pt x="182" y="164"/>
                  </a:lnTo>
                  <a:lnTo>
                    <a:pt x="170" y="177"/>
                  </a:lnTo>
                  <a:lnTo>
                    <a:pt x="155" y="189"/>
                  </a:lnTo>
                  <a:lnTo>
                    <a:pt x="139" y="197"/>
                  </a:lnTo>
                  <a:lnTo>
                    <a:pt x="121" y="202"/>
                  </a:lnTo>
                  <a:lnTo>
                    <a:pt x="100" y="20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23" name="Freeform 219"/>
            <p:cNvSpPr>
              <a:spLocks/>
            </p:cNvSpPr>
            <p:nvPr/>
          </p:nvSpPr>
          <p:spPr bwMode="auto">
            <a:xfrm>
              <a:off x="4238" y="1474"/>
              <a:ext cx="34" cy="18"/>
            </a:xfrm>
            <a:custGeom>
              <a:avLst/>
              <a:gdLst>
                <a:gd name="T0" fmla="*/ 0 w 341"/>
                <a:gd name="T1" fmla="*/ 0 h 217"/>
                <a:gd name="T2" fmla="*/ 0 w 341"/>
                <a:gd name="T3" fmla="*/ 0 h 217"/>
                <a:gd name="T4" fmla="*/ 0 w 341"/>
                <a:gd name="T5" fmla="*/ 0 h 217"/>
                <a:gd name="T6" fmla="*/ 0 w 341"/>
                <a:gd name="T7" fmla="*/ 0 h 217"/>
                <a:gd name="T8" fmla="*/ 0 w 341"/>
                <a:gd name="T9" fmla="*/ 0 h 217"/>
                <a:gd name="T10" fmla="*/ 0 w 341"/>
                <a:gd name="T11" fmla="*/ 0 h 217"/>
                <a:gd name="T12" fmla="*/ 0 w 341"/>
                <a:gd name="T13" fmla="*/ 0 h 217"/>
                <a:gd name="T14" fmla="*/ 0 w 341"/>
                <a:gd name="T15" fmla="*/ 0 h 217"/>
                <a:gd name="T16" fmla="*/ 0 w 341"/>
                <a:gd name="T17" fmla="*/ 0 h 217"/>
                <a:gd name="T18" fmla="*/ 0 w 341"/>
                <a:gd name="T19" fmla="*/ 0 h 217"/>
                <a:gd name="T20" fmla="*/ 0 w 341"/>
                <a:gd name="T21" fmla="*/ 0 h 217"/>
                <a:gd name="T22" fmla="*/ 0 w 341"/>
                <a:gd name="T23" fmla="*/ 0 h 217"/>
                <a:gd name="T24" fmla="*/ 0 w 341"/>
                <a:gd name="T25" fmla="*/ 0 h 217"/>
                <a:gd name="T26" fmla="*/ 0 w 341"/>
                <a:gd name="T27" fmla="*/ 0 h 217"/>
                <a:gd name="T28" fmla="*/ 0 w 341"/>
                <a:gd name="T29" fmla="*/ 0 h 217"/>
                <a:gd name="T30" fmla="*/ 0 w 341"/>
                <a:gd name="T31" fmla="*/ 0 h 217"/>
                <a:gd name="T32" fmla="*/ 0 w 341"/>
                <a:gd name="T33" fmla="*/ 0 h 217"/>
                <a:gd name="T34" fmla="*/ 0 w 341"/>
                <a:gd name="T35" fmla="*/ 0 h 217"/>
                <a:gd name="T36" fmla="*/ 0 w 341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7"/>
                <a:gd name="T59" fmla="*/ 341 w 341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7">
                  <a:moveTo>
                    <a:pt x="106" y="0"/>
                  </a:moveTo>
                  <a:lnTo>
                    <a:pt x="230" y="7"/>
                  </a:lnTo>
                  <a:lnTo>
                    <a:pt x="277" y="19"/>
                  </a:lnTo>
                  <a:lnTo>
                    <a:pt x="312" y="45"/>
                  </a:lnTo>
                  <a:lnTo>
                    <a:pt x="333" y="80"/>
                  </a:lnTo>
                  <a:lnTo>
                    <a:pt x="341" y="120"/>
                  </a:lnTo>
                  <a:lnTo>
                    <a:pt x="335" y="158"/>
                  </a:lnTo>
                  <a:lnTo>
                    <a:pt x="316" y="190"/>
                  </a:lnTo>
                  <a:lnTo>
                    <a:pt x="282" y="212"/>
                  </a:lnTo>
                  <a:lnTo>
                    <a:pt x="235" y="217"/>
                  </a:lnTo>
                  <a:lnTo>
                    <a:pt x="111" y="210"/>
                  </a:lnTo>
                  <a:lnTo>
                    <a:pt x="63" y="197"/>
                  </a:lnTo>
                  <a:lnTo>
                    <a:pt x="28" y="171"/>
                  </a:lnTo>
                  <a:lnTo>
                    <a:pt x="7" y="136"/>
                  </a:lnTo>
                  <a:lnTo>
                    <a:pt x="0" y="98"/>
                  </a:lnTo>
                  <a:lnTo>
                    <a:pt x="6" y="60"/>
                  </a:lnTo>
                  <a:lnTo>
                    <a:pt x="25" y="27"/>
                  </a:lnTo>
                  <a:lnTo>
                    <a:pt x="59" y="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24" name="Freeform 220"/>
            <p:cNvSpPr>
              <a:spLocks/>
            </p:cNvSpPr>
            <p:nvPr/>
          </p:nvSpPr>
          <p:spPr bwMode="auto">
            <a:xfrm>
              <a:off x="4207" y="1499"/>
              <a:ext cx="28" cy="17"/>
            </a:xfrm>
            <a:custGeom>
              <a:avLst/>
              <a:gdLst>
                <a:gd name="T0" fmla="*/ 0 w 282"/>
                <a:gd name="T1" fmla="*/ 0 h 215"/>
                <a:gd name="T2" fmla="*/ 0 w 282"/>
                <a:gd name="T3" fmla="*/ 0 h 215"/>
                <a:gd name="T4" fmla="*/ 0 w 282"/>
                <a:gd name="T5" fmla="*/ 0 h 215"/>
                <a:gd name="T6" fmla="*/ 0 w 282"/>
                <a:gd name="T7" fmla="*/ 0 h 215"/>
                <a:gd name="T8" fmla="*/ 0 w 282"/>
                <a:gd name="T9" fmla="*/ 0 h 215"/>
                <a:gd name="T10" fmla="*/ 0 w 282"/>
                <a:gd name="T11" fmla="*/ 0 h 215"/>
                <a:gd name="T12" fmla="*/ 0 w 282"/>
                <a:gd name="T13" fmla="*/ 0 h 215"/>
                <a:gd name="T14" fmla="*/ 0 w 282"/>
                <a:gd name="T15" fmla="*/ 0 h 215"/>
                <a:gd name="T16" fmla="*/ 0 w 282"/>
                <a:gd name="T17" fmla="*/ 0 h 215"/>
                <a:gd name="T18" fmla="*/ 0 w 282"/>
                <a:gd name="T19" fmla="*/ 0 h 215"/>
                <a:gd name="T20" fmla="*/ 0 w 282"/>
                <a:gd name="T21" fmla="*/ 0 h 215"/>
                <a:gd name="T22" fmla="*/ 0 w 282"/>
                <a:gd name="T23" fmla="*/ 0 h 215"/>
                <a:gd name="T24" fmla="*/ 0 w 282"/>
                <a:gd name="T25" fmla="*/ 0 h 215"/>
                <a:gd name="T26" fmla="*/ 0 w 282"/>
                <a:gd name="T27" fmla="*/ 0 h 215"/>
                <a:gd name="T28" fmla="*/ 0 w 282"/>
                <a:gd name="T29" fmla="*/ 0 h 215"/>
                <a:gd name="T30" fmla="*/ 0 w 282"/>
                <a:gd name="T31" fmla="*/ 0 h 215"/>
                <a:gd name="T32" fmla="*/ 0 w 282"/>
                <a:gd name="T33" fmla="*/ 0 h 215"/>
                <a:gd name="T34" fmla="*/ 0 w 282"/>
                <a:gd name="T35" fmla="*/ 0 h 215"/>
                <a:gd name="T36" fmla="*/ 0 w 282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2"/>
                <a:gd name="T58" fmla="*/ 0 h 215"/>
                <a:gd name="T59" fmla="*/ 282 w 282"/>
                <a:gd name="T60" fmla="*/ 215 h 2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2" h="215">
                  <a:moveTo>
                    <a:pt x="106" y="0"/>
                  </a:moveTo>
                  <a:lnTo>
                    <a:pt x="171" y="5"/>
                  </a:lnTo>
                  <a:lnTo>
                    <a:pt x="219" y="16"/>
                  </a:lnTo>
                  <a:lnTo>
                    <a:pt x="253" y="42"/>
                  </a:lnTo>
                  <a:lnTo>
                    <a:pt x="274" y="76"/>
                  </a:lnTo>
                  <a:lnTo>
                    <a:pt x="282" y="116"/>
                  </a:lnTo>
                  <a:lnTo>
                    <a:pt x="275" y="154"/>
                  </a:lnTo>
                  <a:lnTo>
                    <a:pt x="256" y="186"/>
                  </a:lnTo>
                  <a:lnTo>
                    <a:pt x="223" y="209"/>
                  </a:lnTo>
                  <a:lnTo>
                    <a:pt x="176" y="215"/>
                  </a:lnTo>
                  <a:lnTo>
                    <a:pt x="111" y="210"/>
                  </a:lnTo>
                  <a:lnTo>
                    <a:pt x="63" y="197"/>
                  </a:lnTo>
                  <a:lnTo>
                    <a:pt x="28" y="171"/>
                  </a:lnTo>
                  <a:lnTo>
                    <a:pt x="7" y="136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5" y="27"/>
                  </a:lnTo>
                  <a:lnTo>
                    <a:pt x="59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25" name="Freeform 221"/>
            <p:cNvSpPr>
              <a:spLocks/>
            </p:cNvSpPr>
            <p:nvPr/>
          </p:nvSpPr>
          <p:spPr bwMode="auto">
            <a:xfrm>
              <a:off x="4279" y="1476"/>
              <a:ext cx="34" cy="18"/>
            </a:xfrm>
            <a:custGeom>
              <a:avLst/>
              <a:gdLst>
                <a:gd name="T0" fmla="*/ 0 w 340"/>
                <a:gd name="T1" fmla="*/ 0 h 219"/>
                <a:gd name="T2" fmla="*/ 0 w 340"/>
                <a:gd name="T3" fmla="*/ 0 h 219"/>
                <a:gd name="T4" fmla="*/ 0 w 340"/>
                <a:gd name="T5" fmla="*/ 0 h 219"/>
                <a:gd name="T6" fmla="*/ 0 w 340"/>
                <a:gd name="T7" fmla="*/ 0 h 219"/>
                <a:gd name="T8" fmla="*/ 0 w 340"/>
                <a:gd name="T9" fmla="*/ 0 h 219"/>
                <a:gd name="T10" fmla="*/ 0 w 340"/>
                <a:gd name="T11" fmla="*/ 0 h 219"/>
                <a:gd name="T12" fmla="*/ 0 w 340"/>
                <a:gd name="T13" fmla="*/ 0 h 219"/>
                <a:gd name="T14" fmla="*/ 0 w 340"/>
                <a:gd name="T15" fmla="*/ 0 h 219"/>
                <a:gd name="T16" fmla="*/ 0 w 340"/>
                <a:gd name="T17" fmla="*/ 0 h 219"/>
                <a:gd name="T18" fmla="*/ 0 w 340"/>
                <a:gd name="T19" fmla="*/ 0 h 219"/>
                <a:gd name="T20" fmla="*/ 0 w 340"/>
                <a:gd name="T21" fmla="*/ 0 h 219"/>
                <a:gd name="T22" fmla="*/ 0 w 340"/>
                <a:gd name="T23" fmla="*/ 0 h 219"/>
                <a:gd name="T24" fmla="*/ 0 w 340"/>
                <a:gd name="T25" fmla="*/ 0 h 219"/>
                <a:gd name="T26" fmla="*/ 0 w 340"/>
                <a:gd name="T27" fmla="*/ 0 h 219"/>
                <a:gd name="T28" fmla="*/ 0 w 340"/>
                <a:gd name="T29" fmla="*/ 0 h 219"/>
                <a:gd name="T30" fmla="*/ 0 w 340"/>
                <a:gd name="T31" fmla="*/ 0 h 219"/>
                <a:gd name="T32" fmla="*/ 0 w 340"/>
                <a:gd name="T33" fmla="*/ 0 h 219"/>
                <a:gd name="T34" fmla="*/ 0 w 340"/>
                <a:gd name="T35" fmla="*/ 0 h 219"/>
                <a:gd name="T36" fmla="*/ 0 w 340"/>
                <a:gd name="T37" fmla="*/ 0 h 2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0"/>
                <a:gd name="T58" fmla="*/ 0 h 219"/>
                <a:gd name="T59" fmla="*/ 340 w 340"/>
                <a:gd name="T60" fmla="*/ 219 h 2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0" h="219">
                  <a:moveTo>
                    <a:pt x="105" y="0"/>
                  </a:moveTo>
                  <a:lnTo>
                    <a:pt x="228" y="9"/>
                  </a:lnTo>
                  <a:lnTo>
                    <a:pt x="276" y="21"/>
                  </a:lnTo>
                  <a:lnTo>
                    <a:pt x="311" y="47"/>
                  </a:lnTo>
                  <a:lnTo>
                    <a:pt x="332" y="82"/>
                  </a:lnTo>
                  <a:lnTo>
                    <a:pt x="340" y="121"/>
                  </a:lnTo>
                  <a:lnTo>
                    <a:pt x="334" y="159"/>
                  </a:lnTo>
                  <a:lnTo>
                    <a:pt x="315" y="191"/>
                  </a:lnTo>
                  <a:lnTo>
                    <a:pt x="281" y="213"/>
                  </a:lnTo>
                  <a:lnTo>
                    <a:pt x="233" y="219"/>
                  </a:lnTo>
                  <a:lnTo>
                    <a:pt x="110" y="211"/>
                  </a:lnTo>
                  <a:lnTo>
                    <a:pt x="63" y="198"/>
                  </a:lnTo>
                  <a:lnTo>
                    <a:pt x="28" y="172"/>
                  </a:lnTo>
                  <a:lnTo>
                    <a:pt x="7" y="137"/>
                  </a:lnTo>
                  <a:lnTo>
                    <a:pt x="0" y="99"/>
                  </a:lnTo>
                  <a:lnTo>
                    <a:pt x="6" y="60"/>
                  </a:lnTo>
                  <a:lnTo>
                    <a:pt x="25" y="28"/>
                  </a:lnTo>
                  <a:lnTo>
                    <a:pt x="59" y="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26" name="Freeform 222"/>
            <p:cNvSpPr>
              <a:spLocks/>
            </p:cNvSpPr>
            <p:nvPr/>
          </p:nvSpPr>
          <p:spPr bwMode="auto">
            <a:xfrm>
              <a:off x="4319" y="1478"/>
              <a:ext cx="21" cy="43"/>
            </a:xfrm>
            <a:custGeom>
              <a:avLst/>
              <a:gdLst>
                <a:gd name="T0" fmla="*/ 0 w 214"/>
                <a:gd name="T1" fmla="*/ 0 h 524"/>
                <a:gd name="T2" fmla="*/ 0 w 214"/>
                <a:gd name="T3" fmla="*/ 0 h 524"/>
                <a:gd name="T4" fmla="*/ 0 w 214"/>
                <a:gd name="T5" fmla="*/ 0 h 524"/>
                <a:gd name="T6" fmla="*/ 0 w 214"/>
                <a:gd name="T7" fmla="*/ 0 h 524"/>
                <a:gd name="T8" fmla="*/ 0 w 214"/>
                <a:gd name="T9" fmla="*/ 0 h 524"/>
                <a:gd name="T10" fmla="*/ 0 w 214"/>
                <a:gd name="T11" fmla="*/ 0 h 524"/>
                <a:gd name="T12" fmla="*/ 0 w 214"/>
                <a:gd name="T13" fmla="*/ 0 h 524"/>
                <a:gd name="T14" fmla="*/ 0 w 214"/>
                <a:gd name="T15" fmla="*/ 0 h 524"/>
                <a:gd name="T16" fmla="*/ 0 w 214"/>
                <a:gd name="T17" fmla="*/ 0 h 524"/>
                <a:gd name="T18" fmla="*/ 0 w 214"/>
                <a:gd name="T19" fmla="*/ 0 h 524"/>
                <a:gd name="T20" fmla="*/ 0 w 214"/>
                <a:gd name="T21" fmla="*/ 0 h 524"/>
                <a:gd name="T22" fmla="*/ 0 w 214"/>
                <a:gd name="T23" fmla="*/ 0 h 524"/>
                <a:gd name="T24" fmla="*/ 0 w 214"/>
                <a:gd name="T25" fmla="*/ 0 h 524"/>
                <a:gd name="T26" fmla="*/ 0 w 214"/>
                <a:gd name="T27" fmla="*/ 0 h 524"/>
                <a:gd name="T28" fmla="*/ 0 w 214"/>
                <a:gd name="T29" fmla="*/ 0 h 524"/>
                <a:gd name="T30" fmla="*/ 0 w 214"/>
                <a:gd name="T31" fmla="*/ 0 h 524"/>
                <a:gd name="T32" fmla="*/ 0 w 214"/>
                <a:gd name="T33" fmla="*/ 0 h 524"/>
                <a:gd name="T34" fmla="*/ 0 w 214"/>
                <a:gd name="T35" fmla="*/ 0 h 524"/>
                <a:gd name="T36" fmla="*/ 0 w 214"/>
                <a:gd name="T37" fmla="*/ 0 h 524"/>
                <a:gd name="T38" fmla="*/ 0 w 214"/>
                <a:gd name="T39" fmla="*/ 0 h 524"/>
                <a:gd name="T40" fmla="*/ 0 w 214"/>
                <a:gd name="T41" fmla="*/ 0 h 524"/>
                <a:gd name="T42" fmla="*/ 0 w 214"/>
                <a:gd name="T43" fmla="*/ 0 h 524"/>
                <a:gd name="T44" fmla="*/ 0 w 214"/>
                <a:gd name="T45" fmla="*/ 0 h 524"/>
                <a:gd name="T46" fmla="*/ 0 w 214"/>
                <a:gd name="T47" fmla="*/ 0 h 524"/>
                <a:gd name="T48" fmla="*/ 0 w 214"/>
                <a:gd name="T49" fmla="*/ 0 h 524"/>
                <a:gd name="T50" fmla="*/ 0 w 214"/>
                <a:gd name="T51" fmla="*/ 0 h 524"/>
                <a:gd name="T52" fmla="*/ 0 w 214"/>
                <a:gd name="T53" fmla="*/ 0 h 524"/>
                <a:gd name="T54" fmla="*/ 0 w 214"/>
                <a:gd name="T55" fmla="*/ 0 h 524"/>
                <a:gd name="T56" fmla="*/ 0 w 214"/>
                <a:gd name="T57" fmla="*/ 0 h 524"/>
                <a:gd name="T58" fmla="*/ 0 w 214"/>
                <a:gd name="T59" fmla="*/ 0 h 524"/>
                <a:gd name="T60" fmla="*/ 0 w 214"/>
                <a:gd name="T61" fmla="*/ 0 h 524"/>
                <a:gd name="T62" fmla="*/ 0 w 214"/>
                <a:gd name="T63" fmla="*/ 0 h 524"/>
                <a:gd name="T64" fmla="*/ 0 w 214"/>
                <a:gd name="T65" fmla="*/ 0 h 524"/>
                <a:gd name="T66" fmla="*/ 0 w 214"/>
                <a:gd name="T67" fmla="*/ 0 h 524"/>
                <a:gd name="T68" fmla="*/ 0 w 214"/>
                <a:gd name="T69" fmla="*/ 0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4"/>
                <a:gd name="T106" fmla="*/ 0 h 524"/>
                <a:gd name="T107" fmla="*/ 214 w 214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4" h="524">
                  <a:moveTo>
                    <a:pt x="8" y="415"/>
                  </a:moveTo>
                  <a:lnTo>
                    <a:pt x="0" y="98"/>
                  </a:lnTo>
                  <a:lnTo>
                    <a:pt x="2" y="75"/>
                  </a:lnTo>
                  <a:lnTo>
                    <a:pt x="7" y="53"/>
                  </a:lnTo>
                  <a:lnTo>
                    <a:pt x="17" y="36"/>
                  </a:lnTo>
                  <a:lnTo>
                    <a:pt x="30" y="22"/>
                  </a:lnTo>
                  <a:lnTo>
                    <a:pt x="45" y="12"/>
                  </a:lnTo>
                  <a:lnTo>
                    <a:pt x="62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3"/>
                  </a:lnTo>
                  <a:lnTo>
                    <a:pt x="139" y="9"/>
                  </a:lnTo>
                  <a:lnTo>
                    <a:pt x="157" y="19"/>
                  </a:lnTo>
                  <a:lnTo>
                    <a:pt x="173" y="31"/>
                  </a:lnTo>
                  <a:lnTo>
                    <a:pt x="186" y="47"/>
                  </a:lnTo>
                  <a:lnTo>
                    <a:pt x="197" y="65"/>
                  </a:lnTo>
                  <a:lnTo>
                    <a:pt x="204" y="86"/>
                  </a:lnTo>
                  <a:lnTo>
                    <a:pt x="207" y="111"/>
                  </a:lnTo>
                  <a:lnTo>
                    <a:pt x="214" y="428"/>
                  </a:lnTo>
                  <a:lnTo>
                    <a:pt x="212" y="452"/>
                  </a:lnTo>
                  <a:lnTo>
                    <a:pt x="207" y="473"/>
                  </a:lnTo>
                  <a:lnTo>
                    <a:pt x="197" y="490"/>
                  </a:lnTo>
                  <a:lnTo>
                    <a:pt x="185" y="502"/>
                  </a:lnTo>
                  <a:lnTo>
                    <a:pt x="170" y="513"/>
                  </a:lnTo>
                  <a:lnTo>
                    <a:pt x="152" y="519"/>
                  </a:lnTo>
                  <a:lnTo>
                    <a:pt x="134" y="523"/>
                  </a:lnTo>
                  <a:lnTo>
                    <a:pt x="115" y="524"/>
                  </a:lnTo>
                  <a:lnTo>
                    <a:pt x="94" y="522"/>
                  </a:lnTo>
                  <a:lnTo>
                    <a:pt x="74" y="517"/>
                  </a:lnTo>
                  <a:lnTo>
                    <a:pt x="56" y="507"/>
                  </a:lnTo>
                  <a:lnTo>
                    <a:pt x="41" y="494"/>
                  </a:lnTo>
                  <a:lnTo>
                    <a:pt x="28" y="478"/>
                  </a:lnTo>
                  <a:lnTo>
                    <a:pt x="18" y="460"/>
                  </a:lnTo>
                  <a:lnTo>
                    <a:pt x="11" y="439"/>
                  </a:lnTo>
                  <a:lnTo>
                    <a:pt x="8" y="41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27" name="Freeform 223"/>
            <p:cNvSpPr>
              <a:spLocks/>
            </p:cNvSpPr>
            <p:nvPr/>
          </p:nvSpPr>
          <p:spPr bwMode="auto">
            <a:xfrm>
              <a:off x="4207" y="1471"/>
              <a:ext cx="24" cy="20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w 240"/>
                <a:gd name="T11" fmla="*/ 0 h 245"/>
                <a:gd name="T12" fmla="*/ 0 w 240"/>
                <a:gd name="T13" fmla="*/ 0 h 245"/>
                <a:gd name="T14" fmla="*/ 0 w 240"/>
                <a:gd name="T15" fmla="*/ 0 h 245"/>
                <a:gd name="T16" fmla="*/ 0 w 240"/>
                <a:gd name="T17" fmla="*/ 0 h 245"/>
                <a:gd name="T18" fmla="*/ 0 w 240"/>
                <a:gd name="T19" fmla="*/ 0 h 245"/>
                <a:gd name="T20" fmla="*/ 0 w 240"/>
                <a:gd name="T21" fmla="*/ 0 h 245"/>
                <a:gd name="T22" fmla="*/ 0 w 240"/>
                <a:gd name="T23" fmla="*/ 0 h 245"/>
                <a:gd name="T24" fmla="*/ 0 w 240"/>
                <a:gd name="T25" fmla="*/ 0 h 245"/>
                <a:gd name="T26" fmla="*/ 0 w 240"/>
                <a:gd name="T27" fmla="*/ 0 h 245"/>
                <a:gd name="T28" fmla="*/ 0 w 240"/>
                <a:gd name="T29" fmla="*/ 0 h 245"/>
                <a:gd name="T30" fmla="*/ 0 w 240"/>
                <a:gd name="T31" fmla="*/ 0 h 245"/>
                <a:gd name="T32" fmla="*/ 0 w 240"/>
                <a:gd name="T33" fmla="*/ 0 h 245"/>
                <a:gd name="T34" fmla="*/ 0 w 240"/>
                <a:gd name="T35" fmla="*/ 0 h 245"/>
                <a:gd name="T36" fmla="*/ 0 w 240"/>
                <a:gd name="T37" fmla="*/ 0 h 245"/>
                <a:gd name="T38" fmla="*/ 0 w 240"/>
                <a:gd name="T39" fmla="*/ 0 h 245"/>
                <a:gd name="T40" fmla="*/ 0 w 240"/>
                <a:gd name="T41" fmla="*/ 0 h 245"/>
                <a:gd name="T42" fmla="*/ 0 w 240"/>
                <a:gd name="T43" fmla="*/ 0 h 245"/>
                <a:gd name="T44" fmla="*/ 0 w 240"/>
                <a:gd name="T45" fmla="*/ 0 h 245"/>
                <a:gd name="T46" fmla="*/ 0 w 240"/>
                <a:gd name="T47" fmla="*/ 0 h 245"/>
                <a:gd name="T48" fmla="*/ 0 w 240"/>
                <a:gd name="T49" fmla="*/ 0 h 245"/>
                <a:gd name="T50" fmla="*/ 0 w 240"/>
                <a:gd name="T51" fmla="*/ 0 h 245"/>
                <a:gd name="T52" fmla="*/ 0 w 240"/>
                <a:gd name="T53" fmla="*/ 0 h 245"/>
                <a:gd name="T54" fmla="*/ 0 w 240"/>
                <a:gd name="T55" fmla="*/ 0 h 245"/>
                <a:gd name="T56" fmla="*/ 0 w 240"/>
                <a:gd name="T57" fmla="*/ 0 h 245"/>
                <a:gd name="T58" fmla="*/ 0 w 240"/>
                <a:gd name="T59" fmla="*/ 0 h 245"/>
                <a:gd name="T60" fmla="*/ 0 w 240"/>
                <a:gd name="T61" fmla="*/ 0 h 245"/>
                <a:gd name="T62" fmla="*/ 0 w 240"/>
                <a:gd name="T63" fmla="*/ 0 h 245"/>
                <a:gd name="T64" fmla="*/ 0 w 240"/>
                <a:gd name="T65" fmla="*/ 0 h 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245"/>
                <a:gd name="T101" fmla="*/ 240 w 240"/>
                <a:gd name="T102" fmla="*/ 245 h 2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245">
                  <a:moveTo>
                    <a:pt x="123" y="245"/>
                  </a:moveTo>
                  <a:lnTo>
                    <a:pt x="99" y="243"/>
                  </a:lnTo>
                  <a:lnTo>
                    <a:pt x="76" y="236"/>
                  </a:lnTo>
                  <a:lnTo>
                    <a:pt x="55" y="226"/>
                  </a:lnTo>
                  <a:lnTo>
                    <a:pt x="38" y="211"/>
                  </a:lnTo>
                  <a:lnTo>
                    <a:pt x="22" y="193"/>
                  </a:lnTo>
                  <a:lnTo>
                    <a:pt x="10" y="173"/>
                  </a:lnTo>
                  <a:lnTo>
                    <a:pt x="3" y="150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8" y="78"/>
                  </a:lnTo>
                  <a:lnTo>
                    <a:pt x="18" y="56"/>
                  </a:lnTo>
                  <a:lnTo>
                    <a:pt x="32" y="38"/>
                  </a:lnTo>
                  <a:lnTo>
                    <a:pt x="51" y="23"/>
                  </a:lnTo>
                  <a:lnTo>
                    <a:pt x="70" y="11"/>
                  </a:lnTo>
                  <a:lnTo>
                    <a:pt x="92" y="3"/>
                  </a:lnTo>
                  <a:lnTo>
                    <a:pt x="117" y="0"/>
                  </a:lnTo>
                  <a:lnTo>
                    <a:pt x="141" y="2"/>
                  </a:lnTo>
                  <a:lnTo>
                    <a:pt x="164" y="9"/>
                  </a:lnTo>
                  <a:lnTo>
                    <a:pt x="185" y="19"/>
                  </a:lnTo>
                  <a:lnTo>
                    <a:pt x="203" y="33"/>
                  </a:lnTo>
                  <a:lnTo>
                    <a:pt x="217" y="52"/>
                  </a:lnTo>
                  <a:lnTo>
                    <a:pt x="230" y="72"/>
                  </a:lnTo>
                  <a:lnTo>
                    <a:pt x="237" y="94"/>
                  </a:lnTo>
                  <a:lnTo>
                    <a:pt x="240" y="119"/>
                  </a:lnTo>
                  <a:lnTo>
                    <a:pt x="238" y="144"/>
                  </a:lnTo>
                  <a:lnTo>
                    <a:pt x="232" y="167"/>
                  </a:lnTo>
                  <a:lnTo>
                    <a:pt x="222" y="189"/>
                  </a:lnTo>
                  <a:lnTo>
                    <a:pt x="207" y="206"/>
                  </a:lnTo>
                  <a:lnTo>
                    <a:pt x="189" y="222"/>
                  </a:lnTo>
                  <a:lnTo>
                    <a:pt x="170" y="234"/>
                  </a:lnTo>
                  <a:lnTo>
                    <a:pt x="147" y="241"/>
                  </a:lnTo>
                  <a:lnTo>
                    <a:pt x="123" y="24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28" name="Freeform 224"/>
            <p:cNvSpPr>
              <a:spLocks/>
            </p:cNvSpPr>
            <p:nvPr/>
          </p:nvSpPr>
          <p:spPr bwMode="auto">
            <a:xfrm>
              <a:off x="4208" y="1473"/>
              <a:ext cx="21" cy="17"/>
            </a:xfrm>
            <a:custGeom>
              <a:avLst/>
              <a:gdLst>
                <a:gd name="T0" fmla="*/ 0 w 210"/>
                <a:gd name="T1" fmla="*/ 0 h 214"/>
                <a:gd name="T2" fmla="*/ 0 w 210"/>
                <a:gd name="T3" fmla="*/ 0 h 214"/>
                <a:gd name="T4" fmla="*/ 0 w 210"/>
                <a:gd name="T5" fmla="*/ 0 h 214"/>
                <a:gd name="T6" fmla="*/ 0 w 210"/>
                <a:gd name="T7" fmla="*/ 0 h 214"/>
                <a:gd name="T8" fmla="*/ 0 w 210"/>
                <a:gd name="T9" fmla="*/ 0 h 214"/>
                <a:gd name="T10" fmla="*/ 0 w 210"/>
                <a:gd name="T11" fmla="*/ 0 h 214"/>
                <a:gd name="T12" fmla="*/ 0 w 210"/>
                <a:gd name="T13" fmla="*/ 0 h 214"/>
                <a:gd name="T14" fmla="*/ 0 w 210"/>
                <a:gd name="T15" fmla="*/ 0 h 214"/>
                <a:gd name="T16" fmla="*/ 0 w 210"/>
                <a:gd name="T17" fmla="*/ 0 h 214"/>
                <a:gd name="T18" fmla="*/ 0 w 210"/>
                <a:gd name="T19" fmla="*/ 0 h 214"/>
                <a:gd name="T20" fmla="*/ 0 w 210"/>
                <a:gd name="T21" fmla="*/ 0 h 214"/>
                <a:gd name="T22" fmla="*/ 0 w 210"/>
                <a:gd name="T23" fmla="*/ 0 h 214"/>
                <a:gd name="T24" fmla="*/ 0 w 210"/>
                <a:gd name="T25" fmla="*/ 0 h 214"/>
                <a:gd name="T26" fmla="*/ 0 w 210"/>
                <a:gd name="T27" fmla="*/ 0 h 214"/>
                <a:gd name="T28" fmla="*/ 0 w 210"/>
                <a:gd name="T29" fmla="*/ 0 h 214"/>
                <a:gd name="T30" fmla="*/ 0 w 210"/>
                <a:gd name="T31" fmla="*/ 0 h 214"/>
                <a:gd name="T32" fmla="*/ 0 w 210"/>
                <a:gd name="T33" fmla="*/ 0 h 214"/>
                <a:gd name="T34" fmla="*/ 0 w 210"/>
                <a:gd name="T35" fmla="*/ 0 h 214"/>
                <a:gd name="T36" fmla="*/ 0 w 210"/>
                <a:gd name="T37" fmla="*/ 0 h 214"/>
                <a:gd name="T38" fmla="*/ 0 w 210"/>
                <a:gd name="T39" fmla="*/ 0 h 214"/>
                <a:gd name="T40" fmla="*/ 0 w 210"/>
                <a:gd name="T41" fmla="*/ 0 h 214"/>
                <a:gd name="T42" fmla="*/ 0 w 210"/>
                <a:gd name="T43" fmla="*/ 0 h 214"/>
                <a:gd name="T44" fmla="*/ 0 w 210"/>
                <a:gd name="T45" fmla="*/ 0 h 214"/>
                <a:gd name="T46" fmla="*/ 0 w 210"/>
                <a:gd name="T47" fmla="*/ 0 h 214"/>
                <a:gd name="T48" fmla="*/ 0 w 210"/>
                <a:gd name="T49" fmla="*/ 0 h 214"/>
                <a:gd name="T50" fmla="*/ 0 w 210"/>
                <a:gd name="T51" fmla="*/ 0 h 214"/>
                <a:gd name="T52" fmla="*/ 0 w 210"/>
                <a:gd name="T53" fmla="*/ 0 h 214"/>
                <a:gd name="T54" fmla="*/ 0 w 210"/>
                <a:gd name="T55" fmla="*/ 0 h 214"/>
                <a:gd name="T56" fmla="*/ 0 w 210"/>
                <a:gd name="T57" fmla="*/ 0 h 214"/>
                <a:gd name="T58" fmla="*/ 0 w 210"/>
                <a:gd name="T59" fmla="*/ 0 h 214"/>
                <a:gd name="T60" fmla="*/ 0 w 210"/>
                <a:gd name="T61" fmla="*/ 0 h 214"/>
                <a:gd name="T62" fmla="*/ 0 w 210"/>
                <a:gd name="T63" fmla="*/ 0 h 214"/>
                <a:gd name="T64" fmla="*/ 0 w 210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"/>
                <a:gd name="T100" fmla="*/ 0 h 214"/>
                <a:gd name="T101" fmla="*/ 210 w 210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" h="214">
                  <a:moveTo>
                    <a:pt x="107" y="214"/>
                  </a:moveTo>
                  <a:lnTo>
                    <a:pt x="85" y="213"/>
                  </a:lnTo>
                  <a:lnTo>
                    <a:pt x="66" y="207"/>
                  </a:lnTo>
                  <a:lnTo>
                    <a:pt x="48" y="198"/>
                  </a:lnTo>
                  <a:lnTo>
                    <a:pt x="33" y="185"/>
                  </a:lnTo>
                  <a:lnTo>
                    <a:pt x="19" y="170"/>
                  </a:lnTo>
                  <a:lnTo>
                    <a:pt x="9" y="151"/>
                  </a:lnTo>
                  <a:lnTo>
                    <a:pt x="2" y="131"/>
                  </a:lnTo>
                  <a:lnTo>
                    <a:pt x="0" y="110"/>
                  </a:lnTo>
                  <a:lnTo>
                    <a:pt x="1" y="88"/>
                  </a:lnTo>
                  <a:lnTo>
                    <a:pt x="7" y="68"/>
                  </a:lnTo>
                  <a:lnTo>
                    <a:pt x="16" y="50"/>
                  </a:lnTo>
                  <a:lnTo>
                    <a:pt x="29" y="33"/>
                  </a:lnTo>
                  <a:lnTo>
                    <a:pt x="44" y="20"/>
                  </a:lnTo>
                  <a:lnTo>
                    <a:pt x="62" y="9"/>
                  </a:lnTo>
                  <a:lnTo>
                    <a:pt x="81" y="3"/>
                  </a:lnTo>
                  <a:lnTo>
                    <a:pt x="103" y="0"/>
                  </a:lnTo>
                  <a:lnTo>
                    <a:pt x="124" y="2"/>
                  </a:lnTo>
                  <a:lnTo>
                    <a:pt x="143" y="7"/>
                  </a:lnTo>
                  <a:lnTo>
                    <a:pt x="162" y="18"/>
                  </a:lnTo>
                  <a:lnTo>
                    <a:pt x="178" y="30"/>
                  </a:lnTo>
                  <a:lnTo>
                    <a:pt x="191" y="46"/>
                  </a:lnTo>
                  <a:lnTo>
                    <a:pt x="201" y="64"/>
                  </a:lnTo>
                  <a:lnTo>
                    <a:pt x="207" y="84"/>
                  </a:lnTo>
                  <a:lnTo>
                    <a:pt x="210" y="106"/>
                  </a:lnTo>
                  <a:lnTo>
                    <a:pt x="208" y="127"/>
                  </a:lnTo>
                  <a:lnTo>
                    <a:pt x="203" y="147"/>
                  </a:lnTo>
                  <a:lnTo>
                    <a:pt x="193" y="166"/>
                  </a:lnTo>
                  <a:lnTo>
                    <a:pt x="181" y="181"/>
                  </a:lnTo>
                  <a:lnTo>
                    <a:pt x="166" y="195"/>
                  </a:lnTo>
                  <a:lnTo>
                    <a:pt x="147" y="205"/>
                  </a:lnTo>
                  <a:lnTo>
                    <a:pt x="128" y="212"/>
                  </a:lnTo>
                  <a:lnTo>
                    <a:pt x="107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29" name="Freeform 225"/>
            <p:cNvSpPr>
              <a:spLocks/>
            </p:cNvSpPr>
            <p:nvPr/>
          </p:nvSpPr>
          <p:spPr bwMode="auto">
            <a:xfrm>
              <a:off x="4208" y="1472"/>
              <a:ext cx="21" cy="18"/>
            </a:xfrm>
            <a:custGeom>
              <a:avLst/>
              <a:gdLst>
                <a:gd name="T0" fmla="*/ 0 w 211"/>
                <a:gd name="T1" fmla="*/ 0 h 214"/>
                <a:gd name="T2" fmla="*/ 0 w 211"/>
                <a:gd name="T3" fmla="*/ 0 h 214"/>
                <a:gd name="T4" fmla="*/ 0 w 211"/>
                <a:gd name="T5" fmla="*/ 0 h 214"/>
                <a:gd name="T6" fmla="*/ 0 w 211"/>
                <a:gd name="T7" fmla="*/ 0 h 214"/>
                <a:gd name="T8" fmla="*/ 0 w 211"/>
                <a:gd name="T9" fmla="*/ 0 h 214"/>
                <a:gd name="T10" fmla="*/ 0 w 211"/>
                <a:gd name="T11" fmla="*/ 0 h 214"/>
                <a:gd name="T12" fmla="*/ 0 w 211"/>
                <a:gd name="T13" fmla="*/ 0 h 214"/>
                <a:gd name="T14" fmla="*/ 0 w 211"/>
                <a:gd name="T15" fmla="*/ 0 h 214"/>
                <a:gd name="T16" fmla="*/ 0 w 211"/>
                <a:gd name="T17" fmla="*/ 0 h 214"/>
                <a:gd name="T18" fmla="*/ 0 w 211"/>
                <a:gd name="T19" fmla="*/ 0 h 214"/>
                <a:gd name="T20" fmla="*/ 0 w 211"/>
                <a:gd name="T21" fmla="*/ 0 h 214"/>
                <a:gd name="T22" fmla="*/ 0 w 211"/>
                <a:gd name="T23" fmla="*/ 0 h 214"/>
                <a:gd name="T24" fmla="*/ 0 w 211"/>
                <a:gd name="T25" fmla="*/ 0 h 214"/>
                <a:gd name="T26" fmla="*/ 0 w 211"/>
                <a:gd name="T27" fmla="*/ 0 h 214"/>
                <a:gd name="T28" fmla="*/ 0 w 211"/>
                <a:gd name="T29" fmla="*/ 0 h 214"/>
                <a:gd name="T30" fmla="*/ 0 w 211"/>
                <a:gd name="T31" fmla="*/ 0 h 214"/>
                <a:gd name="T32" fmla="*/ 0 w 211"/>
                <a:gd name="T33" fmla="*/ 0 h 214"/>
                <a:gd name="T34" fmla="*/ 0 w 211"/>
                <a:gd name="T35" fmla="*/ 0 h 214"/>
                <a:gd name="T36" fmla="*/ 0 w 211"/>
                <a:gd name="T37" fmla="*/ 0 h 214"/>
                <a:gd name="T38" fmla="*/ 0 w 211"/>
                <a:gd name="T39" fmla="*/ 0 h 214"/>
                <a:gd name="T40" fmla="*/ 0 w 211"/>
                <a:gd name="T41" fmla="*/ 0 h 214"/>
                <a:gd name="T42" fmla="*/ 0 w 211"/>
                <a:gd name="T43" fmla="*/ 0 h 214"/>
                <a:gd name="T44" fmla="*/ 0 w 211"/>
                <a:gd name="T45" fmla="*/ 0 h 214"/>
                <a:gd name="T46" fmla="*/ 0 w 211"/>
                <a:gd name="T47" fmla="*/ 0 h 214"/>
                <a:gd name="T48" fmla="*/ 0 w 211"/>
                <a:gd name="T49" fmla="*/ 0 h 214"/>
                <a:gd name="T50" fmla="*/ 0 w 211"/>
                <a:gd name="T51" fmla="*/ 0 h 214"/>
                <a:gd name="T52" fmla="*/ 0 w 211"/>
                <a:gd name="T53" fmla="*/ 0 h 214"/>
                <a:gd name="T54" fmla="*/ 0 w 211"/>
                <a:gd name="T55" fmla="*/ 0 h 214"/>
                <a:gd name="T56" fmla="*/ 0 w 211"/>
                <a:gd name="T57" fmla="*/ 0 h 214"/>
                <a:gd name="T58" fmla="*/ 0 w 211"/>
                <a:gd name="T59" fmla="*/ 0 h 214"/>
                <a:gd name="T60" fmla="*/ 0 w 211"/>
                <a:gd name="T61" fmla="*/ 0 h 214"/>
                <a:gd name="T62" fmla="*/ 0 w 211"/>
                <a:gd name="T63" fmla="*/ 0 h 214"/>
                <a:gd name="T64" fmla="*/ 0 w 211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214"/>
                <a:gd name="T101" fmla="*/ 211 w 211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214">
                  <a:moveTo>
                    <a:pt x="107" y="214"/>
                  </a:moveTo>
                  <a:lnTo>
                    <a:pt x="86" y="213"/>
                  </a:lnTo>
                  <a:lnTo>
                    <a:pt x="66" y="207"/>
                  </a:lnTo>
                  <a:lnTo>
                    <a:pt x="48" y="197"/>
                  </a:lnTo>
                  <a:lnTo>
                    <a:pt x="33" y="185"/>
                  </a:lnTo>
                  <a:lnTo>
                    <a:pt x="19" y="170"/>
                  </a:lnTo>
                  <a:lnTo>
                    <a:pt x="9" y="151"/>
                  </a:lnTo>
                  <a:lnTo>
                    <a:pt x="2" y="131"/>
                  </a:lnTo>
                  <a:lnTo>
                    <a:pt x="0" y="110"/>
                  </a:lnTo>
                  <a:lnTo>
                    <a:pt x="1" y="88"/>
                  </a:lnTo>
                  <a:lnTo>
                    <a:pt x="7" y="68"/>
                  </a:lnTo>
                  <a:lnTo>
                    <a:pt x="16" y="49"/>
                  </a:lnTo>
                  <a:lnTo>
                    <a:pt x="29" y="33"/>
                  </a:lnTo>
                  <a:lnTo>
                    <a:pt x="44" y="19"/>
                  </a:lnTo>
                  <a:lnTo>
                    <a:pt x="62" y="9"/>
                  </a:lnTo>
                  <a:lnTo>
                    <a:pt x="81" y="3"/>
                  </a:lnTo>
                  <a:lnTo>
                    <a:pt x="103" y="0"/>
                  </a:lnTo>
                  <a:lnTo>
                    <a:pt x="124" y="2"/>
                  </a:lnTo>
                  <a:lnTo>
                    <a:pt x="143" y="7"/>
                  </a:lnTo>
                  <a:lnTo>
                    <a:pt x="162" y="17"/>
                  </a:lnTo>
                  <a:lnTo>
                    <a:pt x="178" y="30"/>
                  </a:lnTo>
                  <a:lnTo>
                    <a:pt x="191" y="45"/>
                  </a:lnTo>
                  <a:lnTo>
                    <a:pt x="201" y="64"/>
                  </a:lnTo>
                  <a:lnTo>
                    <a:pt x="208" y="84"/>
                  </a:lnTo>
                  <a:lnTo>
                    <a:pt x="211" y="105"/>
                  </a:lnTo>
                  <a:lnTo>
                    <a:pt x="209" y="127"/>
                  </a:lnTo>
                  <a:lnTo>
                    <a:pt x="203" y="147"/>
                  </a:lnTo>
                  <a:lnTo>
                    <a:pt x="193" y="165"/>
                  </a:lnTo>
                  <a:lnTo>
                    <a:pt x="181" y="181"/>
                  </a:lnTo>
                  <a:lnTo>
                    <a:pt x="166" y="194"/>
                  </a:lnTo>
                  <a:lnTo>
                    <a:pt x="148" y="205"/>
                  </a:lnTo>
                  <a:lnTo>
                    <a:pt x="128" y="212"/>
                  </a:lnTo>
                  <a:lnTo>
                    <a:pt x="107" y="2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30" name="Freeform 226"/>
            <p:cNvSpPr>
              <a:spLocks/>
            </p:cNvSpPr>
            <p:nvPr/>
          </p:nvSpPr>
          <p:spPr bwMode="auto">
            <a:xfrm>
              <a:off x="4210" y="1472"/>
              <a:ext cx="19" cy="17"/>
            </a:xfrm>
            <a:custGeom>
              <a:avLst/>
              <a:gdLst>
                <a:gd name="T0" fmla="*/ 0 w 200"/>
                <a:gd name="T1" fmla="*/ 0 h 203"/>
                <a:gd name="T2" fmla="*/ 0 w 200"/>
                <a:gd name="T3" fmla="*/ 0 h 203"/>
                <a:gd name="T4" fmla="*/ 0 w 200"/>
                <a:gd name="T5" fmla="*/ 0 h 203"/>
                <a:gd name="T6" fmla="*/ 0 w 200"/>
                <a:gd name="T7" fmla="*/ 0 h 203"/>
                <a:gd name="T8" fmla="*/ 0 w 200"/>
                <a:gd name="T9" fmla="*/ 0 h 203"/>
                <a:gd name="T10" fmla="*/ 0 w 200"/>
                <a:gd name="T11" fmla="*/ 0 h 203"/>
                <a:gd name="T12" fmla="*/ 0 w 200"/>
                <a:gd name="T13" fmla="*/ 0 h 203"/>
                <a:gd name="T14" fmla="*/ 0 w 200"/>
                <a:gd name="T15" fmla="*/ 0 h 203"/>
                <a:gd name="T16" fmla="*/ 0 w 200"/>
                <a:gd name="T17" fmla="*/ 0 h 203"/>
                <a:gd name="T18" fmla="*/ 0 w 200"/>
                <a:gd name="T19" fmla="*/ 0 h 203"/>
                <a:gd name="T20" fmla="*/ 0 w 200"/>
                <a:gd name="T21" fmla="*/ 0 h 203"/>
                <a:gd name="T22" fmla="*/ 0 w 200"/>
                <a:gd name="T23" fmla="*/ 0 h 203"/>
                <a:gd name="T24" fmla="*/ 0 w 200"/>
                <a:gd name="T25" fmla="*/ 0 h 203"/>
                <a:gd name="T26" fmla="*/ 0 w 200"/>
                <a:gd name="T27" fmla="*/ 0 h 203"/>
                <a:gd name="T28" fmla="*/ 0 w 200"/>
                <a:gd name="T29" fmla="*/ 0 h 203"/>
                <a:gd name="T30" fmla="*/ 0 w 200"/>
                <a:gd name="T31" fmla="*/ 0 h 203"/>
                <a:gd name="T32" fmla="*/ 0 w 200"/>
                <a:gd name="T33" fmla="*/ 0 h 203"/>
                <a:gd name="T34" fmla="*/ 0 w 200"/>
                <a:gd name="T35" fmla="*/ 0 h 203"/>
                <a:gd name="T36" fmla="*/ 0 w 200"/>
                <a:gd name="T37" fmla="*/ 0 h 203"/>
                <a:gd name="T38" fmla="*/ 0 w 200"/>
                <a:gd name="T39" fmla="*/ 0 h 203"/>
                <a:gd name="T40" fmla="*/ 0 w 200"/>
                <a:gd name="T41" fmla="*/ 0 h 203"/>
                <a:gd name="T42" fmla="*/ 0 w 200"/>
                <a:gd name="T43" fmla="*/ 0 h 203"/>
                <a:gd name="T44" fmla="*/ 0 w 200"/>
                <a:gd name="T45" fmla="*/ 0 h 203"/>
                <a:gd name="T46" fmla="*/ 0 w 200"/>
                <a:gd name="T47" fmla="*/ 0 h 203"/>
                <a:gd name="T48" fmla="*/ 0 w 200"/>
                <a:gd name="T49" fmla="*/ 0 h 203"/>
                <a:gd name="T50" fmla="*/ 0 w 200"/>
                <a:gd name="T51" fmla="*/ 0 h 203"/>
                <a:gd name="T52" fmla="*/ 0 w 200"/>
                <a:gd name="T53" fmla="*/ 0 h 203"/>
                <a:gd name="T54" fmla="*/ 0 w 200"/>
                <a:gd name="T55" fmla="*/ 0 h 203"/>
                <a:gd name="T56" fmla="*/ 0 w 200"/>
                <a:gd name="T57" fmla="*/ 0 h 203"/>
                <a:gd name="T58" fmla="*/ 0 w 200"/>
                <a:gd name="T59" fmla="*/ 0 h 203"/>
                <a:gd name="T60" fmla="*/ 0 w 200"/>
                <a:gd name="T61" fmla="*/ 0 h 203"/>
                <a:gd name="T62" fmla="*/ 0 w 200"/>
                <a:gd name="T63" fmla="*/ 0 h 203"/>
                <a:gd name="T64" fmla="*/ 0 w 200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"/>
                <a:gd name="T100" fmla="*/ 0 h 203"/>
                <a:gd name="T101" fmla="*/ 200 w 200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" h="203">
                  <a:moveTo>
                    <a:pt x="102" y="203"/>
                  </a:moveTo>
                  <a:lnTo>
                    <a:pt x="82" y="200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9"/>
                  </a:lnTo>
                  <a:lnTo>
                    <a:pt x="19" y="153"/>
                  </a:lnTo>
                  <a:lnTo>
                    <a:pt x="9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7" y="39"/>
                  </a:lnTo>
                  <a:lnTo>
                    <a:pt x="28" y="26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8" y="1"/>
                  </a:lnTo>
                  <a:lnTo>
                    <a:pt x="98" y="0"/>
                  </a:lnTo>
                  <a:lnTo>
                    <a:pt x="118" y="3"/>
                  </a:lnTo>
                  <a:lnTo>
                    <a:pt x="137" y="10"/>
                  </a:lnTo>
                  <a:lnTo>
                    <a:pt x="154" y="21"/>
                  </a:lnTo>
                  <a:lnTo>
                    <a:pt x="169" y="34"/>
                  </a:lnTo>
                  <a:lnTo>
                    <a:pt x="181" y="50"/>
                  </a:lnTo>
                  <a:lnTo>
                    <a:pt x="191" y="67"/>
                  </a:lnTo>
                  <a:lnTo>
                    <a:pt x="198" y="87"/>
                  </a:lnTo>
                  <a:lnTo>
                    <a:pt x="200" y="107"/>
                  </a:lnTo>
                  <a:lnTo>
                    <a:pt x="198" y="128"/>
                  </a:lnTo>
                  <a:lnTo>
                    <a:pt x="192" y="147"/>
                  </a:lnTo>
                  <a:lnTo>
                    <a:pt x="183" y="163"/>
                  </a:lnTo>
                  <a:lnTo>
                    <a:pt x="172" y="177"/>
                  </a:lnTo>
                  <a:lnTo>
                    <a:pt x="157" y="188"/>
                  </a:lnTo>
                  <a:lnTo>
                    <a:pt x="141" y="196"/>
                  </a:lnTo>
                  <a:lnTo>
                    <a:pt x="122" y="202"/>
                  </a:lnTo>
                  <a:lnTo>
                    <a:pt x="102" y="20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31" name="Freeform 227"/>
            <p:cNvSpPr>
              <a:spLocks/>
            </p:cNvSpPr>
            <p:nvPr/>
          </p:nvSpPr>
          <p:spPr bwMode="auto">
            <a:xfrm>
              <a:off x="4209" y="1380"/>
              <a:ext cx="136" cy="88"/>
            </a:xfrm>
            <a:custGeom>
              <a:avLst/>
              <a:gdLst>
                <a:gd name="T0" fmla="*/ 0 w 1358"/>
                <a:gd name="T1" fmla="*/ 0 h 1049"/>
                <a:gd name="T2" fmla="*/ 0 w 1358"/>
                <a:gd name="T3" fmla="*/ 0 h 1049"/>
                <a:gd name="T4" fmla="*/ 0 w 1358"/>
                <a:gd name="T5" fmla="*/ 0 h 1049"/>
                <a:gd name="T6" fmla="*/ 0 w 1358"/>
                <a:gd name="T7" fmla="*/ 0 h 1049"/>
                <a:gd name="T8" fmla="*/ 0 w 1358"/>
                <a:gd name="T9" fmla="*/ 0 h 1049"/>
                <a:gd name="T10" fmla="*/ 0 w 1358"/>
                <a:gd name="T11" fmla="*/ 0 h 1049"/>
                <a:gd name="T12" fmla="*/ 0 w 1358"/>
                <a:gd name="T13" fmla="*/ 0 h 1049"/>
                <a:gd name="T14" fmla="*/ 0 w 1358"/>
                <a:gd name="T15" fmla="*/ 0 h 1049"/>
                <a:gd name="T16" fmla="*/ 0 w 1358"/>
                <a:gd name="T17" fmla="*/ 0 h 1049"/>
                <a:gd name="T18" fmla="*/ 0 w 1358"/>
                <a:gd name="T19" fmla="*/ 0 h 1049"/>
                <a:gd name="T20" fmla="*/ 0 w 1358"/>
                <a:gd name="T21" fmla="*/ 0 h 1049"/>
                <a:gd name="T22" fmla="*/ 0 w 1358"/>
                <a:gd name="T23" fmla="*/ 0 h 1049"/>
                <a:gd name="T24" fmla="*/ 0 w 1358"/>
                <a:gd name="T25" fmla="*/ 0 h 1049"/>
                <a:gd name="T26" fmla="*/ 0 w 1358"/>
                <a:gd name="T27" fmla="*/ 0 h 1049"/>
                <a:gd name="T28" fmla="*/ 0 w 1358"/>
                <a:gd name="T29" fmla="*/ 0 h 1049"/>
                <a:gd name="T30" fmla="*/ 0 w 1358"/>
                <a:gd name="T31" fmla="*/ 0 h 1049"/>
                <a:gd name="T32" fmla="*/ 0 w 1358"/>
                <a:gd name="T33" fmla="*/ 0 h 1049"/>
                <a:gd name="T34" fmla="*/ 0 w 1358"/>
                <a:gd name="T35" fmla="*/ 0 h 1049"/>
                <a:gd name="T36" fmla="*/ 0 w 1358"/>
                <a:gd name="T37" fmla="*/ 0 h 1049"/>
                <a:gd name="T38" fmla="*/ 0 w 1358"/>
                <a:gd name="T39" fmla="*/ 0 h 1049"/>
                <a:gd name="T40" fmla="*/ 0 w 1358"/>
                <a:gd name="T41" fmla="*/ 0 h 1049"/>
                <a:gd name="T42" fmla="*/ 0 w 1358"/>
                <a:gd name="T43" fmla="*/ 0 h 1049"/>
                <a:gd name="T44" fmla="*/ 0 w 1358"/>
                <a:gd name="T45" fmla="*/ 0 h 1049"/>
                <a:gd name="T46" fmla="*/ 0 w 1358"/>
                <a:gd name="T47" fmla="*/ 0 h 1049"/>
                <a:gd name="T48" fmla="*/ 0 w 1358"/>
                <a:gd name="T49" fmla="*/ 0 h 1049"/>
                <a:gd name="T50" fmla="*/ 0 w 1358"/>
                <a:gd name="T51" fmla="*/ 0 h 1049"/>
                <a:gd name="T52" fmla="*/ 0 w 1358"/>
                <a:gd name="T53" fmla="*/ 0 h 1049"/>
                <a:gd name="T54" fmla="*/ 0 w 1358"/>
                <a:gd name="T55" fmla="*/ 0 h 1049"/>
                <a:gd name="T56" fmla="*/ 0 w 1358"/>
                <a:gd name="T57" fmla="*/ 0 h 1049"/>
                <a:gd name="T58" fmla="*/ 0 w 1358"/>
                <a:gd name="T59" fmla="*/ 0 h 1049"/>
                <a:gd name="T60" fmla="*/ 0 w 1358"/>
                <a:gd name="T61" fmla="*/ 0 h 1049"/>
                <a:gd name="T62" fmla="*/ 0 w 1358"/>
                <a:gd name="T63" fmla="*/ 0 h 1049"/>
                <a:gd name="T64" fmla="*/ 0 w 1358"/>
                <a:gd name="T65" fmla="*/ 0 h 1049"/>
                <a:gd name="T66" fmla="*/ 0 w 1358"/>
                <a:gd name="T67" fmla="*/ 0 h 1049"/>
                <a:gd name="T68" fmla="*/ 0 w 1358"/>
                <a:gd name="T69" fmla="*/ 0 h 1049"/>
                <a:gd name="T70" fmla="*/ 0 w 1358"/>
                <a:gd name="T71" fmla="*/ 0 h 1049"/>
                <a:gd name="T72" fmla="*/ 0 w 1358"/>
                <a:gd name="T73" fmla="*/ 0 h 1049"/>
                <a:gd name="T74" fmla="*/ 0 w 1358"/>
                <a:gd name="T75" fmla="*/ 0 h 1049"/>
                <a:gd name="T76" fmla="*/ 0 w 1358"/>
                <a:gd name="T77" fmla="*/ 0 h 1049"/>
                <a:gd name="T78" fmla="*/ 0 w 1358"/>
                <a:gd name="T79" fmla="*/ 0 h 1049"/>
                <a:gd name="T80" fmla="*/ 0 w 1358"/>
                <a:gd name="T81" fmla="*/ 0 h 1049"/>
                <a:gd name="T82" fmla="*/ 0 w 1358"/>
                <a:gd name="T83" fmla="*/ 0 h 1049"/>
                <a:gd name="T84" fmla="*/ 0 w 1358"/>
                <a:gd name="T85" fmla="*/ 0 h 1049"/>
                <a:gd name="T86" fmla="*/ 0 w 1358"/>
                <a:gd name="T87" fmla="*/ 0 h 1049"/>
                <a:gd name="T88" fmla="*/ 0 w 1358"/>
                <a:gd name="T89" fmla="*/ 0 h 1049"/>
                <a:gd name="T90" fmla="*/ 0 w 1358"/>
                <a:gd name="T91" fmla="*/ 0 h 1049"/>
                <a:gd name="T92" fmla="*/ 0 w 1358"/>
                <a:gd name="T93" fmla="*/ 0 h 1049"/>
                <a:gd name="T94" fmla="*/ 0 w 1358"/>
                <a:gd name="T95" fmla="*/ 0 h 1049"/>
                <a:gd name="T96" fmla="*/ 0 w 1358"/>
                <a:gd name="T97" fmla="*/ 0 h 10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58"/>
                <a:gd name="T148" fmla="*/ 0 h 1049"/>
                <a:gd name="T149" fmla="*/ 1358 w 1358"/>
                <a:gd name="T150" fmla="*/ 1049 h 10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58" h="1049">
                  <a:moveTo>
                    <a:pt x="0" y="838"/>
                  </a:moveTo>
                  <a:lnTo>
                    <a:pt x="7" y="117"/>
                  </a:lnTo>
                  <a:lnTo>
                    <a:pt x="12" y="95"/>
                  </a:lnTo>
                  <a:lnTo>
                    <a:pt x="23" y="73"/>
                  </a:lnTo>
                  <a:lnTo>
                    <a:pt x="39" y="54"/>
                  </a:lnTo>
                  <a:lnTo>
                    <a:pt x="59" y="37"/>
                  </a:lnTo>
                  <a:lnTo>
                    <a:pt x="83" y="22"/>
                  </a:lnTo>
                  <a:lnTo>
                    <a:pt x="107" y="12"/>
                  </a:lnTo>
                  <a:lnTo>
                    <a:pt x="132" y="5"/>
                  </a:lnTo>
                  <a:lnTo>
                    <a:pt x="156" y="1"/>
                  </a:lnTo>
                  <a:lnTo>
                    <a:pt x="189" y="0"/>
                  </a:lnTo>
                  <a:lnTo>
                    <a:pt x="223" y="0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324" y="0"/>
                  </a:lnTo>
                  <a:lnTo>
                    <a:pt x="357" y="0"/>
                  </a:lnTo>
                  <a:lnTo>
                    <a:pt x="391" y="1"/>
                  </a:lnTo>
                  <a:lnTo>
                    <a:pt x="424" y="3"/>
                  </a:lnTo>
                  <a:lnTo>
                    <a:pt x="458" y="4"/>
                  </a:lnTo>
                  <a:lnTo>
                    <a:pt x="491" y="5"/>
                  </a:lnTo>
                  <a:lnTo>
                    <a:pt x="525" y="6"/>
                  </a:lnTo>
                  <a:lnTo>
                    <a:pt x="558" y="8"/>
                  </a:lnTo>
                  <a:lnTo>
                    <a:pt x="592" y="10"/>
                  </a:lnTo>
                  <a:lnTo>
                    <a:pt x="625" y="12"/>
                  </a:lnTo>
                  <a:lnTo>
                    <a:pt x="659" y="15"/>
                  </a:lnTo>
                  <a:lnTo>
                    <a:pt x="693" y="17"/>
                  </a:lnTo>
                  <a:lnTo>
                    <a:pt x="726" y="20"/>
                  </a:lnTo>
                  <a:lnTo>
                    <a:pt x="760" y="23"/>
                  </a:lnTo>
                  <a:lnTo>
                    <a:pt x="793" y="26"/>
                  </a:lnTo>
                  <a:lnTo>
                    <a:pt x="826" y="30"/>
                  </a:lnTo>
                  <a:lnTo>
                    <a:pt x="859" y="34"/>
                  </a:lnTo>
                  <a:lnTo>
                    <a:pt x="893" y="38"/>
                  </a:lnTo>
                  <a:lnTo>
                    <a:pt x="925" y="43"/>
                  </a:lnTo>
                  <a:lnTo>
                    <a:pt x="959" y="47"/>
                  </a:lnTo>
                  <a:lnTo>
                    <a:pt x="992" y="52"/>
                  </a:lnTo>
                  <a:lnTo>
                    <a:pt x="1025" y="57"/>
                  </a:lnTo>
                  <a:lnTo>
                    <a:pt x="1058" y="63"/>
                  </a:lnTo>
                  <a:lnTo>
                    <a:pt x="1091" y="68"/>
                  </a:lnTo>
                  <a:lnTo>
                    <a:pt x="1124" y="74"/>
                  </a:lnTo>
                  <a:lnTo>
                    <a:pt x="1157" y="80"/>
                  </a:lnTo>
                  <a:lnTo>
                    <a:pt x="1191" y="86"/>
                  </a:lnTo>
                  <a:lnTo>
                    <a:pt x="1223" y="93"/>
                  </a:lnTo>
                  <a:lnTo>
                    <a:pt x="1246" y="100"/>
                  </a:lnTo>
                  <a:lnTo>
                    <a:pt x="1268" y="113"/>
                  </a:lnTo>
                  <a:lnTo>
                    <a:pt x="1288" y="130"/>
                  </a:lnTo>
                  <a:lnTo>
                    <a:pt x="1306" y="151"/>
                  </a:lnTo>
                  <a:lnTo>
                    <a:pt x="1322" y="173"/>
                  </a:lnTo>
                  <a:lnTo>
                    <a:pt x="1333" y="198"/>
                  </a:lnTo>
                  <a:lnTo>
                    <a:pt x="1341" y="223"/>
                  </a:lnTo>
                  <a:lnTo>
                    <a:pt x="1344" y="249"/>
                  </a:lnTo>
                  <a:lnTo>
                    <a:pt x="1358" y="923"/>
                  </a:lnTo>
                  <a:lnTo>
                    <a:pt x="1354" y="947"/>
                  </a:lnTo>
                  <a:lnTo>
                    <a:pt x="1344" y="969"/>
                  </a:lnTo>
                  <a:lnTo>
                    <a:pt x="1329" y="990"/>
                  </a:lnTo>
                  <a:lnTo>
                    <a:pt x="1309" y="1009"/>
                  </a:lnTo>
                  <a:lnTo>
                    <a:pt x="1287" y="1024"/>
                  </a:lnTo>
                  <a:lnTo>
                    <a:pt x="1264" y="1036"/>
                  </a:lnTo>
                  <a:lnTo>
                    <a:pt x="1239" y="1043"/>
                  </a:lnTo>
                  <a:lnTo>
                    <a:pt x="1216" y="1046"/>
                  </a:lnTo>
                  <a:lnTo>
                    <a:pt x="1180" y="1047"/>
                  </a:lnTo>
                  <a:lnTo>
                    <a:pt x="1144" y="1048"/>
                  </a:lnTo>
                  <a:lnTo>
                    <a:pt x="1108" y="1048"/>
                  </a:lnTo>
                  <a:lnTo>
                    <a:pt x="1073" y="1049"/>
                  </a:lnTo>
                  <a:lnTo>
                    <a:pt x="1038" y="1049"/>
                  </a:lnTo>
                  <a:lnTo>
                    <a:pt x="1002" y="1049"/>
                  </a:lnTo>
                  <a:lnTo>
                    <a:pt x="967" y="1049"/>
                  </a:lnTo>
                  <a:lnTo>
                    <a:pt x="932" y="1048"/>
                  </a:lnTo>
                  <a:lnTo>
                    <a:pt x="897" y="1048"/>
                  </a:lnTo>
                  <a:lnTo>
                    <a:pt x="862" y="1047"/>
                  </a:lnTo>
                  <a:lnTo>
                    <a:pt x="828" y="1046"/>
                  </a:lnTo>
                  <a:lnTo>
                    <a:pt x="794" y="1044"/>
                  </a:lnTo>
                  <a:lnTo>
                    <a:pt x="760" y="1043"/>
                  </a:lnTo>
                  <a:lnTo>
                    <a:pt x="725" y="1041"/>
                  </a:lnTo>
                  <a:lnTo>
                    <a:pt x="689" y="1039"/>
                  </a:lnTo>
                  <a:lnTo>
                    <a:pt x="656" y="1037"/>
                  </a:lnTo>
                  <a:lnTo>
                    <a:pt x="621" y="1034"/>
                  </a:lnTo>
                  <a:lnTo>
                    <a:pt x="587" y="1031"/>
                  </a:lnTo>
                  <a:lnTo>
                    <a:pt x="552" y="1028"/>
                  </a:lnTo>
                  <a:lnTo>
                    <a:pt x="518" y="1025"/>
                  </a:lnTo>
                  <a:lnTo>
                    <a:pt x="483" y="1022"/>
                  </a:lnTo>
                  <a:lnTo>
                    <a:pt x="449" y="1018"/>
                  </a:lnTo>
                  <a:lnTo>
                    <a:pt x="414" y="1014"/>
                  </a:lnTo>
                  <a:lnTo>
                    <a:pt x="379" y="1010"/>
                  </a:lnTo>
                  <a:lnTo>
                    <a:pt x="345" y="1006"/>
                  </a:lnTo>
                  <a:lnTo>
                    <a:pt x="309" y="1001"/>
                  </a:lnTo>
                  <a:lnTo>
                    <a:pt x="275" y="996"/>
                  </a:lnTo>
                  <a:lnTo>
                    <a:pt x="240" y="991"/>
                  </a:lnTo>
                  <a:lnTo>
                    <a:pt x="206" y="986"/>
                  </a:lnTo>
                  <a:lnTo>
                    <a:pt x="170" y="981"/>
                  </a:lnTo>
                  <a:lnTo>
                    <a:pt x="136" y="976"/>
                  </a:lnTo>
                  <a:lnTo>
                    <a:pt x="100" y="969"/>
                  </a:lnTo>
                  <a:lnTo>
                    <a:pt x="81" y="963"/>
                  </a:lnTo>
                  <a:lnTo>
                    <a:pt x="61" y="953"/>
                  </a:lnTo>
                  <a:lnTo>
                    <a:pt x="45" y="938"/>
                  </a:lnTo>
                  <a:lnTo>
                    <a:pt x="30" y="921"/>
                  </a:lnTo>
                  <a:lnTo>
                    <a:pt x="18" y="901"/>
                  </a:lnTo>
                  <a:lnTo>
                    <a:pt x="8" y="880"/>
                  </a:lnTo>
                  <a:lnTo>
                    <a:pt x="2" y="859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32" name="Freeform 228"/>
            <p:cNvSpPr>
              <a:spLocks/>
            </p:cNvSpPr>
            <p:nvPr/>
          </p:nvSpPr>
          <p:spPr bwMode="auto">
            <a:xfrm>
              <a:off x="4211" y="1381"/>
              <a:ext cx="133" cy="86"/>
            </a:xfrm>
            <a:custGeom>
              <a:avLst/>
              <a:gdLst>
                <a:gd name="T0" fmla="*/ 0 w 1331"/>
                <a:gd name="T1" fmla="*/ 0 h 1029"/>
                <a:gd name="T2" fmla="*/ 0 w 1331"/>
                <a:gd name="T3" fmla="*/ 0 h 1029"/>
                <a:gd name="T4" fmla="*/ 0 w 1331"/>
                <a:gd name="T5" fmla="*/ 0 h 1029"/>
                <a:gd name="T6" fmla="*/ 0 w 1331"/>
                <a:gd name="T7" fmla="*/ 0 h 1029"/>
                <a:gd name="T8" fmla="*/ 0 w 1331"/>
                <a:gd name="T9" fmla="*/ 0 h 1029"/>
                <a:gd name="T10" fmla="*/ 0 w 1331"/>
                <a:gd name="T11" fmla="*/ 0 h 1029"/>
                <a:gd name="T12" fmla="*/ 0 w 1331"/>
                <a:gd name="T13" fmla="*/ 0 h 1029"/>
                <a:gd name="T14" fmla="*/ 0 w 1331"/>
                <a:gd name="T15" fmla="*/ 0 h 1029"/>
                <a:gd name="T16" fmla="*/ 0 w 1331"/>
                <a:gd name="T17" fmla="*/ 0 h 1029"/>
                <a:gd name="T18" fmla="*/ 0 w 1331"/>
                <a:gd name="T19" fmla="*/ 0 h 1029"/>
                <a:gd name="T20" fmla="*/ 0 w 1331"/>
                <a:gd name="T21" fmla="*/ 0 h 1029"/>
                <a:gd name="T22" fmla="*/ 0 w 1331"/>
                <a:gd name="T23" fmla="*/ 0 h 1029"/>
                <a:gd name="T24" fmla="*/ 0 w 1331"/>
                <a:gd name="T25" fmla="*/ 0 h 1029"/>
                <a:gd name="T26" fmla="*/ 0 w 1331"/>
                <a:gd name="T27" fmla="*/ 0 h 1029"/>
                <a:gd name="T28" fmla="*/ 0 w 1331"/>
                <a:gd name="T29" fmla="*/ 0 h 1029"/>
                <a:gd name="T30" fmla="*/ 0 w 1331"/>
                <a:gd name="T31" fmla="*/ 0 h 1029"/>
                <a:gd name="T32" fmla="*/ 0 w 1331"/>
                <a:gd name="T33" fmla="*/ 0 h 1029"/>
                <a:gd name="T34" fmla="*/ 0 w 1331"/>
                <a:gd name="T35" fmla="*/ 0 h 1029"/>
                <a:gd name="T36" fmla="*/ 0 w 1331"/>
                <a:gd name="T37" fmla="*/ 0 h 1029"/>
                <a:gd name="T38" fmla="*/ 0 w 1331"/>
                <a:gd name="T39" fmla="*/ 0 h 1029"/>
                <a:gd name="T40" fmla="*/ 0 w 1331"/>
                <a:gd name="T41" fmla="*/ 0 h 1029"/>
                <a:gd name="T42" fmla="*/ 0 w 1331"/>
                <a:gd name="T43" fmla="*/ 0 h 1029"/>
                <a:gd name="T44" fmla="*/ 0 w 1331"/>
                <a:gd name="T45" fmla="*/ 0 h 1029"/>
                <a:gd name="T46" fmla="*/ 0 w 1331"/>
                <a:gd name="T47" fmla="*/ 0 h 1029"/>
                <a:gd name="T48" fmla="*/ 0 w 1331"/>
                <a:gd name="T49" fmla="*/ 0 h 1029"/>
                <a:gd name="T50" fmla="*/ 0 w 1331"/>
                <a:gd name="T51" fmla="*/ 0 h 1029"/>
                <a:gd name="T52" fmla="*/ 0 w 1331"/>
                <a:gd name="T53" fmla="*/ 0 h 1029"/>
                <a:gd name="T54" fmla="*/ 0 w 1331"/>
                <a:gd name="T55" fmla="*/ 0 h 1029"/>
                <a:gd name="T56" fmla="*/ 0 w 1331"/>
                <a:gd name="T57" fmla="*/ 0 h 1029"/>
                <a:gd name="T58" fmla="*/ 0 w 1331"/>
                <a:gd name="T59" fmla="*/ 0 h 1029"/>
                <a:gd name="T60" fmla="*/ 0 w 1331"/>
                <a:gd name="T61" fmla="*/ 0 h 1029"/>
                <a:gd name="T62" fmla="*/ 0 w 1331"/>
                <a:gd name="T63" fmla="*/ 0 h 1029"/>
                <a:gd name="T64" fmla="*/ 0 w 1331"/>
                <a:gd name="T65" fmla="*/ 0 h 1029"/>
                <a:gd name="T66" fmla="*/ 0 w 1331"/>
                <a:gd name="T67" fmla="*/ 0 h 1029"/>
                <a:gd name="T68" fmla="*/ 0 w 1331"/>
                <a:gd name="T69" fmla="*/ 0 h 1029"/>
                <a:gd name="T70" fmla="*/ 0 w 1331"/>
                <a:gd name="T71" fmla="*/ 0 h 1029"/>
                <a:gd name="T72" fmla="*/ 0 w 1331"/>
                <a:gd name="T73" fmla="*/ 0 h 1029"/>
                <a:gd name="T74" fmla="*/ 0 w 1331"/>
                <a:gd name="T75" fmla="*/ 0 h 1029"/>
                <a:gd name="T76" fmla="*/ 0 w 1331"/>
                <a:gd name="T77" fmla="*/ 0 h 1029"/>
                <a:gd name="T78" fmla="*/ 0 w 1331"/>
                <a:gd name="T79" fmla="*/ 0 h 1029"/>
                <a:gd name="T80" fmla="*/ 0 w 1331"/>
                <a:gd name="T81" fmla="*/ 0 h 1029"/>
                <a:gd name="T82" fmla="*/ 0 w 1331"/>
                <a:gd name="T83" fmla="*/ 0 h 1029"/>
                <a:gd name="T84" fmla="*/ 0 w 1331"/>
                <a:gd name="T85" fmla="*/ 0 h 1029"/>
                <a:gd name="T86" fmla="*/ 0 w 1331"/>
                <a:gd name="T87" fmla="*/ 0 h 1029"/>
                <a:gd name="T88" fmla="*/ 0 w 1331"/>
                <a:gd name="T89" fmla="*/ 0 h 1029"/>
                <a:gd name="T90" fmla="*/ 0 w 1331"/>
                <a:gd name="T91" fmla="*/ 0 h 1029"/>
                <a:gd name="T92" fmla="*/ 0 w 1331"/>
                <a:gd name="T93" fmla="*/ 0 h 1029"/>
                <a:gd name="T94" fmla="*/ 0 w 1331"/>
                <a:gd name="T95" fmla="*/ 0 h 1029"/>
                <a:gd name="T96" fmla="*/ 0 w 1331"/>
                <a:gd name="T97" fmla="*/ 0 h 10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31"/>
                <a:gd name="T148" fmla="*/ 0 h 1029"/>
                <a:gd name="T149" fmla="*/ 1331 w 1331"/>
                <a:gd name="T150" fmla="*/ 1029 h 10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31" h="1029">
                  <a:moveTo>
                    <a:pt x="0" y="821"/>
                  </a:moveTo>
                  <a:lnTo>
                    <a:pt x="9" y="113"/>
                  </a:lnTo>
                  <a:lnTo>
                    <a:pt x="13" y="91"/>
                  </a:lnTo>
                  <a:lnTo>
                    <a:pt x="23" y="70"/>
                  </a:lnTo>
                  <a:lnTo>
                    <a:pt x="39" y="51"/>
                  </a:lnTo>
                  <a:lnTo>
                    <a:pt x="60" y="34"/>
                  </a:lnTo>
                  <a:lnTo>
                    <a:pt x="82" y="20"/>
                  </a:lnTo>
                  <a:lnTo>
                    <a:pt x="106" y="10"/>
                  </a:lnTo>
                  <a:lnTo>
                    <a:pt x="132" y="3"/>
                  </a:lnTo>
                  <a:lnTo>
                    <a:pt x="155" y="1"/>
                  </a:lnTo>
                  <a:lnTo>
                    <a:pt x="188" y="0"/>
                  </a:lnTo>
                  <a:lnTo>
                    <a:pt x="221" y="0"/>
                  </a:lnTo>
                  <a:lnTo>
                    <a:pt x="254" y="0"/>
                  </a:lnTo>
                  <a:lnTo>
                    <a:pt x="286" y="0"/>
                  </a:lnTo>
                  <a:lnTo>
                    <a:pt x="319" y="0"/>
                  </a:lnTo>
                  <a:lnTo>
                    <a:pt x="352" y="0"/>
                  </a:lnTo>
                  <a:lnTo>
                    <a:pt x="385" y="1"/>
                  </a:lnTo>
                  <a:lnTo>
                    <a:pt x="417" y="2"/>
                  </a:lnTo>
                  <a:lnTo>
                    <a:pt x="451" y="3"/>
                  </a:lnTo>
                  <a:lnTo>
                    <a:pt x="483" y="4"/>
                  </a:lnTo>
                  <a:lnTo>
                    <a:pt x="516" y="5"/>
                  </a:lnTo>
                  <a:lnTo>
                    <a:pt x="548" y="7"/>
                  </a:lnTo>
                  <a:lnTo>
                    <a:pt x="582" y="9"/>
                  </a:lnTo>
                  <a:lnTo>
                    <a:pt x="614" y="11"/>
                  </a:lnTo>
                  <a:lnTo>
                    <a:pt x="647" y="13"/>
                  </a:lnTo>
                  <a:lnTo>
                    <a:pt x="680" y="15"/>
                  </a:lnTo>
                  <a:lnTo>
                    <a:pt x="713" y="18"/>
                  </a:lnTo>
                  <a:lnTo>
                    <a:pt x="746" y="22"/>
                  </a:lnTo>
                  <a:lnTo>
                    <a:pt x="778" y="25"/>
                  </a:lnTo>
                  <a:lnTo>
                    <a:pt x="810" y="29"/>
                  </a:lnTo>
                  <a:lnTo>
                    <a:pt x="842" y="32"/>
                  </a:lnTo>
                  <a:lnTo>
                    <a:pt x="875" y="36"/>
                  </a:lnTo>
                  <a:lnTo>
                    <a:pt x="908" y="40"/>
                  </a:lnTo>
                  <a:lnTo>
                    <a:pt x="941" y="44"/>
                  </a:lnTo>
                  <a:lnTo>
                    <a:pt x="973" y="49"/>
                  </a:lnTo>
                  <a:lnTo>
                    <a:pt x="1006" y="55"/>
                  </a:lnTo>
                  <a:lnTo>
                    <a:pt x="1038" y="60"/>
                  </a:lnTo>
                  <a:lnTo>
                    <a:pt x="1071" y="65"/>
                  </a:lnTo>
                  <a:lnTo>
                    <a:pt x="1102" y="71"/>
                  </a:lnTo>
                  <a:lnTo>
                    <a:pt x="1135" y="77"/>
                  </a:lnTo>
                  <a:lnTo>
                    <a:pt x="1167" y="84"/>
                  </a:lnTo>
                  <a:lnTo>
                    <a:pt x="1200" y="90"/>
                  </a:lnTo>
                  <a:lnTo>
                    <a:pt x="1222" y="97"/>
                  </a:lnTo>
                  <a:lnTo>
                    <a:pt x="1244" y="110"/>
                  </a:lnTo>
                  <a:lnTo>
                    <a:pt x="1264" y="126"/>
                  </a:lnTo>
                  <a:lnTo>
                    <a:pt x="1281" y="146"/>
                  </a:lnTo>
                  <a:lnTo>
                    <a:pt x="1295" y="169"/>
                  </a:lnTo>
                  <a:lnTo>
                    <a:pt x="1307" y="193"/>
                  </a:lnTo>
                  <a:lnTo>
                    <a:pt x="1315" y="218"/>
                  </a:lnTo>
                  <a:lnTo>
                    <a:pt x="1317" y="243"/>
                  </a:lnTo>
                  <a:lnTo>
                    <a:pt x="1331" y="902"/>
                  </a:lnTo>
                  <a:lnTo>
                    <a:pt x="1328" y="925"/>
                  </a:lnTo>
                  <a:lnTo>
                    <a:pt x="1319" y="948"/>
                  </a:lnTo>
                  <a:lnTo>
                    <a:pt x="1305" y="969"/>
                  </a:lnTo>
                  <a:lnTo>
                    <a:pt x="1286" y="986"/>
                  </a:lnTo>
                  <a:lnTo>
                    <a:pt x="1264" y="1003"/>
                  </a:lnTo>
                  <a:lnTo>
                    <a:pt x="1241" y="1014"/>
                  </a:lnTo>
                  <a:lnTo>
                    <a:pt x="1216" y="1022"/>
                  </a:lnTo>
                  <a:lnTo>
                    <a:pt x="1193" y="1027"/>
                  </a:lnTo>
                  <a:lnTo>
                    <a:pt x="1157" y="1028"/>
                  </a:lnTo>
                  <a:lnTo>
                    <a:pt x="1123" y="1028"/>
                  </a:lnTo>
                  <a:lnTo>
                    <a:pt x="1088" y="1029"/>
                  </a:lnTo>
                  <a:lnTo>
                    <a:pt x="1053" y="1029"/>
                  </a:lnTo>
                  <a:lnTo>
                    <a:pt x="1018" y="1029"/>
                  </a:lnTo>
                  <a:lnTo>
                    <a:pt x="983" y="1029"/>
                  </a:lnTo>
                  <a:lnTo>
                    <a:pt x="949" y="1028"/>
                  </a:lnTo>
                  <a:lnTo>
                    <a:pt x="915" y="1028"/>
                  </a:lnTo>
                  <a:lnTo>
                    <a:pt x="881" y="1027"/>
                  </a:lnTo>
                  <a:lnTo>
                    <a:pt x="846" y="1026"/>
                  </a:lnTo>
                  <a:lnTo>
                    <a:pt x="813" y="1025"/>
                  </a:lnTo>
                  <a:lnTo>
                    <a:pt x="779" y="1022"/>
                  </a:lnTo>
                  <a:lnTo>
                    <a:pt x="746" y="1020"/>
                  </a:lnTo>
                  <a:lnTo>
                    <a:pt x="712" y="1019"/>
                  </a:lnTo>
                  <a:lnTo>
                    <a:pt x="677" y="1017"/>
                  </a:lnTo>
                  <a:lnTo>
                    <a:pt x="644" y="1014"/>
                  </a:lnTo>
                  <a:lnTo>
                    <a:pt x="610" y="1012"/>
                  </a:lnTo>
                  <a:lnTo>
                    <a:pt x="576" y="1010"/>
                  </a:lnTo>
                  <a:lnTo>
                    <a:pt x="542" y="1007"/>
                  </a:lnTo>
                  <a:lnTo>
                    <a:pt x="509" y="1004"/>
                  </a:lnTo>
                  <a:lnTo>
                    <a:pt x="474" y="1001"/>
                  </a:lnTo>
                  <a:lnTo>
                    <a:pt x="441" y="997"/>
                  </a:lnTo>
                  <a:lnTo>
                    <a:pt x="407" y="993"/>
                  </a:lnTo>
                  <a:lnTo>
                    <a:pt x="373" y="989"/>
                  </a:lnTo>
                  <a:lnTo>
                    <a:pt x="339" y="985"/>
                  </a:lnTo>
                  <a:lnTo>
                    <a:pt x="304" y="981"/>
                  </a:lnTo>
                  <a:lnTo>
                    <a:pt x="271" y="976"/>
                  </a:lnTo>
                  <a:lnTo>
                    <a:pt x="236" y="971"/>
                  </a:lnTo>
                  <a:lnTo>
                    <a:pt x="203" y="967"/>
                  </a:lnTo>
                  <a:lnTo>
                    <a:pt x="168" y="961"/>
                  </a:lnTo>
                  <a:lnTo>
                    <a:pt x="134" y="955"/>
                  </a:lnTo>
                  <a:lnTo>
                    <a:pt x="99" y="950"/>
                  </a:lnTo>
                  <a:lnTo>
                    <a:pt x="80" y="944"/>
                  </a:lnTo>
                  <a:lnTo>
                    <a:pt x="62" y="933"/>
                  </a:lnTo>
                  <a:lnTo>
                    <a:pt x="44" y="919"/>
                  </a:lnTo>
                  <a:lnTo>
                    <a:pt x="30" y="902"/>
                  </a:lnTo>
                  <a:lnTo>
                    <a:pt x="18" y="883"/>
                  </a:lnTo>
                  <a:lnTo>
                    <a:pt x="9" y="862"/>
                  </a:lnTo>
                  <a:lnTo>
                    <a:pt x="3" y="841"/>
                  </a:lnTo>
                  <a:lnTo>
                    <a:pt x="0" y="821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33" name="Freeform 229"/>
            <p:cNvSpPr>
              <a:spLocks/>
            </p:cNvSpPr>
            <p:nvPr/>
          </p:nvSpPr>
          <p:spPr bwMode="auto">
            <a:xfrm>
              <a:off x="4212" y="1382"/>
              <a:ext cx="130" cy="84"/>
            </a:xfrm>
            <a:custGeom>
              <a:avLst/>
              <a:gdLst>
                <a:gd name="T0" fmla="*/ 0 w 1298"/>
                <a:gd name="T1" fmla="*/ 0 h 1002"/>
                <a:gd name="T2" fmla="*/ 0 w 1298"/>
                <a:gd name="T3" fmla="*/ 0 h 1002"/>
                <a:gd name="T4" fmla="*/ 0 w 1298"/>
                <a:gd name="T5" fmla="*/ 0 h 1002"/>
                <a:gd name="T6" fmla="*/ 0 w 1298"/>
                <a:gd name="T7" fmla="*/ 0 h 1002"/>
                <a:gd name="T8" fmla="*/ 0 w 1298"/>
                <a:gd name="T9" fmla="*/ 0 h 1002"/>
                <a:gd name="T10" fmla="*/ 0 w 1298"/>
                <a:gd name="T11" fmla="*/ 0 h 1002"/>
                <a:gd name="T12" fmla="*/ 0 w 1298"/>
                <a:gd name="T13" fmla="*/ 0 h 1002"/>
                <a:gd name="T14" fmla="*/ 0 w 1298"/>
                <a:gd name="T15" fmla="*/ 0 h 1002"/>
                <a:gd name="T16" fmla="*/ 0 w 1298"/>
                <a:gd name="T17" fmla="*/ 0 h 1002"/>
                <a:gd name="T18" fmla="*/ 0 w 1298"/>
                <a:gd name="T19" fmla="*/ 0 h 1002"/>
                <a:gd name="T20" fmla="*/ 0 w 1298"/>
                <a:gd name="T21" fmla="*/ 0 h 1002"/>
                <a:gd name="T22" fmla="*/ 0 w 1298"/>
                <a:gd name="T23" fmla="*/ 0 h 1002"/>
                <a:gd name="T24" fmla="*/ 0 w 1298"/>
                <a:gd name="T25" fmla="*/ 0 h 1002"/>
                <a:gd name="T26" fmla="*/ 0 w 1298"/>
                <a:gd name="T27" fmla="*/ 0 h 1002"/>
                <a:gd name="T28" fmla="*/ 0 w 1298"/>
                <a:gd name="T29" fmla="*/ 0 h 1002"/>
                <a:gd name="T30" fmla="*/ 0 w 1298"/>
                <a:gd name="T31" fmla="*/ 0 h 1002"/>
                <a:gd name="T32" fmla="*/ 0 w 1298"/>
                <a:gd name="T33" fmla="*/ 0 h 1002"/>
                <a:gd name="T34" fmla="*/ 0 w 1298"/>
                <a:gd name="T35" fmla="*/ 0 h 1002"/>
                <a:gd name="T36" fmla="*/ 0 w 1298"/>
                <a:gd name="T37" fmla="*/ 0 h 1002"/>
                <a:gd name="T38" fmla="*/ 0 w 1298"/>
                <a:gd name="T39" fmla="*/ 0 h 1002"/>
                <a:gd name="T40" fmla="*/ 0 w 1298"/>
                <a:gd name="T41" fmla="*/ 0 h 1002"/>
                <a:gd name="T42" fmla="*/ 0 w 1298"/>
                <a:gd name="T43" fmla="*/ 0 h 1002"/>
                <a:gd name="T44" fmla="*/ 0 w 1298"/>
                <a:gd name="T45" fmla="*/ 0 h 1002"/>
                <a:gd name="T46" fmla="*/ 0 w 1298"/>
                <a:gd name="T47" fmla="*/ 0 h 1002"/>
                <a:gd name="T48" fmla="*/ 0 w 1298"/>
                <a:gd name="T49" fmla="*/ 0 h 1002"/>
                <a:gd name="T50" fmla="*/ 0 w 1298"/>
                <a:gd name="T51" fmla="*/ 0 h 1002"/>
                <a:gd name="T52" fmla="*/ 0 w 1298"/>
                <a:gd name="T53" fmla="*/ 0 h 1002"/>
                <a:gd name="T54" fmla="*/ 0 w 1298"/>
                <a:gd name="T55" fmla="*/ 0 h 1002"/>
                <a:gd name="T56" fmla="*/ 0 w 1298"/>
                <a:gd name="T57" fmla="*/ 0 h 1002"/>
                <a:gd name="T58" fmla="*/ 0 w 1298"/>
                <a:gd name="T59" fmla="*/ 0 h 1002"/>
                <a:gd name="T60" fmla="*/ 0 w 1298"/>
                <a:gd name="T61" fmla="*/ 0 h 1002"/>
                <a:gd name="T62" fmla="*/ 0 w 1298"/>
                <a:gd name="T63" fmla="*/ 0 h 1002"/>
                <a:gd name="T64" fmla="*/ 0 w 1298"/>
                <a:gd name="T65" fmla="*/ 0 h 1002"/>
                <a:gd name="T66" fmla="*/ 0 w 1298"/>
                <a:gd name="T67" fmla="*/ 0 h 1002"/>
                <a:gd name="T68" fmla="*/ 0 w 1298"/>
                <a:gd name="T69" fmla="*/ 0 h 1002"/>
                <a:gd name="T70" fmla="*/ 0 w 1298"/>
                <a:gd name="T71" fmla="*/ 0 h 1002"/>
                <a:gd name="T72" fmla="*/ 0 w 1298"/>
                <a:gd name="T73" fmla="*/ 0 h 1002"/>
                <a:gd name="T74" fmla="*/ 0 w 1298"/>
                <a:gd name="T75" fmla="*/ 0 h 1002"/>
                <a:gd name="T76" fmla="*/ 0 w 1298"/>
                <a:gd name="T77" fmla="*/ 0 h 1002"/>
                <a:gd name="T78" fmla="*/ 0 w 1298"/>
                <a:gd name="T79" fmla="*/ 0 h 1002"/>
                <a:gd name="T80" fmla="*/ 0 w 1298"/>
                <a:gd name="T81" fmla="*/ 0 h 1002"/>
                <a:gd name="T82" fmla="*/ 0 w 1298"/>
                <a:gd name="T83" fmla="*/ 0 h 1002"/>
                <a:gd name="T84" fmla="*/ 0 w 1298"/>
                <a:gd name="T85" fmla="*/ 0 h 1002"/>
                <a:gd name="T86" fmla="*/ 0 w 1298"/>
                <a:gd name="T87" fmla="*/ 0 h 1002"/>
                <a:gd name="T88" fmla="*/ 0 w 1298"/>
                <a:gd name="T89" fmla="*/ 0 h 1002"/>
                <a:gd name="T90" fmla="*/ 0 w 1298"/>
                <a:gd name="T91" fmla="*/ 0 h 1002"/>
                <a:gd name="T92" fmla="*/ 0 w 1298"/>
                <a:gd name="T93" fmla="*/ 0 h 1002"/>
                <a:gd name="T94" fmla="*/ 0 w 1298"/>
                <a:gd name="T95" fmla="*/ 0 h 1002"/>
                <a:gd name="T96" fmla="*/ 0 w 1298"/>
                <a:gd name="T97" fmla="*/ 0 h 10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8"/>
                <a:gd name="T148" fmla="*/ 0 h 1002"/>
                <a:gd name="T149" fmla="*/ 1298 w 1298"/>
                <a:gd name="T150" fmla="*/ 1002 h 10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8" h="1002">
                  <a:moveTo>
                    <a:pt x="0" y="801"/>
                  </a:moveTo>
                  <a:lnTo>
                    <a:pt x="9" y="112"/>
                  </a:lnTo>
                  <a:lnTo>
                    <a:pt x="13" y="90"/>
                  </a:lnTo>
                  <a:lnTo>
                    <a:pt x="22" y="71"/>
                  </a:lnTo>
                  <a:lnTo>
                    <a:pt x="37" y="52"/>
                  </a:lnTo>
                  <a:lnTo>
                    <a:pt x="57" y="36"/>
                  </a:lnTo>
                  <a:lnTo>
                    <a:pt x="79" y="22"/>
                  </a:lnTo>
                  <a:lnTo>
                    <a:pt x="103" y="12"/>
                  </a:lnTo>
                  <a:lnTo>
                    <a:pt x="127" y="4"/>
                  </a:lnTo>
                  <a:lnTo>
                    <a:pt x="150" y="1"/>
                  </a:lnTo>
                  <a:lnTo>
                    <a:pt x="182" y="1"/>
                  </a:lnTo>
                  <a:lnTo>
                    <a:pt x="214" y="0"/>
                  </a:lnTo>
                  <a:lnTo>
                    <a:pt x="246" y="0"/>
                  </a:lnTo>
                  <a:lnTo>
                    <a:pt x="277" y="0"/>
                  </a:lnTo>
                  <a:lnTo>
                    <a:pt x="310" y="1"/>
                  </a:lnTo>
                  <a:lnTo>
                    <a:pt x="341" y="1"/>
                  </a:lnTo>
                  <a:lnTo>
                    <a:pt x="374" y="2"/>
                  </a:lnTo>
                  <a:lnTo>
                    <a:pt x="405" y="2"/>
                  </a:lnTo>
                  <a:lnTo>
                    <a:pt x="438" y="3"/>
                  </a:lnTo>
                  <a:lnTo>
                    <a:pt x="469" y="5"/>
                  </a:lnTo>
                  <a:lnTo>
                    <a:pt x="502" y="7"/>
                  </a:lnTo>
                  <a:lnTo>
                    <a:pt x="533" y="9"/>
                  </a:lnTo>
                  <a:lnTo>
                    <a:pt x="566" y="10"/>
                  </a:lnTo>
                  <a:lnTo>
                    <a:pt x="597" y="12"/>
                  </a:lnTo>
                  <a:lnTo>
                    <a:pt x="630" y="14"/>
                  </a:lnTo>
                  <a:lnTo>
                    <a:pt x="662" y="17"/>
                  </a:lnTo>
                  <a:lnTo>
                    <a:pt x="694" y="19"/>
                  </a:lnTo>
                  <a:lnTo>
                    <a:pt x="726" y="22"/>
                  </a:lnTo>
                  <a:lnTo>
                    <a:pt x="757" y="25"/>
                  </a:lnTo>
                  <a:lnTo>
                    <a:pt x="790" y="29"/>
                  </a:lnTo>
                  <a:lnTo>
                    <a:pt x="820" y="32"/>
                  </a:lnTo>
                  <a:lnTo>
                    <a:pt x="852" y="37"/>
                  </a:lnTo>
                  <a:lnTo>
                    <a:pt x="883" y="41"/>
                  </a:lnTo>
                  <a:lnTo>
                    <a:pt x="916" y="45"/>
                  </a:lnTo>
                  <a:lnTo>
                    <a:pt x="947" y="50"/>
                  </a:lnTo>
                  <a:lnTo>
                    <a:pt x="979" y="55"/>
                  </a:lnTo>
                  <a:lnTo>
                    <a:pt x="1010" y="60"/>
                  </a:lnTo>
                  <a:lnTo>
                    <a:pt x="1042" y="66"/>
                  </a:lnTo>
                  <a:lnTo>
                    <a:pt x="1073" y="72"/>
                  </a:lnTo>
                  <a:lnTo>
                    <a:pt x="1105" y="77"/>
                  </a:lnTo>
                  <a:lnTo>
                    <a:pt x="1135" y="84"/>
                  </a:lnTo>
                  <a:lnTo>
                    <a:pt x="1167" y="90"/>
                  </a:lnTo>
                  <a:lnTo>
                    <a:pt x="1189" y="98"/>
                  </a:lnTo>
                  <a:lnTo>
                    <a:pt x="1210" y="109"/>
                  </a:lnTo>
                  <a:lnTo>
                    <a:pt x="1230" y="126"/>
                  </a:lnTo>
                  <a:lnTo>
                    <a:pt x="1247" y="144"/>
                  </a:lnTo>
                  <a:lnTo>
                    <a:pt x="1261" y="166"/>
                  </a:lnTo>
                  <a:lnTo>
                    <a:pt x="1272" y="190"/>
                  </a:lnTo>
                  <a:lnTo>
                    <a:pt x="1279" y="215"/>
                  </a:lnTo>
                  <a:lnTo>
                    <a:pt x="1283" y="238"/>
                  </a:lnTo>
                  <a:lnTo>
                    <a:pt x="1298" y="880"/>
                  </a:lnTo>
                  <a:lnTo>
                    <a:pt x="1295" y="903"/>
                  </a:lnTo>
                  <a:lnTo>
                    <a:pt x="1285" y="925"/>
                  </a:lnTo>
                  <a:lnTo>
                    <a:pt x="1270" y="945"/>
                  </a:lnTo>
                  <a:lnTo>
                    <a:pt x="1251" y="963"/>
                  </a:lnTo>
                  <a:lnTo>
                    <a:pt x="1230" y="977"/>
                  </a:lnTo>
                  <a:lnTo>
                    <a:pt x="1207" y="989"/>
                  </a:lnTo>
                  <a:lnTo>
                    <a:pt x="1184" y="997"/>
                  </a:lnTo>
                  <a:lnTo>
                    <a:pt x="1162" y="999"/>
                  </a:lnTo>
                  <a:lnTo>
                    <a:pt x="1127" y="1000"/>
                  </a:lnTo>
                  <a:lnTo>
                    <a:pt x="1093" y="1001"/>
                  </a:lnTo>
                  <a:lnTo>
                    <a:pt x="1059" y="1001"/>
                  </a:lnTo>
                  <a:lnTo>
                    <a:pt x="1025" y="1002"/>
                  </a:lnTo>
                  <a:lnTo>
                    <a:pt x="991" y="1002"/>
                  </a:lnTo>
                  <a:lnTo>
                    <a:pt x="957" y="1002"/>
                  </a:lnTo>
                  <a:lnTo>
                    <a:pt x="924" y="1002"/>
                  </a:lnTo>
                  <a:lnTo>
                    <a:pt x="890" y="1001"/>
                  </a:lnTo>
                  <a:lnTo>
                    <a:pt x="857" y="1001"/>
                  </a:lnTo>
                  <a:lnTo>
                    <a:pt x="823" y="1000"/>
                  </a:lnTo>
                  <a:lnTo>
                    <a:pt x="791" y="999"/>
                  </a:lnTo>
                  <a:lnTo>
                    <a:pt x="758" y="997"/>
                  </a:lnTo>
                  <a:lnTo>
                    <a:pt x="725" y="996"/>
                  </a:lnTo>
                  <a:lnTo>
                    <a:pt x="692" y="994"/>
                  </a:lnTo>
                  <a:lnTo>
                    <a:pt x="658" y="992"/>
                  </a:lnTo>
                  <a:lnTo>
                    <a:pt x="626" y="990"/>
                  </a:lnTo>
                  <a:lnTo>
                    <a:pt x="592" y="988"/>
                  </a:lnTo>
                  <a:lnTo>
                    <a:pt x="560" y="985"/>
                  </a:lnTo>
                  <a:lnTo>
                    <a:pt x="526" y="982"/>
                  </a:lnTo>
                  <a:lnTo>
                    <a:pt x="494" y="978"/>
                  </a:lnTo>
                  <a:lnTo>
                    <a:pt x="461" y="975"/>
                  </a:lnTo>
                  <a:lnTo>
                    <a:pt x="428" y="972"/>
                  </a:lnTo>
                  <a:lnTo>
                    <a:pt x="395" y="968"/>
                  </a:lnTo>
                  <a:lnTo>
                    <a:pt x="362" y="964"/>
                  </a:lnTo>
                  <a:lnTo>
                    <a:pt x="329" y="960"/>
                  </a:lnTo>
                  <a:lnTo>
                    <a:pt x="296" y="956"/>
                  </a:lnTo>
                  <a:lnTo>
                    <a:pt x="263" y="951"/>
                  </a:lnTo>
                  <a:lnTo>
                    <a:pt x="230" y="946"/>
                  </a:lnTo>
                  <a:lnTo>
                    <a:pt x="196" y="941"/>
                  </a:lnTo>
                  <a:lnTo>
                    <a:pt x="164" y="936"/>
                  </a:lnTo>
                  <a:lnTo>
                    <a:pt x="130" y="931"/>
                  </a:lnTo>
                  <a:lnTo>
                    <a:pt x="96" y="925"/>
                  </a:lnTo>
                  <a:lnTo>
                    <a:pt x="78" y="919"/>
                  </a:lnTo>
                  <a:lnTo>
                    <a:pt x="60" y="909"/>
                  </a:lnTo>
                  <a:lnTo>
                    <a:pt x="44" y="896"/>
                  </a:lnTo>
                  <a:lnTo>
                    <a:pt x="29" y="880"/>
                  </a:lnTo>
                  <a:lnTo>
                    <a:pt x="17" y="862"/>
                  </a:lnTo>
                  <a:lnTo>
                    <a:pt x="8" y="842"/>
                  </a:lnTo>
                  <a:lnTo>
                    <a:pt x="2" y="821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rgbClr val="82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34" name="Freeform 230"/>
            <p:cNvSpPr>
              <a:spLocks/>
            </p:cNvSpPr>
            <p:nvPr/>
          </p:nvSpPr>
          <p:spPr bwMode="auto">
            <a:xfrm>
              <a:off x="4212" y="1382"/>
              <a:ext cx="130" cy="84"/>
            </a:xfrm>
            <a:custGeom>
              <a:avLst/>
              <a:gdLst>
                <a:gd name="T0" fmla="*/ 0 w 1298"/>
                <a:gd name="T1" fmla="*/ 0 h 1002"/>
                <a:gd name="T2" fmla="*/ 0 w 1298"/>
                <a:gd name="T3" fmla="*/ 0 h 1002"/>
                <a:gd name="T4" fmla="*/ 0 w 1298"/>
                <a:gd name="T5" fmla="*/ 0 h 1002"/>
                <a:gd name="T6" fmla="*/ 0 w 1298"/>
                <a:gd name="T7" fmla="*/ 0 h 1002"/>
                <a:gd name="T8" fmla="*/ 0 w 1298"/>
                <a:gd name="T9" fmla="*/ 0 h 1002"/>
                <a:gd name="T10" fmla="*/ 0 w 1298"/>
                <a:gd name="T11" fmla="*/ 0 h 1002"/>
                <a:gd name="T12" fmla="*/ 0 w 1298"/>
                <a:gd name="T13" fmla="*/ 0 h 1002"/>
                <a:gd name="T14" fmla="*/ 0 w 1298"/>
                <a:gd name="T15" fmla="*/ 0 h 1002"/>
                <a:gd name="T16" fmla="*/ 0 w 1298"/>
                <a:gd name="T17" fmla="*/ 0 h 1002"/>
                <a:gd name="T18" fmla="*/ 0 w 1298"/>
                <a:gd name="T19" fmla="*/ 0 h 1002"/>
                <a:gd name="T20" fmla="*/ 0 w 1298"/>
                <a:gd name="T21" fmla="*/ 0 h 1002"/>
                <a:gd name="T22" fmla="*/ 0 w 1298"/>
                <a:gd name="T23" fmla="*/ 0 h 1002"/>
                <a:gd name="T24" fmla="*/ 0 w 1298"/>
                <a:gd name="T25" fmla="*/ 0 h 1002"/>
                <a:gd name="T26" fmla="*/ 0 w 1298"/>
                <a:gd name="T27" fmla="*/ 0 h 1002"/>
                <a:gd name="T28" fmla="*/ 0 w 1298"/>
                <a:gd name="T29" fmla="*/ 0 h 1002"/>
                <a:gd name="T30" fmla="*/ 0 w 1298"/>
                <a:gd name="T31" fmla="*/ 0 h 1002"/>
                <a:gd name="T32" fmla="*/ 0 w 1298"/>
                <a:gd name="T33" fmla="*/ 0 h 1002"/>
                <a:gd name="T34" fmla="*/ 0 w 1298"/>
                <a:gd name="T35" fmla="*/ 0 h 1002"/>
                <a:gd name="T36" fmla="*/ 0 w 1298"/>
                <a:gd name="T37" fmla="*/ 0 h 1002"/>
                <a:gd name="T38" fmla="*/ 0 w 1298"/>
                <a:gd name="T39" fmla="*/ 0 h 1002"/>
                <a:gd name="T40" fmla="*/ 0 w 1298"/>
                <a:gd name="T41" fmla="*/ 0 h 1002"/>
                <a:gd name="T42" fmla="*/ 0 w 1298"/>
                <a:gd name="T43" fmla="*/ 0 h 1002"/>
                <a:gd name="T44" fmla="*/ 0 w 1298"/>
                <a:gd name="T45" fmla="*/ 0 h 1002"/>
                <a:gd name="T46" fmla="*/ 0 w 1298"/>
                <a:gd name="T47" fmla="*/ 0 h 1002"/>
                <a:gd name="T48" fmla="*/ 0 w 1298"/>
                <a:gd name="T49" fmla="*/ 0 h 1002"/>
                <a:gd name="T50" fmla="*/ 0 w 1298"/>
                <a:gd name="T51" fmla="*/ 0 h 1002"/>
                <a:gd name="T52" fmla="*/ 0 w 1298"/>
                <a:gd name="T53" fmla="*/ 0 h 1002"/>
                <a:gd name="T54" fmla="*/ 0 w 1298"/>
                <a:gd name="T55" fmla="*/ 0 h 1002"/>
                <a:gd name="T56" fmla="*/ 0 w 1298"/>
                <a:gd name="T57" fmla="*/ 0 h 1002"/>
                <a:gd name="T58" fmla="*/ 0 w 1298"/>
                <a:gd name="T59" fmla="*/ 0 h 1002"/>
                <a:gd name="T60" fmla="*/ 0 w 1298"/>
                <a:gd name="T61" fmla="*/ 0 h 1002"/>
                <a:gd name="T62" fmla="*/ 0 w 1298"/>
                <a:gd name="T63" fmla="*/ 0 h 1002"/>
                <a:gd name="T64" fmla="*/ 0 w 1298"/>
                <a:gd name="T65" fmla="*/ 0 h 1002"/>
                <a:gd name="T66" fmla="*/ 0 w 1298"/>
                <a:gd name="T67" fmla="*/ 0 h 1002"/>
                <a:gd name="T68" fmla="*/ 0 w 1298"/>
                <a:gd name="T69" fmla="*/ 0 h 1002"/>
                <a:gd name="T70" fmla="*/ 0 w 1298"/>
                <a:gd name="T71" fmla="*/ 0 h 1002"/>
                <a:gd name="T72" fmla="*/ 0 w 1298"/>
                <a:gd name="T73" fmla="*/ 0 h 1002"/>
                <a:gd name="T74" fmla="*/ 0 w 1298"/>
                <a:gd name="T75" fmla="*/ 0 h 1002"/>
                <a:gd name="T76" fmla="*/ 0 w 1298"/>
                <a:gd name="T77" fmla="*/ 0 h 1002"/>
                <a:gd name="T78" fmla="*/ 0 w 1298"/>
                <a:gd name="T79" fmla="*/ 0 h 1002"/>
                <a:gd name="T80" fmla="*/ 0 w 1298"/>
                <a:gd name="T81" fmla="*/ 0 h 1002"/>
                <a:gd name="T82" fmla="*/ 0 w 1298"/>
                <a:gd name="T83" fmla="*/ 0 h 1002"/>
                <a:gd name="T84" fmla="*/ 0 w 1298"/>
                <a:gd name="T85" fmla="*/ 0 h 1002"/>
                <a:gd name="T86" fmla="*/ 0 w 1298"/>
                <a:gd name="T87" fmla="*/ 0 h 1002"/>
                <a:gd name="T88" fmla="*/ 0 w 1298"/>
                <a:gd name="T89" fmla="*/ 0 h 1002"/>
                <a:gd name="T90" fmla="*/ 0 w 1298"/>
                <a:gd name="T91" fmla="*/ 0 h 1002"/>
                <a:gd name="T92" fmla="*/ 0 w 1298"/>
                <a:gd name="T93" fmla="*/ 0 h 1002"/>
                <a:gd name="T94" fmla="*/ 0 w 1298"/>
                <a:gd name="T95" fmla="*/ 0 h 1002"/>
                <a:gd name="T96" fmla="*/ 0 w 1298"/>
                <a:gd name="T97" fmla="*/ 0 h 10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8"/>
                <a:gd name="T148" fmla="*/ 0 h 1002"/>
                <a:gd name="T149" fmla="*/ 1298 w 1298"/>
                <a:gd name="T150" fmla="*/ 1002 h 10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8" h="1002">
                  <a:moveTo>
                    <a:pt x="0" y="801"/>
                  </a:moveTo>
                  <a:lnTo>
                    <a:pt x="9" y="112"/>
                  </a:lnTo>
                  <a:lnTo>
                    <a:pt x="13" y="90"/>
                  </a:lnTo>
                  <a:lnTo>
                    <a:pt x="22" y="71"/>
                  </a:lnTo>
                  <a:lnTo>
                    <a:pt x="37" y="52"/>
                  </a:lnTo>
                  <a:lnTo>
                    <a:pt x="57" y="36"/>
                  </a:lnTo>
                  <a:lnTo>
                    <a:pt x="79" y="22"/>
                  </a:lnTo>
                  <a:lnTo>
                    <a:pt x="103" y="12"/>
                  </a:lnTo>
                  <a:lnTo>
                    <a:pt x="127" y="4"/>
                  </a:lnTo>
                  <a:lnTo>
                    <a:pt x="150" y="1"/>
                  </a:lnTo>
                  <a:lnTo>
                    <a:pt x="182" y="1"/>
                  </a:lnTo>
                  <a:lnTo>
                    <a:pt x="214" y="0"/>
                  </a:lnTo>
                  <a:lnTo>
                    <a:pt x="246" y="0"/>
                  </a:lnTo>
                  <a:lnTo>
                    <a:pt x="277" y="0"/>
                  </a:lnTo>
                  <a:lnTo>
                    <a:pt x="310" y="1"/>
                  </a:lnTo>
                  <a:lnTo>
                    <a:pt x="341" y="1"/>
                  </a:lnTo>
                  <a:lnTo>
                    <a:pt x="374" y="2"/>
                  </a:lnTo>
                  <a:lnTo>
                    <a:pt x="405" y="2"/>
                  </a:lnTo>
                  <a:lnTo>
                    <a:pt x="438" y="3"/>
                  </a:lnTo>
                  <a:lnTo>
                    <a:pt x="469" y="5"/>
                  </a:lnTo>
                  <a:lnTo>
                    <a:pt x="502" y="7"/>
                  </a:lnTo>
                  <a:lnTo>
                    <a:pt x="533" y="9"/>
                  </a:lnTo>
                  <a:lnTo>
                    <a:pt x="566" y="10"/>
                  </a:lnTo>
                  <a:lnTo>
                    <a:pt x="597" y="12"/>
                  </a:lnTo>
                  <a:lnTo>
                    <a:pt x="630" y="14"/>
                  </a:lnTo>
                  <a:lnTo>
                    <a:pt x="662" y="17"/>
                  </a:lnTo>
                  <a:lnTo>
                    <a:pt x="694" y="19"/>
                  </a:lnTo>
                  <a:lnTo>
                    <a:pt x="726" y="22"/>
                  </a:lnTo>
                  <a:lnTo>
                    <a:pt x="757" y="25"/>
                  </a:lnTo>
                  <a:lnTo>
                    <a:pt x="790" y="29"/>
                  </a:lnTo>
                  <a:lnTo>
                    <a:pt x="820" y="32"/>
                  </a:lnTo>
                  <a:lnTo>
                    <a:pt x="852" y="37"/>
                  </a:lnTo>
                  <a:lnTo>
                    <a:pt x="883" y="41"/>
                  </a:lnTo>
                  <a:lnTo>
                    <a:pt x="916" y="45"/>
                  </a:lnTo>
                  <a:lnTo>
                    <a:pt x="947" y="50"/>
                  </a:lnTo>
                  <a:lnTo>
                    <a:pt x="979" y="55"/>
                  </a:lnTo>
                  <a:lnTo>
                    <a:pt x="1010" y="60"/>
                  </a:lnTo>
                  <a:lnTo>
                    <a:pt x="1042" y="66"/>
                  </a:lnTo>
                  <a:lnTo>
                    <a:pt x="1073" y="72"/>
                  </a:lnTo>
                  <a:lnTo>
                    <a:pt x="1105" y="77"/>
                  </a:lnTo>
                  <a:lnTo>
                    <a:pt x="1135" y="84"/>
                  </a:lnTo>
                  <a:lnTo>
                    <a:pt x="1167" y="90"/>
                  </a:lnTo>
                  <a:lnTo>
                    <a:pt x="1189" y="98"/>
                  </a:lnTo>
                  <a:lnTo>
                    <a:pt x="1210" y="109"/>
                  </a:lnTo>
                  <a:lnTo>
                    <a:pt x="1230" y="126"/>
                  </a:lnTo>
                  <a:lnTo>
                    <a:pt x="1247" y="144"/>
                  </a:lnTo>
                  <a:lnTo>
                    <a:pt x="1261" y="166"/>
                  </a:lnTo>
                  <a:lnTo>
                    <a:pt x="1272" y="190"/>
                  </a:lnTo>
                  <a:lnTo>
                    <a:pt x="1279" y="215"/>
                  </a:lnTo>
                  <a:lnTo>
                    <a:pt x="1283" y="238"/>
                  </a:lnTo>
                  <a:lnTo>
                    <a:pt x="1298" y="880"/>
                  </a:lnTo>
                  <a:lnTo>
                    <a:pt x="1295" y="903"/>
                  </a:lnTo>
                  <a:lnTo>
                    <a:pt x="1285" y="925"/>
                  </a:lnTo>
                  <a:lnTo>
                    <a:pt x="1270" y="945"/>
                  </a:lnTo>
                  <a:lnTo>
                    <a:pt x="1251" y="963"/>
                  </a:lnTo>
                  <a:lnTo>
                    <a:pt x="1230" y="977"/>
                  </a:lnTo>
                  <a:lnTo>
                    <a:pt x="1207" y="989"/>
                  </a:lnTo>
                  <a:lnTo>
                    <a:pt x="1184" y="997"/>
                  </a:lnTo>
                  <a:lnTo>
                    <a:pt x="1162" y="999"/>
                  </a:lnTo>
                  <a:lnTo>
                    <a:pt x="1127" y="1000"/>
                  </a:lnTo>
                  <a:lnTo>
                    <a:pt x="1093" y="1001"/>
                  </a:lnTo>
                  <a:lnTo>
                    <a:pt x="1059" y="1001"/>
                  </a:lnTo>
                  <a:lnTo>
                    <a:pt x="1025" y="1002"/>
                  </a:lnTo>
                  <a:lnTo>
                    <a:pt x="991" y="1002"/>
                  </a:lnTo>
                  <a:lnTo>
                    <a:pt x="957" y="1002"/>
                  </a:lnTo>
                  <a:lnTo>
                    <a:pt x="924" y="1002"/>
                  </a:lnTo>
                  <a:lnTo>
                    <a:pt x="890" y="1001"/>
                  </a:lnTo>
                  <a:lnTo>
                    <a:pt x="857" y="1001"/>
                  </a:lnTo>
                  <a:lnTo>
                    <a:pt x="823" y="1000"/>
                  </a:lnTo>
                  <a:lnTo>
                    <a:pt x="791" y="999"/>
                  </a:lnTo>
                  <a:lnTo>
                    <a:pt x="758" y="997"/>
                  </a:lnTo>
                  <a:lnTo>
                    <a:pt x="725" y="996"/>
                  </a:lnTo>
                  <a:lnTo>
                    <a:pt x="692" y="994"/>
                  </a:lnTo>
                  <a:lnTo>
                    <a:pt x="658" y="992"/>
                  </a:lnTo>
                  <a:lnTo>
                    <a:pt x="626" y="990"/>
                  </a:lnTo>
                  <a:lnTo>
                    <a:pt x="592" y="988"/>
                  </a:lnTo>
                  <a:lnTo>
                    <a:pt x="560" y="985"/>
                  </a:lnTo>
                  <a:lnTo>
                    <a:pt x="526" y="982"/>
                  </a:lnTo>
                  <a:lnTo>
                    <a:pt x="494" y="978"/>
                  </a:lnTo>
                  <a:lnTo>
                    <a:pt x="461" y="975"/>
                  </a:lnTo>
                  <a:lnTo>
                    <a:pt x="428" y="972"/>
                  </a:lnTo>
                  <a:lnTo>
                    <a:pt x="395" y="968"/>
                  </a:lnTo>
                  <a:lnTo>
                    <a:pt x="362" y="964"/>
                  </a:lnTo>
                  <a:lnTo>
                    <a:pt x="329" y="960"/>
                  </a:lnTo>
                  <a:lnTo>
                    <a:pt x="296" y="956"/>
                  </a:lnTo>
                  <a:lnTo>
                    <a:pt x="263" y="951"/>
                  </a:lnTo>
                  <a:lnTo>
                    <a:pt x="230" y="946"/>
                  </a:lnTo>
                  <a:lnTo>
                    <a:pt x="196" y="941"/>
                  </a:lnTo>
                  <a:lnTo>
                    <a:pt x="164" y="936"/>
                  </a:lnTo>
                  <a:lnTo>
                    <a:pt x="130" y="931"/>
                  </a:lnTo>
                  <a:lnTo>
                    <a:pt x="96" y="925"/>
                  </a:lnTo>
                  <a:lnTo>
                    <a:pt x="78" y="919"/>
                  </a:lnTo>
                  <a:lnTo>
                    <a:pt x="60" y="909"/>
                  </a:lnTo>
                  <a:lnTo>
                    <a:pt x="44" y="896"/>
                  </a:lnTo>
                  <a:lnTo>
                    <a:pt x="29" y="880"/>
                  </a:lnTo>
                  <a:lnTo>
                    <a:pt x="17" y="862"/>
                  </a:lnTo>
                  <a:lnTo>
                    <a:pt x="8" y="842"/>
                  </a:lnTo>
                  <a:lnTo>
                    <a:pt x="2" y="821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rgbClr val="82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35" name="Freeform 231"/>
            <p:cNvSpPr>
              <a:spLocks/>
            </p:cNvSpPr>
            <p:nvPr/>
          </p:nvSpPr>
          <p:spPr bwMode="auto">
            <a:xfrm>
              <a:off x="4215" y="1444"/>
              <a:ext cx="124" cy="22"/>
            </a:xfrm>
            <a:custGeom>
              <a:avLst/>
              <a:gdLst>
                <a:gd name="T0" fmla="*/ 0 w 1242"/>
                <a:gd name="T1" fmla="*/ 0 h 265"/>
                <a:gd name="T2" fmla="*/ 0 w 1242"/>
                <a:gd name="T3" fmla="*/ 0 h 265"/>
                <a:gd name="T4" fmla="*/ 0 w 1242"/>
                <a:gd name="T5" fmla="*/ 0 h 265"/>
                <a:gd name="T6" fmla="*/ 0 w 1242"/>
                <a:gd name="T7" fmla="*/ 0 h 265"/>
                <a:gd name="T8" fmla="*/ 0 w 1242"/>
                <a:gd name="T9" fmla="*/ 0 h 265"/>
                <a:gd name="T10" fmla="*/ 0 w 1242"/>
                <a:gd name="T11" fmla="*/ 0 h 265"/>
                <a:gd name="T12" fmla="*/ 0 w 1242"/>
                <a:gd name="T13" fmla="*/ 0 h 265"/>
                <a:gd name="T14" fmla="*/ 0 w 1242"/>
                <a:gd name="T15" fmla="*/ 0 h 265"/>
                <a:gd name="T16" fmla="*/ 0 w 1242"/>
                <a:gd name="T17" fmla="*/ 0 h 265"/>
                <a:gd name="T18" fmla="*/ 0 w 1242"/>
                <a:gd name="T19" fmla="*/ 0 h 265"/>
                <a:gd name="T20" fmla="*/ 0 w 1242"/>
                <a:gd name="T21" fmla="*/ 0 h 265"/>
                <a:gd name="T22" fmla="*/ 0 w 1242"/>
                <a:gd name="T23" fmla="*/ 0 h 265"/>
                <a:gd name="T24" fmla="*/ 0 w 1242"/>
                <a:gd name="T25" fmla="*/ 0 h 265"/>
                <a:gd name="T26" fmla="*/ 0 w 1242"/>
                <a:gd name="T27" fmla="*/ 0 h 265"/>
                <a:gd name="T28" fmla="*/ 0 w 1242"/>
                <a:gd name="T29" fmla="*/ 0 h 265"/>
                <a:gd name="T30" fmla="*/ 0 w 1242"/>
                <a:gd name="T31" fmla="*/ 0 h 265"/>
                <a:gd name="T32" fmla="*/ 0 w 1242"/>
                <a:gd name="T33" fmla="*/ 0 h 265"/>
                <a:gd name="T34" fmla="*/ 0 w 1242"/>
                <a:gd name="T35" fmla="*/ 0 h 265"/>
                <a:gd name="T36" fmla="*/ 0 w 1242"/>
                <a:gd name="T37" fmla="*/ 0 h 265"/>
                <a:gd name="T38" fmla="*/ 0 w 1242"/>
                <a:gd name="T39" fmla="*/ 0 h 265"/>
                <a:gd name="T40" fmla="*/ 0 w 1242"/>
                <a:gd name="T41" fmla="*/ 0 h 265"/>
                <a:gd name="T42" fmla="*/ 0 w 1242"/>
                <a:gd name="T43" fmla="*/ 0 h 265"/>
                <a:gd name="T44" fmla="*/ 0 w 1242"/>
                <a:gd name="T45" fmla="*/ 0 h 265"/>
                <a:gd name="T46" fmla="*/ 0 w 1242"/>
                <a:gd name="T47" fmla="*/ 0 h 265"/>
                <a:gd name="T48" fmla="*/ 0 w 1242"/>
                <a:gd name="T49" fmla="*/ 0 h 265"/>
                <a:gd name="T50" fmla="*/ 0 w 1242"/>
                <a:gd name="T51" fmla="*/ 0 h 265"/>
                <a:gd name="T52" fmla="*/ 0 w 1242"/>
                <a:gd name="T53" fmla="*/ 0 h 265"/>
                <a:gd name="T54" fmla="*/ 0 w 1242"/>
                <a:gd name="T55" fmla="*/ 0 h 265"/>
                <a:gd name="T56" fmla="*/ 0 w 1242"/>
                <a:gd name="T57" fmla="*/ 0 h 265"/>
                <a:gd name="T58" fmla="*/ 0 w 1242"/>
                <a:gd name="T59" fmla="*/ 0 h 265"/>
                <a:gd name="T60" fmla="*/ 0 w 1242"/>
                <a:gd name="T61" fmla="*/ 0 h 265"/>
                <a:gd name="T62" fmla="*/ 0 w 1242"/>
                <a:gd name="T63" fmla="*/ 0 h 265"/>
                <a:gd name="T64" fmla="*/ 0 w 1242"/>
                <a:gd name="T65" fmla="*/ 0 h 265"/>
                <a:gd name="T66" fmla="*/ 0 w 1242"/>
                <a:gd name="T67" fmla="*/ 0 h 265"/>
                <a:gd name="T68" fmla="*/ 0 w 1242"/>
                <a:gd name="T69" fmla="*/ 0 h 265"/>
                <a:gd name="T70" fmla="*/ 0 w 1242"/>
                <a:gd name="T71" fmla="*/ 0 h 265"/>
                <a:gd name="T72" fmla="*/ 0 w 1242"/>
                <a:gd name="T73" fmla="*/ 0 h 265"/>
                <a:gd name="T74" fmla="*/ 0 w 1242"/>
                <a:gd name="T75" fmla="*/ 0 h 265"/>
                <a:gd name="T76" fmla="*/ 0 w 1242"/>
                <a:gd name="T77" fmla="*/ 0 h 265"/>
                <a:gd name="T78" fmla="*/ 0 w 1242"/>
                <a:gd name="T79" fmla="*/ 0 h 265"/>
                <a:gd name="T80" fmla="*/ 0 w 1242"/>
                <a:gd name="T81" fmla="*/ 0 h 2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42"/>
                <a:gd name="T124" fmla="*/ 0 h 265"/>
                <a:gd name="T125" fmla="*/ 1242 w 1242"/>
                <a:gd name="T126" fmla="*/ 265 h 2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42" h="265">
                  <a:moveTo>
                    <a:pt x="0" y="117"/>
                  </a:moveTo>
                  <a:lnTo>
                    <a:pt x="187" y="105"/>
                  </a:lnTo>
                  <a:lnTo>
                    <a:pt x="206" y="99"/>
                  </a:lnTo>
                  <a:lnTo>
                    <a:pt x="222" y="86"/>
                  </a:lnTo>
                  <a:lnTo>
                    <a:pt x="235" y="70"/>
                  </a:lnTo>
                  <a:lnTo>
                    <a:pt x="249" y="51"/>
                  </a:lnTo>
                  <a:lnTo>
                    <a:pt x="262" y="32"/>
                  </a:lnTo>
                  <a:lnTo>
                    <a:pt x="277" y="17"/>
                  </a:lnTo>
                  <a:lnTo>
                    <a:pt x="293" y="6"/>
                  </a:lnTo>
                  <a:lnTo>
                    <a:pt x="313" y="1"/>
                  </a:lnTo>
                  <a:lnTo>
                    <a:pt x="375" y="0"/>
                  </a:lnTo>
                  <a:lnTo>
                    <a:pt x="432" y="0"/>
                  </a:lnTo>
                  <a:lnTo>
                    <a:pt x="485" y="0"/>
                  </a:lnTo>
                  <a:lnTo>
                    <a:pt x="534" y="2"/>
                  </a:lnTo>
                  <a:lnTo>
                    <a:pt x="580" y="3"/>
                  </a:lnTo>
                  <a:lnTo>
                    <a:pt x="622" y="6"/>
                  </a:lnTo>
                  <a:lnTo>
                    <a:pt x="661" y="9"/>
                  </a:lnTo>
                  <a:lnTo>
                    <a:pt x="697" y="12"/>
                  </a:lnTo>
                  <a:lnTo>
                    <a:pt x="731" y="15"/>
                  </a:lnTo>
                  <a:lnTo>
                    <a:pt x="762" y="19"/>
                  </a:lnTo>
                  <a:lnTo>
                    <a:pt x="790" y="22"/>
                  </a:lnTo>
                  <a:lnTo>
                    <a:pt x="817" y="26"/>
                  </a:lnTo>
                  <a:lnTo>
                    <a:pt x="843" y="30"/>
                  </a:lnTo>
                  <a:lnTo>
                    <a:pt x="867" y="33"/>
                  </a:lnTo>
                  <a:lnTo>
                    <a:pt x="890" y="38"/>
                  </a:lnTo>
                  <a:lnTo>
                    <a:pt x="912" y="41"/>
                  </a:lnTo>
                  <a:lnTo>
                    <a:pt x="935" y="50"/>
                  </a:lnTo>
                  <a:lnTo>
                    <a:pt x="960" y="67"/>
                  </a:lnTo>
                  <a:lnTo>
                    <a:pt x="984" y="89"/>
                  </a:lnTo>
                  <a:lnTo>
                    <a:pt x="1007" y="114"/>
                  </a:lnTo>
                  <a:lnTo>
                    <a:pt x="1029" y="139"/>
                  </a:lnTo>
                  <a:lnTo>
                    <a:pt x="1047" y="160"/>
                  </a:lnTo>
                  <a:lnTo>
                    <a:pt x="1062" y="175"/>
                  </a:lnTo>
                  <a:lnTo>
                    <a:pt x="1072" y="181"/>
                  </a:lnTo>
                  <a:lnTo>
                    <a:pt x="1242" y="206"/>
                  </a:lnTo>
                  <a:lnTo>
                    <a:pt x="1239" y="218"/>
                  </a:lnTo>
                  <a:lnTo>
                    <a:pt x="1232" y="229"/>
                  </a:lnTo>
                  <a:lnTo>
                    <a:pt x="1223" y="238"/>
                  </a:lnTo>
                  <a:lnTo>
                    <a:pt x="1211" y="247"/>
                  </a:lnTo>
                  <a:lnTo>
                    <a:pt x="1195" y="254"/>
                  </a:lnTo>
                  <a:lnTo>
                    <a:pt x="1178" y="259"/>
                  </a:lnTo>
                  <a:lnTo>
                    <a:pt x="1160" y="262"/>
                  </a:lnTo>
                  <a:lnTo>
                    <a:pt x="1139" y="263"/>
                  </a:lnTo>
                  <a:lnTo>
                    <a:pt x="1104" y="264"/>
                  </a:lnTo>
                  <a:lnTo>
                    <a:pt x="1070" y="264"/>
                  </a:lnTo>
                  <a:lnTo>
                    <a:pt x="1036" y="265"/>
                  </a:lnTo>
                  <a:lnTo>
                    <a:pt x="1002" y="265"/>
                  </a:lnTo>
                  <a:lnTo>
                    <a:pt x="969" y="265"/>
                  </a:lnTo>
                  <a:lnTo>
                    <a:pt x="934" y="265"/>
                  </a:lnTo>
                  <a:lnTo>
                    <a:pt x="901" y="265"/>
                  </a:lnTo>
                  <a:lnTo>
                    <a:pt x="867" y="264"/>
                  </a:lnTo>
                  <a:lnTo>
                    <a:pt x="835" y="264"/>
                  </a:lnTo>
                  <a:lnTo>
                    <a:pt x="801" y="263"/>
                  </a:lnTo>
                  <a:lnTo>
                    <a:pt x="769" y="262"/>
                  </a:lnTo>
                  <a:lnTo>
                    <a:pt x="736" y="260"/>
                  </a:lnTo>
                  <a:lnTo>
                    <a:pt x="703" y="259"/>
                  </a:lnTo>
                  <a:lnTo>
                    <a:pt x="669" y="257"/>
                  </a:lnTo>
                  <a:lnTo>
                    <a:pt x="636" y="255"/>
                  </a:lnTo>
                  <a:lnTo>
                    <a:pt x="604" y="253"/>
                  </a:lnTo>
                  <a:lnTo>
                    <a:pt x="570" y="251"/>
                  </a:lnTo>
                  <a:lnTo>
                    <a:pt x="538" y="248"/>
                  </a:lnTo>
                  <a:lnTo>
                    <a:pt x="504" y="246"/>
                  </a:lnTo>
                  <a:lnTo>
                    <a:pt x="472" y="243"/>
                  </a:lnTo>
                  <a:lnTo>
                    <a:pt x="438" y="239"/>
                  </a:lnTo>
                  <a:lnTo>
                    <a:pt x="406" y="235"/>
                  </a:lnTo>
                  <a:lnTo>
                    <a:pt x="373" y="232"/>
                  </a:lnTo>
                  <a:lnTo>
                    <a:pt x="340" y="228"/>
                  </a:lnTo>
                  <a:lnTo>
                    <a:pt x="307" y="224"/>
                  </a:lnTo>
                  <a:lnTo>
                    <a:pt x="274" y="220"/>
                  </a:lnTo>
                  <a:lnTo>
                    <a:pt x="240" y="215"/>
                  </a:lnTo>
                  <a:lnTo>
                    <a:pt x="208" y="210"/>
                  </a:lnTo>
                  <a:lnTo>
                    <a:pt x="174" y="205"/>
                  </a:lnTo>
                  <a:lnTo>
                    <a:pt x="140" y="200"/>
                  </a:lnTo>
                  <a:lnTo>
                    <a:pt x="107" y="195"/>
                  </a:lnTo>
                  <a:lnTo>
                    <a:pt x="73" y="189"/>
                  </a:lnTo>
                  <a:lnTo>
                    <a:pt x="56" y="186"/>
                  </a:lnTo>
                  <a:lnTo>
                    <a:pt x="41" y="180"/>
                  </a:lnTo>
                  <a:lnTo>
                    <a:pt x="28" y="175"/>
                  </a:lnTo>
                  <a:lnTo>
                    <a:pt x="17" y="169"/>
                  </a:lnTo>
                  <a:lnTo>
                    <a:pt x="10" y="160"/>
                  </a:lnTo>
                  <a:lnTo>
                    <a:pt x="4" y="149"/>
                  </a:lnTo>
                  <a:lnTo>
                    <a:pt x="1" y="13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36" name="Freeform 232"/>
            <p:cNvSpPr>
              <a:spLocks/>
            </p:cNvSpPr>
            <p:nvPr/>
          </p:nvSpPr>
          <p:spPr bwMode="auto">
            <a:xfrm>
              <a:off x="4213" y="1382"/>
              <a:ext cx="128" cy="40"/>
            </a:xfrm>
            <a:custGeom>
              <a:avLst/>
              <a:gdLst>
                <a:gd name="T0" fmla="*/ 0 w 1274"/>
                <a:gd name="T1" fmla="*/ 0 h 481"/>
                <a:gd name="T2" fmla="*/ 0 w 1274"/>
                <a:gd name="T3" fmla="*/ 0 h 481"/>
                <a:gd name="T4" fmla="*/ 0 w 1274"/>
                <a:gd name="T5" fmla="*/ 0 h 481"/>
                <a:gd name="T6" fmla="*/ 0 w 1274"/>
                <a:gd name="T7" fmla="*/ 0 h 481"/>
                <a:gd name="T8" fmla="*/ 0 w 1274"/>
                <a:gd name="T9" fmla="*/ 0 h 481"/>
                <a:gd name="T10" fmla="*/ 0 w 1274"/>
                <a:gd name="T11" fmla="*/ 0 h 481"/>
                <a:gd name="T12" fmla="*/ 0 w 1274"/>
                <a:gd name="T13" fmla="*/ 0 h 481"/>
                <a:gd name="T14" fmla="*/ 0 w 1274"/>
                <a:gd name="T15" fmla="*/ 0 h 481"/>
                <a:gd name="T16" fmla="*/ 0 w 1274"/>
                <a:gd name="T17" fmla="*/ 0 h 481"/>
                <a:gd name="T18" fmla="*/ 0 w 1274"/>
                <a:gd name="T19" fmla="*/ 0 h 481"/>
                <a:gd name="T20" fmla="*/ 0 w 1274"/>
                <a:gd name="T21" fmla="*/ 0 h 481"/>
                <a:gd name="T22" fmla="*/ 0 w 1274"/>
                <a:gd name="T23" fmla="*/ 0 h 481"/>
                <a:gd name="T24" fmla="*/ 0 w 1274"/>
                <a:gd name="T25" fmla="*/ 0 h 481"/>
                <a:gd name="T26" fmla="*/ 0 w 1274"/>
                <a:gd name="T27" fmla="*/ 0 h 481"/>
                <a:gd name="T28" fmla="*/ 0 w 1274"/>
                <a:gd name="T29" fmla="*/ 0 h 481"/>
                <a:gd name="T30" fmla="*/ 0 w 1274"/>
                <a:gd name="T31" fmla="*/ 0 h 481"/>
                <a:gd name="T32" fmla="*/ 0 w 1274"/>
                <a:gd name="T33" fmla="*/ 0 h 481"/>
                <a:gd name="T34" fmla="*/ 0 w 1274"/>
                <a:gd name="T35" fmla="*/ 0 h 481"/>
                <a:gd name="T36" fmla="*/ 0 w 1274"/>
                <a:gd name="T37" fmla="*/ 0 h 481"/>
                <a:gd name="T38" fmla="*/ 0 w 1274"/>
                <a:gd name="T39" fmla="*/ 0 h 481"/>
                <a:gd name="T40" fmla="*/ 0 w 1274"/>
                <a:gd name="T41" fmla="*/ 0 h 481"/>
                <a:gd name="T42" fmla="*/ 0 w 1274"/>
                <a:gd name="T43" fmla="*/ 0 h 481"/>
                <a:gd name="T44" fmla="*/ 0 w 1274"/>
                <a:gd name="T45" fmla="*/ 0 h 481"/>
                <a:gd name="T46" fmla="*/ 0 w 1274"/>
                <a:gd name="T47" fmla="*/ 0 h 481"/>
                <a:gd name="T48" fmla="*/ 0 w 1274"/>
                <a:gd name="T49" fmla="*/ 0 h 481"/>
                <a:gd name="T50" fmla="*/ 0 w 1274"/>
                <a:gd name="T51" fmla="*/ 0 h 481"/>
                <a:gd name="T52" fmla="*/ 0 w 1274"/>
                <a:gd name="T53" fmla="*/ 0 h 481"/>
                <a:gd name="T54" fmla="*/ 0 w 1274"/>
                <a:gd name="T55" fmla="*/ 0 h 481"/>
                <a:gd name="T56" fmla="*/ 0 w 1274"/>
                <a:gd name="T57" fmla="*/ 0 h 481"/>
                <a:gd name="T58" fmla="*/ 0 w 1274"/>
                <a:gd name="T59" fmla="*/ 0 h 481"/>
                <a:gd name="T60" fmla="*/ 0 w 1274"/>
                <a:gd name="T61" fmla="*/ 0 h 481"/>
                <a:gd name="T62" fmla="*/ 0 w 1274"/>
                <a:gd name="T63" fmla="*/ 0 h 481"/>
                <a:gd name="T64" fmla="*/ 0 w 1274"/>
                <a:gd name="T65" fmla="*/ 0 h 481"/>
                <a:gd name="T66" fmla="*/ 0 w 1274"/>
                <a:gd name="T67" fmla="*/ 0 h 481"/>
                <a:gd name="T68" fmla="*/ 0 w 1274"/>
                <a:gd name="T69" fmla="*/ 0 h 481"/>
                <a:gd name="T70" fmla="*/ 0 w 1274"/>
                <a:gd name="T71" fmla="*/ 0 h 481"/>
                <a:gd name="T72" fmla="*/ 0 w 1274"/>
                <a:gd name="T73" fmla="*/ 0 h 481"/>
                <a:gd name="T74" fmla="*/ 0 w 1274"/>
                <a:gd name="T75" fmla="*/ 0 h 481"/>
                <a:gd name="T76" fmla="*/ 0 w 1274"/>
                <a:gd name="T77" fmla="*/ 0 h 481"/>
                <a:gd name="T78" fmla="*/ 0 w 1274"/>
                <a:gd name="T79" fmla="*/ 0 h 481"/>
                <a:gd name="T80" fmla="*/ 0 w 1274"/>
                <a:gd name="T81" fmla="*/ 0 h 4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74"/>
                <a:gd name="T124" fmla="*/ 0 h 481"/>
                <a:gd name="T125" fmla="*/ 1274 w 1274"/>
                <a:gd name="T126" fmla="*/ 481 h 4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74" h="481">
                  <a:moveTo>
                    <a:pt x="211" y="357"/>
                  </a:moveTo>
                  <a:lnTo>
                    <a:pt x="0" y="112"/>
                  </a:lnTo>
                  <a:lnTo>
                    <a:pt x="6" y="89"/>
                  </a:lnTo>
                  <a:lnTo>
                    <a:pt x="18" y="69"/>
                  </a:lnTo>
                  <a:lnTo>
                    <a:pt x="34" y="50"/>
                  </a:lnTo>
                  <a:lnTo>
                    <a:pt x="52" y="34"/>
                  </a:lnTo>
                  <a:lnTo>
                    <a:pt x="72" y="21"/>
                  </a:lnTo>
                  <a:lnTo>
                    <a:pt x="95" y="11"/>
                  </a:lnTo>
                  <a:lnTo>
                    <a:pt x="118" y="4"/>
                  </a:lnTo>
                  <a:lnTo>
                    <a:pt x="141" y="1"/>
                  </a:lnTo>
                  <a:lnTo>
                    <a:pt x="173" y="1"/>
                  </a:lnTo>
                  <a:lnTo>
                    <a:pt x="205" y="0"/>
                  </a:lnTo>
                  <a:lnTo>
                    <a:pt x="237" y="0"/>
                  </a:lnTo>
                  <a:lnTo>
                    <a:pt x="268" y="0"/>
                  </a:lnTo>
                  <a:lnTo>
                    <a:pt x="301" y="1"/>
                  </a:lnTo>
                  <a:lnTo>
                    <a:pt x="332" y="1"/>
                  </a:lnTo>
                  <a:lnTo>
                    <a:pt x="365" y="2"/>
                  </a:lnTo>
                  <a:lnTo>
                    <a:pt x="396" y="2"/>
                  </a:lnTo>
                  <a:lnTo>
                    <a:pt x="429" y="3"/>
                  </a:lnTo>
                  <a:lnTo>
                    <a:pt x="460" y="5"/>
                  </a:lnTo>
                  <a:lnTo>
                    <a:pt x="493" y="7"/>
                  </a:lnTo>
                  <a:lnTo>
                    <a:pt x="524" y="9"/>
                  </a:lnTo>
                  <a:lnTo>
                    <a:pt x="557" y="10"/>
                  </a:lnTo>
                  <a:lnTo>
                    <a:pt x="588" y="12"/>
                  </a:lnTo>
                  <a:lnTo>
                    <a:pt x="621" y="14"/>
                  </a:lnTo>
                  <a:lnTo>
                    <a:pt x="653" y="17"/>
                  </a:lnTo>
                  <a:lnTo>
                    <a:pt x="685" y="19"/>
                  </a:lnTo>
                  <a:lnTo>
                    <a:pt x="717" y="22"/>
                  </a:lnTo>
                  <a:lnTo>
                    <a:pt x="748" y="25"/>
                  </a:lnTo>
                  <a:lnTo>
                    <a:pt x="781" y="29"/>
                  </a:lnTo>
                  <a:lnTo>
                    <a:pt x="811" y="32"/>
                  </a:lnTo>
                  <a:lnTo>
                    <a:pt x="843" y="37"/>
                  </a:lnTo>
                  <a:lnTo>
                    <a:pt x="874" y="41"/>
                  </a:lnTo>
                  <a:lnTo>
                    <a:pt x="907" y="45"/>
                  </a:lnTo>
                  <a:lnTo>
                    <a:pt x="938" y="50"/>
                  </a:lnTo>
                  <a:lnTo>
                    <a:pt x="970" y="55"/>
                  </a:lnTo>
                  <a:lnTo>
                    <a:pt x="1001" y="60"/>
                  </a:lnTo>
                  <a:lnTo>
                    <a:pt x="1033" y="66"/>
                  </a:lnTo>
                  <a:lnTo>
                    <a:pt x="1064" y="72"/>
                  </a:lnTo>
                  <a:lnTo>
                    <a:pt x="1096" y="77"/>
                  </a:lnTo>
                  <a:lnTo>
                    <a:pt x="1126" y="84"/>
                  </a:lnTo>
                  <a:lnTo>
                    <a:pt x="1158" y="90"/>
                  </a:lnTo>
                  <a:lnTo>
                    <a:pt x="1180" y="97"/>
                  </a:lnTo>
                  <a:lnTo>
                    <a:pt x="1199" y="108"/>
                  </a:lnTo>
                  <a:lnTo>
                    <a:pt x="1218" y="122"/>
                  </a:lnTo>
                  <a:lnTo>
                    <a:pt x="1233" y="141"/>
                  </a:lnTo>
                  <a:lnTo>
                    <a:pt x="1247" y="162"/>
                  </a:lnTo>
                  <a:lnTo>
                    <a:pt x="1258" y="186"/>
                  </a:lnTo>
                  <a:lnTo>
                    <a:pt x="1267" y="211"/>
                  </a:lnTo>
                  <a:lnTo>
                    <a:pt x="1274" y="238"/>
                  </a:lnTo>
                  <a:lnTo>
                    <a:pt x="964" y="460"/>
                  </a:lnTo>
                  <a:lnTo>
                    <a:pt x="946" y="470"/>
                  </a:lnTo>
                  <a:lnTo>
                    <a:pt x="929" y="476"/>
                  </a:lnTo>
                  <a:lnTo>
                    <a:pt x="913" y="480"/>
                  </a:lnTo>
                  <a:lnTo>
                    <a:pt x="895" y="481"/>
                  </a:lnTo>
                  <a:lnTo>
                    <a:pt x="877" y="480"/>
                  </a:lnTo>
                  <a:lnTo>
                    <a:pt x="859" y="477"/>
                  </a:lnTo>
                  <a:lnTo>
                    <a:pt x="839" y="476"/>
                  </a:lnTo>
                  <a:lnTo>
                    <a:pt x="817" y="474"/>
                  </a:lnTo>
                  <a:lnTo>
                    <a:pt x="799" y="473"/>
                  </a:lnTo>
                  <a:lnTo>
                    <a:pt x="781" y="473"/>
                  </a:lnTo>
                  <a:lnTo>
                    <a:pt x="760" y="472"/>
                  </a:lnTo>
                  <a:lnTo>
                    <a:pt x="739" y="471"/>
                  </a:lnTo>
                  <a:lnTo>
                    <a:pt x="716" y="471"/>
                  </a:lnTo>
                  <a:lnTo>
                    <a:pt x="690" y="470"/>
                  </a:lnTo>
                  <a:lnTo>
                    <a:pt x="665" y="469"/>
                  </a:lnTo>
                  <a:lnTo>
                    <a:pt x="636" y="468"/>
                  </a:lnTo>
                  <a:lnTo>
                    <a:pt x="607" y="467"/>
                  </a:lnTo>
                  <a:lnTo>
                    <a:pt x="575" y="465"/>
                  </a:lnTo>
                  <a:lnTo>
                    <a:pt x="542" y="463"/>
                  </a:lnTo>
                  <a:lnTo>
                    <a:pt x="506" y="460"/>
                  </a:lnTo>
                  <a:lnTo>
                    <a:pt x="469" y="457"/>
                  </a:lnTo>
                  <a:lnTo>
                    <a:pt x="428" y="453"/>
                  </a:lnTo>
                  <a:lnTo>
                    <a:pt x="385" y="447"/>
                  </a:lnTo>
                  <a:lnTo>
                    <a:pt x="340" y="442"/>
                  </a:lnTo>
                  <a:lnTo>
                    <a:pt x="322" y="439"/>
                  </a:lnTo>
                  <a:lnTo>
                    <a:pt x="304" y="432"/>
                  </a:lnTo>
                  <a:lnTo>
                    <a:pt x="287" y="423"/>
                  </a:lnTo>
                  <a:lnTo>
                    <a:pt x="270" y="411"/>
                  </a:lnTo>
                  <a:lnTo>
                    <a:pt x="254" y="399"/>
                  </a:lnTo>
                  <a:lnTo>
                    <a:pt x="239" y="385"/>
                  </a:lnTo>
                  <a:lnTo>
                    <a:pt x="225" y="371"/>
                  </a:lnTo>
                  <a:lnTo>
                    <a:pt x="211" y="357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37" name="Freeform 233"/>
            <p:cNvSpPr>
              <a:spLocks/>
            </p:cNvSpPr>
            <p:nvPr/>
          </p:nvSpPr>
          <p:spPr bwMode="auto">
            <a:xfrm>
              <a:off x="4225" y="1403"/>
              <a:ext cx="104" cy="58"/>
            </a:xfrm>
            <a:custGeom>
              <a:avLst/>
              <a:gdLst>
                <a:gd name="T0" fmla="*/ 0 w 1044"/>
                <a:gd name="T1" fmla="*/ 0 h 691"/>
                <a:gd name="T2" fmla="*/ 0 w 1044"/>
                <a:gd name="T3" fmla="*/ 0 h 691"/>
                <a:gd name="T4" fmla="*/ 0 w 1044"/>
                <a:gd name="T5" fmla="*/ 0 h 691"/>
                <a:gd name="T6" fmla="*/ 0 w 1044"/>
                <a:gd name="T7" fmla="*/ 0 h 691"/>
                <a:gd name="T8" fmla="*/ 0 w 1044"/>
                <a:gd name="T9" fmla="*/ 0 h 691"/>
                <a:gd name="T10" fmla="*/ 0 w 1044"/>
                <a:gd name="T11" fmla="*/ 0 h 691"/>
                <a:gd name="T12" fmla="*/ 0 w 1044"/>
                <a:gd name="T13" fmla="*/ 0 h 691"/>
                <a:gd name="T14" fmla="*/ 0 w 1044"/>
                <a:gd name="T15" fmla="*/ 0 h 691"/>
                <a:gd name="T16" fmla="*/ 0 w 1044"/>
                <a:gd name="T17" fmla="*/ 0 h 691"/>
                <a:gd name="T18" fmla="*/ 0 w 1044"/>
                <a:gd name="T19" fmla="*/ 0 h 691"/>
                <a:gd name="T20" fmla="*/ 0 w 1044"/>
                <a:gd name="T21" fmla="*/ 0 h 691"/>
                <a:gd name="T22" fmla="*/ 0 w 1044"/>
                <a:gd name="T23" fmla="*/ 0 h 691"/>
                <a:gd name="T24" fmla="*/ 0 w 1044"/>
                <a:gd name="T25" fmla="*/ 0 h 691"/>
                <a:gd name="T26" fmla="*/ 0 w 1044"/>
                <a:gd name="T27" fmla="*/ 0 h 691"/>
                <a:gd name="T28" fmla="*/ 0 w 1044"/>
                <a:gd name="T29" fmla="*/ 0 h 691"/>
                <a:gd name="T30" fmla="*/ 0 w 1044"/>
                <a:gd name="T31" fmla="*/ 0 h 691"/>
                <a:gd name="T32" fmla="*/ 0 w 1044"/>
                <a:gd name="T33" fmla="*/ 0 h 691"/>
                <a:gd name="T34" fmla="*/ 0 w 1044"/>
                <a:gd name="T35" fmla="*/ 0 h 691"/>
                <a:gd name="T36" fmla="*/ 0 w 1044"/>
                <a:gd name="T37" fmla="*/ 0 h 691"/>
                <a:gd name="T38" fmla="*/ 0 w 1044"/>
                <a:gd name="T39" fmla="*/ 0 h 691"/>
                <a:gd name="T40" fmla="*/ 0 w 1044"/>
                <a:gd name="T41" fmla="*/ 0 h 691"/>
                <a:gd name="T42" fmla="*/ 0 w 1044"/>
                <a:gd name="T43" fmla="*/ 0 h 691"/>
                <a:gd name="T44" fmla="*/ 0 w 1044"/>
                <a:gd name="T45" fmla="*/ 0 h 691"/>
                <a:gd name="T46" fmla="*/ 0 w 1044"/>
                <a:gd name="T47" fmla="*/ 0 h 691"/>
                <a:gd name="T48" fmla="*/ 0 w 1044"/>
                <a:gd name="T49" fmla="*/ 0 h 691"/>
                <a:gd name="T50" fmla="*/ 0 w 1044"/>
                <a:gd name="T51" fmla="*/ 0 h 691"/>
                <a:gd name="T52" fmla="*/ 0 w 1044"/>
                <a:gd name="T53" fmla="*/ 0 h 691"/>
                <a:gd name="T54" fmla="*/ 0 w 1044"/>
                <a:gd name="T55" fmla="*/ 0 h 691"/>
                <a:gd name="T56" fmla="*/ 0 w 1044"/>
                <a:gd name="T57" fmla="*/ 0 h 691"/>
                <a:gd name="T58" fmla="*/ 0 w 1044"/>
                <a:gd name="T59" fmla="*/ 0 h 691"/>
                <a:gd name="T60" fmla="*/ 0 w 1044"/>
                <a:gd name="T61" fmla="*/ 0 h 691"/>
                <a:gd name="T62" fmla="*/ 0 w 1044"/>
                <a:gd name="T63" fmla="*/ 0 h 691"/>
                <a:gd name="T64" fmla="*/ 0 w 1044"/>
                <a:gd name="T65" fmla="*/ 0 h 691"/>
                <a:gd name="T66" fmla="*/ 0 w 1044"/>
                <a:gd name="T67" fmla="*/ 0 h 691"/>
                <a:gd name="T68" fmla="*/ 0 w 1044"/>
                <a:gd name="T69" fmla="*/ 0 h 691"/>
                <a:gd name="T70" fmla="*/ 0 w 1044"/>
                <a:gd name="T71" fmla="*/ 0 h 691"/>
                <a:gd name="T72" fmla="*/ 0 w 1044"/>
                <a:gd name="T73" fmla="*/ 0 h 691"/>
                <a:gd name="T74" fmla="*/ 0 w 1044"/>
                <a:gd name="T75" fmla="*/ 0 h 691"/>
                <a:gd name="T76" fmla="*/ 0 w 1044"/>
                <a:gd name="T77" fmla="*/ 0 h 691"/>
                <a:gd name="T78" fmla="*/ 0 w 1044"/>
                <a:gd name="T79" fmla="*/ 0 h 691"/>
                <a:gd name="T80" fmla="*/ 0 w 1044"/>
                <a:gd name="T81" fmla="*/ 0 h 691"/>
                <a:gd name="T82" fmla="*/ 0 w 1044"/>
                <a:gd name="T83" fmla="*/ 0 h 691"/>
                <a:gd name="T84" fmla="*/ 0 w 1044"/>
                <a:gd name="T85" fmla="*/ 0 h 691"/>
                <a:gd name="T86" fmla="*/ 0 w 1044"/>
                <a:gd name="T87" fmla="*/ 0 h 691"/>
                <a:gd name="T88" fmla="*/ 0 w 1044"/>
                <a:gd name="T89" fmla="*/ 0 h 691"/>
                <a:gd name="T90" fmla="*/ 0 w 1044"/>
                <a:gd name="T91" fmla="*/ 0 h 691"/>
                <a:gd name="T92" fmla="*/ 0 w 1044"/>
                <a:gd name="T93" fmla="*/ 0 h 691"/>
                <a:gd name="T94" fmla="*/ 0 w 1044"/>
                <a:gd name="T95" fmla="*/ 0 h 691"/>
                <a:gd name="T96" fmla="*/ 0 w 1044"/>
                <a:gd name="T97" fmla="*/ 0 h 691"/>
                <a:gd name="T98" fmla="*/ 0 w 1044"/>
                <a:gd name="T99" fmla="*/ 0 h 691"/>
                <a:gd name="T100" fmla="*/ 0 w 1044"/>
                <a:gd name="T101" fmla="*/ 0 h 691"/>
                <a:gd name="T102" fmla="*/ 0 w 1044"/>
                <a:gd name="T103" fmla="*/ 0 h 6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4"/>
                <a:gd name="T157" fmla="*/ 0 h 691"/>
                <a:gd name="T158" fmla="*/ 1044 w 1044"/>
                <a:gd name="T159" fmla="*/ 691 h 6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4" h="691">
                  <a:moveTo>
                    <a:pt x="1005" y="691"/>
                  </a:moveTo>
                  <a:lnTo>
                    <a:pt x="976" y="691"/>
                  </a:lnTo>
                  <a:lnTo>
                    <a:pt x="946" y="690"/>
                  </a:lnTo>
                  <a:lnTo>
                    <a:pt x="917" y="689"/>
                  </a:lnTo>
                  <a:lnTo>
                    <a:pt x="887" y="689"/>
                  </a:lnTo>
                  <a:lnTo>
                    <a:pt x="857" y="688"/>
                  </a:lnTo>
                  <a:lnTo>
                    <a:pt x="827" y="687"/>
                  </a:lnTo>
                  <a:lnTo>
                    <a:pt x="798" y="686"/>
                  </a:lnTo>
                  <a:lnTo>
                    <a:pt x="768" y="685"/>
                  </a:lnTo>
                  <a:lnTo>
                    <a:pt x="739" y="684"/>
                  </a:lnTo>
                  <a:lnTo>
                    <a:pt x="709" y="683"/>
                  </a:lnTo>
                  <a:lnTo>
                    <a:pt x="680" y="681"/>
                  </a:lnTo>
                  <a:lnTo>
                    <a:pt x="651" y="680"/>
                  </a:lnTo>
                  <a:lnTo>
                    <a:pt x="622" y="678"/>
                  </a:lnTo>
                  <a:lnTo>
                    <a:pt x="592" y="676"/>
                  </a:lnTo>
                  <a:lnTo>
                    <a:pt x="562" y="675"/>
                  </a:lnTo>
                  <a:lnTo>
                    <a:pt x="532" y="672"/>
                  </a:lnTo>
                  <a:lnTo>
                    <a:pt x="503" y="670"/>
                  </a:lnTo>
                  <a:lnTo>
                    <a:pt x="472" y="668"/>
                  </a:lnTo>
                  <a:lnTo>
                    <a:pt x="443" y="664"/>
                  </a:lnTo>
                  <a:lnTo>
                    <a:pt x="412" y="662"/>
                  </a:lnTo>
                  <a:lnTo>
                    <a:pt x="383" y="659"/>
                  </a:lnTo>
                  <a:lnTo>
                    <a:pt x="353" y="656"/>
                  </a:lnTo>
                  <a:lnTo>
                    <a:pt x="323" y="653"/>
                  </a:lnTo>
                  <a:lnTo>
                    <a:pt x="293" y="649"/>
                  </a:lnTo>
                  <a:lnTo>
                    <a:pt x="262" y="646"/>
                  </a:lnTo>
                  <a:lnTo>
                    <a:pt x="232" y="642"/>
                  </a:lnTo>
                  <a:lnTo>
                    <a:pt x="201" y="638"/>
                  </a:lnTo>
                  <a:lnTo>
                    <a:pt x="171" y="632"/>
                  </a:lnTo>
                  <a:lnTo>
                    <a:pt x="139" y="628"/>
                  </a:lnTo>
                  <a:lnTo>
                    <a:pt x="109" y="623"/>
                  </a:lnTo>
                  <a:lnTo>
                    <a:pt x="78" y="618"/>
                  </a:lnTo>
                  <a:lnTo>
                    <a:pt x="47" y="613"/>
                  </a:lnTo>
                  <a:lnTo>
                    <a:pt x="37" y="611"/>
                  </a:lnTo>
                  <a:lnTo>
                    <a:pt x="29" y="607"/>
                  </a:lnTo>
                  <a:lnTo>
                    <a:pt x="22" y="603"/>
                  </a:lnTo>
                  <a:lnTo>
                    <a:pt x="16" y="597"/>
                  </a:lnTo>
                  <a:lnTo>
                    <a:pt x="10" y="591"/>
                  </a:lnTo>
                  <a:lnTo>
                    <a:pt x="6" y="584"/>
                  </a:lnTo>
                  <a:lnTo>
                    <a:pt x="4" y="576"/>
                  </a:lnTo>
                  <a:lnTo>
                    <a:pt x="3" y="568"/>
                  </a:lnTo>
                  <a:lnTo>
                    <a:pt x="1" y="434"/>
                  </a:lnTo>
                  <a:lnTo>
                    <a:pt x="0" y="303"/>
                  </a:lnTo>
                  <a:lnTo>
                    <a:pt x="0" y="174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6" y="23"/>
                  </a:lnTo>
                  <a:lnTo>
                    <a:pt x="10" y="16"/>
                  </a:lnTo>
                  <a:lnTo>
                    <a:pt x="15" y="10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74" y="0"/>
                  </a:lnTo>
                  <a:lnTo>
                    <a:pt x="104" y="1"/>
                  </a:lnTo>
                  <a:lnTo>
                    <a:pt x="133" y="2"/>
                  </a:lnTo>
                  <a:lnTo>
                    <a:pt x="162" y="2"/>
                  </a:lnTo>
                  <a:lnTo>
                    <a:pt x="192" y="3"/>
                  </a:lnTo>
                  <a:lnTo>
                    <a:pt x="221" y="4"/>
                  </a:lnTo>
                  <a:lnTo>
                    <a:pt x="251" y="5"/>
                  </a:lnTo>
                  <a:lnTo>
                    <a:pt x="280" y="6"/>
                  </a:lnTo>
                  <a:lnTo>
                    <a:pt x="310" y="7"/>
                  </a:lnTo>
                  <a:lnTo>
                    <a:pt x="339" y="8"/>
                  </a:lnTo>
                  <a:lnTo>
                    <a:pt x="369" y="9"/>
                  </a:lnTo>
                  <a:lnTo>
                    <a:pt x="398" y="11"/>
                  </a:lnTo>
                  <a:lnTo>
                    <a:pt x="428" y="12"/>
                  </a:lnTo>
                  <a:lnTo>
                    <a:pt x="457" y="14"/>
                  </a:lnTo>
                  <a:lnTo>
                    <a:pt x="487" y="16"/>
                  </a:lnTo>
                  <a:lnTo>
                    <a:pt x="516" y="17"/>
                  </a:lnTo>
                  <a:lnTo>
                    <a:pt x="546" y="20"/>
                  </a:lnTo>
                  <a:lnTo>
                    <a:pt x="575" y="22"/>
                  </a:lnTo>
                  <a:lnTo>
                    <a:pt x="605" y="25"/>
                  </a:lnTo>
                  <a:lnTo>
                    <a:pt x="634" y="27"/>
                  </a:lnTo>
                  <a:lnTo>
                    <a:pt x="664" y="30"/>
                  </a:lnTo>
                  <a:lnTo>
                    <a:pt x="692" y="32"/>
                  </a:lnTo>
                  <a:lnTo>
                    <a:pt x="721" y="35"/>
                  </a:lnTo>
                  <a:lnTo>
                    <a:pt x="751" y="38"/>
                  </a:lnTo>
                  <a:lnTo>
                    <a:pt x="780" y="41"/>
                  </a:lnTo>
                  <a:lnTo>
                    <a:pt x="811" y="44"/>
                  </a:lnTo>
                  <a:lnTo>
                    <a:pt x="840" y="49"/>
                  </a:lnTo>
                  <a:lnTo>
                    <a:pt x="870" y="53"/>
                  </a:lnTo>
                  <a:lnTo>
                    <a:pt x="900" y="56"/>
                  </a:lnTo>
                  <a:lnTo>
                    <a:pt x="930" y="60"/>
                  </a:lnTo>
                  <a:lnTo>
                    <a:pt x="959" y="65"/>
                  </a:lnTo>
                  <a:lnTo>
                    <a:pt x="990" y="69"/>
                  </a:lnTo>
                  <a:lnTo>
                    <a:pt x="999" y="71"/>
                  </a:lnTo>
                  <a:lnTo>
                    <a:pt x="1007" y="75"/>
                  </a:lnTo>
                  <a:lnTo>
                    <a:pt x="1014" y="80"/>
                  </a:lnTo>
                  <a:lnTo>
                    <a:pt x="1020" y="85"/>
                  </a:lnTo>
                  <a:lnTo>
                    <a:pt x="1025" y="91"/>
                  </a:lnTo>
                  <a:lnTo>
                    <a:pt x="1029" y="98"/>
                  </a:lnTo>
                  <a:lnTo>
                    <a:pt x="1032" y="105"/>
                  </a:lnTo>
                  <a:lnTo>
                    <a:pt x="1033" y="114"/>
                  </a:lnTo>
                  <a:lnTo>
                    <a:pt x="1038" y="248"/>
                  </a:lnTo>
                  <a:lnTo>
                    <a:pt x="1041" y="382"/>
                  </a:lnTo>
                  <a:lnTo>
                    <a:pt x="1042" y="516"/>
                  </a:lnTo>
                  <a:lnTo>
                    <a:pt x="1044" y="654"/>
                  </a:lnTo>
                  <a:lnTo>
                    <a:pt x="1044" y="662"/>
                  </a:lnTo>
                  <a:lnTo>
                    <a:pt x="1042" y="670"/>
                  </a:lnTo>
                  <a:lnTo>
                    <a:pt x="1039" y="676"/>
                  </a:lnTo>
                  <a:lnTo>
                    <a:pt x="1033" y="681"/>
                  </a:lnTo>
                  <a:lnTo>
                    <a:pt x="1028" y="685"/>
                  </a:lnTo>
                  <a:lnTo>
                    <a:pt x="1021" y="688"/>
                  </a:lnTo>
                  <a:lnTo>
                    <a:pt x="1013" y="690"/>
                  </a:lnTo>
                  <a:lnTo>
                    <a:pt x="1005" y="6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38" name="Freeform 234"/>
            <p:cNvSpPr>
              <a:spLocks/>
            </p:cNvSpPr>
            <p:nvPr/>
          </p:nvSpPr>
          <p:spPr bwMode="auto">
            <a:xfrm>
              <a:off x="4225" y="1404"/>
              <a:ext cx="103" cy="57"/>
            </a:xfrm>
            <a:custGeom>
              <a:avLst/>
              <a:gdLst>
                <a:gd name="T0" fmla="*/ 0 w 1032"/>
                <a:gd name="T1" fmla="*/ 0 h 684"/>
                <a:gd name="T2" fmla="*/ 0 w 1032"/>
                <a:gd name="T3" fmla="*/ 0 h 684"/>
                <a:gd name="T4" fmla="*/ 0 w 1032"/>
                <a:gd name="T5" fmla="*/ 0 h 684"/>
                <a:gd name="T6" fmla="*/ 0 w 1032"/>
                <a:gd name="T7" fmla="*/ 0 h 684"/>
                <a:gd name="T8" fmla="*/ 0 w 1032"/>
                <a:gd name="T9" fmla="*/ 0 h 684"/>
                <a:gd name="T10" fmla="*/ 0 w 1032"/>
                <a:gd name="T11" fmla="*/ 0 h 684"/>
                <a:gd name="T12" fmla="*/ 0 w 1032"/>
                <a:gd name="T13" fmla="*/ 0 h 684"/>
                <a:gd name="T14" fmla="*/ 0 w 1032"/>
                <a:gd name="T15" fmla="*/ 0 h 684"/>
                <a:gd name="T16" fmla="*/ 0 w 1032"/>
                <a:gd name="T17" fmla="*/ 0 h 684"/>
                <a:gd name="T18" fmla="*/ 0 w 1032"/>
                <a:gd name="T19" fmla="*/ 0 h 684"/>
                <a:gd name="T20" fmla="*/ 0 w 1032"/>
                <a:gd name="T21" fmla="*/ 0 h 684"/>
                <a:gd name="T22" fmla="*/ 0 w 1032"/>
                <a:gd name="T23" fmla="*/ 0 h 684"/>
                <a:gd name="T24" fmla="*/ 0 w 1032"/>
                <a:gd name="T25" fmla="*/ 0 h 684"/>
                <a:gd name="T26" fmla="*/ 0 w 1032"/>
                <a:gd name="T27" fmla="*/ 0 h 684"/>
                <a:gd name="T28" fmla="*/ 0 w 1032"/>
                <a:gd name="T29" fmla="*/ 0 h 684"/>
                <a:gd name="T30" fmla="*/ 0 w 1032"/>
                <a:gd name="T31" fmla="*/ 0 h 684"/>
                <a:gd name="T32" fmla="*/ 0 w 1032"/>
                <a:gd name="T33" fmla="*/ 0 h 684"/>
                <a:gd name="T34" fmla="*/ 0 w 1032"/>
                <a:gd name="T35" fmla="*/ 0 h 684"/>
                <a:gd name="T36" fmla="*/ 0 w 1032"/>
                <a:gd name="T37" fmla="*/ 0 h 684"/>
                <a:gd name="T38" fmla="*/ 0 w 1032"/>
                <a:gd name="T39" fmla="*/ 0 h 684"/>
                <a:gd name="T40" fmla="*/ 0 w 1032"/>
                <a:gd name="T41" fmla="*/ 0 h 684"/>
                <a:gd name="T42" fmla="*/ 0 w 1032"/>
                <a:gd name="T43" fmla="*/ 0 h 684"/>
                <a:gd name="T44" fmla="*/ 0 w 1032"/>
                <a:gd name="T45" fmla="*/ 0 h 684"/>
                <a:gd name="T46" fmla="*/ 0 w 1032"/>
                <a:gd name="T47" fmla="*/ 0 h 684"/>
                <a:gd name="T48" fmla="*/ 0 w 1032"/>
                <a:gd name="T49" fmla="*/ 0 h 684"/>
                <a:gd name="T50" fmla="*/ 0 w 1032"/>
                <a:gd name="T51" fmla="*/ 0 h 684"/>
                <a:gd name="T52" fmla="*/ 0 w 1032"/>
                <a:gd name="T53" fmla="*/ 0 h 684"/>
                <a:gd name="T54" fmla="*/ 0 w 1032"/>
                <a:gd name="T55" fmla="*/ 0 h 684"/>
                <a:gd name="T56" fmla="*/ 0 w 1032"/>
                <a:gd name="T57" fmla="*/ 0 h 684"/>
                <a:gd name="T58" fmla="*/ 0 w 1032"/>
                <a:gd name="T59" fmla="*/ 0 h 684"/>
                <a:gd name="T60" fmla="*/ 0 w 1032"/>
                <a:gd name="T61" fmla="*/ 0 h 684"/>
                <a:gd name="T62" fmla="*/ 0 w 1032"/>
                <a:gd name="T63" fmla="*/ 0 h 684"/>
                <a:gd name="T64" fmla="*/ 0 w 1032"/>
                <a:gd name="T65" fmla="*/ 0 h 684"/>
                <a:gd name="T66" fmla="*/ 0 w 1032"/>
                <a:gd name="T67" fmla="*/ 0 h 684"/>
                <a:gd name="T68" fmla="*/ 0 w 1032"/>
                <a:gd name="T69" fmla="*/ 0 h 684"/>
                <a:gd name="T70" fmla="*/ 0 w 1032"/>
                <a:gd name="T71" fmla="*/ 0 h 684"/>
                <a:gd name="T72" fmla="*/ 0 w 1032"/>
                <a:gd name="T73" fmla="*/ 0 h 684"/>
                <a:gd name="T74" fmla="*/ 0 w 1032"/>
                <a:gd name="T75" fmla="*/ 0 h 684"/>
                <a:gd name="T76" fmla="*/ 0 w 1032"/>
                <a:gd name="T77" fmla="*/ 0 h 684"/>
                <a:gd name="T78" fmla="*/ 0 w 1032"/>
                <a:gd name="T79" fmla="*/ 0 h 684"/>
                <a:gd name="T80" fmla="*/ 0 w 1032"/>
                <a:gd name="T81" fmla="*/ 0 h 684"/>
                <a:gd name="T82" fmla="*/ 0 w 1032"/>
                <a:gd name="T83" fmla="*/ 0 h 684"/>
                <a:gd name="T84" fmla="*/ 0 w 1032"/>
                <a:gd name="T85" fmla="*/ 0 h 684"/>
                <a:gd name="T86" fmla="*/ 0 w 1032"/>
                <a:gd name="T87" fmla="*/ 0 h 684"/>
                <a:gd name="T88" fmla="*/ 0 w 1032"/>
                <a:gd name="T89" fmla="*/ 0 h 684"/>
                <a:gd name="T90" fmla="*/ 0 w 1032"/>
                <a:gd name="T91" fmla="*/ 0 h 684"/>
                <a:gd name="T92" fmla="*/ 0 w 1032"/>
                <a:gd name="T93" fmla="*/ 0 h 684"/>
                <a:gd name="T94" fmla="*/ 0 w 1032"/>
                <a:gd name="T95" fmla="*/ 0 h 684"/>
                <a:gd name="T96" fmla="*/ 0 w 1032"/>
                <a:gd name="T97" fmla="*/ 0 h 684"/>
                <a:gd name="T98" fmla="*/ 0 w 1032"/>
                <a:gd name="T99" fmla="*/ 0 h 684"/>
                <a:gd name="T100" fmla="*/ 0 w 1032"/>
                <a:gd name="T101" fmla="*/ 0 h 684"/>
                <a:gd name="T102" fmla="*/ 0 w 1032"/>
                <a:gd name="T103" fmla="*/ 0 h 6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32"/>
                <a:gd name="T157" fmla="*/ 0 h 684"/>
                <a:gd name="T158" fmla="*/ 1032 w 1032"/>
                <a:gd name="T159" fmla="*/ 684 h 6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32" h="684">
                  <a:moveTo>
                    <a:pt x="994" y="684"/>
                  </a:moveTo>
                  <a:lnTo>
                    <a:pt x="964" y="683"/>
                  </a:lnTo>
                  <a:lnTo>
                    <a:pt x="935" y="683"/>
                  </a:lnTo>
                  <a:lnTo>
                    <a:pt x="906" y="682"/>
                  </a:lnTo>
                  <a:lnTo>
                    <a:pt x="877" y="681"/>
                  </a:lnTo>
                  <a:lnTo>
                    <a:pt x="848" y="680"/>
                  </a:lnTo>
                  <a:lnTo>
                    <a:pt x="818" y="679"/>
                  </a:lnTo>
                  <a:lnTo>
                    <a:pt x="790" y="678"/>
                  </a:lnTo>
                  <a:lnTo>
                    <a:pt x="760" y="677"/>
                  </a:lnTo>
                  <a:lnTo>
                    <a:pt x="731" y="676"/>
                  </a:lnTo>
                  <a:lnTo>
                    <a:pt x="701" y="675"/>
                  </a:lnTo>
                  <a:lnTo>
                    <a:pt x="673" y="673"/>
                  </a:lnTo>
                  <a:lnTo>
                    <a:pt x="644" y="672"/>
                  </a:lnTo>
                  <a:lnTo>
                    <a:pt x="615" y="670"/>
                  </a:lnTo>
                  <a:lnTo>
                    <a:pt x="585" y="669"/>
                  </a:lnTo>
                  <a:lnTo>
                    <a:pt x="556" y="667"/>
                  </a:lnTo>
                  <a:lnTo>
                    <a:pt x="526" y="665"/>
                  </a:lnTo>
                  <a:lnTo>
                    <a:pt x="497" y="663"/>
                  </a:lnTo>
                  <a:lnTo>
                    <a:pt x="467" y="659"/>
                  </a:lnTo>
                  <a:lnTo>
                    <a:pt x="438" y="657"/>
                  </a:lnTo>
                  <a:lnTo>
                    <a:pt x="408" y="654"/>
                  </a:lnTo>
                  <a:lnTo>
                    <a:pt x="379" y="651"/>
                  </a:lnTo>
                  <a:lnTo>
                    <a:pt x="349" y="648"/>
                  </a:lnTo>
                  <a:lnTo>
                    <a:pt x="319" y="645"/>
                  </a:lnTo>
                  <a:lnTo>
                    <a:pt x="290" y="642"/>
                  </a:lnTo>
                  <a:lnTo>
                    <a:pt x="259" y="638"/>
                  </a:lnTo>
                  <a:lnTo>
                    <a:pt x="229" y="635"/>
                  </a:lnTo>
                  <a:lnTo>
                    <a:pt x="199" y="631"/>
                  </a:lnTo>
                  <a:lnTo>
                    <a:pt x="169" y="625"/>
                  </a:lnTo>
                  <a:lnTo>
                    <a:pt x="138" y="621"/>
                  </a:lnTo>
                  <a:lnTo>
                    <a:pt x="108" y="616"/>
                  </a:lnTo>
                  <a:lnTo>
                    <a:pt x="76" y="611"/>
                  </a:lnTo>
                  <a:lnTo>
                    <a:pt x="46" y="606"/>
                  </a:lnTo>
                  <a:lnTo>
                    <a:pt x="37" y="604"/>
                  </a:lnTo>
                  <a:lnTo>
                    <a:pt x="30" y="599"/>
                  </a:lnTo>
                  <a:lnTo>
                    <a:pt x="23" y="595"/>
                  </a:lnTo>
                  <a:lnTo>
                    <a:pt x="17" y="589"/>
                  </a:lnTo>
                  <a:lnTo>
                    <a:pt x="11" y="584"/>
                  </a:lnTo>
                  <a:lnTo>
                    <a:pt x="7" y="577"/>
                  </a:lnTo>
                  <a:lnTo>
                    <a:pt x="5" y="569"/>
                  </a:lnTo>
                  <a:lnTo>
                    <a:pt x="4" y="561"/>
                  </a:lnTo>
                  <a:lnTo>
                    <a:pt x="1" y="429"/>
                  </a:lnTo>
                  <a:lnTo>
                    <a:pt x="0" y="298"/>
                  </a:lnTo>
                  <a:lnTo>
                    <a:pt x="0" y="170"/>
                  </a:lnTo>
                  <a:lnTo>
                    <a:pt x="4" y="37"/>
                  </a:lnTo>
                  <a:lnTo>
                    <a:pt x="5" y="29"/>
                  </a:lnTo>
                  <a:lnTo>
                    <a:pt x="7" y="23"/>
                  </a:lnTo>
                  <a:lnTo>
                    <a:pt x="11" y="16"/>
                  </a:lnTo>
                  <a:lnTo>
                    <a:pt x="15" y="10"/>
                  </a:lnTo>
                  <a:lnTo>
                    <a:pt x="21" y="6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73" y="0"/>
                  </a:lnTo>
                  <a:lnTo>
                    <a:pt x="103" y="1"/>
                  </a:lnTo>
                  <a:lnTo>
                    <a:pt x="131" y="1"/>
                  </a:lnTo>
                  <a:lnTo>
                    <a:pt x="160" y="2"/>
                  </a:lnTo>
                  <a:lnTo>
                    <a:pt x="190" y="2"/>
                  </a:lnTo>
                  <a:lnTo>
                    <a:pt x="219" y="3"/>
                  </a:lnTo>
                  <a:lnTo>
                    <a:pt x="248" y="4"/>
                  </a:lnTo>
                  <a:lnTo>
                    <a:pt x="277" y="5"/>
                  </a:lnTo>
                  <a:lnTo>
                    <a:pt x="307" y="6"/>
                  </a:lnTo>
                  <a:lnTo>
                    <a:pt x="335" y="7"/>
                  </a:lnTo>
                  <a:lnTo>
                    <a:pt x="365" y="8"/>
                  </a:lnTo>
                  <a:lnTo>
                    <a:pt x="394" y="10"/>
                  </a:lnTo>
                  <a:lnTo>
                    <a:pt x="423" y="12"/>
                  </a:lnTo>
                  <a:lnTo>
                    <a:pt x="452" y="14"/>
                  </a:lnTo>
                  <a:lnTo>
                    <a:pt x="481" y="16"/>
                  </a:lnTo>
                  <a:lnTo>
                    <a:pt x="510" y="17"/>
                  </a:lnTo>
                  <a:lnTo>
                    <a:pt x="540" y="19"/>
                  </a:lnTo>
                  <a:lnTo>
                    <a:pt x="568" y="21"/>
                  </a:lnTo>
                  <a:lnTo>
                    <a:pt x="597" y="24"/>
                  </a:lnTo>
                  <a:lnTo>
                    <a:pt x="627" y="26"/>
                  </a:lnTo>
                  <a:lnTo>
                    <a:pt x="656" y="29"/>
                  </a:lnTo>
                  <a:lnTo>
                    <a:pt x="684" y="31"/>
                  </a:lnTo>
                  <a:lnTo>
                    <a:pt x="713" y="34"/>
                  </a:lnTo>
                  <a:lnTo>
                    <a:pt x="743" y="37"/>
                  </a:lnTo>
                  <a:lnTo>
                    <a:pt x="772" y="40"/>
                  </a:lnTo>
                  <a:lnTo>
                    <a:pt x="802" y="44"/>
                  </a:lnTo>
                  <a:lnTo>
                    <a:pt x="831" y="48"/>
                  </a:lnTo>
                  <a:lnTo>
                    <a:pt x="861" y="51"/>
                  </a:lnTo>
                  <a:lnTo>
                    <a:pt x="890" y="55"/>
                  </a:lnTo>
                  <a:lnTo>
                    <a:pt x="920" y="59"/>
                  </a:lnTo>
                  <a:lnTo>
                    <a:pt x="950" y="63"/>
                  </a:lnTo>
                  <a:lnTo>
                    <a:pt x="980" y="67"/>
                  </a:lnTo>
                  <a:lnTo>
                    <a:pt x="988" y="69"/>
                  </a:lnTo>
                  <a:lnTo>
                    <a:pt x="995" y="74"/>
                  </a:lnTo>
                  <a:lnTo>
                    <a:pt x="1001" y="78"/>
                  </a:lnTo>
                  <a:lnTo>
                    <a:pt x="1007" y="83"/>
                  </a:lnTo>
                  <a:lnTo>
                    <a:pt x="1012" y="90"/>
                  </a:lnTo>
                  <a:lnTo>
                    <a:pt x="1016" y="97"/>
                  </a:lnTo>
                  <a:lnTo>
                    <a:pt x="1019" y="105"/>
                  </a:lnTo>
                  <a:lnTo>
                    <a:pt x="1020" y="114"/>
                  </a:lnTo>
                  <a:lnTo>
                    <a:pt x="1024" y="245"/>
                  </a:lnTo>
                  <a:lnTo>
                    <a:pt x="1027" y="377"/>
                  </a:lnTo>
                  <a:lnTo>
                    <a:pt x="1029" y="509"/>
                  </a:lnTo>
                  <a:lnTo>
                    <a:pt x="1032" y="647"/>
                  </a:lnTo>
                  <a:lnTo>
                    <a:pt x="1031" y="655"/>
                  </a:lnTo>
                  <a:lnTo>
                    <a:pt x="1029" y="663"/>
                  </a:lnTo>
                  <a:lnTo>
                    <a:pt x="1026" y="669"/>
                  </a:lnTo>
                  <a:lnTo>
                    <a:pt x="1021" y="674"/>
                  </a:lnTo>
                  <a:lnTo>
                    <a:pt x="1016" y="678"/>
                  </a:lnTo>
                  <a:lnTo>
                    <a:pt x="1009" y="681"/>
                  </a:lnTo>
                  <a:lnTo>
                    <a:pt x="1002" y="683"/>
                  </a:lnTo>
                  <a:lnTo>
                    <a:pt x="994" y="684"/>
                  </a:lnTo>
                  <a:close/>
                </a:path>
              </a:pathLst>
            </a:custGeom>
            <a:solidFill>
              <a:srgbClr val="0F14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39" name="Freeform 235"/>
            <p:cNvSpPr>
              <a:spLocks/>
            </p:cNvSpPr>
            <p:nvPr/>
          </p:nvSpPr>
          <p:spPr bwMode="auto">
            <a:xfrm>
              <a:off x="4225" y="1405"/>
              <a:ext cx="102" cy="56"/>
            </a:xfrm>
            <a:custGeom>
              <a:avLst/>
              <a:gdLst>
                <a:gd name="T0" fmla="*/ 0 w 1020"/>
                <a:gd name="T1" fmla="*/ 0 h 676"/>
                <a:gd name="T2" fmla="*/ 0 w 1020"/>
                <a:gd name="T3" fmla="*/ 0 h 676"/>
                <a:gd name="T4" fmla="*/ 0 w 1020"/>
                <a:gd name="T5" fmla="*/ 0 h 676"/>
                <a:gd name="T6" fmla="*/ 0 w 1020"/>
                <a:gd name="T7" fmla="*/ 0 h 676"/>
                <a:gd name="T8" fmla="*/ 0 w 1020"/>
                <a:gd name="T9" fmla="*/ 0 h 676"/>
                <a:gd name="T10" fmla="*/ 0 w 1020"/>
                <a:gd name="T11" fmla="*/ 0 h 676"/>
                <a:gd name="T12" fmla="*/ 0 w 1020"/>
                <a:gd name="T13" fmla="*/ 0 h 676"/>
                <a:gd name="T14" fmla="*/ 0 w 1020"/>
                <a:gd name="T15" fmla="*/ 0 h 676"/>
                <a:gd name="T16" fmla="*/ 0 w 1020"/>
                <a:gd name="T17" fmla="*/ 0 h 676"/>
                <a:gd name="T18" fmla="*/ 0 w 1020"/>
                <a:gd name="T19" fmla="*/ 0 h 676"/>
                <a:gd name="T20" fmla="*/ 0 w 1020"/>
                <a:gd name="T21" fmla="*/ 0 h 676"/>
                <a:gd name="T22" fmla="*/ 0 w 1020"/>
                <a:gd name="T23" fmla="*/ 0 h 676"/>
                <a:gd name="T24" fmla="*/ 0 w 1020"/>
                <a:gd name="T25" fmla="*/ 0 h 676"/>
                <a:gd name="T26" fmla="*/ 0 w 1020"/>
                <a:gd name="T27" fmla="*/ 0 h 676"/>
                <a:gd name="T28" fmla="*/ 0 w 1020"/>
                <a:gd name="T29" fmla="*/ 0 h 676"/>
                <a:gd name="T30" fmla="*/ 0 w 1020"/>
                <a:gd name="T31" fmla="*/ 0 h 676"/>
                <a:gd name="T32" fmla="*/ 0 w 1020"/>
                <a:gd name="T33" fmla="*/ 0 h 676"/>
                <a:gd name="T34" fmla="*/ 0 w 1020"/>
                <a:gd name="T35" fmla="*/ 0 h 676"/>
                <a:gd name="T36" fmla="*/ 0 w 1020"/>
                <a:gd name="T37" fmla="*/ 0 h 676"/>
                <a:gd name="T38" fmla="*/ 0 w 1020"/>
                <a:gd name="T39" fmla="*/ 0 h 676"/>
                <a:gd name="T40" fmla="*/ 0 w 1020"/>
                <a:gd name="T41" fmla="*/ 0 h 676"/>
                <a:gd name="T42" fmla="*/ 0 w 1020"/>
                <a:gd name="T43" fmla="*/ 0 h 676"/>
                <a:gd name="T44" fmla="*/ 0 w 1020"/>
                <a:gd name="T45" fmla="*/ 0 h 676"/>
                <a:gd name="T46" fmla="*/ 0 w 1020"/>
                <a:gd name="T47" fmla="*/ 0 h 676"/>
                <a:gd name="T48" fmla="*/ 0 w 1020"/>
                <a:gd name="T49" fmla="*/ 0 h 676"/>
                <a:gd name="T50" fmla="*/ 0 w 1020"/>
                <a:gd name="T51" fmla="*/ 0 h 676"/>
                <a:gd name="T52" fmla="*/ 0 w 1020"/>
                <a:gd name="T53" fmla="*/ 0 h 676"/>
                <a:gd name="T54" fmla="*/ 0 w 1020"/>
                <a:gd name="T55" fmla="*/ 0 h 676"/>
                <a:gd name="T56" fmla="*/ 0 w 1020"/>
                <a:gd name="T57" fmla="*/ 0 h 676"/>
                <a:gd name="T58" fmla="*/ 0 w 1020"/>
                <a:gd name="T59" fmla="*/ 0 h 676"/>
                <a:gd name="T60" fmla="*/ 0 w 1020"/>
                <a:gd name="T61" fmla="*/ 0 h 676"/>
                <a:gd name="T62" fmla="*/ 0 w 1020"/>
                <a:gd name="T63" fmla="*/ 0 h 676"/>
                <a:gd name="T64" fmla="*/ 0 w 1020"/>
                <a:gd name="T65" fmla="*/ 0 h 676"/>
                <a:gd name="T66" fmla="*/ 0 w 1020"/>
                <a:gd name="T67" fmla="*/ 0 h 676"/>
                <a:gd name="T68" fmla="*/ 0 w 1020"/>
                <a:gd name="T69" fmla="*/ 0 h 676"/>
                <a:gd name="T70" fmla="*/ 0 w 1020"/>
                <a:gd name="T71" fmla="*/ 0 h 676"/>
                <a:gd name="T72" fmla="*/ 0 w 1020"/>
                <a:gd name="T73" fmla="*/ 0 h 676"/>
                <a:gd name="T74" fmla="*/ 0 w 1020"/>
                <a:gd name="T75" fmla="*/ 0 h 676"/>
                <a:gd name="T76" fmla="*/ 0 w 1020"/>
                <a:gd name="T77" fmla="*/ 0 h 676"/>
                <a:gd name="T78" fmla="*/ 0 w 1020"/>
                <a:gd name="T79" fmla="*/ 0 h 676"/>
                <a:gd name="T80" fmla="*/ 0 w 1020"/>
                <a:gd name="T81" fmla="*/ 0 h 676"/>
                <a:gd name="T82" fmla="*/ 0 w 1020"/>
                <a:gd name="T83" fmla="*/ 0 h 676"/>
                <a:gd name="T84" fmla="*/ 0 w 1020"/>
                <a:gd name="T85" fmla="*/ 0 h 676"/>
                <a:gd name="T86" fmla="*/ 0 w 1020"/>
                <a:gd name="T87" fmla="*/ 0 h 676"/>
                <a:gd name="T88" fmla="*/ 0 w 1020"/>
                <a:gd name="T89" fmla="*/ 0 h 676"/>
                <a:gd name="T90" fmla="*/ 0 w 1020"/>
                <a:gd name="T91" fmla="*/ 0 h 676"/>
                <a:gd name="T92" fmla="*/ 0 w 1020"/>
                <a:gd name="T93" fmla="*/ 0 h 676"/>
                <a:gd name="T94" fmla="*/ 0 w 1020"/>
                <a:gd name="T95" fmla="*/ 0 h 676"/>
                <a:gd name="T96" fmla="*/ 0 w 1020"/>
                <a:gd name="T97" fmla="*/ 0 h 676"/>
                <a:gd name="T98" fmla="*/ 0 w 1020"/>
                <a:gd name="T99" fmla="*/ 0 h 676"/>
                <a:gd name="T100" fmla="*/ 0 w 1020"/>
                <a:gd name="T101" fmla="*/ 0 h 676"/>
                <a:gd name="T102" fmla="*/ 0 w 1020"/>
                <a:gd name="T103" fmla="*/ 0 h 6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0"/>
                <a:gd name="T157" fmla="*/ 0 h 676"/>
                <a:gd name="T158" fmla="*/ 1020 w 1020"/>
                <a:gd name="T159" fmla="*/ 676 h 6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0" h="676">
                  <a:moveTo>
                    <a:pt x="982" y="676"/>
                  </a:moveTo>
                  <a:lnTo>
                    <a:pt x="952" y="675"/>
                  </a:lnTo>
                  <a:lnTo>
                    <a:pt x="924" y="675"/>
                  </a:lnTo>
                  <a:lnTo>
                    <a:pt x="894" y="674"/>
                  </a:lnTo>
                  <a:lnTo>
                    <a:pt x="866" y="673"/>
                  </a:lnTo>
                  <a:lnTo>
                    <a:pt x="836" y="672"/>
                  </a:lnTo>
                  <a:lnTo>
                    <a:pt x="808" y="671"/>
                  </a:lnTo>
                  <a:lnTo>
                    <a:pt x="778" y="670"/>
                  </a:lnTo>
                  <a:lnTo>
                    <a:pt x="750" y="669"/>
                  </a:lnTo>
                  <a:lnTo>
                    <a:pt x="720" y="668"/>
                  </a:lnTo>
                  <a:lnTo>
                    <a:pt x="692" y="667"/>
                  </a:lnTo>
                  <a:lnTo>
                    <a:pt x="665" y="665"/>
                  </a:lnTo>
                  <a:lnTo>
                    <a:pt x="635" y="664"/>
                  </a:lnTo>
                  <a:lnTo>
                    <a:pt x="607" y="662"/>
                  </a:lnTo>
                  <a:lnTo>
                    <a:pt x="577" y="661"/>
                  </a:lnTo>
                  <a:lnTo>
                    <a:pt x="549" y="659"/>
                  </a:lnTo>
                  <a:lnTo>
                    <a:pt x="519" y="657"/>
                  </a:lnTo>
                  <a:lnTo>
                    <a:pt x="491" y="655"/>
                  </a:lnTo>
                  <a:lnTo>
                    <a:pt x="461" y="651"/>
                  </a:lnTo>
                  <a:lnTo>
                    <a:pt x="432" y="649"/>
                  </a:lnTo>
                  <a:lnTo>
                    <a:pt x="403" y="646"/>
                  </a:lnTo>
                  <a:lnTo>
                    <a:pt x="374" y="643"/>
                  </a:lnTo>
                  <a:lnTo>
                    <a:pt x="344" y="640"/>
                  </a:lnTo>
                  <a:lnTo>
                    <a:pt x="315" y="637"/>
                  </a:lnTo>
                  <a:lnTo>
                    <a:pt x="285" y="634"/>
                  </a:lnTo>
                  <a:lnTo>
                    <a:pt x="256" y="630"/>
                  </a:lnTo>
                  <a:lnTo>
                    <a:pt x="227" y="627"/>
                  </a:lnTo>
                  <a:lnTo>
                    <a:pt x="196" y="623"/>
                  </a:lnTo>
                  <a:lnTo>
                    <a:pt x="167" y="617"/>
                  </a:lnTo>
                  <a:lnTo>
                    <a:pt x="136" y="613"/>
                  </a:lnTo>
                  <a:lnTo>
                    <a:pt x="107" y="608"/>
                  </a:lnTo>
                  <a:lnTo>
                    <a:pt x="76" y="603"/>
                  </a:lnTo>
                  <a:lnTo>
                    <a:pt x="46" y="598"/>
                  </a:lnTo>
                  <a:lnTo>
                    <a:pt x="36" y="596"/>
                  </a:lnTo>
                  <a:lnTo>
                    <a:pt x="28" y="592"/>
                  </a:lnTo>
                  <a:lnTo>
                    <a:pt x="21" y="588"/>
                  </a:lnTo>
                  <a:lnTo>
                    <a:pt x="16" y="583"/>
                  </a:lnTo>
                  <a:lnTo>
                    <a:pt x="11" y="577"/>
                  </a:lnTo>
                  <a:lnTo>
                    <a:pt x="7" y="570"/>
                  </a:lnTo>
                  <a:lnTo>
                    <a:pt x="5" y="562"/>
                  </a:lnTo>
                  <a:lnTo>
                    <a:pt x="4" y="553"/>
                  </a:lnTo>
                  <a:lnTo>
                    <a:pt x="1" y="423"/>
                  </a:lnTo>
                  <a:lnTo>
                    <a:pt x="0" y="295"/>
                  </a:lnTo>
                  <a:lnTo>
                    <a:pt x="0" y="169"/>
                  </a:lnTo>
                  <a:lnTo>
                    <a:pt x="4" y="37"/>
                  </a:lnTo>
                  <a:lnTo>
                    <a:pt x="5" y="29"/>
                  </a:lnTo>
                  <a:lnTo>
                    <a:pt x="7" y="22"/>
                  </a:lnTo>
                  <a:lnTo>
                    <a:pt x="11" y="16"/>
                  </a:lnTo>
                  <a:lnTo>
                    <a:pt x="15" y="11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72" y="0"/>
                  </a:lnTo>
                  <a:lnTo>
                    <a:pt x="102" y="1"/>
                  </a:lnTo>
                  <a:lnTo>
                    <a:pt x="130" y="1"/>
                  </a:lnTo>
                  <a:lnTo>
                    <a:pt x="158" y="2"/>
                  </a:lnTo>
                  <a:lnTo>
                    <a:pt x="188" y="4"/>
                  </a:lnTo>
                  <a:lnTo>
                    <a:pt x="216" y="5"/>
                  </a:lnTo>
                  <a:lnTo>
                    <a:pt x="245" y="5"/>
                  </a:lnTo>
                  <a:lnTo>
                    <a:pt x="274" y="6"/>
                  </a:lnTo>
                  <a:lnTo>
                    <a:pt x="303" y="7"/>
                  </a:lnTo>
                  <a:lnTo>
                    <a:pt x="331" y="9"/>
                  </a:lnTo>
                  <a:lnTo>
                    <a:pt x="361" y="10"/>
                  </a:lnTo>
                  <a:lnTo>
                    <a:pt x="389" y="11"/>
                  </a:lnTo>
                  <a:lnTo>
                    <a:pt x="418" y="13"/>
                  </a:lnTo>
                  <a:lnTo>
                    <a:pt x="446" y="14"/>
                  </a:lnTo>
                  <a:lnTo>
                    <a:pt x="476" y="16"/>
                  </a:lnTo>
                  <a:lnTo>
                    <a:pt x="504" y="18"/>
                  </a:lnTo>
                  <a:lnTo>
                    <a:pt x="532" y="20"/>
                  </a:lnTo>
                  <a:lnTo>
                    <a:pt x="562" y="22"/>
                  </a:lnTo>
                  <a:lnTo>
                    <a:pt x="590" y="24"/>
                  </a:lnTo>
                  <a:lnTo>
                    <a:pt x="620" y="27"/>
                  </a:lnTo>
                  <a:lnTo>
                    <a:pt x="648" y="29"/>
                  </a:lnTo>
                  <a:lnTo>
                    <a:pt x="676" y="32"/>
                  </a:lnTo>
                  <a:lnTo>
                    <a:pt x="705" y="35"/>
                  </a:lnTo>
                  <a:lnTo>
                    <a:pt x="734" y="38"/>
                  </a:lnTo>
                  <a:lnTo>
                    <a:pt x="763" y="42"/>
                  </a:lnTo>
                  <a:lnTo>
                    <a:pt x="793" y="45"/>
                  </a:lnTo>
                  <a:lnTo>
                    <a:pt x="821" y="48"/>
                  </a:lnTo>
                  <a:lnTo>
                    <a:pt x="851" y="52"/>
                  </a:lnTo>
                  <a:lnTo>
                    <a:pt x="880" y="56"/>
                  </a:lnTo>
                  <a:lnTo>
                    <a:pt x="908" y="60"/>
                  </a:lnTo>
                  <a:lnTo>
                    <a:pt x="938" y="65"/>
                  </a:lnTo>
                  <a:lnTo>
                    <a:pt x="967" y="69"/>
                  </a:lnTo>
                  <a:lnTo>
                    <a:pt x="977" y="71"/>
                  </a:lnTo>
                  <a:lnTo>
                    <a:pt x="984" y="75"/>
                  </a:lnTo>
                  <a:lnTo>
                    <a:pt x="991" y="79"/>
                  </a:lnTo>
                  <a:lnTo>
                    <a:pt x="996" y="84"/>
                  </a:lnTo>
                  <a:lnTo>
                    <a:pt x="1001" y="90"/>
                  </a:lnTo>
                  <a:lnTo>
                    <a:pt x="1004" y="97"/>
                  </a:lnTo>
                  <a:lnTo>
                    <a:pt x="1007" y="105"/>
                  </a:lnTo>
                  <a:lnTo>
                    <a:pt x="1008" y="113"/>
                  </a:lnTo>
                  <a:lnTo>
                    <a:pt x="1013" y="243"/>
                  </a:lnTo>
                  <a:lnTo>
                    <a:pt x="1016" y="373"/>
                  </a:lnTo>
                  <a:lnTo>
                    <a:pt x="1018" y="504"/>
                  </a:lnTo>
                  <a:lnTo>
                    <a:pt x="1020" y="639"/>
                  </a:lnTo>
                  <a:lnTo>
                    <a:pt x="1019" y="647"/>
                  </a:lnTo>
                  <a:lnTo>
                    <a:pt x="1017" y="655"/>
                  </a:lnTo>
                  <a:lnTo>
                    <a:pt x="1014" y="661"/>
                  </a:lnTo>
                  <a:lnTo>
                    <a:pt x="1009" y="666"/>
                  </a:lnTo>
                  <a:lnTo>
                    <a:pt x="1004" y="670"/>
                  </a:lnTo>
                  <a:lnTo>
                    <a:pt x="997" y="673"/>
                  </a:lnTo>
                  <a:lnTo>
                    <a:pt x="990" y="675"/>
                  </a:lnTo>
                  <a:lnTo>
                    <a:pt x="982" y="676"/>
                  </a:lnTo>
                  <a:close/>
                </a:path>
              </a:pathLst>
            </a:custGeom>
            <a:solidFill>
              <a:srgbClr val="1E2B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40" name="Freeform 236"/>
            <p:cNvSpPr>
              <a:spLocks/>
            </p:cNvSpPr>
            <p:nvPr/>
          </p:nvSpPr>
          <p:spPr bwMode="auto">
            <a:xfrm>
              <a:off x="4225" y="1405"/>
              <a:ext cx="101" cy="56"/>
            </a:xfrm>
            <a:custGeom>
              <a:avLst/>
              <a:gdLst>
                <a:gd name="T0" fmla="*/ 0 w 1008"/>
                <a:gd name="T1" fmla="*/ 0 h 666"/>
                <a:gd name="T2" fmla="*/ 0 w 1008"/>
                <a:gd name="T3" fmla="*/ 0 h 666"/>
                <a:gd name="T4" fmla="*/ 0 w 1008"/>
                <a:gd name="T5" fmla="*/ 0 h 666"/>
                <a:gd name="T6" fmla="*/ 0 w 1008"/>
                <a:gd name="T7" fmla="*/ 0 h 666"/>
                <a:gd name="T8" fmla="*/ 0 w 1008"/>
                <a:gd name="T9" fmla="*/ 0 h 666"/>
                <a:gd name="T10" fmla="*/ 0 w 1008"/>
                <a:gd name="T11" fmla="*/ 0 h 666"/>
                <a:gd name="T12" fmla="*/ 0 w 1008"/>
                <a:gd name="T13" fmla="*/ 0 h 666"/>
                <a:gd name="T14" fmla="*/ 0 w 1008"/>
                <a:gd name="T15" fmla="*/ 0 h 666"/>
                <a:gd name="T16" fmla="*/ 0 w 1008"/>
                <a:gd name="T17" fmla="*/ 0 h 666"/>
                <a:gd name="T18" fmla="*/ 0 w 1008"/>
                <a:gd name="T19" fmla="*/ 0 h 666"/>
                <a:gd name="T20" fmla="*/ 0 w 1008"/>
                <a:gd name="T21" fmla="*/ 0 h 666"/>
                <a:gd name="T22" fmla="*/ 0 w 1008"/>
                <a:gd name="T23" fmla="*/ 0 h 666"/>
                <a:gd name="T24" fmla="*/ 0 w 1008"/>
                <a:gd name="T25" fmla="*/ 0 h 666"/>
                <a:gd name="T26" fmla="*/ 0 w 1008"/>
                <a:gd name="T27" fmla="*/ 0 h 666"/>
                <a:gd name="T28" fmla="*/ 0 w 1008"/>
                <a:gd name="T29" fmla="*/ 0 h 666"/>
                <a:gd name="T30" fmla="*/ 0 w 1008"/>
                <a:gd name="T31" fmla="*/ 0 h 666"/>
                <a:gd name="T32" fmla="*/ 0 w 1008"/>
                <a:gd name="T33" fmla="*/ 0 h 666"/>
                <a:gd name="T34" fmla="*/ 0 w 1008"/>
                <a:gd name="T35" fmla="*/ 0 h 666"/>
                <a:gd name="T36" fmla="*/ 0 w 1008"/>
                <a:gd name="T37" fmla="*/ 0 h 666"/>
                <a:gd name="T38" fmla="*/ 0 w 1008"/>
                <a:gd name="T39" fmla="*/ 0 h 666"/>
                <a:gd name="T40" fmla="*/ 0 w 1008"/>
                <a:gd name="T41" fmla="*/ 0 h 666"/>
                <a:gd name="T42" fmla="*/ 0 w 1008"/>
                <a:gd name="T43" fmla="*/ 0 h 666"/>
                <a:gd name="T44" fmla="*/ 0 w 1008"/>
                <a:gd name="T45" fmla="*/ 0 h 666"/>
                <a:gd name="T46" fmla="*/ 0 w 1008"/>
                <a:gd name="T47" fmla="*/ 0 h 666"/>
                <a:gd name="T48" fmla="*/ 0 w 1008"/>
                <a:gd name="T49" fmla="*/ 0 h 666"/>
                <a:gd name="T50" fmla="*/ 0 w 1008"/>
                <a:gd name="T51" fmla="*/ 0 h 666"/>
                <a:gd name="T52" fmla="*/ 0 w 1008"/>
                <a:gd name="T53" fmla="*/ 0 h 666"/>
                <a:gd name="T54" fmla="*/ 0 w 1008"/>
                <a:gd name="T55" fmla="*/ 0 h 666"/>
                <a:gd name="T56" fmla="*/ 0 w 1008"/>
                <a:gd name="T57" fmla="*/ 0 h 666"/>
                <a:gd name="T58" fmla="*/ 0 w 1008"/>
                <a:gd name="T59" fmla="*/ 0 h 666"/>
                <a:gd name="T60" fmla="*/ 0 w 1008"/>
                <a:gd name="T61" fmla="*/ 0 h 666"/>
                <a:gd name="T62" fmla="*/ 0 w 1008"/>
                <a:gd name="T63" fmla="*/ 0 h 666"/>
                <a:gd name="T64" fmla="*/ 0 w 1008"/>
                <a:gd name="T65" fmla="*/ 0 h 666"/>
                <a:gd name="T66" fmla="*/ 0 w 1008"/>
                <a:gd name="T67" fmla="*/ 0 h 666"/>
                <a:gd name="T68" fmla="*/ 0 w 1008"/>
                <a:gd name="T69" fmla="*/ 0 h 666"/>
                <a:gd name="T70" fmla="*/ 0 w 1008"/>
                <a:gd name="T71" fmla="*/ 0 h 666"/>
                <a:gd name="T72" fmla="*/ 0 w 1008"/>
                <a:gd name="T73" fmla="*/ 0 h 666"/>
                <a:gd name="T74" fmla="*/ 0 w 1008"/>
                <a:gd name="T75" fmla="*/ 0 h 666"/>
                <a:gd name="T76" fmla="*/ 0 w 1008"/>
                <a:gd name="T77" fmla="*/ 0 h 666"/>
                <a:gd name="T78" fmla="*/ 0 w 1008"/>
                <a:gd name="T79" fmla="*/ 0 h 666"/>
                <a:gd name="T80" fmla="*/ 0 w 1008"/>
                <a:gd name="T81" fmla="*/ 0 h 666"/>
                <a:gd name="T82" fmla="*/ 0 w 1008"/>
                <a:gd name="T83" fmla="*/ 0 h 666"/>
                <a:gd name="T84" fmla="*/ 0 w 1008"/>
                <a:gd name="T85" fmla="*/ 0 h 666"/>
                <a:gd name="T86" fmla="*/ 0 w 1008"/>
                <a:gd name="T87" fmla="*/ 0 h 666"/>
                <a:gd name="T88" fmla="*/ 0 w 1008"/>
                <a:gd name="T89" fmla="*/ 0 h 666"/>
                <a:gd name="T90" fmla="*/ 0 w 1008"/>
                <a:gd name="T91" fmla="*/ 0 h 666"/>
                <a:gd name="T92" fmla="*/ 0 w 1008"/>
                <a:gd name="T93" fmla="*/ 0 h 666"/>
                <a:gd name="T94" fmla="*/ 0 w 1008"/>
                <a:gd name="T95" fmla="*/ 0 h 666"/>
                <a:gd name="T96" fmla="*/ 0 w 1008"/>
                <a:gd name="T97" fmla="*/ 0 h 666"/>
                <a:gd name="T98" fmla="*/ 0 w 1008"/>
                <a:gd name="T99" fmla="*/ 0 h 666"/>
                <a:gd name="T100" fmla="*/ 0 w 1008"/>
                <a:gd name="T101" fmla="*/ 0 h 666"/>
                <a:gd name="T102" fmla="*/ 0 w 1008"/>
                <a:gd name="T103" fmla="*/ 0 h 6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08"/>
                <a:gd name="T157" fmla="*/ 0 h 666"/>
                <a:gd name="T158" fmla="*/ 1008 w 1008"/>
                <a:gd name="T159" fmla="*/ 666 h 6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08" h="666">
                  <a:moveTo>
                    <a:pt x="969" y="666"/>
                  </a:moveTo>
                  <a:lnTo>
                    <a:pt x="941" y="665"/>
                  </a:lnTo>
                  <a:lnTo>
                    <a:pt x="913" y="665"/>
                  </a:lnTo>
                  <a:lnTo>
                    <a:pt x="884" y="664"/>
                  </a:lnTo>
                  <a:lnTo>
                    <a:pt x="855" y="663"/>
                  </a:lnTo>
                  <a:lnTo>
                    <a:pt x="826" y="662"/>
                  </a:lnTo>
                  <a:lnTo>
                    <a:pt x="798" y="661"/>
                  </a:lnTo>
                  <a:lnTo>
                    <a:pt x="769" y="660"/>
                  </a:lnTo>
                  <a:lnTo>
                    <a:pt x="741" y="659"/>
                  </a:lnTo>
                  <a:lnTo>
                    <a:pt x="712" y="658"/>
                  </a:lnTo>
                  <a:lnTo>
                    <a:pt x="684" y="657"/>
                  </a:lnTo>
                  <a:lnTo>
                    <a:pt x="656" y="655"/>
                  </a:lnTo>
                  <a:lnTo>
                    <a:pt x="628" y="654"/>
                  </a:lnTo>
                  <a:lnTo>
                    <a:pt x="600" y="652"/>
                  </a:lnTo>
                  <a:lnTo>
                    <a:pt x="571" y="651"/>
                  </a:lnTo>
                  <a:lnTo>
                    <a:pt x="542" y="649"/>
                  </a:lnTo>
                  <a:lnTo>
                    <a:pt x="513" y="647"/>
                  </a:lnTo>
                  <a:lnTo>
                    <a:pt x="485" y="645"/>
                  </a:lnTo>
                  <a:lnTo>
                    <a:pt x="456" y="643"/>
                  </a:lnTo>
                  <a:lnTo>
                    <a:pt x="427" y="639"/>
                  </a:lnTo>
                  <a:lnTo>
                    <a:pt x="398" y="637"/>
                  </a:lnTo>
                  <a:lnTo>
                    <a:pt x="370" y="634"/>
                  </a:lnTo>
                  <a:lnTo>
                    <a:pt x="340" y="631"/>
                  </a:lnTo>
                  <a:lnTo>
                    <a:pt x="311" y="628"/>
                  </a:lnTo>
                  <a:lnTo>
                    <a:pt x="282" y="625"/>
                  </a:lnTo>
                  <a:lnTo>
                    <a:pt x="253" y="621"/>
                  </a:lnTo>
                  <a:lnTo>
                    <a:pt x="223" y="618"/>
                  </a:lnTo>
                  <a:lnTo>
                    <a:pt x="194" y="614"/>
                  </a:lnTo>
                  <a:lnTo>
                    <a:pt x="165" y="609"/>
                  </a:lnTo>
                  <a:lnTo>
                    <a:pt x="135" y="604"/>
                  </a:lnTo>
                  <a:lnTo>
                    <a:pt x="106" y="600"/>
                  </a:lnTo>
                  <a:lnTo>
                    <a:pt x="75" y="595"/>
                  </a:lnTo>
                  <a:lnTo>
                    <a:pt x="46" y="590"/>
                  </a:lnTo>
                  <a:lnTo>
                    <a:pt x="36" y="588"/>
                  </a:lnTo>
                  <a:lnTo>
                    <a:pt x="28" y="584"/>
                  </a:lnTo>
                  <a:lnTo>
                    <a:pt x="21" y="579"/>
                  </a:lnTo>
                  <a:lnTo>
                    <a:pt x="16" y="574"/>
                  </a:lnTo>
                  <a:lnTo>
                    <a:pt x="11" y="568"/>
                  </a:lnTo>
                  <a:lnTo>
                    <a:pt x="7" y="561"/>
                  </a:lnTo>
                  <a:lnTo>
                    <a:pt x="5" y="554"/>
                  </a:lnTo>
                  <a:lnTo>
                    <a:pt x="4" y="545"/>
                  </a:lnTo>
                  <a:lnTo>
                    <a:pt x="1" y="416"/>
                  </a:lnTo>
                  <a:lnTo>
                    <a:pt x="0" y="291"/>
                  </a:lnTo>
                  <a:lnTo>
                    <a:pt x="0" y="165"/>
                  </a:lnTo>
                  <a:lnTo>
                    <a:pt x="4" y="37"/>
                  </a:lnTo>
                  <a:lnTo>
                    <a:pt x="5" y="29"/>
                  </a:lnTo>
                  <a:lnTo>
                    <a:pt x="7" y="20"/>
                  </a:lnTo>
                  <a:lnTo>
                    <a:pt x="11" y="14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72" y="0"/>
                  </a:lnTo>
                  <a:lnTo>
                    <a:pt x="100" y="1"/>
                  </a:lnTo>
                  <a:lnTo>
                    <a:pt x="129" y="1"/>
                  </a:lnTo>
                  <a:lnTo>
                    <a:pt x="158" y="1"/>
                  </a:lnTo>
                  <a:lnTo>
                    <a:pt x="187" y="2"/>
                  </a:lnTo>
                  <a:lnTo>
                    <a:pt x="215" y="3"/>
                  </a:lnTo>
                  <a:lnTo>
                    <a:pt x="244" y="4"/>
                  </a:lnTo>
                  <a:lnTo>
                    <a:pt x="272" y="5"/>
                  </a:lnTo>
                  <a:lnTo>
                    <a:pt x="300" y="6"/>
                  </a:lnTo>
                  <a:lnTo>
                    <a:pt x="328" y="7"/>
                  </a:lnTo>
                  <a:lnTo>
                    <a:pt x="357" y="8"/>
                  </a:lnTo>
                  <a:lnTo>
                    <a:pt x="385" y="9"/>
                  </a:lnTo>
                  <a:lnTo>
                    <a:pt x="414" y="11"/>
                  </a:lnTo>
                  <a:lnTo>
                    <a:pt x="442" y="12"/>
                  </a:lnTo>
                  <a:lnTo>
                    <a:pt x="470" y="14"/>
                  </a:lnTo>
                  <a:lnTo>
                    <a:pt x="499" y="16"/>
                  </a:lnTo>
                  <a:lnTo>
                    <a:pt x="527" y="18"/>
                  </a:lnTo>
                  <a:lnTo>
                    <a:pt x="556" y="20"/>
                  </a:lnTo>
                  <a:lnTo>
                    <a:pt x="584" y="22"/>
                  </a:lnTo>
                  <a:lnTo>
                    <a:pt x="613" y="26"/>
                  </a:lnTo>
                  <a:lnTo>
                    <a:pt x="641" y="28"/>
                  </a:lnTo>
                  <a:lnTo>
                    <a:pt x="669" y="31"/>
                  </a:lnTo>
                  <a:lnTo>
                    <a:pt x="697" y="34"/>
                  </a:lnTo>
                  <a:lnTo>
                    <a:pt x="726" y="37"/>
                  </a:lnTo>
                  <a:lnTo>
                    <a:pt x="754" y="40"/>
                  </a:lnTo>
                  <a:lnTo>
                    <a:pt x="782" y="43"/>
                  </a:lnTo>
                  <a:lnTo>
                    <a:pt x="811" y="47"/>
                  </a:lnTo>
                  <a:lnTo>
                    <a:pt x="839" y="50"/>
                  </a:lnTo>
                  <a:lnTo>
                    <a:pt x="869" y="55"/>
                  </a:lnTo>
                  <a:lnTo>
                    <a:pt x="897" y="59"/>
                  </a:lnTo>
                  <a:lnTo>
                    <a:pt x="927" y="63"/>
                  </a:lnTo>
                  <a:lnTo>
                    <a:pt x="955" y="67"/>
                  </a:lnTo>
                  <a:lnTo>
                    <a:pt x="964" y="69"/>
                  </a:lnTo>
                  <a:lnTo>
                    <a:pt x="972" y="72"/>
                  </a:lnTo>
                  <a:lnTo>
                    <a:pt x="979" y="76"/>
                  </a:lnTo>
                  <a:lnTo>
                    <a:pt x="985" y="81"/>
                  </a:lnTo>
                  <a:lnTo>
                    <a:pt x="990" y="88"/>
                  </a:lnTo>
                  <a:lnTo>
                    <a:pt x="993" y="95"/>
                  </a:lnTo>
                  <a:lnTo>
                    <a:pt x="995" y="102"/>
                  </a:lnTo>
                  <a:lnTo>
                    <a:pt x="996" y="112"/>
                  </a:lnTo>
                  <a:lnTo>
                    <a:pt x="1002" y="239"/>
                  </a:lnTo>
                  <a:lnTo>
                    <a:pt x="1004" y="367"/>
                  </a:lnTo>
                  <a:lnTo>
                    <a:pt x="1006" y="497"/>
                  </a:lnTo>
                  <a:lnTo>
                    <a:pt x="1008" y="629"/>
                  </a:lnTo>
                  <a:lnTo>
                    <a:pt x="1007" y="637"/>
                  </a:lnTo>
                  <a:lnTo>
                    <a:pt x="1005" y="645"/>
                  </a:lnTo>
                  <a:lnTo>
                    <a:pt x="1002" y="651"/>
                  </a:lnTo>
                  <a:lnTo>
                    <a:pt x="997" y="656"/>
                  </a:lnTo>
                  <a:lnTo>
                    <a:pt x="992" y="660"/>
                  </a:lnTo>
                  <a:lnTo>
                    <a:pt x="985" y="663"/>
                  </a:lnTo>
                  <a:lnTo>
                    <a:pt x="978" y="665"/>
                  </a:lnTo>
                  <a:lnTo>
                    <a:pt x="969" y="666"/>
                  </a:lnTo>
                  <a:close/>
                </a:path>
              </a:pathLst>
            </a:custGeom>
            <a:solidFill>
              <a:srgbClr val="2C4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41" name="Freeform 237"/>
            <p:cNvSpPr>
              <a:spLocks/>
            </p:cNvSpPr>
            <p:nvPr/>
          </p:nvSpPr>
          <p:spPr bwMode="auto">
            <a:xfrm>
              <a:off x="4225" y="1406"/>
              <a:ext cx="99" cy="55"/>
            </a:xfrm>
            <a:custGeom>
              <a:avLst/>
              <a:gdLst>
                <a:gd name="T0" fmla="*/ 0 w 996"/>
                <a:gd name="T1" fmla="*/ 0 h 659"/>
                <a:gd name="T2" fmla="*/ 0 w 996"/>
                <a:gd name="T3" fmla="*/ 0 h 659"/>
                <a:gd name="T4" fmla="*/ 0 w 996"/>
                <a:gd name="T5" fmla="*/ 0 h 659"/>
                <a:gd name="T6" fmla="*/ 0 w 996"/>
                <a:gd name="T7" fmla="*/ 0 h 659"/>
                <a:gd name="T8" fmla="*/ 0 w 996"/>
                <a:gd name="T9" fmla="*/ 0 h 659"/>
                <a:gd name="T10" fmla="*/ 0 w 996"/>
                <a:gd name="T11" fmla="*/ 0 h 659"/>
                <a:gd name="T12" fmla="*/ 0 w 996"/>
                <a:gd name="T13" fmla="*/ 0 h 659"/>
                <a:gd name="T14" fmla="*/ 0 w 996"/>
                <a:gd name="T15" fmla="*/ 0 h 659"/>
                <a:gd name="T16" fmla="*/ 0 w 996"/>
                <a:gd name="T17" fmla="*/ 0 h 659"/>
                <a:gd name="T18" fmla="*/ 0 w 996"/>
                <a:gd name="T19" fmla="*/ 0 h 659"/>
                <a:gd name="T20" fmla="*/ 0 w 996"/>
                <a:gd name="T21" fmla="*/ 0 h 659"/>
                <a:gd name="T22" fmla="*/ 0 w 996"/>
                <a:gd name="T23" fmla="*/ 0 h 659"/>
                <a:gd name="T24" fmla="*/ 0 w 996"/>
                <a:gd name="T25" fmla="*/ 0 h 659"/>
                <a:gd name="T26" fmla="*/ 0 w 996"/>
                <a:gd name="T27" fmla="*/ 0 h 659"/>
                <a:gd name="T28" fmla="*/ 0 w 996"/>
                <a:gd name="T29" fmla="*/ 0 h 659"/>
                <a:gd name="T30" fmla="*/ 0 w 996"/>
                <a:gd name="T31" fmla="*/ 0 h 659"/>
                <a:gd name="T32" fmla="*/ 0 w 996"/>
                <a:gd name="T33" fmla="*/ 0 h 659"/>
                <a:gd name="T34" fmla="*/ 0 w 996"/>
                <a:gd name="T35" fmla="*/ 0 h 659"/>
                <a:gd name="T36" fmla="*/ 0 w 996"/>
                <a:gd name="T37" fmla="*/ 0 h 659"/>
                <a:gd name="T38" fmla="*/ 0 w 996"/>
                <a:gd name="T39" fmla="*/ 0 h 659"/>
                <a:gd name="T40" fmla="*/ 0 w 996"/>
                <a:gd name="T41" fmla="*/ 0 h 659"/>
                <a:gd name="T42" fmla="*/ 0 w 996"/>
                <a:gd name="T43" fmla="*/ 0 h 659"/>
                <a:gd name="T44" fmla="*/ 0 w 996"/>
                <a:gd name="T45" fmla="*/ 0 h 659"/>
                <a:gd name="T46" fmla="*/ 0 w 996"/>
                <a:gd name="T47" fmla="*/ 0 h 659"/>
                <a:gd name="T48" fmla="*/ 0 w 996"/>
                <a:gd name="T49" fmla="*/ 0 h 659"/>
                <a:gd name="T50" fmla="*/ 0 w 996"/>
                <a:gd name="T51" fmla="*/ 0 h 659"/>
                <a:gd name="T52" fmla="*/ 0 w 996"/>
                <a:gd name="T53" fmla="*/ 0 h 659"/>
                <a:gd name="T54" fmla="*/ 0 w 996"/>
                <a:gd name="T55" fmla="*/ 0 h 659"/>
                <a:gd name="T56" fmla="*/ 0 w 996"/>
                <a:gd name="T57" fmla="*/ 0 h 659"/>
                <a:gd name="T58" fmla="*/ 0 w 996"/>
                <a:gd name="T59" fmla="*/ 0 h 659"/>
                <a:gd name="T60" fmla="*/ 0 w 996"/>
                <a:gd name="T61" fmla="*/ 0 h 659"/>
                <a:gd name="T62" fmla="*/ 0 w 996"/>
                <a:gd name="T63" fmla="*/ 0 h 659"/>
                <a:gd name="T64" fmla="*/ 0 w 996"/>
                <a:gd name="T65" fmla="*/ 0 h 659"/>
                <a:gd name="T66" fmla="*/ 0 w 996"/>
                <a:gd name="T67" fmla="*/ 0 h 659"/>
                <a:gd name="T68" fmla="*/ 0 w 996"/>
                <a:gd name="T69" fmla="*/ 0 h 659"/>
                <a:gd name="T70" fmla="*/ 0 w 996"/>
                <a:gd name="T71" fmla="*/ 0 h 659"/>
                <a:gd name="T72" fmla="*/ 0 w 996"/>
                <a:gd name="T73" fmla="*/ 0 h 659"/>
                <a:gd name="T74" fmla="*/ 0 w 996"/>
                <a:gd name="T75" fmla="*/ 0 h 659"/>
                <a:gd name="T76" fmla="*/ 0 w 996"/>
                <a:gd name="T77" fmla="*/ 0 h 659"/>
                <a:gd name="T78" fmla="*/ 0 w 996"/>
                <a:gd name="T79" fmla="*/ 0 h 659"/>
                <a:gd name="T80" fmla="*/ 0 w 996"/>
                <a:gd name="T81" fmla="*/ 0 h 659"/>
                <a:gd name="T82" fmla="*/ 0 w 996"/>
                <a:gd name="T83" fmla="*/ 0 h 659"/>
                <a:gd name="T84" fmla="*/ 0 w 996"/>
                <a:gd name="T85" fmla="*/ 0 h 659"/>
                <a:gd name="T86" fmla="*/ 0 w 996"/>
                <a:gd name="T87" fmla="*/ 0 h 659"/>
                <a:gd name="T88" fmla="*/ 0 w 996"/>
                <a:gd name="T89" fmla="*/ 0 h 659"/>
                <a:gd name="T90" fmla="*/ 0 w 996"/>
                <a:gd name="T91" fmla="*/ 0 h 659"/>
                <a:gd name="T92" fmla="*/ 0 w 996"/>
                <a:gd name="T93" fmla="*/ 0 h 659"/>
                <a:gd name="T94" fmla="*/ 0 w 996"/>
                <a:gd name="T95" fmla="*/ 0 h 659"/>
                <a:gd name="T96" fmla="*/ 0 w 996"/>
                <a:gd name="T97" fmla="*/ 0 h 659"/>
                <a:gd name="T98" fmla="*/ 0 w 996"/>
                <a:gd name="T99" fmla="*/ 0 h 659"/>
                <a:gd name="T100" fmla="*/ 0 w 996"/>
                <a:gd name="T101" fmla="*/ 0 h 659"/>
                <a:gd name="T102" fmla="*/ 0 w 996"/>
                <a:gd name="T103" fmla="*/ 0 h 6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6"/>
                <a:gd name="T157" fmla="*/ 0 h 659"/>
                <a:gd name="T158" fmla="*/ 996 w 996"/>
                <a:gd name="T159" fmla="*/ 659 h 6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6" h="659">
                  <a:moveTo>
                    <a:pt x="957" y="659"/>
                  </a:moveTo>
                  <a:lnTo>
                    <a:pt x="929" y="659"/>
                  </a:lnTo>
                  <a:lnTo>
                    <a:pt x="901" y="658"/>
                  </a:lnTo>
                  <a:lnTo>
                    <a:pt x="873" y="657"/>
                  </a:lnTo>
                  <a:lnTo>
                    <a:pt x="844" y="657"/>
                  </a:lnTo>
                  <a:lnTo>
                    <a:pt x="817" y="656"/>
                  </a:lnTo>
                  <a:lnTo>
                    <a:pt x="789" y="655"/>
                  </a:lnTo>
                  <a:lnTo>
                    <a:pt x="760" y="654"/>
                  </a:lnTo>
                  <a:lnTo>
                    <a:pt x="733" y="653"/>
                  </a:lnTo>
                  <a:lnTo>
                    <a:pt x="704" y="652"/>
                  </a:lnTo>
                  <a:lnTo>
                    <a:pt x="676" y="651"/>
                  </a:lnTo>
                  <a:lnTo>
                    <a:pt x="648" y="649"/>
                  </a:lnTo>
                  <a:lnTo>
                    <a:pt x="621" y="648"/>
                  </a:lnTo>
                  <a:lnTo>
                    <a:pt x="592" y="646"/>
                  </a:lnTo>
                  <a:lnTo>
                    <a:pt x="564" y="645"/>
                  </a:lnTo>
                  <a:lnTo>
                    <a:pt x="535" y="643"/>
                  </a:lnTo>
                  <a:lnTo>
                    <a:pt x="507" y="641"/>
                  </a:lnTo>
                  <a:lnTo>
                    <a:pt x="479" y="639"/>
                  </a:lnTo>
                  <a:lnTo>
                    <a:pt x="450" y="637"/>
                  </a:lnTo>
                  <a:lnTo>
                    <a:pt x="422" y="633"/>
                  </a:lnTo>
                  <a:lnTo>
                    <a:pt x="393" y="631"/>
                  </a:lnTo>
                  <a:lnTo>
                    <a:pt x="365" y="628"/>
                  </a:lnTo>
                  <a:lnTo>
                    <a:pt x="336" y="625"/>
                  </a:lnTo>
                  <a:lnTo>
                    <a:pt x="307" y="622"/>
                  </a:lnTo>
                  <a:lnTo>
                    <a:pt x="278" y="619"/>
                  </a:lnTo>
                  <a:lnTo>
                    <a:pt x="250" y="615"/>
                  </a:lnTo>
                  <a:lnTo>
                    <a:pt x="220" y="612"/>
                  </a:lnTo>
                  <a:lnTo>
                    <a:pt x="191" y="608"/>
                  </a:lnTo>
                  <a:lnTo>
                    <a:pt x="161" y="603"/>
                  </a:lnTo>
                  <a:lnTo>
                    <a:pt x="132" y="599"/>
                  </a:lnTo>
                  <a:lnTo>
                    <a:pt x="103" y="594"/>
                  </a:lnTo>
                  <a:lnTo>
                    <a:pt x="73" y="590"/>
                  </a:lnTo>
                  <a:lnTo>
                    <a:pt x="44" y="585"/>
                  </a:lnTo>
                  <a:lnTo>
                    <a:pt x="35" y="583"/>
                  </a:lnTo>
                  <a:lnTo>
                    <a:pt x="28" y="580"/>
                  </a:lnTo>
                  <a:lnTo>
                    <a:pt x="21" y="574"/>
                  </a:lnTo>
                  <a:lnTo>
                    <a:pt x="15" y="569"/>
                  </a:lnTo>
                  <a:lnTo>
                    <a:pt x="11" y="563"/>
                  </a:lnTo>
                  <a:lnTo>
                    <a:pt x="7" y="556"/>
                  </a:lnTo>
                  <a:lnTo>
                    <a:pt x="5" y="549"/>
                  </a:lnTo>
                  <a:lnTo>
                    <a:pt x="4" y="540"/>
                  </a:lnTo>
                  <a:lnTo>
                    <a:pt x="1" y="412"/>
                  </a:lnTo>
                  <a:lnTo>
                    <a:pt x="0" y="288"/>
                  </a:lnTo>
                  <a:lnTo>
                    <a:pt x="0" y="164"/>
                  </a:lnTo>
                  <a:lnTo>
                    <a:pt x="4" y="37"/>
                  </a:lnTo>
                  <a:lnTo>
                    <a:pt x="5" y="30"/>
                  </a:lnTo>
                  <a:lnTo>
                    <a:pt x="7" y="23"/>
                  </a:lnTo>
                  <a:lnTo>
                    <a:pt x="10" y="17"/>
                  </a:lnTo>
                  <a:lnTo>
                    <a:pt x="15" y="11"/>
                  </a:lnTo>
                  <a:lnTo>
                    <a:pt x="20" y="7"/>
                  </a:lnTo>
                  <a:lnTo>
                    <a:pt x="26" y="4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69" y="0"/>
                  </a:lnTo>
                  <a:lnTo>
                    <a:pt x="97" y="1"/>
                  </a:lnTo>
                  <a:lnTo>
                    <a:pt x="126" y="1"/>
                  </a:lnTo>
                  <a:lnTo>
                    <a:pt x="154" y="2"/>
                  </a:lnTo>
                  <a:lnTo>
                    <a:pt x="183" y="2"/>
                  </a:lnTo>
                  <a:lnTo>
                    <a:pt x="210" y="3"/>
                  </a:lnTo>
                  <a:lnTo>
                    <a:pt x="239" y="4"/>
                  </a:lnTo>
                  <a:lnTo>
                    <a:pt x="267" y="5"/>
                  </a:lnTo>
                  <a:lnTo>
                    <a:pt x="295" y="6"/>
                  </a:lnTo>
                  <a:lnTo>
                    <a:pt x="323" y="7"/>
                  </a:lnTo>
                  <a:lnTo>
                    <a:pt x="352" y="8"/>
                  </a:lnTo>
                  <a:lnTo>
                    <a:pt x="379" y="10"/>
                  </a:lnTo>
                  <a:lnTo>
                    <a:pt x="407" y="11"/>
                  </a:lnTo>
                  <a:lnTo>
                    <a:pt x="436" y="13"/>
                  </a:lnTo>
                  <a:lnTo>
                    <a:pt x="463" y="15"/>
                  </a:lnTo>
                  <a:lnTo>
                    <a:pt x="492" y="17"/>
                  </a:lnTo>
                  <a:lnTo>
                    <a:pt x="520" y="19"/>
                  </a:lnTo>
                  <a:lnTo>
                    <a:pt x="548" y="21"/>
                  </a:lnTo>
                  <a:lnTo>
                    <a:pt x="576" y="24"/>
                  </a:lnTo>
                  <a:lnTo>
                    <a:pt x="605" y="26"/>
                  </a:lnTo>
                  <a:lnTo>
                    <a:pt x="633" y="29"/>
                  </a:lnTo>
                  <a:lnTo>
                    <a:pt x="660" y="31"/>
                  </a:lnTo>
                  <a:lnTo>
                    <a:pt x="688" y="34"/>
                  </a:lnTo>
                  <a:lnTo>
                    <a:pt x="716" y="37"/>
                  </a:lnTo>
                  <a:lnTo>
                    <a:pt x="745" y="40"/>
                  </a:lnTo>
                  <a:lnTo>
                    <a:pt x="773" y="43"/>
                  </a:lnTo>
                  <a:lnTo>
                    <a:pt x="802" y="48"/>
                  </a:lnTo>
                  <a:lnTo>
                    <a:pt x="830" y="51"/>
                  </a:lnTo>
                  <a:lnTo>
                    <a:pt x="859" y="55"/>
                  </a:lnTo>
                  <a:lnTo>
                    <a:pt x="887" y="59"/>
                  </a:lnTo>
                  <a:lnTo>
                    <a:pt x="917" y="63"/>
                  </a:lnTo>
                  <a:lnTo>
                    <a:pt x="945" y="67"/>
                  </a:lnTo>
                  <a:lnTo>
                    <a:pt x="952" y="69"/>
                  </a:lnTo>
                  <a:lnTo>
                    <a:pt x="959" y="72"/>
                  </a:lnTo>
                  <a:lnTo>
                    <a:pt x="965" y="77"/>
                  </a:lnTo>
                  <a:lnTo>
                    <a:pt x="972" y="82"/>
                  </a:lnTo>
                  <a:lnTo>
                    <a:pt x="977" y="88"/>
                  </a:lnTo>
                  <a:lnTo>
                    <a:pt x="981" y="95"/>
                  </a:lnTo>
                  <a:lnTo>
                    <a:pt x="983" y="102"/>
                  </a:lnTo>
                  <a:lnTo>
                    <a:pt x="984" y="112"/>
                  </a:lnTo>
                  <a:lnTo>
                    <a:pt x="989" y="238"/>
                  </a:lnTo>
                  <a:lnTo>
                    <a:pt x="992" y="364"/>
                  </a:lnTo>
                  <a:lnTo>
                    <a:pt x="994" y="493"/>
                  </a:lnTo>
                  <a:lnTo>
                    <a:pt x="996" y="625"/>
                  </a:lnTo>
                  <a:lnTo>
                    <a:pt x="995" y="633"/>
                  </a:lnTo>
                  <a:lnTo>
                    <a:pt x="993" y="640"/>
                  </a:lnTo>
                  <a:lnTo>
                    <a:pt x="990" y="646"/>
                  </a:lnTo>
                  <a:lnTo>
                    <a:pt x="985" y="651"/>
                  </a:lnTo>
                  <a:lnTo>
                    <a:pt x="980" y="655"/>
                  </a:lnTo>
                  <a:lnTo>
                    <a:pt x="973" y="658"/>
                  </a:lnTo>
                  <a:lnTo>
                    <a:pt x="965" y="659"/>
                  </a:lnTo>
                  <a:lnTo>
                    <a:pt x="957" y="659"/>
                  </a:lnTo>
                  <a:close/>
                </a:path>
              </a:pathLst>
            </a:custGeom>
            <a:solidFill>
              <a:srgbClr val="3D57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842" name="Freeform 238"/>
            <p:cNvSpPr>
              <a:spLocks/>
            </p:cNvSpPr>
            <p:nvPr/>
          </p:nvSpPr>
          <p:spPr bwMode="auto">
            <a:xfrm>
              <a:off x="4225" y="1407"/>
              <a:ext cx="98" cy="54"/>
            </a:xfrm>
            <a:custGeom>
              <a:avLst/>
              <a:gdLst>
                <a:gd name="T0" fmla="*/ 0 w 984"/>
                <a:gd name="T1" fmla="*/ 0 h 649"/>
                <a:gd name="T2" fmla="*/ 0 w 984"/>
                <a:gd name="T3" fmla="*/ 0 h 649"/>
                <a:gd name="T4" fmla="*/ 0 w 984"/>
                <a:gd name="T5" fmla="*/ 0 h 649"/>
                <a:gd name="T6" fmla="*/ 0 w 984"/>
                <a:gd name="T7" fmla="*/ 0 h 649"/>
                <a:gd name="T8" fmla="*/ 0 w 984"/>
                <a:gd name="T9" fmla="*/ 0 h 649"/>
                <a:gd name="T10" fmla="*/ 0 w 984"/>
                <a:gd name="T11" fmla="*/ 0 h 649"/>
                <a:gd name="T12" fmla="*/ 0 w 984"/>
                <a:gd name="T13" fmla="*/ 0 h 649"/>
                <a:gd name="T14" fmla="*/ 0 w 984"/>
                <a:gd name="T15" fmla="*/ 0 h 649"/>
                <a:gd name="T16" fmla="*/ 0 w 984"/>
                <a:gd name="T17" fmla="*/ 0 h 649"/>
                <a:gd name="T18" fmla="*/ 0 w 984"/>
                <a:gd name="T19" fmla="*/ 0 h 649"/>
                <a:gd name="T20" fmla="*/ 0 w 984"/>
                <a:gd name="T21" fmla="*/ 0 h 649"/>
                <a:gd name="T22" fmla="*/ 0 w 984"/>
                <a:gd name="T23" fmla="*/ 0 h 649"/>
                <a:gd name="T24" fmla="*/ 0 w 984"/>
                <a:gd name="T25" fmla="*/ 0 h 649"/>
                <a:gd name="T26" fmla="*/ 0 w 984"/>
                <a:gd name="T27" fmla="*/ 0 h 649"/>
                <a:gd name="T28" fmla="*/ 0 w 984"/>
                <a:gd name="T29" fmla="*/ 0 h 649"/>
                <a:gd name="T30" fmla="*/ 0 w 984"/>
                <a:gd name="T31" fmla="*/ 0 h 649"/>
                <a:gd name="T32" fmla="*/ 0 w 984"/>
                <a:gd name="T33" fmla="*/ 0 h 649"/>
                <a:gd name="T34" fmla="*/ 0 w 984"/>
                <a:gd name="T35" fmla="*/ 0 h 649"/>
                <a:gd name="T36" fmla="*/ 0 w 984"/>
                <a:gd name="T37" fmla="*/ 0 h 649"/>
                <a:gd name="T38" fmla="*/ 0 w 984"/>
                <a:gd name="T39" fmla="*/ 0 h 649"/>
                <a:gd name="T40" fmla="*/ 0 w 984"/>
                <a:gd name="T41" fmla="*/ 0 h 649"/>
                <a:gd name="T42" fmla="*/ 0 w 984"/>
                <a:gd name="T43" fmla="*/ 0 h 649"/>
                <a:gd name="T44" fmla="*/ 0 w 984"/>
                <a:gd name="T45" fmla="*/ 0 h 649"/>
                <a:gd name="T46" fmla="*/ 0 w 984"/>
                <a:gd name="T47" fmla="*/ 0 h 649"/>
                <a:gd name="T48" fmla="*/ 0 w 984"/>
                <a:gd name="T49" fmla="*/ 0 h 649"/>
                <a:gd name="T50" fmla="*/ 0 w 984"/>
                <a:gd name="T51" fmla="*/ 0 h 649"/>
                <a:gd name="T52" fmla="*/ 0 w 984"/>
                <a:gd name="T53" fmla="*/ 0 h 649"/>
                <a:gd name="T54" fmla="*/ 0 w 984"/>
                <a:gd name="T55" fmla="*/ 0 h 649"/>
                <a:gd name="T56" fmla="*/ 0 w 984"/>
                <a:gd name="T57" fmla="*/ 0 h 649"/>
                <a:gd name="T58" fmla="*/ 0 w 984"/>
                <a:gd name="T59" fmla="*/ 0 h 649"/>
                <a:gd name="T60" fmla="*/ 0 w 984"/>
                <a:gd name="T61" fmla="*/ 0 h 649"/>
                <a:gd name="T62" fmla="*/ 0 w 984"/>
                <a:gd name="T63" fmla="*/ 0 h 649"/>
                <a:gd name="T64" fmla="*/ 0 w 984"/>
                <a:gd name="T65" fmla="*/ 0 h 649"/>
                <a:gd name="T66" fmla="*/ 0 w 984"/>
                <a:gd name="T67" fmla="*/ 0 h 649"/>
                <a:gd name="T68" fmla="*/ 0 w 984"/>
                <a:gd name="T69" fmla="*/ 0 h 649"/>
                <a:gd name="T70" fmla="*/ 0 w 984"/>
                <a:gd name="T71" fmla="*/ 0 h 649"/>
                <a:gd name="T72" fmla="*/ 0 w 984"/>
                <a:gd name="T73" fmla="*/ 0 h 649"/>
                <a:gd name="T74" fmla="*/ 0 w 984"/>
                <a:gd name="T75" fmla="*/ 0 h 649"/>
                <a:gd name="T76" fmla="*/ 0 w 984"/>
                <a:gd name="T77" fmla="*/ 0 h 649"/>
                <a:gd name="T78" fmla="*/ 0 w 984"/>
                <a:gd name="T79" fmla="*/ 0 h 649"/>
                <a:gd name="T80" fmla="*/ 0 w 984"/>
                <a:gd name="T81" fmla="*/ 0 h 649"/>
                <a:gd name="T82" fmla="*/ 0 w 984"/>
                <a:gd name="T83" fmla="*/ 0 h 649"/>
                <a:gd name="T84" fmla="*/ 0 w 984"/>
                <a:gd name="T85" fmla="*/ 0 h 649"/>
                <a:gd name="T86" fmla="*/ 0 w 984"/>
                <a:gd name="T87" fmla="*/ 0 h 649"/>
                <a:gd name="T88" fmla="*/ 0 w 984"/>
                <a:gd name="T89" fmla="*/ 0 h 649"/>
                <a:gd name="T90" fmla="*/ 0 w 984"/>
                <a:gd name="T91" fmla="*/ 0 h 649"/>
                <a:gd name="T92" fmla="*/ 0 w 984"/>
                <a:gd name="T93" fmla="*/ 0 h 649"/>
                <a:gd name="T94" fmla="*/ 0 w 984"/>
                <a:gd name="T95" fmla="*/ 0 h 649"/>
                <a:gd name="T96" fmla="*/ 0 w 984"/>
                <a:gd name="T97" fmla="*/ 0 h 649"/>
                <a:gd name="T98" fmla="*/ 0 w 984"/>
                <a:gd name="T99" fmla="*/ 0 h 649"/>
                <a:gd name="T100" fmla="*/ 0 w 984"/>
                <a:gd name="T101" fmla="*/ 0 h 649"/>
                <a:gd name="T102" fmla="*/ 0 w 984"/>
                <a:gd name="T103" fmla="*/ 0 h 6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4"/>
                <a:gd name="T157" fmla="*/ 0 h 649"/>
                <a:gd name="T158" fmla="*/ 984 w 984"/>
                <a:gd name="T159" fmla="*/ 649 h 6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4" h="649">
                  <a:moveTo>
                    <a:pt x="945" y="649"/>
                  </a:moveTo>
                  <a:lnTo>
                    <a:pt x="917" y="649"/>
                  </a:lnTo>
                  <a:lnTo>
                    <a:pt x="889" y="648"/>
                  </a:lnTo>
                  <a:lnTo>
                    <a:pt x="862" y="647"/>
                  </a:lnTo>
                  <a:lnTo>
                    <a:pt x="833" y="647"/>
                  </a:lnTo>
                  <a:lnTo>
                    <a:pt x="806" y="646"/>
                  </a:lnTo>
                  <a:lnTo>
                    <a:pt x="777" y="645"/>
                  </a:lnTo>
                  <a:lnTo>
                    <a:pt x="750" y="644"/>
                  </a:lnTo>
                  <a:lnTo>
                    <a:pt x="722" y="643"/>
                  </a:lnTo>
                  <a:lnTo>
                    <a:pt x="695" y="642"/>
                  </a:lnTo>
                  <a:lnTo>
                    <a:pt x="667" y="641"/>
                  </a:lnTo>
                  <a:lnTo>
                    <a:pt x="640" y="640"/>
                  </a:lnTo>
                  <a:lnTo>
                    <a:pt x="613" y="639"/>
                  </a:lnTo>
                  <a:lnTo>
                    <a:pt x="584" y="637"/>
                  </a:lnTo>
                  <a:lnTo>
                    <a:pt x="557" y="635"/>
                  </a:lnTo>
                  <a:lnTo>
                    <a:pt x="528" y="634"/>
                  </a:lnTo>
                  <a:lnTo>
                    <a:pt x="501" y="632"/>
                  </a:lnTo>
                  <a:lnTo>
                    <a:pt x="473" y="630"/>
                  </a:lnTo>
                  <a:lnTo>
                    <a:pt x="445" y="628"/>
                  </a:lnTo>
                  <a:lnTo>
                    <a:pt x="417" y="624"/>
                  </a:lnTo>
                  <a:lnTo>
                    <a:pt x="389" y="622"/>
                  </a:lnTo>
                  <a:lnTo>
                    <a:pt x="361" y="619"/>
                  </a:lnTo>
                  <a:lnTo>
                    <a:pt x="332" y="616"/>
                  </a:lnTo>
                  <a:lnTo>
                    <a:pt x="304" y="613"/>
                  </a:lnTo>
                  <a:lnTo>
                    <a:pt x="275" y="610"/>
                  </a:lnTo>
                  <a:lnTo>
                    <a:pt x="247" y="606"/>
                  </a:lnTo>
                  <a:lnTo>
                    <a:pt x="218" y="603"/>
                  </a:lnTo>
                  <a:lnTo>
                    <a:pt x="190" y="599"/>
                  </a:lnTo>
                  <a:lnTo>
                    <a:pt x="160" y="594"/>
                  </a:lnTo>
                  <a:lnTo>
                    <a:pt x="132" y="589"/>
                  </a:lnTo>
                  <a:lnTo>
                    <a:pt x="103" y="585"/>
                  </a:lnTo>
                  <a:lnTo>
                    <a:pt x="73" y="580"/>
                  </a:lnTo>
                  <a:lnTo>
                    <a:pt x="44" y="575"/>
                  </a:lnTo>
                  <a:lnTo>
                    <a:pt x="35" y="573"/>
                  </a:lnTo>
                  <a:lnTo>
                    <a:pt x="28" y="570"/>
                  </a:lnTo>
                  <a:lnTo>
                    <a:pt x="21" y="565"/>
                  </a:lnTo>
                  <a:lnTo>
                    <a:pt x="15" y="560"/>
                  </a:lnTo>
                  <a:lnTo>
                    <a:pt x="11" y="555"/>
                  </a:lnTo>
                  <a:lnTo>
                    <a:pt x="7" y="549"/>
                  </a:lnTo>
                  <a:lnTo>
                    <a:pt x="5" y="542"/>
                  </a:lnTo>
                  <a:lnTo>
                    <a:pt x="4" y="533"/>
                  </a:lnTo>
                  <a:lnTo>
                    <a:pt x="1" y="407"/>
                  </a:lnTo>
                  <a:lnTo>
                    <a:pt x="0" y="283"/>
                  </a:lnTo>
                  <a:lnTo>
                    <a:pt x="0" y="160"/>
                  </a:lnTo>
                  <a:lnTo>
                    <a:pt x="4" y="34"/>
                  </a:lnTo>
                  <a:lnTo>
                    <a:pt x="5" y="27"/>
                  </a:lnTo>
                  <a:lnTo>
                    <a:pt x="7" y="20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9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41" y="0"/>
                  </a:lnTo>
                  <a:lnTo>
                    <a:pt x="69" y="0"/>
                  </a:lnTo>
                  <a:lnTo>
                    <a:pt x="96" y="1"/>
                  </a:lnTo>
                  <a:lnTo>
                    <a:pt x="125" y="1"/>
                  </a:lnTo>
                  <a:lnTo>
                    <a:pt x="152" y="1"/>
                  </a:lnTo>
                  <a:lnTo>
                    <a:pt x="180" y="2"/>
                  </a:lnTo>
                  <a:lnTo>
                    <a:pt x="208" y="3"/>
                  </a:lnTo>
                  <a:lnTo>
                    <a:pt x="236" y="3"/>
                  </a:lnTo>
                  <a:lnTo>
                    <a:pt x="263" y="4"/>
                  </a:lnTo>
                  <a:lnTo>
                    <a:pt x="292" y="5"/>
                  </a:lnTo>
                  <a:lnTo>
                    <a:pt x="319" y="7"/>
                  </a:lnTo>
                  <a:lnTo>
                    <a:pt x="346" y="8"/>
                  </a:lnTo>
                  <a:lnTo>
                    <a:pt x="375" y="10"/>
                  </a:lnTo>
                  <a:lnTo>
                    <a:pt x="402" y="11"/>
                  </a:lnTo>
                  <a:lnTo>
                    <a:pt x="430" y="13"/>
                  </a:lnTo>
                  <a:lnTo>
                    <a:pt x="458" y="14"/>
                  </a:lnTo>
                  <a:lnTo>
                    <a:pt x="486" y="16"/>
                  </a:lnTo>
                  <a:lnTo>
                    <a:pt x="513" y="18"/>
                  </a:lnTo>
                  <a:lnTo>
                    <a:pt x="542" y="20"/>
                  </a:lnTo>
                  <a:lnTo>
                    <a:pt x="569" y="22"/>
                  </a:lnTo>
                  <a:lnTo>
                    <a:pt x="596" y="24"/>
                  </a:lnTo>
                  <a:lnTo>
                    <a:pt x="625" y="27"/>
                  </a:lnTo>
                  <a:lnTo>
                    <a:pt x="652" y="29"/>
                  </a:lnTo>
                  <a:lnTo>
                    <a:pt x="680" y="32"/>
                  </a:lnTo>
                  <a:lnTo>
                    <a:pt x="707" y="36"/>
                  </a:lnTo>
                  <a:lnTo>
                    <a:pt x="736" y="39"/>
                  </a:lnTo>
                  <a:lnTo>
                    <a:pt x="763" y="42"/>
                  </a:lnTo>
                  <a:lnTo>
                    <a:pt x="792" y="45"/>
                  </a:lnTo>
                  <a:lnTo>
                    <a:pt x="820" y="48"/>
                  </a:lnTo>
                  <a:lnTo>
                    <a:pt x="848" y="52"/>
                  </a:lnTo>
                  <a:lnTo>
                    <a:pt x="876" y="56"/>
                  </a:lnTo>
                  <a:lnTo>
                    <a:pt x="904" y="60"/>
                  </a:lnTo>
                  <a:lnTo>
                    <a:pt x="933" y="64"/>
                  </a:lnTo>
                  <a:lnTo>
                    <a:pt x="941" y="67"/>
                  </a:lnTo>
                  <a:lnTo>
                    <a:pt x="948" y="70"/>
                  </a:lnTo>
                  <a:lnTo>
                    <a:pt x="954" y="74"/>
                  </a:lnTo>
                  <a:lnTo>
                    <a:pt x="960" y="79"/>
                  </a:lnTo>
                  <a:lnTo>
                    <a:pt x="964" y="85"/>
                  </a:lnTo>
                  <a:lnTo>
                    <a:pt x="968" y="91"/>
                  </a:lnTo>
                  <a:lnTo>
                    <a:pt x="970" y="99"/>
                  </a:lnTo>
                  <a:lnTo>
                    <a:pt x="973" y="107"/>
                  </a:lnTo>
                  <a:lnTo>
                    <a:pt x="977" y="232"/>
                  </a:lnTo>
                  <a:lnTo>
                    <a:pt x="980" y="357"/>
                  </a:lnTo>
                  <a:lnTo>
                    <a:pt x="982" y="485"/>
                  </a:lnTo>
                  <a:lnTo>
                    <a:pt x="984" y="615"/>
                  </a:lnTo>
                  <a:lnTo>
                    <a:pt x="983" y="623"/>
                  </a:lnTo>
                  <a:lnTo>
                    <a:pt x="981" y="630"/>
                  </a:lnTo>
                  <a:lnTo>
                    <a:pt x="978" y="636"/>
                  </a:lnTo>
                  <a:lnTo>
                    <a:pt x="973" y="641"/>
                  </a:lnTo>
                  <a:lnTo>
                    <a:pt x="967" y="645"/>
                  </a:lnTo>
                  <a:lnTo>
                    <a:pt x="960" y="648"/>
                  </a:lnTo>
                  <a:lnTo>
                    <a:pt x="953" y="649"/>
                  </a:lnTo>
                  <a:lnTo>
                    <a:pt x="945" y="649"/>
                  </a:lnTo>
                  <a:close/>
                </a:path>
              </a:pathLst>
            </a:custGeom>
            <a:solidFill>
              <a:srgbClr val="4C6B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322" name="Freeform 240"/>
          <p:cNvSpPr>
            <a:spLocks/>
          </p:cNvSpPr>
          <p:nvPr/>
        </p:nvSpPr>
        <p:spPr bwMode="auto">
          <a:xfrm>
            <a:off x="6707188" y="2235200"/>
            <a:ext cx="153987" cy="84138"/>
          </a:xfrm>
          <a:custGeom>
            <a:avLst/>
            <a:gdLst>
              <a:gd name="T0" fmla="*/ 2147483647 w 970"/>
              <a:gd name="T1" fmla="*/ 2147483647 h 641"/>
              <a:gd name="T2" fmla="*/ 2147483647 w 970"/>
              <a:gd name="T3" fmla="*/ 2147483647 h 641"/>
              <a:gd name="T4" fmla="*/ 2147483647 w 970"/>
              <a:gd name="T5" fmla="*/ 2147483647 h 641"/>
              <a:gd name="T6" fmla="*/ 2147483647 w 970"/>
              <a:gd name="T7" fmla="*/ 2147483647 h 641"/>
              <a:gd name="T8" fmla="*/ 2147483647 w 970"/>
              <a:gd name="T9" fmla="*/ 2147483647 h 641"/>
              <a:gd name="T10" fmla="*/ 2147483647 w 970"/>
              <a:gd name="T11" fmla="*/ 2147483647 h 641"/>
              <a:gd name="T12" fmla="*/ 2147483647 w 970"/>
              <a:gd name="T13" fmla="*/ 2147483647 h 641"/>
              <a:gd name="T14" fmla="*/ 2147483647 w 970"/>
              <a:gd name="T15" fmla="*/ 2147483647 h 641"/>
              <a:gd name="T16" fmla="*/ 2147483647 w 970"/>
              <a:gd name="T17" fmla="*/ 2147483647 h 641"/>
              <a:gd name="T18" fmla="*/ 2147483647 w 970"/>
              <a:gd name="T19" fmla="*/ 2147483647 h 641"/>
              <a:gd name="T20" fmla="*/ 2147483647 w 970"/>
              <a:gd name="T21" fmla="*/ 2147483647 h 641"/>
              <a:gd name="T22" fmla="*/ 2147483647 w 970"/>
              <a:gd name="T23" fmla="*/ 2147483647 h 641"/>
              <a:gd name="T24" fmla="*/ 2147483647 w 970"/>
              <a:gd name="T25" fmla="*/ 2147483647 h 641"/>
              <a:gd name="T26" fmla="*/ 2147483647 w 970"/>
              <a:gd name="T27" fmla="*/ 2147483647 h 641"/>
              <a:gd name="T28" fmla="*/ 2147483647 w 970"/>
              <a:gd name="T29" fmla="*/ 2147483647 h 641"/>
              <a:gd name="T30" fmla="*/ 2147483647 w 970"/>
              <a:gd name="T31" fmla="*/ 2147483647 h 641"/>
              <a:gd name="T32" fmla="*/ 2147483647 w 970"/>
              <a:gd name="T33" fmla="*/ 2147483647 h 641"/>
              <a:gd name="T34" fmla="*/ 2147483647 w 970"/>
              <a:gd name="T35" fmla="*/ 2147483647 h 641"/>
              <a:gd name="T36" fmla="*/ 2147483647 w 970"/>
              <a:gd name="T37" fmla="*/ 2147483647 h 641"/>
              <a:gd name="T38" fmla="*/ 2147483647 w 970"/>
              <a:gd name="T39" fmla="*/ 2147483647 h 641"/>
              <a:gd name="T40" fmla="*/ 2147483647 w 970"/>
              <a:gd name="T41" fmla="*/ 2147483647 h 641"/>
              <a:gd name="T42" fmla="*/ 0 w 970"/>
              <a:gd name="T43" fmla="*/ 2147483647 h 641"/>
              <a:gd name="T44" fmla="*/ 2147483647 w 970"/>
              <a:gd name="T45" fmla="*/ 2147483647 h 641"/>
              <a:gd name="T46" fmla="*/ 2147483647 w 970"/>
              <a:gd name="T47" fmla="*/ 2147483647 h 641"/>
              <a:gd name="T48" fmla="*/ 2147483647 w 970"/>
              <a:gd name="T49" fmla="*/ 2147483647 h 641"/>
              <a:gd name="T50" fmla="*/ 2147483647 w 970"/>
              <a:gd name="T51" fmla="*/ 2147483647 h 641"/>
              <a:gd name="T52" fmla="*/ 2147483647 w 970"/>
              <a:gd name="T53" fmla="*/ 0 h 641"/>
              <a:gd name="T54" fmla="*/ 2147483647 w 970"/>
              <a:gd name="T55" fmla="*/ 2147483647 h 641"/>
              <a:gd name="T56" fmla="*/ 2147483647 w 970"/>
              <a:gd name="T57" fmla="*/ 2147483647 h 641"/>
              <a:gd name="T58" fmla="*/ 2147483647 w 970"/>
              <a:gd name="T59" fmla="*/ 2147483647 h 641"/>
              <a:gd name="T60" fmla="*/ 2147483647 w 970"/>
              <a:gd name="T61" fmla="*/ 2147483647 h 641"/>
              <a:gd name="T62" fmla="*/ 2147483647 w 970"/>
              <a:gd name="T63" fmla="*/ 2147483647 h 641"/>
              <a:gd name="T64" fmla="*/ 2147483647 w 970"/>
              <a:gd name="T65" fmla="*/ 2147483647 h 641"/>
              <a:gd name="T66" fmla="*/ 2147483647 w 970"/>
              <a:gd name="T67" fmla="*/ 2147483647 h 641"/>
              <a:gd name="T68" fmla="*/ 2147483647 w 970"/>
              <a:gd name="T69" fmla="*/ 2147483647 h 641"/>
              <a:gd name="T70" fmla="*/ 2147483647 w 970"/>
              <a:gd name="T71" fmla="*/ 2147483647 h 641"/>
              <a:gd name="T72" fmla="*/ 2147483647 w 970"/>
              <a:gd name="T73" fmla="*/ 2147483647 h 641"/>
              <a:gd name="T74" fmla="*/ 2147483647 w 970"/>
              <a:gd name="T75" fmla="*/ 2147483647 h 641"/>
              <a:gd name="T76" fmla="*/ 2147483647 w 970"/>
              <a:gd name="T77" fmla="*/ 2147483647 h 641"/>
              <a:gd name="T78" fmla="*/ 2147483647 w 970"/>
              <a:gd name="T79" fmla="*/ 2147483647 h 641"/>
              <a:gd name="T80" fmla="*/ 2147483647 w 970"/>
              <a:gd name="T81" fmla="*/ 2147483647 h 641"/>
              <a:gd name="T82" fmla="*/ 2147483647 w 970"/>
              <a:gd name="T83" fmla="*/ 2147483647 h 641"/>
              <a:gd name="T84" fmla="*/ 2147483647 w 970"/>
              <a:gd name="T85" fmla="*/ 2147483647 h 641"/>
              <a:gd name="T86" fmla="*/ 2147483647 w 970"/>
              <a:gd name="T87" fmla="*/ 2147483647 h 641"/>
              <a:gd name="T88" fmla="*/ 2147483647 w 970"/>
              <a:gd name="T89" fmla="*/ 2147483647 h 641"/>
              <a:gd name="T90" fmla="*/ 2147483647 w 970"/>
              <a:gd name="T91" fmla="*/ 2147483647 h 641"/>
              <a:gd name="T92" fmla="*/ 2147483647 w 970"/>
              <a:gd name="T93" fmla="*/ 2147483647 h 641"/>
              <a:gd name="T94" fmla="*/ 2147483647 w 970"/>
              <a:gd name="T95" fmla="*/ 2147483647 h 641"/>
              <a:gd name="T96" fmla="*/ 2147483647 w 970"/>
              <a:gd name="T97" fmla="*/ 2147483647 h 641"/>
              <a:gd name="T98" fmla="*/ 2147483647 w 970"/>
              <a:gd name="T99" fmla="*/ 2147483647 h 641"/>
              <a:gd name="T100" fmla="*/ 2147483647 w 970"/>
              <a:gd name="T101" fmla="*/ 2147483647 h 641"/>
              <a:gd name="T102" fmla="*/ 2147483647 w 970"/>
              <a:gd name="T103" fmla="*/ 2147483647 h 6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0"/>
              <a:gd name="T157" fmla="*/ 0 h 641"/>
              <a:gd name="T158" fmla="*/ 970 w 970"/>
              <a:gd name="T159" fmla="*/ 641 h 6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0" h="641">
                <a:moveTo>
                  <a:pt x="934" y="641"/>
                </a:moveTo>
                <a:lnTo>
                  <a:pt x="906" y="641"/>
                </a:lnTo>
                <a:lnTo>
                  <a:pt x="879" y="640"/>
                </a:lnTo>
                <a:lnTo>
                  <a:pt x="852" y="640"/>
                </a:lnTo>
                <a:lnTo>
                  <a:pt x="824" y="639"/>
                </a:lnTo>
                <a:lnTo>
                  <a:pt x="797" y="638"/>
                </a:lnTo>
                <a:lnTo>
                  <a:pt x="769" y="638"/>
                </a:lnTo>
                <a:lnTo>
                  <a:pt x="742" y="637"/>
                </a:lnTo>
                <a:lnTo>
                  <a:pt x="714" y="636"/>
                </a:lnTo>
                <a:lnTo>
                  <a:pt x="687" y="635"/>
                </a:lnTo>
                <a:lnTo>
                  <a:pt x="660" y="634"/>
                </a:lnTo>
                <a:lnTo>
                  <a:pt x="633" y="633"/>
                </a:lnTo>
                <a:lnTo>
                  <a:pt x="606" y="631"/>
                </a:lnTo>
                <a:lnTo>
                  <a:pt x="577" y="630"/>
                </a:lnTo>
                <a:lnTo>
                  <a:pt x="550" y="628"/>
                </a:lnTo>
                <a:lnTo>
                  <a:pt x="522" y="626"/>
                </a:lnTo>
                <a:lnTo>
                  <a:pt x="495" y="625"/>
                </a:lnTo>
                <a:lnTo>
                  <a:pt x="467" y="623"/>
                </a:lnTo>
                <a:lnTo>
                  <a:pt x="439" y="620"/>
                </a:lnTo>
                <a:lnTo>
                  <a:pt x="411" y="618"/>
                </a:lnTo>
                <a:lnTo>
                  <a:pt x="383" y="616"/>
                </a:lnTo>
                <a:lnTo>
                  <a:pt x="356" y="612"/>
                </a:lnTo>
                <a:lnTo>
                  <a:pt x="327" y="609"/>
                </a:lnTo>
                <a:lnTo>
                  <a:pt x="300" y="606"/>
                </a:lnTo>
                <a:lnTo>
                  <a:pt x="271" y="603"/>
                </a:lnTo>
                <a:lnTo>
                  <a:pt x="243" y="599"/>
                </a:lnTo>
                <a:lnTo>
                  <a:pt x="214" y="596"/>
                </a:lnTo>
                <a:lnTo>
                  <a:pt x="186" y="592"/>
                </a:lnTo>
                <a:lnTo>
                  <a:pt x="157" y="588"/>
                </a:lnTo>
                <a:lnTo>
                  <a:pt x="129" y="582"/>
                </a:lnTo>
                <a:lnTo>
                  <a:pt x="99" y="578"/>
                </a:lnTo>
                <a:lnTo>
                  <a:pt x="71" y="573"/>
                </a:lnTo>
                <a:lnTo>
                  <a:pt x="42" y="568"/>
                </a:lnTo>
                <a:lnTo>
                  <a:pt x="33" y="566"/>
                </a:lnTo>
                <a:lnTo>
                  <a:pt x="26" y="563"/>
                </a:lnTo>
                <a:lnTo>
                  <a:pt x="20" y="560"/>
                </a:lnTo>
                <a:lnTo>
                  <a:pt x="14" y="554"/>
                </a:lnTo>
                <a:lnTo>
                  <a:pt x="9" y="548"/>
                </a:lnTo>
                <a:lnTo>
                  <a:pt x="6" y="541"/>
                </a:lnTo>
                <a:lnTo>
                  <a:pt x="4" y="534"/>
                </a:lnTo>
                <a:lnTo>
                  <a:pt x="3" y="525"/>
                </a:lnTo>
                <a:lnTo>
                  <a:pt x="1" y="400"/>
                </a:lnTo>
                <a:lnTo>
                  <a:pt x="0" y="279"/>
                </a:lnTo>
                <a:lnTo>
                  <a:pt x="0" y="159"/>
                </a:lnTo>
                <a:lnTo>
                  <a:pt x="3" y="35"/>
                </a:lnTo>
                <a:lnTo>
                  <a:pt x="4" y="27"/>
                </a:lnTo>
                <a:lnTo>
                  <a:pt x="6" y="19"/>
                </a:lnTo>
                <a:lnTo>
                  <a:pt x="9" y="14"/>
                </a:lnTo>
                <a:lnTo>
                  <a:pt x="14" y="9"/>
                </a:lnTo>
                <a:lnTo>
                  <a:pt x="19" y="5"/>
                </a:lnTo>
                <a:lnTo>
                  <a:pt x="25" y="2"/>
                </a:lnTo>
                <a:lnTo>
                  <a:pt x="32" y="1"/>
                </a:lnTo>
                <a:lnTo>
                  <a:pt x="39" y="0"/>
                </a:lnTo>
                <a:lnTo>
                  <a:pt x="67" y="0"/>
                </a:lnTo>
                <a:lnTo>
                  <a:pt x="94" y="1"/>
                </a:lnTo>
                <a:lnTo>
                  <a:pt x="123" y="1"/>
                </a:lnTo>
                <a:lnTo>
                  <a:pt x="150" y="2"/>
                </a:lnTo>
                <a:lnTo>
                  <a:pt x="178" y="2"/>
                </a:lnTo>
                <a:lnTo>
                  <a:pt x="205" y="3"/>
                </a:lnTo>
                <a:lnTo>
                  <a:pt x="233" y="4"/>
                </a:lnTo>
                <a:lnTo>
                  <a:pt x="260" y="5"/>
                </a:lnTo>
                <a:lnTo>
                  <a:pt x="287" y="6"/>
                </a:lnTo>
                <a:lnTo>
                  <a:pt x="315" y="7"/>
                </a:lnTo>
                <a:lnTo>
                  <a:pt x="342" y="8"/>
                </a:lnTo>
                <a:lnTo>
                  <a:pt x="370" y="9"/>
                </a:lnTo>
                <a:lnTo>
                  <a:pt x="397" y="10"/>
                </a:lnTo>
                <a:lnTo>
                  <a:pt x="425" y="12"/>
                </a:lnTo>
                <a:lnTo>
                  <a:pt x="452" y="14"/>
                </a:lnTo>
                <a:lnTo>
                  <a:pt x="480" y="15"/>
                </a:lnTo>
                <a:lnTo>
                  <a:pt x="507" y="17"/>
                </a:lnTo>
                <a:lnTo>
                  <a:pt x="534" y="19"/>
                </a:lnTo>
                <a:lnTo>
                  <a:pt x="562" y="21"/>
                </a:lnTo>
                <a:lnTo>
                  <a:pt x="589" y="23"/>
                </a:lnTo>
                <a:lnTo>
                  <a:pt x="617" y="27"/>
                </a:lnTo>
                <a:lnTo>
                  <a:pt x="644" y="29"/>
                </a:lnTo>
                <a:lnTo>
                  <a:pt x="671" y="32"/>
                </a:lnTo>
                <a:lnTo>
                  <a:pt x="698" y="35"/>
                </a:lnTo>
                <a:lnTo>
                  <a:pt x="727" y="38"/>
                </a:lnTo>
                <a:lnTo>
                  <a:pt x="754" y="41"/>
                </a:lnTo>
                <a:lnTo>
                  <a:pt x="781" y="44"/>
                </a:lnTo>
                <a:lnTo>
                  <a:pt x="810" y="48"/>
                </a:lnTo>
                <a:lnTo>
                  <a:pt x="837" y="51"/>
                </a:lnTo>
                <a:lnTo>
                  <a:pt x="866" y="56"/>
                </a:lnTo>
                <a:lnTo>
                  <a:pt x="893" y="60"/>
                </a:lnTo>
                <a:lnTo>
                  <a:pt x="922" y="64"/>
                </a:lnTo>
                <a:lnTo>
                  <a:pt x="930" y="66"/>
                </a:lnTo>
                <a:lnTo>
                  <a:pt x="937" y="69"/>
                </a:lnTo>
                <a:lnTo>
                  <a:pt x="943" y="73"/>
                </a:lnTo>
                <a:lnTo>
                  <a:pt x="949" y="77"/>
                </a:lnTo>
                <a:lnTo>
                  <a:pt x="953" y="83"/>
                </a:lnTo>
                <a:lnTo>
                  <a:pt x="957" y="90"/>
                </a:lnTo>
                <a:lnTo>
                  <a:pt x="959" y="97"/>
                </a:lnTo>
                <a:lnTo>
                  <a:pt x="961" y="104"/>
                </a:lnTo>
                <a:lnTo>
                  <a:pt x="965" y="229"/>
                </a:lnTo>
                <a:lnTo>
                  <a:pt x="967" y="354"/>
                </a:lnTo>
                <a:lnTo>
                  <a:pt x="969" y="478"/>
                </a:lnTo>
                <a:lnTo>
                  <a:pt x="970" y="607"/>
                </a:lnTo>
                <a:lnTo>
                  <a:pt x="970" y="614"/>
                </a:lnTo>
                <a:lnTo>
                  <a:pt x="969" y="621"/>
                </a:lnTo>
                <a:lnTo>
                  <a:pt x="966" y="627"/>
                </a:lnTo>
                <a:lnTo>
                  <a:pt x="961" y="632"/>
                </a:lnTo>
                <a:lnTo>
                  <a:pt x="956" y="636"/>
                </a:lnTo>
                <a:lnTo>
                  <a:pt x="949" y="639"/>
                </a:lnTo>
                <a:lnTo>
                  <a:pt x="942" y="640"/>
                </a:lnTo>
                <a:lnTo>
                  <a:pt x="934" y="641"/>
                </a:lnTo>
                <a:close/>
              </a:path>
            </a:pathLst>
          </a:custGeom>
          <a:solidFill>
            <a:srgbClr val="5C82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3" name="Freeform 241"/>
          <p:cNvSpPr>
            <a:spLocks/>
          </p:cNvSpPr>
          <p:nvPr/>
        </p:nvSpPr>
        <p:spPr bwMode="auto">
          <a:xfrm>
            <a:off x="6734175" y="2198688"/>
            <a:ext cx="114300" cy="11112"/>
          </a:xfrm>
          <a:custGeom>
            <a:avLst/>
            <a:gdLst>
              <a:gd name="T0" fmla="*/ 2147483647 w 724"/>
              <a:gd name="T1" fmla="*/ 2147483647 h 77"/>
              <a:gd name="T2" fmla="*/ 2147483647 w 724"/>
              <a:gd name="T3" fmla="*/ 2147483647 h 77"/>
              <a:gd name="T4" fmla="*/ 2147483647 w 724"/>
              <a:gd name="T5" fmla="*/ 0 h 77"/>
              <a:gd name="T6" fmla="*/ 0 w 724"/>
              <a:gd name="T7" fmla="*/ 2147483647 h 77"/>
              <a:gd name="T8" fmla="*/ 2147483647 w 724"/>
              <a:gd name="T9" fmla="*/ 2147483647 h 77"/>
              <a:gd name="T10" fmla="*/ 2147483647 w 724"/>
              <a:gd name="T11" fmla="*/ 2147483647 h 77"/>
              <a:gd name="T12" fmla="*/ 2147483647 w 724"/>
              <a:gd name="T13" fmla="*/ 2147483647 h 77"/>
              <a:gd name="T14" fmla="*/ 2147483647 w 724"/>
              <a:gd name="T15" fmla="*/ 2147483647 h 77"/>
              <a:gd name="T16" fmla="*/ 2147483647 w 7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4"/>
              <a:gd name="T28" fmla="*/ 0 h 77"/>
              <a:gd name="T29" fmla="*/ 724 w 7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4" h="77">
                <a:moveTo>
                  <a:pt x="724" y="65"/>
                </a:moveTo>
                <a:lnTo>
                  <a:pt x="724" y="65"/>
                </a:lnTo>
                <a:lnTo>
                  <a:pt x="2" y="0"/>
                </a:lnTo>
                <a:lnTo>
                  <a:pt x="0" y="13"/>
                </a:lnTo>
                <a:lnTo>
                  <a:pt x="722" y="77"/>
                </a:lnTo>
                <a:lnTo>
                  <a:pt x="724" y="65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4" name="Freeform 242"/>
          <p:cNvSpPr>
            <a:spLocks/>
          </p:cNvSpPr>
          <p:nvPr/>
        </p:nvSpPr>
        <p:spPr bwMode="auto">
          <a:xfrm>
            <a:off x="6848475" y="2208213"/>
            <a:ext cx="1588" cy="1587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0 h 13"/>
              <a:gd name="T6" fmla="*/ 0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2147483647 w 11"/>
              <a:gd name="T15" fmla="*/ 2147483647 h 13"/>
              <a:gd name="T16" fmla="*/ 2147483647 w 11"/>
              <a:gd name="T17" fmla="*/ 2147483647 h 13"/>
              <a:gd name="T18" fmla="*/ 2147483647 w 11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3"/>
              <a:gd name="T32" fmla="*/ 11 w 11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3">
                <a:moveTo>
                  <a:pt x="11" y="2"/>
                </a:moveTo>
                <a:lnTo>
                  <a:pt x="9" y="1"/>
                </a:lnTo>
                <a:lnTo>
                  <a:pt x="2" y="0"/>
                </a:lnTo>
                <a:lnTo>
                  <a:pt x="0" y="12"/>
                </a:lnTo>
                <a:lnTo>
                  <a:pt x="7" y="13"/>
                </a:lnTo>
                <a:lnTo>
                  <a:pt x="5" y="12"/>
                </a:lnTo>
                <a:lnTo>
                  <a:pt x="11" y="2"/>
                </a:lnTo>
                <a:lnTo>
                  <a:pt x="10" y="1"/>
                </a:lnTo>
                <a:lnTo>
                  <a:pt x="9" y="1"/>
                </a:lnTo>
                <a:lnTo>
                  <a:pt x="11" y="2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5" name="Freeform 243"/>
          <p:cNvSpPr>
            <a:spLocks/>
          </p:cNvSpPr>
          <p:nvPr/>
        </p:nvSpPr>
        <p:spPr bwMode="auto">
          <a:xfrm>
            <a:off x="6850063" y="2208213"/>
            <a:ext cx="1587" cy="1587"/>
          </a:xfrm>
          <a:custGeom>
            <a:avLst/>
            <a:gdLst>
              <a:gd name="T0" fmla="*/ 2147483647 w 15"/>
              <a:gd name="T1" fmla="*/ 2147483647 h 14"/>
              <a:gd name="T2" fmla="*/ 2147483647 w 15"/>
              <a:gd name="T3" fmla="*/ 2147483647 h 14"/>
              <a:gd name="T4" fmla="*/ 2147483647 w 15"/>
              <a:gd name="T5" fmla="*/ 0 h 14"/>
              <a:gd name="T6" fmla="*/ 0 w 15"/>
              <a:gd name="T7" fmla="*/ 2147483647 h 14"/>
              <a:gd name="T8" fmla="*/ 2147483647 w 15"/>
              <a:gd name="T9" fmla="*/ 2147483647 h 14"/>
              <a:gd name="T10" fmla="*/ 2147483647 w 15"/>
              <a:gd name="T11" fmla="*/ 2147483647 h 14"/>
              <a:gd name="T12" fmla="*/ 2147483647 w 15"/>
              <a:gd name="T13" fmla="*/ 2147483647 h 14"/>
              <a:gd name="T14" fmla="*/ 2147483647 w 15"/>
              <a:gd name="T15" fmla="*/ 2147483647 h 14"/>
              <a:gd name="T16" fmla="*/ 2147483647 w 15"/>
              <a:gd name="T17" fmla="*/ 2147483647 h 14"/>
              <a:gd name="T18" fmla="*/ 2147483647 w 15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4"/>
              <a:gd name="T32" fmla="*/ 15 w 15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4">
                <a:moveTo>
                  <a:pt x="15" y="5"/>
                </a:moveTo>
                <a:lnTo>
                  <a:pt x="12" y="4"/>
                </a:lnTo>
                <a:lnTo>
                  <a:pt x="6" y="0"/>
                </a:lnTo>
                <a:lnTo>
                  <a:pt x="0" y="10"/>
                </a:lnTo>
                <a:lnTo>
                  <a:pt x="6" y="14"/>
                </a:lnTo>
                <a:lnTo>
                  <a:pt x="4" y="13"/>
                </a:lnTo>
                <a:lnTo>
                  <a:pt x="15" y="5"/>
                </a:lnTo>
                <a:lnTo>
                  <a:pt x="14" y="5"/>
                </a:lnTo>
                <a:lnTo>
                  <a:pt x="12" y="4"/>
                </a:lnTo>
                <a:lnTo>
                  <a:pt x="15" y="5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6" name="Freeform 244"/>
          <p:cNvSpPr>
            <a:spLocks/>
          </p:cNvSpPr>
          <p:nvPr/>
        </p:nvSpPr>
        <p:spPr bwMode="auto">
          <a:xfrm>
            <a:off x="6850063" y="2208213"/>
            <a:ext cx="1587" cy="1587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0 h 13"/>
              <a:gd name="T6" fmla="*/ 0 w 16"/>
              <a:gd name="T7" fmla="*/ 2147483647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2147483647 w 16"/>
              <a:gd name="T17" fmla="*/ 2147483647 h 13"/>
              <a:gd name="T18" fmla="*/ 2147483647 w 16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3"/>
              <a:gd name="T32" fmla="*/ 16 w 16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3">
                <a:moveTo>
                  <a:pt x="16" y="7"/>
                </a:moveTo>
                <a:lnTo>
                  <a:pt x="15" y="5"/>
                </a:lnTo>
                <a:lnTo>
                  <a:pt x="11" y="0"/>
                </a:lnTo>
                <a:lnTo>
                  <a:pt x="0" y="8"/>
                </a:lnTo>
                <a:lnTo>
                  <a:pt x="4" y="13"/>
                </a:lnTo>
                <a:lnTo>
                  <a:pt x="3" y="11"/>
                </a:lnTo>
                <a:lnTo>
                  <a:pt x="16" y="7"/>
                </a:lnTo>
                <a:lnTo>
                  <a:pt x="15" y="6"/>
                </a:lnTo>
                <a:lnTo>
                  <a:pt x="15" y="5"/>
                </a:lnTo>
                <a:lnTo>
                  <a:pt x="16" y="7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7" name="Freeform 245"/>
          <p:cNvSpPr>
            <a:spLocks/>
          </p:cNvSpPr>
          <p:nvPr/>
        </p:nvSpPr>
        <p:spPr bwMode="auto">
          <a:xfrm>
            <a:off x="6850063" y="2209800"/>
            <a:ext cx="3175" cy="1588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0 w 15"/>
              <a:gd name="T7" fmla="*/ 2147483647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2147483647 w 15"/>
              <a:gd name="T17" fmla="*/ 2147483647 h 12"/>
              <a:gd name="T18" fmla="*/ 2147483647 w 15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2"/>
              <a:gd name="T32" fmla="*/ 15 w 1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2">
                <a:moveTo>
                  <a:pt x="15" y="10"/>
                </a:moveTo>
                <a:lnTo>
                  <a:pt x="15" y="7"/>
                </a:lnTo>
                <a:lnTo>
                  <a:pt x="13" y="0"/>
                </a:lnTo>
                <a:lnTo>
                  <a:pt x="0" y="4"/>
                </a:lnTo>
                <a:lnTo>
                  <a:pt x="2" y="12"/>
                </a:lnTo>
                <a:lnTo>
                  <a:pt x="2" y="8"/>
                </a:lnTo>
                <a:lnTo>
                  <a:pt x="15" y="10"/>
                </a:lnTo>
                <a:lnTo>
                  <a:pt x="15" y="9"/>
                </a:lnTo>
                <a:lnTo>
                  <a:pt x="15" y="7"/>
                </a:lnTo>
                <a:lnTo>
                  <a:pt x="15" y="1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8" name="Freeform 246"/>
          <p:cNvSpPr>
            <a:spLocks/>
          </p:cNvSpPr>
          <p:nvPr/>
        </p:nvSpPr>
        <p:spPr bwMode="auto">
          <a:xfrm>
            <a:off x="6846888" y="2209800"/>
            <a:ext cx="6350" cy="19050"/>
          </a:xfrm>
          <a:custGeom>
            <a:avLst/>
            <a:gdLst>
              <a:gd name="T0" fmla="*/ 2147483647 w 39"/>
              <a:gd name="T1" fmla="*/ 2147483647 h 134"/>
              <a:gd name="T2" fmla="*/ 2147483647 w 39"/>
              <a:gd name="T3" fmla="*/ 2147483647 h 134"/>
              <a:gd name="T4" fmla="*/ 2147483647 w 39"/>
              <a:gd name="T5" fmla="*/ 2147483647 h 134"/>
              <a:gd name="T6" fmla="*/ 2147483647 w 39"/>
              <a:gd name="T7" fmla="*/ 0 h 134"/>
              <a:gd name="T8" fmla="*/ 0 w 39"/>
              <a:gd name="T9" fmla="*/ 2147483647 h 134"/>
              <a:gd name="T10" fmla="*/ 2147483647 w 39"/>
              <a:gd name="T11" fmla="*/ 2147483647 h 134"/>
              <a:gd name="T12" fmla="*/ 2147483647 w 39"/>
              <a:gd name="T13" fmla="*/ 2147483647 h 134"/>
              <a:gd name="T14" fmla="*/ 2147483647 w 39"/>
              <a:gd name="T15" fmla="*/ 2147483647 h 134"/>
              <a:gd name="T16" fmla="*/ 2147483647 w 39"/>
              <a:gd name="T17" fmla="*/ 2147483647 h 134"/>
              <a:gd name="T18" fmla="*/ 2147483647 w 39"/>
              <a:gd name="T19" fmla="*/ 2147483647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134"/>
              <a:gd name="T32" fmla="*/ 39 w 39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134">
                <a:moveTo>
                  <a:pt x="11" y="134"/>
                </a:moveTo>
                <a:lnTo>
                  <a:pt x="12" y="131"/>
                </a:lnTo>
                <a:lnTo>
                  <a:pt x="39" y="2"/>
                </a:lnTo>
                <a:lnTo>
                  <a:pt x="26" y="0"/>
                </a:lnTo>
                <a:lnTo>
                  <a:pt x="0" y="129"/>
                </a:lnTo>
                <a:lnTo>
                  <a:pt x="1" y="126"/>
                </a:lnTo>
                <a:lnTo>
                  <a:pt x="11" y="134"/>
                </a:lnTo>
                <a:lnTo>
                  <a:pt x="12" y="133"/>
                </a:lnTo>
                <a:lnTo>
                  <a:pt x="12" y="131"/>
                </a:lnTo>
                <a:lnTo>
                  <a:pt x="11" y="13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29" name="Freeform 247"/>
          <p:cNvSpPr>
            <a:spLocks/>
          </p:cNvSpPr>
          <p:nvPr/>
        </p:nvSpPr>
        <p:spPr bwMode="auto">
          <a:xfrm>
            <a:off x="6846888" y="2227263"/>
            <a:ext cx="1587" cy="1587"/>
          </a:xfrm>
          <a:custGeom>
            <a:avLst/>
            <a:gdLst>
              <a:gd name="T0" fmla="*/ 2147483647 w 13"/>
              <a:gd name="T1" fmla="*/ 2147483647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2147483647 w 13"/>
              <a:gd name="T7" fmla="*/ 0 h 13"/>
              <a:gd name="T8" fmla="*/ 0 w 13"/>
              <a:gd name="T9" fmla="*/ 2147483647 h 13"/>
              <a:gd name="T10" fmla="*/ 2147483647 w 13"/>
              <a:gd name="T11" fmla="*/ 2147483647 h 13"/>
              <a:gd name="T12" fmla="*/ 2147483647 w 13"/>
              <a:gd name="T13" fmla="*/ 2147483647 h 13"/>
              <a:gd name="T14" fmla="*/ 2147483647 w 13"/>
              <a:gd name="T15" fmla="*/ 2147483647 h 13"/>
              <a:gd name="T16" fmla="*/ 2147483647 w 13"/>
              <a:gd name="T17" fmla="*/ 2147483647 h 13"/>
              <a:gd name="T18" fmla="*/ 2147483647 w 13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3"/>
              <a:gd name="T32" fmla="*/ 13 w 13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3">
                <a:moveTo>
                  <a:pt x="9" y="13"/>
                </a:moveTo>
                <a:lnTo>
                  <a:pt x="10" y="12"/>
                </a:lnTo>
                <a:lnTo>
                  <a:pt x="13" y="8"/>
                </a:lnTo>
                <a:lnTo>
                  <a:pt x="3" y="0"/>
                </a:lnTo>
                <a:lnTo>
                  <a:pt x="0" y="4"/>
                </a:lnTo>
                <a:lnTo>
                  <a:pt x="1" y="3"/>
                </a:lnTo>
                <a:lnTo>
                  <a:pt x="9" y="13"/>
                </a:lnTo>
                <a:lnTo>
                  <a:pt x="9" y="12"/>
                </a:lnTo>
                <a:lnTo>
                  <a:pt x="10" y="12"/>
                </a:lnTo>
                <a:lnTo>
                  <a:pt x="9" y="1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0" name="Freeform 248"/>
          <p:cNvSpPr>
            <a:spLocks/>
          </p:cNvSpPr>
          <p:nvPr/>
        </p:nvSpPr>
        <p:spPr bwMode="auto">
          <a:xfrm>
            <a:off x="6845300" y="2227263"/>
            <a:ext cx="3175" cy="1587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2147483647 w 13"/>
              <a:gd name="T7" fmla="*/ 0 h 14"/>
              <a:gd name="T8" fmla="*/ 0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2147483647 w 13"/>
              <a:gd name="T17" fmla="*/ 2147483647 h 14"/>
              <a:gd name="T18" fmla="*/ 2147483647 w 13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4"/>
              <a:gd name="T32" fmla="*/ 13 w 1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4">
                <a:moveTo>
                  <a:pt x="7" y="14"/>
                </a:moveTo>
                <a:lnTo>
                  <a:pt x="8" y="14"/>
                </a:lnTo>
                <a:lnTo>
                  <a:pt x="13" y="10"/>
                </a:lnTo>
                <a:lnTo>
                  <a:pt x="5" y="0"/>
                </a:lnTo>
                <a:lnTo>
                  <a:pt x="0" y="4"/>
                </a:lnTo>
                <a:lnTo>
                  <a:pt x="1" y="4"/>
                </a:lnTo>
                <a:lnTo>
                  <a:pt x="7" y="14"/>
                </a:lnTo>
                <a:lnTo>
                  <a:pt x="8" y="14"/>
                </a:lnTo>
                <a:lnTo>
                  <a:pt x="7" y="1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1" name="Freeform 249"/>
          <p:cNvSpPr>
            <a:spLocks/>
          </p:cNvSpPr>
          <p:nvPr/>
        </p:nvSpPr>
        <p:spPr bwMode="auto">
          <a:xfrm>
            <a:off x="6845300" y="2227263"/>
            <a:ext cx="1588" cy="3175"/>
          </a:xfrm>
          <a:custGeom>
            <a:avLst/>
            <a:gdLst>
              <a:gd name="T0" fmla="*/ 2147483647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0 h 14"/>
              <a:gd name="T8" fmla="*/ 0 w 12"/>
              <a:gd name="T9" fmla="*/ 2147483647 h 14"/>
              <a:gd name="T10" fmla="*/ 2147483647 w 12"/>
              <a:gd name="T11" fmla="*/ 2147483647 h 14"/>
              <a:gd name="T12" fmla="*/ 2147483647 w 12"/>
              <a:gd name="T13" fmla="*/ 2147483647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2147483647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4" y="14"/>
                </a:moveTo>
                <a:lnTo>
                  <a:pt x="6" y="13"/>
                </a:lnTo>
                <a:lnTo>
                  <a:pt x="12" y="10"/>
                </a:lnTo>
                <a:lnTo>
                  <a:pt x="6" y="0"/>
                </a:lnTo>
                <a:lnTo>
                  <a:pt x="0" y="3"/>
                </a:lnTo>
                <a:lnTo>
                  <a:pt x="2" y="2"/>
                </a:lnTo>
                <a:lnTo>
                  <a:pt x="4" y="14"/>
                </a:lnTo>
                <a:lnTo>
                  <a:pt x="5" y="14"/>
                </a:lnTo>
                <a:lnTo>
                  <a:pt x="6" y="13"/>
                </a:lnTo>
                <a:lnTo>
                  <a:pt x="4" y="1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2" name="Freeform 250"/>
          <p:cNvSpPr>
            <a:spLocks/>
          </p:cNvSpPr>
          <p:nvPr/>
        </p:nvSpPr>
        <p:spPr bwMode="auto">
          <a:xfrm>
            <a:off x="6843713" y="2228850"/>
            <a:ext cx="1587" cy="1588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2147483647 w 8"/>
              <a:gd name="T7" fmla="*/ 0 h 13"/>
              <a:gd name="T8" fmla="*/ 0 w 8"/>
              <a:gd name="T9" fmla="*/ 2147483647 h 13"/>
              <a:gd name="T10" fmla="*/ 2147483647 w 8"/>
              <a:gd name="T11" fmla="*/ 2147483647 h 13"/>
              <a:gd name="T12" fmla="*/ 2147483647 w 8"/>
              <a:gd name="T13" fmla="*/ 2147483647 h 13"/>
              <a:gd name="T14" fmla="*/ 2147483647 w 8"/>
              <a:gd name="T15" fmla="*/ 2147483647 h 13"/>
              <a:gd name="T16" fmla="*/ 2147483647 w 8"/>
              <a:gd name="T17" fmla="*/ 2147483647 h 13"/>
              <a:gd name="T18" fmla="*/ 2147483647 w 8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"/>
              <a:gd name="T32" fmla="*/ 8 w 8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">
                <a:moveTo>
                  <a:pt x="1" y="13"/>
                </a:moveTo>
                <a:lnTo>
                  <a:pt x="2" y="13"/>
                </a:lnTo>
                <a:lnTo>
                  <a:pt x="8" y="12"/>
                </a:lnTo>
                <a:lnTo>
                  <a:pt x="6" y="0"/>
                </a:lnTo>
                <a:lnTo>
                  <a:pt x="0" y="1"/>
                </a:lnTo>
                <a:lnTo>
                  <a:pt x="1" y="1"/>
                </a:lnTo>
                <a:lnTo>
                  <a:pt x="1" y="13"/>
                </a:lnTo>
                <a:lnTo>
                  <a:pt x="2" y="13"/>
                </a:lnTo>
                <a:lnTo>
                  <a:pt x="1" y="1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3" name="Freeform 251"/>
          <p:cNvSpPr>
            <a:spLocks/>
          </p:cNvSpPr>
          <p:nvPr/>
        </p:nvSpPr>
        <p:spPr bwMode="auto">
          <a:xfrm>
            <a:off x="6732588" y="2220913"/>
            <a:ext cx="111125" cy="9525"/>
          </a:xfrm>
          <a:custGeom>
            <a:avLst/>
            <a:gdLst>
              <a:gd name="T0" fmla="*/ 0 w 709"/>
              <a:gd name="T1" fmla="*/ 2147483647 h 72"/>
              <a:gd name="T2" fmla="*/ 2147483647 w 709"/>
              <a:gd name="T3" fmla="*/ 2147483647 h 72"/>
              <a:gd name="T4" fmla="*/ 2147483647 w 709"/>
              <a:gd name="T5" fmla="*/ 2147483647 h 72"/>
              <a:gd name="T6" fmla="*/ 2147483647 w 709"/>
              <a:gd name="T7" fmla="*/ 2147483647 h 72"/>
              <a:gd name="T8" fmla="*/ 2147483647 w 709"/>
              <a:gd name="T9" fmla="*/ 0 h 72"/>
              <a:gd name="T10" fmla="*/ 2147483647 w 709"/>
              <a:gd name="T11" fmla="*/ 0 h 72"/>
              <a:gd name="T12" fmla="*/ 0 w 709"/>
              <a:gd name="T13" fmla="*/ 2147483647 h 72"/>
              <a:gd name="T14" fmla="*/ 0 w 709"/>
              <a:gd name="T15" fmla="*/ 2147483647 h 72"/>
              <a:gd name="T16" fmla="*/ 2147483647 w 709"/>
              <a:gd name="T17" fmla="*/ 2147483647 h 72"/>
              <a:gd name="T18" fmla="*/ 0 w 709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9"/>
              <a:gd name="T31" fmla="*/ 0 h 72"/>
              <a:gd name="T32" fmla="*/ 709 w 709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9" h="72">
                <a:moveTo>
                  <a:pt x="0" y="12"/>
                </a:moveTo>
                <a:lnTo>
                  <a:pt x="1" y="12"/>
                </a:lnTo>
                <a:lnTo>
                  <a:pt x="709" y="72"/>
                </a:lnTo>
                <a:lnTo>
                  <a:pt x="709" y="60"/>
                </a:lnTo>
                <a:lnTo>
                  <a:pt x="1" y="0"/>
                </a:lnTo>
                <a:lnTo>
                  <a:pt x="2" y="0"/>
                </a:lnTo>
                <a:lnTo>
                  <a:pt x="0" y="12"/>
                </a:lnTo>
                <a:lnTo>
                  <a:pt x="1" y="12"/>
                </a:lnTo>
                <a:lnTo>
                  <a:pt x="0" y="12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4" name="Freeform 252"/>
          <p:cNvSpPr>
            <a:spLocks/>
          </p:cNvSpPr>
          <p:nvPr/>
        </p:nvSpPr>
        <p:spPr bwMode="auto">
          <a:xfrm>
            <a:off x="6731000" y="2220913"/>
            <a:ext cx="1588" cy="1587"/>
          </a:xfrm>
          <a:custGeom>
            <a:avLst/>
            <a:gdLst>
              <a:gd name="T0" fmla="*/ 0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0 h 14"/>
              <a:gd name="T10" fmla="*/ 2147483647 w 12"/>
              <a:gd name="T11" fmla="*/ 2147483647 h 14"/>
              <a:gd name="T12" fmla="*/ 0 w 12"/>
              <a:gd name="T13" fmla="*/ 2147483647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0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0" y="11"/>
                </a:moveTo>
                <a:lnTo>
                  <a:pt x="2" y="12"/>
                </a:lnTo>
                <a:lnTo>
                  <a:pt x="10" y="14"/>
                </a:lnTo>
                <a:lnTo>
                  <a:pt x="12" y="2"/>
                </a:lnTo>
                <a:lnTo>
                  <a:pt x="4" y="0"/>
                </a:lnTo>
                <a:lnTo>
                  <a:pt x="6" y="1"/>
                </a:lnTo>
                <a:lnTo>
                  <a:pt x="0" y="11"/>
                </a:lnTo>
                <a:lnTo>
                  <a:pt x="1" y="12"/>
                </a:lnTo>
                <a:lnTo>
                  <a:pt x="2" y="12"/>
                </a:lnTo>
                <a:lnTo>
                  <a:pt x="0" y="11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5" name="Freeform 253"/>
          <p:cNvSpPr>
            <a:spLocks/>
          </p:cNvSpPr>
          <p:nvPr/>
        </p:nvSpPr>
        <p:spPr bwMode="auto">
          <a:xfrm>
            <a:off x="6729413" y="2219325"/>
            <a:ext cx="1587" cy="3175"/>
          </a:xfrm>
          <a:custGeom>
            <a:avLst/>
            <a:gdLst>
              <a:gd name="T0" fmla="*/ 0 w 14"/>
              <a:gd name="T1" fmla="*/ 2147483647 h 13"/>
              <a:gd name="T2" fmla="*/ 2147483647 w 14"/>
              <a:gd name="T3" fmla="*/ 2147483647 h 13"/>
              <a:gd name="T4" fmla="*/ 2147483647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0 h 13"/>
              <a:gd name="T10" fmla="*/ 2147483647 w 14"/>
              <a:gd name="T11" fmla="*/ 2147483647 h 13"/>
              <a:gd name="T12" fmla="*/ 0 w 14"/>
              <a:gd name="T13" fmla="*/ 2147483647 h 13"/>
              <a:gd name="T14" fmla="*/ 2147483647 w 14"/>
              <a:gd name="T15" fmla="*/ 2147483647 h 13"/>
              <a:gd name="T16" fmla="*/ 2147483647 w 14"/>
              <a:gd name="T17" fmla="*/ 2147483647 h 13"/>
              <a:gd name="T18" fmla="*/ 0 w 14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3"/>
              <a:gd name="T32" fmla="*/ 14 w 14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3">
                <a:moveTo>
                  <a:pt x="0" y="8"/>
                </a:moveTo>
                <a:lnTo>
                  <a:pt x="2" y="10"/>
                </a:lnTo>
                <a:lnTo>
                  <a:pt x="8" y="13"/>
                </a:lnTo>
                <a:lnTo>
                  <a:pt x="14" y="3"/>
                </a:lnTo>
                <a:lnTo>
                  <a:pt x="8" y="0"/>
                </a:lnTo>
                <a:lnTo>
                  <a:pt x="10" y="2"/>
                </a:lnTo>
                <a:lnTo>
                  <a:pt x="0" y="8"/>
                </a:lnTo>
                <a:lnTo>
                  <a:pt x="1" y="10"/>
                </a:lnTo>
                <a:lnTo>
                  <a:pt x="2" y="10"/>
                </a:lnTo>
                <a:lnTo>
                  <a:pt x="0" y="8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6" name="Freeform 254"/>
          <p:cNvSpPr>
            <a:spLocks/>
          </p:cNvSpPr>
          <p:nvPr/>
        </p:nvSpPr>
        <p:spPr bwMode="auto">
          <a:xfrm>
            <a:off x="6727825" y="2219325"/>
            <a:ext cx="3175" cy="1588"/>
          </a:xfrm>
          <a:custGeom>
            <a:avLst/>
            <a:gdLst>
              <a:gd name="T0" fmla="*/ 0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0 h 12"/>
              <a:gd name="T10" fmla="*/ 2147483647 w 15"/>
              <a:gd name="T11" fmla="*/ 2147483647 h 12"/>
              <a:gd name="T12" fmla="*/ 0 w 15"/>
              <a:gd name="T13" fmla="*/ 2147483647 h 12"/>
              <a:gd name="T14" fmla="*/ 0 w 15"/>
              <a:gd name="T15" fmla="*/ 2147483647 h 12"/>
              <a:gd name="T16" fmla="*/ 2147483647 w 15"/>
              <a:gd name="T17" fmla="*/ 2147483647 h 12"/>
              <a:gd name="T18" fmla="*/ 0 w 15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2"/>
              <a:gd name="T32" fmla="*/ 15 w 1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2">
                <a:moveTo>
                  <a:pt x="0" y="4"/>
                </a:moveTo>
                <a:lnTo>
                  <a:pt x="1" y="6"/>
                </a:lnTo>
                <a:lnTo>
                  <a:pt x="5" y="12"/>
                </a:lnTo>
                <a:lnTo>
                  <a:pt x="15" y="6"/>
                </a:lnTo>
                <a:lnTo>
                  <a:pt x="11" y="0"/>
                </a:lnTo>
                <a:lnTo>
                  <a:pt x="12" y="2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0" y="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7" name="Freeform 255"/>
          <p:cNvSpPr>
            <a:spLocks/>
          </p:cNvSpPr>
          <p:nvPr/>
        </p:nvSpPr>
        <p:spPr bwMode="auto">
          <a:xfrm>
            <a:off x="6727825" y="2219325"/>
            <a:ext cx="1588" cy="1588"/>
          </a:xfrm>
          <a:custGeom>
            <a:avLst/>
            <a:gdLst>
              <a:gd name="T0" fmla="*/ 0 w 13"/>
              <a:gd name="T1" fmla="*/ 0 h 7"/>
              <a:gd name="T2" fmla="*/ 0 w 13"/>
              <a:gd name="T3" fmla="*/ 2147483647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0 h 7"/>
              <a:gd name="T10" fmla="*/ 2147483647 w 13"/>
              <a:gd name="T11" fmla="*/ 2147483647 h 7"/>
              <a:gd name="T12" fmla="*/ 0 w 13"/>
              <a:gd name="T13" fmla="*/ 0 h 7"/>
              <a:gd name="T14" fmla="*/ 0 w 13"/>
              <a:gd name="T15" fmla="*/ 2147483647 h 7"/>
              <a:gd name="T16" fmla="*/ 0 w 13"/>
              <a:gd name="T17" fmla="*/ 2147483647 h 7"/>
              <a:gd name="T18" fmla="*/ 0 w 13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7"/>
              <a:gd name="T32" fmla="*/ 13 w 13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7">
                <a:moveTo>
                  <a:pt x="0" y="0"/>
                </a:moveTo>
                <a:lnTo>
                  <a:pt x="0" y="2"/>
                </a:lnTo>
                <a:lnTo>
                  <a:pt x="1" y="7"/>
                </a:lnTo>
                <a:lnTo>
                  <a:pt x="13" y="5"/>
                </a:lnTo>
                <a:lnTo>
                  <a:pt x="12" y="0"/>
                </a:lnTo>
                <a:lnTo>
                  <a:pt x="12" y="2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8" name="Freeform 256"/>
          <p:cNvSpPr>
            <a:spLocks/>
          </p:cNvSpPr>
          <p:nvPr/>
        </p:nvSpPr>
        <p:spPr bwMode="auto">
          <a:xfrm>
            <a:off x="6727825" y="2201863"/>
            <a:ext cx="4763" cy="17462"/>
          </a:xfrm>
          <a:custGeom>
            <a:avLst/>
            <a:gdLst>
              <a:gd name="T0" fmla="*/ 2147483647 w 24"/>
              <a:gd name="T1" fmla="*/ 0 h 137"/>
              <a:gd name="T2" fmla="*/ 2147483647 w 24"/>
              <a:gd name="T3" fmla="*/ 2147483647 h 137"/>
              <a:gd name="T4" fmla="*/ 0 w 24"/>
              <a:gd name="T5" fmla="*/ 2147483647 h 137"/>
              <a:gd name="T6" fmla="*/ 2147483647 w 24"/>
              <a:gd name="T7" fmla="*/ 2147483647 h 137"/>
              <a:gd name="T8" fmla="*/ 2147483647 w 24"/>
              <a:gd name="T9" fmla="*/ 2147483647 h 137"/>
              <a:gd name="T10" fmla="*/ 2147483647 w 24"/>
              <a:gd name="T11" fmla="*/ 2147483647 h 137"/>
              <a:gd name="T12" fmla="*/ 2147483647 w 24"/>
              <a:gd name="T13" fmla="*/ 0 h 137"/>
              <a:gd name="T14" fmla="*/ 2147483647 w 24"/>
              <a:gd name="T15" fmla="*/ 2147483647 h 137"/>
              <a:gd name="T16" fmla="*/ 2147483647 w 24"/>
              <a:gd name="T17" fmla="*/ 2147483647 h 137"/>
              <a:gd name="T18" fmla="*/ 2147483647 w 24"/>
              <a:gd name="T19" fmla="*/ 0 h 1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37"/>
              <a:gd name="T32" fmla="*/ 24 w 24"/>
              <a:gd name="T33" fmla="*/ 137 h 1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37">
                <a:moveTo>
                  <a:pt x="12" y="0"/>
                </a:moveTo>
                <a:lnTo>
                  <a:pt x="12" y="1"/>
                </a:lnTo>
                <a:lnTo>
                  <a:pt x="0" y="135"/>
                </a:lnTo>
                <a:lnTo>
                  <a:pt x="12" y="137"/>
                </a:lnTo>
                <a:lnTo>
                  <a:pt x="24" y="3"/>
                </a:lnTo>
                <a:lnTo>
                  <a:pt x="24" y="4"/>
                </a:lnTo>
                <a:lnTo>
                  <a:pt x="12" y="0"/>
                </a:lnTo>
                <a:lnTo>
                  <a:pt x="12" y="1"/>
                </a:lnTo>
                <a:lnTo>
                  <a:pt x="12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39" name="Freeform 257"/>
          <p:cNvSpPr>
            <a:spLocks/>
          </p:cNvSpPr>
          <p:nvPr/>
        </p:nvSpPr>
        <p:spPr bwMode="auto">
          <a:xfrm>
            <a:off x="6729413" y="2200275"/>
            <a:ext cx="3175" cy="1588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2147483647 h 11"/>
              <a:gd name="T4" fmla="*/ 0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2147483647 w 14"/>
              <a:gd name="T15" fmla="*/ 2147483647 h 11"/>
              <a:gd name="T16" fmla="*/ 2147483647 w 14"/>
              <a:gd name="T17" fmla="*/ 2147483647 h 11"/>
              <a:gd name="T18" fmla="*/ 2147483647 w 14"/>
              <a:gd name="T19" fmla="*/ 0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1"/>
              <a:gd name="T32" fmla="*/ 14 w 14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1">
                <a:moveTo>
                  <a:pt x="4" y="0"/>
                </a:moveTo>
                <a:lnTo>
                  <a:pt x="2" y="2"/>
                </a:lnTo>
                <a:lnTo>
                  <a:pt x="0" y="7"/>
                </a:lnTo>
                <a:lnTo>
                  <a:pt x="12" y="11"/>
                </a:lnTo>
                <a:lnTo>
                  <a:pt x="14" y="6"/>
                </a:lnTo>
                <a:lnTo>
                  <a:pt x="12" y="8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0" name="Freeform 258"/>
          <p:cNvSpPr>
            <a:spLocks/>
          </p:cNvSpPr>
          <p:nvPr/>
        </p:nvSpPr>
        <p:spPr bwMode="auto">
          <a:xfrm>
            <a:off x="6731000" y="2198688"/>
            <a:ext cx="1588" cy="3175"/>
          </a:xfrm>
          <a:custGeom>
            <a:avLst/>
            <a:gdLst>
              <a:gd name="T0" fmla="*/ 2147483647 w 12"/>
              <a:gd name="T1" fmla="*/ 0 h 14"/>
              <a:gd name="T2" fmla="*/ 2147483647 w 12"/>
              <a:gd name="T3" fmla="*/ 2147483647 h 14"/>
              <a:gd name="T4" fmla="*/ 0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2147483647 h 14"/>
              <a:gd name="T10" fmla="*/ 2147483647 w 12"/>
              <a:gd name="T11" fmla="*/ 2147483647 h 14"/>
              <a:gd name="T12" fmla="*/ 2147483647 w 12"/>
              <a:gd name="T13" fmla="*/ 0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2147483647 w 12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6" y="0"/>
                </a:moveTo>
                <a:lnTo>
                  <a:pt x="4" y="2"/>
                </a:lnTo>
                <a:lnTo>
                  <a:pt x="0" y="6"/>
                </a:lnTo>
                <a:lnTo>
                  <a:pt x="8" y="14"/>
                </a:lnTo>
                <a:lnTo>
                  <a:pt x="12" y="10"/>
                </a:lnTo>
                <a:lnTo>
                  <a:pt x="10" y="12"/>
                </a:lnTo>
                <a:lnTo>
                  <a:pt x="6" y="0"/>
                </a:lnTo>
                <a:lnTo>
                  <a:pt x="5" y="1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1" name="Freeform 259"/>
          <p:cNvSpPr>
            <a:spLocks/>
          </p:cNvSpPr>
          <p:nvPr/>
        </p:nvSpPr>
        <p:spPr bwMode="auto">
          <a:xfrm>
            <a:off x="6731000" y="2198688"/>
            <a:ext cx="1588" cy="1587"/>
          </a:xfrm>
          <a:custGeom>
            <a:avLst/>
            <a:gdLst>
              <a:gd name="T0" fmla="*/ 2147483647 w 11"/>
              <a:gd name="T1" fmla="*/ 0 h 14"/>
              <a:gd name="T2" fmla="*/ 2147483647 w 11"/>
              <a:gd name="T3" fmla="*/ 0 h 14"/>
              <a:gd name="T4" fmla="*/ 0 w 11"/>
              <a:gd name="T5" fmla="*/ 2147483647 h 14"/>
              <a:gd name="T6" fmla="*/ 2147483647 w 11"/>
              <a:gd name="T7" fmla="*/ 2147483647 h 14"/>
              <a:gd name="T8" fmla="*/ 2147483647 w 11"/>
              <a:gd name="T9" fmla="*/ 2147483647 h 14"/>
              <a:gd name="T10" fmla="*/ 2147483647 w 11"/>
              <a:gd name="T11" fmla="*/ 2147483647 h 14"/>
              <a:gd name="T12" fmla="*/ 2147483647 w 11"/>
              <a:gd name="T13" fmla="*/ 0 h 14"/>
              <a:gd name="T14" fmla="*/ 2147483647 w 11"/>
              <a:gd name="T15" fmla="*/ 0 h 14"/>
              <a:gd name="T16" fmla="*/ 2147483647 w 11"/>
              <a:gd name="T17" fmla="*/ 0 h 14"/>
              <a:gd name="T18" fmla="*/ 2147483647 w 11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4"/>
              <a:gd name="T32" fmla="*/ 11 w 11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4">
                <a:moveTo>
                  <a:pt x="7" y="0"/>
                </a:moveTo>
                <a:lnTo>
                  <a:pt x="6" y="0"/>
                </a:lnTo>
                <a:lnTo>
                  <a:pt x="0" y="2"/>
                </a:lnTo>
                <a:lnTo>
                  <a:pt x="4" y="14"/>
                </a:lnTo>
                <a:lnTo>
                  <a:pt x="11" y="12"/>
                </a:lnTo>
                <a:lnTo>
                  <a:pt x="10" y="12"/>
                </a:lnTo>
                <a:lnTo>
                  <a:pt x="7" y="0"/>
                </a:lnTo>
                <a:lnTo>
                  <a:pt x="6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2" name="Freeform 260"/>
          <p:cNvSpPr>
            <a:spLocks/>
          </p:cNvSpPr>
          <p:nvPr/>
        </p:nvSpPr>
        <p:spPr bwMode="auto">
          <a:xfrm>
            <a:off x="6732588" y="2198688"/>
            <a:ext cx="1587" cy="1587"/>
          </a:xfrm>
          <a:custGeom>
            <a:avLst/>
            <a:gdLst>
              <a:gd name="T0" fmla="*/ 2147483647 w 10"/>
              <a:gd name="T1" fmla="*/ 0 h 14"/>
              <a:gd name="T2" fmla="*/ 2147483647 w 10"/>
              <a:gd name="T3" fmla="*/ 0 h 14"/>
              <a:gd name="T4" fmla="*/ 0 w 10"/>
              <a:gd name="T5" fmla="*/ 2147483647 h 14"/>
              <a:gd name="T6" fmla="*/ 2147483647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0 h 14"/>
              <a:gd name="T14" fmla="*/ 2147483647 w 10"/>
              <a:gd name="T15" fmla="*/ 0 h 14"/>
              <a:gd name="T16" fmla="*/ 2147483647 w 10"/>
              <a:gd name="T17" fmla="*/ 0 h 14"/>
              <a:gd name="T18" fmla="*/ 2147483647 w 10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4"/>
              <a:gd name="T32" fmla="*/ 10 w 10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4">
                <a:moveTo>
                  <a:pt x="10" y="0"/>
                </a:moveTo>
                <a:lnTo>
                  <a:pt x="8" y="0"/>
                </a:lnTo>
                <a:lnTo>
                  <a:pt x="0" y="2"/>
                </a:lnTo>
                <a:lnTo>
                  <a:pt x="3" y="14"/>
                </a:lnTo>
                <a:lnTo>
                  <a:pt x="10" y="13"/>
                </a:lnTo>
                <a:lnTo>
                  <a:pt x="8" y="13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10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3" name="Freeform 261"/>
          <p:cNvSpPr>
            <a:spLocks/>
          </p:cNvSpPr>
          <p:nvPr/>
        </p:nvSpPr>
        <p:spPr bwMode="auto">
          <a:xfrm>
            <a:off x="6732588" y="2198688"/>
            <a:ext cx="115887" cy="9525"/>
          </a:xfrm>
          <a:custGeom>
            <a:avLst/>
            <a:gdLst>
              <a:gd name="T0" fmla="*/ 2147483647 w 724"/>
              <a:gd name="T1" fmla="*/ 2147483647 h 77"/>
              <a:gd name="T2" fmla="*/ 2147483647 w 724"/>
              <a:gd name="T3" fmla="*/ 2147483647 h 77"/>
              <a:gd name="T4" fmla="*/ 2147483647 w 724"/>
              <a:gd name="T5" fmla="*/ 0 h 77"/>
              <a:gd name="T6" fmla="*/ 0 w 724"/>
              <a:gd name="T7" fmla="*/ 2147483647 h 77"/>
              <a:gd name="T8" fmla="*/ 2147483647 w 724"/>
              <a:gd name="T9" fmla="*/ 2147483647 h 77"/>
              <a:gd name="T10" fmla="*/ 2147483647 w 724"/>
              <a:gd name="T11" fmla="*/ 2147483647 h 77"/>
              <a:gd name="T12" fmla="*/ 2147483647 w 724"/>
              <a:gd name="T13" fmla="*/ 2147483647 h 77"/>
              <a:gd name="T14" fmla="*/ 2147483647 w 724"/>
              <a:gd name="T15" fmla="*/ 2147483647 h 77"/>
              <a:gd name="T16" fmla="*/ 2147483647 w 7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4"/>
              <a:gd name="T28" fmla="*/ 0 h 77"/>
              <a:gd name="T29" fmla="*/ 724 w 7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4" h="77">
                <a:moveTo>
                  <a:pt x="724" y="64"/>
                </a:moveTo>
                <a:lnTo>
                  <a:pt x="724" y="64"/>
                </a:lnTo>
                <a:lnTo>
                  <a:pt x="2" y="0"/>
                </a:lnTo>
                <a:lnTo>
                  <a:pt x="0" y="13"/>
                </a:lnTo>
                <a:lnTo>
                  <a:pt x="722" y="77"/>
                </a:lnTo>
                <a:lnTo>
                  <a:pt x="724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4" name="Freeform 262"/>
          <p:cNvSpPr>
            <a:spLocks/>
          </p:cNvSpPr>
          <p:nvPr/>
        </p:nvSpPr>
        <p:spPr bwMode="auto">
          <a:xfrm>
            <a:off x="6848475" y="2206625"/>
            <a:ext cx="1588" cy="1588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2147483647 h 14"/>
              <a:gd name="T4" fmla="*/ 2147483647 w 11"/>
              <a:gd name="T5" fmla="*/ 0 h 14"/>
              <a:gd name="T6" fmla="*/ 0 w 11"/>
              <a:gd name="T7" fmla="*/ 2147483647 h 14"/>
              <a:gd name="T8" fmla="*/ 2147483647 w 11"/>
              <a:gd name="T9" fmla="*/ 2147483647 h 14"/>
              <a:gd name="T10" fmla="*/ 2147483647 w 11"/>
              <a:gd name="T11" fmla="*/ 2147483647 h 14"/>
              <a:gd name="T12" fmla="*/ 2147483647 w 11"/>
              <a:gd name="T13" fmla="*/ 2147483647 h 14"/>
              <a:gd name="T14" fmla="*/ 2147483647 w 11"/>
              <a:gd name="T15" fmla="*/ 2147483647 h 14"/>
              <a:gd name="T16" fmla="*/ 2147483647 w 11"/>
              <a:gd name="T17" fmla="*/ 2147483647 h 14"/>
              <a:gd name="T18" fmla="*/ 2147483647 w 11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4"/>
              <a:gd name="T32" fmla="*/ 11 w 11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4">
                <a:moveTo>
                  <a:pt x="11" y="3"/>
                </a:moveTo>
                <a:lnTo>
                  <a:pt x="9" y="2"/>
                </a:lnTo>
                <a:lnTo>
                  <a:pt x="2" y="0"/>
                </a:lnTo>
                <a:lnTo>
                  <a:pt x="0" y="13"/>
                </a:lnTo>
                <a:lnTo>
                  <a:pt x="7" y="14"/>
                </a:lnTo>
                <a:lnTo>
                  <a:pt x="5" y="13"/>
                </a:lnTo>
                <a:lnTo>
                  <a:pt x="11" y="3"/>
                </a:lnTo>
                <a:lnTo>
                  <a:pt x="10" y="2"/>
                </a:lnTo>
                <a:lnTo>
                  <a:pt x="9" y="2"/>
                </a:lnTo>
                <a:lnTo>
                  <a:pt x="11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5" name="Freeform 263"/>
          <p:cNvSpPr>
            <a:spLocks/>
          </p:cNvSpPr>
          <p:nvPr/>
        </p:nvSpPr>
        <p:spPr bwMode="auto">
          <a:xfrm>
            <a:off x="6848475" y="2206625"/>
            <a:ext cx="3175" cy="3175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0 w 14"/>
              <a:gd name="T7" fmla="*/ 2147483647 h 14"/>
              <a:gd name="T8" fmla="*/ 2147483647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2147483647 w 14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4"/>
              <a:gd name="T32" fmla="*/ 14 w 14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4">
                <a:moveTo>
                  <a:pt x="14" y="5"/>
                </a:moveTo>
                <a:lnTo>
                  <a:pt x="12" y="4"/>
                </a:lnTo>
                <a:lnTo>
                  <a:pt x="6" y="0"/>
                </a:lnTo>
                <a:lnTo>
                  <a:pt x="0" y="10"/>
                </a:lnTo>
                <a:lnTo>
                  <a:pt x="6" y="14"/>
                </a:lnTo>
                <a:lnTo>
                  <a:pt x="4" y="13"/>
                </a:lnTo>
                <a:lnTo>
                  <a:pt x="14" y="5"/>
                </a:lnTo>
                <a:lnTo>
                  <a:pt x="13" y="5"/>
                </a:lnTo>
                <a:lnTo>
                  <a:pt x="12" y="4"/>
                </a:lnTo>
                <a:lnTo>
                  <a:pt x="14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6" name="Freeform 264"/>
          <p:cNvSpPr>
            <a:spLocks/>
          </p:cNvSpPr>
          <p:nvPr/>
        </p:nvSpPr>
        <p:spPr bwMode="auto">
          <a:xfrm>
            <a:off x="6850063" y="2208213"/>
            <a:ext cx="1587" cy="1587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0 h 13"/>
              <a:gd name="T6" fmla="*/ 0 w 16"/>
              <a:gd name="T7" fmla="*/ 2147483647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2147483647 w 16"/>
              <a:gd name="T17" fmla="*/ 2147483647 h 13"/>
              <a:gd name="T18" fmla="*/ 2147483647 w 16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3"/>
              <a:gd name="T32" fmla="*/ 16 w 16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3">
                <a:moveTo>
                  <a:pt x="16" y="7"/>
                </a:moveTo>
                <a:lnTo>
                  <a:pt x="15" y="5"/>
                </a:lnTo>
                <a:lnTo>
                  <a:pt x="10" y="0"/>
                </a:lnTo>
                <a:lnTo>
                  <a:pt x="0" y="8"/>
                </a:lnTo>
                <a:lnTo>
                  <a:pt x="4" y="13"/>
                </a:lnTo>
                <a:lnTo>
                  <a:pt x="3" y="11"/>
                </a:lnTo>
                <a:lnTo>
                  <a:pt x="16" y="7"/>
                </a:lnTo>
                <a:lnTo>
                  <a:pt x="15" y="6"/>
                </a:lnTo>
                <a:lnTo>
                  <a:pt x="15" y="5"/>
                </a:lnTo>
                <a:lnTo>
                  <a:pt x="16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7" name="Freeform 265"/>
          <p:cNvSpPr>
            <a:spLocks/>
          </p:cNvSpPr>
          <p:nvPr/>
        </p:nvSpPr>
        <p:spPr bwMode="auto">
          <a:xfrm>
            <a:off x="6850063" y="2208213"/>
            <a:ext cx="1587" cy="1587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2147483647 w 15"/>
              <a:gd name="T5" fmla="*/ 0 h 11"/>
              <a:gd name="T6" fmla="*/ 0 w 15"/>
              <a:gd name="T7" fmla="*/ 2147483647 h 11"/>
              <a:gd name="T8" fmla="*/ 2147483647 w 15"/>
              <a:gd name="T9" fmla="*/ 2147483647 h 11"/>
              <a:gd name="T10" fmla="*/ 2147483647 w 15"/>
              <a:gd name="T11" fmla="*/ 2147483647 h 11"/>
              <a:gd name="T12" fmla="*/ 2147483647 w 15"/>
              <a:gd name="T13" fmla="*/ 2147483647 h 11"/>
              <a:gd name="T14" fmla="*/ 2147483647 w 15"/>
              <a:gd name="T15" fmla="*/ 2147483647 h 11"/>
              <a:gd name="T16" fmla="*/ 2147483647 w 15"/>
              <a:gd name="T17" fmla="*/ 2147483647 h 11"/>
              <a:gd name="T18" fmla="*/ 2147483647 w 15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1"/>
              <a:gd name="T32" fmla="*/ 15 w 15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1">
                <a:moveTo>
                  <a:pt x="15" y="10"/>
                </a:moveTo>
                <a:lnTo>
                  <a:pt x="15" y="7"/>
                </a:lnTo>
                <a:lnTo>
                  <a:pt x="13" y="0"/>
                </a:lnTo>
                <a:lnTo>
                  <a:pt x="0" y="4"/>
                </a:lnTo>
                <a:lnTo>
                  <a:pt x="2" y="11"/>
                </a:lnTo>
                <a:lnTo>
                  <a:pt x="2" y="8"/>
                </a:lnTo>
                <a:lnTo>
                  <a:pt x="15" y="10"/>
                </a:lnTo>
                <a:lnTo>
                  <a:pt x="15" y="9"/>
                </a:lnTo>
                <a:lnTo>
                  <a:pt x="15" y="7"/>
                </a:lnTo>
                <a:lnTo>
                  <a:pt x="15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8" name="Freeform 266"/>
          <p:cNvSpPr>
            <a:spLocks/>
          </p:cNvSpPr>
          <p:nvPr/>
        </p:nvSpPr>
        <p:spPr bwMode="auto">
          <a:xfrm>
            <a:off x="6845300" y="2209800"/>
            <a:ext cx="6350" cy="17463"/>
          </a:xfrm>
          <a:custGeom>
            <a:avLst/>
            <a:gdLst>
              <a:gd name="T0" fmla="*/ 2147483647 w 39"/>
              <a:gd name="T1" fmla="*/ 2147483647 h 134"/>
              <a:gd name="T2" fmla="*/ 2147483647 w 39"/>
              <a:gd name="T3" fmla="*/ 2147483647 h 134"/>
              <a:gd name="T4" fmla="*/ 2147483647 w 39"/>
              <a:gd name="T5" fmla="*/ 2147483647 h 134"/>
              <a:gd name="T6" fmla="*/ 2147483647 w 39"/>
              <a:gd name="T7" fmla="*/ 0 h 134"/>
              <a:gd name="T8" fmla="*/ 0 w 39"/>
              <a:gd name="T9" fmla="*/ 2147483647 h 134"/>
              <a:gd name="T10" fmla="*/ 2147483647 w 39"/>
              <a:gd name="T11" fmla="*/ 2147483647 h 134"/>
              <a:gd name="T12" fmla="*/ 2147483647 w 39"/>
              <a:gd name="T13" fmla="*/ 2147483647 h 134"/>
              <a:gd name="T14" fmla="*/ 2147483647 w 39"/>
              <a:gd name="T15" fmla="*/ 2147483647 h 134"/>
              <a:gd name="T16" fmla="*/ 2147483647 w 39"/>
              <a:gd name="T17" fmla="*/ 2147483647 h 134"/>
              <a:gd name="T18" fmla="*/ 2147483647 w 39"/>
              <a:gd name="T19" fmla="*/ 2147483647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134"/>
              <a:gd name="T32" fmla="*/ 39 w 39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134">
                <a:moveTo>
                  <a:pt x="11" y="134"/>
                </a:moveTo>
                <a:lnTo>
                  <a:pt x="12" y="131"/>
                </a:lnTo>
                <a:lnTo>
                  <a:pt x="39" y="2"/>
                </a:lnTo>
                <a:lnTo>
                  <a:pt x="26" y="0"/>
                </a:lnTo>
                <a:lnTo>
                  <a:pt x="0" y="129"/>
                </a:lnTo>
                <a:lnTo>
                  <a:pt x="1" y="125"/>
                </a:lnTo>
                <a:lnTo>
                  <a:pt x="11" y="134"/>
                </a:lnTo>
                <a:lnTo>
                  <a:pt x="12" y="133"/>
                </a:lnTo>
                <a:lnTo>
                  <a:pt x="12" y="131"/>
                </a:lnTo>
                <a:lnTo>
                  <a:pt x="11" y="1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49" name="Freeform 267"/>
          <p:cNvSpPr>
            <a:spLocks/>
          </p:cNvSpPr>
          <p:nvPr/>
        </p:nvSpPr>
        <p:spPr bwMode="auto">
          <a:xfrm>
            <a:off x="6845300" y="2225675"/>
            <a:ext cx="3175" cy="3175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2147483647 w 13"/>
              <a:gd name="T7" fmla="*/ 0 h 14"/>
              <a:gd name="T8" fmla="*/ 0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2147483647 w 13"/>
              <a:gd name="T17" fmla="*/ 2147483647 h 14"/>
              <a:gd name="T18" fmla="*/ 2147483647 w 13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4"/>
              <a:gd name="T32" fmla="*/ 13 w 1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4">
                <a:moveTo>
                  <a:pt x="9" y="14"/>
                </a:moveTo>
                <a:lnTo>
                  <a:pt x="10" y="13"/>
                </a:lnTo>
                <a:lnTo>
                  <a:pt x="13" y="9"/>
                </a:lnTo>
                <a:lnTo>
                  <a:pt x="3" y="0"/>
                </a:lnTo>
                <a:lnTo>
                  <a:pt x="0" y="5"/>
                </a:lnTo>
                <a:lnTo>
                  <a:pt x="1" y="4"/>
                </a:lnTo>
                <a:lnTo>
                  <a:pt x="9" y="14"/>
                </a:lnTo>
                <a:lnTo>
                  <a:pt x="9" y="13"/>
                </a:lnTo>
                <a:lnTo>
                  <a:pt x="10" y="13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0" name="Freeform 268"/>
          <p:cNvSpPr>
            <a:spLocks/>
          </p:cNvSpPr>
          <p:nvPr/>
        </p:nvSpPr>
        <p:spPr bwMode="auto">
          <a:xfrm>
            <a:off x="6845300" y="2227263"/>
            <a:ext cx="1588" cy="1587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2147483647 w 13"/>
              <a:gd name="T7" fmla="*/ 0 h 14"/>
              <a:gd name="T8" fmla="*/ 0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2147483647 w 13"/>
              <a:gd name="T17" fmla="*/ 2147483647 h 14"/>
              <a:gd name="T18" fmla="*/ 2147483647 w 13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4"/>
              <a:gd name="T32" fmla="*/ 13 w 1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4">
                <a:moveTo>
                  <a:pt x="7" y="14"/>
                </a:moveTo>
                <a:lnTo>
                  <a:pt x="8" y="14"/>
                </a:lnTo>
                <a:lnTo>
                  <a:pt x="13" y="10"/>
                </a:lnTo>
                <a:lnTo>
                  <a:pt x="5" y="0"/>
                </a:lnTo>
                <a:lnTo>
                  <a:pt x="0" y="4"/>
                </a:lnTo>
                <a:lnTo>
                  <a:pt x="1" y="4"/>
                </a:lnTo>
                <a:lnTo>
                  <a:pt x="7" y="14"/>
                </a:lnTo>
                <a:lnTo>
                  <a:pt x="8" y="14"/>
                </a:lnTo>
                <a:lnTo>
                  <a:pt x="7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1" name="Freeform 269"/>
          <p:cNvSpPr>
            <a:spLocks/>
          </p:cNvSpPr>
          <p:nvPr/>
        </p:nvSpPr>
        <p:spPr bwMode="auto">
          <a:xfrm>
            <a:off x="6843713" y="2227263"/>
            <a:ext cx="3175" cy="1587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2147483647 h 14"/>
              <a:gd name="T4" fmla="*/ 2147483647 w 11"/>
              <a:gd name="T5" fmla="*/ 2147483647 h 14"/>
              <a:gd name="T6" fmla="*/ 2147483647 w 11"/>
              <a:gd name="T7" fmla="*/ 0 h 14"/>
              <a:gd name="T8" fmla="*/ 0 w 11"/>
              <a:gd name="T9" fmla="*/ 2147483647 h 14"/>
              <a:gd name="T10" fmla="*/ 2147483647 w 11"/>
              <a:gd name="T11" fmla="*/ 2147483647 h 14"/>
              <a:gd name="T12" fmla="*/ 2147483647 w 11"/>
              <a:gd name="T13" fmla="*/ 2147483647 h 14"/>
              <a:gd name="T14" fmla="*/ 2147483647 w 11"/>
              <a:gd name="T15" fmla="*/ 2147483647 h 14"/>
              <a:gd name="T16" fmla="*/ 2147483647 w 11"/>
              <a:gd name="T17" fmla="*/ 2147483647 h 14"/>
              <a:gd name="T18" fmla="*/ 2147483647 w 11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4"/>
              <a:gd name="T32" fmla="*/ 11 w 11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4">
                <a:moveTo>
                  <a:pt x="4" y="14"/>
                </a:moveTo>
                <a:lnTo>
                  <a:pt x="6" y="13"/>
                </a:lnTo>
                <a:lnTo>
                  <a:pt x="11" y="10"/>
                </a:lnTo>
                <a:lnTo>
                  <a:pt x="5" y="0"/>
                </a:lnTo>
                <a:lnTo>
                  <a:pt x="0" y="3"/>
                </a:lnTo>
                <a:lnTo>
                  <a:pt x="2" y="2"/>
                </a:lnTo>
                <a:lnTo>
                  <a:pt x="4" y="14"/>
                </a:lnTo>
                <a:lnTo>
                  <a:pt x="5" y="14"/>
                </a:lnTo>
                <a:lnTo>
                  <a:pt x="6" y="13"/>
                </a:lnTo>
                <a:lnTo>
                  <a:pt x="4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2" name="Freeform 270"/>
          <p:cNvSpPr>
            <a:spLocks/>
          </p:cNvSpPr>
          <p:nvPr/>
        </p:nvSpPr>
        <p:spPr bwMode="auto">
          <a:xfrm>
            <a:off x="6843713" y="2227263"/>
            <a:ext cx="1587" cy="1587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2147483647 w 8"/>
              <a:gd name="T7" fmla="*/ 0 h 13"/>
              <a:gd name="T8" fmla="*/ 0 w 8"/>
              <a:gd name="T9" fmla="*/ 2147483647 h 13"/>
              <a:gd name="T10" fmla="*/ 2147483647 w 8"/>
              <a:gd name="T11" fmla="*/ 2147483647 h 13"/>
              <a:gd name="T12" fmla="*/ 2147483647 w 8"/>
              <a:gd name="T13" fmla="*/ 2147483647 h 13"/>
              <a:gd name="T14" fmla="*/ 2147483647 w 8"/>
              <a:gd name="T15" fmla="*/ 2147483647 h 13"/>
              <a:gd name="T16" fmla="*/ 2147483647 w 8"/>
              <a:gd name="T17" fmla="*/ 2147483647 h 13"/>
              <a:gd name="T18" fmla="*/ 2147483647 w 8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"/>
              <a:gd name="T32" fmla="*/ 8 w 8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">
                <a:moveTo>
                  <a:pt x="1" y="13"/>
                </a:moveTo>
                <a:lnTo>
                  <a:pt x="2" y="13"/>
                </a:lnTo>
                <a:lnTo>
                  <a:pt x="8" y="12"/>
                </a:lnTo>
                <a:lnTo>
                  <a:pt x="6" y="0"/>
                </a:lnTo>
                <a:lnTo>
                  <a:pt x="0" y="1"/>
                </a:lnTo>
                <a:lnTo>
                  <a:pt x="1" y="1"/>
                </a:lnTo>
                <a:lnTo>
                  <a:pt x="1" y="13"/>
                </a:lnTo>
                <a:lnTo>
                  <a:pt x="2" y="13"/>
                </a:lnTo>
                <a:lnTo>
                  <a:pt x="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3" name="Freeform 271"/>
          <p:cNvSpPr>
            <a:spLocks/>
          </p:cNvSpPr>
          <p:nvPr/>
        </p:nvSpPr>
        <p:spPr bwMode="auto">
          <a:xfrm>
            <a:off x="6731000" y="2219325"/>
            <a:ext cx="112713" cy="9525"/>
          </a:xfrm>
          <a:custGeom>
            <a:avLst/>
            <a:gdLst>
              <a:gd name="T0" fmla="*/ 0 w 710"/>
              <a:gd name="T1" fmla="*/ 2147483647 h 71"/>
              <a:gd name="T2" fmla="*/ 2147483647 w 710"/>
              <a:gd name="T3" fmla="*/ 2147483647 h 71"/>
              <a:gd name="T4" fmla="*/ 2147483647 w 710"/>
              <a:gd name="T5" fmla="*/ 2147483647 h 71"/>
              <a:gd name="T6" fmla="*/ 2147483647 w 710"/>
              <a:gd name="T7" fmla="*/ 2147483647 h 71"/>
              <a:gd name="T8" fmla="*/ 2147483647 w 710"/>
              <a:gd name="T9" fmla="*/ 0 h 71"/>
              <a:gd name="T10" fmla="*/ 2147483647 w 710"/>
              <a:gd name="T11" fmla="*/ 0 h 71"/>
              <a:gd name="T12" fmla="*/ 0 w 710"/>
              <a:gd name="T13" fmla="*/ 2147483647 h 71"/>
              <a:gd name="T14" fmla="*/ 0 w 710"/>
              <a:gd name="T15" fmla="*/ 2147483647 h 71"/>
              <a:gd name="T16" fmla="*/ 2147483647 w 710"/>
              <a:gd name="T17" fmla="*/ 2147483647 h 71"/>
              <a:gd name="T18" fmla="*/ 0 w 710"/>
              <a:gd name="T19" fmla="*/ 2147483647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0"/>
              <a:gd name="T31" fmla="*/ 0 h 71"/>
              <a:gd name="T32" fmla="*/ 710 w 710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0" h="71">
                <a:moveTo>
                  <a:pt x="0" y="12"/>
                </a:moveTo>
                <a:lnTo>
                  <a:pt x="1" y="12"/>
                </a:lnTo>
                <a:lnTo>
                  <a:pt x="710" y="71"/>
                </a:lnTo>
                <a:lnTo>
                  <a:pt x="710" y="59"/>
                </a:lnTo>
                <a:lnTo>
                  <a:pt x="1" y="0"/>
                </a:lnTo>
                <a:lnTo>
                  <a:pt x="2" y="0"/>
                </a:lnTo>
                <a:lnTo>
                  <a:pt x="0" y="12"/>
                </a:lnTo>
                <a:lnTo>
                  <a:pt x="1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4" name="Freeform 272"/>
          <p:cNvSpPr>
            <a:spLocks/>
          </p:cNvSpPr>
          <p:nvPr/>
        </p:nvSpPr>
        <p:spPr bwMode="auto">
          <a:xfrm>
            <a:off x="6729413" y="2219325"/>
            <a:ext cx="1587" cy="1588"/>
          </a:xfrm>
          <a:custGeom>
            <a:avLst/>
            <a:gdLst>
              <a:gd name="T0" fmla="*/ 0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0 h 14"/>
              <a:gd name="T10" fmla="*/ 2147483647 w 12"/>
              <a:gd name="T11" fmla="*/ 2147483647 h 14"/>
              <a:gd name="T12" fmla="*/ 0 w 12"/>
              <a:gd name="T13" fmla="*/ 2147483647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0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0" y="11"/>
                </a:moveTo>
                <a:lnTo>
                  <a:pt x="2" y="12"/>
                </a:lnTo>
                <a:lnTo>
                  <a:pt x="10" y="14"/>
                </a:lnTo>
                <a:lnTo>
                  <a:pt x="12" y="2"/>
                </a:lnTo>
                <a:lnTo>
                  <a:pt x="4" y="0"/>
                </a:lnTo>
                <a:lnTo>
                  <a:pt x="6" y="1"/>
                </a:lnTo>
                <a:lnTo>
                  <a:pt x="0" y="11"/>
                </a:lnTo>
                <a:lnTo>
                  <a:pt x="1" y="12"/>
                </a:lnTo>
                <a:lnTo>
                  <a:pt x="2" y="12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5" name="Freeform 273"/>
          <p:cNvSpPr>
            <a:spLocks/>
          </p:cNvSpPr>
          <p:nvPr/>
        </p:nvSpPr>
        <p:spPr bwMode="auto">
          <a:xfrm>
            <a:off x="6727825" y="2219325"/>
            <a:ext cx="3175" cy="1588"/>
          </a:xfrm>
          <a:custGeom>
            <a:avLst/>
            <a:gdLst>
              <a:gd name="T0" fmla="*/ 0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0 h 14"/>
              <a:gd name="T10" fmla="*/ 2147483647 w 14"/>
              <a:gd name="T11" fmla="*/ 2147483647 h 14"/>
              <a:gd name="T12" fmla="*/ 0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0 w 14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4"/>
              <a:gd name="T32" fmla="*/ 14 w 14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4">
                <a:moveTo>
                  <a:pt x="0" y="9"/>
                </a:moveTo>
                <a:lnTo>
                  <a:pt x="2" y="10"/>
                </a:lnTo>
                <a:lnTo>
                  <a:pt x="8" y="14"/>
                </a:lnTo>
                <a:lnTo>
                  <a:pt x="14" y="4"/>
                </a:lnTo>
                <a:lnTo>
                  <a:pt x="8" y="0"/>
                </a:lnTo>
                <a:lnTo>
                  <a:pt x="10" y="1"/>
                </a:lnTo>
                <a:lnTo>
                  <a:pt x="0" y="9"/>
                </a:lnTo>
                <a:lnTo>
                  <a:pt x="1" y="9"/>
                </a:lnTo>
                <a:lnTo>
                  <a:pt x="2" y="1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6" name="Freeform 274"/>
          <p:cNvSpPr>
            <a:spLocks/>
          </p:cNvSpPr>
          <p:nvPr/>
        </p:nvSpPr>
        <p:spPr bwMode="auto">
          <a:xfrm>
            <a:off x="6727825" y="2219325"/>
            <a:ext cx="1588" cy="1588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2147483647 h 13"/>
              <a:gd name="T8" fmla="*/ 2147483647 w 15"/>
              <a:gd name="T9" fmla="*/ 0 h 13"/>
              <a:gd name="T10" fmla="*/ 2147483647 w 15"/>
              <a:gd name="T11" fmla="*/ 2147483647 h 13"/>
              <a:gd name="T12" fmla="*/ 0 w 15"/>
              <a:gd name="T13" fmla="*/ 2147483647 h 13"/>
              <a:gd name="T14" fmla="*/ 0 w 15"/>
              <a:gd name="T15" fmla="*/ 2147483647 h 13"/>
              <a:gd name="T16" fmla="*/ 2147483647 w 15"/>
              <a:gd name="T17" fmla="*/ 2147483647 h 13"/>
              <a:gd name="T18" fmla="*/ 0 w 15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3"/>
              <a:gd name="T32" fmla="*/ 15 w 15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3">
                <a:moveTo>
                  <a:pt x="0" y="5"/>
                </a:moveTo>
                <a:lnTo>
                  <a:pt x="1" y="8"/>
                </a:lnTo>
                <a:lnTo>
                  <a:pt x="5" y="13"/>
                </a:lnTo>
                <a:lnTo>
                  <a:pt x="15" y="5"/>
                </a:lnTo>
                <a:lnTo>
                  <a:pt x="11" y="0"/>
                </a:lnTo>
                <a:lnTo>
                  <a:pt x="12" y="3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7" name="Freeform 275"/>
          <p:cNvSpPr>
            <a:spLocks/>
          </p:cNvSpPr>
          <p:nvPr/>
        </p:nvSpPr>
        <p:spPr bwMode="auto">
          <a:xfrm>
            <a:off x="6727825" y="2217738"/>
            <a:ext cx="1588" cy="1587"/>
          </a:xfrm>
          <a:custGeom>
            <a:avLst/>
            <a:gdLst>
              <a:gd name="T0" fmla="*/ 0 w 13"/>
              <a:gd name="T1" fmla="*/ 0 h 9"/>
              <a:gd name="T2" fmla="*/ 0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0 h 9"/>
              <a:gd name="T10" fmla="*/ 2147483647 w 13"/>
              <a:gd name="T11" fmla="*/ 2147483647 h 9"/>
              <a:gd name="T12" fmla="*/ 0 w 13"/>
              <a:gd name="T13" fmla="*/ 0 h 9"/>
              <a:gd name="T14" fmla="*/ 0 w 13"/>
              <a:gd name="T15" fmla="*/ 2147483647 h 9"/>
              <a:gd name="T16" fmla="*/ 0 w 13"/>
              <a:gd name="T17" fmla="*/ 2147483647 h 9"/>
              <a:gd name="T18" fmla="*/ 0 w 13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9"/>
              <a:gd name="T32" fmla="*/ 13 w 13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9">
                <a:moveTo>
                  <a:pt x="0" y="0"/>
                </a:moveTo>
                <a:lnTo>
                  <a:pt x="0" y="2"/>
                </a:lnTo>
                <a:lnTo>
                  <a:pt x="1" y="9"/>
                </a:lnTo>
                <a:lnTo>
                  <a:pt x="13" y="7"/>
                </a:lnTo>
                <a:lnTo>
                  <a:pt x="12" y="0"/>
                </a:lnTo>
                <a:lnTo>
                  <a:pt x="12" y="2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8" name="Freeform 276"/>
          <p:cNvSpPr>
            <a:spLocks/>
          </p:cNvSpPr>
          <p:nvPr/>
        </p:nvSpPr>
        <p:spPr bwMode="auto">
          <a:xfrm>
            <a:off x="6727825" y="2200275"/>
            <a:ext cx="3175" cy="19050"/>
          </a:xfrm>
          <a:custGeom>
            <a:avLst/>
            <a:gdLst>
              <a:gd name="T0" fmla="*/ 2147483647 w 24"/>
              <a:gd name="T1" fmla="*/ 0 h 136"/>
              <a:gd name="T2" fmla="*/ 2147483647 w 24"/>
              <a:gd name="T3" fmla="*/ 2147483647 h 136"/>
              <a:gd name="T4" fmla="*/ 0 w 24"/>
              <a:gd name="T5" fmla="*/ 2147483647 h 136"/>
              <a:gd name="T6" fmla="*/ 2147483647 w 24"/>
              <a:gd name="T7" fmla="*/ 2147483647 h 136"/>
              <a:gd name="T8" fmla="*/ 2147483647 w 24"/>
              <a:gd name="T9" fmla="*/ 2147483647 h 136"/>
              <a:gd name="T10" fmla="*/ 2147483647 w 24"/>
              <a:gd name="T11" fmla="*/ 2147483647 h 136"/>
              <a:gd name="T12" fmla="*/ 2147483647 w 24"/>
              <a:gd name="T13" fmla="*/ 0 h 136"/>
              <a:gd name="T14" fmla="*/ 2147483647 w 24"/>
              <a:gd name="T15" fmla="*/ 2147483647 h 136"/>
              <a:gd name="T16" fmla="*/ 2147483647 w 24"/>
              <a:gd name="T17" fmla="*/ 2147483647 h 136"/>
              <a:gd name="T18" fmla="*/ 2147483647 w 24"/>
              <a:gd name="T19" fmla="*/ 0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36"/>
              <a:gd name="T32" fmla="*/ 24 w 24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36">
                <a:moveTo>
                  <a:pt x="12" y="0"/>
                </a:moveTo>
                <a:lnTo>
                  <a:pt x="12" y="1"/>
                </a:lnTo>
                <a:lnTo>
                  <a:pt x="0" y="134"/>
                </a:lnTo>
                <a:lnTo>
                  <a:pt x="12" y="136"/>
                </a:lnTo>
                <a:lnTo>
                  <a:pt x="24" y="3"/>
                </a:lnTo>
                <a:lnTo>
                  <a:pt x="24" y="4"/>
                </a:lnTo>
                <a:lnTo>
                  <a:pt x="12" y="0"/>
                </a:lnTo>
                <a:lnTo>
                  <a:pt x="12" y="1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59" name="Freeform 277"/>
          <p:cNvSpPr>
            <a:spLocks/>
          </p:cNvSpPr>
          <p:nvPr/>
        </p:nvSpPr>
        <p:spPr bwMode="auto">
          <a:xfrm>
            <a:off x="6729413" y="2200275"/>
            <a:ext cx="1587" cy="1588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2147483647 h 11"/>
              <a:gd name="T4" fmla="*/ 0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2147483647 w 14"/>
              <a:gd name="T15" fmla="*/ 2147483647 h 11"/>
              <a:gd name="T16" fmla="*/ 2147483647 w 14"/>
              <a:gd name="T17" fmla="*/ 2147483647 h 11"/>
              <a:gd name="T18" fmla="*/ 2147483647 w 14"/>
              <a:gd name="T19" fmla="*/ 0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1"/>
              <a:gd name="T32" fmla="*/ 14 w 14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1">
                <a:moveTo>
                  <a:pt x="4" y="0"/>
                </a:moveTo>
                <a:lnTo>
                  <a:pt x="2" y="2"/>
                </a:lnTo>
                <a:lnTo>
                  <a:pt x="0" y="7"/>
                </a:lnTo>
                <a:lnTo>
                  <a:pt x="12" y="11"/>
                </a:lnTo>
                <a:lnTo>
                  <a:pt x="14" y="6"/>
                </a:lnTo>
                <a:lnTo>
                  <a:pt x="12" y="8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0" name="Freeform 278"/>
          <p:cNvSpPr>
            <a:spLocks/>
          </p:cNvSpPr>
          <p:nvPr/>
        </p:nvSpPr>
        <p:spPr bwMode="auto">
          <a:xfrm>
            <a:off x="6729413" y="2198688"/>
            <a:ext cx="3175" cy="1587"/>
          </a:xfrm>
          <a:custGeom>
            <a:avLst/>
            <a:gdLst>
              <a:gd name="T0" fmla="*/ 2147483647 w 12"/>
              <a:gd name="T1" fmla="*/ 0 h 15"/>
              <a:gd name="T2" fmla="*/ 2147483647 w 12"/>
              <a:gd name="T3" fmla="*/ 2147483647 h 15"/>
              <a:gd name="T4" fmla="*/ 0 w 12"/>
              <a:gd name="T5" fmla="*/ 2147483647 h 15"/>
              <a:gd name="T6" fmla="*/ 2147483647 w 12"/>
              <a:gd name="T7" fmla="*/ 2147483647 h 15"/>
              <a:gd name="T8" fmla="*/ 2147483647 w 12"/>
              <a:gd name="T9" fmla="*/ 2147483647 h 15"/>
              <a:gd name="T10" fmla="*/ 2147483647 w 12"/>
              <a:gd name="T11" fmla="*/ 2147483647 h 15"/>
              <a:gd name="T12" fmla="*/ 2147483647 w 12"/>
              <a:gd name="T13" fmla="*/ 0 h 15"/>
              <a:gd name="T14" fmla="*/ 2147483647 w 12"/>
              <a:gd name="T15" fmla="*/ 2147483647 h 15"/>
              <a:gd name="T16" fmla="*/ 2147483647 w 12"/>
              <a:gd name="T17" fmla="*/ 2147483647 h 15"/>
              <a:gd name="T18" fmla="*/ 2147483647 w 12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5"/>
              <a:gd name="T32" fmla="*/ 12 w 12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5">
                <a:moveTo>
                  <a:pt x="6" y="0"/>
                </a:moveTo>
                <a:lnTo>
                  <a:pt x="4" y="2"/>
                </a:lnTo>
                <a:lnTo>
                  <a:pt x="0" y="7"/>
                </a:lnTo>
                <a:lnTo>
                  <a:pt x="8" y="15"/>
                </a:lnTo>
                <a:lnTo>
                  <a:pt x="12" y="11"/>
                </a:lnTo>
                <a:lnTo>
                  <a:pt x="10" y="13"/>
                </a:lnTo>
                <a:lnTo>
                  <a:pt x="6" y="0"/>
                </a:lnTo>
                <a:lnTo>
                  <a:pt x="5" y="1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1" name="Freeform 279"/>
          <p:cNvSpPr>
            <a:spLocks/>
          </p:cNvSpPr>
          <p:nvPr/>
        </p:nvSpPr>
        <p:spPr bwMode="auto">
          <a:xfrm>
            <a:off x="6731000" y="2198688"/>
            <a:ext cx="1588" cy="1587"/>
          </a:xfrm>
          <a:custGeom>
            <a:avLst/>
            <a:gdLst>
              <a:gd name="T0" fmla="*/ 2147483647 w 10"/>
              <a:gd name="T1" fmla="*/ 0 h 15"/>
              <a:gd name="T2" fmla="*/ 2147483647 w 10"/>
              <a:gd name="T3" fmla="*/ 0 h 15"/>
              <a:gd name="T4" fmla="*/ 0 w 10"/>
              <a:gd name="T5" fmla="*/ 2147483647 h 15"/>
              <a:gd name="T6" fmla="*/ 2147483647 w 10"/>
              <a:gd name="T7" fmla="*/ 2147483647 h 15"/>
              <a:gd name="T8" fmla="*/ 2147483647 w 10"/>
              <a:gd name="T9" fmla="*/ 2147483647 h 15"/>
              <a:gd name="T10" fmla="*/ 2147483647 w 10"/>
              <a:gd name="T11" fmla="*/ 2147483647 h 15"/>
              <a:gd name="T12" fmla="*/ 2147483647 w 10"/>
              <a:gd name="T13" fmla="*/ 0 h 15"/>
              <a:gd name="T14" fmla="*/ 2147483647 w 10"/>
              <a:gd name="T15" fmla="*/ 0 h 15"/>
              <a:gd name="T16" fmla="*/ 2147483647 w 10"/>
              <a:gd name="T17" fmla="*/ 0 h 15"/>
              <a:gd name="T18" fmla="*/ 2147483647 w 10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5"/>
              <a:gd name="T32" fmla="*/ 10 w 10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5">
                <a:moveTo>
                  <a:pt x="7" y="0"/>
                </a:moveTo>
                <a:lnTo>
                  <a:pt x="6" y="0"/>
                </a:lnTo>
                <a:lnTo>
                  <a:pt x="0" y="2"/>
                </a:lnTo>
                <a:lnTo>
                  <a:pt x="4" y="15"/>
                </a:lnTo>
                <a:lnTo>
                  <a:pt x="10" y="13"/>
                </a:lnTo>
                <a:lnTo>
                  <a:pt x="9" y="13"/>
                </a:lnTo>
                <a:lnTo>
                  <a:pt x="7" y="0"/>
                </a:lnTo>
                <a:lnTo>
                  <a:pt x="6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2" name="Freeform 280"/>
          <p:cNvSpPr>
            <a:spLocks/>
          </p:cNvSpPr>
          <p:nvPr/>
        </p:nvSpPr>
        <p:spPr bwMode="auto">
          <a:xfrm>
            <a:off x="6732588" y="2198688"/>
            <a:ext cx="1587" cy="1587"/>
          </a:xfrm>
          <a:custGeom>
            <a:avLst/>
            <a:gdLst>
              <a:gd name="T0" fmla="*/ 2147483647 w 10"/>
              <a:gd name="T1" fmla="*/ 0 h 14"/>
              <a:gd name="T2" fmla="*/ 2147483647 w 10"/>
              <a:gd name="T3" fmla="*/ 0 h 14"/>
              <a:gd name="T4" fmla="*/ 0 w 10"/>
              <a:gd name="T5" fmla="*/ 2147483647 h 14"/>
              <a:gd name="T6" fmla="*/ 2147483647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0 h 14"/>
              <a:gd name="T14" fmla="*/ 2147483647 w 10"/>
              <a:gd name="T15" fmla="*/ 0 h 14"/>
              <a:gd name="T16" fmla="*/ 2147483647 w 10"/>
              <a:gd name="T17" fmla="*/ 0 h 14"/>
              <a:gd name="T18" fmla="*/ 2147483647 w 10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4"/>
              <a:gd name="T32" fmla="*/ 10 w 10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4">
                <a:moveTo>
                  <a:pt x="10" y="0"/>
                </a:moveTo>
                <a:lnTo>
                  <a:pt x="8" y="0"/>
                </a:lnTo>
                <a:lnTo>
                  <a:pt x="0" y="1"/>
                </a:lnTo>
                <a:lnTo>
                  <a:pt x="2" y="14"/>
                </a:lnTo>
                <a:lnTo>
                  <a:pt x="10" y="13"/>
                </a:lnTo>
                <a:lnTo>
                  <a:pt x="8" y="13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3" name="Freeform 281"/>
          <p:cNvSpPr>
            <a:spLocks/>
          </p:cNvSpPr>
          <p:nvPr/>
        </p:nvSpPr>
        <p:spPr bwMode="auto">
          <a:xfrm>
            <a:off x="6677025" y="2068513"/>
            <a:ext cx="227013" cy="41275"/>
          </a:xfrm>
          <a:custGeom>
            <a:avLst/>
            <a:gdLst>
              <a:gd name="T0" fmla="*/ 0 w 1426"/>
              <a:gd name="T1" fmla="*/ 2147483647 h 315"/>
              <a:gd name="T2" fmla="*/ 2147483647 w 1426"/>
              <a:gd name="T3" fmla="*/ 2147483647 h 315"/>
              <a:gd name="T4" fmla="*/ 2147483647 w 1426"/>
              <a:gd name="T5" fmla="*/ 2147483647 h 315"/>
              <a:gd name="T6" fmla="*/ 2147483647 w 1426"/>
              <a:gd name="T7" fmla="*/ 2147483647 h 315"/>
              <a:gd name="T8" fmla="*/ 2147483647 w 1426"/>
              <a:gd name="T9" fmla="*/ 2147483647 h 315"/>
              <a:gd name="T10" fmla="*/ 2147483647 w 1426"/>
              <a:gd name="T11" fmla="*/ 2147483647 h 315"/>
              <a:gd name="T12" fmla="*/ 2147483647 w 1426"/>
              <a:gd name="T13" fmla="*/ 2147483647 h 315"/>
              <a:gd name="T14" fmla="*/ 2147483647 w 1426"/>
              <a:gd name="T15" fmla="*/ 2147483647 h 315"/>
              <a:gd name="T16" fmla="*/ 2147483647 w 1426"/>
              <a:gd name="T17" fmla="*/ 2147483647 h 315"/>
              <a:gd name="T18" fmla="*/ 2147483647 w 1426"/>
              <a:gd name="T19" fmla="*/ 2147483647 h 315"/>
              <a:gd name="T20" fmla="*/ 2147483647 w 1426"/>
              <a:gd name="T21" fmla="*/ 2147483647 h 315"/>
              <a:gd name="T22" fmla="*/ 2147483647 w 1426"/>
              <a:gd name="T23" fmla="*/ 0 h 315"/>
              <a:gd name="T24" fmla="*/ 2147483647 w 1426"/>
              <a:gd name="T25" fmla="*/ 0 h 315"/>
              <a:gd name="T26" fmla="*/ 2147483647 w 1426"/>
              <a:gd name="T27" fmla="*/ 2147483647 h 315"/>
              <a:gd name="T28" fmla="*/ 2147483647 w 1426"/>
              <a:gd name="T29" fmla="*/ 2147483647 h 315"/>
              <a:gd name="T30" fmla="*/ 2147483647 w 1426"/>
              <a:gd name="T31" fmla="*/ 2147483647 h 315"/>
              <a:gd name="T32" fmla="*/ 2147483647 w 1426"/>
              <a:gd name="T33" fmla="*/ 2147483647 h 315"/>
              <a:gd name="T34" fmla="*/ 2147483647 w 1426"/>
              <a:gd name="T35" fmla="*/ 2147483647 h 315"/>
              <a:gd name="T36" fmla="*/ 2147483647 w 1426"/>
              <a:gd name="T37" fmla="*/ 2147483647 h 315"/>
              <a:gd name="T38" fmla="*/ 2147483647 w 1426"/>
              <a:gd name="T39" fmla="*/ 2147483647 h 315"/>
              <a:gd name="T40" fmla="*/ 2147483647 w 1426"/>
              <a:gd name="T41" fmla="*/ 2147483647 h 315"/>
              <a:gd name="T42" fmla="*/ 2147483647 w 1426"/>
              <a:gd name="T43" fmla="*/ 2147483647 h 315"/>
              <a:gd name="T44" fmla="*/ 2147483647 w 1426"/>
              <a:gd name="T45" fmla="*/ 2147483647 h 315"/>
              <a:gd name="T46" fmla="*/ 2147483647 w 1426"/>
              <a:gd name="T47" fmla="*/ 2147483647 h 315"/>
              <a:gd name="T48" fmla="*/ 2147483647 w 1426"/>
              <a:gd name="T49" fmla="*/ 2147483647 h 315"/>
              <a:gd name="T50" fmla="*/ 2147483647 w 1426"/>
              <a:gd name="T51" fmla="*/ 2147483647 h 315"/>
              <a:gd name="T52" fmla="*/ 2147483647 w 1426"/>
              <a:gd name="T53" fmla="*/ 2147483647 h 315"/>
              <a:gd name="T54" fmla="*/ 2147483647 w 1426"/>
              <a:gd name="T55" fmla="*/ 2147483647 h 315"/>
              <a:gd name="T56" fmla="*/ 2147483647 w 1426"/>
              <a:gd name="T57" fmla="*/ 2147483647 h 315"/>
              <a:gd name="T58" fmla="*/ 2147483647 w 1426"/>
              <a:gd name="T59" fmla="*/ 2147483647 h 315"/>
              <a:gd name="T60" fmla="*/ 2147483647 w 1426"/>
              <a:gd name="T61" fmla="*/ 2147483647 h 315"/>
              <a:gd name="T62" fmla="*/ 2147483647 w 1426"/>
              <a:gd name="T63" fmla="*/ 2147483647 h 315"/>
              <a:gd name="T64" fmla="*/ 2147483647 w 1426"/>
              <a:gd name="T65" fmla="*/ 2147483647 h 315"/>
              <a:gd name="T66" fmla="*/ 2147483647 w 1426"/>
              <a:gd name="T67" fmla="*/ 2147483647 h 315"/>
              <a:gd name="T68" fmla="*/ 2147483647 w 1426"/>
              <a:gd name="T69" fmla="*/ 2147483647 h 315"/>
              <a:gd name="T70" fmla="*/ 2147483647 w 1426"/>
              <a:gd name="T71" fmla="*/ 2147483647 h 315"/>
              <a:gd name="T72" fmla="*/ 2147483647 w 1426"/>
              <a:gd name="T73" fmla="*/ 2147483647 h 315"/>
              <a:gd name="T74" fmla="*/ 2147483647 w 1426"/>
              <a:gd name="T75" fmla="*/ 2147483647 h 315"/>
              <a:gd name="T76" fmla="*/ 2147483647 w 1426"/>
              <a:gd name="T77" fmla="*/ 2147483647 h 315"/>
              <a:gd name="T78" fmla="*/ 2147483647 w 1426"/>
              <a:gd name="T79" fmla="*/ 2147483647 h 315"/>
              <a:gd name="T80" fmla="*/ 2147483647 w 1426"/>
              <a:gd name="T81" fmla="*/ 2147483647 h 315"/>
              <a:gd name="T82" fmla="*/ 2147483647 w 1426"/>
              <a:gd name="T83" fmla="*/ 2147483647 h 315"/>
              <a:gd name="T84" fmla="*/ 2147483647 w 1426"/>
              <a:gd name="T85" fmla="*/ 2147483647 h 315"/>
              <a:gd name="T86" fmla="*/ 2147483647 w 1426"/>
              <a:gd name="T87" fmla="*/ 2147483647 h 315"/>
              <a:gd name="T88" fmla="*/ 2147483647 w 1426"/>
              <a:gd name="T89" fmla="*/ 2147483647 h 315"/>
              <a:gd name="T90" fmla="*/ 2147483647 w 1426"/>
              <a:gd name="T91" fmla="*/ 2147483647 h 315"/>
              <a:gd name="T92" fmla="*/ 2147483647 w 1426"/>
              <a:gd name="T93" fmla="*/ 2147483647 h 315"/>
              <a:gd name="T94" fmla="*/ 2147483647 w 1426"/>
              <a:gd name="T95" fmla="*/ 2147483647 h 315"/>
              <a:gd name="T96" fmla="*/ 2147483647 w 1426"/>
              <a:gd name="T97" fmla="*/ 2147483647 h 315"/>
              <a:gd name="T98" fmla="*/ 2147483647 w 1426"/>
              <a:gd name="T99" fmla="*/ 2147483647 h 315"/>
              <a:gd name="T100" fmla="*/ 2147483647 w 1426"/>
              <a:gd name="T101" fmla="*/ 2147483647 h 315"/>
              <a:gd name="T102" fmla="*/ 2147483647 w 1426"/>
              <a:gd name="T103" fmla="*/ 2147483647 h 315"/>
              <a:gd name="T104" fmla="*/ 2147483647 w 1426"/>
              <a:gd name="T105" fmla="*/ 2147483647 h 315"/>
              <a:gd name="T106" fmla="*/ 2147483647 w 1426"/>
              <a:gd name="T107" fmla="*/ 2147483647 h 315"/>
              <a:gd name="T108" fmla="*/ 2147483647 w 1426"/>
              <a:gd name="T109" fmla="*/ 2147483647 h 315"/>
              <a:gd name="T110" fmla="*/ 2147483647 w 1426"/>
              <a:gd name="T111" fmla="*/ 2147483647 h 315"/>
              <a:gd name="T112" fmla="*/ 2147483647 w 1426"/>
              <a:gd name="T113" fmla="*/ 2147483647 h 315"/>
              <a:gd name="T114" fmla="*/ 2147483647 w 1426"/>
              <a:gd name="T115" fmla="*/ 2147483647 h 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15"/>
              <a:gd name="T176" fmla="*/ 1426 w 1426"/>
              <a:gd name="T177" fmla="*/ 315 h 31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15">
                <a:moveTo>
                  <a:pt x="2" y="142"/>
                </a:moveTo>
                <a:lnTo>
                  <a:pt x="0" y="121"/>
                </a:lnTo>
                <a:lnTo>
                  <a:pt x="3" y="97"/>
                </a:lnTo>
                <a:lnTo>
                  <a:pt x="10" y="74"/>
                </a:lnTo>
                <a:lnTo>
                  <a:pt x="21" y="58"/>
                </a:lnTo>
                <a:lnTo>
                  <a:pt x="31" y="51"/>
                </a:lnTo>
                <a:lnTo>
                  <a:pt x="44" y="43"/>
                </a:lnTo>
                <a:lnTo>
                  <a:pt x="57" y="38"/>
                </a:lnTo>
                <a:lnTo>
                  <a:pt x="70" y="34"/>
                </a:lnTo>
                <a:lnTo>
                  <a:pt x="83" y="30"/>
                </a:lnTo>
                <a:lnTo>
                  <a:pt x="97" y="28"/>
                </a:lnTo>
                <a:lnTo>
                  <a:pt x="112" y="26"/>
                </a:lnTo>
                <a:lnTo>
                  <a:pt x="126" y="26"/>
                </a:lnTo>
                <a:lnTo>
                  <a:pt x="161" y="23"/>
                </a:lnTo>
                <a:lnTo>
                  <a:pt x="198" y="19"/>
                </a:lnTo>
                <a:lnTo>
                  <a:pt x="235" y="17"/>
                </a:lnTo>
                <a:lnTo>
                  <a:pt x="270" y="14"/>
                </a:lnTo>
                <a:lnTo>
                  <a:pt x="307" y="11"/>
                </a:lnTo>
                <a:lnTo>
                  <a:pt x="343" y="8"/>
                </a:lnTo>
                <a:lnTo>
                  <a:pt x="379" y="6"/>
                </a:lnTo>
                <a:lnTo>
                  <a:pt x="416" y="4"/>
                </a:lnTo>
                <a:lnTo>
                  <a:pt x="452" y="2"/>
                </a:lnTo>
                <a:lnTo>
                  <a:pt x="488" y="1"/>
                </a:lnTo>
                <a:lnTo>
                  <a:pt x="524" y="0"/>
                </a:lnTo>
                <a:lnTo>
                  <a:pt x="560" y="0"/>
                </a:lnTo>
                <a:lnTo>
                  <a:pt x="596" y="0"/>
                </a:lnTo>
                <a:lnTo>
                  <a:pt x="632" y="1"/>
                </a:lnTo>
                <a:lnTo>
                  <a:pt x="668" y="3"/>
                </a:lnTo>
                <a:lnTo>
                  <a:pt x="703" y="6"/>
                </a:lnTo>
                <a:lnTo>
                  <a:pt x="743" y="10"/>
                </a:lnTo>
                <a:lnTo>
                  <a:pt x="781" y="14"/>
                </a:lnTo>
                <a:lnTo>
                  <a:pt x="820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1" y="41"/>
                </a:lnTo>
                <a:lnTo>
                  <a:pt x="1009" y="48"/>
                </a:lnTo>
                <a:lnTo>
                  <a:pt x="1047" y="57"/>
                </a:lnTo>
                <a:lnTo>
                  <a:pt x="1083" y="65"/>
                </a:lnTo>
                <a:lnTo>
                  <a:pt x="1121" y="74"/>
                </a:lnTo>
                <a:lnTo>
                  <a:pt x="1159" y="84"/>
                </a:lnTo>
                <a:lnTo>
                  <a:pt x="1195" y="95"/>
                </a:lnTo>
                <a:lnTo>
                  <a:pt x="1233" y="106"/>
                </a:lnTo>
                <a:lnTo>
                  <a:pt x="1269" y="119"/>
                </a:lnTo>
                <a:lnTo>
                  <a:pt x="1307" y="132"/>
                </a:lnTo>
                <a:lnTo>
                  <a:pt x="1326" y="141"/>
                </a:lnTo>
                <a:lnTo>
                  <a:pt x="1346" y="154"/>
                </a:lnTo>
                <a:lnTo>
                  <a:pt x="1364" y="171"/>
                </a:lnTo>
                <a:lnTo>
                  <a:pt x="1381" y="189"/>
                </a:lnTo>
                <a:lnTo>
                  <a:pt x="1396" y="211"/>
                </a:lnTo>
                <a:lnTo>
                  <a:pt x="1410" y="233"/>
                </a:lnTo>
                <a:lnTo>
                  <a:pt x="1420" y="254"/>
                </a:lnTo>
                <a:lnTo>
                  <a:pt x="1426" y="275"/>
                </a:lnTo>
                <a:lnTo>
                  <a:pt x="1426" y="283"/>
                </a:lnTo>
                <a:lnTo>
                  <a:pt x="1423" y="292"/>
                </a:lnTo>
                <a:lnTo>
                  <a:pt x="1417" y="300"/>
                </a:lnTo>
                <a:lnTo>
                  <a:pt x="1409" y="306"/>
                </a:lnTo>
                <a:lnTo>
                  <a:pt x="1398" y="311"/>
                </a:lnTo>
                <a:lnTo>
                  <a:pt x="1389" y="315"/>
                </a:lnTo>
                <a:lnTo>
                  <a:pt x="1379" y="315"/>
                </a:lnTo>
                <a:lnTo>
                  <a:pt x="1370" y="312"/>
                </a:lnTo>
                <a:lnTo>
                  <a:pt x="1354" y="302"/>
                </a:lnTo>
                <a:lnTo>
                  <a:pt x="1339" y="288"/>
                </a:lnTo>
                <a:lnTo>
                  <a:pt x="1327" y="271"/>
                </a:lnTo>
                <a:lnTo>
                  <a:pt x="1316" y="252"/>
                </a:lnTo>
                <a:lnTo>
                  <a:pt x="1304" y="234"/>
                </a:lnTo>
                <a:lnTo>
                  <a:pt x="1291" y="216"/>
                </a:lnTo>
                <a:lnTo>
                  <a:pt x="1275" y="203"/>
                </a:lnTo>
                <a:lnTo>
                  <a:pt x="1258" y="193"/>
                </a:lnTo>
                <a:lnTo>
                  <a:pt x="1225" y="183"/>
                </a:lnTo>
                <a:lnTo>
                  <a:pt x="1191" y="173"/>
                </a:lnTo>
                <a:lnTo>
                  <a:pt x="1156" y="163"/>
                </a:lnTo>
                <a:lnTo>
                  <a:pt x="1122" y="155"/>
                </a:lnTo>
                <a:lnTo>
                  <a:pt x="1087" y="148"/>
                </a:lnTo>
                <a:lnTo>
                  <a:pt x="1053" y="141"/>
                </a:lnTo>
                <a:lnTo>
                  <a:pt x="1018" y="133"/>
                </a:lnTo>
                <a:lnTo>
                  <a:pt x="984" y="127"/>
                </a:lnTo>
                <a:lnTo>
                  <a:pt x="948" y="122"/>
                </a:lnTo>
                <a:lnTo>
                  <a:pt x="914" y="117"/>
                </a:lnTo>
                <a:lnTo>
                  <a:pt x="878" y="113"/>
                </a:lnTo>
                <a:lnTo>
                  <a:pt x="843" y="109"/>
                </a:lnTo>
                <a:lnTo>
                  <a:pt x="809" y="104"/>
                </a:lnTo>
                <a:lnTo>
                  <a:pt x="773" y="101"/>
                </a:lnTo>
                <a:lnTo>
                  <a:pt x="739" y="98"/>
                </a:lnTo>
                <a:lnTo>
                  <a:pt x="703" y="95"/>
                </a:lnTo>
                <a:lnTo>
                  <a:pt x="667" y="92"/>
                </a:lnTo>
                <a:lnTo>
                  <a:pt x="630" y="89"/>
                </a:lnTo>
                <a:lnTo>
                  <a:pt x="593" y="87"/>
                </a:lnTo>
                <a:lnTo>
                  <a:pt x="558" y="85"/>
                </a:lnTo>
                <a:lnTo>
                  <a:pt x="521" y="83"/>
                </a:lnTo>
                <a:lnTo>
                  <a:pt x="485" y="82"/>
                </a:lnTo>
                <a:lnTo>
                  <a:pt x="448" y="81"/>
                </a:lnTo>
                <a:lnTo>
                  <a:pt x="411" y="80"/>
                </a:lnTo>
                <a:lnTo>
                  <a:pt x="375" y="80"/>
                </a:lnTo>
                <a:lnTo>
                  <a:pt x="339" y="81"/>
                </a:lnTo>
                <a:lnTo>
                  <a:pt x="303" y="82"/>
                </a:lnTo>
                <a:lnTo>
                  <a:pt x="267" y="83"/>
                </a:lnTo>
                <a:lnTo>
                  <a:pt x="231" y="85"/>
                </a:lnTo>
                <a:lnTo>
                  <a:pt x="195" y="88"/>
                </a:lnTo>
                <a:lnTo>
                  <a:pt x="159" y="91"/>
                </a:lnTo>
                <a:lnTo>
                  <a:pt x="124" y="95"/>
                </a:lnTo>
                <a:lnTo>
                  <a:pt x="112" y="98"/>
                </a:lnTo>
                <a:lnTo>
                  <a:pt x="100" y="103"/>
                </a:lnTo>
                <a:lnTo>
                  <a:pt x="90" y="111"/>
                </a:lnTo>
                <a:lnTo>
                  <a:pt x="82" y="120"/>
                </a:lnTo>
                <a:lnTo>
                  <a:pt x="74" y="131"/>
                </a:lnTo>
                <a:lnTo>
                  <a:pt x="68" y="145"/>
                </a:lnTo>
                <a:lnTo>
                  <a:pt x="64" y="160"/>
                </a:lnTo>
                <a:lnTo>
                  <a:pt x="60" y="179"/>
                </a:lnTo>
                <a:lnTo>
                  <a:pt x="57" y="185"/>
                </a:lnTo>
                <a:lnTo>
                  <a:pt x="51" y="185"/>
                </a:lnTo>
                <a:lnTo>
                  <a:pt x="42" y="182"/>
                </a:lnTo>
                <a:lnTo>
                  <a:pt x="32" y="176"/>
                </a:lnTo>
                <a:lnTo>
                  <a:pt x="22" y="169"/>
                </a:lnTo>
                <a:lnTo>
                  <a:pt x="13" y="159"/>
                </a:lnTo>
                <a:lnTo>
                  <a:pt x="6" y="150"/>
                </a:lnTo>
                <a:lnTo>
                  <a:pt x="2" y="142"/>
                </a:lnTo>
                <a:close/>
              </a:path>
            </a:pathLst>
          </a:custGeom>
          <a:solidFill>
            <a:srgbClr val="878F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4" name="Freeform 282"/>
          <p:cNvSpPr>
            <a:spLocks/>
          </p:cNvSpPr>
          <p:nvPr/>
        </p:nvSpPr>
        <p:spPr bwMode="auto">
          <a:xfrm>
            <a:off x="6677025" y="2066925"/>
            <a:ext cx="227013" cy="41275"/>
          </a:xfrm>
          <a:custGeom>
            <a:avLst/>
            <a:gdLst>
              <a:gd name="T0" fmla="*/ 0 w 1426"/>
              <a:gd name="T1" fmla="*/ 2147483647 h 309"/>
              <a:gd name="T2" fmla="*/ 2147483647 w 1426"/>
              <a:gd name="T3" fmla="*/ 2147483647 h 309"/>
              <a:gd name="T4" fmla="*/ 2147483647 w 1426"/>
              <a:gd name="T5" fmla="*/ 2147483647 h 309"/>
              <a:gd name="T6" fmla="*/ 2147483647 w 1426"/>
              <a:gd name="T7" fmla="*/ 2147483647 h 309"/>
              <a:gd name="T8" fmla="*/ 2147483647 w 1426"/>
              <a:gd name="T9" fmla="*/ 2147483647 h 309"/>
              <a:gd name="T10" fmla="*/ 2147483647 w 1426"/>
              <a:gd name="T11" fmla="*/ 2147483647 h 309"/>
              <a:gd name="T12" fmla="*/ 2147483647 w 1426"/>
              <a:gd name="T13" fmla="*/ 2147483647 h 309"/>
              <a:gd name="T14" fmla="*/ 2147483647 w 1426"/>
              <a:gd name="T15" fmla="*/ 2147483647 h 309"/>
              <a:gd name="T16" fmla="*/ 2147483647 w 1426"/>
              <a:gd name="T17" fmla="*/ 2147483647 h 309"/>
              <a:gd name="T18" fmla="*/ 2147483647 w 1426"/>
              <a:gd name="T19" fmla="*/ 2147483647 h 309"/>
              <a:gd name="T20" fmla="*/ 2147483647 w 1426"/>
              <a:gd name="T21" fmla="*/ 2147483647 h 309"/>
              <a:gd name="T22" fmla="*/ 2147483647 w 1426"/>
              <a:gd name="T23" fmla="*/ 0 h 309"/>
              <a:gd name="T24" fmla="*/ 2147483647 w 1426"/>
              <a:gd name="T25" fmla="*/ 2147483647 h 309"/>
              <a:gd name="T26" fmla="*/ 2147483647 w 1426"/>
              <a:gd name="T27" fmla="*/ 2147483647 h 309"/>
              <a:gd name="T28" fmla="*/ 2147483647 w 1426"/>
              <a:gd name="T29" fmla="*/ 2147483647 h 309"/>
              <a:gd name="T30" fmla="*/ 2147483647 w 1426"/>
              <a:gd name="T31" fmla="*/ 2147483647 h 309"/>
              <a:gd name="T32" fmla="*/ 2147483647 w 1426"/>
              <a:gd name="T33" fmla="*/ 2147483647 h 309"/>
              <a:gd name="T34" fmla="*/ 2147483647 w 1426"/>
              <a:gd name="T35" fmla="*/ 2147483647 h 309"/>
              <a:gd name="T36" fmla="*/ 2147483647 w 1426"/>
              <a:gd name="T37" fmla="*/ 2147483647 h 309"/>
              <a:gd name="T38" fmla="*/ 2147483647 w 1426"/>
              <a:gd name="T39" fmla="*/ 2147483647 h 309"/>
              <a:gd name="T40" fmla="*/ 2147483647 w 1426"/>
              <a:gd name="T41" fmla="*/ 2147483647 h 309"/>
              <a:gd name="T42" fmla="*/ 2147483647 w 1426"/>
              <a:gd name="T43" fmla="*/ 2147483647 h 309"/>
              <a:gd name="T44" fmla="*/ 2147483647 w 1426"/>
              <a:gd name="T45" fmla="*/ 2147483647 h 309"/>
              <a:gd name="T46" fmla="*/ 2147483647 w 1426"/>
              <a:gd name="T47" fmla="*/ 2147483647 h 309"/>
              <a:gd name="T48" fmla="*/ 2147483647 w 1426"/>
              <a:gd name="T49" fmla="*/ 2147483647 h 309"/>
              <a:gd name="T50" fmla="*/ 2147483647 w 1426"/>
              <a:gd name="T51" fmla="*/ 2147483647 h 309"/>
              <a:gd name="T52" fmla="*/ 2147483647 w 1426"/>
              <a:gd name="T53" fmla="*/ 2147483647 h 309"/>
              <a:gd name="T54" fmla="*/ 2147483647 w 1426"/>
              <a:gd name="T55" fmla="*/ 2147483647 h 309"/>
              <a:gd name="T56" fmla="*/ 2147483647 w 1426"/>
              <a:gd name="T57" fmla="*/ 2147483647 h 309"/>
              <a:gd name="T58" fmla="*/ 2147483647 w 1426"/>
              <a:gd name="T59" fmla="*/ 2147483647 h 309"/>
              <a:gd name="T60" fmla="*/ 2147483647 w 1426"/>
              <a:gd name="T61" fmla="*/ 2147483647 h 309"/>
              <a:gd name="T62" fmla="*/ 2147483647 w 1426"/>
              <a:gd name="T63" fmla="*/ 2147483647 h 309"/>
              <a:gd name="T64" fmla="*/ 2147483647 w 1426"/>
              <a:gd name="T65" fmla="*/ 2147483647 h 309"/>
              <a:gd name="T66" fmla="*/ 2147483647 w 1426"/>
              <a:gd name="T67" fmla="*/ 2147483647 h 309"/>
              <a:gd name="T68" fmla="*/ 2147483647 w 1426"/>
              <a:gd name="T69" fmla="*/ 2147483647 h 309"/>
              <a:gd name="T70" fmla="*/ 2147483647 w 1426"/>
              <a:gd name="T71" fmla="*/ 2147483647 h 309"/>
              <a:gd name="T72" fmla="*/ 2147483647 w 1426"/>
              <a:gd name="T73" fmla="*/ 2147483647 h 309"/>
              <a:gd name="T74" fmla="*/ 2147483647 w 1426"/>
              <a:gd name="T75" fmla="*/ 2147483647 h 309"/>
              <a:gd name="T76" fmla="*/ 2147483647 w 1426"/>
              <a:gd name="T77" fmla="*/ 2147483647 h 309"/>
              <a:gd name="T78" fmla="*/ 2147483647 w 1426"/>
              <a:gd name="T79" fmla="*/ 2147483647 h 309"/>
              <a:gd name="T80" fmla="*/ 2147483647 w 1426"/>
              <a:gd name="T81" fmla="*/ 2147483647 h 309"/>
              <a:gd name="T82" fmla="*/ 2147483647 w 1426"/>
              <a:gd name="T83" fmla="*/ 2147483647 h 309"/>
              <a:gd name="T84" fmla="*/ 2147483647 w 1426"/>
              <a:gd name="T85" fmla="*/ 2147483647 h 309"/>
              <a:gd name="T86" fmla="*/ 2147483647 w 1426"/>
              <a:gd name="T87" fmla="*/ 2147483647 h 309"/>
              <a:gd name="T88" fmla="*/ 2147483647 w 1426"/>
              <a:gd name="T89" fmla="*/ 2147483647 h 309"/>
              <a:gd name="T90" fmla="*/ 2147483647 w 1426"/>
              <a:gd name="T91" fmla="*/ 2147483647 h 309"/>
              <a:gd name="T92" fmla="*/ 2147483647 w 1426"/>
              <a:gd name="T93" fmla="*/ 2147483647 h 309"/>
              <a:gd name="T94" fmla="*/ 2147483647 w 1426"/>
              <a:gd name="T95" fmla="*/ 2147483647 h 309"/>
              <a:gd name="T96" fmla="*/ 2147483647 w 1426"/>
              <a:gd name="T97" fmla="*/ 2147483647 h 309"/>
              <a:gd name="T98" fmla="*/ 2147483647 w 1426"/>
              <a:gd name="T99" fmla="*/ 2147483647 h 309"/>
              <a:gd name="T100" fmla="*/ 2147483647 w 1426"/>
              <a:gd name="T101" fmla="*/ 2147483647 h 309"/>
              <a:gd name="T102" fmla="*/ 2147483647 w 1426"/>
              <a:gd name="T103" fmla="*/ 2147483647 h 309"/>
              <a:gd name="T104" fmla="*/ 2147483647 w 1426"/>
              <a:gd name="T105" fmla="*/ 2147483647 h 309"/>
              <a:gd name="T106" fmla="*/ 2147483647 w 1426"/>
              <a:gd name="T107" fmla="*/ 2147483647 h 309"/>
              <a:gd name="T108" fmla="*/ 2147483647 w 1426"/>
              <a:gd name="T109" fmla="*/ 2147483647 h 309"/>
              <a:gd name="T110" fmla="*/ 2147483647 w 1426"/>
              <a:gd name="T111" fmla="*/ 2147483647 h 309"/>
              <a:gd name="T112" fmla="*/ 2147483647 w 1426"/>
              <a:gd name="T113" fmla="*/ 2147483647 h 309"/>
              <a:gd name="T114" fmla="*/ 2147483647 w 1426"/>
              <a:gd name="T115" fmla="*/ 2147483647 h 3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09"/>
              <a:gd name="T176" fmla="*/ 1426 w 1426"/>
              <a:gd name="T177" fmla="*/ 309 h 30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09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2"/>
                </a:lnTo>
                <a:lnTo>
                  <a:pt x="1423" y="290"/>
                </a:lnTo>
                <a:lnTo>
                  <a:pt x="1417" y="297"/>
                </a:lnTo>
                <a:lnTo>
                  <a:pt x="1409" y="303"/>
                </a:lnTo>
                <a:lnTo>
                  <a:pt x="1399" y="307"/>
                </a:lnTo>
                <a:lnTo>
                  <a:pt x="1390" y="309"/>
                </a:lnTo>
                <a:lnTo>
                  <a:pt x="1381" y="309"/>
                </a:lnTo>
                <a:lnTo>
                  <a:pt x="1374" y="306"/>
                </a:lnTo>
                <a:lnTo>
                  <a:pt x="1360" y="294"/>
                </a:lnTo>
                <a:lnTo>
                  <a:pt x="1347" y="278"/>
                </a:lnTo>
                <a:lnTo>
                  <a:pt x="1334" y="261"/>
                </a:lnTo>
                <a:lnTo>
                  <a:pt x="1322" y="242"/>
                </a:lnTo>
                <a:lnTo>
                  <a:pt x="1309" y="224"/>
                </a:lnTo>
                <a:lnTo>
                  <a:pt x="1296" y="209"/>
                </a:lnTo>
                <a:lnTo>
                  <a:pt x="1279" y="195"/>
                </a:lnTo>
                <a:lnTo>
                  <a:pt x="1262" y="187"/>
                </a:lnTo>
                <a:lnTo>
                  <a:pt x="1229" y="177"/>
                </a:lnTo>
                <a:lnTo>
                  <a:pt x="1194" y="166"/>
                </a:lnTo>
                <a:lnTo>
                  <a:pt x="1160" y="157"/>
                </a:lnTo>
                <a:lnTo>
                  <a:pt x="1125" y="148"/>
                </a:lnTo>
                <a:lnTo>
                  <a:pt x="1090" y="140"/>
                </a:lnTo>
                <a:lnTo>
                  <a:pt x="1055" y="131"/>
                </a:lnTo>
                <a:lnTo>
                  <a:pt x="1019" y="124"/>
                </a:lnTo>
                <a:lnTo>
                  <a:pt x="985" y="118"/>
                </a:lnTo>
                <a:lnTo>
                  <a:pt x="949" y="112"/>
                </a:lnTo>
                <a:lnTo>
                  <a:pt x="914" y="105"/>
                </a:lnTo>
                <a:lnTo>
                  <a:pt x="878" y="100"/>
                </a:lnTo>
                <a:lnTo>
                  <a:pt x="843" y="96"/>
                </a:lnTo>
                <a:lnTo>
                  <a:pt x="808" y="92"/>
                </a:lnTo>
                <a:lnTo>
                  <a:pt x="772" y="88"/>
                </a:lnTo>
                <a:lnTo>
                  <a:pt x="738" y="85"/>
                </a:lnTo>
                <a:lnTo>
                  <a:pt x="702" y="82"/>
                </a:lnTo>
                <a:lnTo>
                  <a:pt x="667" y="78"/>
                </a:lnTo>
                <a:lnTo>
                  <a:pt x="630" y="76"/>
                </a:lnTo>
                <a:lnTo>
                  <a:pt x="593" y="74"/>
                </a:lnTo>
                <a:lnTo>
                  <a:pt x="557" y="73"/>
                </a:lnTo>
                <a:lnTo>
                  <a:pt x="520" y="72"/>
                </a:lnTo>
                <a:lnTo>
                  <a:pt x="483" y="71"/>
                </a:lnTo>
                <a:lnTo>
                  <a:pt x="446" y="71"/>
                </a:lnTo>
                <a:lnTo>
                  <a:pt x="408" y="71"/>
                </a:lnTo>
                <a:lnTo>
                  <a:pt x="372" y="71"/>
                </a:lnTo>
                <a:lnTo>
                  <a:pt x="334" y="72"/>
                </a:lnTo>
                <a:lnTo>
                  <a:pt x="298" y="74"/>
                </a:lnTo>
                <a:lnTo>
                  <a:pt x="261" y="76"/>
                </a:lnTo>
                <a:lnTo>
                  <a:pt x="223" y="78"/>
                </a:lnTo>
                <a:lnTo>
                  <a:pt x="187" y="82"/>
                </a:lnTo>
                <a:lnTo>
                  <a:pt x="151" y="85"/>
                </a:lnTo>
                <a:lnTo>
                  <a:pt x="115" y="89"/>
                </a:lnTo>
                <a:lnTo>
                  <a:pt x="103" y="91"/>
                </a:lnTo>
                <a:lnTo>
                  <a:pt x="92" y="96"/>
                </a:lnTo>
                <a:lnTo>
                  <a:pt x="83" y="103"/>
                </a:lnTo>
                <a:lnTo>
                  <a:pt x="75" y="113"/>
                </a:lnTo>
                <a:lnTo>
                  <a:pt x="68" y="125"/>
                </a:lnTo>
                <a:lnTo>
                  <a:pt x="63" y="138"/>
                </a:lnTo>
                <a:lnTo>
                  <a:pt x="58" y="155"/>
                </a:lnTo>
                <a:lnTo>
                  <a:pt x="55" y="173"/>
                </a:lnTo>
                <a:lnTo>
                  <a:pt x="52" y="179"/>
                </a:lnTo>
                <a:lnTo>
                  <a:pt x="46" y="180"/>
                </a:lnTo>
                <a:lnTo>
                  <a:pt x="38" y="178"/>
                </a:lnTo>
                <a:lnTo>
                  <a:pt x="29" y="173"/>
                </a:lnTo>
                <a:lnTo>
                  <a:pt x="20" y="166"/>
                </a:lnTo>
                <a:lnTo>
                  <a:pt x="12" y="158"/>
                </a:lnTo>
                <a:lnTo>
                  <a:pt x="5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5" name="Freeform 283"/>
          <p:cNvSpPr>
            <a:spLocks/>
          </p:cNvSpPr>
          <p:nvPr/>
        </p:nvSpPr>
        <p:spPr bwMode="auto">
          <a:xfrm>
            <a:off x="6677025" y="2066925"/>
            <a:ext cx="227013" cy="41275"/>
          </a:xfrm>
          <a:custGeom>
            <a:avLst/>
            <a:gdLst>
              <a:gd name="T0" fmla="*/ 0 w 1426"/>
              <a:gd name="T1" fmla="*/ 2147483647 h 305"/>
              <a:gd name="T2" fmla="*/ 2147483647 w 1426"/>
              <a:gd name="T3" fmla="*/ 2147483647 h 305"/>
              <a:gd name="T4" fmla="*/ 2147483647 w 1426"/>
              <a:gd name="T5" fmla="*/ 2147483647 h 305"/>
              <a:gd name="T6" fmla="*/ 2147483647 w 1426"/>
              <a:gd name="T7" fmla="*/ 2147483647 h 305"/>
              <a:gd name="T8" fmla="*/ 2147483647 w 1426"/>
              <a:gd name="T9" fmla="*/ 2147483647 h 305"/>
              <a:gd name="T10" fmla="*/ 2147483647 w 1426"/>
              <a:gd name="T11" fmla="*/ 2147483647 h 305"/>
              <a:gd name="T12" fmla="*/ 2147483647 w 1426"/>
              <a:gd name="T13" fmla="*/ 2147483647 h 305"/>
              <a:gd name="T14" fmla="*/ 2147483647 w 1426"/>
              <a:gd name="T15" fmla="*/ 2147483647 h 305"/>
              <a:gd name="T16" fmla="*/ 2147483647 w 1426"/>
              <a:gd name="T17" fmla="*/ 2147483647 h 305"/>
              <a:gd name="T18" fmla="*/ 2147483647 w 1426"/>
              <a:gd name="T19" fmla="*/ 2147483647 h 305"/>
              <a:gd name="T20" fmla="*/ 2147483647 w 1426"/>
              <a:gd name="T21" fmla="*/ 2147483647 h 305"/>
              <a:gd name="T22" fmla="*/ 2147483647 w 1426"/>
              <a:gd name="T23" fmla="*/ 0 h 305"/>
              <a:gd name="T24" fmla="*/ 2147483647 w 1426"/>
              <a:gd name="T25" fmla="*/ 2147483647 h 305"/>
              <a:gd name="T26" fmla="*/ 2147483647 w 1426"/>
              <a:gd name="T27" fmla="*/ 2147483647 h 305"/>
              <a:gd name="T28" fmla="*/ 2147483647 w 1426"/>
              <a:gd name="T29" fmla="*/ 2147483647 h 305"/>
              <a:gd name="T30" fmla="*/ 2147483647 w 1426"/>
              <a:gd name="T31" fmla="*/ 2147483647 h 305"/>
              <a:gd name="T32" fmla="*/ 2147483647 w 1426"/>
              <a:gd name="T33" fmla="*/ 2147483647 h 305"/>
              <a:gd name="T34" fmla="*/ 2147483647 w 1426"/>
              <a:gd name="T35" fmla="*/ 2147483647 h 305"/>
              <a:gd name="T36" fmla="*/ 2147483647 w 1426"/>
              <a:gd name="T37" fmla="*/ 2147483647 h 305"/>
              <a:gd name="T38" fmla="*/ 2147483647 w 1426"/>
              <a:gd name="T39" fmla="*/ 2147483647 h 305"/>
              <a:gd name="T40" fmla="*/ 2147483647 w 1426"/>
              <a:gd name="T41" fmla="*/ 2147483647 h 305"/>
              <a:gd name="T42" fmla="*/ 2147483647 w 1426"/>
              <a:gd name="T43" fmla="*/ 2147483647 h 305"/>
              <a:gd name="T44" fmla="*/ 2147483647 w 1426"/>
              <a:gd name="T45" fmla="*/ 2147483647 h 305"/>
              <a:gd name="T46" fmla="*/ 2147483647 w 1426"/>
              <a:gd name="T47" fmla="*/ 2147483647 h 305"/>
              <a:gd name="T48" fmla="*/ 2147483647 w 1426"/>
              <a:gd name="T49" fmla="*/ 2147483647 h 305"/>
              <a:gd name="T50" fmla="*/ 2147483647 w 1426"/>
              <a:gd name="T51" fmla="*/ 2147483647 h 305"/>
              <a:gd name="T52" fmla="*/ 2147483647 w 1426"/>
              <a:gd name="T53" fmla="*/ 2147483647 h 305"/>
              <a:gd name="T54" fmla="*/ 2147483647 w 1426"/>
              <a:gd name="T55" fmla="*/ 2147483647 h 305"/>
              <a:gd name="T56" fmla="*/ 2147483647 w 1426"/>
              <a:gd name="T57" fmla="*/ 2147483647 h 305"/>
              <a:gd name="T58" fmla="*/ 2147483647 w 1426"/>
              <a:gd name="T59" fmla="*/ 2147483647 h 305"/>
              <a:gd name="T60" fmla="*/ 2147483647 w 1426"/>
              <a:gd name="T61" fmla="*/ 2147483647 h 305"/>
              <a:gd name="T62" fmla="*/ 2147483647 w 1426"/>
              <a:gd name="T63" fmla="*/ 2147483647 h 305"/>
              <a:gd name="T64" fmla="*/ 2147483647 w 1426"/>
              <a:gd name="T65" fmla="*/ 2147483647 h 305"/>
              <a:gd name="T66" fmla="*/ 2147483647 w 1426"/>
              <a:gd name="T67" fmla="*/ 2147483647 h 305"/>
              <a:gd name="T68" fmla="*/ 2147483647 w 1426"/>
              <a:gd name="T69" fmla="*/ 2147483647 h 305"/>
              <a:gd name="T70" fmla="*/ 2147483647 w 1426"/>
              <a:gd name="T71" fmla="*/ 2147483647 h 305"/>
              <a:gd name="T72" fmla="*/ 2147483647 w 1426"/>
              <a:gd name="T73" fmla="*/ 2147483647 h 305"/>
              <a:gd name="T74" fmla="*/ 2147483647 w 1426"/>
              <a:gd name="T75" fmla="*/ 2147483647 h 305"/>
              <a:gd name="T76" fmla="*/ 2147483647 w 1426"/>
              <a:gd name="T77" fmla="*/ 2147483647 h 305"/>
              <a:gd name="T78" fmla="*/ 2147483647 w 1426"/>
              <a:gd name="T79" fmla="*/ 2147483647 h 305"/>
              <a:gd name="T80" fmla="*/ 2147483647 w 1426"/>
              <a:gd name="T81" fmla="*/ 2147483647 h 305"/>
              <a:gd name="T82" fmla="*/ 2147483647 w 1426"/>
              <a:gd name="T83" fmla="*/ 2147483647 h 305"/>
              <a:gd name="T84" fmla="*/ 2147483647 w 1426"/>
              <a:gd name="T85" fmla="*/ 2147483647 h 305"/>
              <a:gd name="T86" fmla="*/ 2147483647 w 1426"/>
              <a:gd name="T87" fmla="*/ 2147483647 h 305"/>
              <a:gd name="T88" fmla="*/ 2147483647 w 1426"/>
              <a:gd name="T89" fmla="*/ 2147483647 h 305"/>
              <a:gd name="T90" fmla="*/ 2147483647 w 1426"/>
              <a:gd name="T91" fmla="*/ 2147483647 h 305"/>
              <a:gd name="T92" fmla="*/ 2147483647 w 1426"/>
              <a:gd name="T93" fmla="*/ 2147483647 h 305"/>
              <a:gd name="T94" fmla="*/ 2147483647 w 1426"/>
              <a:gd name="T95" fmla="*/ 2147483647 h 305"/>
              <a:gd name="T96" fmla="*/ 2147483647 w 1426"/>
              <a:gd name="T97" fmla="*/ 2147483647 h 305"/>
              <a:gd name="T98" fmla="*/ 2147483647 w 1426"/>
              <a:gd name="T99" fmla="*/ 2147483647 h 305"/>
              <a:gd name="T100" fmla="*/ 2147483647 w 1426"/>
              <a:gd name="T101" fmla="*/ 2147483647 h 305"/>
              <a:gd name="T102" fmla="*/ 2147483647 w 1426"/>
              <a:gd name="T103" fmla="*/ 2147483647 h 305"/>
              <a:gd name="T104" fmla="*/ 2147483647 w 1426"/>
              <a:gd name="T105" fmla="*/ 2147483647 h 305"/>
              <a:gd name="T106" fmla="*/ 2147483647 w 1426"/>
              <a:gd name="T107" fmla="*/ 2147483647 h 305"/>
              <a:gd name="T108" fmla="*/ 2147483647 w 1426"/>
              <a:gd name="T109" fmla="*/ 2147483647 h 305"/>
              <a:gd name="T110" fmla="*/ 2147483647 w 1426"/>
              <a:gd name="T111" fmla="*/ 2147483647 h 305"/>
              <a:gd name="T112" fmla="*/ 2147483647 w 1426"/>
              <a:gd name="T113" fmla="*/ 2147483647 h 305"/>
              <a:gd name="T114" fmla="*/ 2147483647 w 1426"/>
              <a:gd name="T115" fmla="*/ 2147483647 h 30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05"/>
              <a:gd name="T176" fmla="*/ 1426 w 1426"/>
              <a:gd name="T177" fmla="*/ 305 h 30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05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2"/>
                </a:lnTo>
                <a:lnTo>
                  <a:pt x="1423" y="290"/>
                </a:lnTo>
                <a:lnTo>
                  <a:pt x="1418" y="296"/>
                </a:lnTo>
                <a:lnTo>
                  <a:pt x="1410" y="300"/>
                </a:lnTo>
                <a:lnTo>
                  <a:pt x="1401" y="304"/>
                </a:lnTo>
                <a:lnTo>
                  <a:pt x="1393" y="305"/>
                </a:lnTo>
                <a:lnTo>
                  <a:pt x="1385" y="304"/>
                </a:lnTo>
                <a:lnTo>
                  <a:pt x="1379" y="301"/>
                </a:lnTo>
                <a:lnTo>
                  <a:pt x="1366" y="285"/>
                </a:lnTo>
                <a:lnTo>
                  <a:pt x="1353" y="268"/>
                </a:lnTo>
                <a:lnTo>
                  <a:pt x="1340" y="250"/>
                </a:lnTo>
                <a:lnTo>
                  <a:pt x="1328" y="232"/>
                </a:lnTo>
                <a:lnTo>
                  <a:pt x="1314" y="214"/>
                </a:lnTo>
                <a:lnTo>
                  <a:pt x="1300" y="199"/>
                </a:lnTo>
                <a:lnTo>
                  <a:pt x="1285" y="186"/>
                </a:lnTo>
                <a:lnTo>
                  <a:pt x="1267" y="178"/>
                </a:lnTo>
                <a:lnTo>
                  <a:pt x="1234" y="166"/>
                </a:lnTo>
                <a:lnTo>
                  <a:pt x="1199" y="156"/>
                </a:lnTo>
                <a:lnTo>
                  <a:pt x="1165" y="147"/>
                </a:lnTo>
                <a:lnTo>
                  <a:pt x="1129" y="137"/>
                </a:lnTo>
                <a:lnTo>
                  <a:pt x="1093" y="129"/>
                </a:lnTo>
                <a:lnTo>
                  <a:pt x="1058" y="122"/>
                </a:lnTo>
                <a:lnTo>
                  <a:pt x="1022" y="115"/>
                </a:lnTo>
                <a:lnTo>
                  <a:pt x="987" y="107"/>
                </a:lnTo>
                <a:lnTo>
                  <a:pt x="951" y="101"/>
                </a:lnTo>
                <a:lnTo>
                  <a:pt x="915" y="95"/>
                </a:lnTo>
                <a:lnTo>
                  <a:pt x="879" y="90"/>
                </a:lnTo>
                <a:lnTo>
                  <a:pt x="844" y="86"/>
                </a:lnTo>
                <a:lnTo>
                  <a:pt x="809" y="82"/>
                </a:lnTo>
                <a:lnTo>
                  <a:pt x="773" y="77"/>
                </a:lnTo>
                <a:lnTo>
                  <a:pt x="738" y="74"/>
                </a:lnTo>
                <a:lnTo>
                  <a:pt x="702" y="71"/>
                </a:lnTo>
                <a:lnTo>
                  <a:pt x="666" y="69"/>
                </a:lnTo>
                <a:lnTo>
                  <a:pt x="629" y="67"/>
                </a:lnTo>
                <a:lnTo>
                  <a:pt x="591" y="65"/>
                </a:lnTo>
                <a:lnTo>
                  <a:pt x="555" y="64"/>
                </a:lnTo>
                <a:lnTo>
                  <a:pt x="517" y="63"/>
                </a:lnTo>
                <a:lnTo>
                  <a:pt x="480" y="62"/>
                </a:lnTo>
                <a:lnTo>
                  <a:pt x="442" y="62"/>
                </a:lnTo>
                <a:lnTo>
                  <a:pt x="404" y="62"/>
                </a:lnTo>
                <a:lnTo>
                  <a:pt x="367" y="63"/>
                </a:lnTo>
                <a:lnTo>
                  <a:pt x="329" y="64"/>
                </a:lnTo>
                <a:lnTo>
                  <a:pt x="292" y="66"/>
                </a:lnTo>
                <a:lnTo>
                  <a:pt x="254" y="68"/>
                </a:lnTo>
                <a:lnTo>
                  <a:pt x="217" y="71"/>
                </a:lnTo>
                <a:lnTo>
                  <a:pt x="181" y="74"/>
                </a:lnTo>
                <a:lnTo>
                  <a:pt x="144" y="77"/>
                </a:lnTo>
                <a:lnTo>
                  <a:pt x="108" y="82"/>
                </a:lnTo>
                <a:lnTo>
                  <a:pt x="95" y="84"/>
                </a:lnTo>
                <a:lnTo>
                  <a:pt x="85" y="89"/>
                </a:lnTo>
                <a:lnTo>
                  <a:pt x="76" y="96"/>
                </a:lnTo>
                <a:lnTo>
                  <a:pt x="69" y="106"/>
                </a:lnTo>
                <a:lnTo>
                  <a:pt x="62" y="119"/>
                </a:lnTo>
                <a:lnTo>
                  <a:pt x="57" y="133"/>
                </a:lnTo>
                <a:lnTo>
                  <a:pt x="53" y="150"/>
                </a:lnTo>
                <a:lnTo>
                  <a:pt x="50" y="167"/>
                </a:lnTo>
                <a:lnTo>
                  <a:pt x="47" y="174"/>
                </a:lnTo>
                <a:lnTo>
                  <a:pt x="41" y="176"/>
                </a:lnTo>
                <a:lnTo>
                  <a:pt x="33" y="175"/>
                </a:lnTo>
                <a:lnTo>
                  <a:pt x="26" y="171"/>
                </a:lnTo>
                <a:lnTo>
                  <a:pt x="18" y="164"/>
                </a:lnTo>
                <a:lnTo>
                  <a:pt x="11" y="157"/>
                </a:lnTo>
                <a:lnTo>
                  <a:pt x="5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9BA3A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6" name="Freeform 284"/>
          <p:cNvSpPr>
            <a:spLocks/>
          </p:cNvSpPr>
          <p:nvPr/>
        </p:nvSpPr>
        <p:spPr bwMode="auto">
          <a:xfrm>
            <a:off x="6677025" y="2066925"/>
            <a:ext cx="227013" cy="39688"/>
          </a:xfrm>
          <a:custGeom>
            <a:avLst/>
            <a:gdLst>
              <a:gd name="T0" fmla="*/ 0 w 1426"/>
              <a:gd name="T1" fmla="*/ 2147483647 h 300"/>
              <a:gd name="T2" fmla="*/ 2147483647 w 1426"/>
              <a:gd name="T3" fmla="*/ 2147483647 h 300"/>
              <a:gd name="T4" fmla="*/ 2147483647 w 1426"/>
              <a:gd name="T5" fmla="*/ 2147483647 h 300"/>
              <a:gd name="T6" fmla="*/ 2147483647 w 1426"/>
              <a:gd name="T7" fmla="*/ 2147483647 h 300"/>
              <a:gd name="T8" fmla="*/ 2147483647 w 1426"/>
              <a:gd name="T9" fmla="*/ 2147483647 h 300"/>
              <a:gd name="T10" fmla="*/ 2147483647 w 1426"/>
              <a:gd name="T11" fmla="*/ 2147483647 h 300"/>
              <a:gd name="T12" fmla="*/ 2147483647 w 1426"/>
              <a:gd name="T13" fmla="*/ 2147483647 h 300"/>
              <a:gd name="T14" fmla="*/ 2147483647 w 1426"/>
              <a:gd name="T15" fmla="*/ 2147483647 h 300"/>
              <a:gd name="T16" fmla="*/ 2147483647 w 1426"/>
              <a:gd name="T17" fmla="*/ 2147483647 h 300"/>
              <a:gd name="T18" fmla="*/ 2147483647 w 1426"/>
              <a:gd name="T19" fmla="*/ 2147483647 h 300"/>
              <a:gd name="T20" fmla="*/ 2147483647 w 1426"/>
              <a:gd name="T21" fmla="*/ 2147483647 h 300"/>
              <a:gd name="T22" fmla="*/ 2147483647 w 1426"/>
              <a:gd name="T23" fmla="*/ 0 h 300"/>
              <a:gd name="T24" fmla="*/ 2147483647 w 1426"/>
              <a:gd name="T25" fmla="*/ 2147483647 h 300"/>
              <a:gd name="T26" fmla="*/ 2147483647 w 1426"/>
              <a:gd name="T27" fmla="*/ 2147483647 h 300"/>
              <a:gd name="T28" fmla="*/ 2147483647 w 1426"/>
              <a:gd name="T29" fmla="*/ 2147483647 h 300"/>
              <a:gd name="T30" fmla="*/ 2147483647 w 1426"/>
              <a:gd name="T31" fmla="*/ 2147483647 h 300"/>
              <a:gd name="T32" fmla="*/ 2147483647 w 1426"/>
              <a:gd name="T33" fmla="*/ 2147483647 h 300"/>
              <a:gd name="T34" fmla="*/ 2147483647 w 1426"/>
              <a:gd name="T35" fmla="*/ 2147483647 h 300"/>
              <a:gd name="T36" fmla="*/ 2147483647 w 1426"/>
              <a:gd name="T37" fmla="*/ 2147483647 h 300"/>
              <a:gd name="T38" fmla="*/ 2147483647 w 1426"/>
              <a:gd name="T39" fmla="*/ 2147483647 h 300"/>
              <a:gd name="T40" fmla="*/ 2147483647 w 1426"/>
              <a:gd name="T41" fmla="*/ 2147483647 h 300"/>
              <a:gd name="T42" fmla="*/ 2147483647 w 1426"/>
              <a:gd name="T43" fmla="*/ 2147483647 h 300"/>
              <a:gd name="T44" fmla="*/ 2147483647 w 1426"/>
              <a:gd name="T45" fmla="*/ 2147483647 h 300"/>
              <a:gd name="T46" fmla="*/ 2147483647 w 1426"/>
              <a:gd name="T47" fmla="*/ 2147483647 h 300"/>
              <a:gd name="T48" fmla="*/ 2147483647 w 1426"/>
              <a:gd name="T49" fmla="*/ 2147483647 h 300"/>
              <a:gd name="T50" fmla="*/ 2147483647 w 1426"/>
              <a:gd name="T51" fmla="*/ 2147483647 h 300"/>
              <a:gd name="T52" fmla="*/ 2147483647 w 1426"/>
              <a:gd name="T53" fmla="*/ 2147483647 h 300"/>
              <a:gd name="T54" fmla="*/ 2147483647 w 1426"/>
              <a:gd name="T55" fmla="*/ 2147483647 h 300"/>
              <a:gd name="T56" fmla="*/ 2147483647 w 1426"/>
              <a:gd name="T57" fmla="*/ 2147483647 h 300"/>
              <a:gd name="T58" fmla="*/ 2147483647 w 1426"/>
              <a:gd name="T59" fmla="*/ 2147483647 h 300"/>
              <a:gd name="T60" fmla="*/ 2147483647 w 1426"/>
              <a:gd name="T61" fmla="*/ 2147483647 h 300"/>
              <a:gd name="T62" fmla="*/ 2147483647 w 1426"/>
              <a:gd name="T63" fmla="*/ 2147483647 h 300"/>
              <a:gd name="T64" fmla="*/ 2147483647 w 1426"/>
              <a:gd name="T65" fmla="*/ 2147483647 h 300"/>
              <a:gd name="T66" fmla="*/ 2147483647 w 1426"/>
              <a:gd name="T67" fmla="*/ 2147483647 h 300"/>
              <a:gd name="T68" fmla="*/ 2147483647 w 1426"/>
              <a:gd name="T69" fmla="*/ 2147483647 h 300"/>
              <a:gd name="T70" fmla="*/ 2147483647 w 1426"/>
              <a:gd name="T71" fmla="*/ 2147483647 h 300"/>
              <a:gd name="T72" fmla="*/ 2147483647 w 1426"/>
              <a:gd name="T73" fmla="*/ 2147483647 h 300"/>
              <a:gd name="T74" fmla="*/ 2147483647 w 1426"/>
              <a:gd name="T75" fmla="*/ 2147483647 h 300"/>
              <a:gd name="T76" fmla="*/ 2147483647 w 1426"/>
              <a:gd name="T77" fmla="*/ 2147483647 h 300"/>
              <a:gd name="T78" fmla="*/ 2147483647 w 1426"/>
              <a:gd name="T79" fmla="*/ 2147483647 h 300"/>
              <a:gd name="T80" fmla="*/ 2147483647 w 1426"/>
              <a:gd name="T81" fmla="*/ 2147483647 h 300"/>
              <a:gd name="T82" fmla="*/ 2147483647 w 1426"/>
              <a:gd name="T83" fmla="*/ 2147483647 h 300"/>
              <a:gd name="T84" fmla="*/ 2147483647 w 1426"/>
              <a:gd name="T85" fmla="*/ 2147483647 h 300"/>
              <a:gd name="T86" fmla="*/ 2147483647 w 1426"/>
              <a:gd name="T87" fmla="*/ 2147483647 h 300"/>
              <a:gd name="T88" fmla="*/ 2147483647 w 1426"/>
              <a:gd name="T89" fmla="*/ 2147483647 h 300"/>
              <a:gd name="T90" fmla="*/ 2147483647 w 1426"/>
              <a:gd name="T91" fmla="*/ 2147483647 h 300"/>
              <a:gd name="T92" fmla="*/ 2147483647 w 1426"/>
              <a:gd name="T93" fmla="*/ 2147483647 h 300"/>
              <a:gd name="T94" fmla="*/ 2147483647 w 1426"/>
              <a:gd name="T95" fmla="*/ 2147483647 h 300"/>
              <a:gd name="T96" fmla="*/ 2147483647 w 1426"/>
              <a:gd name="T97" fmla="*/ 2147483647 h 300"/>
              <a:gd name="T98" fmla="*/ 2147483647 w 1426"/>
              <a:gd name="T99" fmla="*/ 2147483647 h 300"/>
              <a:gd name="T100" fmla="*/ 2147483647 w 1426"/>
              <a:gd name="T101" fmla="*/ 2147483647 h 300"/>
              <a:gd name="T102" fmla="*/ 2147483647 w 1426"/>
              <a:gd name="T103" fmla="*/ 2147483647 h 300"/>
              <a:gd name="T104" fmla="*/ 2147483647 w 1426"/>
              <a:gd name="T105" fmla="*/ 2147483647 h 300"/>
              <a:gd name="T106" fmla="*/ 2147483647 w 1426"/>
              <a:gd name="T107" fmla="*/ 2147483647 h 300"/>
              <a:gd name="T108" fmla="*/ 2147483647 w 1426"/>
              <a:gd name="T109" fmla="*/ 2147483647 h 300"/>
              <a:gd name="T110" fmla="*/ 2147483647 w 1426"/>
              <a:gd name="T111" fmla="*/ 2147483647 h 300"/>
              <a:gd name="T112" fmla="*/ 2147483647 w 1426"/>
              <a:gd name="T113" fmla="*/ 2147483647 h 300"/>
              <a:gd name="T114" fmla="*/ 2147483647 w 1426"/>
              <a:gd name="T115" fmla="*/ 2147483647 h 3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00"/>
              <a:gd name="T176" fmla="*/ 1426 w 1426"/>
              <a:gd name="T177" fmla="*/ 300 h 3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00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1"/>
                </a:lnTo>
                <a:lnTo>
                  <a:pt x="1423" y="289"/>
                </a:lnTo>
                <a:lnTo>
                  <a:pt x="1419" y="294"/>
                </a:lnTo>
                <a:lnTo>
                  <a:pt x="1412" y="298"/>
                </a:lnTo>
                <a:lnTo>
                  <a:pt x="1404" y="300"/>
                </a:lnTo>
                <a:lnTo>
                  <a:pt x="1396" y="300"/>
                </a:lnTo>
                <a:lnTo>
                  <a:pt x="1389" y="298"/>
                </a:lnTo>
                <a:lnTo>
                  <a:pt x="1384" y="294"/>
                </a:lnTo>
                <a:lnTo>
                  <a:pt x="1373" y="277"/>
                </a:lnTo>
                <a:lnTo>
                  <a:pt x="1361" y="259"/>
                </a:lnTo>
                <a:lnTo>
                  <a:pt x="1349" y="240"/>
                </a:lnTo>
                <a:lnTo>
                  <a:pt x="1335" y="221"/>
                </a:lnTo>
                <a:lnTo>
                  <a:pt x="1321" y="205"/>
                </a:lnTo>
                <a:lnTo>
                  <a:pt x="1305" y="190"/>
                </a:lnTo>
                <a:lnTo>
                  <a:pt x="1288" y="178"/>
                </a:lnTo>
                <a:lnTo>
                  <a:pt x="1269" y="171"/>
                </a:lnTo>
                <a:lnTo>
                  <a:pt x="1236" y="159"/>
                </a:lnTo>
                <a:lnTo>
                  <a:pt x="1202" y="149"/>
                </a:lnTo>
                <a:lnTo>
                  <a:pt x="1168" y="140"/>
                </a:lnTo>
                <a:lnTo>
                  <a:pt x="1132" y="130"/>
                </a:lnTo>
                <a:lnTo>
                  <a:pt x="1097" y="121"/>
                </a:lnTo>
                <a:lnTo>
                  <a:pt x="1061" y="113"/>
                </a:lnTo>
                <a:lnTo>
                  <a:pt x="1025" y="105"/>
                </a:lnTo>
                <a:lnTo>
                  <a:pt x="989" y="97"/>
                </a:lnTo>
                <a:lnTo>
                  <a:pt x="953" y="91"/>
                </a:lnTo>
                <a:lnTo>
                  <a:pt x="917" y="85"/>
                </a:lnTo>
                <a:lnTo>
                  <a:pt x="880" y="79"/>
                </a:lnTo>
                <a:lnTo>
                  <a:pt x="845" y="74"/>
                </a:lnTo>
                <a:lnTo>
                  <a:pt x="809" y="69"/>
                </a:lnTo>
                <a:lnTo>
                  <a:pt x="773" y="65"/>
                </a:lnTo>
                <a:lnTo>
                  <a:pt x="738" y="62"/>
                </a:lnTo>
                <a:lnTo>
                  <a:pt x="702" y="59"/>
                </a:lnTo>
                <a:lnTo>
                  <a:pt x="666" y="57"/>
                </a:lnTo>
                <a:lnTo>
                  <a:pt x="628" y="55"/>
                </a:lnTo>
                <a:lnTo>
                  <a:pt x="591" y="53"/>
                </a:lnTo>
                <a:lnTo>
                  <a:pt x="554" y="52"/>
                </a:lnTo>
                <a:lnTo>
                  <a:pt x="515" y="52"/>
                </a:lnTo>
                <a:lnTo>
                  <a:pt x="478" y="52"/>
                </a:lnTo>
                <a:lnTo>
                  <a:pt x="439" y="52"/>
                </a:lnTo>
                <a:lnTo>
                  <a:pt x="400" y="53"/>
                </a:lnTo>
                <a:lnTo>
                  <a:pt x="363" y="54"/>
                </a:lnTo>
                <a:lnTo>
                  <a:pt x="324" y="56"/>
                </a:lnTo>
                <a:lnTo>
                  <a:pt x="286" y="58"/>
                </a:lnTo>
                <a:lnTo>
                  <a:pt x="248" y="60"/>
                </a:lnTo>
                <a:lnTo>
                  <a:pt x="210" y="63"/>
                </a:lnTo>
                <a:lnTo>
                  <a:pt x="174" y="66"/>
                </a:lnTo>
                <a:lnTo>
                  <a:pt x="137" y="69"/>
                </a:lnTo>
                <a:lnTo>
                  <a:pt x="100" y="73"/>
                </a:lnTo>
                <a:lnTo>
                  <a:pt x="88" y="76"/>
                </a:lnTo>
                <a:lnTo>
                  <a:pt x="78" y="82"/>
                </a:lnTo>
                <a:lnTo>
                  <a:pt x="69" y="89"/>
                </a:lnTo>
                <a:lnTo>
                  <a:pt x="62" y="99"/>
                </a:lnTo>
                <a:lnTo>
                  <a:pt x="55" y="113"/>
                </a:lnTo>
                <a:lnTo>
                  <a:pt x="50" y="127"/>
                </a:lnTo>
                <a:lnTo>
                  <a:pt x="46" y="144"/>
                </a:lnTo>
                <a:lnTo>
                  <a:pt x="43" y="162"/>
                </a:lnTo>
                <a:lnTo>
                  <a:pt x="41" y="167"/>
                </a:lnTo>
                <a:lnTo>
                  <a:pt x="35" y="171"/>
                </a:lnTo>
                <a:lnTo>
                  <a:pt x="30" y="170"/>
                </a:lnTo>
                <a:lnTo>
                  <a:pt x="23" y="166"/>
                </a:lnTo>
                <a:lnTo>
                  <a:pt x="16" y="162"/>
                </a:lnTo>
                <a:lnTo>
                  <a:pt x="10" y="156"/>
                </a:lnTo>
                <a:lnTo>
                  <a:pt x="5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A3AB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7" name="Freeform 285"/>
          <p:cNvSpPr>
            <a:spLocks/>
          </p:cNvSpPr>
          <p:nvPr/>
        </p:nvSpPr>
        <p:spPr bwMode="auto">
          <a:xfrm>
            <a:off x="6677025" y="2066925"/>
            <a:ext cx="227013" cy="39688"/>
          </a:xfrm>
          <a:custGeom>
            <a:avLst/>
            <a:gdLst>
              <a:gd name="T0" fmla="*/ 0 w 1426"/>
              <a:gd name="T1" fmla="*/ 2147483647 h 296"/>
              <a:gd name="T2" fmla="*/ 2147483647 w 1426"/>
              <a:gd name="T3" fmla="*/ 2147483647 h 296"/>
              <a:gd name="T4" fmla="*/ 2147483647 w 1426"/>
              <a:gd name="T5" fmla="*/ 2147483647 h 296"/>
              <a:gd name="T6" fmla="*/ 2147483647 w 1426"/>
              <a:gd name="T7" fmla="*/ 2147483647 h 296"/>
              <a:gd name="T8" fmla="*/ 2147483647 w 1426"/>
              <a:gd name="T9" fmla="*/ 2147483647 h 296"/>
              <a:gd name="T10" fmla="*/ 2147483647 w 1426"/>
              <a:gd name="T11" fmla="*/ 2147483647 h 296"/>
              <a:gd name="T12" fmla="*/ 2147483647 w 1426"/>
              <a:gd name="T13" fmla="*/ 2147483647 h 296"/>
              <a:gd name="T14" fmla="*/ 2147483647 w 1426"/>
              <a:gd name="T15" fmla="*/ 2147483647 h 296"/>
              <a:gd name="T16" fmla="*/ 2147483647 w 1426"/>
              <a:gd name="T17" fmla="*/ 2147483647 h 296"/>
              <a:gd name="T18" fmla="*/ 2147483647 w 1426"/>
              <a:gd name="T19" fmla="*/ 2147483647 h 296"/>
              <a:gd name="T20" fmla="*/ 2147483647 w 1426"/>
              <a:gd name="T21" fmla="*/ 2147483647 h 296"/>
              <a:gd name="T22" fmla="*/ 2147483647 w 1426"/>
              <a:gd name="T23" fmla="*/ 0 h 296"/>
              <a:gd name="T24" fmla="*/ 2147483647 w 1426"/>
              <a:gd name="T25" fmla="*/ 2147483647 h 296"/>
              <a:gd name="T26" fmla="*/ 2147483647 w 1426"/>
              <a:gd name="T27" fmla="*/ 2147483647 h 296"/>
              <a:gd name="T28" fmla="*/ 2147483647 w 1426"/>
              <a:gd name="T29" fmla="*/ 2147483647 h 296"/>
              <a:gd name="T30" fmla="*/ 2147483647 w 1426"/>
              <a:gd name="T31" fmla="*/ 2147483647 h 296"/>
              <a:gd name="T32" fmla="*/ 2147483647 w 1426"/>
              <a:gd name="T33" fmla="*/ 2147483647 h 296"/>
              <a:gd name="T34" fmla="*/ 2147483647 w 1426"/>
              <a:gd name="T35" fmla="*/ 2147483647 h 296"/>
              <a:gd name="T36" fmla="*/ 2147483647 w 1426"/>
              <a:gd name="T37" fmla="*/ 2147483647 h 296"/>
              <a:gd name="T38" fmla="*/ 2147483647 w 1426"/>
              <a:gd name="T39" fmla="*/ 2147483647 h 296"/>
              <a:gd name="T40" fmla="*/ 2147483647 w 1426"/>
              <a:gd name="T41" fmla="*/ 2147483647 h 296"/>
              <a:gd name="T42" fmla="*/ 2147483647 w 1426"/>
              <a:gd name="T43" fmla="*/ 2147483647 h 296"/>
              <a:gd name="T44" fmla="*/ 2147483647 w 1426"/>
              <a:gd name="T45" fmla="*/ 2147483647 h 296"/>
              <a:gd name="T46" fmla="*/ 2147483647 w 1426"/>
              <a:gd name="T47" fmla="*/ 2147483647 h 296"/>
              <a:gd name="T48" fmla="*/ 2147483647 w 1426"/>
              <a:gd name="T49" fmla="*/ 2147483647 h 296"/>
              <a:gd name="T50" fmla="*/ 2147483647 w 1426"/>
              <a:gd name="T51" fmla="*/ 2147483647 h 296"/>
              <a:gd name="T52" fmla="*/ 2147483647 w 1426"/>
              <a:gd name="T53" fmla="*/ 2147483647 h 296"/>
              <a:gd name="T54" fmla="*/ 2147483647 w 1426"/>
              <a:gd name="T55" fmla="*/ 2147483647 h 296"/>
              <a:gd name="T56" fmla="*/ 2147483647 w 1426"/>
              <a:gd name="T57" fmla="*/ 2147483647 h 296"/>
              <a:gd name="T58" fmla="*/ 2147483647 w 1426"/>
              <a:gd name="T59" fmla="*/ 2147483647 h 296"/>
              <a:gd name="T60" fmla="*/ 2147483647 w 1426"/>
              <a:gd name="T61" fmla="*/ 2147483647 h 296"/>
              <a:gd name="T62" fmla="*/ 2147483647 w 1426"/>
              <a:gd name="T63" fmla="*/ 2147483647 h 296"/>
              <a:gd name="T64" fmla="*/ 2147483647 w 1426"/>
              <a:gd name="T65" fmla="*/ 2147483647 h 296"/>
              <a:gd name="T66" fmla="*/ 2147483647 w 1426"/>
              <a:gd name="T67" fmla="*/ 2147483647 h 296"/>
              <a:gd name="T68" fmla="*/ 2147483647 w 1426"/>
              <a:gd name="T69" fmla="*/ 2147483647 h 296"/>
              <a:gd name="T70" fmla="*/ 2147483647 w 1426"/>
              <a:gd name="T71" fmla="*/ 2147483647 h 296"/>
              <a:gd name="T72" fmla="*/ 2147483647 w 1426"/>
              <a:gd name="T73" fmla="*/ 2147483647 h 296"/>
              <a:gd name="T74" fmla="*/ 2147483647 w 1426"/>
              <a:gd name="T75" fmla="*/ 2147483647 h 296"/>
              <a:gd name="T76" fmla="*/ 2147483647 w 1426"/>
              <a:gd name="T77" fmla="*/ 2147483647 h 296"/>
              <a:gd name="T78" fmla="*/ 2147483647 w 1426"/>
              <a:gd name="T79" fmla="*/ 2147483647 h 296"/>
              <a:gd name="T80" fmla="*/ 2147483647 w 1426"/>
              <a:gd name="T81" fmla="*/ 2147483647 h 296"/>
              <a:gd name="T82" fmla="*/ 2147483647 w 1426"/>
              <a:gd name="T83" fmla="*/ 2147483647 h 296"/>
              <a:gd name="T84" fmla="*/ 2147483647 w 1426"/>
              <a:gd name="T85" fmla="*/ 2147483647 h 296"/>
              <a:gd name="T86" fmla="*/ 2147483647 w 1426"/>
              <a:gd name="T87" fmla="*/ 2147483647 h 296"/>
              <a:gd name="T88" fmla="*/ 2147483647 w 1426"/>
              <a:gd name="T89" fmla="*/ 2147483647 h 296"/>
              <a:gd name="T90" fmla="*/ 2147483647 w 1426"/>
              <a:gd name="T91" fmla="*/ 2147483647 h 296"/>
              <a:gd name="T92" fmla="*/ 2147483647 w 1426"/>
              <a:gd name="T93" fmla="*/ 2147483647 h 296"/>
              <a:gd name="T94" fmla="*/ 2147483647 w 1426"/>
              <a:gd name="T95" fmla="*/ 2147483647 h 296"/>
              <a:gd name="T96" fmla="*/ 2147483647 w 1426"/>
              <a:gd name="T97" fmla="*/ 2147483647 h 296"/>
              <a:gd name="T98" fmla="*/ 2147483647 w 1426"/>
              <a:gd name="T99" fmla="*/ 2147483647 h 296"/>
              <a:gd name="T100" fmla="*/ 2147483647 w 1426"/>
              <a:gd name="T101" fmla="*/ 2147483647 h 296"/>
              <a:gd name="T102" fmla="*/ 2147483647 w 1426"/>
              <a:gd name="T103" fmla="*/ 2147483647 h 296"/>
              <a:gd name="T104" fmla="*/ 2147483647 w 1426"/>
              <a:gd name="T105" fmla="*/ 2147483647 h 296"/>
              <a:gd name="T106" fmla="*/ 2147483647 w 1426"/>
              <a:gd name="T107" fmla="*/ 2147483647 h 296"/>
              <a:gd name="T108" fmla="*/ 2147483647 w 1426"/>
              <a:gd name="T109" fmla="*/ 2147483647 h 296"/>
              <a:gd name="T110" fmla="*/ 2147483647 w 1426"/>
              <a:gd name="T111" fmla="*/ 2147483647 h 296"/>
              <a:gd name="T112" fmla="*/ 2147483647 w 1426"/>
              <a:gd name="T113" fmla="*/ 2147483647 h 296"/>
              <a:gd name="T114" fmla="*/ 2147483647 w 1426"/>
              <a:gd name="T115" fmla="*/ 2147483647 h 2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296"/>
              <a:gd name="T176" fmla="*/ 1426 w 1426"/>
              <a:gd name="T177" fmla="*/ 296 h 2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296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1"/>
                </a:lnTo>
                <a:lnTo>
                  <a:pt x="1423" y="288"/>
                </a:lnTo>
                <a:lnTo>
                  <a:pt x="1419" y="293"/>
                </a:lnTo>
                <a:lnTo>
                  <a:pt x="1412" y="295"/>
                </a:lnTo>
                <a:lnTo>
                  <a:pt x="1404" y="296"/>
                </a:lnTo>
                <a:lnTo>
                  <a:pt x="1397" y="295"/>
                </a:lnTo>
                <a:lnTo>
                  <a:pt x="1391" y="292"/>
                </a:lnTo>
                <a:lnTo>
                  <a:pt x="1386" y="287"/>
                </a:lnTo>
                <a:lnTo>
                  <a:pt x="1378" y="268"/>
                </a:lnTo>
                <a:lnTo>
                  <a:pt x="1368" y="249"/>
                </a:lnTo>
                <a:lnTo>
                  <a:pt x="1355" y="231"/>
                </a:lnTo>
                <a:lnTo>
                  <a:pt x="1341" y="212"/>
                </a:lnTo>
                <a:lnTo>
                  <a:pt x="1325" y="195"/>
                </a:lnTo>
                <a:lnTo>
                  <a:pt x="1309" y="182"/>
                </a:lnTo>
                <a:lnTo>
                  <a:pt x="1291" y="171"/>
                </a:lnTo>
                <a:lnTo>
                  <a:pt x="1272" y="162"/>
                </a:lnTo>
                <a:lnTo>
                  <a:pt x="1239" y="152"/>
                </a:lnTo>
                <a:lnTo>
                  <a:pt x="1204" y="141"/>
                </a:lnTo>
                <a:lnTo>
                  <a:pt x="1170" y="131"/>
                </a:lnTo>
                <a:lnTo>
                  <a:pt x="1134" y="121"/>
                </a:lnTo>
                <a:lnTo>
                  <a:pt x="1099" y="113"/>
                </a:lnTo>
                <a:lnTo>
                  <a:pt x="1063" y="103"/>
                </a:lnTo>
                <a:lnTo>
                  <a:pt x="1026" y="95"/>
                </a:lnTo>
                <a:lnTo>
                  <a:pt x="990" y="88"/>
                </a:lnTo>
                <a:lnTo>
                  <a:pt x="953" y="81"/>
                </a:lnTo>
                <a:lnTo>
                  <a:pt x="918" y="74"/>
                </a:lnTo>
                <a:lnTo>
                  <a:pt x="881" y="68"/>
                </a:lnTo>
                <a:lnTo>
                  <a:pt x="845" y="62"/>
                </a:lnTo>
                <a:lnTo>
                  <a:pt x="809" y="58"/>
                </a:lnTo>
                <a:lnTo>
                  <a:pt x="773" y="53"/>
                </a:lnTo>
                <a:lnTo>
                  <a:pt x="738" y="49"/>
                </a:lnTo>
                <a:lnTo>
                  <a:pt x="702" y="46"/>
                </a:lnTo>
                <a:lnTo>
                  <a:pt x="666" y="44"/>
                </a:lnTo>
                <a:lnTo>
                  <a:pt x="628" y="42"/>
                </a:lnTo>
                <a:lnTo>
                  <a:pt x="590" y="41"/>
                </a:lnTo>
                <a:lnTo>
                  <a:pt x="552" y="40"/>
                </a:lnTo>
                <a:lnTo>
                  <a:pt x="514" y="40"/>
                </a:lnTo>
                <a:lnTo>
                  <a:pt x="475" y="40"/>
                </a:lnTo>
                <a:lnTo>
                  <a:pt x="436" y="41"/>
                </a:lnTo>
                <a:lnTo>
                  <a:pt x="397" y="42"/>
                </a:lnTo>
                <a:lnTo>
                  <a:pt x="358" y="44"/>
                </a:lnTo>
                <a:lnTo>
                  <a:pt x="319" y="46"/>
                </a:lnTo>
                <a:lnTo>
                  <a:pt x="280" y="48"/>
                </a:lnTo>
                <a:lnTo>
                  <a:pt x="242" y="52"/>
                </a:lnTo>
                <a:lnTo>
                  <a:pt x="204" y="55"/>
                </a:lnTo>
                <a:lnTo>
                  <a:pt x="167" y="59"/>
                </a:lnTo>
                <a:lnTo>
                  <a:pt x="130" y="62"/>
                </a:lnTo>
                <a:lnTo>
                  <a:pt x="93" y="66"/>
                </a:lnTo>
                <a:lnTo>
                  <a:pt x="81" y="69"/>
                </a:lnTo>
                <a:lnTo>
                  <a:pt x="71" y="74"/>
                </a:lnTo>
                <a:lnTo>
                  <a:pt x="62" y="84"/>
                </a:lnTo>
                <a:lnTo>
                  <a:pt x="54" y="95"/>
                </a:lnTo>
                <a:lnTo>
                  <a:pt x="48" y="108"/>
                </a:lnTo>
                <a:lnTo>
                  <a:pt x="43" y="124"/>
                </a:lnTo>
                <a:lnTo>
                  <a:pt x="38" y="142"/>
                </a:lnTo>
                <a:lnTo>
                  <a:pt x="35" y="160"/>
                </a:lnTo>
                <a:lnTo>
                  <a:pt x="33" y="165"/>
                </a:lnTo>
                <a:lnTo>
                  <a:pt x="29" y="169"/>
                </a:lnTo>
                <a:lnTo>
                  <a:pt x="25" y="169"/>
                </a:lnTo>
                <a:lnTo>
                  <a:pt x="20" y="165"/>
                </a:lnTo>
                <a:lnTo>
                  <a:pt x="14" y="161"/>
                </a:lnTo>
                <a:lnTo>
                  <a:pt x="9" y="155"/>
                </a:lnTo>
                <a:lnTo>
                  <a:pt x="4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B2BAB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8" name="Freeform 286"/>
          <p:cNvSpPr>
            <a:spLocks/>
          </p:cNvSpPr>
          <p:nvPr/>
        </p:nvSpPr>
        <p:spPr bwMode="auto">
          <a:xfrm>
            <a:off x="6677025" y="2066925"/>
            <a:ext cx="227013" cy="39688"/>
          </a:xfrm>
          <a:custGeom>
            <a:avLst/>
            <a:gdLst>
              <a:gd name="T0" fmla="*/ 0 w 1426"/>
              <a:gd name="T1" fmla="*/ 2147483647 h 292"/>
              <a:gd name="T2" fmla="*/ 2147483647 w 1426"/>
              <a:gd name="T3" fmla="*/ 2147483647 h 292"/>
              <a:gd name="T4" fmla="*/ 2147483647 w 1426"/>
              <a:gd name="T5" fmla="*/ 2147483647 h 292"/>
              <a:gd name="T6" fmla="*/ 2147483647 w 1426"/>
              <a:gd name="T7" fmla="*/ 2147483647 h 292"/>
              <a:gd name="T8" fmla="*/ 2147483647 w 1426"/>
              <a:gd name="T9" fmla="*/ 2147483647 h 292"/>
              <a:gd name="T10" fmla="*/ 2147483647 w 1426"/>
              <a:gd name="T11" fmla="*/ 2147483647 h 292"/>
              <a:gd name="T12" fmla="*/ 2147483647 w 1426"/>
              <a:gd name="T13" fmla="*/ 2147483647 h 292"/>
              <a:gd name="T14" fmla="*/ 2147483647 w 1426"/>
              <a:gd name="T15" fmla="*/ 2147483647 h 292"/>
              <a:gd name="T16" fmla="*/ 2147483647 w 1426"/>
              <a:gd name="T17" fmla="*/ 2147483647 h 292"/>
              <a:gd name="T18" fmla="*/ 2147483647 w 1426"/>
              <a:gd name="T19" fmla="*/ 2147483647 h 292"/>
              <a:gd name="T20" fmla="*/ 2147483647 w 1426"/>
              <a:gd name="T21" fmla="*/ 2147483647 h 292"/>
              <a:gd name="T22" fmla="*/ 2147483647 w 1426"/>
              <a:gd name="T23" fmla="*/ 0 h 292"/>
              <a:gd name="T24" fmla="*/ 2147483647 w 1426"/>
              <a:gd name="T25" fmla="*/ 2147483647 h 292"/>
              <a:gd name="T26" fmla="*/ 2147483647 w 1426"/>
              <a:gd name="T27" fmla="*/ 2147483647 h 292"/>
              <a:gd name="T28" fmla="*/ 2147483647 w 1426"/>
              <a:gd name="T29" fmla="*/ 2147483647 h 292"/>
              <a:gd name="T30" fmla="*/ 2147483647 w 1426"/>
              <a:gd name="T31" fmla="*/ 2147483647 h 292"/>
              <a:gd name="T32" fmla="*/ 2147483647 w 1426"/>
              <a:gd name="T33" fmla="*/ 2147483647 h 292"/>
              <a:gd name="T34" fmla="*/ 2147483647 w 1426"/>
              <a:gd name="T35" fmla="*/ 2147483647 h 292"/>
              <a:gd name="T36" fmla="*/ 2147483647 w 1426"/>
              <a:gd name="T37" fmla="*/ 2147483647 h 292"/>
              <a:gd name="T38" fmla="*/ 2147483647 w 1426"/>
              <a:gd name="T39" fmla="*/ 2147483647 h 292"/>
              <a:gd name="T40" fmla="*/ 2147483647 w 1426"/>
              <a:gd name="T41" fmla="*/ 2147483647 h 292"/>
              <a:gd name="T42" fmla="*/ 2147483647 w 1426"/>
              <a:gd name="T43" fmla="*/ 2147483647 h 292"/>
              <a:gd name="T44" fmla="*/ 2147483647 w 1426"/>
              <a:gd name="T45" fmla="*/ 2147483647 h 292"/>
              <a:gd name="T46" fmla="*/ 2147483647 w 1426"/>
              <a:gd name="T47" fmla="*/ 2147483647 h 292"/>
              <a:gd name="T48" fmla="*/ 2147483647 w 1426"/>
              <a:gd name="T49" fmla="*/ 2147483647 h 292"/>
              <a:gd name="T50" fmla="*/ 2147483647 w 1426"/>
              <a:gd name="T51" fmla="*/ 2147483647 h 292"/>
              <a:gd name="T52" fmla="*/ 2147483647 w 1426"/>
              <a:gd name="T53" fmla="*/ 2147483647 h 292"/>
              <a:gd name="T54" fmla="*/ 2147483647 w 1426"/>
              <a:gd name="T55" fmla="*/ 2147483647 h 292"/>
              <a:gd name="T56" fmla="*/ 2147483647 w 1426"/>
              <a:gd name="T57" fmla="*/ 2147483647 h 292"/>
              <a:gd name="T58" fmla="*/ 2147483647 w 1426"/>
              <a:gd name="T59" fmla="*/ 2147483647 h 292"/>
              <a:gd name="T60" fmla="*/ 2147483647 w 1426"/>
              <a:gd name="T61" fmla="*/ 2147483647 h 292"/>
              <a:gd name="T62" fmla="*/ 2147483647 w 1426"/>
              <a:gd name="T63" fmla="*/ 2147483647 h 292"/>
              <a:gd name="T64" fmla="*/ 2147483647 w 1426"/>
              <a:gd name="T65" fmla="*/ 2147483647 h 292"/>
              <a:gd name="T66" fmla="*/ 2147483647 w 1426"/>
              <a:gd name="T67" fmla="*/ 2147483647 h 292"/>
              <a:gd name="T68" fmla="*/ 2147483647 w 1426"/>
              <a:gd name="T69" fmla="*/ 2147483647 h 292"/>
              <a:gd name="T70" fmla="*/ 2147483647 w 1426"/>
              <a:gd name="T71" fmla="*/ 2147483647 h 292"/>
              <a:gd name="T72" fmla="*/ 2147483647 w 1426"/>
              <a:gd name="T73" fmla="*/ 2147483647 h 292"/>
              <a:gd name="T74" fmla="*/ 2147483647 w 1426"/>
              <a:gd name="T75" fmla="*/ 2147483647 h 292"/>
              <a:gd name="T76" fmla="*/ 2147483647 w 1426"/>
              <a:gd name="T77" fmla="*/ 2147483647 h 292"/>
              <a:gd name="T78" fmla="*/ 2147483647 w 1426"/>
              <a:gd name="T79" fmla="*/ 2147483647 h 292"/>
              <a:gd name="T80" fmla="*/ 2147483647 w 1426"/>
              <a:gd name="T81" fmla="*/ 2147483647 h 292"/>
              <a:gd name="T82" fmla="*/ 2147483647 w 1426"/>
              <a:gd name="T83" fmla="*/ 2147483647 h 292"/>
              <a:gd name="T84" fmla="*/ 2147483647 w 1426"/>
              <a:gd name="T85" fmla="*/ 2147483647 h 292"/>
              <a:gd name="T86" fmla="*/ 2147483647 w 1426"/>
              <a:gd name="T87" fmla="*/ 2147483647 h 292"/>
              <a:gd name="T88" fmla="*/ 2147483647 w 1426"/>
              <a:gd name="T89" fmla="*/ 2147483647 h 292"/>
              <a:gd name="T90" fmla="*/ 2147483647 w 1426"/>
              <a:gd name="T91" fmla="*/ 2147483647 h 292"/>
              <a:gd name="T92" fmla="*/ 2147483647 w 1426"/>
              <a:gd name="T93" fmla="*/ 2147483647 h 292"/>
              <a:gd name="T94" fmla="*/ 2147483647 w 1426"/>
              <a:gd name="T95" fmla="*/ 2147483647 h 292"/>
              <a:gd name="T96" fmla="*/ 2147483647 w 1426"/>
              <a:gd name="T97" fmla="*/ 2147483647 h 292"/>
              <a:gd name="T98" fmla="*/ 2147483647 w 1426"/>
              <a:gd name="T99" fmla="*/ 2147483647 h 292"/>
              <a:gd name="T100" fmla="*/ 2147483647 w 1426"/>
              <a:gd name="T101" fmla="*/ 2147483647 h 292"/>
              <a:gd name="T102" fmla="*/ 2147483647 w 1426"/>
              <a:gd name="T103" fmla="*/ 2147483647 h 292"/>
              <a:gd name="T104" fmla="*/ 2147483647 w 1426"/>
              <a:gd name="T105" fmla="*/ 2147483647 h 292"/>
              <a:gd name="T106" fmla="*/ 2147483647 w 1426"/>
              <a:gd name="T107" fmla="*/ 2147483647 h 292"/>
              <a:gd name="T108" fmla="*/ 2147483647 w 1426"/>
              <a:gd name="T109" fmla="*/ 2147483647 h 292"/>
              <a:gd name="T110" fmla="*/ 2147483647 w 1426"/>
              <a:gd name="T111" fmla="*/ 2147483647 h 2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26"/>
              <a:gd name="T169" fmla="*/ 0 h 292"/>
              <a:gd name="T170" fmla="*/ 1426 w 1426"/>
              <a:gd name="T171" fmla="*/ 292 h 2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26" h="292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1"/>
                </a:lnTo>
                <a:lnTo>
                  <a:pt x="1424" y="287"/>
                </a:lnTo>
                <a:lnTo>
                  <a:pt x="1419" y="291"/>
                </a:lnTo>
                <a:lnTo>
                  <a:pt x="1413" y="292"/>
                </a:lnTo>
                <a:lnTo>
                  <a:pt x="1405" y="292"/>
                </a:lnTo>
                <a:lnTo>
                  <a:pt x="1399" y="290"/>
                </a:lnTo>
                <a:lnTo>
                  <a:pt x="1394" y="285"/>
                </a:lnTo>
                <a:lnTo>
                  <a:pt x="1391" y="279"/>
                </a:lnTo>
                <a:lnTo>
                  <a:pt x="1384" y="259"/>
                </a:lnTo>
                <a:lnTo>
                  <a:pt x="1375" y="239"/>
                </a:lnTo>
                <a:lnTo>
                  <a:pt x="1363" y="220"/>
                </a:lnTo>
                <a:lnTo>
                  <a:pt x="1349" y="202"/>
                </a:lnTo>
                <a:lnTo>
                  <a:pt x="1332" y="186"/>
                </a:lnTo>
                <a:lnTo>
                  <a:pt x="1315" y="173"/>
                </a:lnTo>
                <a:lnTo>
                  <a:pt x="1297" y="161"/>
                </a:lnTo>
                <a:lnTo>
                  <a:pt x="1277" y="153"/>
                </a:lnTo>
                <a:lnTo>
                  <a:pt x="1244" y="143"/>
                </a:lnTo>
                <a:lnTo>
                  <a:pt x="1209" y="132"/>
                </a:lnTo>
                <a:lnTo>
                  <a:pt x="1174" y="122"/>
                </a:lnTo>
                <a:lnTo>
                  <a:pt x="1138" y="113"/>
                </a:lnTo>
                <a:lnTo>
                  <a:pt x="1103" y="103"/>
                </a:lnTo>
                <a:lnTo>
                  <a:pt x="1066" y="95"/>
                </a:lnTo>
                <a:lnTo>
                  <a:pt x="1029" y="87"/>
                </a:lnTo>
                <a:lnTo>
                  <a:pt x="993" y="79"/>
                </a:lnTo>
                <a:lnTo>
                  <a:pt x="956" y="72"/>
                </a:lnTo>
                <a:lnTo>
                  <a:pt x="919" y="65"/>
                </a:lnTo>
                <a:lnTo>
                  <a:pt x="882" y="59"/>
                </a:lnTo>
                <a:lnTo>
                  <a:pt x="846" y="54"/>
                </a:lnTo>
                <a:lnTo>
                  <a:pt x="810" y="48"/>
                </a:lnTo>
                <a:lnTo>
                  <a:pt x="773" y="44"/>
                </a:lnTo>
                <a:lnTo>
                  <a:pt x="738" y="40"/>
                </a:lnTo>
                <a:lnTo>
                  <a:pt x="702" y="37"/>
                </a:lnTo>
                <a:lnTo>
                  <a:pt x="666" y="35"/>
                </a:lnTo>
                <a:lnTo>
                  <a:pt x="628" y="33"/>
                </a:lnTo>
                <a:lnTo>
                  <a:pt x="589" y="32"/>
                </a:lnTo>
                <a:lnTo>
                  <a:pt x="551" y="31"/>
                </a:lnTo>
                <a:lnTo>
                  <a:pt x="512" y="31"/>
                </a:lnTo>
                <a:lnTo>
                  <a:pt x="472" y="32"/>
                </a:lnTo>
                <a:lnTo>
                  <a:pt x="433" y="33"/>
                </a:lnTo>
                <a:lnTo>
                  <a:pt x="393" y="34"/>
                </a:lnTo>
                <a:lnTo>
                  <a:pt x="354" y="36"/>
                </a:lnTo>
                <a:lnTo>
                  <a:pt x="314" y="38"/>
                </a:lnTo>
                <a:lnTo>
                  <a:pt x="274" y="41"/>
                </a:lnTo>
                <a:lnTo>
                  <a:pt x="236" y="44"/>
                </a:lnTo>
                <a:lnTo>
                  <a:pt x="197" y="47"/>
                </a:lnTo>
                <a:lnTo>
                  <a:pt x="159" y="51"/>
                </a:lnTo>
                <a:lnTo>
                  <a:pt x="123" y="55"/>
                </a:lnTo>
                <a:lnTo>
                  <a:pt x="86" y="59"/>
                </a:lnTo>
                <a:lnTo>
                  <a:pt x="75" y="62"/>
                </a:lnTo>
                <a:lnTo>
                  <a:pt x="65" y="69"/>
                </a:lnTo>
                <a:lnTo>
                  <a:pt x="57" y="77"/>
                </a:lnTo>
                <a:lnTo>
                  <a:pt x="50" y="89"/>
                </a:lnTo>
                <a:lnTo>
                  <a:pt x="43" y="102"/>
                </a:lnTo>
                <a:lnTo>
                  <a:pt x="37" y="118"/>
                </a:lnTo>
                <a:lnTo>
                  <a:pt x="33" y="135"/>
                </a:lnTo>
                <a:lnTo>
                  <a:pt x="30" y="153"/>
                </a:lnTo>
                <a:lnTo>
                  <a:pt x="25" y="163"/>
                </a:lnTo>
                <a:lnTo>
                  <a:pt x="17" y="163"/>
                </a:lnTo>
                <a:lnTo>
                  <a:pt x="8" y="155"/>
                </a:lnTo>
                <a:lnTo>
                  <a:pt x="1" y="141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69" name="Freeform 287"/>
          <p:cNvSpPr>
            <a:spLocks/>
          </p:cNvSpPr>
          <p:nvPr/>
        </p:nvSpPr>
        <p:spPr bwMode="auto">
          <a:xfrm>
            <a:off x="6677025" y="2068513"/>
            <a:ext cx="227013" cy="38100"/>
          </a:xfrm>
          <a:custGeom>
            <a:avLst/>
            <a:gdLst>
              <a:gd name="T0" fmla="*/ 0 w 1426"/>
              <a:gd name="T1" fmla="*/ 2147483647 h 291"/>
              <a:gd name="T2" fmla="*/ 2147483647 w 1426"/>
              <a:gd name="T3" fmla="*/ 2147483647 h 291"/>
              <a:gd name="T4" fmla="*/ 2147483647 w 1426"/>
              <a:gd name="T5" fmla="*/ 2147483647 h 291"/>
              <a:gd name="T6" fmla="*/ 2147483647 w 1426"/>
              <a:gd name="T7" fmla="*/ 2147483647 h 291"/>
              <a:gd name="T8" fmla="*/ 2147483647 w 1426"/>
              <a:gd name="T9" fmla="*/ 2147483647 h 291"/>
              <a:gd name="T10" fmla="*/ 2147483647 w 1426"/>
              <a:gd name="T11" fmla="*/ 2147483647 h 291"/>
              <a:gd name="T12" fmla="*/ 2147483647 w 1426"/>
              <a:gd name="T13" fmla="*/ 2147483647 h 291"/>
              <a:gd name="T14" fmla="*/ 2147483647 w 1426"/>
              <a:gd name="T15" fmla="*/ 2147483647 h 291"/>
              <a:gd name="T16" fmla="*/ 2147483647 w 1426"/>
              <a:gd name="T17" fmla="*/ 2147483647 h 291"/>
              <a:gd name="T18" fmla="*/ 2147483647 w 1426"/>
              <a:gd name="T19" fmla="*/ 2147483647 h 291"/>
              <a:gd name="T20" fmla="*/ 2147483647 w 1426"/>
              <a:gd name="T21" fmla="*/ 2147483647 h 291"/>
              <a:gd name="T22" fmla="*/ 2147483647 w 1426"/>
              <a:gd name="T23" fmla="*/ 0 h 291"/>
              <a:gd name="T24" fmla="*/ 2147483647 w 1426"/>
              <a:gd name="T25" fmla="*/ 0 h 291"/>
              <a:gd name="T26" fmla="*/ 2147483647 w 1426"/>
              <a:gd name="T27" fmla="*/ 2147483647 h 291"/>
              <a:gd name="T28" fmla="*/ 2147483647 w 1426"/>
              <a:gd name="T29" fmla="*/ 2147483647 h 291"/>
              <a:gd name="T30" fmla="*/ 2147483647 w 1426"/>
              <a:gd name="T31" fmla="*/ 2147483647 h 291"/>
              <a:gd name="T32" fmla="*/ 2147483647 w 1426"/>
              <a:gd name="T33" fmla="*/ 2147483647 h 291"/>
              <a:gd name="T34" fmla="*/ 2147483647 w 1426"/>
              <a:gd name="T35" fmla="*/ 2147483647 h 291"/>
              <a:gd name="T36" fmla="*/ 2147483647 w 1426"/>
              <a:gd name="T37" fmla="*/ 2147483647 h 291"/>
              <a:gd name="T38" fmla="*/ 2147483647 w 1426"/>
              <a:gd name="T39" fmla="*/ 2147483647 h 291"/>
              <a:gd name="T40" fmla="*/ 2147483647 w 1426"/>
              <a:gd name="T41" fmla="*/ 2147483647 h 291"/>
              <a:gd name="T42" fmla="*/ 2147483647 w 1426"/>
              <a:gd name="T43" fmla="*/ 2147483647 h 291"/>
              <a:gd name="T44" fmla="*/ 2147483647 w 1426"/>
              <a:gd name="T45" fmla="*/ 2147483647 h 291"/>
              <a:gd name="T46" fmla="*/ 2147483647 w 1426"/>
              <a:gd name="T47" fmla="*/ 2147483647 h 291"/>
              <a:gd name="T48" fmla="*/ 2147483647 w 1426"/>
              <a:gd name="T49" fmla="*/ 2147483647 h 291"/>
              <a:gd name="T50" fmla="*/ 2147483647 w 1426"/>
              <a:gd name="T51" fmla="*/ 2147483647 h 291"/>
              <a:gd name="T52" fmla="*/ 2147483647 w 1426"/>
              <a:gd name="T53" fmla="*/ 2147483647 h 291"/>
              <a:gd name="T54" fmla="*/ 2147483647 w 1426"/>
              <a:gd name="T55" fmla="*/ 2147483647 h 291"/>
              <a:gd name="T56" fmla="*/ 2147483647 w 1426"/>
              <a:gd name="T57" fmla="*/ 2147483647 h 291"/>
              <a:gd name="T58" fmla="*/ 2147483647 w 1426"/>
              <a:gd name="T59" fmla="*/ 2147483647 h 291"/>
              <a:gd name="T60" fmla="*/ 2147483647 w 1426"/>
              <a:gd name="T61" fmla="*/ 2147483647 h 291"/>
              <a:gd name="T62" fmla="*/ 2147483647 w 1426"/>
              <a:gd name="T63" fmla="*/ 2147483647 h 291"/>
              <a:gd name="T64" fmla="*/ 2147483647 w 1426"/>
              <a:gd name="T65" fmla="*/ 2147483647 h 291"/>
              <a:gd name="T66" fmla="*/ 2147483647 w 1426"/>
              <a:gd name="T67" fmla="*/ 2147483647 h 291"/>
              <a:gd name="T68" fmla="*/ 2147483647 w 1426"/>
              <a:gd name="T69" fmla="*/ 2147483647 h 291"/>
              <a:gd name="T70" fmla="*/ 2147483647 w 1426"/>
              <a:gd name="T71" fmla="*/ 2147483647 h 291"/>
              <a:gd name="T72" fmla="*/ 2147483647 w 1426"/>
              <a:gd name="T73" fmla="*/ 2147483647 h 291"/>
              <a:gd name="T74" fmla="*/ 2147483647 w 1426"/>
              <a:gd name="T75" fmla="*/ 2147483647 h 291"/>
              <a:gd name="T76" fmla="*/ 2147483647 w 1426"/>
              <a:gd name="T77" fmla="*/ 2147483647 h 291"/>
              <a:gd name="T78" fmla="*/ 2147483647 w 1426"/>
              <a:gd name="T79" fmla="*/ 2147483647 h 291"/>
              <a:gd name="T80" fmla="*/ 2147483647 w 1426"/>
              <a:gd name="T81" fmla="*/ 2147483647 h 291"/>
              <a:gd name="T82" fmla="*/ 2147483647 w 1426"/>
              <a:gd name="T83" fmla="*/ 2147483647 h 291"/>
              <a:gd name="T84" fmla="*/ 2147483647 w 1426"/>
              <a:gd name="T85" fmla="*/ 2147483647 h 291"/>
              <a:gd name="T86" fmla="*/ 2147483647 w 1426"/>
              <a:gd name="T87" fmla="*/ 2147483647 h 291"/>
              <a:gd name="T88" fmla="*/ 2147483647 w 1426"/>
              <a:gd name="T89" fmla="*/ 2147483647 h 291"/>
              <a:gd name="T90" fmla="*/ 2147483647 w 1426"/>
              <a:gd name="T91" fmla="*/ 2147483647 h 291"/>
              <a:gd name="T92" fmla="*/ 2147483647 w 1426"/>
              <a:gd name="T93" fmla="*/ 2147483647 h 291"/>
              <a:gd name="T94" fmla="*/ 2147483647 w 1426"/>
              <a:gd name="T95" fmla="*/ 2147483647 h 291"/>
              <a:gd name="T96" fmla="*/ 2147483647 w 1426"/>
              <a:gd name="T97" fmla="*/ 2147483647 h 291"/>
              <a:gd name="T98" fmla="*/ 2147483647 w 1426"/>
              <a:gd name="T99" fmla="*/ 2147483647 h 291"/>
              <a:gd name="T100" fmla="*/ 2147483647 w 1426"/>
              <a:gd name="T101" fmla="*/ 2147483647 h 291"/>
              <a:gd name="T102" fmla="*/ 2147483647 w 1426"/>
              <a:gd name="T103" fmla="*/ 2147483647 h 291"/>
              <a:gd name="T104" fmla="*/ 2147483647 w 1426"/>
              <a:gd name="T105" fmla="*/ 2147483647 h 291"/>
              <a:gd name="T106" fmla="*/ 2147483647 w 1426"/>
              <a:gd name="T107" fmla="*/ 2147483647 h 291"/>
              <a:gd name="T108" fmla="*/ 2147483647 w 1426"/>
              <a:gd name="T109" fmla="*/ 2147483647 h 291"/>
              <a:gd name="T110" fmla="*/ 2147483647 w 1426"/>
              <a:gd name="T111" fmla="*/ 2147483647 h 2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26"/>
              <a:gd name="T169" fmla="*/ 0 h 291"/>
              <a:gd name="T170" fmla="*/ 1426 w 1426"/>
              <a:gd name="T171" fmla="*/ 291 h 2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26" h="291">
                <a:moveTo>
                  <a:pt x="2" y="142"/>
                </a:moveTo>
                <a:lnTo>
                  <a:pt x="0" y="121"/>
                </a:lnTo>
                <a:lnTo>
                  <a:pt x="3" y="97"/>
                </a:lnTo>
                <a:lnTo>
                  <a:pt x="10" y="74"/>
                </a:lnTo>
                <a:lnTo>
                  <a:pt x="21" y="58"/>
                </a:lnTo>
                <a:lnTo>
                  <a:pt x="31" y="51"/>
                </a:lnTo>
                <a:lnTo>
                  <a:pt x="44" y="43"/>
                </a:lnTo>
                <a:lnTo>
                  <a:pt x="57" y="38"/>
                </a:lnTo>
                <a:lnTo>
                  <a:pt x="70" y="34"/>
                </a:lnTo>
                <a:lnTo>
                  <a:pt x="83" y="30"/>
                </a:lnTo>
                <a:lnTo>
                  <a:pt x="97" y="28"/>
                </a:lnTo>
                <a:lnTo>
                  <a:pt x="112" y="26"/>
                </a:lnTo>
                <a:lnTo>
                  <a:pt x="126" y="26"/>
                </a:lnTo>
                <a:lnTo>
                  <a:pt x="161" y="23"/>
                </a:lnTo>
                <a:lnTo>
                  <a:pt x="198" y="19"/>
                </a:lnTo>
                <a:lnTo>
                  <a:pt x="235" y="17"/>
                </a:lnTo>
                <a:lnTo>
                  <a:pt x="270" y="14"/>
                </a:lnTo>
                <a:lnTo>
                  <a:pt x="307" y="11"/>
                </a:lnTo>
                <a:lnTo>
                  <a:pt x="343" y="8"/>
                </a:lnTo>
                <a:lnTo>
                  <a:pt x="379" y="6"/>
                </a:lnTo>
                <a:lnTo>
                  <a:pt x="416" y="4"/>
                </a:lnTo>
                <a:lnTo>
                  <a:pt x="452" y="2"/>
                </a:lnTo>
                <a:lnTo>
                  <a:pt x="488" y="1"/>
                </a:lnTo>
                <a:lnTo>
                  <a:pt x="524" y="0"/>
                </a:lnTo>
                <a:lnTo>
                  <a:pt x="560" y="0"/>
                </a:lnTo>
                <a:lnTo>
                  <a:pt x="596" y="0"/>
                </a:lnTo>
                <a:lnTo>
                  <a:pt x="632" y="1"/>
                </a:lnTo>
                <a:lnTo>
                  <a:pt x="668" y="3"/>
                </a:lnTo>
                <a:lnTo>
                  <a:pt x="703" y="6"/>
                </a:lnTo>
                <a:lnTo>
                  <a:pt x="743" y="10"/>
                </a:lnTo>
                <a:lnTo>
                  <a:pt x="781" y="14"/>
                </a:lnTo>
                <a:lnTo>
                  <a:pt x="820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1" y="41"/>
                </a:lnTo>
                <a:lnTo>
                  <a:pt x="1009" y="48"/>
                </a:lnTo>
                <a:lnTo>
                  <a:pt x="1047" y="57"/>
                </a:lnTo>
                <a:lnTo>
                  <a:pt x="1083" y="65"/>
                </a:lnTo>
                <a:lnTo>
                  <a:pt x="1121" y="74"/>
                </a:lnTo>
                <a:lnTo>
                  <a:pt x="1159" y="84"/>
                </a:lnTo>
                <a:lnTo>
                  <a:pt x="1195" y="95"/>
                </a:lnTo>
                <a:lnTo>
                  <a:pt x="1233" y="106"/>
                </a:lnTo>
                <a:lnTo>
                  <a:pt x="1269" y="119"/>
                </a:lnTo>
                <a:lnTo>
                  <a:pt x="1307" y="132"/>
                </a:lnTo>
                <a:lnTo>
                  <a:pt x="1326" y="141"/>
                </a:lnTo>
                <a:lnTo>
                  <a:pt x="1346" y="154"/>
                </a:lnTo>
                <a:lnTo>
                  <a:pt x="1364" y="171"/>
                </a:lnTo>
                <a:lnTo>
                  <a:pt x="1381" y="189"/>
                </a:lnTo>
                <a:lnTo>
                  <a:pt x="1396" y="211"/>
                </a:lnTo>
                <a:lnTo>
                  <a:pt x="1410" y="233"/>
                </a:lnTo>
                <a:lnTo>
                  <a:pt x="1420" y="254"/>
                </a:lnTo>
                <a:lnTo>
                  <a:pt x="1426" y="275"/>
                </a:lnTo>
                <a:lnTo>
                  <a:pt x="1426" y="282"/>
                </a:lnTo>
                <a:lnTo>
                  <a:pt x="1424" y="288"/>
                </a:lnTo>
                <a:lnTo>
                  <a:pt x="1419" y="291"/>
                </a:lnTo>
                <a:lnTo>
                  <a:pt x="1414" y="291"/>
                </a:lnTo>
                <a:lnTo>
                  <a:pt x="1406" y="290"/>
                </a:lnTo>
                <a:lnTo>
                  <a:pt x="1401" y="286"/>
                </a:lnTo>
                <a:lnTo>
                  <a:pt x="1396" y="280"/>
                </a:lnTo>
                <a:lnTo>
                  <a:pt x="1394" y="273"/>
                </a:lnTo>
                <a:lnTo>
                  <a:pt x="1389" y="250"/>
                </a:lnTo>
                <a:lnTo>
                  <a:pt x="1381" y="230"/>
                </a:lnTo>
                <a:lnTo>
                  <a:pt x="1369" y="210"/>
                </a:lnTo>
                <a:lnTo>
                  <a:pt x="1354" y="192"/>
                </a:lnTo>
                <a:lnTo>
                  <a:pt x="1337" y="177"/>
                </a:lnTo>
                <a:lnTo>
                  <a:pt x="1319" y="164"/>
                </a:lnTo>
                <a:lnTo>
                  <a:pt x="1300" y="154"/>
                </a:lnTo>
                <a:lnTo>
                  <a:pt x="1280" y="147"/>
                </a:lnTo>
                <a:lnTo>
                  <a:pt x="1247" y="135"/>
                </a:lnTo>
                <a:lnTo>
                  <a:pt x="1212" y="125"/>
                </a:lnTo>
                <a:lnTo>
                  <a:pt x="1177" y="115"/>
                </a:lnTo>
                <a:lnTo>
                  <a:pt x="1141" y="105"/>
                </a:lnTo>
                <a:lnTo>
                  <a:pt x="1106" y="95"/>
                </a:lnTo>
                <a:lnTo>
                  <a:pt x="1068" y="87"/>
                </a:lnTo>
                <a:lnTo>
                  <a:pt x="1031" y="77"/>
                </a:lnTo>
                <a:lnTo>
                  <a:pt x="994" y="69"/>
                </a:lnTo>
                <a:lnTo>
                  <a:pt x="956" y="62"/>
                </a:lnTo>
                <a:lnTo>
                  <a:pt x="920" y="55"/>
                </a:lnTo>
                <a:lnTo>
                  <a:pt x="882" y="48"/>
                </a:lnTo>
                <a:lnTo>
                  <a:pt x="845" y="42"/>
                </a:lnTo>
                <a:lnTo>
                  <a:pt x="809" y="37"/>
                </a:lnTo>
                <a:lnTo>
                  <a:pt x="772" y="33"/>
                </a:lnTo>
                <a:lnTo>
                  <a:pt x="737" y="29"/>
                </a:lnTo>
                <a:lnTo>
                  <a:pt x="701" y="26"/>
                </a:lnTo>
                <a:lnTo>
                  <a:pt x="665" y="24"/>
                </a:lnTo>
                <a:lnTo>
                  <a:pt x="627" y="22"/>
                </a:lnTo>
                <a:lnTo>
                  <a:pt x="589" y="21"/>
                </a:lnTo>
                <a:lnTo>
                  <a:pt x="550" y="21"/>
                </a:lnTo>
                <a:lnTo>
                  <a:pt x="510" y="21"/>
                </a:lnTo>
                <a:lnTo>
                  <a:pt x="470" y="22"/>
                </a:lnTo>
                <a:lnTo>
                  <a:pt x="431" y="23"/>
                </a:lnTo>
                <a:lnTo>
                  <a:pt x="390" y="25"/>
                </a:lnTo>
                <a:lnTo>
                  <a:pt x="351" y="27"/>
                </a:lnTo>
                <a:lnTo>
                  <a:pt x="310" y="30"/>
                </a:lnTo>
                <a:lnTo>
                  <a:pt x="270" y="33"/>
                </a:lnTo>
                <a:lnTo>
                  <a:pt x="231" y="36"/>
                </a:lnTo>
                <a:lnTo>
                  <a:pt x="192" y="39"/>
                </a:lnTo>
                <a:lnTo>
                  <a:pt x="153" y="43"/>
                </a:lnTo>
                <a:lnTo>
                  <a:pt x="117" y="48"/>
                </a:lnTo>
                <a:lnTo>
                  <a:pt x="80" y="53"/>
                </a:lnTo>
                <a:lnTo>
                  <a:pt x="68" y="56"/>
                </a:lnTo>
                <a:lnTo>
                  <a:pt x="58" y="62"/>
                </a:lnTo>
                <a:lnTo>
                  <a:pt x="50" y="71"/>
                </a:lnTo>
                <a:lnTo>
                  <a:pt x="42" y="83"/>
                </a:lnTo>
                <a:lnTo>
                  <a:pt x="36" y="96"/>
                </a:lnTo>
                <a:lnTo>
                  <a:pt x="31" y="113"/>
                </a:lnTo>
                <a:lnTo>
                  <a:pt x="27" y="130"/>
                </a:lnTo>
                <a:lnTo>
                  <a:pt x="24" y="149"/>
                </a:lnTo>
                <a:lnTo>
                  <a:pt x="20" y="160"/>
                </a:lnTo>
                <a:lnTo>
                  <a:pt x="14" y="161"/>
                </a:lnTo>
                <a:lnTo>
                  <a:pt x="7" y="154"/>
                </a:lnTo>
                <a:lnTo>
                  <a:pt x="2" y="142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11370" name="Group 737"/>
          <p:cNvGrpSpPr>
            <a:grpSpLocks/>
          </p:cNvGrpSpPr>
          <p:nvPr/>
        </p:nvGrpSpPr>
        <p:grpSpPr bwMode="auto">
          <a:xfrm>
            <a:off x="6477000" y="4114800"/>
            <a:ext cx="276225" cy="990600"/>
            <a:chOff x="4080" y="2592"/>
            <a:chExt cx="174" cy="624"/>
          </a:xfrm>
        </p:grpSpPr>
        <p:sp>
          <p:nvSpPr>
            <p:cNvPr id="11443" name="Freeform 537"/>
            <p:cNvSpPr>
              <a:spLocks/>
            </p:cNvSpPr>
            <p:nvPr/>
          </p:nvSpPr>
          <p:spPr bwMode="auto">
            <a:xfrm>
              <a:off x="4207" y="2592"/>
              <a:ext cx="22" cy="31"/>
            </a:xfrm>
            <a:custGeom>
              <a:avLst/>
              <a:gdLst>
                <a:gd name="T0" fmla="*/ 0 w 224"/>
                <a:gd name="T1" fmla="*/ 0 h 368"/>
                <a:gd name="T2" fmla="*/ 0 w 224"/>
                <a:gd name="T3" fmla="*/ 0 h 368"/>
                <a:gd name="T4" fmla="*/ 0 w 224"/>
                <a:gd name="T5" fmla="*/ 0 h 368"/>
                <a:gd name="T6" fmla="*/ 0 w 224"/>
                <a:gd name="T7" fmla="*/ 0 h 368"/>
                <a:gd name="T8" fmla="*/ 0 w 224"/>
                <a:gd name="T9" fmla="*/ 0 h 368"/>
                <a:gd name="T10" fmla="*/ 0 w 224"/>
                <a:gd name="T11" fmla="*/ 0 h 368"/>
                <a:gd name="T12" fmla="*/ 0 w 224"/>
                <a:gd name="T13" fmla="*/ 0 h 368"/>
                <a:gd name="T14" fmla="*/ 0 w 224"/>
                <a:gd name="T15" fmla="*/ 0 h 368"/>
                <a:gd name="T16" fmla="*/ 0 w 224"/>
                <a:gd name="T17" fmla="*/ 0 h 368"/>
                <a:gd name="T18" fmla="*/ 0 w 224"/>
                <a:gd name="T19" fmla="*/ 0 h 368"/>
                <a:gd name="T20" fmla="*/ 0 w 224"/>
                <a:gd name="T21" fmla="*/ 0 h 368"/>
                <a:gd name="T22" fmla="*/ 0 w 224"/>
                <a:gd name="T23" fmla="*/ 0 h 368"/>
                <a:gd name="T24" fmla="*/ 0 w 224"/>
                <a:gd name="T25" fmla="*/ 0 h 368"/>
                <a:gd name="T26" fmla="*/ 0 w 224"/>
                <a:gd name="T27" fmla="*/ 0 h 368"/>
                <a:gd name="T28" fmla="*/ 0 w 224"/>
                <a:gd name="T29" fmla="*/ 0 h 368"/>
                <a:gd name="T30" fmla="*/ 0 w 224"/>
                <a:gd name="T31" fmla="*/ 0 h 368"/>
                <a:gd name="T32" fmla="*/ 0 w 224"/>
                <a:gd name="T33" fmla="*/ 0 h 368"/>
                <a:gd name="T34" fmla="*/ 0 w 224"/>
                <a:gd name="T35" fmla="*/ 0 h 368"/>
                <a:gd name="T36" fmla="*/ 0 w 224"/>
                <a:gd name="T37" fmla="*/ 0 h 368"/>
                <a:gd name="T38" fmla="*/ 0 w 224"/>
                <a:gd name="T39" fmla="*/ 0 h 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4"/>
                <a:gd name="T61" fmla="*/ 0 h 368"/>
                <a:gd name="T62" fmla="*/ 224 w 224"/>
                <a:gd name="T63" fmla="*/ 368 h 3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4" h="368">
                  <a:moveTo>
                    <a:pt x="0" y="366"/>
                  </a:moveTo>
                  <a:lnTo>
                    <a:pt x="219" y="368"/>
                  </a:lnTo>
                  <a:lnTo>
                    <a:pt x="224" y="57"/>
                  </a:lnTo>
                  <a:lnTo>
                    <a:pt x="222" y="43"/>
                  </a:lnTo>
                  <a:lnTo>
                    <a:pt x="215" y="33"/>
                  </a:lnTo>
                  <a:lnTo>
                    <a:pt x="205" y="23"/>
                  </a:lnTo>
                  <a:lnTo>
                    <a:pt x="192" y="16"/>
                  </a:lnTo>
                  <a:lnTo>
                    <a:pt x="174" y="9"/>
                  </a:lnTo>
                  <a:lnTo>
                    <a:pt x="156" y="4"/>
                  </a:lnTo>
                  <a:lnTo>
                    <a:pt x="137" y="1"/>
                  </a:lnTo>
                  <a:lnTo>
                    <a:pt x="116" y="0"/>
                  </a:lnTo>
                  <a:lnTo>
                    <a:pt x="96" y="1"/>
                  </a:lnTo>
                  <a:lnTo>
                    <a:pt x="77" y="3"/>
                  </a:lnTo>
                  <a:lnTo>
                    <a:pt x="58" y="7"/>
                  </a:lnTo>
                  <a:lnTo>
                    <a:pt x="42" y="13"/>
                  </a:lnTo>
                  <a:lnTo>
                    <a:pt x="28" y="21"/>
                  </a:lnTo>
                  <a:lnTo>
                    <a:pt x="17" y="31"/>
                  </a:lnTo>
                  <a:lnTo>
                    <a:pt x="10" y="41"/>
                  </a:lnTo>
                  <a:lnTo>
                    <a:pt x="8" y="55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4" name="Freeform 538"/>
            <p:cNvSpPr>
              <a:spLocks/>
            </p:cNvSpPr>
            <p:nvPr/>
          </p:nvSpPr>
          <p:spPr bwMode="auto">
            <a:xfrm>
              <a:off x="4208" y="2592"/>
              <a:ext cx="21" cy="31"/>
            </a:xfrm>
            <a:custGeom>
              <a:avLst/>
              <a:gdLst>
                <a:gd name="T0" fmla="*/ 0 w 211"/>
                <a:gd name="T1" fmla="*/ 0 h 365"/>
                <a:gd name="T2" fmla="*/ 0 w 211"/>
                <a:gd name="T3" fmla="*/ 0 h 365"/>
                <a:gd name="T4" fmla="*/ 0 w 211"/>
                <a:gd name="T5" fmla="*/ 0 h 365"/>
                <a:gd name="T6" fmla="*/ 0 w 211"/>
                <a:gd name="T7" fmla="*/ 0 h 365"/>
                <a:gd name="T8" fmla="*/ 0 w 211"/>
                <a:gd name="T9" fmla="*/ 0 h 365"/>
                <a:gd name="T10" fmla="*/ 0 w 211"/>
                <a:gd name="T11" fmla="*/ 0 h 365"/>
                <a:gd name="T12" fmla="*/ 0 w 211"/>
                <a:gd name="T13" fmla="*/ 0 h 365"/>
                <a:gd name="T14" fmla="*/ 0 w 211"/>
                <a:gd name="T15" fmla="*/ 0 h 365"/>
                <a:gd name="T16" fmla="*/ 0 w 211"/>
                <a:gd name="T17" fmla="*/ 0 h 365"/>
                <a:gd name="T18" fmla="*/ 0 w 211"/>
                <a:gd name="T19" fmla="*/ 0 h 365"/>
                <a:gd name="T20" fmla="*/ 0 w 211"/>
                <a:gd name="T21" fmla="*/ 0 h 365"/>
                <a:gd name="T22" fmla="*/ 0 w 211"/>
                <a:gd name="T23" fmla="*/ 0 h 365"/>
                <a:gd name="T24" fmla="*/ 0 w 211"/>
                <a:gd name="T25" fmla="*/ 0 h 365"/>
                <a:gd name="T26" fmla="*/ 0 w 211"/>
                <a:gd name="T27" fmla="*/ 0 h 365"/>
                <a:gd name="T28" fmla="*/ 0 w 211"/>
                <a:gd name="T29" fmla="*/ 0 h 365"/>
                <a:gd name="T30" fmla="*/ 0 w 211"/>
                <a:gd name="T31" fmla="*/ 0 h 365"/>
                <a:gd name="T32" fmla="*/ 0 w 211"/>
                <a:gd name="T33" fmla="*/ 0 h 365"/>
                <a:gd name="T34" fmla="*/ 0 w 211"/>
                <a:gd name="T35" fmla="*/ 0 h 365"/>
                <a:gd name="T36" fmla="*/ 0 w 211"/>
                <a:gd name="T37" fmla="*/ 0 h 365"/>
                <a:gd name="T38" fmla="*/ 0 w 211"/>
                <a:gd name="T39" fmla="*/ 0 h 365"/>
                <a:gd name="T40" fmla="*/ 0 w 211"/>
                <a:gd name="T41" fmla="*/ 0 h 365"/>
                <a:gd name="T42" fmla="*/ 0 w 211"/>
                <a:gd name="T43" fmla="*/ 0 h 365"/>
                <a:gd name="T44" fmla="*/ 0 w 211"/>
                <a:gd name="T45" fmla="*/ 0 h 365"/>
                <a:gd name="T46" fmla="*/ 0 w 211"/>
                <a:gd name="T47" fmla="*/ 0 h 365"/>
                <a:gd name="T48" fmla="*/ 0 w 211"/>
                <a:gd name="T49" fmla="*/ 0 h 365"/>
                <a:gd name="T50" fmla="*/ 0 w 211"/>
                <a:gd name="T51" fmla="*/ 0 h 365"/>
                <a:gd name="T52" fmla="*/ 0 w 211"/>
                <a:gd name="T53" fmla="*/ 0 h 365"/>
                <a:gd name="T54" fmla="*/ 0 w 211"/>
                <a:gd name="T55" fmla="*/ 0 h 365"/>
                <a:gd name="T56" fmla="*/ 0 w 211"/>
                <a:gd name="T57" fmla="*/ 0 h 365"/>
                <a:gd name="T58" fmla="*/ 0 w 211"/>
                <a:gd name="T59" fmla="*/ 0 h 365"/>
                <a:gd name="T60" fmla="*/ 0 w 211"/>
                <a:gd name="T61" fmla="*/ 0 h 365"/>
                <a:gd name="T62" fmla="*/ 0 w 211"/>
                <a:gd name="T63" fmla="*/ 0 h 365"/>
                <a:gd name="T64" fmla="*/ 0 w 211"/>
                <a:gd name="T65" fmla="*/ 0 h 365"/>
                <a:gd name="T66" fmla="*/ 0 w 211"/>
                <a:gd name="T67" fmla="*/ 0 h 365"/>
                <a:gd name="T68" fmla="*/ 0 w 211"/>
                <a:gd name="T69" fmla="*/ 0 h 365"/>
                <a:gd name="T70" fmla="*/ 0 w 211"/>
                <a:gd name="T71" fmla="*/ 0 h 365"/>
                <a:gd name="T72" fmla="*/ 0 w 211"/>
                <a:gd name="T73" fmla="*/ 0 h 365"/>
                <a:gd name="T74" fmla="*/ 0 w 211"/>
                <a:gd name="T75" fmla="*/ 0 h 365"/>
                <a:gd name="T76" fmla="*/ 0 w 211"/>
                <a:gd name="T77" fmla="*/ 0 h 365"/>
                <a:gd name="T78" fmla="*/ 0 w 211"/>
                <a:gd name="T79" fmla="*/ 0 h 365"/>
                <a:gd name="T80" fmla="*/ 0 w 211"/>
                <a:gd name="T81" fmla="*/ 0 h 3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1"/>
                <a:gd name="T124" fmla="*/ 0 h 365"/>
                <a:gd name="T125" fmla="*/ 211 w 211"/>
                <a:gd name="T126" fmla="*/ 365 h 3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1" h="365">
                  <a:moveTo>
                    <a:pt x="0" y="363"/>
                  </a:moveTo>
                  <a:lnTo>
                    <a:pt x="12" y="363"/>
                  </a:lnTo>
                  <a:lnTo>
                    <a:pt x="22" y="363"/>
                  </a:lnTo>
                  <a:lnTo>
                    <a:pt x="30" y="363"/>
                  </a:lnTo>
                  <a:lnTo>
                    <a:pt x="38" y="363"/>
                  </a:lnTo>
                  <a:lnTo>
                    <a:pt x="45" y="363"/>
                  </a:lnTo>
                  <a:lnTo>
                    <a:pt x="52" y="363"/>
                  </a:lnTo>
                  <a:lnTo>
                    <a:pt x="61" y="363"/>
                  </a:lnTo>
                  <a:lnTo>
                    <a:pt x="69" y="363"/>
                  </a:lnTo>
                  <a:lnTo>
                    <a:pt x="78" y="363"/>
                  </a:lnTo>
                  <a:lnTo>
                    <a:pt x="88" y="363"/>
                  </a:lnTo>
                  <a:lnTo>
                    <a:pt x="100" y="364"/>
                  </a:lnTo>
                  <a:lnTo>
                    <a:pt x="115" y="364"/>
                  </a:lnTo>
                  <a:lnTo>
                    <a:pt x="133" y="364"/>
                  </a:lnTo>
                  <a:lnTo>
                    <a:pt x="153" y="364"/>
                  </a:lnTo>
                  <a:lnTo>
                    <a:pt x="176" y="365"/>
                  </a:lnTo>
                  <a:lnTo>
                    <a:pt x="204" y="365"/>
                  </a:lnTo>
                  <a:lnTo>
                    <a:pt x="205" y="308"/>
                  </a:lnTo>
                  <a:lnTo>
                    <a:pt x="206" y="262"/>
                  </a:lnTo>
                  <a:lnTo>
                    <a:pt x="208" y="192"/>
                  </a:lnTo>
                  <a:lnTo>
                    <a:pt x="211" y="57"/>
                  </a:lnTo>
                  <a:lnTo>
                    <a:pt x="209" y="44"/>
                  </a:lnTo>
                  <a:lnTo>
                    <a:pt x="202" y="32"/>
                  </a:lnTo>
                  <a:lnTo>
                    <a:pt x="193" y="23"/>
                  </a:lnTo>
                  <a:lnTo>
                    <a:pt x="179" y="15"/>
                  </a:lnTo>
                  <a:lnTo>
                    <a:pt x="164" y="8"/>
                  </a:lnTo>
                  <a:lnTo>
                    <a:pt x="147" y="4"/>
                  </a:lnTo>
                  <a:lnTo>
                    <a:pt x="128" y="1"/>
                  </a:lnTo>
                  <a:lnTo>
                    <a:pt x="109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3" y="6"/>
                  </a:lnTo>
                  <a:lnTo>
                    <a:pt x="38" y="13"/>
                  </a:lnTo>
                  <a:lnTo>
                    <a:pt x="25" y="20"/>
                  </a:lnTo>
                  <a:lnTo>
                    <a:pt x="15" y="28"/>
                  </a:lnTo>
                  <a:lnTo>
                    <a:pt x="8" y="39"/>
                  </a:lnTo>
                  <a:lnTo>
                    <a:pt x="5" y="52"/>
                  </a:lnTo>
                  <a:lnTo>
                    <a:pt x="5" y="110"/>
                  </a:lnTo>
                  <a:lnTo>
                    <a:pt x="4" y="155"/>
                  </a:lnTo>
                  <a:lnTo>
                    <a:pt x="3" y="227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232B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5" name="Freeform 539"/>
            <p:cNvSpPr>
              <a:spLocks/>
            </p:cNvSpPr>
            <p:nvPr/>
          </p:nvSpPr>
          <p:spPr bwMode="auto">
            <a:xfrm>
              <a:off x="4209" y="2592"/>
              <a:ext cx="19" cy="31"/>
            </a:xfrm>
            <a:custGeom>
              <a:avLst/>
              <a:gdLst>
                <a:gd name="T0" fmla="*/ 0 w 196"/>
                <a:gd name="T1" fmla="*/ 0 h 364"/>
                <a:gd name="T2" fmla="*/ 0 w 196"/>
                <a:gd name="T3" fmla="*/ 0 h 364"/>
                <a:gd name="T4" fmla="*/ 0 w 196"/>
                <a:gd name="T5" fmla="*/ 0 h 364"/>
                <a:gd name="T6" fmla="*/ 0 w 196"/>
                <a:gd name="T7" fmla="*/ 0 h 364"/>
                <a:gd name="T8" fmla="*/ 0 w 196"/>
                <a:gd name="T9" fmla="*/ 0 h 364"/>
                <a:gd name="T10" fmla="*/ 0 w 196"/>
                <a:gd name="T11" fmla="*/ 0 h 364"/>
                <a:gd name="T12" fmla="*/ 0 w 196"/>
                <a:gd name="T13" fmla="*/ 0 h 364"/>
                <a:gd name="T14" fmla="*/ 0 w 196"/>
                <a:gd name="T15" fmla="*/ 0 h 364"/>
                <a:gd name="T16" fmla="*/ 0 w 196"/>
                <a:gd name="T17" fmla="*/ 0 h 364"/>
                <a:gd name="T18" fmla="*/ 0 w 196"/>
                <a:gd name="T19" fmla="*/ 0 h 364"/>
                <a:gd name="T20" fmla="*/ 0 w 196"/>
                <a:gd name="T21" fmla="*/ 0 h 364"/>
                <a:gd name="T22" fmla="*/ 0 w 196"/>
                <a:gd name="T23" fmla="*/ 0 h 364"/>
                <a:gd name="T24" fmla="*/ 0 w 196"/>
                <a:gd name="T25" fmla="*/ 0 h 364"/>
                <a:gd name="T26" fmla="*/ 0 w 196"/>
                <a:gd name="T27" fmla="*/ 0 h 364"/>
                <a:gd name="T28" fmla="*/ 0 w 196"/>
                <a:gd name="T29" fmla="*/ 0 h 364"/>
                <a:gd name="T30" fmla="*/ 0 w 196"/>
                <a:gd name="T31" fmla="*/ 0 h 364"/>
                <a:gd name="T32" fmla="*/ 0 w 196"/>
                <a:gd name="T33" fmla="*/ 0 h 364"/>
                <a:gd name="T34" fmla="*/ 0 w 196"/>
                <a:gd name="T35" fmla="*/ 0 h 364"/>
                <a:gd name="T36" fmla="*/ 0 w 196"/>
                <a:gd name="T37" fmla="*/ 0 h 364"/>
                <a:gd name="T38" fmla="*/ 0 w 196"/>
                <a:gd name="T39" fmla="*/ 0 h 364"/>
                <a:gd name="T40" fmla="*/ 0 w 196"/>
                <a:gd name="T41" fmla="*/ 0 h 364"/>
                <a:gd name="T42" fmla="*/ 0 w 196"/>
                <a:gd name="T43" fmla="*/ 0 h 364"/>
                <a:gd name="T44" fmla="*/ 0 w 196"/>
                <a:gd name="T45" fmla="*/ 0 h 364"/>
                <a:gd name="T46" fmla="*/ 0 w 196"/>
                <a:gd name="T47" fmla="*/ 0 h 364"/>
                <a:gd name="T48" fmla="*/ 0 w 196"/>
                <a:gd name="T49" fmla="*/ 0 h 364"/>
                <a:gd name="T50" fmla="*/ 0 w 196"/>
                <a:gd name="T51" fmla="*/ 0 h 364"/>
                <a:gd name="T52" fmla="*/ 0 w 196"/>
                <a:gd name="T53" fmla="*/ 0 h 364"/>
                <a:gd name="T54" fmla="*/ 0 w 196"/>
                <a:gd name="T55" fmla="*/ 0 h 364"/>
                <a:gd name="T56" fmla="*/ 0 w 196"/>
                <a:gd name="T57" fmla="*/ 0 h 364"/>
                <a:gd name="T58" fmla="*/ 0 w 196"/>
                <a:gd name="T59" fmla="*/ 0 h 364"/>
                <a:gd name="T60" fmla="*/ 0 w 196"/>
                <a:gd name="T61" fmla="*/ 0 h 364"/>
                <a:gd name="T62" fmla="*/ 0 w 196"/>
                <a:gd name="T63" fmla="*/ 0 h 364"/>
                <a:gd name="T64" fmla="*/ 0 w 196"/>
                <a:gd name="T65" fmla="*/ 0 h 364"/>
                <a:gd name="T66" fmla="*/ 0 w 196"/>
                <a:gd name="T67" fmla="*/ 0 h 364"/>
                <a:gd name="T68" fmla="*/ 0 w 196"/>
                <a:gd name="T69" fmla="*/ 0 h 364"/>
                <a:gd name="T70" fmla="*/ 0 w 196"/>
                <a:gd name="T71" fmla="*/ 0 h 364"/>
                <a:gd name="T72" fmla="*/ 0 w 196"/>
                <a:gd name="T73" fmla="*/ 0 h 364"/>
                <a:gd name="T74" fmla="*/ 0 w 196"/>
                <a:gd name="T75" fmla="*/ 0 h 364"/>
                <a:gd name="T76" fmla="*/ 0 w 196"/>
                <a:gd name="T77" fmla="*/ 0 h 364"/>
                <a:gd name="T78" fmla="*/ 0 w 196"/>
                <a:gd name="T79" fmla="*/ 0 h 364"/>
                <a:gd name="T80" fmla="*/ 0 w 196"/>
                <a:gd name="T81" fmla="*/ 0 h 3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6"/>
                <a:gd name="T124" fmla="*/ 0 h 364"/>
                <a:gd name="T125" fmla="*/ 196 w 196"/>
                <a:gd name="T126" fmla="*/ 364 h 3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6" h="364">
                  <a:moveTo>
                    <a:pt x="0" y="362"/>
                  </a:moveTo>
                  <a:lnTo>
                    <a:pt x="11" y="362"/>
                  </a:lnTo>
                  <a:lnTo>
                    <a:pt x="20" y="362"/>
                  </a:lnTo>
                  <a:lnTo>
                    <a:pt x="28" y="362"/>
                  </a:lnTo>
                  <a:lnTo>
                    <a:pt x="35" y="362"/>
                  </a:lnTo>
                  <a:lnTo>
                    <a:pt x="41" y="362"/>
                  </a:lnTo>
                  <a:lnTo>
                    <a:pt x="49" y="362"/>
                  </a:lnTo>
                  <a:lnTo>
                    <a:pt x="56" y="362"/>
                  </a:lnTo>
                  <a:lnTo>
                    <a:pt x="63" y="362"/>
                  </a:lnTo>
                  <a:lnTo>
                    <a:pt x="72" y="362"/>
                  </a:lnTo>
                  <a:lnTo>
                    <a:pt x="82" y="362"/>
                  </a:lnTo>
                  <a:lnTo>
                    <a:pt x="93" y="363"/>
                  </a:lnTo>
                  <a:lnTo>
                    <a:pt x="107" y="363"/>
                  </a:lnTo>
                  <a:lnTo>
                    <a:pt x="124" y="363"/>
                  </a:lnTo>
                  <a:lnTo>
                    <a:pt x="143" y="363"/>
                  </a:lnTo>
                  <a:lnTo>
                    <a:pt x="165" y="364"/>
                  </a:lnTo>
                  <a:lnTo>
                    <a:pt x="192" y="364"/>
                  </a:lnTo>
                  <a:lnTo>
                    <a:pt x="192" y="308"/>
                  </a:lnTo>
                  <a:lnTo>
                    <a:pt x="193" y="263"/>
                  </a:lnTo>
                  <a:lnTo>
                    <a:pt x="194" y="192"/>
                  </a:lnTo>
                  <a:lnTo>
                    <a:pt x="196" y="56"/>
                  </a:lnTo>
                  <a:lnTo>
                    <a:pt x="194" y="44"/>
                  </a:lnTo>
                  <a:lnTo>
                    <a:pt x="188" y="32"/>
                  </a:lnTo>
                  <a:lnTo>
                    <a:pt x="179" y="23"/>
                  </a:lnTo>
                  <a:lnTo>
                    <a:pt x="166" y="15"/>
                  </a:lnTo>
                  <a:lnTo>
                    <a:pt x="152" y="8"/>
                  </a:lnTo>
                  <a:lnTo>
                    <a:pt x="136" y="4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3" y="1"/>
                  </a:lnTo>
                  <a:lnTo>
                    <a:pt x="66" y="3"/>
                  </a:lnTo>
                  <a:lnTo>
                    <a:pt x="50" y="7"/>
                  </a:lnTo>
                  <a:lnTo>
                    <a:pt x="35" y="14"/>
                  </a:lnTo>
                  <a:lnTo>
                    <a:pt x="23" y="21"/>
                  </a:lnTo>
                  <a:lnTo>
                    <a:pt x="14" y="29"/>
                  </a:lnTo>
                  <a:lnTo>
                    <a:pt x="7" y="41"/>
                  </a:lnTo>
                  <a:lnTo>
                    <a:pt x="5" y="53"/>
                  </a:lnTo>
                  <a:lnTo>
                    <a:pt x="5" y="110"/>
                  </a:lnTo>
                  <a:lnTo>
                    <a:pt x="4" y="155"/>
                  </a:lnTo>
                  <a:lnTo>
                    <a:pt x="3" y="227"/>
                  </a:lnTo>
                  <a:lnTo>
                    <a:pt x="0" y="362"/>
                  </a:lnTo>
                  <a:close/>
                </a:path>
              </a:pathLst>
            </a:custGeom>
            <a:solidFill>
              <a:srgbClr val="35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6" name="Freeform 540"/>
            <p:cNvSpPr>
              <a:spLocks/>
            </p:cNvSpPr>
            <p:nvPr/>
          </p:nvSpPr>
          <p:spPr bwMode="auto">
            <a:xfrm>
              <a:off x="4210" y="2592"/>
              <a:ext cx="18" cy="31"/>
            </a:xfrm>
            <a:custGeom>
              <a:avLst/>
              <a:gdLst>
                <a:gd name="T0" fmla="*/ 0 w 185"/>
                <a:gd name="T1" fmla="*/ 0 h 363"/>
                <a:gd name="T2" fmla="*/ 0 w 185"/>
                <a:gd name="T3" fmla="*/ 0 h 363"/>
                <a:gd name="T4" fmla="*/ 0 w 185"/>
                <a:gd name="T5" fmla="*/ 0 h 363"/>
                <a:gd name="T6" fmla="*/ 0 w 185"/>
                <a:gd name="T7" fmla="*/ 0 h 363"/>
                <a:gd name="T8" fmla="*/ 0 w 185"/>
                <a:gd name="T9" fmla="*/ 0 h 363"/>
                <a:gd name="T10" fmla="*/ 0 w 185"/>
                <a:gd name="T11" fmla="*/ 0 h 363"/>
                <a:gd name="T12" fmla="*/ 0 w 185"/>
                <a:gd name="T13" fmla="*/ 0 h 363"/>
                <a:gd name="T14" fmla="*/ 0 w 185"/>
                <a:gd name="T15" fmla="*/ 0 h 363"/>
                <a:gd name="T16" fmla="*/ 0 w 185"/>
                <a:gd name="T17" fmla="*/ 0 h 363"/>
                <a:gd name="T18" fmla="*/ 0 w 185"/>
                <a:gd name="T19" fmla="*/ 0 h 363"/>
                <a:gd name="T20" fmla="*/ 0 w 185"/>
                <a:gd name="T21" fmla="*/ 0 h 363"/>
                <a:gd name="T22" fmla="*/ 0 w 185"/>
                <a:gd name="T23" fmla="*/ 0 h 363"/>
                <a:gd name="T24" fmla="*/ 0 w 185"/>
                <a:gd name="T25" fmla="*/ 0 h 363"/>
                <a:gd name="T26" fmla="*/ 0 w 185"/>
                <a:gd name="T27" fmla="*/ 0 h 363"/>
                <a:gd name="T28" fmla="*/ 0 w 185"/>
                <a:gd name="T29" fmla="*/ 0 h 363"/>
                <a:gd name="T30" fmla="*/ 0 w 185"/>
                <a:gd name="T31" fmla="*/ 0 h 363"/>
                <a:gd name="T32" fmla="*/ 0 w 185"/>
                <a:gd name="T33" fmla="*/ 0 h 363"/>
                <a:gd name="T34" fmla="*/ 0 w 185"/>
                <a:gd name="T35" fmla="*/ 0 h 363"/>
                <a:gd name="T36" fmla="*/ 0 w 185"/>
                <a:gd name="T37" fmla="*/ 0 h 363"/>
                <a:gd name="T38" fmla="*/ 0 w 185"/>
                <a:gd name="T39" fmla="*/ 0 h 363"/>
                <a:gd name="T40" fmla="*/ 0 w 185"/>
                <a:gd name="T41" fmla="*/ 0 h 363"/>
                <a:gd name="T42" fmla="*/ 0 w 185"/>
                <a:gd name="T43" fmla="*/ 0 h 363"/>
                <a:gd name="T44" fmla="*/ 0 w 185"/>
                <a:gd name="T45" fmla="*/ 0 h 363"/>
                <a:gd name="T46" fmla="*/ 0 w 185"/>
                <a:gd name="T47" fmla="*/ 0 h 363"/>
                <a:gd name="T48" fmla="*/ 0 w 185"/>
                <a:gd name="T49" fmla="*/ 0 h 363"/>
                <a:gd name="T50" fmla="*/ 0 w 185"/>
                <a:gd name="T51" fmla="*/ 0 h 363"/>
                <a:gd name="T52" fmla="*/ 0 w 185"/>
                <a:gd name="T53" fmla="*/ 0 h 363"/>
                <a:gd name="T54" fmla="*/ 0 w 185"/>
                <a:gd name="T55" fmla="*/ 0 h 363"/>
                <a:gd name="T56" fmla="*/ 0 w 185"/>
                <a:gd name="T57" fmla="*/ 0 h 363"/>
                <a:gd name="T58" fmla="*/ 0 w 185"/>
                <a:gd name="T59" fmla="*/ 0 h 363"/>
                <a:gd name="T60" fmla="*/ 0 w 185"/>
                <a:gd name="T61" fmla="*/ 0 h 363"/>
                <a:gd name="T62" fmla="*/ 0 w 185"/>
                <a:gd name="T63" fmla="*/ 0 h 363"/>
                <a:gd name="T64" fmla="*/ 0 w 185"/>
                <a:gd name="T65" fmla="*/ 0 h 363"/>
                <a:gd name="T66" fmla="*/ 0 w 185"/>
                <a:gd name="T67" fmla="*/ 0 h 363"/>
                <a:gd name="T68" fmla="*/ 0 w 185"/>
                <a:gd name="T69" fmla="*/ 0 h 363"/>
                <a:gd name="T70" fmla="*/ 0 w 185"/>
                <a:gd name="T71" fmla="*/ 0 h 363"/>
                <a:gd name="T72" fmla="*/ 0 w 185"/>
                <a:gd name="T73" fmla="*/ 0 h 363"/>
                <a:gd name="T74" fmla="*/ 0 w 185"/>
                <a:gd name="T75" fmla="*/ 0 h 363"/>
                <a:gd name="T76" fmla="*/ 0 w 185"/>
                <a:gd name="T77" fmla="*/ 0 h 363"/>
                <a:gd name="T78" fmla="*/ 0 w 185"/>
                <a:gd name="T79" fmla="*/ 0 h 363"/>
                <a:gd name="T80" fmla="*/ 0 w 185"/>
                <a:gd name="T81" fmla="*/ 0 h 3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5"/>
                <a:gd name="T124" fmla="*/ 0 h 363"/>
                <a:gd name="T125" fmla="*/ 185 w 185"/>
                <a:gd name="T126" fmla="*/ 363 h 3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5" h="363">
                  <a:moveTo>
                    <a:pt x="0" y="361"/>
                  </a:moveTo>
                  <a:lnTo>
                    <a:pt x="10" y="361"/>
                  </a:lnTo>
                  <a:lnTo>
                    <a:pt x="19" y="361"/>
                  </a:lnTo>
                  <a:lnTo>
                    <a:pt x="26" y="361"/>
                  </a:lnTo>
                  <a:lnTo>
                    <a:pt x="33" y="361"/>
                  </a:lnTo>
                  <a:lnTo>
                    <a:pt x="40" y="361"/>
                  </a:lnTo>
                  <a:lnTo>
                    <a:pt x="46" y="361"/>
                  </a:lnTo>
                  <a:lnTo>
                    <a:pt x="52" y="361"/>
                  </a:lnTo>
                  <a:lnTo>
                    <a:pt x="59" y="361"/>
                  </a:lnTo>
                  <a:lnTo>
                    <a:pt x="67" y="361"/>
                  </a:lnTo>
                  <a:lnTo>
                    <a:pt x="76" y="361"/>
                  </a:lnTo>
                  <a:lnTo>
                    <a:pt x="87" y="362"/>
                  </a:lnTo>
                  <a:lnTo>
                    <a:pt x="99" y="362"/>
                  </a:lnTo>
                  <a:lnTo>
                    <a:pt x="115" y="362"/>
                  </a:lnTo>
                  <a:lnTo>
                    <a:pt x="133" y="362"/>
                  </a:lnTo>
                  <a:lnTo>
                    <a:pt x="153" y="363"/>
                  </a:lnTo>
                  <a:lnTo>
                    <a:pt x="178" y="363"/>
                  </a:lnTo>
                  <a:lnTo>
                    <a:pt x="179" y="307"/>
                  </a:lnTo>
                  <a:lnTo>
                    <a:pt x="180" y="261"/>
                  </a:lnTo>
                  <a:lnTo>
                    <a:pt x="182" y="191"/>
                  </a:lnTo>
                  <a:lnTo>
                    <a:pt x="185" y="57"/>
                  </a:lnTo>
                  <a:lnTo>
                    <a:pt x="183" y="44"/>
                  </a:lnTo>
                  <a:lnTo>
                    <a:pt x="178" y="32"/>
                  </a:lnTo>
                  <a:lnTo>
                    <a:pt x="169" y="23"/>
                  </a:lnTo>
                  <a:lnTo>
                    <a:pt x="157" y="15"/>
                  </a:lnTo>
                  <a:lnTo>
                    <a:pt x="144" y="8"/>
                  </a:lnTo>
                  <a:lnTo>
                    <a:pt x="129" y="4"/>
                  </a:lnTo>
                  <a:lnTo>
                    <a:pt x="113" y="1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2"/>
                  </a:lnTo>
                  <a:lnTo>
                    <a:pt x="48" y="6"/>
                  </a:lnTo>
                  <a:lnTo>
                    <a:pt x="34" y="13"/>
                  </a:lnTo>
                  <a:lnTo>
                    <a:pt x="22" y="20"/>
                  </a:lnTo>
                  <a:lnTo>
                    <a:pt x="13" y="28"/>
                  </a:lnTo>
                  <a:lnTo>
                    <a:pt x="7" y="40"/>
                  </a:lnTo>
                  <a:lnTo>
                    <a:pt x="5" y="52"/>
                  </a:lnTo>
                  <a:lnTo>
                    <a:pt x="4" y="111"/>
                  </a:lnTo>
                  <a:lnTo>
                    <a:pt x="4" y="155"/>
                  </a:lnTo>
                  <a:lnTo>
                    <a:pt x="3" y="227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4A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7" name="Freeform 541"/>
            <p:cNvSpPr>
              <a:spLocks/>
            </p:cNvSpPr>
            <p:nvPr/>
          </p:nvSpPr>
          <p:spPr bwMode="auto">
            <a:xfrm>
              <a:off x="4211" y="2593"/>
              <a:ext cx="17" cy="30"/>
            </a:xfrm>
            <a:custGeom>
              <a:avLst/>
              <a:gdLst>
                <a:gd name="T0" fmla="*/ 0 w 170"/>
                <a:gd name="T1" fmla="*/ 0 h 361"/>
                <a:gd name="T2" fmla="*/ 0 w 170"/>
                <a:gd name="T3" fmla="*/ 0 h 361"/>
                <a:gd name="T4" fmla="*/ 0 w 170"/>
                <a:gd name="T5" fmla="*/ 0 h 361"/>
                <a:gd name="T6" fmla="*/ 0 w 170"/>
                <a:gd name="T7" fmla="*/ 0 h 361"/>
                <a:gd name="T8" fmla="*/ 0 w 170"/>
                <a:gd name="T9" fmla="*/ 0 h 361"/>
                <a:gd name="T10" fmla="*/ 0 w 170"/>
                <a:gd name="T11" fmla="*/ 0 h 361"/>
                <a:gd name="T12" fmla="*/ 0 w 170"/>
                <a:gd name="T13" fmla="*/ 0 h 361"/>
                <a:gd name="T14" fmla="*/ 0 w 170"/>
                <a:gd name="T15" fmla="*/ 0 h 361"/>
                <a:gd name="T16" fmla="*/ 0 w 170"/>
                <a:gd name="T17" fmla="*/ 0 h 361"/>
                <a:gd name="T18" fmla="*/ 0 w 170"/>
                <a:gd name="T19" fmla="*/ 0 h 361"/>
                <a:gd name="T20" fmla="*/ 0 w 170"/>
                <a:gd name="T21" fmla="*/ 0 h 361"/>
                <a:gd name="T22" fmla="*/ 0 w 170"/>
                <a:gd name="T23" fmla="*/ 0 h 361"/>
                <a:gd name="T24" fmla="*/ 0 w 170"/>
                <a:gd name="T25" fmla="*/ 0 h 361"/>
                <a:gd name="T26" fmla="*/ 0 w 170"/>
                <a:gd name="T27" fmla="*/ 0 h 361"/>
                <a:gd name="T28" fmla="*/ 0 w 170"/>
                <a:gd name="T29" fmla="*/ 0 h 361"/>
                <a:gd name="T30" fmla="*/ 0 w 170"/>
                <a:gd name="T31" fmla="*/ 0 h 361"/>
                <a:gd name="T32" fmla="*/ 0 w 170"/>
                <a:gd name="T33" fmla="*/ 0 h 361"/>
                <a:gd name="T34" fmla="*/ 0 w 170"/>
                <a:gd name="T35" fmla="*/ 0 h 361"/>
                <a:gd name="T36" fmla="*/ 0 w 170"/>
                <a:gd name="T37" fmla="*/ 0 h 361"/>
                <a:gd name="T38" fmla="*/ 0 w 170"/>
                <a:gd name="T39" fmla="*/ 0 h 361"/>
                <a:gd name="T40" fmla="*/ 0 w 170"/>
                <a:gd name="T41" fmla="*/ 0 h 361"/>
                <a:gd name="T42" fmla="*/ 0 w 170"/>
                <a:gd name="T43" fmla="*/ 0 h 361"/>
                <a:gd name="T44" fmla="*/ 0 w 170"/>
                <a:gd name="T45" fmla="*/ 0 h 361"/>
                <a:gd name="T46" fmla="*/ 0 w 170"/>
                <a:gd name="T47" fmla="*/ 0 h 361"/>
                <a:gd name="T48" fmla="*/ 0 w 170"/>
                <a:gd name="T49" fmla="*/ 0 h 361"/>
                <a:gd name="T50" fmla="*/ 0 w 170"/>
                <a:gd name="T51" fmla="*/ 0 h 361"/>
                <a:gd name="T52" fmla="*/ 0 w 170"/>
                <a:gd name="T53" fmla="*/ 0 h 361"/>
                <a:gd name="T54" fmla="*/ 0 w 170"/>
                <a:gd name="T55" fmla="*/ 0 h 361"/>
                <a:gd name="T56" fmla="*/ 0 w 170"/>
                <a:gd name="T57" fmla="*/ 0 h 361"/>
                <a:gd name="T58" fmla="*/ 0 w 170"/>
                <a:gd name="T59" fmla="*/ 0 h 361"/>
                <a:gd name="T60" fmla="*/ 0 w 170"/>
                <a:gd name="T61" fmla="*/ 0 h 361"/>
                <a:gd name="T62" fmla="*/ 0 w 170"/>
                <a:gd name="T63" fmla="*/ 0 h 361"/>
                <a:gd name="T64" fmla="*/ 0 w 170"/>
                <a:gd name="T65" fmla="*/ 0 h 361"/>
                <a:gd name="T66" fmla="*/ 0 w 170"/>
                <a:gd name="T67" fmla="*/ 0 h 361"/>
                <a:gd name="T68" fmla="*/ 0 w 170"/>
                <a:gd name="T69" fmla="*/ 0 h 361"/>
                <a:gd name="T70" fmla="*/ 0 w 170"/>
                <a:gd name="T71" fmla="*/ 0 h 361"/>
                <a:gd name="T72" fmla="*/ 0 w 170"/>
                <a:gd name="T73" fmla="*/ 0 h 361"/>
                <a:gd name="T74" fmla="*/ 0 w 170"/>
                <a:gd name="T75" fmla="*/ 0 h 361"/>
                <a:gd name="T76" fmla="*/ 0 w 170"/>
                <a:gd name="T77" fmla="*/ 0 h 361"/>
                <a:gd name="T78" fmla="*/ 0 w 170"/>
                <a:gd name="T79" fmla="*/ 0 h 361"/>
                <a:gd name="T80" fmla="*/ 0 w 170"/>
                <a:gd name="T81" fmla="*/ 0 h 3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0"/>
                <a:gd name="T124" fmla="*/ 0 h 361"/>
                <a:gd name="T125" fmla="*/ 170 w 170"/>
                <a:gd name="T126" fmla="*/ 361 h 3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0" h="361">
                  <a:moveTo>
                    <a:pt x="0" y="359"/>
                  </a:moveTo>
                  <a:lnTo>
                    <a:pt x="9" y="359"/>
                  </a:lnTo>
                  <a:lnTo>
                    <a:pt x="17" y="359"/>
                  </a:lnTo>
                  <a:lnTo>
                    <a:pt x="24" y="359"/>
                  </a:lnTo>
                  <a:lnTo>
                    <a:pt x="31" y="359"/>
                  </a:lnTo>
                  <a:lnTo>
                    <a:pt x="37" y="359"/>
                  </a:lnTo>
                  <a:lnTo>
                    <a:pt x="42" y="359"/>
                  </a:lnTo>
                  <a:lnTo>
                    <a:pt x="48" y="359"/>
                  </a:lnTo>
                  <a:lnTo>
                    <a:pt x="55" y="359"/>
                  </a:lnTo>
                  <a:lnTo>
                    <a:pt x="62" y="359"/>
                  </a:lnTo>
                  <a:lnTo>
                    <a:pt x="70" y="359"/>
                  </a:lnTo>
                  <a:lnTo>
                    <a:pt x="80" y="360"/>
                  </a:lnTo>
                  <a:lnTo>
                    <a:pt x="93" y="360"/>
                  </a:lnTo>
                  <a:lnTo>
                    <a:pt x="107" y="360"/>
                  </a:lnTo>
                  <a:lnTo>
                    <a:pt x="123" y="360"/>
                  </a:lnTo>
                  <a:lnTo>
                    <a:pt x="142" y="361"/>
                  </a:lnTo>
                  <a:lnTo>
                    <a:pt x="165" y="361"/>
                  </a:lnTo>
                  <a:lnTo>
                    <a:pt x="165" y="305"/>
                  </a:lnTo>
                  <a:lnTo>
                    <a:pt x="166" y="259"/>
                  </a:lnTo>
                  <a:lnTo>
                    <a:pt x="167" y="190"/>
                  </a:lnTo>
                  <a:lnTo>
                    <a:pt x="170" y="57"/>
                  </a:lnTo>
                  <a:lnTo>
                    <a:pt x="168" y="44"/>
                  </a:lnTo>
                  <a:lnTo>
                    <a:pt x="163" y="33"/>
                  </a:lnTo>
                  <a:lnTo>
                    <a:pt x="155" y="23"/>
                  </a:lnTo>
                  <a:lnTo>
                    <a:pt x="144" y="16"/>
                  </a:lnTo>
                  <a:lnTo>
                    <a:pt x="132" y="10"/>
                  </a:lnTo>
                  <a:lnTo>
                    <a:pt x="118" y="4"/>
                  </a:lnTo>
                  <a:lnTo>
                    <a:pt x="104" y="1"/>
                  </a:lnTo>
                  <a:lnTo>
                    <a:pt x="88" y="0"/>
                  </a:lnTo>
                  <a:lnTo>
                    <a:pt x="73" y="1"/>
                  </a:lnTo>
                  <a:lnTo>
                    <a:pt x="58" y="3"/>
                  </a:lnTo>
                  <a:lnTo>
                    <a:pt x="44" y="7"/>
                  </a:lnTo>
                  <a:lnTo>
                    <a:pt x="32" y="13"/>
                  </a:lnTo>
                  <a:lnTo>
                    <a:pt x="21" y="20"/>
                  </a:lnTo>
                  <a:lnTo>
                    <a:pt x="13" y="29"/>
                  </a:lnTo>
                  <a:lnTo>
                    <a:pt x="7" y="41"/>
                  </a:lnTo>
                  <a:lnTo>
                    <a:pt x="5" y="53"/>
                  </a:lnTo>
                  <a:lnTo>
                    <a:pt x="4" y="110"/>
                  </a:lnTo>
                  <a:lnTo>
                    <a:pt x="3" y="156"/>
                  </a:lnTo>
                  <a:lnTo>
                    <a:pt x="2" y="226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8" name="Freeform 542"/>
            <p:cNvSpPr>
              <a:spLocks/>
            </p:cNvSpPr>
            <p:nvPr/>
          </p:nvSpPr>
          <p:spPr bwMode="auto">
            <a:xfrm>
              <a:off x="4212" y="2593"/>
              <a:ext cx="15" cy="30"/>
            </a:xfrm>
            <a:custGeom>
              <a:avLst/>
              <a:gdLst>
                <a:gd name="T0" fmla="*/ 0 w 155"/>
                <a:gd name="T1" fmla="*/ 0 h 359"/>
                <a:gd name="T2" fmla="*/ 0 w 155"/>
                <a:gd name="T3" fmla="*/ 0 h 359"/>
                <a:gd name="T4" fmla="*/ 0 w 155"/>
                <a:gd name="T5" fmla="*/ 0 h 359"/>
                <a:gd name="T6" fmla="*/ 0 w 155"/>
                <a:gd name="T7" fmla="*/ 0 h 359"/>
                <a:gd name="T8" fmla="*/ 0 w 155"/>
                <a:gd name="T9" fmla="*/ 0 h 359"/>
                <a:gd name="T10" fmla="*/ 0 w 155"/>
                <a:gd name="T11" fmla="*/ 0 h 359"/>
                <a:gd name="T12" fmla="*/ 0 w 155"/>
                <a:gd name="T13" fmla="*/ 0 h 359"/>
                <a:gd name="T14" fmla="*/ 0 w 155"/>
                <a:gd name="T15" fmla="*/ 0 h 359"/>
                <a:gd name="T16" fmla="*/ 0 w 155"/>
                <a:gd name="T17" fmla="*/ 0 h 359"/>
                <a:gd name="T18" fmla="*/ 0 w 155"/>
                <a:gd name="T19" fmla="*/ 0 h 359"/>
                <a:gd name="T20" fmla="*/ 0 w 155"/>
                <a:gd name="T21" fmla="*/ 0 h 359"/>
                <a:gd name="T22" fmla="*/ 0 w 155"/>
                <a:gd name="T23" fmla="*/ 0 h 359"/>
                <a:gd name="T24" fmla="*/ 0 w 155"/>
                <a:gd name="T25" fmla="*/ 0 h 359"/>
                <a:gd name="T26" fmla="*/ 0 w 155"/>
                <a:gd name="T27" fmla="*/ 0 h 359"/>
                <a:gd name="T28" fmla="*/ 0 w 155"/>
                <a:gd name="T29" fmla="*/ 0 h 359"/>
                <a:gd name="T30" fmla="*/ 0 w 155"/>
                <a:gd name="T31" fmla="*/ 0 h 359"/>
                <a:gd name="T32" fmla="*/ 0 w 155"/>
                <a:gd name="T33" fmla="*/ 0 h 359"/>
                <a:gd name="T34" fmla="*/ 0 w 155"/>
                <a:gd name="T35" fmla="*/ 0 h 359"/>
                <a:gd name="T36" fmla="*/ 0 w 155"/>
                <a:gd name="T37" fmla="*/ 0 h 359"/>
                <a:gd name="T38" fmla="*/ 0 w 155"/>
                <a:gd name="T39" fmla="*/ 0 h 359"/>
                <a:gd name="T40" fmla="*/ 0 w 155"/>
                <a:gd name="T41" fmla="*/ 0 h 359"/>
                <a:gd name="T42" fmla="*/ 0 w 155"/>
                <a:gd name="T43" fmla="*/ 0 h 359"/>
                <a:gd name="T44" fmla="*/ 0 w 155"/>
                <a:gd name="T45" fmla="*/ 0 h 359"/>
                <a:gd name="T46" fmla="*/ 0 w 155"/>
                <a:gd name="T47" fmla="*/ 0 h 359"/>
                <a:gd name="T48" fmla="*/ 0 w 155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359"/>
                <a:gd name="T77" fmla="*/ 155 w 155"/>
                <a:gd name="T78" fmla="*/ 359 h 3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359">
                  <a:moveTo>
                    <a:pt x="0" y="357"/>
                  </a:moveTo>
                  <a:lnTo>
                    <a:pt x="15" y="357"/>
                  </a:lnTo>
                  <a:lnTo>
                    <a:pt x="28" y="357"/>
                  </a:lnTo>
                  <a:lnTo>
                    <a:pt x="38" y="357"/>
                  </a:lnTo>
                  <a:lnTo>
                    <a:pt x="50" y="357"/>
                  </a:lnTo>
                  <a:lnTo>
                    <a:pt x="64" y="357"/>
                  </a:lnTo>
                  <a:lnTo>
                    <a:pt x="85" y="358"/>
                  </a:lnTo>
                  <a:lnTo>
                    <a:pt x="113" y="358"/>
                  </a:lnTo>
                  <a:lnTo>
                    <a:pt x="151" y="359"/>
                  </a:lnTo>
                  <a:lnTo>
                    <a:pt x="152" y="303"/>
                  </a:lnTo>
                  <a:lnTo>
                    <a:pt x="152" y="257"/>
                  </a:lnTo>
                  <a:lnTo>
                    <a:pt x="153" y="188"/>
                  </a:lnTo>
                  <a:lnTo>
                    <a:pt x="155" y="55"/>
                  </a:lnTo>
                  <a:lnTo>
                    <a:pt x="150" y="31"/>
                  </a:lnTo>
                  <a:lnTo>
                    <a:pt x="132" y="15"/>
                  </a:lnTo>
                  <a:lnTo>
                    <a:pt x="108" y="4"/>
                  </a:lnTo>
                  <a:lnTo>
                    <a:pt x="81" y="0"/>
                  </a:lnTo>
                  <a:lnTo>
                    <a:pt x="53" y="3"/>
                  </a:lnTo>
                  <a:lnTo>
                    <a:pt x="29" y="13"/>
                  </a:lnTo>
                  <a:lnTo>
                    <a:pt x="10" y="29"/>
                  </a:lnTo>
                  <a:lnTo>
                    <a:pt x="4" y="53"/>
                  </a:lnTo>
                  <a:lnTo>
                    <a:pt x="3" y="110"/>
                  </a:lnTo>
                  <a:lnTo>
                    <a:pt x="2" y="155"/>
                  </a:lnTo>
                  <a:lnTo>
                    <a:pt x="1" y="224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49" name="Freeform 543"/>
            <p:cNvSpPr>
              <a:spLocks/>
            </p:cNvSpPr>
            <p:nvPr/>
          </p:nvSpPr>
          <p:spPr bwMode="auto">
            <a:xfrm>
              <a:off x="4213" y="2593"/>
              <a:ext cx="14" cy="30"/>
            </a:xfrm>
            <a:custGeom>
              <a:avLst/>
              <a:gdLst>
                <a:gd name="T0" fmla="*/ 0 w 142"/>
                <a:gd name="T1" fmla="*/ 0 h 358"/>
                <a:gd name="T2" fmla="*/ 0 w 142"/>
                <a:gd name="T3" fmla="*/ 0 h 358"/>
                <a:gd name="T4" fmla="*/ 0 w 142"/>
                <a:gd name="T5" fmla="*/ 0 h 358"/>
                <a:gd name="T6" fmla="*/ 0 w 142"/>
                <a:gd name="T7" fmla="*/ 0 h 358"/>
                <a:gd name="T8" fmla="*/ 0 w 142"/>
                <a:gd name="T9" fmla="*/ 0 h 358"/>
                <a:gd name="T10" fmla="*/ 0 w 142"/>
                <a:gd name="T11" fmla="*/ 0 h 358"/>
                <a:gd name="T12" fmla="*/ 0 w 142"/>
                <a:gd name="T13" fmla="*/ 0 h 358"/>
                <a:gd name="T14" fmla="*/ 0 w 142"/>
                <a:gd name="T15" fmla="*/ 0 h 358"/>
                <a:gd name="T16" fmla="*/ 0 w 142"/>
                <a:gd name="T17" fmla="*/ 0 h 358"/>
                <a:gd name="T18" fmla="*/ 0 w 142"/>
                <a:gd name="T19" fmla="*/ 0 h 358"/>
                <a:gd name="T20" fmla="*/ 0 w 142"/>
                <a:gd name="T21" fmla="*/ 0 h 358"/>
                <a:gd name="T22" fmla="*/ 0 w 142"/>
                <a:gd name="T23" fmla="*/ 0 h 358"/>
                <a:gd name="T24" fmla="*/ 0 w 142"/>
                <a:gd name="T25" fmla="*/ 0 h 358"/>
                <a:gd name="T26" fmla="*/ 0 w 142"/>
                <a:gd name="T27" fmla="*/ 0 h 358"/>
                <a:gd name="T28" fmla="*/ 0 w 142"/>
                <a:gd name="T29" fmla="*/ 0 h 358"/>
                <a:gd name="T30" fmla="*/ 0 w 142"/>
                <a:gd name="T31" fmla="*/ 0 h 358"/>
                <a:gd name="T32" fmla="*/ 0 w 142"/>
                <a:gd name="T33" fmla="*/ 0 h 358"/>
                <a:gd name="T34" fmla="*/ 0 w 142"/>
                <a:gd name="T35" fmla="*/ 0 h 358"/>
                <a:gd name="T36" fmla="*/ 0 w 142"/>
                <a:gd name="T37" fmla="*/ 0 h 358"/>
                <a:gd name="T38" fmla="*/ 0 w 142"/>
                <a:gd name="T39" fmla="*/ 0 h 358"/>
                <a:gd name="T40" fmla="*/ 0 w 142"/>
                <a:gd name="T41" fmla="*/ 0 h 358"/>
                <a:gd name="T42" fmla="*/ 0 w 142"/>
                <a:gd name="T43" fmla="*/ 0 h 358"/>
                <a:gd name="T44" fmla="*/ 0 w 142"/>
                <a:gd name="T45" fmla="*/ 0 h 358"/>
                <a:gd name="T46" fmla="*/ 0 w 142"/>
                <a:gd name="T47" fmla="*/ 0 h 358"/>
                <a:gd name="T48" fmla="*/ 0 w 142"/>
                <a:gd name="T49" fmla="*/ 0 h 3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2"/>
                <a:gd name="T76" fmla="*/ 0 h 358"/>
                <a:gd name="T77" fmla="*/ 142 w 142"/>
                <a:gd name="T78" fmla="*/ 358 h 3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2" h="358">
                  <a:moveTo>
                    <a:pt x="0" y="356"/>
                  </a:moveTo>
                  <a:lnTo>
                    <a:pt x="16" y="356"/>
                  </a:lnTo>
                  <a:lnTo>
                    <a:pt x="27" y="356"/>
                  </a:lnTo>
                  <a:lnTo>
                    <a:pt x="36" y="356"/>
                  </a:lnTo>
                  <a:lnTo>
                    <a:pt x="46" y="356"/>
                  </a:lnTo>
                  <a:lnTo>
                    <a:pt x="59" y="356"/>
                  </a:lnTo>
                  <a:lnTo>
                    <a:pt x="77" y="357"/>
                  </a:lnTo>
                  <a:lnTo>
                    <a:pt x="102" y="357"/>
                  </a:lnTo>
                  <a:lnTo>
                    <a:pt x="137" y="358"/>
                  </a:lnTo>
                  <a:lnTo>
                    <a:pt x="138" y="302"/>
                  </a:lnTo>
                  <a:lnTo>
                    <a:pt x="139" y="257"/>
                  </a:lnTo>
                  <a:lnTo>
                    <a:pt x="140" y="188"/>
                  </a:lnTo>
                  <a:lnTo>
                    <a:pt x="142" y="54"/>
                  </a:lnTo>
                  <a:lnTo>
                    <a:pt x="137" y="30"/>
                  </a:lnTo>
                  <a:lnTo>
                    <a:pt x="121" y="14"/>
                  </a:lnTo>
                  <a:lnTo>
                    <a:pt x="99" y="3"/>
                  </a:lnTo>
                  <a:lnTo>
                    <a:pt x="75" y="0"/>
                  </a:lnTo>
                  <a:lnTo>
                    <a:pt x="49" y="3"/>
                  </a:lnTo>
                  <a:lnTo>
                    <a:pt x="27" y="13"/>
                  </a:lnTo>
                  <a:lnTo>
                    <a:pt x="12" y="29"/>
                  </a:lnTo>
                  <a:lnTo>
                    <a:pt x="5" y="52"/>
                  </a:lnTo>
                  <a:lnTo>
                    <a:pt x="4" y="109"/>
                  </a:lnTo>
                  <a:lnTo>
                    <a:pt x="3" y="155"/>
                  </a:lnTo>
                  <a:lnTo>
                    <a:pt x="2" y="224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7F87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0" name="Freeform 544"/>
            <p:cNvSpPr>
              <a:spLocks/>
            </p:cNvSpPr>
            <p:nvPr/>
          </p:nvSpPr>
          <p:spPr bwMode="auto">
            <a:xfrm>
              <a:off x="4214" y="2593"/>
              <a:ext cx="13" cy="30"/>
            </a:xfrm>
            <a:custGeom>
              <a:avLst/>
              <a:gdLst>
                <a:gd name="T0" fmla="*/ 0 w 128"/>
                <a:gd name="T1" fmla="*/ 0 h 355"/>
                <a:gd name="T2" fmla="*/ 0 w 128"/>
                <a:gd name="T3" fmla="*/ 0 h 355"/>
                <a:gd name="T4" fmla="*/ 0 w 128"/>
                <a:gd name="T5" fmla="*/ 0 h 355"/>
                <a:gd name="T6" fmla="*/ 0 w 128"/>
                <a:gd name="T7" fmla="*/ 0 h 355"/>
                <a:gd name="T8" fmla="*/ 0 w 128"/>
                <a:gd name="T9" fmla="*/ 0 h 355"/>
                <a:gd name="T10" fmla="*/ 0 w 128"/>
                <a:gd name="T11" fmla="*/ 0 h 355"/>
                <a:gd name="T12" fmla="*/ 0 w 128"/>
                <a:gd name="T13" fmla="*/ 0 h 355"/>
                <a:gd name="T14" fmla="*/ 0 w 128"/>
                <a:gd name="T15" fmla="*/ 0 h 355"/>
                <a:gd name="T16" fmla="*/ 0 w 128"/>
                <a:gd name="T17" fmla="*/ 0 h 355"/>
                <a:gd name="T18" fmla="*/ 0 w 128"/>
                <a:gd name="T19" fmla="*/ 0 h 355"/>
                <a:gd name="T20" fmla="*/ 0 w 128"/>
                <a:gd name="T21" fmla="*/ 0 h 355"/>
                <a:gd name="T22" fmla="*/ 0 w 128"/>
                <a:gd name="T23" fmla="*/ 0 h 355"/>
                <a:gd name="T24" fmla="*/ 0 w 128"/>
                <a:gd name="T25" fmla="*/ 0 h 355"/>
                <a:gd name="T26" fmla="*/ 0 w 128"/>
                <a:gd name="T27" fmla="*/ 0 h 355"/>
                <a:gd name="T28" fmla="*/ 0 w 128"/>
                <a:gd name="T29" fmla="*/ 0 h 355"/>
                <a:gd name="T30" fmla="*/ 0 w 128"/>
                <a:gd name="T31" fmla="*/ 0 h 355"/>
                <a:gd name="T32" fmla="*/ 0 w 128"/>
                <a:gd name="T33" fmla="*/ 0 h 355"/>
                <a:gd name="T34" fmla="*/ 0 w 128"/>
                <a:gd name="T35" fmla="*/ 0 h 355"/>
                <a:gd name="T36" fmla="*/ 0 w 128"/>
                <a:gd name="T37" fmla="*/ 0 h 355"/>
                <a:gd name="T38" fmla="*/ 0 w 128"/>
                <a:gd name="T39" fmla="*/ 0 h 355"/>
                <a:gd name="T40" fmla="*/ 0 w 128"/>
                <a:gd name="T41" fmla="*/ 0 h 355"/>
                <a:gd name="T42" fmla="*/ 0 w 128"/>
                <a:gd name="T43" fmla="*/ 0 h 355"/>
                <a:gd name="T44" fmla="*/ 0 w 128"/>
                <a:gd name="T45" fmla="*/ 0 h 355"/>
                <a:gd name="T46" fmla="*/ 0 w 128"/>
                <a:gd name="T47" fmla="*/ 0 h 355"/>
                <a:gd name="T48" fmla="*/ 0 w 128"/>
                <a:gd name="T49" fmla="*/ 0 h 3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355"/>
                <a:gd name="T77" fmla="*/ 128 w 128"/>
                <a:gd name="T78" fmla="*/ 355 h 3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355">
                  <a:moveTo>
                    <a:pt x="0" y="353"/>
                  </a:moveTo>
                  <a:lnTo>
                    <a:pt x="13" y="353"/>
                  </a:lnTo>
                  <a:lnTo>
                    <a:pt x="22" y="353"/>
                  </a:lnTo>
                  <a:lnTo>
                    <a:pt x="31" y="353"/>
                  </a:lnTo>
                  <a:lnTo>
                    <a:pt x="40" y="353"/>
                  </a:lnTo>
                  <a:lnTo>
                    <a:pt x="51" y="353"/>
                  </a:lnTo>
                  <a:lnTo>
                    <a:pt x="68" y="354"/>
                  </a:lnTo>
                  <a:lnTo>
                    <a:pt x="90" y="354"/>
                  </a:lnTo>
                  <a:lnTo>
                    <a:pt x="120" y="355"/>
                  </a:lnTo>
                  <a:lnTo>
                    <a:pt x="123" y="299"/>
                  </a:lnTo>
                  <a:lnTo>
                    <a:pt x="124" y="255"/>
                  </a:lnTo>
                  <a:lnTo>
                    <a:pt x="126" y="186"/>
                  </a:lnTo>
                  <a:lnTo>
                    <a:pt x="128" y="54"/>
                  </a:lnTo>
                  <a:lnTo>
                    <a:pt x="123" y="30"/>
                  </a:lnTo>
                  <a:lnTo>
                    <a:pt x="108" y="14"/>
                  </a:lnTo>
                  <a:lnTo>
                    <a:pt x="88" y="4"/>
                  </a:lnTo>
                  <a:lnTo>
                    <a:pt x="66" y="0"/>
                  </a:lnTo>
                  <a:lnTo>
                    <a:pt x="43" y="4"/>
                  </a:lnTo>
                  <a:lnTo>
                    <a:pt x="23" y="13"/>
                  </a:lnTo>
                  <a:lnTo>
                    <a:pt x="9" y="28"/>
                  </a:lnTo>
                  <a:lnTo>
                    <a:pt x="4" y="51"/>
                  </a:lnTo>
                  <a:lnTo>
                    <a:pt x="3" y="108"/>
                  </a:lnTo>
                  <a:lnTo>
                    <a:pt x="2" y="153"/>
                  </a:lnTo>
                  <a:lnTo>
                    <a:pt x="1" y="222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1" name="Freeform 545"/>
            <p:cNvSpPr>
              <a:spLocks/>
            </p:cNvSpPr>
            <p:nvPr/>
          </p:nvSpPr>
          <p:spPr bwMode="auto">
            <a:xfrm>
              <a:off x="4214" y="2593"/>
              <a:ext cx="12" cy="30"/>
            </a:xfrm>
            <a:custGeom>
              <a:avLst/>
              <a:gdLst>
                <a:gd name="T0" fmla="*/ 0 w 117"/>
                <a:gd name="T1" fmla="*/ 0 h 354"/>
                <a:gd name="T2" fmla="*/ 0 w 117"/>
                <a:gd name="T3" fmla="*/ 0 h 354"/>
                <a:gd name="T4" fmla="*/ 0 w 117"/>
                <a:gd name="T5" fmla="*/ 0 h 354"/>
                <a:gd name="T6" fmla="*/ 0 w 117"/>
                <a:gd name="T7" fmla="*/ 0 h 354"/>
                <a:gd name="T8" fmla="*/ 0 w 117"/>
                <a:gd name="T9" fmla="*/ 0 h 354"/>
                <a:gd name="T10" fmla="*/ 0 w 117"/>
                <a:gd name="T11" fmla="*/ 0 h 354"/>
                <a:gd name="T12" fmla="*/ 0 w 117"/>
                <a:gd name="T13" fmla="*/ 0 h 354"/>
                <a:gd name="T14" fmla="*/ 0 w 117"/>
                <a:gd name="T15" fmla="*/ 0 h 354"/>
                <a:gd name="T16" fmla="*/ 0 w 117"/>
                <a:gd name="T17" fmla="*/ 0 h 354"/>
                <a:gd name="T18" fmla="*/ 0 w 117"/>
                <a:gd name="T19" fmla="*/ 0 h 354"/>
                <a:gd name="T20" fmla="*/ 0 w 117"/>
                <a:gd name="T21" fmla="*/ 0 h 354"/>
                <a:gd name="T22" fmla="*/ 0 w 117"/>
                <a:gd name="T23" fmla="*/ 0 h 354"/>
                <a:gd name="T24" fmla="*/ 0 w 117"/>
                <a:gd name="T25" fmla="*/ 0 h 354"/>
                <a:gd name="T26" fmla="*/ 0 w 117"/>
                <a:gd name="T27" fmla="*/ 0 h 354"/>
                <a:gd name="T28" fmla="*/ 0 w 117"/>
                <a:gd name="T29" fmla="*/ 0 h 354"/>
                <a:gd name="T30" fmla="*/ 0 w 117"/>
                <a:gd name="T31" fmla="*/ 0 h 354"/>
                <a:gd name="T32" fmla="*/ 0 w 117"/>
                <a:gd name="T33" fmla="*/ 0 h 354"/>
                <a:gd name="T34" fmla="*/ 0 w 117"/>
                <a:gd name="T35" fmla="*/ 0 h 354"/>
                <a:gd name="T36" fmla="*/ 0 w 117"/>
                <a:gd name="T37" fmla="*/ 0 h 354"/>
                <a:gd name="T38" fmla="*/ 0 w 117"/>
                <a:gd name="T39" fmla="*/ 0 h 354"/>
                <a:gd name="T40" fmla="*/ 0 w 117"/>
                <a:gd name="T41" fmla="*/ 0 h 354"/>
                <a:gd name="T42" fmla="*/ 0 w 117"/>
                <a:gd name="T43" fmla="*/ 0 h 354"/>
                <a:gd name="T44" fmla="*/ 0 w 117"/>
                <a:gd name="T45" fmla="*/ 0 h 354"/>
                <a:gd name="T46" fmla="*/ 0 w 117"/>
                <a:gd name="T47" fmla="*/ 0 h 354"/>
                <a:gd name="T48" fmla="*/ 0 w 117"/>
                <a:gd name="T49" fmla="*/ 0 h 3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7"/>
                <a:gd name="T76" fmla="*/ 0 h 354"/>
                <a:gd name="T77" fmla="*/ 117 w 117"/>
                <a:gd name="T78" fmla="*/ 354 h 3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7" h="354">
                  <a:moveTo>
                    <a:pt x="0" y="352"/>
                  </a:moveTo>
                  <a:lnTo>
                    <a:pt x="12" y="352"/>
                  </a:lnTo>
                  <a:lnTo>
                    <a:pt x="21" y="352"/>
                  </a:lnTo>
                  <a:lnTo>
                    <a:pt x="29" y="352"/>
                  </a:lnTo>
                  <a:lnTo>
                    <a:pt x="38" y="352"/>
                  </a:lnTo>
                  <a:lnTo>
                    <a:pt x="48" y="352"/>
                  </a:lnTo>
                  <a:lnTo>
                    <a:pt x="64" y="353"/>
                  </a:lnTo>
                  <a:lnTo>
                    <a:pt x="84" y="353"/>
                  </a:lnTo>
                  <a:lnTo>
                    <a:pt x="111" y="354"/>
                  </a:lnTo>
                  <a:lnTo>
                    <a:pt x="112" y="298"/>
                  </a:lnTo>
                  <a:lnTo>
                    <a:pt x="113" y="254"/>
                  </a:lnTo>
                  <a:lnTo>
                    <a:pt x="114" y="186"/>
                  </a:lnTo>
                  <a:lnTo>
                    <a:pt x="117" y="55"/>
                  </a:lnTo>
                  <a:lnTo>
                    <a:pt x="112" y="32"/>
                  </a:lnTo>
                  <a:lnTo>
                    <a:pt x="100" y="15"/>
                  </a:lnTo>
                  <a:lnTo>
                    <a:pt x="83" y="5"/>
                  </a:lnTo>
                  <a:lnTo>
                    <a:pt x="63" y="0"/>
                  </a:lnTo>
                  <a:lnTo>
                    <a:pt x="42" y="4"/>
                  </a:lnTo>
                  <a:lnTo>
                    <a:pt x="24" y="13"/>
                  </a:lnTo>
                  <a:lnTo>
                    <a:pt x="12" y="29"/>
                  </a:lnTo>
                  <a:lnTo>
                    <a:pt x="7" y="53"/>
                  </a:lnTo>
                  <a:lnTo>
                    <a:pt x="6" y="109"/>
                  </a:lnTo>
                  <a:lnTo>
                    <a:pt x="5" y="153"/>
                  </a:lnTo>
                  <a:lnTo>
                    <a:pt x="3" y="221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A3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2" name="Freeform 546"/>
            <p:cNvSpPr>
              <a:spLocks/>
            </p:cNvSpPr>
            <p:nvPr/>
          </p:nvSpPr>
          <p:spPr bwMode="auto">
            <a:xfrm>
              <a:off x="4215" y="2593"/>
              <a:ext cx="11" cy="30"/>
            </a:xfrm>
            <a:custGeom>
              <a:avLst/>
              <a:gdLst>
                <a:gd name="T0" fmla="*/ 0 w 104"/>
                <a:gd name="T1" fmla="*/ 0 h 351"/>
                <a:gd name="T2" fmla="*/ 0 w 104"/>
                <a:gd name="T3" fmla="*/ 0 h 351"/>
                <a:gd name="T4" fmla="*/ 0 w 104"/>
                <a:gd name="T5" fmla="*/ 0 h 351"/>
                <a:gd name="T6" fmla="*/ 0 w 104"/>
                <a:gd name="T7" fmla="*/ 0 h 351"/>
                <a:gd name="T8" fmla="*/ 0 w 104"/>
                <a:gd name="T9" fmla="*/ 0 h 351"/>
                <a:gd name="T10" fmla="*/ 0 w 104"/>
                <a:gd name="T11" fmla="*/ 0 h 351"/>
                <a:gd name="T12" fmla="*/ 0 w 104"/>
                <a:gd name="T13" fmla="*/ 0 h 351"/>
                <a:gd name="T14" fmla="*/ 0 w 104"/>
                <a:gd name="T15" fmla="*/ 0 h 351"/>
                <a:gd name="T16" fmla="*/ 0 w 104"/>
                <a:gd name="T17" fmla="*/ 0 h 351"/>
                <a:gd name="T18" fmla="*/ 0 w 104"/>
                <a:gd name="T19" fmla="*/ 0 h 351"/>
                <a:gd name="T20" fmla="*/ 0 w 104"/>
                <a:gd name="T21" fmla="*/ 0 h 351"/>
                <a:gd name="T22" fmla="*/ 0 w 104"/>
                <a:gd name="T23" fmla="*/ 0 h 351"/>
                <a:gd name="T24" fmla="*/ 0 w 104"/>
                <a:gd name="T25" fmla="*/ 0 h 351"/>
                <a:gd name="T26" fmla="*/ 0 w 104"/>
                <a:gd name="T27" fmla="*/ 0 h 351"/>
                <a:gd name="T28" fmla="*/ 0 w 104"/>
                <a:gd name="T29" fmla="*/ 0 h 351"/>
                <a:gd name="T30" fmla="*/ 0 w 104"/>
                <a:gd name="T31" fmla="*/ 0 h 351"/>
                <a:gd name="T32" fmla="*/ 0 w 104"/>
                <a:gd name="T33" fmla="*/ 0 h 351"/>
                <a:gd name="T34" fmla="*/ 0 w 104"/>
                <a:gd name="T35" fmla="*/ 0 h 351"/>
                <a:gd name="T36" fmla="*/ 0 w 104"/>
                <a:gd name="T37" fmla="*/ 0 h 351"/>
                <a:gd name="T38" fmla="*/ 0 w 104"/>
                <a:gd name="T39" fmla="*/ 0 h 351"/>
                <a:gd name="T40" fmla="*/ 0 w 104"/>
                <a:gd name="T41" fmla="*/ 0 h 351"/>
                <a:gd name="T42" fmla="*/ 0 w 104"/>
                <a:gd name="T43" fmla="*/ 0 h 351"/>
                <a:gd name="T44" fmla="*/ 0 w 104"/>
                <a:gd name="T45" fmla="*/ 0 h 351"/>
                <a:gd name="T46" fmla="*/ 0 w 104"/>
                <a:gd name="T47" fmla="*/ 0 h 351"/>
                <a:gd name="T48" fmla="*/ 0 w 104"/>
                <a:gd name="T49" fmla="*/ 0 h 3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"/>
                <a:gd name="T76" fmla="*/ 0 h 351"/>
                <a:gd name="T77" fmla="*/ 104 w 104"/>
                <a:gd name="T78" fmla="*/ 351 h 3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" h="351">
                  <a:moveTo>
                    <a:pt x="0" y="349"/>
                  </a:moveTo>
                  <a:lnTo>
                    <a:pt x="11" y="349"/>
                  </a:lnTo>
                  <a:lnTo>
                    <a:pt x="19" y="349"/>
                  </a:lnTo>
                  <a:lnTo>
                    <a:pt x="26" y="349"/>
                  </a:lnTo>
                  <a:lnTo>
                    <a:pt x="33" y="349"/>
                  </a:lnTo>
                  <a:lnTo>
                    <a:pt x="42" y="349"/>
                  </a:lnTo>
                  <a:lnTo>
                    <a:pt x="56" y="350"/>
                  </a:lnTo>
                  <a:lnTo>
                    <a:pt x="73" y="350"/>
                  </a:lnTo>
                  <a:lnTo>
                    <a:pt x="97" y="351"/>
                  </a:lnTo>
                  <a:lnTo>
                    <a:pt x="98" y="296"/>
                  </a:lnTo>
                  <a:lnTo>
                    <a:pt x="99" y="252"/>
                  </a:lnTo>
                  <a:lnTo>
                    <a:pt x="101" y="184"/>
                  </a:lnTo>
                  <a:lnTo>
                    <a:pt x="104" y="52"/>
                  </a:lnTo>
                  <a:lnTo>
                    <a:pt x="100" y="30"/>
                  </a:lnTo>
                  <a:lnTo>
                    <a:pt x="89" y="13"/>
                  </a:lnTo>
                  <a:lnTo>
                    <a:pt x="74" y="3"/>
                  </a:lnTo>
                  <a:lnTo>
                    <a:pt x="56" y="0"/>
                  </a:lnTo>
                  <a:lnTo>
                    <a:pt x="37" y="3"/>
                  </a:lnTo>
                  <a:lnTo>
                    <a:pt x="22" y="12"/>
                  </a:lnTo>
                  <a:lnTo>
                    <a:pt x="10" y="29"/>
                  </a:lnTo>
                  <a:lnTo>
                    <a:pt x="5" y="52"/>
                  </a:lnTo>
                  <a:lnTo>
                    <a:pt x="5" y="108"/>
                  </a:lnTo>
                  <a:lnTo>
                    <a:pt x="4" y="152"/>
                  </a:lnTo>
                  <a:lnTo>
                    <a:pt x="3" y="220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B5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3" name="Freeform 547"/>
            <p:cNvSpPr>
              <a:spLocks/>
            </p:cNvSpPr>
            <p:nvPr/>
          </p:nvSpPr>
          <p:spPr bwMode="auto">
            <a:xfrm>
              <a:off x="4216" y="2593"/>
              <a:ext cx="9" cy="30"/>
            </a:xfrm>
            <a:custGeom>
              <a:avLst/>
              <a:gdLst>
                <a:gd name="T0" fmla="*/ 0 w 89"/>
                <a:gd name="T1" fmla="*/ 0 h 350"/>
                <a:gd name="T2" fmla="*/ 0 w 89"/>
                <a:gd name="T3" fmla="*/ 0 h 350"/>
                <a:gd name="T4" fmla="*/ 0 w 89"/>
                <a:gd name="T5" fmla="*/ 0 h 350"/>
                <a:gd name="T6" fmla="*/ 0 w 89"/>
                <a:gd name="T7" fmla="*/ 0 h 350"/>
                <a:gd name="T8" fmla="*/ 0 w 89"/>
                <a:gd name="T9" fmla="*/ 0 h 350"/>
                <a:gd name="T10" fmla="*/ 0 w 89"/>
                <a:gd name="T11" fmla="*/ 0 h 350"/>
                <a:gd name="T12" fmla="*/ 0 w 89"/>
                <a:gd name="T13" fmla="*/ 0 h 350"/>
                <a:gd name="T14" fmla="*/ 0 w 89"/>
                <a:gd name="T15" fmla="*/ 0 h 350"/>
                <a:gd name="T16" fmla="*/ 0 w 89"/>
                <a:gd name="T17" fmla="*/ 0 h 350"/>
                <a:gd name="T18" fmla="*/ 0 w 89"/>
                <a:gd name="T19" fmla="*/ 0 h 350"/>
                <a:gd name="T20" fmla="*/ 0 w 89"/>
                <a:gd name="T21" fmla="*/ 0 h 350"/>
                <a:gd name="T22" fmla="*/ 0 w 89"/>
                <a:gd name="T23" fmla="*/ 0 h 3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9"/>
                <a:gd name="T37" fmla="*/ 0 h 350"/>
                <a:gd name="T38" fmla="*/ 89 w 89"/>
                <a:gd name="T39" fmla="*/ 350 h 3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9" h="350">
                  <a:moveTo>
                    <a:pt x="0" y="348"/>
                  </a:moveTo>
                  <a:lnTo>
                    <a:pt x="85" y="350"/>
                  </a:lnTo>
                  <a:lnTo>
                    <a:pt x="89" y="54"/>
                  </a:lnTo>
                  <a:lnTo>
                    <a:pt x="86" y="31"/>
                  </a:lnTo>
                  <a:lnTo>
                    <a:pt x="76" y="14"/>
                  </a:lnTo>
                  <a:lnTo>
                    <a:pt x="63" y="4"/>
                  </a:lnTo>
                  <a:lnTo>
                    <a:pt x="48" y="0"/>
                  </a:lnTo>
                  <a:lnTo>
                    <a:pt x="32" y="4"/>
                  </a:lnTo>
                  <a:lnTo>
                    <a:pt x="19" y="14"/>
                  </a:lnTo>
                  <a:lnTo>
                    <a:pt x="9" y="31"/>
                  </a:lnTo>
                  <a:lnTo>
                    <a:pt x="5" y="54"/>
                  </a:lnTo>
                  <a:lnTo>
                    <a:pt x="0" y="348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4" name="Freeform 548"/>
            <p:cNvSpPr>
              <a:spLocks/>
            </p:cNvSpPr>
            <p:nvPr/>
          </p:nvSpPr>
          <p:spPr bwMode="auto">
            <a:xfrm>
              <a:off x="4207" y="2618"/>
              <a:ext cx="22" cy="9"/>
            </a:xfrm>
            <a:custGeom>
              <a:avLst/>
              <a:gdLst>
                <a:gd name="T0" fmla="*/ 0 w 218"/>
                <a:gd name="T1" fmla="*/ 0 h 111"/>
                <a:gd name="T2" fmla="*/ 0 w 218"/>
                <a:gd name="T3" fmla="*/ 0 h 111"/>
                <a:gd name="T4" fmla="*/ 0 w 218"/>
                <a:gd name="T5" fmla="*/ 0 h 111"/>
                <a:gd name="T6" fmla="*/ 0 w 218"/>
                <a:gd name="T7" fmla="*/ 0 h 111"/>
                <a:gd name="T8" fmla="*/ 0 w 218"/>
                <a:gd name="T9" fmla="*/ 0 h 111"/>
                <a:gd name="T10" fmla="*/ 0 w 218"/>
                <a:gd name="T11" fmla="*/ 0 h 111"/>
                <a:gd name="T12" fmla="*/ 0 w 218"/>
                <a:gd name="T13" fmla="*/ 0 h 111"/>
                <a:gd name="T14" fmla="*/ 0 w 218"/>
                <a:gd name="T15" fmla="*/ 0 h 111"/>
                <a:gd name="T16" fmla="*/ 0 w 218"/>
                <a:gd name="T17" fmla="*/ 0 h 111"/>
                <a:gd name="T18" fmla="*/ 0 w 218"/>
                <a:gd name="T19" fmla="*/ 0 h 111"/>
                <a:gd name="T20" fmla="*/ 0 w 218"/>
                <a:gd name="T21" fmla="*/ 0 h 111"/>
                <a:gd name="T22" fmla="*/ 0 w 218"/>
                <a:gd name="T23" fmla="*/ 0 h 111"/>
                <a:gd name="T24" fmla="*/ 0 w 218"/>
                <a:gd name="T25" fmla="*/ 0 h 111"/>
                <a:gd name="T26" fmla="*/ 0 w 218"/>
                <a:gd name="T27" fmla="*/ 0 h 111"/>
                <a:gd name="T28" fmla="*/ 0 w 218"/>
                <a:gd name="T29" fmla="*/ 0 h 111"/>
                <a:gd name="T30" fmla="*/ 0 w 218"/>
                <a:gd name="T31" fmla="*/ 0 h 111"/>
                <a:gd name="T32" fmla="*/ 0 w 218"/>
                <a:gd name="T33" fmla="*/ 0 h 111"/>
                <a:gd name="T34" fmla="*/ 0 w 218"/>
                <a:gd name="T35" fmla="*/ 0 h 111"/>
                <a:gd name="T36" fmla="*/ 0 w 218"/>
                <a:gd name="T37" fmla="*/ 0 h 111"/>
                <a:gd name="T38" fmla="*/ 0 w 218"/>
                <a:gd name="T39" fmla="*/ 0 h 111"/>
                <a:gd name="T40" fmla="*/ 0 w 218"/>
                <a:gd name="T41" fmla="*/ 0 h 111"/>
                <a:gd name="T42" fmla="*/ 0 w 218"/>
                <a:gd name="T43" fmla="*/ 0 h 111"/>
                <a:gd name="T44" fmla="*/ 0 w 218"/>
                <a:gd name="T45" fmla="*/ 0 h 111"/>
                <a:gd name="T46" fmla="*/ 0 w 218"/>
                <a:gd name="T47" fmla="*/ 0 h 111"/>
                <a:gd name="T48" fmla="*/ 0 w 218"/>
                <a:gd name="T49" fmla="*/ 0 h 111"/>
                <a:gd name="T50" fmla="*/ 0 w 218"/>
                <a:gd name="T51" fmla="*/ 0 h 111"/>
                <a:gd name="T52" fmla="*/ 0 w 218"/>
                <a:gd name="T53" fmla="*/ 0 h 111"/>
                <a:gd name="T54" fmla="*/ 0 w 218"/>
                <a:gd name="T55" fmla="*/ 0 h 111"/>
                <a:gd name="T56" fmla="*/ 0 w 218"/>
                <a:gd name="T57" fmla="*/ 0 h 111"/>
                <a:gd name="T58" fmla="*/ 0 w 218"/>
                <a:gd name="T59" fmla="*/ 0 h 111"/>
                <a:gd name="T60" fmla="*/ 0 w 218"/>
                <a:gd name="T61" fmla="*/ 0 h 111"/>
                <a:gd name="T62" fmla="*/ 0 w 218"/>
                <a:gd name="T63" fmla="*/ 0 h 111"/>
                <a:gd name="T64" fmla="*/ 0 w 218"/>
                <a:gd name="T65" fmla="*/ 0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8"/>
                <a:gd name="T100" fmla="*/ 0 h 111"/>
                <a:gd name="T101" fmla="*/ 218 w 218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8" h="111">
                  <a:moveTo>
                    <a:pt x="110" y="0"/>
                  </a:moveTo>
                  <a:lnTo>
                    <a:pt x="133" y="1"/>
                  </a:lnTo>
                  <a:lnTo>
                    <a:pt x="153" y="5"/>
                  </a:lnTo>
                  <a:lnTo>
                    <a:pt x="171" y="10"/>
                  </a:lnTo>
                  <a:lnTo>
                    <a:pt x="187" y="17"/>
                  </a:lnTo>
                  <a:lnTo>
                    <a:pt x="200" y="25"/>
                  </a:lnTo>
                  <a:lnTo>
                    <a:pt x="210" y="36"/>
                  </a:lnTo>
                  <a:lnTo>
                    <a:pt x="216" y="46"/>
                  </a:lnTo>
                  <a:lnTo>
                    <a:pt x="218" y="57"/>
                  </a:lnTo>
                  <a:lnTo>
                    <a:pt x="216" y="69"/>
                  </a:lnTo>
                  <a:lnTo>
                    <a:pt x="209" y="78"/>
                  </a:lnTo>
                  <a:lnTo>
                    <a:pt x="199" y="88"/>
                  </a:lnTo>
                  <a:lnTo>
                    <a:pt x="185" y="96"/>
                  </a:lnTo>
                  <a:lnTo>
                    <a:pt x="169" y="103"/>
                  </a:lnTo>
                  <a:lnTo>
                    <a:pt x="151" y="107"/>
                  </a:lnTo>
                  <a:lnTo>
                    <a:pt x="131" y="110"/>
                  </a:lnTo>
                  <a:lnTo>
                    <a:pt x="108" y="111"/>
                  </a:lnTo>
                  <a:lnTo>
                    <a:pt x="86" y="110"/>
                  </a:lnTo>
                  <a:lnTo>
                    <a:pt x="65" y="106"/>
                  </a:lnTo>
                  <a:lnTo>
                    <a:pt x="47" y="101"/>
                  </a:lnTo>
                  <a:lnTo>
                    <a:pt x="32" y="94"/>
                  </a:lnTo>
                  <a:lnTo>
                    <a:pt x="19" y="85"/>
                  </a:lnTo>
                  <a:lnTo>
                    <a:pt x="9" y="75"/>
                  </a:lnTo>
                  <a:lnTo>
                    <a:pt x="2" y="65"/>
                  </a:lnTo>
                  <a:lnTo>
                    <a:pt x="0" y="53"/>
                  </a:lnTo>
                  <a:lnTo>
                    <a:pt x="2" y="42"/>
                  </a:lnTo>
                  <a:lnTo>
                    <a:pt x="10" y="32"/>
                  </a:lnTo>
                  <a:lnTo>
                    <a:pt x="20" y="23"/>
                  </a:lnTo>
                  <a:lnTo>
                    <a:pt x="33" y="15"/>
                  </a:lnTo>
                  <a:lnTo>
                    <a:pt x="49" y="8"/>
                  </a:lnTo>
                  <a:lnTo>
                    <a:pt x="68" y="4"/>
                  </a:lnTo>
                  <a:lnTo>
                    <a:pt x="88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5" name="Freeform 549"/>
            <p:cNvSpPr>
              <a:spLocks/>
            </p:cNvSpPr>
            <p:nvPr/>
          </p:nvSpPr>
          <p:spPr bwMode="auto">
            <a:xfrm>
              <a:off x="4211" y="2622"/>
              <a:ext cx="11" cy="177"/>
            </a:xfrm>
            <a:custGeom>
              <a:avLst/>
              <a:gdLst>
                <a:gd name="T0" fmla="*/ 0 w 112"/>
                <a:gd name="T1" fmla="*/ 0 h 2121"/>
                <a:gd name="T2" fmla="*/ 0 w 112"/>
                <a:gd name="T3" fmla="*/ 0 h 2121"/>
                <a:gd name="T4" fmla="*/ 0 w 112"/>
                <a:gd name="T5" fmla="*/ 0 h 2121"/>
                <a:gd name="T6" fmla="*/ 0 w 112"/>
                <a:gd name="T7" fmla="*/ 0 h 2121"/>
                <a:gd name="T8" fmla="*/ 0 w 112"/>
                <a:gd name="T9" fmla="*/ 0 h 2121"/>
                <a:gd name="T10" fmla="*/ 0 w 112"/>
                <a:gd name="T11" fmla="*/ 0 h 2121"/>
                <a:gd name="T12" fmla="*/ 0 w 112"/>
                <a:gd name="T13" fmla="*/ 0 h 2121"/>
                <a:gd name="T14" fmla="*/ 0 w 112"/>
                <a:gd name="T15" fmla="*/ 0 h 2121"/>
                <a:gd name="T16" fmla="*/ 0 w 112"/>
                <a:gd name="T17" fmla="*/ 0 h 2121"/>
                <a:gd name="T18" fmla="*/ 0 w 112"/>
                <a:gd name="T19" fmla="*/ 0 h 2121"/>
                <a:gd name="T20" fmla="*/ 0 w 112"/>
                <a:gd name="T21" fmla="*/ 0 h 2121"/>
                <a:gd name="T22" fmla="*/ 0 w 112"/>
                <a:gd name="T23" fmla="*/ 0 h 2121"/>
                <a:gd name="T24" fmla="*/ 0 w 112"/>
                <a:gd name="T25" fmla="*/ 0 h 2121"/>
                <a:gd name="T26" fmla="*/ 0 w 112"/>
                <a:gd name="T27" fmla="*/ 0 h 2121"/>
                <a:gd name="T28" fmla="*/ 0 w 112"/>
                <a:gd name="T29" fmla="*/ 0 h 2121"/>
                <a:gd name="T30" fmla="*/ 0 w 112"/>
                <a:gd name="T31" fmla="*/ 0 h 2121"/>
                <a:gd name="T32" fmla="*/ 0 w 112"/>
                <a:gd name="T33" fmla="*/ 0 h 2121"/>
                <a:gd name="T34" fmla="*/ 0 w 112"/>
                <a:gd name="T35" fmla="*/ 0 h 2121"/>
                <a:gd name="T36" fmla="*/ 0 w 112"/>
                <a:gd name="T37" fmla="*/ 0 h 2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2121"/>
                <a:gd name="T59" fmla="*/ 112 w 112"/>
                <a:gd name="T60" fmla="*/ 2121 h 2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2121">
                  <a:moveTo>
                    <a:pt x="36" y="17"/>
                  </a:moveTo>
                  <a:lnTo>
                    <a:pt x="39" y="10"/>
                  </a:lnTo>
                  <a:lnTo>
                    <a:pt x="48" y="4"/>
                  </a:lnTo>
                  <a:lnTo>
                    <a:pt x="60" y="1"/>
                  </a:lnTo>
                  <a:lnTo>
                    <a:pt x="74" y="0"/>
                  </a:lnTo>
                  <a:lnTo>
                    <a:pt x="87" y="1"/>
                  </a:lnTo>
                  <a:lnTo>
                    <a:pt x="100" y="4"/>
                  </a:lnTo>
                  <a:lnTo>
                    <a:pt x="109" y="11"/>
                  </a:lnTo>
                  <a:lnTo>
                    <a:pt x="112" y="19"/>
                  </a:lnTo>
                  <a:lnTo>
                    <a:pt x="75" y="2104"/>
                  </a:lnTo>
                  <a:lnTo>
                    <a:pt x="72" y="2112"/>
                  </a:lnTo>
                  <a:lnTo>
                    <a:pt x="63" y="2117"/>
                  </a:lnTo>
                  <a:lnTo>
                    <a:pt x="52" y="2120"/>
                  </a:lnTo>
                  <a:lnTo>
                    <a:pt x="38" y="2121"/>
                  </a:lnTo>
                  <a:lnTo>
                    <a:pt x="23" y="2119"/>
                  </a:lnTo>
                  <a:lnTo>
                    <a:pt x="12" y="2115"/>
                  </a:lnTo>
                  <a:lnTo>
                    <a:pt x="3" y="2110"/>
                  </a:lnTo>
                  <a:lnTo>
                    <a:pt x="0" y="2102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6" name="Freeform 550"/>
            <p:cNvSpPr>
              <a:spLocks/>
            </p:cNvSpPr>
            <p:nvPr/>
          </p:nvSpPr>
          <p:spPr bwMode="auto">
            <a:xfrm>
              <a:off x="4211" y="2622"/>
              <a:ext cx="10" cy="168"/>
            </a:xfrm>
            <a:custGeom>
              <a:avLst/>
              <a:gdLst>
                <a:gd name="T0" fmla="*/ 0 w 107"/>
                <a:gd name="T1" fmla="*/ 0 h 2011"/>
                <a:gd name="T2" fmla="*/ 0 w 107"/>
                <a:gd name="T3" fmla="*/ 0 h 2011"/>
                <a:gd name="T4" fmla="*/ 0 w 107"/>
                <a:gd name="T5" fmla="*/ 0 h 2011"/>
                <a:gd name="T6" fmla="*/ 0 w 107"/>
                <a:gd name="T7" fmla="*/ 0 h 2011"/>
                <a:gd name="T8" fmla="*/ 0 w 107"/>
                <a:gd name="T9" fmla="*/ 0 h 2011"/>
                <a:gd name="T10" fmla="*/ 0 w 107"/>
                <a:gd name="T11" fmla="*/ 0 h 2011"/>
                <a:gd name="T12" fmla="*/ 0 w 107"/>
                <a:gd name="T13" fmla="*/ 0 h 2011"/>
                <a:gd name="T14" fmla="*/ 0 w 107"/>
                <a:gd name="T15" fmla="*/ 0 h 2011"/>
                <a:gd name="T16" fmla="*/ 0 w 107"/>
                <a:gd name="T17" fmla="*/ 0 h 2011"/>
                <a:gd name="T18" fmla="*/ 0 w 107"/>
                <a:gd name="T19" fmla="*/ 0 h 2011"/>
                <a:gd name="T20" fmla="*/ 0 w 107"/>
                <a:gd name="T21" fmla="*/ 0 h 2011"/>
                <a:gd name="T22" fmla="*/ 0 w 107"/>
                <a:gd name="T23" fmla="*/ 0 h 2011"/>
                <a:gd name="T24" fmla="*/ 0 w 107"/>
                <a:gd name="T25" fmla="*/ 0 h 2011"/>
                <a:gd name="T26" fmla="*/ 0 w 107"/>
                <a:gd name="T27" fmla="*/ 0 h 2011"/>
                <a:gd name="T28" fmla="*/ 0 w 107"/>
                <a:gd name="T29" fmla="*/ 0 h 2011"/>
                <a:gd name="T30" fmla="*/ 0 w 107"/>
                <a:gd name="T31" fmla="*/ 0 h 2011"/>
                <a:gd name="T32" fmla="*/ 0 w 107"/>
                <a:gd name="T33" fmla="*/ 0 h 2011"/>
                <a:gd name="T34" fmla="*/ 0 w 107"/>
                <a:gd name="T35" fmla="*/ 0 h 2011"/>
                <a:gd name="T36" fmla="*/ 0 w 107"/>
                <a:gd name="T37" fmla="*/ 0 h 2011"/>
                <a:gd name="T38" fmla="*/ 0 w 107"/>
                <a:gd name="T39" fmla="*/ 0 h 2011"/>
                <a:gd name="T40" fmla="*/ 0 w 107"/>
                <a:gd name="T41" fmla="*/ 0 h 2011"/>
                <a:gd name="T42" fmla="*/ 0 w 107"/>
                <a:gd name="T43" fmla="*/ 0 h 2011"/>
                <a:gd name="T44" fmla="*/ 0 w 107"/>
                <a:gd name="T45" fmla="*/ 0 h 2011"/>
                <a:gd name="T46" fmla="*/ 0 w 107"/>
                <a:gd name="T47" fmla="*/ 0 h 2011"/>
                <a:gd name="T48" fmla="*/ 0 w 107"/>
                <a:gd name="T49" fmla="*/ 0 h 2011"/>
                <a:gd name="T50" fmla="*/ 0 w 107"/>
                <a:gd name="T51" fmla="*/ 0 h 2011"/>
                <a:gd name="T52" fmla="*/ 0 w 107"/>
                <a:gd name="T53" fmla="*/ 0 h 2011"/>
                <a:gd name="T54" fmla="*/ 0 w 107"/>
                <a:gd name="T55" fmla="*/ 0 h 2011"/>
                <a:gd name="T56" fmla="*/ 0 w 107"/>
                <a:gd name="T57" fmla="*/ 0 h 2011"/>
                <a:gd name="T58" fmla="*/ 0 w 107"/>
                <a:gd name="T59" fmla="*/ 0 h 2011"/>
                <a:gd name="T60" fmla="*/ 0 w 107"/>
                <a:gd name="T61" fmla="*/ 0 h 2011"/>
                <a:gd name="T62" fmla="*/ 0 w 107"/>
                <a:gd name="T63" fmla="*/ 0 h 2011"/>
                <a:gd name="T64" fmla="*/ 0 w 107"/>
                <a:gd name="T65" fmla="*/ 0 h 20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2011"/>
                <a:gd name="T101" fmla="*/ 107 w 107"/>
                <a:gd name="T102" fmla="*/ 2011 h 20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2011">
                  <a:moveTo>
                    <a:pt x="37" y="18"/>
                  </a:moveTo>
                  <a:lnTo>
                    <a:pt x="40" y="11"/>
                  </a:lnTo>
                  <a:lnTo>
                    <a:pt x="48" y="5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4" y="2"/>
                  </a:lnTo>
                  <a:lnTo>
                    <a:pt x="96" y="5"/>
                  </a:lnTo>
                  <a:lnTo>
                    <a:pt x="104" y="11"/>
                  </a:lnTo>
                  <a:lnTo>
                    <a:pt x="107" y="18"/>
                  </a:lnTo>
                  <a:lnTo>
                    <a:pt x="103" y="229"/>
                  </a:lnTo>
                  <a:lnTo>
                    <a:pt x="100" y="389"/>
                  </a:lnTo>
                  <a:lnTo>
                    <a:pt x="97" y="528"/>
                  </a:lnTo>
                  <a:lnTo>
                    <a:pt x="95" y="677"/>
                  </a:lnTo>
                  <a:lnTo>
                    <a:pt x="91" y="869"/>
                  </a:lnTo>
                  <a:lnTo>
                    <a:pt x="85" y="1131"/>
                  </a:lnTo>
                  <a:lnTo>
                    <a:pt x="79" y="1496"/>
                  </a:lnTo>
                  <a:lnTo>
                    <a:pt x="70" y="1996"/>
                  </a:lnTo>
                  <a:lnTo>
                    <a:pt x="67" y="2003"/>
                  </a:lnTo>
                  <a:lnTo>
                    <a:pt x="59" y="2008"/>
                  </a:lnTo>
                  <a:lnTo>
                    <a:pt x="48" y="2011"/>
                  </a:lnTo>
                  <a:lnTo>
                    <a:pt x="36" y="2011"/>
                  </a:lnTo>
                  <a:lnTo>
                    <a:pt x="22" y="2010"/>
                  </a:lnTo>
                  <a:lnTo>
                    <a:pt x="11" y="2007"/>
                  </a:lnTo>
                  <a:lnTo>
                    <a:pt x="3" y="2001"/>
                  </a:lnTo>
                  <a:lnTo>
                    <a:pt x="0" y="1993"/>
                  </a:lnTo>
                  <a:lnTo>
                    <a:pt x="5" y="1783"/>
                  </a:lnTo>
                  <a:lnTo>
                    <a:pt x="8" y="1623"/>
                  </a:lnTo>
                  <a:lnTo>
                    <a:pt x="11" y="1485"/>
                  </a:lnTo>
                  <a:lnTo>
                    <a:pt x="14" y="1336"/>
                  </a:lnTo>
                  <a:lnTo>
                    <a:pt x="17" y="1145"/>
                  </a:lnTo>
                  <a:lnTo>
                    <a:pt x="21" y="883"/>
                  </a:lnTo>
                  <a:lnTo>
                    <a:pt x="29" y="518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1414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7" name="Freeform 551"/>
            <p:cNvSpPr>
              <a:spLocks/>
            </p:cNvSpPr>
            <p:nvPr/>
          </p:nvSpPr>
          <p:spPr bwMode="auto">
            <a:xfrm>
              <a:off x="4212" y="2622"/>
              <a:ext cx="9" cy="159"/>
            </a:xfrm>
            <a:custGeom>
              <a:avLst/>
              <a:gdLst>
                <a:gd name="T0" fmla="*/ 0 w 98"/>
                <a:gd name="T1" fmla="*/ 0 h 1902"/>
                <a:gd name="T2" fmla="*/ 0 w 98"/>
                <a:gd name="T3" fmla="*/ 0 h 1902"/>
                <a:gd name="T4" fmla="*/ 0 w 98"/>
                <a:gd name="T5" fmla="*/ 0 h 1902"/>
                <a:gd name="T6" fmla="*/ 0 w 98"/>
                <a:gd name="T7" fmla="*/ 0 h 1902"/>
                <a:gd name="T8" fmla="*/ 0 w 98"/>
                <a:gd name="T9" fmla="*/ 0 h 1902"/>
                <a:gd name="T10" fmla="*/ 0 w 98"/>
                <a:gd name="T11" fmla="*/ 0 h 1902"/>
                <a:gd name="T12" fmla="*/ 0 w 98"/>
                <a:gd name="T13" fmla="*/ 0 h 1902"/>
                <a:gd name="T14" fmla="*/ 0 w 98"/>
                <a:gd name="T15" fmla="*/ 0 h 1902"/>
                <a:gd name="T16" fmla="*/ 0 w 98"/>
                <a:gd name="T17" fmla="*/ 0 h 1902"/>
                <a:gd name="T18" fmla="*/ 0 w 98"/>
                <a:gd name="T19" fmla="*/ 0 h 1902"/>
                <a:gd name="T20" fmla="*/ 0 w 98"/>
                <a:gd name="T21" fmla="*/ 0 h 1902"/>
                <a:gd name="T22" fmla="*/ 0 w 98"/>
                <a:gd name="T23" fmla="*/ 0 h 1902"/>
                <a:gd name="T24" fmla="*/ 0 w 98"/>
                <a:gd name="T25" fmla="*/ 0 h 1902"/>
                <a:gd name="T26" fmla="*/ 0 w 98"/>
                <a:gd name="T27" fmla="*/ 0 h 1902"/>
                <a:gd name="T28" fmla="*/ 0 w 98"/>
                <a:gd name="T29" fmla="*/ 0 h 1902"/>
                <a:gd name="T30" fmla="*/ 0 w 98"/>
                <a:gd name="T31" fmla="*/ 0 h 1902"/>
                <a:gd name="T32" fmla="*/ 0 w 98"/>
                <a:gd name="T33" fmla="*/ 0 h 1902"/>
                <a:gd name="T34" fmla="*/ 0 w 98"/>
                <a:gd name="T35" fmla="*/ 0 h 1902"/>
                <a:gd name="T36" fmla="*/ 0 w 98"/>
                <a:gd name="T37" fmla="*/ 0 h 1902"/>
                <a:gd name="T38" fmla="*/ 0 w 98"/>
                <a:gd name="T39" fmla="*/ 0 h 1902"/>
                <a:gd name="T40" fmla="*/ 0 w 98"/>
                <a:gd name="T41" fmla="*/ 0 h 1902"/>
                <a:gd name="T42" fmla="*/ 0 w 98"/>
                <a:gd name="T43" fmla="*/ 0 h 1902"/>
                <a:gd name="T44" fmla="*/ 0 w 98"/>
                <a:gd name="T45" fmla="*/ 0 h 1902"/>
                <a:gd name="T46" fmla="*/ 0 w 98"/>
                <a:gd name="T47" fmla="*/ 0 h 1902"/>
                <a:gd name="T48" fmla="*/ 0 w 98"/>
                <a:gd name="T49" fmla="*/ 0 h 1902"/>
                <a:gd name="T50" fmla="*/ 0 w 98"/>
                <a:gd name="T51" fmla="*/ 0 h 1902"/>
                <a:gd name="T52" fmla="*/ 0 w 98"/>
                <a:gd name="T53" fmla="*/ 0 h 1902"/>
                <a:gd name="T54" fmla="*/ 0 w 98"/>
                <a:gd name="T55" fmla="*/ 0 h 1902"/>
                <a:gd name="T56" fmla="*/ 0 w 98"/>
                <a:gd name="T57" fmla="*/ 0 h 1902"/>
                <a:gd name="T58" fmla="*/ 0 w 98"/>
                <a:gd name="T59" fmla="*/ 0 h 1902"/>
                <a:gd name="T60" fmla="*/ 0 w 98"/>
                <a:gd name="T61" fmla="*/ 0 h 1902"/>
                <a:gd name="T62" fmla="*/ 0 w 98"/>
                <a:gd name="T63" fmla="*/ 0 h 1902"/>
                <a:gd name="T64" fmla="*/ 0 w 98"/>
                <a:gd name="T65" fmla="*/ 0 h 19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902"/>
                <a:gd name="T101" fmla="*/ 98 w 98"/>
                <a:gd name="T102" fmla="*/ 1902 h 19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902">
                  <a:moveTo>
                    <a:pt x="35" y="16"/>
                  </a:moveTo>
                  <a:lnTo>
                    <a:pt x="37" y="9"/>
                  </a:lnTo>
                  <a:lnTo>
                    <a:pt x="43" y="3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5" y="1"/>
                  </a:lnTo>
                  <a:lnTo>
                    <a:pt x="87" y="4"/>
                  </a:lnTo>
                  <a:lnTo>
                    <a:pt x="94" y="10"/>
                  </a:lnTo>
                  <a:lnTo>
                    <a:pt x="98" y="16"/>
                  </a:lnTo>
                  <a:lnTo>
                    <a:pt x="94" y="216"/>
                  </a:lnTo>
                  <a:lnTo>
                    <a:pt x="91" y="367"/>
                  </a:lnTo>
                  <a:lnTo>
                    <a:pt x="88" y="498"/>
                  </a:lnTo>
                  <a:lnTo>
                    <a:pt x="85" y="640"/>
                  </a:lnTo>
                  <a:lnTo>
                    <a:pt x="81" y="819"/>
                  </a:lnTo>
                  <a:lnTo>
                    <a:pt x="76" y="1068"/>
                  </a:lnTo>
                  <a:lnTo>
                    <a:pt x="70" y="1413"/>
                  </a:lnTo>
                  <a:lnTo>
                    <a:pt x="61" y="1885"/>
                  </a:lnTo>
                  <a:lnTo>
                    <a:pt x="58" y="1893"/>
                  </a:lnTo>
                  <a:lnTo>
                    <a:pt x="51" y="1898"/>
                  </a:lnTo>
                  <a:lnTo>
                    <a:pt x="41" y="1901"/>
                  </a:lnTo>
                  <a:lnTo>
                    <a:pt x="30" y="1902"/>
                  </a:lnTo>
                  <a:lnTo>
                    <a:pt x="18" y="1901"/>
                  </a:lnTo>
                  <a:lnTo>
                    <a:pt x="9" y="1898"/>
                  </a:lnTo>
                  <a:lnTo>
                    <a:pt x="2" y="1893"/>
                  </a:lnTo>
                  <a:lnTo>
                    <a:pt x="0" y="1885"/>
                  </a:lnTo>
                  <a:lnTo>
                    <a:pt x="3" y="1685"/>
                  </a:lnTo>
                  <a:lnTo>
                    <a:pt x="6" y="1534"/>
                  </a:lnTo>
                  <a:lnTo>
                    <a:pt x="8" y="1403"/>
                  </a:lnTo>
                  <a:lnTo>
                    <a:pt x="11" y="1262"/>
                  </a:lnTo>
                  <a:lnTo>
                    <a:pt x="14" y="1082"/>
                  </a:lnTo>
                  <a:lnTo>
                    <a:pt x="19" y="834"/>
                  </a:lnTo>
                  <a:lnTo>
                    <a:pt x="26" y="488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2629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8" name="Freeform 552"/>
            <p:cNvSpPr>
              <a:spLocks/>
            </p:cNvSpPr>
            <p:nvPr/>
          </p:nvSpPr>
          <p:spPr bwMode="auto">
            <a:xfrm>
              <a:off x="4212" y="2622"/>
              <a:ext cx="9" cy="150"/>
            </a:xfrm>
            <a:custGeom>
              <a:avLst/>
              <a:gdLst>
                <a:gd name="T0" fmla="*/ 0 w 88"/>
                <a:gd name="T1" fmla="*/ 0 h 1793"/>
                <a:gd name="T2" fmla="*/ 0 w 88"/>
                <a:gd name="T3" fmla="*/ 0 h 1793"/>
                <a:gd name="T4" fmla="*/ 0 w 88"/>
                <a:gd name="T5" fmla="*/ 0 h 1793"/>
                <a:gd name="T6" fmla="*/ 0 w 88"/>
                <a:gd name="T7" fmla="*/ 0 h 1793"/>
                <a:gd name="T8" fmla="*/ 0 w 88"/>
                <a:gd name="T9" fmla="*/ 0 h 1793"/>
                <a:gd name="T10" fmla="*/ 0 w 88"/>
                <a:gd name="T11" fmla="*/ 0 h 1793"/>
                <a:gd name="T12" fmla="*/ 0 w 88"/>
                <a:gd name="T13" fmla="*/ 0 h 1793"/>
                <a:gd name="T14" fmla="*/ 0 w 88"/>
                <a:gd name="T15" fmla="*/ 0 h 1793"/>
                <a:gd name="T16" fmla="*/ 0 w 88"/>
                <a:gd name="T17" fmla="*/ 0 h 1793"/>
                <a:gd name="T18" fmla="*/ 0 w 88"/>
                <a:gd name="T19" fmla="*/ 0 h 1793"/>
                <a:gd name="T20" fmla="*/ 0 w 88"/>
                <a:gd name="T21" fmla="*/ 0 h 1793"/>
                <a:gd name="T22" fmla="*/ 0 w 88"/>
                <a:gd name="T23" fmla="*/ 0 h 1793"/>
                <a:gd name="T24" fmla="*/ 0 w 88"/>
                <a:gd name="T25" fmla="*/ 0 h 1793"/>
                <a:gd name="T26" fmla="*/ 0 w 88"/>
                <a:gd name="T27" fmla="*/ 0 h 1793"/>
                <a:gd name="T28" fmla="*/ 0 w 88"/>
                <a:gd name="T29" fmla="*/ 0 h 1793"/>
                <a:gd name="T30" fmla="*/ 0 w 88"/>
                <a:gd name="T31" fmla="*/ 0 h 1793"/>
                <a:gd name="T32" fmla="*/ 0 w 88"/>
                <a:gd name="T33" fmla="*/ 0 h 1793"/>
                <a:gd name="T34" fmla="*/ 0 w 88"/>
                <a:gd name="T35" fmla="*/ 0 h 1793"/>
                <a:gd name="T36" fmla="*/ 0 w 88"/>
                <a:gd name="T37" fmla="*/ 0 h 1793"/>
                <a:gd name="T38" fmla="*/ 0 w 88"/>
                <a:gd name="T39" fmla="*/ 0 h 1793"/>
                <a:gd name="T40" fmla="*/ 0 w 88"/>
                <a:gd name="T41" fmla="*/ 0 h 1793"/>
                <a:gd name="T42" fmla="*/ 0 w 88"/>
                <a:gd name="T43" fmla="*/ 0 h 1793"/>
                <a:gd name="T44" fmla="*/ 0 w 88"/>
                <a:gd name="T45" fmla="*/ 0 h 1793"/>
                <a:gd name="T46" fmla="*/ 0 w 88"/>
                <a:gd name="T47" fmla="*/ 0 h 1793"/>
                <a:gd name="T48" fmla="*/ 0 w 88"/>
                <a:gd name="T49" fmla="*/ 0 h 1793"/>
                <a:gd name="T50" fmla="*/ 0 w 88"/>
                <a:gd name="T51" fmla="*/ 0 h 1793"/>
                <a:gd name="T52" fmla="*/ 0 w 88"/>
                <a:gd name="T53" fmla="*/ 0 h 1793"/>
                <a:gd name="T54" fmla="*/ 0 w 88"/>
                <a:gd name="T55" fmla="*/ 0 h 1793"/>
                <a:gd name="T56" fmla="*/ 0 w 88"/>
                <a:gd name="T57" fmla="*/ 0 h 17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793"/>
                <a:gd name="T89" fmla="*/ 88 w 88"/>
                <a:gd name="T90" fmla="*/ 1793 h 17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793">
                  <a:moveTo>
                    <a:pt x="30" y="16"/>
                  </a:moveTo>
                  <a:lnTo>
                    <a:pt x="33" y="9"/>
                  </a:lnTo>
                  <a:lnTo>
                    <a:pt x="40" y="3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4"/>
                  </a:lnTo>
                  <a:lnTo>
                    <a:pt x="86" y="10"/>
                  </a:lnTo>
                  <a:lnTo>
                    <a:pt x="88" y="16"/>
                  </a:lnTo>
                  <a:lnTo>
                    <a:pt x="85" y="204"/>
                  </a:lnTo>
                  <a:lnTo>
                    <a:pt x="82" y="346"/>
                  </a:lnTo>
                  <a:lnTo>
                    <a:pt x="80" y="470"/>
                  </a:lnTo>
                  <a:lnTo>
                    <a:pt x="77" y="603"/>
                  </a:lnTo>
                  <a:lnTo>
                    <a:pt x="74" y="773"/>
                  </a:lnTo>
                  <a:lnTo>
                    <a:pt x="70" y="1006"/>
                  </a:lnTo>
                  <a:lnTo>
                    <a:pt x="64" y="1333"/>
                  </a:lnTo>
                  <a:lnTo>
                    <a:pt x="56" y="1779"/>
                  </a:lnTo>
                  <a:lnTo>
                    <a:pt x="54" y="1785"/>
                  </a:lnTo>
                  <a:lnTo>
                    <a:pt x="47" y="1790"/>
                  </a:lnTo>
                  <a:lnTo>
                    <a:pt x="38" y="1792"/>
                  </a:lnTo>
                  <a:lnTo>
                    <a:pt x="28" y="1793"/>
                  </a:lnTo>
                  <a:lnTo>
                    <a:pt x="18" y="1792"/>
                  </a:lnTo>
                  <a:lnTo>
                    <a:pt x="8" y="1789"/>
                  </a:lnTo>
                  <a:lnTo>
                    <a:pt x="2" y="1784"/>
                  </a:lnTo>
                  <a:lnTo>
                    <a:pt x="0" y="1777"/>
                  </a:lnTo>
                  <a:lnTo>
                    <a:pt x="6" y="1446"/>
                  </a:lnTo>
                  <a:lnTo>
                    <a:pt x="10" y="1190"/>
                  </a:lnTo>
                  <a:lnTo>
                    <a:pt x="18" y="786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3A3D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59" name="Freeform 553"/>
            <p:cNvSpPr>
              <a:spLocks/>
            </p:cNvSpPr>
            <p:nvPr/>
          </p:nvSpPr>
          <p:spPr bwMode="auto">
            <a:xfrm>
              <a:off x="4213" y="2622"/>
              <a:ext cx="8" cy="141"/>
            </a:xfrm>
            <a:custGeom>
              <a:avLst/>
              <a:gdLst>
                <a:gd name="T0" fmla="*/ 0 w 81"/>
                <a:gd name="T1" fmla="*/ 0 h 1682"/>
                <a:gd name="T2" fmla="*/ 0 w 81"/>
                <a:gd name="T3" fmla="*/ 0 h 1682"/>
                <a:gd name="T4" fmla="*/ 0 w 81"/>
                <a:gd name="T5" fmla="*/ 0 h 1682"/>
                <a:gd name="T6" fmla="*/ 0 w 81"/>
                <a:gd name="T7" fmla="*/ 0 h 1682"/>
                <a:gd name="T8" fmla="*/ 0 w 81"/>
                <a:gd name="T9" fmla="*/ 0 h 1682"/>
                <a:gd name="T10" fmla="*/ 0 w 81"/>
                <a:gd name="T11" fmla="*/ 0 h 1682"/>
                <a:gd name="T12" fmla="*/ 0 w 81"/>
                <a:gd name="T13" fmla="*/ 0 h 1682"/>
                <a:gd name="T14" fmla="*/ 0 w 81"/>
                <a:gd name="T15" fmla="*/ 0 h 1682"/>
                <a:gd name="T16" fmla="*/ 0 w 81"/>
                <a:gd name="T17" fmla="*/ 0 h 1682"/>
                <a:gd name="T18" fmla="*/ 0 w 81"/>
                <a:gd name="T19" fmla="*/ 0 h 1682"/>
                <a:gd name="T20" fmla="*/ 0 w 81"/>
                <a:gd name="T21" fmla="*/ 0 h 1682"/>
                <a:gd name="T22" fmla="*/ 0 w 81"/>
                <a:gd name="T23" fmla="*/ 0 h 1682"/>
                <a:gd name="T24" fmla="*/ 0 w 81"/>
                <a:gd name="T25" fmla="*/ 0 h 1682"/>
                <a:gd name="T26" fmla="*/ 0 w 81"/>
                <a:gd name="T27" fmla="*/ 0 h 1682"/>
                <a:gd name="T28" fmla="*/ 0 w 81"/>
                <a:gd name="T29" fmla="*/ 0 h 1682"/>
                <a:gd name="T30" fmla="*/ 0 w 81"/>
                <a:gd name="T31" fmla="*/ 0 h 1682"/>
                <a:gd name="T32" fmla="*/ 0 w 81"/>
                <a:gd name="T33" fmla="*/ 0 h 1682"/>
                <a:gd name="T34" fmla="*/ 0 w 81"/>
                <a:gd name="T35" fmla="*/ 0 h 1682"/>
                <a:gd name="T36" fmla="*/ 0 w 81"/>
                <a:gd name="T37" fmla="*/ 0 h 1682"/>
                <a:gd name="T38" fmla="*/ 0 w 81"/>
                <a:gd name="T39" fmla="*/ 0 h 1682"/>
                <a:gd name="T40" fmla="*/ 0 w 81"/>
                <a:gd name="T41" fmla="*/ 0 h 1682"/>
                <a:gd name="T42" fmla="*/ 0 w 81"/>
                <a:gd name="T43" fmla="*/ 0 h 1682"/>
                <a:gd name="T44" fmla="*/ 0 w 81"/>
                <a:gd name="T45" fmla="*/ 0 h 1682"/>
                <a:gd name="T46" fmla="*/ 0 w 81"/>
                <a:gd name="T47" fmla="*/ 0 h 1682"/>
                <a:gd name="T48" fmla="*/ 0 w 81"/>
                <a:gd name="T49" fmla="*/ 0 h 1682"/>
                <a:gd name="T50" fmla="*/ 0 w 81"/>
                <a:gd name="T51" fmla="*/ 0 h 1682"/>
                <a:gd name="T52" fmla="*/ 0 w 81"/>
                <a:gd name="T53" fmla="*/ 0 h 1682"/>
                <a:gd name="T54" fmla="*/ 0 w 81"/>
                <a:gd name="T55" fmla="*/ 0 h 1682"/>
                <a:gd name="T56" fmla="*/ 0 w 81"/>
                <a:gd name="T57" fmla="*/ 0 h 16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1"/>
                <a:gd name="T88" fmla="*/ 0 h 1682"/>
                <a:gd name="T89" fmla="*/ 81 w 81"/>
                <a:gd name="T90" fmla="*/ 1682 h 16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1" h="1682">
                  <a:moveTo>
                    <a:pt x="29" y="15"/>
                  </a:moveTo>
                  <a:lnTo>
                    <a:pt x="31" y="9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79" y="9"/>
                  </a:lnTo>
                  <a:lnTo>
                    <a:pt x="81" y="15"/>
                  </a:lnTo>
                  <a:lnTo>
                    <a:pt x="78" y="191"/>
                  </a:lnTo>
                  <a:lnTo>
                    <a:pt x="75" y="324"/>
                  </a:lnTo>
                  <a:lnTo>
                    <a:pt x="72" y="440"/>
                  </a:lnTo>
                  <a:lnTo>
                    <a:pt x="69" y="566"/>
                  </a:lnTo>
                  <a:lnTo>
                    <a:pt x="66" y="725"/>
                  </a:lnTo>
                  <a:lnTo>
                    <a:pt x="62" y="944"/>
                  </a:lnTo>
                  <a:lnTo>
                    <a:pt x="57" y="1251"/>
                  </a:lnTo>
                  <a:lnTo>
                    <a:pt x="49" y="1669"/>
                  </a:lnTo>
                  <a:lnTo>
                    <a:pt x="47" y="1675"/>
                  </a:lnTo>
                  <a:lnTo>
                    <a:pt x="41" y="1679"/>
                  </a:lnTo>
                  <a:lnTo>
                    <a:pt x="33" y="1682"/>
                  </a:lnTo>
                  <a:lnTo>
                    <a:pt x="24" y="1682"/>
                  </a:lnTo>
                  <a:lnTo>
                    <a:pt x="15" y="1681"/>
                  </a:lnTo>
                  <a:lnTo>
                    <a:pt x="6" y="1679"/>
                  </a:lnTo>
                  <a:lnTo>
                    <a:pt x="1" y="1675"/>
                  </a:lnTo>
                  <a:lnTo>
                    <a:pt x="0" y="1669"/>
                  </a:lnTo>
                  <a:lnTo>
                    <a:pt x="5" y="1358"/>
                  </a:lnTo>
                  <a:lnTo>
                    <a:pt x="10" y="1117"/>
                  </a:lnTo>
                  <a:lnTo>
                    <a:pt x="17" y="738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4F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0" name="Freeform 554"/>
            <p:cNvSpPr>
              <a:spLocks/>
            </p:cNvSpPr>
            <p:nvPr/>
          </p:nvSpPr>
          <p:spPr bwMode="auto">
            <a:xfrm>
              <a:off x="4213" y="2622"/>
              <a:ext cx="7" cy="131"/>
            </a:xfrm>
            <a:custGeom>
              <a:avLst/>
              <a:gdLst>
                <a:gd name="T0" fmla="*/ 0 w 73"/>
                <a:gd name="T1" fmla="*/ 0 h 1575"/>
                <a:gd name="T2" fmla="*/ 0 w 73"/>
                <a:gd name="T3" fmla="*/ 0 h 1575"/>
                <a:gd name="T4" fmla="*/ 0 w 73"/>
                <a:gd name="T5" fmla="*/ 0 h 1575"/>
                <a:gd name="T6" fmla="*/ 0 w 73"/>
                <a:gd name="T7" fmla="*/ 0 h 1575"/>
                <a:gd name="T8" fmla="*/ 0 w 73"/>
                <a:gd name="T9" fmla="*/ 0 h 1575"/>
                <a:gd name="T10" fmla="*/ 0 w 73"/>
                <a:gd name="T11" fmla="*/ 0 h 1575"/>
                <a:gd name="T12" fmla="*/ 0 w 73"/>
                <a:gd name="T13" fmla="*/ 0 h 1575"/>
                <a:gd name="T14" fmla="*/ 0 w 73"/>
                <a:gd name="T15" fmla="*/ 0 h 1575"/>
                <a:gd name="T16" fmla="*/ 0 w 73"/>
                <a:gd name="T17" fmla="*/ 0 h 1575"/>
                <a:gd name="T18" fmla="*/ 0 w 73"/>
                <a:gd name="T19" fmla="*/ 0 h 1575"/>
                <a:gd name="T20" fmla="*/ 0 w 73"/>
                <a:gd name="T21" fmla="*/ 0 h 1575"/>
                <a:gd name="T22" fmla="*/ 0 w 73"/>
                <a:gd name="T23" fmla="*/ 0 h 1575"/>
                <a:gd name="T24" fmla="*/ 0 w 73"/>
                <a:gd name="T25" fmla="*/ 0 h 1575"/>
                <a:gd name="T26" fmla="*/ 0 w 73"/>
                <a:gd name="T27" fmla="*/ 0 h 1575"/>
                <a:gd name="T28" fmla="*/ 0 w 73"/>
                <a:gd name="T29" fmla="*/ 0 h 1575"/>
                <a:gd name="T30" fmla="*/ 0 w 73"/>
                <a:gd name="T31" fmla="*/ 0 h 1575"/>
                <a:gd name="T32" fmla="*/ 0 w 73"/>
                <a:gd name="T33" fmla="*/ 0 h 1575"/>
                <a:gd name="T34" fmla="*/ 0 w 73"/>
                <a:gd name="T35" fmla="*/ 0 h 1575"/>
                <a:gd name="T36" fmla="*/ 0 w 73"/>
                <a:gd name="T37" fmla="*/ 0 h 1575"/>
                <a:gd name="T38" fmla="*/ 0 w 73"/>
                <a:gd name="T39" fmla="*/ 0 h 1575"/>
                <a:gd name="T40" fmla="*/ 0 w 73"/>
                <a:gd name="T41" fmla="*/ 0 h 1575"/>
                <a:gd name="T42" fmla="*/ 0 w 73"/>
                <a:gd name="T43" fmla="*/ 0 h 1575"/>
                <a:gd name="T44" fmla="*/ 0 w 73"/>
                <a:gd name="T45" fmla="*/ 0 h 1575"/>
                <a:gd name="T46" fmla="*/ 0 w 73"/>
                <a:gd name="T47" fmla="*/ 0 h 1575"/>
                <a:gd name="T48" fmla="*/ 0 w 73"/>
                <a:gd name="T49" fmla="*/ 0 h 15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"/>
                <a:gd name="T76" fmla="*/ 0 h 1575"/>
                <a:gd name="T77" fmla="*/ 73 w 73"/>
                <a:gd name="T78" fmla="*/ 1575 h 15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" h="1575">
                  <a:moveTo>
                    <a:pt x="27" y="13"/>
                  </a:moveTo>
                  <a:lnTo>
                    <a:pt x="29" y="8"/>
                  </a:lnTo>
                  <a:lnTo>
                    <a:pt x="34" y="3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1" y="8"/>
                  </a:lnTo>
                  <a:lnTo>
                    <a:pt x="73" y="13"/>
                  </a:lnTo>
                  <a:lnTo>
                    <a:pt x="67" y="304"/>
                  </a:lnTo>
                  <a:lnTo>
                    <a:pt x="63" y="529"/>
                  </a:lnTo>
                  <a:lnTo>
                    <a:pt x="56" y="883"/>
                  </a:lnTo>
                  <a:lnTo>
                    <a:pt x="44" y="1561"/>
                  </a:lnTo>
                  <a:lnTo>
                    <a:pt x="42" y="1567"/>
                  </a:lnTo>
                  <a:lnTo>
                    <a:pt x="37" y="1572"/>
                  </a:lnTo>
                  <a:lnTo>
                    <a:pt x="30" y="1575"/>
                  </a:lnTo>
                  <a:lnTo>
                    <a:pt x="23" y="1575"/>
                  </a:lnTo>
                  <a:lnTo>
                    <a:pt x="15" y="1574"/>
                  </a:lnTo>
                  <a:lnTo>
                    <a:pt x="8" y="1571"/>
                  </a:lnTo>
                  <a:lnTo>
                    <a:pt x="2" y="1566"/>
                  </a:lnTo>
                  <a:lnTo>
                    <a:pt x="0" y="1561"/>
                  </a:lnTo>
                  <a:lnTo>
                    <a:pt x="5" y="1270"/>
                  </a:lnTo>
                  <a:lnTo>
                    <a:pt x="10" y="1045"/>
                  </a:lnTo>
                  <a:lnTo>
                    <a:pt x="16" y="691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1" name="Freeform 555"/>
            <p:cNvSpPr>
              <a:spLocks/>
            </p:cNvSpPr>
            <p:nvPr/>
          </p:nvSpPr>
          <p:spPr bwMode="auto">
            <a:xfrm>
              <a:off x="4213" y="2622"/>
              <a:ext cx="7" cy="123"/>
            </a:xfrm>
            <a:custGeom>
              <a:avLst/>
              <a:gdLst>
                <a:gd name="T0" fmla="*/ 0 w 63"/>
                <a:gd name="T1" fmla="*/ 0 h 1466"/>
                <a:gd name="T2" fmla="*/ 0 w 63"/>
                <a:gd name="T3" fmla="*/ 0 h 1466"/>
                <a:gd name="T4" fmla="*/ 0 w 63"/>
                <a:gd name="T5" fmla="*/ 0 h 1466"/>
                <a:gd name="T6" fmla="*/ 0 w 63"/>
                <a:gd name="T7" fmla="*/ 0 h 1466"/>
                <a:gd name="T8" fmla="*/ 0 w 63"/>
                <a:gd name="T9" fmla="*/ 0 h 1466"/>
                <a:gd name="T10" fmla="*/ 0 w 63"/>
                <a:gd name="T11" fmla="*/ 0 h 1466"/>
                <a:gd name="T12" fmla="*/ 0 w 63"/>
                <a:gd name="T13" fmla="*/ 0 h 1466"/>
                <a:gd name="T14" fmla="*/ 0 w 63"/>
                <a:gd name="T15" fmla="*/ 0 h 1466"/>
                <a:gd name="T16" fmla="*/ 0 w 63"/>
                <a:gd name="T17" fmla="*/ 0 h 1466"/>
                <a:gd name="T18" fmla="*/ 0 w 63"/>
                <a:gd name="T19" fmla="*/ 0 h 1466"/>
                <a:gd name="T20" fmla="*/ 0 w 63"/>
                <a:gd name="T21" fmla="*/ 0 h 1466"/>
                <a:gd name="T22" fmla="*/ 0 w 63"/>
                <a:gd name="T23" fmla="*/ 0 h 1466"/>
                <a:gd name="T24" fmla="*/ 0 w 63"/>
                <a:gd name="T25" fmla="*/ 0 h 1466"/>
                <a:gd name="T26" fmla="*/ 0 w 63"/>
                <a:gd name="T27" fmla="*/ 0 h 1466"/>
                <a:gd name="T28" fmla="*/ 0 w 63"/>
                <a:gd name="T29" fmla="*/ 0 h 1466"/>
                <a:gd name="T30" fmla="*/ 0 w 63"/>
                <a:gd name="T31" fmla="*/ 0 h 1466"/>
                <a:gd name="T32" fmla="*/ 0 w 63"/>
                <a:gd name="T33" fmla="*/ 0 h 1466"/>
                <a:gd name="T34" fmla="*/ 0 w 63"/>
                <a:gd name="T35" fmla="*/ 0 h 1466"/>
                <a:gd name="T36" fmla="*/ 0 w 63"/>
                <a:gd name="T37" fmla="*/ 0 h 1466"/>
                <a:gd name="T38" fmla="*/ 0 w 63"/>
                <a:gd name="T39" fmla="*/ 0 h 1466"/>
                <a:gd name="T40" fmla="*/ 0 w 63"/>
                <a:gd name="T41" fmla="*/ 0 h 1466"/>
                <a:gd name="T42" fmla="*/ 0 w 63"/>
                <a:gd name="T43" fmla="*/ 0 h 1466"/>
                <a:gd name="T44" fmla="*/ 0 w 63"/>
                <a:gd name="T45" fmla="*/ 0 h 1466"/>
                <a:gd name="T46" fmla="*/ 0 w 63"/>
                <a:gd name="T47" fmla="*/ 0 h 1466"/>
                <a:gd name="T48" fmla="*/ 0 w 63"/>
                <a:gd name="T49" fmla="*/ 0 h 1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1466"/>
                <a:gd name="T77" fmla="*/ 63 w 63"/>
                <a:gd name="T78" fmla="*/ 1466 h 14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1466">
                  <a:moveTo>
                    <a:pt x="25" y="12"/>
                  </a:moveTo>
                  <a:lnTo>
                    <a:pt x="27" y="7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7" y="3"/>
                  </a:lnTo>
                  <a:lnTo>
                    <a:pt x="61" y="7"/>
                  </a:lnTo>
                  <a:lnTo>
                    <a:pt x="63" y="12"/>
                  </a:lnTo>
                  <a:lnTo>
                    <a:pt x="59" y="282"/>
                  </a:lnTo>
                  <a:lnTo>
                    <a:pt x="56" y="493"/>
                  </a:lnTo>
                  <a:lnTo>
                    <a:pt x="51" y="823"/>
                  </a:lnTo>
                  <a:lnTo>
                    <a:pt x="40" y="1454"/>
                  </a:lnTo>
                  <a:lnTo>
                    <a:pt x="38" y="1459"/>
                  </a:lnTo>
                  <a:lnTo>
                    <a:pt x="34" y="1463"/>
                  </a:lnTo>
                  <a:lnTo>
                    <a:pt x="28" y="1465"/>
                  </a:lnTo>
                  <a:lnTo>
                    <a:pt x="21" y="1466"/>
                  </a:lnTo>
                  <a:lnTo>
                    <a:pt x="13" y="1465"/>
                  </a:lnTo>
                  <a:lnTo>
                    <a:pt x="7" y="1462"/>
                  </a:lnTo>
                  <a:lnTo>
                    <a:pt x="3" y="1459"/>
                  </a:lnTo>
                  <a:lnTo>
                    <a:pt x="0" y="1454"/>
                  </a:lnTo>
                  <a:lnTo>
                    <a:pt x="5" y="1182"/>
                  </a:lnTo>
                  <a:lnTo>
                    <a:pt x="9" y="972"/>
                  </a:lnTo>
                  <a:lnTo>
                    <a:pt x="14" y="64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78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2" name="Freeform 556"/>
            <p:cNvSpPr>
              <a:spLocks/>
            </p:cNvSpPr>
            <p:nvPr/>
          </p:nvSpPr>
          <p:spPr bwMode="auto">
            <a:xfrm>
              <a:off x="4214" y="2622"/>
              <a:ext cx="6" cy="113"/>
            </a:xfrm>
            <a:custGeom>
              <a:avLst/>
              <a:gdLst>
                <a:gd name="T0" fmla="*/ 0 w 55"/>
                <a:gd name="T1" fmla="*/ 0 h 1357"/>
                <a:gd name="T2" fmla="*/ 0 w 55"/>
                <a:gd name="T3" fmla="*/ 0 h 1357"/>
                <a:gd name="T4" fmla="*/ 0 w 55"/>
                <a:gd name="T5" fmla="*/ 0 h 1357"/>
                <a:gd name="T6" fmla="*/ 0 w 55"/>
                <a:gd name="T7" fmla="*/ 0 h 1357"/>
                <a:gd name="T8" fmla="*/ 0 w 55"/>
                <a:gd name="T9" fmla="*/ 0 h 1357"/>
                <a:gd name="T10" fmla="*/ 0 w 55"/>
                <a:gd name="T11" fmla="*/ 0 h 1357"/>
                <a:gd name="T12" fmla="*/ 0 w 55"/>
                <a:gd name="T13" fmla="*/ 0 h 1357"/>
                <a:gd name="T14" fmla="*/ 0 w 55"/>
                <a:gd name="T15" fmla="*/ 0 h 1357"/>
                <a:gd name="T16" fmla="*/ 0 w 55"/>
                <a:gd name="T17" fmla="*/ 0 h 1357"/>
                <a:gd name="T18" fmla="*/ 0 w 55"/>
                <a:gd name="T19" fmla="*/ 0 h 1357"/>
                <a:gd name="T20" fmla="*/ 0 w 55"/>
                <a:gd name="T21" fmla="*/ 0 h 1357"/>
                <a:gd name="T22" fmla="*/ 0 w 55"/>
                <a:gd name="T23" fmla="*/ 0 h 1357"/>
                <a:gd name="T24" fmla="*/ 0 w 55"/>
                <a:gd name="T25" fmla="*/ 0 h 1357"/>
                <a:gd name="T26" fmla="*/ 0 w 55"/>
                <a:gd name="T27" fmla="*/ 0 h 1357"/>
                <a:gd name="T28" fmla="*/ 0 w 55"/>
                <a:gd name="T29" fmla="*/ 0 h 1357"/>
                <a:gd name="T30" fmla="*/ 0 w 55"/>
                <a:gd name="T31" fmla="*/ 0 h 1357"/>
                <a:gd name="T32" fmla="*/ 0 w 55"/>
                <a:gd name="T33" fmla="*/ 0 h 1357"/>
                <a:gd name="T34" fmla="*/ 0 w 55"/>
                <a:gd name="T35" fmla="*/ 0 h 1357"/>
                <a:gd name="T36" fmla="*/ 0 w 55"/>
                <a:gd name="T37" fmla="*/ 0 h 1357"/>
                <a:gd name="T38" fmla="*/ 0 w 55"/>
                <a:gd name="T39" fmla="*/ 0 h 1357"/>
                <a:gd name="T40" fmla="*/ 0 w 55"/>
                <a:gd name="T41" fmla="*/ 0 h 1357"/>
                <a:gd name="T42" fmla="*/ 0 w 55"/>
                <a:gd name="T43" fmla="*/ 0 h 1357"/>
                <a:gd name="T44" fmla="*/ 0 w 55"/>
                <a:gd name="T45" fmla="*/ 0 h 1357"/>
                <a:gd name="T46" fmla="*/ 0 w 55"/>
                <a:gd name="T47" fmla="*/ 0 h 1357"/>
                <a:gd name="T48" fmla="*/ 0 w 55"/>
                <a:gd name="T49" fmla="*/ 0 h 13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1357"/>
                <a:gd name="T77" fmla="*/ 55 w 55"/>
                <a:gd name="T78" fmla="*/ 1357 h 13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1357">
                  <a:moveTo>
                    <a:pt x="24" y="12"/>
                  </a:moveTo>
                  <a:lnTo>
                    <a:pt x="25" y="7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4" y="7"/>
                  </a:lnTo>
                  <a:lnTo>
                    <a:pt x="55" y="12"/>
                  </a:lnTo>
                  <a:lnTo>
                    <a:pt x="51" y="262"/>
                  </a:lnTo>
                  <a:lnTo>
                    <a:pt x="48" y="457"/>
                  </a:lnTo>
                  <a:lnTo>
                    <a:pt x="42" y="762"/>
                  </a:lnTo>
                  <a:lnTo>
                    <a:pt x="31" y="1345"/>
                  </a:lnTo>
                  <a:lnTo>
                    <a:pt x="30" y="1350"/>
                  </a:lnTo>
                  <a:lnTo>
                    <a:pt x="26" y="1354"/>
                  </a:lnTo>
                  <a:lnTo>
                    <a:pt x="21" y="1356"/>
                  </a:lnTo>
                  <a:lnTo>
                    <a:pt x="16" y="1357"/>
                  </a:lnTo>
                  <a:lnTo>
                    <a:pt x="10" y="1356"/>
                  </a:lnTo>
                  <a:lnTo>
                    <a:pt x="5" y="1353"/>
                  </a:lnTo>
                  <a:lnTo>
                    <a:pt x="1" y="1350"/>
                  </a:lnTo>
                  <a:lnTo>
                    <a:pt x="0" y="1345"/>
                  </a:lnTo>
                  <a:lnTo>
                    <a:pt x="4" y="1094"/>
                  </a:lnTo>
                  <a:lnTo>
                    <a:pt x="8" y="900"/>
                  </a:lnTo>
                  <a:lnTo>
                    <a:pt x="13" y="595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8A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3" name="Freeform 557"/>
            <p:cNvSpPr>
              <a:spLocks/>
            </p:cNvSpPr>
            <p:nvPr/>
          </p:nvSpPr>
          <p:spPr bwMode="auto">
            <a:xfrm>
              <a:off x="4214" y="2622"/>
              <a:ext cx="5" cy="104"/>
            </a:xfrm>
            <a:custGeom>
              <a:avLst/>
              <a:gdLst>
                <a:gd name="T0" fmla="*/ 0 w 48"/>
                <a:gd name="T1" fmla="*/ 0 h 1248"/>
                <a:gd name="T2" fmla="*/ 0 w 48"/>
                <a:gd name="T3" fmla="*/ 0 h 1248"/>
                <a:gd name="T4" fmla="*/ 0 w 48"/>
                <a:gd name="T5" fmla="*/ 0 h 1248"/>
                <a:gd name="T6" fmla="*/ 0 w 48"/>
                <a:gd name="T7" fmla="*/ 0 h 1248"/>
                <a:gd name="T8" fmla="*/ 0 w 48"/>
                <a:gd name="T9" fmla="*/ 0 h 1248"/>
                <a:gd name="T10" fmla="*/ 0 w 48"/>
                <a:gd name="T11" fmla="*/ 0 h 1248"/>
                <a:gd name="T12" fmla="*/ 0 w 48"/>
                <a:gd name="T13" fmla="*/ 0 h 1248"/>
                <a:gd name="T14" fmla="*/ 0 w 48"/>
                <a:gd name="T15" fmla="*/ 0 h 1248"/>
                <a:gd name="T16" fmla="*/ 0 w 48"/>
                <a:gd name="T17" fmla="*/ 0 h 1248"/>
                <a:gd name="T18" fmla="*/ 0 w 48"/>
                <a:gd name="T19" fmla="*/ 0 h 1248"/>
                <a:gd name="T20" fmla="*/ 0 w 48"/>
                <a:gd name="T21" fmla="*/ 0 h 1248"/>
                <a:gd name="T22" fmla="*/ 0 w 48"/>
                <a:gd name="T23" fmla="*/ 0 h 1248"/>
                <a:gd name="T24" fmla="*/ 0 w 48"/>
                <a:gd name="T25" fmla="*/ 0 h 1248"/>
                <a:gd name="T26" fmla="*/ 0 w 48"/>
                <a:gd name="T27" fmla="*/ 0 h 1248"/>
                <a:gd name="T28" fmla="*/ 0 w 48"/>
                <a:gd name="T29" fmla="*/ 0 h 1248"/>
                <a:gd name="T30" fmla="*/ 0 w 48"/>
                <a:gd name="T31" fmla="*/ 0 h 1248"/>
                <a:gd name="T32" fmla="*/ 0 w 48"/>
                <a:gd name="T33" fmla="*/ 0 h 12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1248"/>
                <a:gd name="T53" fmla="*/ 48 w 48"/>
                <a:gd name="T54" fmla="*/ 1248 h 12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1248">
                  <a:moveTo>
                    <a:pt x="21" y="10"/>
                  </a:moveTo>
                  <a:lnTo>
                    <a:pt x="25" y="2"/>
                  </a:lnTo>
                  <a:lnTo>
                    <a:pt x="35" y="0"/>
                  </a:lnTo>
                  <a:lnTo>
                    <a:pt x="44" y="3"/>
                  </a:lnTo>
                  <a:lnTo>
                    <a:pt x="48" y="12"/>
                  </a:lnTo>
                  <a:lnTo>
                    <a:pt x="44" y="242"/>
                  </a:lnTo>
                  <a:lnTo>
                    <a:pt x="40" y="421"/>
                  </a:lnTo>
                  <a:lnTo>
                    <a:pt x="35" y="701"/>
                  </a:lnTo>
                  <a:lnTo>
                    <a:pt x="26" y="1238"/>
                  </a:lnTo>
                  <a:lnTo>
                    <a:pt x="22" y="1246"/>
                  </a:lnTo>
                  <a:lnTo>
                    <a:pt x="13" y="1248"/>
                  </a:lnTo>
                  <a:lnTo>
                    <a:pt x="4" y="1245"/>
                  </a:lnTo>
                  <a:lnTo>
                    <a:pt x="0" y="1236"/>
                  </a:lnTo>
                  <a:lnTo>
                    <a:pt x="4" y="1006"/>
                  </a:lnTo>
                  <a:lnTo>
                    <a:pt x="7" y="827"/>
                  </a:lnTo>
                  <a:lnTo>
                    <a:pt x="12" y="547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A1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4" name="Freeform 558"/>
            <p:cNvSpPr>
              <a:spLocks/>
            </p:cNvSpPr>
            <p:nvPr/>
          </p:nvSpPr>
          <p:spPr bwMode="auto">
            <a:xfrm>
              <a:off x="4215" y="2622"/>
              <a:ext cx="4" cy="95"/>
            </a:xfrm>
            <a:custGeom>
              <a:avLst/>
              <a:gdLst>
                <a:gd name="T0" fmla="*/ 0 w 38"/>
                <a:gd name="T1" fmla="*/ 0 h 1139"/>
                <a:gd name="T2" fmla="*/ 0 w 38"/>
                <a:gd name="T3" fmla="*/ 0 h 1139"/>
                <a:gd name="T4" fmla="*/ 0 w 38"/>
                <a:gd name="T5" fmla="*/ 0 h 1139"/>
                <a:gd name="T6" fmla="*/ 0 w 38"/>
                <a:gd name="T7" fmla="*/ 0 h 1139"/>
                <a:gd name="T8" fmla="*/ 0 w 38"/>
                <a:gd name="T9" fmla="*/ 0 h 1139"/>
                <a:gd name="T10" fmla="*/ 0 w 38"/>
                <a:gd name="T11" fmla="*/ 0 h 1139"/>
                <a:gd name="T12" fmla="*/ 0 w 38"/>
                <a:gd name="T13" fmla="*/ 0 h 1139"/>
                <a:gd name="T14" fmla="*/ 0 w 38"/>
                <a:gd name="T15" fmla="*/ 0 h 1139"/>
                <a:gd name="T16" fmla="*/ 0 w 38"/>
                <a:gd name="T17" fmla="*/ 0 h 1139"/>
                <a:gd name="T18" fmla="*/ 0 w 38"/>
                <a:gd name="T19" fmla="*/ 0 h 1139"/>
                <a:gd name="T20" fmla="*/ 0 w 38"/>
                <a:gd name="T21" fmla="*/ 0 h 1139"/>
                <a:gd name="T22" fmla="*/ 0 w 38"/>
                <a:gd name="T23" fmla="*/ 0 h 1139"/>
                <a:gd name="T24" fmla="*/ 0 w 38"/>
                <a:gd name="T25" fmla="*/ 0 h 1139"/>
                <a:gd name="T26" fmla="*/ 0 w 38"/>
                <a:gd name="T27" fmla="*/ 0 h 1139"/>
                <a:gd name="T28" fmla="*/ 0 w 38"/>
                <a:gd name="T29" fmla="*/ 0 h 1139"/>
                <a:gd name="T30" fmla="*/ 0 w 38"/>
                <a:gd name="T31" fmla="*/ 0 h 1139"/>
                <a:gd name="T32" fmla="*/ 0 w 38"/>
                <a:gd name="T33" fmla="*/ 0 h 1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1139"/>
                <a:gd name="T53" fmla="*/ 38 w 38"/>
                <a:gd name="T54" fmla="*/ 1139 h 1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1139">
                  <a:moveTo>
                    <a:pt x="19" y="10"/>
                  </a:moveTo>
                  <a:lnTo>
                    <a:pt x="22" y="2"/>
                  </a:lnTo>
                  <a:lnTo>
                    <a:pt x="29" y="0"/>
                  </a:lnTo>
                  <a:lnTo>
                    <a:pt x="36" y="3"/>
                  </a:lnTo>
                  <a:lnTo>
                    <a:pt x="38" y="12"/>
                  </a:lnTo>
                  <a:lnTo>
                    <a:pt x="35" y="221"/>
                  </a:lnTo>
                  <a:lnTo>
                    <a:pt x="33" y="383"/>
                  </a:lnTo>
                  <a:lnTo>
                    <a:pt x="28" y="640"/>
                  </a:lnTo>
                  <a:lnTo>
                    <a:pt x="19" y="1130"/>
                  </a:lnTo>
                  <a:lnTo>
                    <a:pt x="16" y="1137"/>
                  </a:lnTo>
                  <a:lnTo>
                    <a:pt x="10" y="1139"/>
                  </a:lnTo>
                  <a:lnTo>
                    <a:pt x="3" y="1137"/>
                  </a:lnTo>
                  <a:lnTo>
                    <a:pt x="0" y="1130"/>
                  </a:lnTo>
                  <a:lnTo>
                    <a:pt x="4" y="920"/>
                  </a:lnTo>
                  <a:lnTo>
                    <a:pt x="7" y="756"/>
                  </a:lnTo>
                  <a:lnTo>
                    <a:pt x="11" y="499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B2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5" name="Freeform 559"/>
            <p:cNvSpPr>
              <a:spLocks/>
            </p:cNvSpPr>
            <p:nvPr/>
          </p:nvSpPr>
          <p:spPr bwMode="auto">
            <a:xfrm>
              <a:off x="4215" y="2622"/>
              <a:ext cx="4" cy="86"/>
            </a:xfrm>
            <a:custGeom>
              <a:avLst/>
              <a:gdLst>
                <a:gd name="T0" fmla="*/ 0 w 31"/>
                <a:gd name="T1" fmla="*/ 0 h 1031"/>
                <a:gd name="T2" fmla="*/ 0 w 31"/>
                <a:gd name="T3" fmla="*/ 0 h 1031"/>
                <a:gd name="T4" fmla="*/ 0 w 31"/>
                <a:gd name="T5" fmla="*/ 0 h 1031"/>
                <a:gd name="T6" fmla="*/ 0 w 31"/>
                <a:gd name="T7" fmla="*/ 0 h 1031"/>
                <a:gd name="T8" fmla="*/ 0 w 31"/>
                <a:gd name="T9" fmla="*/ 0 h 1031"/>
                <a:gd name="T10" fmla="*/ 0 w 31"/>
                <a:gd name="T11" fmla="*/ 0 h 1031"/>
                <a:gd name="T12" fmla="*/ 0 w 31"/>
                <a:gd name="T13" fmla="*/ 0 h 1031"/>
                <a:gd name="T14" fmla="*/ 0 w 31"/>
                <a:gd name="T15" fmla="*/ 0 h 1031"/>
                <a:gd name="T16" fmla="*/ 0 w 31"/>
                <a:gd name="T17" fmla="*/ 0 h 1031"/>
                <a:gd name="T18" fmla="*/ 0 w 31"/>
                <a:gd name="T19" fmla="*/ 0 h 1031"/>
                <a:gd name="T20" fmla="*/ 0 w 31"/>
                <a:gd name="T21" fmla="*/ 0 h 10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1031"/>
                <a:gd name="T35" fmla="*/ 31 w 31"/>
                <a:gd name="T36" fmla="*/ 1031 h 10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1031">
                  <a:moveTo>
                    <a:pt x="17" y="10"/>
                  </a:moveTo>
                  <a:lnTo>
                    <a:pt x="19" y="2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1" y="10"/>
                  </a:lnTo>
                  <a:lnTo>
                    <a:pt x="15" y="1023"/>
                  </a:lnTo>
                  <a:lnTo>
                    <a:pt x="13" y="1029"/>
                  </a:lnTo>
                  <a:lnTo>
                    <a:pt x="8" y="1031"/>
                  </a:lnTo>
                  <a:lnTo>
                    <a:pt x="2" y="1029"/>
                  </a:lnTo>
                  <a:lnTo>
                    <a:pt x="0" y="1023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6" name="Freeform 560"/>
            <p:cNvSpPr>
              <a:spLocks/>
            </p:cNvSpPr>
            <p:nvPr/>
          </p:nvSpPr>
          <p:spPr bwMode="auto">
            <a:xfrm>
              <a:off x="4214" y="2640"/>
              <a:ext cx="1" cy="1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0 h 12"/>
                <a:gd name="T6" fmla="*/ 0 w 12"/>
                <a:gd name="T7" fmla="*/ 0 h 12"/>
                <a:gd name="T8" fmla="*/ 0 w 12"/>
                <a:gd name="T9" fmla="*/ 0 h 12"/>
                <a:gd name="T10" fmla="*/ 0 w 12"/>
                <a:gd name="T11" fmla="*/ 0 h 12"/>
                <a:gd name="T12" fmla="*/ 0 w 12"/>
                <a:gd name="T13" fmla="*/ 0 h 12"/>
                <a:gd name="T14" fmla="*/ 0 w 12"/>
                <a:gd name="T15" fmla="*/ 0 h 12"/>
                <a:gd name="T16" fmla="*/ 0 w 12"/>
                <a:gd name="T17" fmla="*/ 0 h 12"/>
                <a:gd name="T18" fmla="*/ 0 w 12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2"/>
                <a:gd name="T32" fmla="*/ 12 w 12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2">
                  <a:moveTo>
                    <a:pt x="6" y="0"/>
                  </a:moveTo>
                  <a:lnTo>
                    <a:pt x="4" y="1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7" name="Freeform 561"/>
            <p:cNvSpPr>
              <a:spLocks/>
            </p:cNvSpPr>
            <p:nvPr/>
          </p:nvSpPr>
          <p:spPr bwMode="auto">
            <a:xfrm>
              <a:off x="4214" y="2639"/>
              <a:ext cx="1" cy="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0 h 13"/>
                <a:gd name="T4" fmla="*/ 0 w 12"/>
                <a:gd name="T5" fmla="*/ 0 h 13"/>
                <a:gd name="T6" fmla="*/ 0 w 12"/>
                <a:gd name="T7" fmla="*/ 0 h 13"/>
                <a:gd name="T8" fmla="*/ 0 w 12"/>
                <a:gd name="T9" fmla="*/ 0 h 13"/>
                <a:gd name="T10" fmla="*/ 0 w 12"/>
                <a:gd name="T11" fmla="*/ 0 h 13"/>
                <a:gd name="T12" fmla="*/ 0 w 12"/>
                <a:gd name="T13" fmla="*/ 0 h 13"/>
                <a:gd name="T14" fmla="*/ 0 w 12"/>
                <a:gd name="T15" fmla="*/ 0 h 13"/>
                <a:gd name="T16" fmla="*/ 0 w 12"/>
                <a:gd name="T17" fmla="*/ 0 h 13"/>
                <a:gd name="T18" fmla="*/ 0 w 12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3"/>
                <a:gd name="T32" fmla="*/ 12 w 1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3">
                  <a:moveTo>
                    <a:pt x="9" y="0"/>
                  </a:moveTo>
                  <a:lnTo>
                    <a:pt x="8" y="1"/>
                  </a:lnTo>
                  <a:lnTo>
                    <a:pt x="0" y="7"/>
                  </a:lnTo>
                  <a:lnTo>
                    <a:pt x="4" y="13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8" name="Freeform 562"/>
            <p:cNvSpPr>
              <a:spLocks/>
            </p:cNvSpPr>
            <p:nvPr/>
          </p:nvSpPr>
          <p:spPr bwMode="auto">
            <a:xfrm>
              <a:off x="4215" y="2639"/>
              <a:ext cx="1" cy="1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0 w 13"/>
                <a:gd name="T7" fmla="*/ 0 h 12"/>
                <a:gd name="T8" fmla="*/ 0 w 13"/>
                <a:gd name="T9" fmla="*/ 0 h 12"/>
                <a:gd name="T10" fmla="*/ 0 w 13"/>
                <a:gd name="T11" fmla="*/ 0 h 12"/>
                <a:gd name="T12" fmla="*/ 0 w 13"/>
                <a:gd name="T13" fmla="*/ 0 h 12"/>
                <a:gd name="T14" fmla="*/ 0 w 13"/>
                <a:gd name="T15" fmla="*/ 0 h 12"/>
                <a:gd name="T16" fmla="*/ 0 w 13"/>
                <a:gd name="T17" fmla="*/ 0 h 12"/>
                <a:gd name="T18" fmla="*/ 0 w 13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12"/>
                <a:gd name="T32" fmla="*/ 13 w 13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12">
                  <a:moveTo>
                    <a:pt x="12" y="0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2" y="12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69" name="Freeform 563"/>
            <p:cNvSpPr>
              <a:spLocks/>
            </p:cNvSpPr>
            <p:nvPr/>
          </p:nvSpPr>
          <p:spPr bwMode="auto">
            <a:xfrm>
              <a:off x="4216" y="2639"/>
              <a:ext cx="2" cy="1"/>
            </a:xfrm>
            <a:custGeom>
              <a:avLst/>
              <a:gdLst>
                <a:gd name="T0" fmla="*/ 0 w 13"/>
                <a:gd name="T1" fmla="*/ 0 h 9"/>
                <a:gd name="T2" fmla="*/ 0 w 13"/>
                <a:gd name="T3" fmla="*/ 0 h 9"/>
                <a:gd name="T4" fmla="*/ 0 w 13"/>
                <a:gd name="T5" fmla="*/ 0 h 9"/>
                <a:gd name="T6" fmla="*/ 0 w 13"/>
                <a:gd name="T7" fmla="*/ 0 h 9"/>
                <a:gd name="T8" fmla="*/ 0 w 13"/>
                <a:gd name="T9" fmla="*/ 0 h 9"/>
                <a:gd name="T10" fmla="*/ 0 w 13"/>
                <a:gd name="T11" fmla="*/ 0 h 9"/>
                <a:gd name="T12" fmla="*/ 0 w 13"/>
                <a:gd name="T13" fmla="*/ 0 h 9"/>
                <a:gd name="T14" fmla="*/ 0 w 13"/>
                <a:gd name="T15" fmla="*/ 0 h 9"/>
                <a:gd name="T16" fmla="*/ 0 w 13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9"/>
                <a:gd name="T29" fmla="*/ 13 w 13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9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13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0" name="Freeform 564"/>
            <p:cNvSpPr>
              <a:spLocks/>
            </p:cNvSpPr>
            <p:nvPr/>
          </p:nvSpPr>
          <p:spPr bwMode="auto">
            <a:xfrm>
              <a:off x="4218" y="2639"/>
              <a:ext cx="1" cy="1"/>
            </a:xfrm>
            <a:custGeom>
              <a:avLst/>
              <a:gdLst>
                <a:gd name="T0" fmla="*/ 0 w 14"/>
                <a:gd name="T1" fmla="*/ 0 h 9"/>
                <a:gd name="T2" fmla="*/ 0 w 14"/>
                <a:gd name="T3" fmla="*/ 0 h 9"/>
                <a:gd name="T4" fmla="*/ 0 w 14"/>
                <a:gd name="T5" fmla="*/ 0 h 9"/>
                <a:gd name="T6" fmla="*/ 0 w 14"/>
                <a:gd name="T7" fmla="*/ 0 h 9"/>
                <a:gd name="T8" fmla="*/ 0 w 14"/>
                <a:gd name="T9" fmla="*/ 0 h 9"/>
                <a:gd name="T10" fmla="*/ 0 w 14"/>
                <a:gd name="T11" fmla="*/ 0 h 9"/>
                <a:gd name="T12" fmla="*/ 0 w 14"/>
                <a:gd name="T13" fmla="*/ 0 h 9"/>
                <a:gd name="T14" fmla="*/ 0 w 14"/>
                <a:gd name="T15" fmla="*/ 0 h 9"/>
                <a:gd name="T16" fmla="*/ 0 w 14"/>
                <a:gd name="T17" fmla="*/ 0 h 9"/>
                <a:gd name="T18" fmla="*/ 0 w 14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9"/>
                <a:gd name="T32" fmla="*/ 14 w 14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9">
                  <a:moveTo>
                    <a:pt x="14" y="1"/>
                  </a:moveTo>
                  <a:lnTo>
                    <a:pt x="13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1" name="Freeform 565"/>
            <p:cNvSpPr>
              <a:spLocks/>
            </p:cNvSpPr>
            <p:nvPr/>
          </p:nvSpPr>
          <p:spPr bwMode="auto">
            <a:xfrm>
              <a:off x="4219" y="2639"/>
              <a:ext cx="1" cy="1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0 w 16"/>
                <a:gd name="T5" fmla="*/ 0 h 12"/>
                <a:gd name="T6" fmla="*/ 0 w 16"/>
                <a:gd name="T7" fmla="*/ 0 h 12"/>
                <a:gd name="T8" fmla="*/ 0 w 16"/>
                <a:gd name="T9" fmla="*/ 0 h 12"/>
                <a:gd name="T10" fmla="*/ 0 w 16"/>
                <a:gd name="T11" fmla="*/ 0 h 12"/>
                <a:gd name="T12" fmla="*/ 0 w 16"/>
                <a:gd name="T13" fmla="*/ 0 h 12"/>
                <a:gd name="T14" fmla="*/ 0 w 16"/>
                <a:gd name="T15" fmla="*/ 0 h 12"/>
                <a:gd name="T16" fmla="*/ 0 w 16"/>
                <a:gd name="T17" fmla="*/ 0 h 12"/>
                <a:gd name="T18" fmla="*/ 0 w 16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2"/>
                <a:gd name="T32" fmla="*/ 16 w 16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2">
                  <a:moveTo>
                    <a:pt x="16" y="4"/>
                  </a:moveTo>
                  <a:lnTo>
                    <a:pt x="15" y="3"/>
                  </a:lnTo>
                  <a:lnTo>
                    <a:pt x="2" y="0"/>
                  </a:lnTo>
                  <a:lnTo>
                    <a:pt x="0" y="8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2" name="Freeform 566"/>
            <p:cNvSpPr>
              <a:spLocks/>
            </p:cNvSpPr>
            <p:nvPr/>
          </p:nvSpPr>
          <p:spPr bwMode="auto">
            <a:xfrm>
              <a:off x="4220" y="2640"/>
              <a:ext cx="1" cy="1"/>
            </a:xfrm>
            <a:custGeom>
              <a:avLst/>
              <a:gdLst>
                <a:gd name="T0" fmla="*/ 0 w 14"/>
                <a:gd name="T1" fmla="*/ 0 h 12"/>
                <a:gd name="T2" fmla="*/ 0 w 14"/>
                <a:gd name="T3" fmla="*/ 0 h 12"/>
                <a:gd name="T4" fmla="*/ 0 w 14"/>
                <a:gd name="T5" fmla="*/ 0 h 12"/>
                <a:gd name="T6" fmla="*/ 0 w 14"/>
                <a:gd name="T7" fmla="*/ 0 h 12"/>
                <a:gd name="T8" fmla="*/ 0 w 14"/>
                <a:gd name="T9" fmla="*/ 0 h 12"/>
                <a:gd name="T10" fmla="*/ 0 w 14"/>
                <a:gd name="T11" fmla="*/ 0 h 12"/>
                <a:gd name="T12" fmla="*/ 0 w 14"/>
                <a:gd name="T13" fmla="*/ 0 h 12"/>
                <a:gd name="T14" fmla="*/ 0 w 14"/>
                <a:gd name="T15" fmla="*/ 0 h 12"/>
                <a:gd name="T16" fmla="*/ 0 w 14"/>
                <a:gd name="T17" fmla="*/ 0 h 12"/>
                <a:gd name="T18" fmla="*/ 0 w 14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2"/>
                <a:gd name="T32" fmla="*/ 14 w 14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2">
                  <a:moveTo>
                    <a:pt x="14" y="7"/>
                  </a:moveTo>
                  <a:lnTo>
                    <a:pt x="13" y="6"/>
                  </a:lnTo>
                  <a:lnTo>
                    <a:pt x="4" y="0"/>
                  </a:lnTo>
                  <a:lnTo>
                    <a:pt x="0" y="7"/>
                  </a:lnTo>
                  <a:lnTo>
                    <a:pt x="9" y="12"/>
                  </a:lnTo>
                  <a:lnTo>
                    <a:pt x="8" y="11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3" name="Freeform 567"/>
            <p:cNvSpPr>
              <a:spLocks/>
            </p:cNvSpPr>
            <p:nvPr/>
          </p:nvSpPr>
          <p:spPr bwMode="auto">
            <a:xfrm>
              <a:off x="4221" y="2640"/>
              <a:ext cx="1" cy="1"/>
            </a:xfrm>
            <a:custGeom>
              <a:avLst/>
              <a:gdLst>
                <a:gd name="T0" fmla="*/ 0 w 11"/>
                <a:gd name="T1" fmla="*/ 0 h 11"/>
                <a:gd name="T2" fmla="*/ 0 w 11"/>
                <a:gd name="T3" fmla="*/ 0 h 11"/>
                <a:gd name="T4" fmla="*/ 0 w 11"/>
                <a:gd name="T5" fmla="*/ 0 h 11"/>
                <a:gd name="T6" fmla="*/ 0 w 11"/>
                <a:gd name="T7" fmla="*/ 0 h 11"/>
                <a:gd name="T8" fmla="*/ 0 w 11"/>
                <a:gd name="T9" fmla="*/ 0 h 11"/>
                <a:gd name="T10" fmla="*/ 0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1"/>
                <a:gd name="T20" fmla="*/ 11 w 1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1">
                  <a:moveTo>
                    <a:pt x="8" y="9"/>
                  </a:moveTo>
                  <a:lnTo>
                    <a:pt x="11" y="7"/>
                  </a:lnTo>
                  <a:lnTo>
                    <a:pt x="6" y="0"/>
                  </a:lnTo>
                  <a:lnTo>
                    <a:pt x="0" y="4"/>
                  </a:lnTo>
                  <a:lnTo>
                    <a:pt x="5" y="11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4" name="Freeform 568"/>
            <p:cNvSpPr>
              <a:spLocks/>
            </p:cNvSpPr>
            <p:nvPr/>
          </p:nvSpPr>
          <p:spPr bwMode="auto">
            <a:xfrm>
              <a:off x="4209" y="2592"/>
              <a:ext cx="19" cy="4"/>
            </a:xfrm>
            <a:custGeom>
              <a:avLst/>
              <a:gdLst>
                <a:gd name="T0" fmla="*/ 0 w 194"/>
                <a:gd name="T1" fmla="*/ 0 h 40"/>
                <a:gd name="T2" fmla="*/ 0 w 194"/>
                <a:gd name="T3" fmla="*/ 0 h 40"/>
                <a:gd name="T4" fmla="*/ 0 w 194"/>
                <a:gd name="T5" fmla="*/ 0 h 40"/>
                <a:gd name="T6" fmla="*/ 0 w 194"/>
                <a:gd name="T7" fmla="*/ 0 h 40"/>
                <a:gd name="T8" fmla="*/ 0 w 194"/>
                <a:gd name="T9" fmla="*/ 0 h 40"/>
                <a:gd name="T10" fmla="*/ 0 w 194"/>
                <a:gd name="T11" fmla="*/ 0 h 40"/>
                <a:gd name="T12" fmla="*/ 0 w 194"/>
                <a:gd name="T13" fmla="*/ 0 h 40"/>
                <a:gd name="T14" fmla="*/ 0 w 194"/>
                <a:gd name="T15" fmla="*/ 0 h 40"/>
                <a:gd name="T16" fmla="*/ 0 w 194"/>
                <a:gd name="T17" fmla="*/ 0 h 40"/>
                <a:gd name="T18" fmla="*/ 0 w 194"/>
                <a:gd name="T19" fmla="*/ 0 h 40"/>
                <a:gd name="T20" fmla="*/ 0 w 194"/>
                <a:gd name="T21" fmla="*/ 0 h 40"/>
                <a:gd name="T22" fmla="*/ 0 w 194"/>
                <a:gd name="T23" fmla="*/ 0 h 40"/>
                <a:gd name="T24" fmla="*/ 0 w 194"/>
                <a:gd name="T25" fmla="*/ 0 h 40"/>
                <a:gd name="T26" fmla="*/ 0 w 194"/>
                <a:gd name="T27" fmla="*/ 0 h 40"/>
                <a:gd name="T28" fmla="*/ 0 w 194"/>
                <a:gd name="T29" fmla="*/ 0 h 40"/>
                <a:gd name="T30" fmla="*/ 0 w 194"/>
                <a:gd name="T31" fmla="*/ 0 h 40"/>
                <a:gd name="T32" fmla="*/ 0 w 194"/>
                <a:gd name="T33" fmla="*/ 0 h 40"/>
                <a:gd name="T34" fmla="*/ 0 w 194"/>
                <a:gd name="T35" fmla="*/ 0 h 40"/>
                <a:gd name="T36" fmla="*/ 0 w 194"/>
                <a:gd name="T37" fmla="*/ 0 h 40"/>
                <a:gd name="T38" fmla="*/ 0 w 194"/>
                <a:gd name="T39" fmla="*/ 0 h 40"/>
                <a:gd name="T40" fmla="*/ 0 w 194"/>
                <a:gd name="T41" fmla="*/ 0 h 40"/>
                <a:gd name="T42" fmla="*/ 0 w 194"/>
                <a:gd name="T43" fmla="*/ 0 h 40"/>
                <a:gd name="T44" fmla="*/ 0 w 194"/>
                <a:gd name="T45" fmla="*/ 0 h 40"/>
                <a:gd name="T46" fmla="*/ 0 w 194"/>
                <a:gd name="T47" fmla="*/ 0 h 40"/>
                <a:gd name="T48" fmla="*/ 0 w 194"/>
                <a:gd name="T49" fmla="*/ 0 h 40"/>
                <a:gd name="T50" fmla="*/ 0 w 194"/>
                <a:gd name="T51" fmla="*/ 0 h 40"/>
                <a:gd name="T52" fmla="*/ 0 w 194"/>
                <a:gd name="T53" fmla="*/ 0 h 40"/>
                <a:gd name="T54" fmla="*/ 0 w 194"/>
                <a:gd name="T55" fmla="*/ 0 h 40"/>
                <a:gd name="T56" fmla="*/ 0 w 194"/>
                <a:gd name="T57" fmla="*/ 0 h 40"/>
                <a:gd name="T58" fmla="*/ 0 w 194"/>
                <a:gd name="T59" fmla="*/ 0 h 40"/>
                <a:gd name="T60" fmla="*/ 0 w 194"/>
                <a:gd name="T61" fmla="*/ 0 h 40"/>
                <a:gd name="T62" fmla="*/ 0 w 194"/>
                <a:gd name="T63" fmla="*/ 0 h 40"/>
                <a:gd name="T64" fmla="*/ 0 w 194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4"/>
                <a:gd name="T100" fmla="*/ 0 h 40"/>
                <a:gd name="T101" fmla="*/ 194 w 194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4" h="40">
                  <a:moveTo>
                    <a:pt x="96" y="0"/>
                  </a:moveTo>
                  <a:lnTo>
                    <a:pt x="115" y="2"/>
                  </a:lnTo>
                  <a:lnTo>
                    <a:pt x="132" y="5"/>
                  </a:lnTo>
                  <a:lnTo>
                    <a:pt x="148" y="9"/>
                  </a:lnTo>
                  <a:lnTo>
                    <a:pt x="163" y="15"/>
                  </a:lnTo>
                  <a:lnTo>
                    <a:pt x="176" y="21"/>
                  </a:lnTo>
                  <a:lnTo>
                    <a:pt x="186" y="27"/>
                  </a:lnTo>
                  <a:lnTo>
                    <a:pt x="192" y="33"/>
                  </a:lnTo>
                  <a:lnTo>
                    <a:pt x="194" y="40"/>
                  </a:lnTo>
                  <a:lnTo>
                    <a:pt x="186" y="36"/>
                  </a:lnTo>
                  <a:lnTo>
                    <a:pt x="178" y="32"/>
                  </a:lnTo>
                  <a:lnTo>
                    <a:pt x="167" y="29"/>
                  </a:lnTo>
                  <a:lnTo>
                    <a:pt x="156" y="26"/>
                  </a:lnTo>
                  <a:lnTo>
                    <a:pt x="143" y="23"/>
                  </a:lnTo>
                  <a:lnTo>
                    <a:pt x="130" y="21"/>
                  </a:lnTo>
                  <a:lnTo>
                    <a:pt x="114" y="19"/>
                  </a:lnTo>
                  <a:lnTo>
                    <a:pt x="96" y="18"/>
                  </a:lnTo>
                  <a:lnTo>
                    <a:pt x="80" y="18"/>
                  </a:lnTo>
                  <a:lnTo>
                    <a:pt x="66" y="19"/>
                  </a:lnTo>
                  <a:lnTo>
                    <a:pt x="52" y="20"/>
                  </a:lnTo>
                  <a:lnTo>
                    <a:pt x="40" y="22"/>
                  </a:lnTo>
                  <a:lnTo>
                    <a:pt x="29" y="24"/>
                  </a:lnTo>
                  <a:lnTo>
                    <a:pt x="19" y="27"/>
                  </a:lnTo>
                  <a:lnTo>
                    <a:pt x="9" y="31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9" y="23"/>
                  </a:lnTo>
                  <a:lnTo>
                    <a:pt x="18" y="18"/>
                  </a:lnTo>
                  <a:lnTo>
                    <a:pt x="31" y="12"/>
                  </a:lnTo>
                  <a:lnTo>
                    <a:pt x="45" y="7"/>
                  </a:lnTo>
                  <a:lnTo>
                    <a:pt x="62" y="3"/>
                  </a:lnTo>
                  <a:lnTo>
                    <a:pt x="79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5" name="Freeform 569"/>
            <p:cNvSpPr>
              <a:spLocks/>
            </p:cNvSpPr>
            <p:nvPr/>
          </p:nvSpPr>
          <p:spPr bwMode="auto">
            <a:xfrm>
              <a:off x="4080" y="2802"/>
              <a:ext cx="18" cy="406"/>
            </a:xfrm>
            <a:custGeom>
              <a:avLst/>
              <a:gdLst>
                <a:gd name="T0" fmla="*/ 0 w 183"/>
                <a:gd name="T1" fmla="*/ 0 h 4865"/>
                <a:gd name="T2" fmla="*/ 0 w 183"/>
                <a:gd name="T3" fmla="*/ 0 h 4865"/>
                <a:gd name="T4" fmla="*/ 0 w 183"/>
                <a:gd name="T5" fmla="*/ 0 h 4865"/>
                <a:gd name="T6" fmla="*/ 0 w 183"/>
                <a:gd name="T7" fmla="*/ 0 h 4865"/>
                <a:gd name="T8" fmla="*/ 0 w 183"/>
                <a:gd name="T9" fmla="*/ 0 h 4865"/>
                <a:gd name="T10" fmla="*/ 0 w 183"/>
                <a:gd name="T11" fmla="*/ 0 h 4865"/>
                <a:gd name="T12" fmla="*/ 0 w 183"/>
                <a:gd name="T13" fmla="*/ 0 h 4865"/>
                <a:gd name="T14" fmla="*/ 0 w 183"/>
                <a:gd name="T15" fmla="*/ 0 h 4865"/>
                <a:gd name="T16" fmla="*/ 0 w 183"/>
                <a:gd name="T17" fmla="*/ 0 h 4865"/>
                <a:gd name="T18" fmla="*/ 0 w 183"/>
                <a:gd name="T19" fmla="*/ 0 h 4865"/>
                <a:gd name="T20" fmla="*/ 0 w 183"/>
                <a:gd name="T21" fmla="*/ 0 h 4865"/>
                <a:gd name="T22" fmla="*/ 0 w 183"/>
                <a:gd name="T23" fmla="*/ 0 h 4865"/>
                <a:gd name="T24" fmla="*/ 0 w 183"/>
                <a:gd name="T25" fmla="*/ 0 h 4865"/>
                <a:gd name="T26" fmla="*/ 0 w 183"/>
                <a:gd name="T27" fmla="*/ 0 h 4865"/>
                <a:gd name="T28" fmla="*/ 0 w 183"/>
                <a:gd name="T29" fmla="*/ 0 h 4865"/>
                <a:gd name="T30" fmla="*/ 0 w 183"/>
                <a:gd name="T31" fmla="*/ 0 h 4865"/>
                <a:gd name="T32" fmla="*/ 0 w 183"/>
                <a:gd name="T33" fmla="*/ 0 h 4865"/>
                <a:gd name="T34" fmla="*/ 0 w 183"/>
                <a:gd name="T35" fmla="*/ 0 h 4865"/>
                <a:gd name="T36" fmla="*/ 0 w 183"/>
                <a:gd name="T37" fmla="*/ 0 h 4865"/>
                <a:gd name="T38" fmla="*/ 0 w 183"/>
                <a:gd name="T39" fmla="*/ 0 h 4865"/>
                <a:gd name="T40" fmla="*/ 0 w 183"/>
                <a:gd name="T41" fmla="*/ 0 h 4865"/>
                <a:gd name="T42" fmla="*/ 0 w 183"/>
                <a:gd name="T43" fmla="*/ 0 h 4865"/>
                <a:gd name="T44" fmla="*/ 0 w 183"/>
                <a:gd name="T45" fmla="*/ 0 h 4865"/>
                <a:gd name="T46" fmla="*/ 0 w 183"/>
                <a:gd name="T47" fmla="*/ 0 h 4865"/>
                <a:gd name="T48" fmla="*/ 0 w 183"/>
                <a:gd name="T49" fmla="*/ 0 h 4865"/>
                <a:gd name="T50" fmla="*/ 0 w 183"/>
                <a:gd name="T51" fmla="*/ 0 h 4865"/>
                <a:gd name="T52" fmla="*/ 0 w 183"/>
                <a:gd name="T53" fmla="*/ 0 h 4865"/>
                <a:gd name="T54" fmla="*/ 0 w 183"/>
                <a:gd name="T55" fmla="*/ 0 h 4865"/>
                <a:gd name="T56" fmla="*/ 0 w 183"/>
                <a:gd name="T57" fmla="*/ 0 h 4865"/>
                <a:gd name="T58" fmla="*/ 0 w 183"/>
                <a:gd name="T59" fmla="*/ 0 h 4865"/>
                <a:gd name="T60" fmla="*/ 0 w 183"/>
                <a:gd name="T61" fmla="*/ 0 h 4865"/>
                <a:gd name="T62" fmla="*/ 0 w 183"/>
                <a:gd name="T63" fmla="*/ 0 h 4865"/>
                <a:gd name="T64" fmla="*/ 0 w 183"/>
                <a:gd name="T65" fmla="*/ 0 h 4865"/>
                <a:gd name="T66" fmla="*/ 0 w 183"/>
                <a:gd name="T67" fmla="*/ 0 h 4865"/>
                <a:gd name="T68" fmla="*/ 0 w 183"/>
                <a:gd name="T69" fmla="*/ 0 h 48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3"/>
                <a:gd name="T106" fmla="*/ 0 h 4865"/>
                <a:gd name="T107" fmla="*/ 183 w 183"/>
                <a:gd name="T108" fmla="*/ 4865 h 48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3" h="4865">
                  <a:moveTo>
                    <a:pt x="173" y="0"/>
                  </a:moveTo>
                  <a:lnTo>
                    <a:pt x="100" y="4687"/>
                  </a:lnTo>
                  <a:lnTo>
                    <a:pt x="101" y="4711"/>
                  </a:lnTo>
                  <a:lnTo>
                    <a:pt x="103" y="4736"/>
                  </a:lnTo>
                  <a:lnTo>
                    <a:pt x="107" y="4760"/>
                  </a:lnTo>
                  <a:lnTo>
                    <a:pt x="114" y="4783"/>
                  </a:lnTo>
                  <a:lnTo>
                    <a:pt x="124" y="4806"/>
                  </a:lnTo>
                  <a:lnTo>
                    <a:pt x="139" y="4826"/>
                  </a:lnTo>
                  <a:lnTo>
                    <a:pt x="159" y="4846"/>
                  </a:lnTo>
                  <a:lnTo>
                    <a:pt x="183" y="4865"/>
                  </a:lnTo>
                  <a:lnTo>
                    <a:pt x="161" y="4856"/>
                  </a:lnTo>
                  <a:lnTo>
                    <a:pt x="139" y="4848"/>
                  </a:lnTo>
                  <a:lnTo>
                    <a:pt x="120" y="4839"/>
                  </a:lnTo>
                  <a:lnTo>
                    <a:pt x="102" y="4828"/>
                  </a:lnTo>
                  <a:lnTo>
                    <a:pt x="85" y="4817"/>
                  </a:lnTo>
                  <a:lnTo>
                    <a:pt x="70" y="4806"/>
                  </a:lnTo>
                  <a:lnTo>
                    <a:pt x="57" y="4792"/>
                  </a:lnTo>
                  <a:lnTo>
                    <a:pt x="45" y="4780"/>
                  </a:lnTo>
                  <a:lnTo>
                    <a:pt x="35" y="4765"/>
                  </a:lnTo>
                  <a:lnTo>
                    <a:pt x="25" y="4751"/>
                  </a:lnTo>
                  <a:lnTo>
                    <a:pt x="17" y="4736"/>
                  </a:lnTo>
                  <a:lnTo>
                    <a:pt x="11" y="4721"/>
                  </a:lnTo>
                  <a:lnTo>
                    <a:pt x="6" y="4705"/>
                  </a:lnTo>
                  <a:lnTo>
                    <a:pt x="3" y="4689"/>
                  </a:lnTo>
                  <a:lnTo>
                    <a:pt x="1" y="4672"/>
                  </a:lnTo>
                  <a:lnTo>
                    <a:pt x="0" y="4655"/>
                  </a:lnTo>
                  <a:lnTo>
                    <a:pt x="87" y="220"/>
                  </a:lnTo>
                  <a:lnTo>
                    <a:pt x="90" y="173"/>
                  </a:lnTo>
                  <a:lnTo>
                    <a:pt x="97" y="133"/>
                  </a:lnTo>
                  <a:lnTo>
                    <a:pt x="106" y="102"/>
                  </a:lnTo>
                  <a:lnTo>
                    <a:pt x="118" y="76"/>
                  </a:lnTo>
                  <a:lnTo>
                    <a:pt x="130" y="56"/>
                  </a:lnTo>
                  <a:lnTo>
                    <a:pt x="144" y="36"/>
                  </a:lnTo>
                  <a:lnTo>
                    <a:pt x="159" y="1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6" name="Freeform 570"/>
            <p:cNvSpPr>
              <a:spLocks/>
            </p:cNvSpPr>
            <p:nvPr/>
          </p:nvSpPr>
          <p:spPr bwMode="auto">
            <a:xfrm>
              <a:off x="4090" y="2790"/>
              <a:ext cx="164" cy="426"/>
            </a:xfrm>
            <a:custGeom>
              <a:avLst/>
              <a:gdLst>
                <a:gd name="T0" fmla="*/ 0 w 1640"/>
                <a:gd name="T1" fmla="*/ 0 h 5117"/>
                <a:gd name="T2" fmla="*/ 0 w 1640"/>
                <a:gd name="T3" fmla="*/ 0 h 5117"/>
                <a:gd name="T4" fmla="*/ 0 w 1640"/>
                <a:gd name="T5" fmla="*/ 0 h 5117"/>
                <a:gd name="T6" fmla="*/ 0 w 1640"/>
                <a:gd name="T7" fmla="*/ 0 h 5117"/>
                <a:gd name="T8" fmla="*/ 0 w 1640"/>
                <a:gd name="T9" fmla="*/ 0 h 5117"/>
                <a:gd name="T10" fmla="*/ 0 w 1640"/>
                <a:gd name="T11" fmla="*/ 0 h 5117"/>
                <a:gd name="T12" fmla="*/ 0 w 1640"/>
                <a:gd name="T13" fmla="*/ 0 h 5117"/>
                <a:gd name="T14" fmla="*/ 0 w 1640"/>
                <a:gd name="T15" fmla="*/ 0 h 5117"/>
                <a:gd name="T16" fmla="*/ 0 w 1640"/>
                <a:gd name="T17" fmla="*/ 0 h 5117"/>
                <a:gd name="T18" fmla="*/ 0 w 1640"/>
                <a:gd name="T19" fmla="*/ 0 h 5117"/>
                <a:gd name="T20" fmla="*/ 0 w 1640"/>
                <a:gd name="T21" fmla="*/ 0 h 5117"/>
                <a:gd name="T22" fmla="*/ 0 w 1640"/>
                <a:gd name="T23" fmla="*/ 0 h 5117"/>
                <a:gd name="T24" fmla="*/ 0 w 1640"/>
                <a:gd name="T25" fmla="*/ 0 h 5117"/>
                <a:gd name="T26" fmla="*/ 0 w 1640"/>
                <a:gd name="T27" fmla="*/ 0 h 5117"/>
                <a:gd name="T28" fmla="*/ 0 w 1640"/>
                <a:gd name="T29" fmla="*/ 0 h 5117"/>
                <a:gd name="T30" fmla="*/ 0 w 1640"/>
                <a:gd name="T31" fmla="*/ 0 h 5117"/>
                <a:gd name="T32" fmla="*/ 0 w 1640"/>
                <a:gd name="T33" fmla="*/ 0 h 5117"/>
                <a:gd name="T34" fmla="*/ 0 w 1640"/>
                <a:gd name="T35" fmla="*/ 0 h 5117"/>
                <a:gd name="T36" fmla="*/ 0 w 1640"/>
                <a:gd name="T37" fmla="*/ 0 h 5117"/>
                <a:gd name="T38" fmla="*/ 0 w 1640"/>
                <a:gd name="T39" fmla="*/ 0 h 5117"/>
                <a:gd name="T40" fmla="*/ 0 w 1640"/>
                <a:gd name="T41" fmla="*/ 0 h 5117"/>
                <a:gd name="T42" fmla="*/ 0 w 1640"/>
                <a:gd name="T43" fmla="*/ 0 h 5117"/>
                <a:gd name="T44" fmla="*/ 0 w 1640"/>
                <a:gd name="T45" fmla="*/ 0 h 5117"/>
                <a:gd name="T46" fmla="*/ 0 w 1640"/>
                <a:gd name="T47" fmla="*/ 0 h 5117"/>
                <a:gd name="T48" fmla="*/ 0 w 1640"/>
                <a:gd name="T49" fmla="*/ 0 h 5117"/>
                <a:gd name="T50" fmla="*/ 0 w 1640"/>
                <a:gd name="T51" fmla="*/ 0 h 5117"/>
                <a:gd name="T52" fmla="*/ 0 w 1640"/>
                <a:gd name="T53" fmla="*/ 0 h 5117"/>
                <a:gd name="T54" fmla="*/ 0 w 1640"/>
                <a:gd name="T55" fmla="*/ 0 h 5117"/>
                <a:gd name="T56" fmla="*/ 0 w 1640"/>
                <a:gd name="T57" fmla="*/ 0 h 5117"/>
                <a:gd name="T58" fmla="*/ 0 w 1640"/>
                <a:gd name="T59" fmla="*/ 0 h 5117"/>
                <a:gd name="T60" fmla="*/ 0 w 1640"/>
                <a:gd name="T61" fmla="*/ 0 h 5117"/>
                <a:gd name="T62" fmla="*/ 0 w 1640"/>
                <a:gd name="T63" fmla="*/ 0 h 5117"/>
                <a:gd name="T64" fmla="*/ 0 w 1640"/>
                <a:gd name="T65" fmla="*/ 0 h 5117"/>
                <a:gd name="T66" fmla="*/ 0 w 1640"/>
                <a:gd name="T67" fmla="*/ 0 h 5117"/>
                <a:gd name="T68" fmla="*/ 0 w 1640"/>
                <a:gd name="T69" fmla="*/ 0 h 5117"/>
                <a:gd name="T70" fmla="*/ 0 w 1640"/>
                <a:gd name="T71" fmla="*/ 0 h 5117"/>
                <a:gd name="T72" fmla="*/ 0 w 1640"/>
                <a:gd name="T73" fmla="*/ 0 h 5117"/>
                <a:gd name="T74" fmla="*/ 0 w 1640"/>
                <a:gd name="T75" fmla="*/ 0 h 5117"/>
                <a:gd name="T76" fmla="*/ 0 w 1640"/>
                <a:gd name="T77" fmla="*/ 0 h 5117"/>
                <a:gd name="T78" fmla="*/ 0 w 1640"/>
                <a:gd name="T79" fmla="*/ 0 h 5117"/>
                <a:gd name="T80" fmla="*/ 0 w 1640"/>
                <a:gd name="T81" fmla="*/ 0 h 5117"/>
                <a:gd name="T82" fmla="*/ 0 w 1640"/>
                <a:gd name="T83" fmla="*/ 0 h 5117"/>
                <a:gd name="T84" fmla="*/ 0 w 1640"/>
                <a:gd name="T85" fmla="*/ 0 h 5117"/>
                <a:gd name="T86" fmla="*/ 0 w 1640"/>
                <a:gd name="T87" fmla="*/ 0 h 5117"/>
                <a:gd name="T88" fmla="*/ 0 w 1640"/>
                <a:gd name="T89" fmla="*/ 0 h 5117"/>
                <a:gd name="T90" fmla="*/ 0 w 1640"/>
                <a:gd name="T91" fmla="*/ 0 h 5117"/>
                <a:gd name="T92" fmla="*/ 0 w 1640"/>
                <a:gd name="T93" fmla="*/ 0 h 5117"/>
                <a:gd name="T94" fmla="*/ 0 w 1640"/>
                <a:gd name="T95" fmla="*/ 0 h 5117"/>
                <a:gd name="T96" fmla="*/ 0 w 1640"/>
                <a:gd name="T97" fmla="*/ 0 h 51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40"/>
                <a:gd name="T148" fmla="*/ 0 h 5117"/>
                <a:gd name="T149" fmla="*/ 1640 w 1640"/>
                <a:gd name="T150" fmla="*/ 5117 h 51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40" h="5117">
                  <a:moveTo>
                    <a:pt x="73" y="154"/>
                  </a:moveTo>
                  <a:lnTo>
                    <a:pt x="0" y="4841"/>
                  </a:lnTo>
                  <a:lnTo>
                    <a:pt x="1" y="4865"/>
                  </a:lnTo>
                  <a:lnTo>
                    <a:pt x="3" y="4890"/>
                  </a:lnTo>
                  <a:lnTo>
                    <a:pt x="7" y="4914"/>
                  </a:lnTo>
                  <a:lnTo>
                    <a:pt x="14" y="4937"/>
                  </a:lnTo>
                  <a:lnTo>
                    <a:pt x="24" y="4960"/>
                  </a:lnTo>
                  <a:lnTo>
                    <a:pt x="39" y="4980"/>
                  </a:lnTo>
                  <a:lnTo>
                    <a:pt x="59" y="5000"/>
                  </a:lnTo>
                  <a:lnTo>
                    <a:pt x="83" y="5019"/>
                  </a:lnTo>
                  <a:lnTo>
                    <a:pt x="111" y="5026"/>
                  </a:lnTo>
                  <a:lnTo>
                    <a:pt x="141" y="5032"/>
                  </a:lnTo>
                  <a:lnTo>
                    <a:pt x="173" y="5039"/>
                  </a:lnTo>
                  <a:lnTo>
                    <a:pt x="208" y="5047"/>
                  </a:lnTo>
                  <a:lnTo>
                    <a:pt x="245" y="5054"/>
                  </a:lnTo>
                  <a:lnTo>
                    <a:pt x="283" y="5061"/>
                  </a:lnTo>
                  <a:lnTo>
                    <a:pt x="323" y="5068"/>
                  </a:lnTo>
                  <a:lnTo>
                    <a:pt x="364" y="5075"/>
                  </a:lnTo>
                  <a:lnTo>
                    <a:pt x="407" y="5082"/>
                  </a:lnTo>
                  <a:lnTo>
                    <a:pt x="451" y="5087"/>
                  </a:lnTo>
                  <a:lnTo>
                    <a:pt x="497" y="5093"/>
                  </a:lnTo>
                  <a:lnTo>
                    <a:pt x="543" y="5098"/>
                  </a:lnTo>
                  <a:lnTo>
                    <a:pt x="590" y="5104"/>
                  </a:lnTo>
                  <a:lnTo>
                    <a:pt x="639" y="5108"/>
                  </a:lnTo>
                  <a:lnTo>
                    <a:pt x="688" y="5111"/>
                  </a:lnTo>
                  <a:lnTo>
                    <a:pt x="736" y="5114"/>
                  </a:lnTo>
                  <a:lnTo>
                    <a:pt x="786" y="5116"/>
                  </a:lnTo>
                  <a:lnTo>
                    <a:pt x="837" y="5117"/>
                  </a:lnTo>
                  <a:lnTo>
                    <a:pt x="887" y="5117"/>
                  </a:lnTo>
                  <a:lnTo>
                    <a:pt x="938" y="5117"/>
                  </a:lnTo>
                  <a:lnTo>
                    <a:pt x="988" y="5115"/>
                  </a:lnTo>
                  <a:lnTo>
                    <a:pt x="1038" y="5112"/>
                  </a:lnTo>
                  <a:lnTo>
                    <a:pt x="1087" y="5108"/>
                  </a:lnTo>
                  <a:lnTo>
                    <a:pt x="1137" y="5104"/>
                  </a:lnTo>
                  <a:lnTo>
                    <a:pt x="1186" y="5096"/>
                  </a:lnTo>
                  <a:lnTo>
                    <a:pt x="1234" y="5089"/>
                  </a:lnTo>
                  <a:lnTo>
                    <a:pt x="1281" y="5080"/>
                  </a:lnTo>
                  <a:lnTo>
                    <a:pt x="1328" y="5069"/>
                  </a:lnTo>
                  <a:lnTo>
                    <a:pt x="1374" y="5057"/>
                  </a:lnTo>
                  <a:lnTo>
                    <a:pt x="1418" y="5044"/>
                  </a:lnTo>
                  <a:lnTo>
                    <a:pt x="1462" y="5028"/>
                  </a:lnTo>
                  <a:lnTo>
                    <a:pt x="1504" y="5011"/>
                  </a:lnTo>
                  <a:lnTo>
                    <a:pt x="1539" y="4993"/>
                  </a:lnTo>
                  <a:lnTo>
                    <a:pt x="1569" y="4971"/>
                  </a:lnTo>
                  <a:lnTo>
                    <a:pt x="1592" y="4946"/>
                  </a:lnTo>
                  <a:lnTo>
                    <a:pt x="1611" y="4918"/>
                  </a:lnTo>
                  <a:lnTo>
                    <a:pt x="1624" y="4887"/>
                  </a:lnTo>
                  <a:lnTo>
                    <a:pt x="1633" y="4854"/>
                  </a:lnTo>
                  <a:lnTo>
                    <a:pt x="1638" y="4819"/>
                  </a:lnTo>
                  <a:lnTo>
                    <a:pt x="1640" y="4782"/>
                  </a:lnTo>
                  <a:lnTo>
                    <a:pt x="1640" y="310"/>
                  </a:lnTo>
                  <a:lnTo>
                    <a:pt x="1638" y="285"/>
                  </a:lnTo>
                  <a:lnTo>
                    <a:pt x="1632" y="261"/>
                  </a:lnTo>
                  <a:lnTo>
                    <a:pt x="1623" y="236"/>
                  </a:lnTo>
                  <a:lnTo>
                    <a:pt x="1611" y="214"/>
                  </a:lnTo>
                  <a:lnTo>
                    <a:pt x="1595" y="192"/>
                  </a:lnTo>
                  <a:lnTo>
                    <a:pt x="1578" y="172"/>
                  </a:lnTo>
                  <a:lnTo>
                    <a:pt x="1559" y="155"/>
                  </a:lnTo>
                  <a:lnTo>
                    <a:pt x="1538" y="141"/>
                  </a:lnTo>
                  <a:lnTo>
                    <a:pt x="1506" y="128"/>
                  </a:lnTo>
                  <a:lnTo>
                    <a:pt x="1471" y="115"/>
                  </a:lnTo>
                  <a:lnTo>
                    <a:pt x="1436" y="103"/>
                  </a:lnTo>
                  <a:lnTo>
                    <a:pt x="1399" y="92"/>
                  </a:lnTo>
                  <a:lnTo>
                    <a:pt x="1361" y="80"/>
                  </a:lnTo>
                  <a:lnTo>
                    <a:pt x="1322" y="70"/>
                  </a:lnTo>
                  <a:lnTo>
                    <a:pt x="1281" y="60"/>
                  </a:lnTo>
                  <a:lnTo>
                    <a:pt x="1241" y="52"/>
                  </a:lnTo>
                  <a:lnTo>
                    <a:pt x="1199" y="44"/>
                  </a:lnTo>
                  <a:lnTo>
                    <a:pt x="1156" y="37"/>
                  </a:lnTo>
                  <a:lnTo>
                    <a:pt x="1114" y="29"/>
                  </a:lnTo>
                  <a:lnTo>
                    <a:pt x="1070" y="24"/>
                  </a:lnTo>
                  <a:lnTo>
                    <a:pt x="1026" y="19"/>
                  </a:lnTo>
                  <a:lnTo>
                    <a:pt x="981" y="14"/>
                  </a:lnTo>
                  <a:lnTo>
                    <a:pt x="936" y="10"/>
                  </a:lnTo>
                  <a:lnTo>
                    <a:pt x="890" y="7"/>
                  </a:lnTo>
                  <a:lnTo>
                    <a:pt x="844" y="5"/>
                  </a:lnTo>
                  <a:lnTo>
                    <a:pt x="798" y="3"/>
                  </a:lnTo>
                  <a:lnTo>
                    <a:pt x="752" y="1"/>
                  </a:lnTo>
                  <a:lnTo>
                    <a:pt x="706" y="0"/>
                  </a:lnTo>
                  <a:lnTo>
                    <a:pt x="659" y="1"/>
                  </a:lnTo>
                  <a:lnTo>
                    <a:pt x="613" y="1"/>
                  </a:lnTo>
                  <a:lnTo>
                    <a:pt x="567" y="4"/>
                  </a:lnTo>
                  <a:lnTo>
                    <a:pt x="521" y="6"/>
                  </a:lnTo>
                  <a:lnTo>
                    <a:pt x="475" y="9"/>
                  </a:lnTo>
                  <a:lnTo>
                    <a:pt x="431" y="13"/>
                  </a:lnTo>
                  <a:lnTo>
                    <a:pt x="386" y="17"/>
                  </a:lnTo>
                  <a:lnTo>
                    <a:pt x="341" y="22"/>
                  </a:lnTo>
                  <a:lnTo>
                    <a:pt x="297" y="28"/>
                  </a:lnTo>
                  <a:lnTo>
                    <a:pt x="255" y="35"/>
                  </a:lnTo>
                  <a:lnTo>
                    <a:pt x="212" y="42"/>
                  </a:lnTo>
                  <a:lnTo>
                    <a:pt x="170" y="50"/>
                  </a:lnTo>
                  <a:lnTo>
                    <a:pt x="156" y="54"/>
                  </a:lnTo>
                  <a:lnTo>
                    <a:pt x="144" y="63"/>
                  </a:lnTo>
                  <a:lnTo>
                    <a:pt x="133" y="74"/>
                  </a:lnTo>
                  <a:lnTo>
                    <a:pt x="123" y="87"/>
                  </a:lnTo>
                  <a:lnTo>
                    <a:pt x="111" y="102"/>
                  </a:lnTo>
                  <a:lnTo>
                    <a:pt x="100" y="118"/>
                  </a:lnTo>
                  <a:lnTo>
                    <a:pt x="87" y="136"/>
                  </a:lnTo>
                  <a:lnTo>
                    <a:pt x="73" y="154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7" name="Freeform 571"/>
            <p:cNvSpPr>
              <a:spLocks/>
            </p:cNvSpPr>
            <p:nvPr/>
          </p:nvSpPr>
          <p:spPr bwMode="auto">
            <a:xfrm>
              <a:off x="4090" y="2793"/>
              <a:ext cx="22" cy="416"/>
            </a:xfrm>
            <a:custGeom>
              <a:avLst/>
              <a:gdLst>
                <a:gd name="T0" fmla="*/ 0 w 223"/>
                <a:gd name="T1" fmla="*/ 0 h 4990"/>
                <a:gd name="T2" fmla="*/ 0 w 223"/>
                <a:gd name="T3" fmla="*/ 0 h 4990"/>
                <a:gd name="T4" fmla="*/ 0 w 223"/>
                <a:gd name="T5" fmla="*/ 0 h 4990"/>
                <a:gd name="T6" fmla="*/ 0 w 223"/>
                <a:gd name="T7" fmla="*/ 0 h 4990"/>
                <a:gd name="T8" fmla="*/ 0 w 223"/>
                <a:gd name="T9" fmla="*/ 0 h 4990"/>
                <a:gd name="T10" fmla="*/ 0 w 223"/>
                <a:gd name="T11" fmla="*/ 0 h 4990"/>
                <a:gd name="T12" fmla="*/ 0 w 223"/>
                <a:gd name="T13" fmla="*/ 0 h 4990"/>
                <a:gd name="T14" fmla="*/ 0 w 223"/>
                <a:gd name="T15" fmla="*/ 0 h 4990"/>
                <a:gd name="T16" fmla="*/ 0 w 223"/>
                <a:gd name="T17" fmla="*/ 0 h 4990"/>
                <a:gd name="T18" fmla="*/ 0 w 223"/>
                <a:gd name="T19" fmla="*/ 0 h 4990"/>
                <a:gd name="T20" fmla="*/ 0 w 223"/>
                <a:gd name="T21" fmla="*/ 0 h 4990"/>
                <a:gd name="T22" fmla="*/ 0 w 223"/>
                <a:gd name="T23" fmla="*/ 0 h 4990"/>
                <a:gd name="T24" fmla="*/ 0 w 223"/>
                <a:gd name="T25" fmla="*/ 0 h 4990"/>
                <a:gd name="T26" fmla="*/ 0 w 223"/>
                <a:gd name="T27" fmla="*/ 0 h 4990"/>
                <a:gd name="T28" fmla="*/ 0 w 223"/>
                <a:gd name="T29" fmla="*/ 0 h 4990"/>
                <a:gd name="T30" fmla="*/ 0 w 223"/>
                <a:gd name="T31" fmla="*/ 0 h 4990"/>
                <a:gd name="T32" fmla="*/ 0 w 223"/>
                <a:gd name="T33" fmla="*/ 0 h 4990"/>
                <a:gd name="T34" fmla="*/ 0 w 223"/>
                <a:gd name="T35" fmla="*/ 0 h 4990"/>
                <a:gd name="T36" fmla="*/ 0 w 223"/>
                <a:gd name="T37" fmla="*/ 0 h 4990"/>
                <a:gd name="T38" fmla="*/ 0 w 223"/>
                <a:gd name="T39" fmla="*/ 0 h 4990"/>
                <a:gd name="T40" fmla="*/ 0 w 223"/>
                <a:gd name="T41" fmla="*/ 0 h 4990"/>
                <a:gd name="T42" fmla="*/ 0 w 223"/>
                <a:gd name="T43" fmla="*/ 0 h 4990"/>
                <a:gd name="T44" fmla="*/ 0 w 223"/>
                <a:gd name="T45" fmla="*/ 0 h 4990"/>
                <a:gd name="T46" fmla="*/ 0 w 223"/>
                <a:gd name="T47" fmla="*/ 0 h 4990"/>
                <a:gd name="T48" fmla="*/ 0 w 223"/>
                <a:gd name="T49" fmla="*/ 0 h 4990"/>
                <a:gd name="T50" fmla="*/ 0 w 223"/>
                <a:gd name="T51" fmla="*/ 0 h 4990"/>
                <a:gd name="T52" fmla="*/ 0 w 223"/>
                <a:gd name="T53" fmla="*/ 0 h 4990"/>
                <a:gd name="T54" fmla="*/ 0 w 223"/>
                <a:gd name="T55" fmla="*/ 0 h 4990"/>
                <a:gd name="T56" fmla="*/ 0 w 223"/>
                <a:gd name="T57" fmla="*/ 0 h 4990"/>
                <a:gd name="T58" fmla="*/ 0 w 223"/>
                <a:gd name="T59" fmla="*/ 0 h 4990"/>
                <a:gd name="T60" fmla="*/ 0 w 223"/>
                <a:gd name="T61" fmla="*/ 0 h 4990"/>
                <a:gd name="T62" fmla="*/ 0 w 223"/>
                <a:gd name="T63" fmla="*/ 0 h 4990"/>
                <a:gd name="T64" fmla="*/ 0 w 223"/>
                <a:gd name="T65" fmla="*/ 0 h 4990"/>
                <a:gd name="T66" fmla="*/ 0 w 223"/>
                <a:gd name="T67" fmla="*/ 0 h 4990"/>
                <a:gd name="T68" fmla="*/ 0 w 223"/>
                <a:gd name="T69" fmla="*/ 0 h 4990"/>
                <a:gd name="T70" fmla="*/ 0 w 223"/>
                <a:gd name="T71" fmla="*/ 0 h 4990"/>
                <a:gd name="T72" fmla="*/ 0 w 223"/>
                <a:gd name="T73" fmla="*/ 0 h 4990"/>
                <a:gd name="T74" fmla="*/ 0 w 223"/>
                <a:gd name="T75" fmla="*/ 0 h 4990"/>
                <a:gd name="T76" fmla="*/ 0 w 223"/>
                <a:gd name="T77" fmla="*/ 0 h 4990"/>
                <a:gd name="T78" fmla="*/ 0 w 223"/>
                <a:gd name="T79" fmla="*/ 0 h 4990"/>
                <a:gd name="T80" fmla="*/ 0 w 223"/>
                <a:gd name="T81" fmla="*/ 0 h 4990"/>
                <a:gd name="T82" fmla="*/ 0 w 223"/>
                <a:gd name="T83" fmla="*/ 0 h 4990"/>
                <a:gd name="T84" fmla="*/ 0 w 223"/>
                <a:gd name="T85" fmla="*/ 0 h 49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3"/>
                <a:gd name="T130" fmla="*/ 0 h 4990"/>
                <a:gd name="T131" fmla="*/ 223 w 223"/>
                <a:gd name="T132" fmla="*/ 4990 h 49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3" h="4990">
                  <a:moveTo>
                    <a:pt x="73" y="116"/>
                  </a:move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1" y="4863"/>
                  </a:lnTo>
                  <a:lnTo>
                    <a:pt x="3" y="4879"/>
                  </a:lnTo>
                  <a:lnTo>
                    <a:pt x="6" y="4896"/>
                  </a:lnTo>
                  <a:lnTo>
                    <a:pt x="11" y="4911"/>
                  </a:lnTo>
                  <a:lnTo>
                    <a:pt x="18" y="4927"/>
                  </a:lnTo>
                  <a:lnTo>
                    <a:pt x="27" y="4941"/>
                  </a:lnTo>
                  <a:lnTo>
                    <a:pt x="39" y="4955"/>
                  </a:lnTo>
                  <a:lnTo>
                    <a:pt x="54" y="4966"/>
                  </a:lnTo>
                  <a:lnTo>
                    <a:pt x="74" y="4977"/>
                  </a:lnTo>
                  <a:lnTo>
                    <a:pt x="96" y="4984"/>
                  </a:lnTo>
                  <a:lnTo>
                    <a:pt x="124" y="4989"/>
                  </a:lnTo>
                  <a:lnTo>
                    <a:pt x="155" y="4990"/>
                  </a:lnTo>
                  <a:lnTo>
                    <a:pt x="192" y="4989"/>
                  </a:lnTo>
                  <a:lnTo>
                    <a:pt x="175" y="4935"/>
                  </a:lnTo>
                  <a:lnTo>
                    <a:pt x="162" y="4880"/>
                  </a:lnTo>
                  <a:lnTo>
                    <a:pt x="152" y="4825"/>
                  </a:lnTo>
                  <a:lnTo>
                    <a:pt x="143" y="4771"/>
                  </a:lnTo>
                  <a:lnTo>
                    <a:pt x="137" y="4717"/>
                  </a:lnTo>
                  <a:lnTo>
                    <a:pt x="132" y="4664"/>
                  </a:lnTo>
                  <a:lnTo>
                    <a:pt x="130" y="4613"/>
                  </a:lnTo>
                  <a:lnTo>
                    <a:pt x="129" y="4564"/>
                  </a:lnTo>
                  <a:lnTo>
                    <a:pt x="187" y="249"/>
                  </a:lnTo>
                  <a:lnTo>
                    <a:pt x="187" y="198"/>
                  </a:lnTo>
                  <a:lnTo>
                    <a:pt x="186" y="155"/>
                  </a:lnTo>
                  <a:lnTo>
                    <a:pt x="186" y="117"/>
                  </a:lnTo>
                  <a:lnTo>
                    <a:pt x="187" y="84"/>
                  </a:lnTo>
                  <a:lnTo>
                    <a:pt x="191" y="56"/>
                  </a:lnTo>
                  <a:lnTo>
                    <a:pt x="197" y="33"/>
                  </a:lnTo>
                  <a:lnTo>
                    <a:pt x="208" y="14"/>
                  </a:lnTo>
                  <a:lnTo>
                    <a:pt x="223" y="0"/>
                  </a:lnTo>
                  <a:lnTo>
                    <a:pt x="195" y="4"/>
                  </a:lnTo>
                  <a:lnTo>
                    <a:pt x="171" y="12"/>
                  </a:lnTo>
                  <a:lnTo>
                    <a:pt x="151" y="24"/>
                  </a:lnTo>
                  <a:lnTo>
                    <a:pt x="134" y="38"/>
                  </a:lnTo>
                  <a:lnTo>
                    <a:pt x="118" y="55"/>
                  </a:lnTo>
                  <a:lnTo>
                    <a:pt x="103" y="73"/>
                  </a:lnTo>
                  <a:lnTo>
                    <a:pt x="88" y="94"/>
                  </a:lnTo>
                  <a:lnTo>
                    <a:pt x="73" y="116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8" name="Freeform 572"/>
            <p:cNvSpPr>
              <a:spLocks/>
            </p:cNvSpPr>
            <p:nvPr/>
          </p:nvSpPr>
          <p:spPr bwMode="auto">
            <a:xfrm>
              <a:off x="4089" y="2793"/>
              <a:ext cx="23" cy="416"/>
            </a:xfrm>
            <a:custGeom>
              <a:avLst/>
              <a:gdLst>
                <a:gd name="T0" fmla="*/ 0 w 224"/>
                <a:gd name="T1" fmla="*/ 0 h 4990"/>
                <a:gd name="T2" fmla="*/ 0 w 224"/>
                <a:gd name="T3" fmla="*/ 0 h 4990"/>
                <a:gd name="T4" fmla="*/ 0 w 224"/>
                <a:gd name="T5" fmla="*/ 0 h 4990"/>
                <a:gd name="T6" fmla="*/ 0 w 224"/>
                <a:gd name="T7" fmla="*/ 0 h 4990"/>
                <a:gd name="T8" fmla="*/ 0 w 224"/>
                <a:gd name="T9" fmla="*/ 0 h 4990"/>
                <a:gd name="T10" fmla="*/ 0 w 224"/>
                <a:gd name="T11" fmla="*/ 0 h 4990"/>
                <a:gd name="T12" fmla="*/ 0 w 224"/>
                <a:gd name="T13" fmla="*/ 0 h 4990"/>
                <a:gd name="T14" fmla="*/ 0 w 224"/>
                <a:gd name="T15" fmla="*/ 0 h 4990"/>
                <a:gd name="T16" fmla="*/ 0 w 224"/>
                <a:gd name="T17" fmla="*/ 0 h 4990"/>
                <a:gd name="T18" fmla="*/ 0 w 224"/>
                <a:gd name="T19" fmla="*/ 0 h 4990"/>
                <a:gd name="T20" fmla="*/ 0 w 224"/>
                <a:gd name="T21" fmla="*/ 0 h 4990"/>
                <a:gd name="T22" fmla="*/ 0 w 224"/>
                <a:gd name="T23" fmla="*/ 0 h 4990"/>
                <a:gd name="T24" fmla="*/ 0 w 224"/>
                <a:gd name="T25" fmla="*/ 0 h 4990"/>
                <a:gd name="T26" fmla="*/ 0 w 224"/>
                <a:gd name="T27" fmla="*/ 0 h 4990"/>
                <a:gd name="T28" fmla="*/ 0 w 224"/>
                <a:gd name="T29" fmla="*/ 0 h 4990"/>
                <a:gd name="T30" fmla="*/ 0 w 224"/>
                <a:gd name="T31" fmla="*/ 0 h 4990"/>
                <a:gd name="T32" fmla="*/ 0 w 224"/>
                <a:gd name="T33" fmla="*/ 0 h 4990"/>
                <a:gd name="T34" fmla="*/ 0 w 224"/>
                <a:gd name="T35" fmla="*/ 0 h 4990"/>
                <a:gd name="T36" fmla="*/ 0 w 224"/>
                <a:gd name="T37" fmla="*/ 0 h 4990"/>
                <a:gd name="T38" fmla="*/ 0 w 224"/>
                <a:gd name="T39" fmla="*/ 0 h 4990"/>
                <a:gd name="T40" fmla="*/ 0 w 224"/>
                <a:gd name="T41" fmla="*/ 0 h 4990"/>
                <a:gd name="T42" fmla="*/ 0 w 224"/>
                <a:gd name="T43" fmla="*/ 0 h 4990"/>
                <a:gd name="T44" fmla="*/ 0 w 224"/>
                <a:gd name="T45" fmla="*/ 0 h 4990"/>
                <a:gd name="T46" fmla="*/ 0 w 224"/>
                <a:gd name="T47" fmla="*/ 0 h 4990"/>
                <a:gd name="T48" fmla="*/ 0 w 224"/>
                <a:gd name="T49" fmla="*/ 0 h 4990"/>
                <a:gd name="T50" fmla="*/ 0 w 224"/>
                <a:gd name="T51" fmla="*/ 0 h 4990"/>
                <a:gd name="T52" fmla="*/ 0 w 224"/>
                <a:gd name="T53" fmla="*/ 0 h 4990"/>
                <a:gd name="T54" fmla="*/ 0 w 224"/>
                <a:gd name="T55" fmla="*/ 0 h 4990"/>
                <a:gd name="T56" fmla="*/ 0 w 224"/>
                <a:gd name="T57" fmla="*/ 0 h 4990"/>
                <a:gd name="T58" fmla="*/ 0 w 224"/>
                <a:gd name="T59" fmla="*/ 0 h 4990"/>
                <a:gd name="T60" fmla="*/ 0 w 224"/>
                <a:gd name="T61" fmla="*/ 0 h 4990"/>
                <a:gd name="T62" fmla="*/ 0 w 224"/>
                <a:gd name="T63" fmla="*/ 0 h 4990"/>
                <a:gd name="T64" fmla="*/ 0 w 224"/>
                <a:gd name="T65" fmla="*/ 0 h 4990"/>
                <a:gd name="T66" fmla="*/ 0 w 224"/>
                <a:gd name="T67" fmla="*/ 0 h 4990"/>
                <a:gd name="T68" fmla="*/ 0 w 224"/>
                <a:gd name="T69" fmla="*/ 0 h 4990"/>
                <a:gd name="T70" fmla="*/ 0 w 224"/>
                <a:gd name="T71" fmla="*/ 0 h 4990"/>
                <a:gd name="T72" fmla="*/ 0 w 224"/>
                <a:gd name="T73" fmla="*/ 0 h 4990"/>
                <a:gd name="T74" fmla="*/ 0 w 224"/>
                <a:gd name="T75" fmla="*/ 0 h 4990"/>
                <a:gd name="T76" fmla="*/ 0 w 224"/>
                <a:gd name="T77" fmla="*/ 0 h 4990"/>
                <a:gd name="T78" fmla="*/ 0 w 224"/>
                <a:gd name="T79" fmla="*/ 0 h 4990"/>
                <a:gd name="T80" fmla="*/ 0 w 224"/>
                <a:gd name="T81" fmla="*/ 0 h 4990"/>
                <a:gd name="T82" fmla="*/ 0 w 224"/>
                <a:gd name="T83" fmla="*/ 0 h 4990"/>
                <a:gd name="T84" fmla="*/ 0 w 224"/>
                <a:gd name="T85" fmla="*/ 0 h 49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"/>
                <a:gd name="T130" fmla="*/ 0 h 4990"/>
                <a:gd name="T131" fmla="*/ 224 w 224"/>
                <a:gd name="T132" fmla="*/ 4990 h 49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" h="4990">
                  <a:moveTo>
                    <a:pt x="74" y="116"/>
                  </a:move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2" y="4863"/>
                  </a:lnTo>
                  <a:lnTo>
                    <a:pt x="4" y="4879"/>
                  </a:lnTo>
                  <a:lnTo>
                    <a:pt x="7" y="4896"/>
                  </a:lnTo>
                  <a:lnTo>
                    <a:pt x="12" y="4911"/>
                  </a:lnTo>
                  <a:lnTo>
                    <a:pt x="19" y="4927"/>
                  </a:lnTo>
                  <a:lnTo>
                    <a:pt x="28" y="4941"/>
                  </a:lnTo>
                  <a:lnTo>
                    <a:pt x="40" y="4955"/>
                  </a:lnTo>
                  <a:lnTo>
                    <a:pt x="55" y="4966"/>
                  </a:lnTo>
                  <a:lnTo>
                    <a:pt x="75" y="4977"/>
                  </a:lnTo>
                  <a:lnTo>
                    <a:pt x="97" y="4984"/>
                  </a:lnTo>
                  <a:lnTo>
                    <a:pt x="124" y="4989"/>
                  </a:lnTo>
                  <a:lnTo>
                    <a:pt x="156" y="4990"/>
                  </a:lnTo>
                  <a:lnTo>
                    <a:pt x="193" y="4989"/>
                  </a:lnTo>
                  <a:lnTo>
                    <a:pt x="148" y="4970"/>
                  </a:lnTo>
                  <a:lnTo>
                    <a:pt x="113" y="4945"/>
                  </a:lnTo>
                  <a:lnTo>
                    <a:pt x="87" y="4914"/>
                  </a:lnTo>
                  <a:lnTo>
                    <a:pt x="69" y="4878"/>
                  </a:lnTo>
                  <a:lnTo>
                    <a:pt x="56" y="4839"/>
                  </a:lnTo>
                  <a:lnTo>
                    <a:pt x="48" y="4795"/>
                  </a:lnTo>
                  <a:lnTo>
                    <a:pt x="45" y="4749"/>
                  </a:lnTo>
                  <a:lnTo>
                    <a:pt x="44" y="4701"/>
                  </a:lnTo>
                  <a:lnTo>
                    <a:pt x="119" y="217"/>
                  </a:lnTo>
                  <a:lnTo>
                    <a:pt x="121" y="168"/>
                  </a:lnTo>
                  <a:lnTo>
                    <a:pt x="129" y="128"/>
                  </a:lnTo>
                  <a:lnTo>
                    <a:pt x="140" y="95"/>
                  </a:lnTo>
                  <a:lnTo>
                    <a:pt x="154" y="68"/>
                  </a:lnTo>
                  <a:lnTo>
                    <a:pt x="169" y="46"/>
                  </a:lnTo>
                  <a:lnTo>
                    <a:pt x="187" y="28"/>
                  </a:lnTo>
                  <a:lnTo>
                    <a:pt x="206" y="13"/>
                  </a:lnTo>
                  <a:lnTo>
                    <a:pt x="224" y="0"/>
                  </a:lnTo>
                  <a:lnTo>
                    <a:pt x="196" y="4"/>
                  </a:lnTo>
                  <a:lnTo>
                    <a:pt x="172" y="12"/>
                  </a:lnTo>
                  <a:lnTo>
                    <a:pt x="152" y="24"/>
                  </a:lnTo>
                  <a:lnTo>
                    <a:pt x="135" y="38"/>
                  </a:lnTo>
                  <a:lnTo>
                    <a:pt x="118" y="55"/>
                  </a:lnTo>
                  <a:lnTo>
                    <a:pt x="104" y="73"/>
                  </a:lnTo>
                  <a:lnTo>
                    <a:pt x="89" y="94"/>
                  </a:lnTo>
                  <a:lnTo>
                    <a:pt x="74" y="116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79" name="Freeform 573"/>
            <p:cNvSpPr>
              <a:spLocks/>
            </p:cNvSpPr>
            <p:nvPr/>
          </p:nvSpPr>
          <p:spPr bwMode="auto">
            <a:xfrm>
              <a:off x="4090" y="2793"/>
              <a:ext cx="22" cy="416"/>
            </a:xfrm>
            <a:custGeom>
              <a:avLst/>
              <a:gdLst>
                <a:gd name="T0" fmla="*/ 0 w 220"/>
                <a:gd name="T1" fmla="*/ 0 h 4993"/>
                <a:gd name="T2" fmla="*/ 0 w 220"/>
                <a:gd name="T3" fmla="*/ 0 h 4993"/>
                <a:gd name="T4" fmla="*/ 0 w 220"/>
                <a:gd name="T5" fmla="*/ 0 h 4993"/>
                <a:gd name="T6" fmla="*/ 0 w 220"/>
                <a:gd name="T7" fmla="*/ 0 h 4993"/>
                <a:gd name="T8" fmla="*/ 0 w 220"/>
                <a:gd name="T9" fmla="*/ 0 h 4993"/>
                <a:gd name="T10" fmla="*/ 0 w 220"/>
                <a:gd name="T11" fmla="*/ 0 h 4993"/>
                <a:gd name="T12" fmla="*/ 0 w 220"/>
                <a:gd name="T13" fmla="*/ 0 h 4993"/>
                <a:gd name="T14" fmla="*/ 0 w 220"/>
                <a:gd name="T15" fmla="*/ 0 h 4993"/>
                <a:gd name="T16" fmla="*/ 0 w 220"/>
                <a:gd name="T17" fmla="*/ 0 h 4993"/>
                <a:gd name="T18" fmla="*/ 0 w 220"/>
                <a:gd name="T19" fmla="*/ 0 h 4993"/>
                <a:gd name="T20" fmla="*/ 0 w 220"/>
                <a:gd name="T21" fmla="*/ 0 h 4993"/>
                <a:gd name="T22" fmla="*/ 0 w 220"/>
                <a:gd name="T23" fmla="*/ 0 h 4993"/>
                <a:gd name="T24" fmla="*/ 0 w 220"/>
                <a:gd name="T25" fmla="*/ 0 h 4993"/>
                <a:gd name="T26" fmla="*/ 0 w 220"/>
                <a:gd name="T27" fmla="*/ 0 h 4993"/>
                <a:gd name="T28" fmla="*/ 0 w 220"/>
                <a:gd name="T29" fmla="*/ 0 h 4993"/>
                <a:gd name="T30" fmla="*/ 0 w 220"/>
                <a:gd name="T31" fmla="*/ 0 h 4993"/>
                <a:gd name="T32" fmla="*/ 0 w 220"/>
                <a:gd name="T33" fmla="*/ 0 h 4993"/>
                <a:gd name="T34" fmla="*/ 0 w 220"/>
                <a:gd name="T35" fmla="*/ 0 h 4993"/>
                <a:gd name="T36" fmla="*/ 0 w 220"/>
                <a:gd name="T37" fmla="*/ 0 h 4993"/>
                <a:gd name="T38" fmla="*/ 0 w 220"/>
                <a:gd name="T39" fmla="*/ 0 h 4993"/>
                <a:gd name="T40" fmla="*/ 0 w 220"/>
                <a:gd name="T41" fmla="*/ 0 h 4993"/>
                <a:gd name="T42" fmla="*/ 0 w 220"/>
                <a:gd name="T43" fmla="*/ 0 h 4993"/>
                <a:gd name="T44" fmla="*/ 0 w 220"/>
                <a:gd name="T45" fmla="*/ 0 h 4993"/>
                <a:gd name="T46" fmla="*/ 0 w 220"/>
                <a:gd name="T47" fmla="*/ 0 h 4993"/>
                <a:gd name="T48" fmla="*/ 0 w 220"/>
                <a:gd name="T49" fmla="*/ 0 h 4993"/>
                <a:gd name="T50" fmla="*/ 0 w 220"/>
                <a:gd name="T51" fmla="*/ 0 h 4993"/>
                <a:gd name="T52" fmla="*/ 0 w 220"/>
                <a:gd name="T53" fmla="*/ 0 h 4993"/>
                <a:gd name="T54" fmla="*/ 0 w 220"/>
                <a:gd name="T55" fmla="*/ 0 h 4993"/>
                <a:gd name="T56" fmla="*/ 0 w 220"/>
                <a:gd name="T57" fmla="*/ 0 h 4993"/>
                <a:gd name="T58" fmla="*/ 0 w 220"/>
                <a:gd name="T59" fmla="*/ 0 h 4993"/>
                <a:gd name="T60" fmla="*/ 0 w 220"/>
                <a:gd name="T61" fmla="*/ 0 h 4993"/>
                <a:gd name="T62" fmla="*/ 0 w 220"/>
                <a:gd name="T63" fmla="*/ 0 h 4993"/>
                <a:gd name="T64" fmla="*/ 0 w 220"/>
                <a:gd name="T65" fmla="*/ 0 h 4993"/>
                <a:gd name="T66" fmla="*/ 0 w 220"/>
                <a:gd name="T67" fmla="*/ 0 h 4993"/>
                <a:gd name="T68" fmla="*/ 0 w 220"/>
                <a:gd name="T69" fmla="*/ 0 h 4993"/>
                <a:gd name="T70" fmla="*/ 0 w 220"/>
                <a:gd name="T71" fmla="*/ 0 h 4993"/>
                <a:gd name="T72" fmla="*/ 0 w 220"/>
                <a:gd name="T73" fmla="*/ 0 h 4993"/>
                <a:gd name="T74" fmla="*/ 0 w 220"/>
                <a:gd name="T75" fmla="*/ 0 h 4993"/>
                <a:gd name="T76" fmla="*/ 0 w 220"/>
                <a:gd name="T77" fmla="*/ 0 h 4993"/>
                <a:gd name="T78" fmla="*/ 0 w 220"/>
                <a:gd name="T79" fmla="*/ 0 h 4993"/>
                <a:gd name="T80" fmla="*/ 0 w 220"/>
                <a:gd name="T81" fmla="*/ 0 h 4993"/>
                <a:gd name="T82" fmla="*/ 0 w 220"/>
                <a:gd name="T83" fmla="*/ 0 h 4993"/>
                <a:gd name="T84" fmla="*/ 0 w 220"/>
                <a:gd name="T85" fmla="*/ 0 h 4993"/>
                <a:gd name="T86" fmla="*/ 0 w 220"/>
                <a:gd name="T87" fmla="*/ 0 h 4993"/>
                <a:gd name="T88" fmla="*/ 0 w 220"/>
                <a:gd name="T89" fmla="*/ 0 h 4993"/>
                <a:gd name="T90" fmla="*/ 0 w 220"/>
                <a:gd name="T91" fmla="*/ 0 h 4993"/>
                <a:gd name="T92" fmla="*/ 0 w 220"/>
                <a:gd name="T93" fmla="*/ 0 h 4993"/>
                <a:gd name="T94" fmla="*/ 0 w 220"/>
                <a:gd name="T95" fmla="*/ 0 h 4993"/>
                <a:gd name="T96" fmla="*/ 0 w 220"/>
                <a:gd name="T97" fmla="*/ 0 h 4993"/>
                <a:gd name="T98" fmla="*/ 0 w 220"/>
                <a:gd name="T99" fmla="*/ 0 h 4993"/>
                <a:gd name="T100" fmla="*/ 0 w 220"/>
                <a:gd name="T101" fmla="*/ 0 h 4993"/>
                <a:gd name="T102" fmla="*/ 0 w 220"/>
                <a:gd name="T103" fmla="*/ 0 h 4993"/>
                <a:gd name="T104" fmla="*/ 0 w 220"/>
                <a:gd name="T105" fmla="*/ 0 h 4993"/>
                <a:gd name="T106" fmla="*/ 0 w 220"/>
                <a:gd name="T107" fmla="*/ 0 h 4993"/>
                <a:gd name="T108" fmla="*/ 0 w 220"/>
                <a:gd name="T109" fmla="*/ 0 h 4993"/>
                <a:gd name="T110" fmla="*/ 0 w 220"/>
                <a:gd name="T111" fmla="*/ 0 h 4993"/>
                <a:gd name="T112" fmla="*/ 0 w 220"/>
                <a:gd name="T113" fmla="*/ 0 h 49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4993"/>
                <a:gd name="T173" fmla="*/ 220 w 220"/>
                <a:gd name="T174" fmla="*/ 4993 h 49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4993">
                  <a:moveTo>
                    <a:pt x="72" y="116"/>
                  </a:moveTo>
                  <a:lnTo>
                    <a:pt x="65" y="617"/>
                  </a:lnTo>
                  <a:lnTo>
                    <a:pt x="59" y="994"/>
                  </a:lnTo>
                  <a:lnTo>
                    <a:pt x="54" y="1325"/>
                  </a:lnTo>
                  <a:lnTo>
                    <a:pt x="48" y="1678"/>
                  </a:lnTo>
                  <a:lnTo>
                    <a:pt x="41" y="2129"/>
                  </a:lnTo>
                  <a:lnTo>
                    <a:pt x="32" y="2751"/>
                  </a:lnTo>
                  <a:lnTo>
                    <a:pt x="18" y="3618"/>
                  </a:ln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1" y="4863"/>
                  </a:lnTo>
                  <a:lnTo>
                    <a:pt x="3" y="4878"/>
                  </a:lnTo>
                  <a:lnTo>
                    <a:pt x="6" y="4895"/>
                  </a:lnTo>
                  <a:lnTo>
                    <a:pt x="11" y="4911"/>
                  </a:lnTo>
                  <a:lnTo>
                    <a:pt x="19" y="4927"/>
                  </a:lnTo>
                  <a:lnTo>
                    <a:pt x="28" y="4941"/>
                  </a:lnTo>
                  <a:lnTo>
                    <a:pt x="41" y="4955"/>
                  </a:lnTo>
                  <a:lnTo>
                    <a:pt x="57" y="4967"/>
                  </a:lnTo>
                  <a:lnTo>
                    <a:pt x="76" y="4978"/>
                  </a:lnTo>
                  <a:lnTo>
                    <a:pt x="99" y="4985"/>
                  </a:lnTo>
                  <a:lnTo>
                    <a:pt x="127" y="4991"/>
                  </a:lnTo>
                  <a:lnTo>
                    <a:pt x="159" y="4993"/>
                  </a:lnTo>
                  <a:lnTo>
                    <a:pt x="196" y="4993"/>
                  </a:lnTo>
                  <a:lnTo>
                    <a:pt x="171" y="4948"/>
                  </a:lnTo>
                  <a:lnTo>
                    <a:pt x="152" y="4900"/>
                  </a:lnTo>
                  <a:lnTo>
                    <a:pt x="137" y="4850"/>
                  </a:lnTo>
                  <a:lnTo>
                    <a:pt x="125" y="4800"/>
                  </a:lnTo>
                  <a:lnTo>
                    <a:pt x="117" y="4748"/>
                  </a:lnTo>
                  <a:lnTo>
                    <a:pt x="110" y="4697"/>
                  </a:lnTo>
                  <a:lnTo>
                    <a:pt x="107" y="4646"/>
                  </a:lnTo>
                  <a:lnTo>
                    <a:pt x="106" y="4598"/>
                  </a:lnTo>
                  <a:lnTo>
                    <a:pt x="113" y="4132"/>
                  </a:lnTo>
                  <a:lnTo>
                    <a:pt x="119" y="3780"/>
                  </a:lnTo>
                  <a:lnTo>
                    <a:pt x="123" y="3473"/>
                  </a:lnTo>
                  <a:lnTo>
                    <a:pt x="128" y="3143"/>
                  </a:lnTo>
                  <a:lnTo>
                    <a:pt x="133" y="2723"/>
                  </a:lnTo>
                  <a:lnTo>
                    <a:pt x="141" y="2144"/>
                  </a:lnTo>
                  <a:lnTo>
                    <a:pt x="152" y="1340"/>
                  </a:lnTo>
                  <a:lnTo>
                    <a:pt x="167" y="240"/>
                  </a:lnTo>
                  <a:lnTo>
                    <a:pt x="168" y="190"/>
                  </a:lnTo>
                  <a:lnTo>
                    <a:pt x="170" y="148"/>
                  </a:lnTo>
                  <a:lnTo>
                    <a:pt x="172" y="111"/>
                  </a:lnTo>
                  <a:lnTo>
                    <a:pt x="178" y="79"/>
                  </a:lnTo>
                  <a:lnTo>
                    <a:pt x="184" y="54"/>
                  </a:lnTo>
                  <a:lnTo>
                    <a:pt x="193" y="32"/>
                  </a:lnTo>
                  <a:lnTo>
                    <a:pt x="205" y="14"/>
                  </a:lnTo>
                  <a:lnTo>
                    <a:pt x="220" y="0"/>
                  </a:lnTo>
                  <a:lnTo>
                    <a:pt x="193" y="4"/>
                  </a:lnTo>
                  <a:lnTo>
                    <a:pt x="169" y="12"/>
                  </a:lnTo>
                  <a:lnTo>
                    <a:pt x="149" y="24"/>
                  </a:lnTo>
                  <a:lnTo>
                    <a:pt x="132" y="38"/>
                  </a:lnTo>
                  <a:lnTo>
                    <a:pt x="116" y="55"/>
                  </a:lnTo>
                  <a:lnTo>
                    <a:pt x="101" y="73"/>
                  </a:lnTo>
                  <a:lnTo>
                    <a:pt x="87" y="94"/>
                  </a:lnTo>
                  <a:lnTo>
                    <a:pt x="72" y="116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0" name="Freeform 574"/>
            <p:cNvSpPr>
              <a:spLocks/>
            </p:cNvSpPr>
            <p:nvPr/>
          </p:nvSpPr>
          <p:spPr bwMode="auto">
            <a:xfrm>
              <a:off x="4090" y="2793"/>
              <a:ext cx="22" cy="416"/>
            </a:xfrm>
            <a:custGeom>
              <a:avLst/>
              <a:gdLst>
                <a:gd name="T0" fmla="*/ 0 w 220"/>
                <a:gd name="T1" fmla="*/ 0 h 4998"/>
                <a:gd name="T2" fmla="*/ 0 w 220"/>
                <a:gd name="T3" fmla="*/ 0 h 4998"/>
                <a:gd name="T4" fmla="*/ 0 w 220"/>
                <a:gd name="T5" fmla="*/ 0 h 4998"/>
                <a:gd name="T6" fmla="*/ 0 w 220"/>
                <a:gd name="T7" fmla="*/ 0 h 4998"/>
                <a:gd name="T8" fmla="*/ 0 w 220"/>
                <a:gd name="T9" fmla="*/ 0 h 4998"/>
                <a:gd name="T10" fmla="*/ 0 w 220"/>
                <a:gd name="T11" fmla="*/ 0 h 4998"/>
                <a:gd name="T12" fmla="*/ 0 w 220"/>
                <a:gd name="T13" fmla="*/ 0 h 4998"/>
                <a:gd name="T14" fmla="*/ 0 w 220"/>
                <a:gd name="T15" fmla="*/ 0 h 4998"/>
                <a:gd name="T16" fmla="*/ 0 w 220"/>
                <a:gd name="T17" fmla="*/ 0 h 4998"/>
                <a:gd name="T18" fmla="*/ 0 w 220"/>
                <a:gd name="T19" fmla="*/ 0 h 4998"/>
                <a:gd name="T20" fmla="*/ 0 w 220"/>
                <a:gd name="T21" fmla="*/ 0 h 4998"/>
                <a:gd name="T22" fmla="*/ 0 w 220"/>
                <a:gd name="T23" fmla="*/ 0 h 4998"/>
                <a:gd name="T24" fmla="*/ 0 w 220"/>
                <a:gd name="T25" fmla="*/ 0 h 4998"/>
                <a:gd name="T26" fmla="*/ 0 w 220"/>
                <a:gd name="T27" fmla="*/ 0 h 4998"/>
                <a:gd name="T28" fmla="*/ 0 w 220"/>
                <a:gd name="T29" fmla="*/ 0 h 4998"/>
                <a:gd name="T30" fmla="*/ 0 w 220"/>
                <a:gd name="T31" fmla="*/ 0 h 4998"/>
                <a:gd name="T32" fmla="*/ 0 w 220"/>
                <a:gd name="T33" fmla="*/ 0 h 4998"/>
                <a:gd name="T34" fmla="*/ 0 w 220"/>
                <a:gd name="T35" fmla="*/ 0 h 4998"/>
                <a:gd name="T36" fmla="*/ 0 w 220"/>
                <a:gd name="T37" fmla="*/ 0 h 4998"/>
                <a:gd name="T38" fmla="*/ 0 w 220"/>
                <a:gd name="T39" fmla="*/ 0 h 4998"/>
                <a:gd name="T40" fmla="*/ 0 w 220"/>
                <a:gd name="T41" fmla="*/ 0 h 4998"/>
                <a:gd name="T42" fmla="*/ 0 w 220"/>
                <a:gd name="T43" fmla="*/ 0 h 4998"/>
                <a:gd name="T44" fmla="*/ 0 w 220"/>
                <a:gd name="T45" fmla="*/ 0 h 4998"/>
                <a:gd name="T46" fmla="*/ 0 w 220"/>
                <a:gd name="T47" fmla="*/ 0 h 4998"/>
                <a:gd name="T48" fmla="*/ 0 w 220"/>
                <a:gd name="T49" fmla="*/ 0 h 4998"/>
                <a:gd name="T50" fmla="*/ 0 w 220"/>
                <a:gd name="T51" fmla="*/ 0 h 4998"/>
                <a:gd name="T52" fmla="*/ 0 w 220"/>
                <a:gd name="T53" fmla="*/ 0 h 4998"/>
                <a:gd name="T54" fmla="*/ 0 w 220"/>
                <a:gd name="T55" fmla="*/ 0 h 4998"/>
                <a:gd name="T56" fmla="*/ 0 w 220"/>
                <a:gd name="T57" fmla="*/ 0 h 4998"/>
                <a:gd name="T58" fmla="*/ 0 w 220"/>
                <a:gd name="T59" fmla="*/ 0 h 4998"/>
                <a:gd name="T60" fmla="*/ 0 w 220"/>
                <a:gd name="T61" fmla="*/ 0 h 4998"/>
                <a:gd name="T62" fmla="*/ 0 w 220"/>
                <a:gd name="T63" fmla="*/ 0 h 4998"/>
                <a:gd name="T64" fmla="*/ 0 w 220"/>
                <a:gd name="T65" fmla="*/ 0 h 4998"/>
                <a:gd name="T66" fmla="*/ 0 w 220"/>
                <a:gd name="T67" fmla="*/ 0 h 4998"/>
                <a:gd name="T68" fmla="*/ 0 w 220"/>
                <a:gd name="T69" fmla="*/ 0 h 4998"/>
                <a:gd name="T70" fmla="*/ 0 w 220"/>
                <a:gd name="T71" fmla="*/ 0 h 4998"/>
                <a:gd name="T72" fmla="*/ 0 w 220"/>
                <a:gd name="T73" fmla="*/ 0 h 4998"/>
                <a:gd name="T74" fmla="*/ 0 w 220"/>
                <a:gd name="T75" fmla="*/ 0 h 4998"/>
                <a:gd name="T76" fmla="*/ 0 w 220"/>
                <a:gd name="T77" fmla="*/ 0 h 4998"/>
                <a:gd name="T78" fmla="*/ 0 w 220"/>
                <a:gd name="T79" fmla="*/ 0 h 4998"/>
                <a:gd name="T80" fmla="*/ 0 w 220"/>
                <a:gd name="T81" fmla="*/ 0 h 4998"/>
                <a:gd name="T82" fmla="*/ 0 w 220"/>
                <a:gd name="T83" fmla="*/ 0 h 4998"/>
                <a:gd name="T84" fmla="*/ 0 w 220"/>
                <a:gd name="T85" fmla="*/ 0 h 4998"/>
                <a:gd name="T86" fmla="*/ 0 w 220"/>
                <a:gd name="T87" fmla="*/ 0 h 4998"/>
                <a:gd name="T88" fmla="*/ 0 w 220"/>
                <a:gd name="T89" fmla="*/ 0 h 4998"/>
                <a:gd name="T90" fmla="*/ 0 w 220"/>
                <a:gd name="T91" fmla="*/ 0 h 4998"/>
                <a:gd name="T92" fmla="*/ 0 w 220"/>
                <a:gd name="T93" fmla="*/ 0 h 4998"/>
                <a:gd name="T94" fmla="*/ 0 w 220"/>
                <a:gd name="T95" fmla="*/ 0 h 4998"/>
                <a:gd name="T96" fmla="*/ 0 w 220"/>
                <a:gd name="T97" fmla="*/ 0 h 4998"/>
                <a:gd name="T98" fmla="*/ 0 w 220"/>
                <a:gd name="T99" fmla="*/ 0 h 4998"/>
                <a:gd name="T100" fmla="*/ 0 w 220"/>
                <a:gd name="T101" fmla="*/ 0 h 4998"/>
                <a:gd name="T102" fmla="*/ 0 w 220"/>
                <a:gd name="T103" fmla="*/ 0 h 4998"/>
                <a:gd name="T104" fmla="*/ 0 w 220"/>
                <a:gd name="T105" fmla="*/ 0 h 4998"/>
                <a:gd name="T106" fmla="*/ 0 w 220"/>
                <a:gd name="T107" fmla="*/ 0 h 4998"/>
                <a:gd name="T108" fmla="*/ 0 w 220"/>
                <a:gd name="T109" fmla="*/ 0 h 4998"/>
                <a:gd name="T110" fmla="*/ 0 w 220"/>
                <a:gd name="T111" fmla="*/ 0 h 4998"/>
                <a:gd name="T112" fmla="*/ 0 w 220"/>
                <a:gd name="T113" fmla="*/ 0 h 49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4998"/>
                <a:gd name="T173" fmla="*/ 220 w 220"/>
                <a:gd name="T174" fmla="*/ 4998 h 49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4998">
                  <a:moveTo>
                    <a:pt x="72" y="116"/>
                  </a:moveTo>
                  <a:lnTo>
                    <a:pt x="65" y="617"/>
                  </a:lnTo>
                  <a:lnTo>
                    <a:pt x="59" y="994"/>
                  </a:lnTo>
                  <a:lnTo>
                    <a:pt x="54" y="1325"/>
                  </a:lnTo>
                  <a:lnTo>
                    <a:pt x="48" y="1678"/>
                  </a:lnTo>
                  <a:lnTo>
                    <a:pt x="41" y="2129"/>
                  </a:lnTo>
                  <a:lnTo>
                    <a:pt x="32" y="2751"/>
                  </a:lnTo>
                  <a:lnTo>
                    <a:pt x="18" y="3618"/>
                  </a:ln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1" y="4862"/>
                  </a:lnTo>
                  <a:lnTo>
                    <a:pt x="4" y="4878"/>
                  </a:lnTo>
                  <a:lnTo>
                    <a:pt x="7" y="4895"/>
                  </a:lnTo>
                  <a:lnTo>
                    <a:pt x="13" y="4911"/>
                  </a:lnTo>
                  <a:lnTo>
                    <a:pt x="20" y="4927"/>
                  </a:lnTo>
                  <a:lnTo>
                    <a:pt x="30" y="4941"/>
                  </a:lnTo>
                  <a:lnTo>
                    <a:pt x="43" y="4956"/>
                  </a:lnTo>
                  <a:lnTo>
                    <a:pt x="59" y="4968"/>
                  </a:lnTo>
                  <a:lnTo>
                    <a:pt x="79" y="4979"/>
                  </a:lnTo>
                  <a:lnTo>
                    <a:pt x="102" y="4987"/>
                  </a:lnTo>
                  <a:lnTo>
                    <a:pt x="130" y="4993"/>
                  </a:lnTo>
                  <a:lnTo>
                    <a:pt x="162" y="4997"/>
                  </a:lnTo>
                  <a:lnTo>
                    <a:pt x="199" y="4998"/>
                  </a:lnTo>
                  <a:lnTo>
                    <a:pt x="168" y="4961"/>
                  </a:lnTo>
                  <a:lnTo>
                    <a:pt x="143" y="4920"/>
                  </a:lnTo>
                  <a:lnTo>
                    <a:pt x="123" y="4875"/>
                  </a:lnTo>
                  <a:lnTo>
                    <a:pt x="107" y="4827"/>
                  </a:lnTo>
                  <a:lnTo>
                    <a:pt x="96" y="4779"/>
                  </a:lnTo>
                  <a:lnTo>
                    <a:pt x="89" y="4729"/>
                  </a:lnTo>
                  <a:lnTo>
                    <a:pt x="85" y="4679"/>
                  </a:lnTo>
                  <a:lnTo>
                    <a:pt x="84" y="4630"/>
                  </a:lnTo>
                  <a:lnTo>
                    <a:pt x="92" y="4160"/>
                  </a:lnTo>
                  <a:lnTo>
                    <a:pt x="98" y="3806"/>
                  </a:lnTo>
                  <a:lnTo>
                    <a:pt x="103" y="3496"/>
                  </a:lnTo>
                  <a:lnTo>
                    <a:pt x="108" y="3164"/>
                  </a:lnTo>
                  <a:lnTo>
                    <a:pt x="115" y="2741"/>
                  </a:lnTo>
                  <a:lnTo>
                    <a:pt x="124" y="2156"/>
                  </a:lnTo>
                  <a:lnTo>
                    <a:pt x="136" y="1344"/>
                  </a:lnTo>
                  <a:lnTo>
                    <a:pt x="152" y="233"/>
                  </a:lnTo>
                  <a:lnTo>
                    <a:pt x="153" y="183"/>
                  </a:lnTo>
                  <a:lnTo>
                    <a:pt x="156" y="142"/>
                  </a:lnTo>
                  <a:lnTo>
                    <a:pt x="161" y="105"/>
                  </a:lnTo>
                  <a:lnTo>
                    <a:pt x="169" y="75"/>
                  </a:lnTo>
                  <a:lnTo>
                    <a:pt x="179" y="51"/>
                  </a:lnTo>
                  <a:lnTo>
                    <a:pt x="191" y="31"/>
                  </a:lnTo>
                  <a:lnTo>
                    <a:pt x="204" y="14"/>
                  </a:lnTo>
                  <a:lnTo>
                    <a:pt x="220" y="0"/>
                  </a:lnTo>
                  <a:lnTo>
                    <a:pt x="193" y="4"/>
                  </a:lnTo>
                  <a:lnTo>
                    <a:pt x="169" y="12"/>
                  </a:lnTo>
                  <a:lnTo>
                    <a:pt x="149" y="24"/>
                  </a:lnTo>
                  <a:lnTo>
                    <a:pt x="132" y="38"/>
                  </a:lnTo>
                  <a:lnTo>
                    <a:pt x="116" y="55"/>
                  </a:lnTo>
                  <a:lnTo>
                    <a:pt x="101" y="73"/>
                  </a:lnTo>
                  <a:lnTo>
                    <a:pt x="87" y="94"/>
                  </a:lnTo>
                  <a:lnTo>
                    <a:pt x="72" y="116"/>
                  </a:lnTo>
                  <a:close/>
                </a:path>
              </a:pathLst>
            </a:custGeom>
            <a:solidFill>
              <a:srgbClr val="666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1" name="Freeform 575"/>
            <p:cNvSpPr>
              <a:spLocks/>
            </p:cNvSpPr>
            <p:nvPr/>
          </p:nvSpPr>
          <p:spPr bwMode="auto">
            <a:xfrm>
              <a:off x="4090" y="2793"/>
              <a:ext cx="22" cy="417"/>
            </a:xfrm>
            <a:custGeom>
              <a:avLst/>
              <a:gdLst>
                <a:gd name="T0" fmla="*/ 0 w 220"/>
                <a:gd name="T1" fmla="*/ 0 h 5001"/>
                <a:gd name="T2" fmla="*/ 0 w 220"/>
                <a:gd name="T3" fmla="*/ 0 h 5001"/>
                <a:gd name="T4" fmla="*/ 0 w 220"/>
                <a:gd name="T5" fmla="*/ 0 h 5001"/>
                <a:gd name="T6" fmla="*/ 0 w 220"/>
                <a:gd name="T7" fmla="*/ 0 h 5001"/>
                <a:gd name="T8" fmla="*/ 0 w 220"/>
                <a:gd name="T9" fmla="*/ 0 h 5001"/>
                <a:gd name="T10" fmla="*/ 0 w 220"/>
                <a:gd name="T11" fmla="*/ 0 h 5001"/>
                <a:gd name="T12" fmla="*/ 0 w 220"/>
                <a:gd name="T13" fmla="*/ 0 h 5001"/>
                <a:gd name="T14" fmla="*/ 0 w 220"/>
                <a:gd name="T15" fmla="*/ 0 h 5001"/>
                <a:gd name="T16" fmla="*/ 0 w 220"/>
                <a:gd name="T17" fmla="*/ 0 h 5001"/>
                <a:gd name="T18" fmla="*/ 0 w 220"/>
                <a:gd name="T19" fmla="*/ 0 h 5001"/>
                <a:gd name="T20" fmla="*/ 0 w 220"/>
                <a:gd name="T21" fmla="*/ 0 h 5001"/>
                <a:gd name="T22" fmla="*/ 0 w 220"/>
                <a:gd name="T23" fmla="*/ 0 h 5001"/>
                <a:gd name="T24" fmla="*/ 0 w 220"/>
                <a:gd name="T25" fmla="*/ 0 h 5001"/>
                <a:gd name="T26" fmla="*/ 0 w 220"/>
                <a:gd name="T27" fmla="*/ 0 h 5001"/>
                <a:gd name="T28" fmla="*/ 0 w 220"/>
                <a:gd name="T29" fmla="*/ 0 h 5001"/>
                <a:gd name="T30" fmla="*/ 0 w 220"/>
                <a:gd name="T31" fmla="*/ 0 h 5001"/>
                <a:gd name="T32" fmla="*/ 0 w 220"/>
                <a:gd name="T33" fmla="*/ 0 h 5001"/>
                <a:gd name="T34" fmla="*/ 0 w 220"/>
                <a:gd name="T35" fmla="*/ 0 h 5001"/>
                <a:gd name="T36" fmla="*/ 0 w 220"/>
                <a:gd name="T37" fmla="*/ 0 h 5001"/>
                <a:gd name="T38" fmla="*/ 0 w 220"/>
                <a:gd name="T39" fmla="*/ 0 h 5001"/>
                <a:gd name="T40" fmla="*/ 0 w 220"/>
                <a:gd name="T41" fmla="*/ 0 h 5001"/>
                <a:gd name="T42" fmla="*/ 0 w 220"/>
                <a:gd name="T43" fmla="*/ 0 h 5001"/>
                <a:gd name="T44" fmla="*/ 0 w 220"/>
                <a:gd name="T45" fmla="*/ 0 h 5001"/>
                <a:gd name="T46" fmla="*/ 0 w 220"/>
                <a:gd name="T47" fmla="*/ 0 h 5001"/>
                <a:gd name="T48" fmla="*/ 0 w 220"/>
                <a:gd name="T49" fmla="*/ 0 h 5001"/>
                <a:gd name="T50" fmla="*/ 0 w 220"/>
                <a:gd name="T51" fmla="*/ 0 h 5001"/>
                <a:gd name="T52" fmla="*/ 0 w 220"/>
                <a:gd name="T53" fmla="*/ 0 h 5001"/>
                <a:gd name="T54" fmla="*/ 0 w 220"/>
                <a:gd name="T55" fmla="*/ 0 h 5001"/>
                <a:gd name="T56" fmla="*/ 0 w 220"/>
                <a:gd name="T57" fmla="*/ 0 h 5001"/>
                <a:gd name="T58" fmla="*/ 0 w 220"/>
                <a:gd name="T59" fmla="*/ 0 h 5001"/>
                <a:gd name="T60" fmla="*/ 0 w 220"/>
                <a:gd name="T61" fmla="*/ 0 h 5001"/>
                <a:gd name="T62" fmla="*/ 0 w 220"/>
                <a:gd name="T63" fmla="*/ 0 h 5001"/>
                <a:gd name="T64" fmla="*/ 0 w 220"/>
                <a:gd name="T65" fmla="*/ 0 h 5001"/>
                <a:gd name="T66" fmla="*/ 0 w 220"/>
                <a:gd name="T67" fmla="*/ 0 h 5001"/>
                <a:gd name="T68" fmla="*/ 0 w 220"/>
                <a:gd name="T69" fmla="*/ 0 h 5001"/>
                <a:gd name="T70" fmla="*/ 0 w 220"/>
                <a:gd name="T71" fmla="*/ 0 h 5001"/>
                <a:gd name="T72" fmla="*/ 0 w 220"/>
                <a:gd name="T73" fmla="*/ 0 h 5001"/>
                <a:gd name="T74" fmla="*/ 0 w 220"/>
                <a:gd name="T75" fmla="*/ 0 h 5001"/>
                <a:gd name="T76" fmla="*/ 0 w 220"/>
                <a:gd name="T77" fmla="*/ 0 h 5001"/>
                <a:gd name="T78" fmla="*/ 0 w 220"/>
                <a:gd name="T79" fmla="*/ 0 h 5001"/>
                <a:gd name="T80" fmla="*/ 0 w 220"/>
                <a:gd name="T81" fmla="*/ 0 h 5001"/>
                <a:gd name="T82" fmla="*/ 0 w 220"/>
                <a:gd name="T83" fmla="*/ 0 h 5001"/>
                <a:gd name="T84" fmla="*/ 0 w 220"/>
                <a:gd name="T85" fmla="*/ 0 h 5001"/>
                <a:gd name="T86" fmla="*/ 0 w 220"/>
                <a:gd name="T87" fmla="*/ 0 h 5001"/>
                <a:gd name="T88" fmla="*/ 0 w 220"/>
                <a:gd name="T89" fmla="*/ 0 h 5001"/>
                <a:gd name="T90" fmla="*/ 0 w 220"/>
                <a:gd name="T91" fmla="*/ 0 h 5001"/>
                <a:gd name="T92" fmla="*/ 0 w 220"/>
                <a:gd name="T93" fmla="*/ 0 h 5001"/>
                <a:gd name="T94" fmla="*/ 0 w 220"/>
                <a:gd name="T95" fmla="*/ 0 h 5001"/>
                <a:gd name="T96" fmla="*/ 0 w 220"/>
                <a:gd name="T97" fmla="*/ 0 h 5001"/>
                <a:gd name="T98" fmla="*/ 0 w 220"/>
                <a:gd name="T99" fmla="*/ 0 h 5001"/>
                <a:gd name="T100" fmla="*/ 0 w 220"/>
                <a:gd name="T101" fmla="*/ 0 h 5001"/>
                <a:gd name="T102" fmla="*/ 0 w 220"/>
                <a:gd name="T103" fmla="*/ 0 h 5001"/>
                <a:gd name="T104" fmla="*/ 0 w 220"/>
                <a:gd name="T105" fmla="*/ 0 h 5001"/>
                <a:gd name="T106" fmla="*/ 0 w 220"/>
                <a:gd name="T107" fmla="*/ 0 h 5001"/>
                <a:gd name="T108" fmla="*/ 0 w 220"/>
                <a:gd name="T109" fmla="*/ 0 h 5001"/>
                <a:gd name="T110" fmla="*/ 0 w 220"/>
                <a:gd name="T111" fmla="*/ 0 h 5001"/>
                <a:gd name="T112" fmla="*/ 0 w 220"/>
                <a:gd name="T113" fmla="*/ 0 h 50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5001"/>
                <a:gd name="T173" fmla="*/ 220 w 220"/>
                <a:gd name="T174" fmla="*/ 5001 h 500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5001">
                  <a:moveTo>
                    <a:pt x="72" y="116"/>
                  </a:moveTo>
                  <a:lnTo>
                    <a:pt x="65" y="617"/>
                  </a:lnTo>
                  <a:lnTo>
                    <a:pt x="59" y="994"/>
                  </a:lnTo>
                  <a:lnTo>
                    <a:pt x="54" y="1325"/>
                  </a:lnTo>
                  <a:lnTo>
                    <a:pt x="48" y="1678"/>
                  </a:lnTo>
                  <a:lnTo>
                    <a:pt x="41" y="2129"/>
                  </a:lnTo>
                  <a:lnTo>
                    <a:pt x="32" y="2751"/>
                  </a:lnTo>
                  <a:lnTo>
                    <a:pt x="18" y="3618"/>
                  </a:ln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0" y="4846"/>
                  </a:lnTo>
                  <a:lnTo>
                    <a:pt x="2" y="4862"/>
                  </a:lnTo>
                  <a:lnTo>
                    <a:pt x="4" y="4878"/>
                  </a:lnTo>
                  <a:lnTo>
                    <a:pt x="8" y="4895"/>
                  </a:lnTo>
                  <a:lnTo>
                    <a:pt x="14" y="4910"/>
                  </a:lnTo>
                  <a:lnTo>
                    <a:pt x="21" y="4926"/>
                  </a:lnTo>
                  <a:lnTo>
                    <a:pt x="31" y="4941"/>
                  </a:lnTo>
                  <a:lnTo>
                    <a:pt x="44" y="4955"/>
                  </a:lnTo>
                  <a:lnTo>
                    <a:pt x="62" y="4967"/>
                  </a:lnTo>
                  <a:lnTo>
                    <a:pt x="81" y="4979"/>
                  </a:lnTo>
                  <a:lnTo>
                    <a:pt x="105" y="4988"/>
                  </a:lnTo>
                  <a:lnTo>
                    <a:pt x="133" y="4995"/>
                  </a:lnTo>
                  <a:lnTo>
                    <a:pt x="165" y="4999"/>
                  </a:lnTo>
                  <a:lnTo>
                    <a:pt x="203" y="5001"/>
                  </a:lnTo>
                  <a:lnTo>
                    <a:pt x="165" y="4973"/>
                  </a:lnTo>
                  <a:lnTo>
                    <a:pt x="134" y="4939"/>
                  </a:lnTo>
                  <a:lnTo>
                    <a:pt x="109" y="4900"/>
                  </a:lnTo>
                  <a:lnTo>
                    <a:pt x="91" y="4856"/>
                  </a:lnTo>
                  <a:lnTo>
                    <a:pt x="78" y="4811"/>
                  </a:lnTo>
                  <a:lnTo>
                    <a:pt x="69" y="4763"/>
                  </a:lnTo>
                  <a:lnTo>
                    <a:pt x="64" y="4714"/>
                  </a:lnTo>
                  <a:lnTo>
                    <a:pt x="63" y="4665"/>
                  </a:lnTo>
                  <a:lnTo>
                    <a:pt x="71" y="4191"/>
                  </a:lnTo>
                  <a:lnTo>
                    <a:pt x="77" y="3832"/>
                  </a:lnTo>
                  <a:lnTo>
                    <a:pt x="82" y="3519"/>
                  </a:lnTo>
                  <a:lnTo>
                    <a:pt x="87" y="3184"/>
                  </a:lnTo>
                  <a:lnTo>
                    <a:pt x="94" y="2756"/>
                  </a:lnTo>
                  <a:lnTo>
                    <a:pt x="104" y="2166"/>
                  </a:lnTo>
                  <a:lnTo>
                    <a:pt x="118" y="1346"/>
                  </a:lnTo>
                  <a:lnTo>
                    <a:pt x="136" y="224"/>
                  </a:lnTo>
                  <a:lnTo>
                    <a:pt x="138" y="175"/>
                  </a:lnTo>
                  <a:lnTo>
                    <a:pt x="143" y="134"/>
                  </a:lnTo>
                  <a:lnTo>
                    <a:pt x="150" y="99"/>
                  </a:lnTo>
                  <a:lnTo>
                    <a:pt x="161" y="71"/>
                  </a:lnTo>
                  <a:lnTo>
                    <a:pt x="173" y="48"/>
                  </a:lnTo>
                  <a:lnTo>
                    <a:pt x="188" y="29"/>
                  </a:lnTo>
                  <a:lnTo>
                    <a:pt x="204" y="13"/>
                  </a:lnTo>
                  <a:lnTo>
                    <a:pt x="220" y="0"/>
                  </a:lnTo>
                  <a:lnTo>
                    <a:pt x="193" y="4"/>
                  </a:lnTo>
                  <a:lnTo>
                    <a:pt x="169" y="12"/>
                  </a:lnTo>
                  <a:lnTo>
                    <a:pt x="149" y="24"/>
                  </a:lnTo>
                  <a:lnTo>
                    <a:pt x="132" y="38"/>
                  </a:lnTo>
                  <a:lnTo>
                    <a:pt x="116" y="55"/>
                  </a:lnTo>
                  <a:lnTo>
                    <a:pt x="101" y="73"/>
                  </a:lnTo>
                  <a:lnTo>
                    <a:pt x="87" y="94"/>
                  </a:lnTo>
                  <a:lnTo>
                    <a:pt x="72" y="116"/>
                  </a:lnTo>
                  <a:close/>
                </a:path>
              </a:pathLst>
            </a:custGeom>
            <a:solidFill>
              <a:srgbClr val="575C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2" name="Freeform 576"/>
            <p:cNvSpPr>
              <a:spLocks/>
            </p:cNvSpPr>
            <p:nvPr/>
          </p:nvSpPr>
          <p:spPr bwMode="auto">
            <a:xfrm>
              <a:off x="4090" y="2793"/>
              <a:ext cx="22" cy="417"/>
            </a:xfrm>
            <a:custGeom>
              <a:avLst/>
              <a:gdLst>
                <a:gd name="T0" fmla="*/ 0 w 223"/>
                <a:gd name="T1" fmla="*/ 0 h 5006"/>
                <a:gd name="T2" fmla="*/ 0 w 223"/>
                <a:gd name="T3" fmla="*/ 0 h 5006"/>
                <a:gd name="T4" fmla="*/ 0 w 223"/>
                <a:gd name="T5" fmla="*/ 0 h 5006"/>
                <a:gd name="T6" fmla="*/ 0 w 223"/>
                <a:gd name="T7" fmla="*/ 0 h 5006"/>
                <a:gd name="T8" fmla="*/ 0 w 223"/>
                <a:gd name="T9" fmla="*/ 0 h 5006"/>
                <a:gd name="T10" fmla="*/ 0 w 223"/>
                <a:gd name="T11" fmla="*/ 0 h 5006"/>
                <a:gd name="T12" fmla="*/ 0 w 223"/>
                <a:gd name="T13" fmla="*/ 0 h 5006"/>
                <a:gd name="T14" fmla="*/ 0 w 223"/>
                <a:gd name="T15" fmla="*/ 0 h 5006"/>
                <a:gd name="T16" fmla="*/ 0 w 223"/>
                <a:gd name="T17" fmla="*/ 0 h 5006"/>
                <a:gd name="T18" fmla="*/ 0 w 223"/>
                <a:gd name="T19" fmla="*/ 0 h 5006"/>
                <a:gd name="T20" fmla="*/ 0 w 223"/>
                <a:gd name="T21" fmla="*/ 0 h 5006"/>
                <a:gd name="T22" fmla="*/ 0 w 223"/>
                <a:gd name="T23" fmla="*/ 0 h 5006"/>
                <a:gd name="T24" fmla="*/ 0 w 223"/>
                <a:gd name="T25" fmla="*/ 0 h 5006"/>
                <a:gd name="T26" fmla="*/ 0 w 223"/>
                <a:gd name="T27" fmla="*/ 0 h 5006"/>
                <a:gd name="T28" fmla="*/ 0 w 223"/>
                <a:gd name="T29" fmla="*/ 0 h 5006"/>
                <a:gd name="T30" fmla="*/ 0 w 223"/>
                <a:gd name="T31" fmla="*/ 0 h 5006"/>
                <a:gd name="T32" fmla="*/ 0 w 223"/>
                <a:gd name="T33" fmla="*/ 0 h 5006"/>
                <a:gd name="T34" fmla="*/ 0 w 223"/>
                <a:gd name="T35" fmla="*/ 0 h 5006"/>
                <a:gd name="T36" fmla="*/ 0 w 223"/>
                <a:gd name="T37" fmla="*/ 0 h 5006"/>
                <a:gd name="T38" fmla="*/ 0 w 223"/>
                <a:gd name="T39" fmla="*/ 0 h 5006"/>
                <a:gd name="T40" fmla="*/ 0 w 223"/>
                <a:gd name="T41" fmla="*/ 0 h 5006"/>
                <a:gd name="T42" fmla="*/ 0 w 223"/>
                <a:gd name="T43" fmla="*/ 0 h 5006"/>
                <a:gd name="T44" fmla="*/ 0 w 223"/>
                <a:gd name="T45" fmla="*/ 0 h 5006"/>
                <a:gd name="T46" fmla="*/ 0 w 223"/>
                <a:gd name="T47" fmla="*/ 0 h 5006"/>
                <a:gd name="T48" fmla="*/ 0 w 223"/>
                <a:gd name="T49" fmla="*/ 0 h 5006"/>
                <a:gd name="T50" fmla="*/ 0 w 223"/>
                <a:gd name="T51" fmla="*/ 0 h 5006"/>
                <a:gd name="T52" fmla="*/ 0 w 223"/>
                <a:gd name="T53" fmla="*/ 0 h 5006"/>
                <a:gd name="T54" fmla="*/ 0 w 223"/>
                <a:gd name="T55" fmla="*/ 0 h 5006"/>
                <a:gd name="T56" fmla="*/ 0 w 223"/>
                <a:gd name="T57" fmla="*/ 0 h 5006"/>
                <a:gd name="T58" fmla="*/ 0 w 223"/>
                <a:gd name="T59" fmla="*/ 0 h 5006"/>
                <a:gd name="T60" fmla="*/ 0 w 223"/>
                <a:gd name="T61" fmla="*/ 0 h 5006"/>
                <a:gd name="T62" fmla="*/ 0 w 223"/>
                <a:gd name="T63" fmla="*/ 0 h 5006"/>
                <a:gd name="T64" fmla="*/ 0 w 223"/>
                <a:gd name="T65" fmla="*/ 0 h 5006"/>
                <a:gd name="T66" fmla="*/ 0 w 223"/>
                <a:gd name="T67" fmla="*/ 0 h 5006"/>
                <a:gd name="T68" fmla="*/ 0 w 223"/>
                <a:gd name="T69" fmla="*/ 0 h 5006"/>
                <a:gd name="T70" fmla="*/ 0 w 223"/>
                <a:gd name="T71" fmla="*/ 0 h 5006"/>
                <a:gd name="T72" fmla="*/ 0 w 223"/>
                <a:gd name="T73" fmla="*/ 0 h 5006"/>
                <a:gd name="T74" fmla="*/ 0 w 223"/>
                <a:gd name="T75" fmla="*/ 0 h 5006"/>
                <a:gd name="T76" fmla="*/ 0 w 223"/>
                <a:gd name="T77" fmla="*/ 0 h 5006"/>
                <a:gd name="T78" fmla="*/ 0 w 223"/>
                <a:gd name="T79" fmla="*/ 0 h 5006"/>
                <a:gd name="T80" fmla="*/ 0 w 223"/>
                <a:gd name="T81" fmla="*/ 0 h 5006"/>
                <a:gd name="T82" fmla="*/ 0 w 223"/>
                <a:gd name="T83" fmla="*/ 0 h 5006"/>
                <a:gd name="T84" fmla="*/ 0 w 223"/>
                <a:gd name="T85" fmla="*/ 0 h 5006"/>
                <a:gd name="T86" fmla="*/ 0 w 223"/>
                <a:gd name="T87" fmla="*/ 0 h 5006"/>
                <a:gd name="T88" fmla="*/ 0 w 223"/>
                <a:gd name="T89" fmla="*/ 0 h 5006"/>
                <a:gd name="T90" fmla="*/ 0 w 223"/>
                <a:gd name="T91" fmla="*/ 0 h 5006"/>
                <a:gd name="T92" fmla="*/ 0 w 223"/>
                <a:gd name="T93" fmla="*/ 0 h 5006"/>
                <a:gd name="T94" fmla="*/ 0 w 223"/>
                <a:gd name="T95" fmla="*/ 0 h 5006"/>
                <a:gd name="T96" fmla="*/ 0 w 223"/>
                <a:gd name="T97" fmla="*/ 0 h 5006"/>
                <a:gd name="T98" fmla="*/ 0 w 223"/>
                <a:gd name="T99" fmla="*/ 0 h 5006"/>
                <a:gd name="T100" fmla="*/ 0 w 223"/>
                <a:gd name="T101" fmla="*/ 0 h 50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3"/>
                <a:gd name="T154" fmla="*/ 0 h 5006"/>
                <a:gd name="T155" fmla="*/ 223 w 223"/>
                <a:gd name="T156" fmla="*/ 5006 h 50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3" h="5006">
                  <a:moveTo>
                    <a:pt x="73" y="116"/>
                  </a:moveTo>
                  <a:lnTo>
                    <a:pt x="0" y="4803"/>
                  </a:lnTo>
                  <a:lnTo>
                    <a:pt x="0" y="4816"/>
                  </a:lnTo>
                  <a:lnTo>
                    <a:pt x="0" y="4831"/>
                  </a:lnTo>
                  <a:lnTo>
                    <a:pt x="1" y="4845"/>
                  </a:lnTo>
                  <a:lnTo>
                    <a:pt x="3" y="4862"/>
                  </a:lnTo>
                  <a:lnTo>
                    <a:pt x="5" y="4877"/>
                  </a:lnTo>
                  <a:lnTo>
                    <a:pt x="10" y="4894"/>
                  </a:lnTo>
                  <a:lnTo>
                    <a:pt x="16" y="4910"/>
                  </a:lnTo>
                  <a:lnTo>
                    <a:pt x="24" y="4926"/>
                  </a:lnTo>
                  <a:lnTo>
                    <a:pt x="35" y="4941"/>
                  </a:lnTo>
                  <a:lnTo>
                    <a:pt x="49" y="4955"/>
                  </a:lnTo>
                  <a:lnTo>
                    <a:pt x="66" y="4968"/>
                  </a:lnTo>
                  <a:lnTo>
                    <a:pt x="86" y="4980"/>
                  </a:lnTo>
                  <a:lnTo>
                    <a:pt x="110" y="4989"/>
                  </a:lnTo>
                  <a:lnTo>
                    <a:pt x="139" y="4997"/>
                  </a:lnTo>
                  <a:lnTo>
                    <a:pt x="171" y="5002"/>
                  </a:lnTo>
                  <a:lnTo>
                    <a:pt x="209" y="5006"/>
                  </a:lnTo>
                  <a:lnTo>
                    <a:pt x="185" y="4996"/>
                  </a:lnTo>
                  <a:lnTo>
                    <a:pt x="163" y="4986"/>
                  </a:lnTo>
                  <a:lnTo>
                    <a:pt x="143" y="4973"/>
                  </a:lnTo>
                  <a:lnTo>
                    <a:pt x="126" y="4959"/>
                  </a:lnTo>
                  <a:lnTo>
                    <a:pt x="110" y="4942"/>
                  </a:lnTo>
                  <a:lnTo>
                    <a:pt x="97" y="4925"/>
                  </a:lnTo>
                  <a:lnTo>
                    <a:pt x="85" y="4906"/>
                  </a:lnTo>
                  <a:lnTo>
                    <a:pt x="75" y="4886"/>
                  </a:lnTo>
                  <a:lnTo>
                    <a:pt x="67" y="4866"/>
                  </a:lnTo>
                  <a:lnTo>
                    <a:pt x="60" y="4843"/>
                  </a:lnTo>
                  <a:lnTo>
                    <a:pt x="54" y="4821"/>
                  </a:lnTo>
                  <a:lnTo>
                    <a:pt x="50" y="4797"/>
                  </a:lnTo>
                  <a:lnTo>
                    <a:pt x="47" y="4774"/>
                  </a:lnTo>
                  <a:lnTo>
                    <a:pt x="45" y="4750"/>
                  </a:lnTo>
                  <a:lnTo>
                    <a:pt x="43" y="4725"/>
                  </a:lnTo>
                  <a:lnTo>
                    <a:pt x="43" y="4701"/>
                  </a:lnTo>
                  <a:lnTo>
                    <a:pt x="119" y="217"/>
                  </a:lnTo>
                  <a:lnTo>
                    <a:pt x="121" y="168"/>
                  </a:lnTo>
                  <a:lnTo>
                    <a:pt x="128" y="128"/>
                  </a:lnTo>
                  <a:lnTo>
                    <a:pt x="139" y="95"/>
                  </a:lnTo>
                  <a:lnTo>
                    <a:pt x="153" y="68"/>
                  </a:lnTo>
                  <a:lnTo>
                    <a:pt x="168" y="46"/>
                  </a:lnTo>
                  <a:lnTo>
                    <a:pt x="187" y="28"/>
                  </a:lnTo>
                  <a:lnTo>
                    <a:pt x="205" y="13"/>
                  </a:lnTo>
                  <a:lnTo>
                    <a:pt x="223" y="0"/>
                  </a:lnTo>
                  <a:lnTo>
                    <a:pt x="195" y="4"/>
                  </a:lnTo>
                  <a:lnTo>
                    <a:pt x="171" y="12"/>
                  </a:lnTo>
                  <a:lnTo>
                    <a:pt x="151" y="24"/>
                  </a:lnTo>
                  <a:lnTo>
                    <a:pt x="134" y="38"/>
                  </a:lnTo>
                  <a:lnTo>
                    <a:pt x="118" y="55"/>
                  </a:lnTo>
                  <a:lnTo>
                    <a:pt x="103" y="73"/>
                  </a:lnTo>
                  <a:lnTo>
                    <a:pt x="88" y="94"/>
                  </a:lnTo>
                  <a:lnTo>
                    <a:pt x="73" y="116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3" name="Freeform 577"/>
            <p:cNvSpPr>
              <a:spLocks/>
            </p:cNvSpPr>
            <p:nvPr/>
          </p:nvSpPr>
          <p:spPr bwMode="auto">
            <a:xfrm>
              <a:off x="4116" y="3154"/>
              <a:ext cx="129" cy="45"/>
            </a:xfrm>
            <a:custGeom>
              <a:avLst/>
              <a:gdLst>
                <a:gd name="T0" fmla="*/ 0 w 1291"/>
                <a:gd name="T1" fmla="*/ 0 h 537"/>
                <a:gd name="T2" fmla="*/ 0 w 1291"/>
                <a:gd name="T3" fmla="*/ 0 h 537"/>
                <a:gd name="T4" fmla="*/ 0 w 1291"/>
                <a:gd name="T5" fmla="*/ 0 h 537"/>
                <a:gd name="T6" fmla="*/ 0 w 1291"/>
                <a:gd name="T7" fmla="*/ 0 h 537"/>
                <a:gd name="T8" fmla="*/ 0 w 1291"/>
                <a:gd name="T9" fmla="*/ 0 h 537"/>
                <a:gd name="T10" fmla="*/ 0 w 1291"/>
                <a:gd name="T11" fmla="*/ 0 h 537"/>
                <a:gd name="T12" fmla="*/ 0 w 1291"/>
                <a:gd name="T13" fmla="*/ 0 h 537"/>
                <a:gd name="T14" fmla="*/ 0 w 1291"/>
                <a:gd name="T15" fmla="*/ 0 h 537"/>
                <a:gd name="T16" fmla="*/ 0 w 1291"/>
                <a:gd name="T17" fmla="*/ 0 h 537"/>
                <a:gd name="T18" fmla="*/ 0 w 1291"/>
                <a:gd name="T19" fmla="*/ 0 h 537"/>
                <a:gd name="T20" fmla="*/ 0 w 1291"/>
                <a:gd name="T21" fmla="*/ 0 h 537"/>
                <a:gd name="T22" fmla="*/ 0 w 1291"/>
                <a:gd name="T23" fmla="*/ 0 h 537"/>
                <a:gd name="T24" fmla="*/ 0 w 1291"/>
                <a:gd name="T25" fmla="*/ 0 h 537"/>
                <a:gd name="T26" fmla="*/ 0 w 1291"/>
                <a:gd name="T27" fmla="*/ 0 h 537"/>
                <a:gd name="T28" fmla="*/ 0 w 1291"/>
                <a:gd name="T29" fmla="*/ 0 h 537"/>
                <a:gd name="T30" fmla="*/ 0 w 1291"/>
                <a:gd name="T31" fmla="*/ 0 h 537"/>
                <a:gd name="T32" fmla="*/ 0 w 1291"/>
                <a:gd name="T33" fmla="*/ 0 h 537"/>
                <a:gd name="T34" fmla="*/ 0 w 1291"/>
                <a:gd name="T35" fmla="*/ 0 h 537"/>
                <a:gd name="T36" fmla="*/ 0 w 1291"/>
                <a:gd name="T37" fmla="*/ 0 h 537"/>
                <a:gd name="T38" fmla="*/ 0 w 1291"/>
                <a:gd name="T39" fmla="*/ 0 h 537"/>
                <a:gd name="T40" fmla="*/ 0 w 1291"/>
                <a:gd name="T41" fmla="*/ 0 h 537"/>
                <a:gd name="T42" fmla="*/ 0 w 1291"/>
                <a:gd name="T43" fmla="*/ 0 h 537"/>
                <a:gd name="T44" fmla="*/ 0 w 1291"/>
                <a:gd name="T45" fmla="*/ 0 h 537"/>
                <a:gd name="T46" fmla="*/ 0 w 1291"/>
                <a:gd name="T47" fmla="*/ 0 h 537"/>
                <a:gd name="T48" fmla="*/ 0 w 1291"/>
                <a:gd name="T49" fmla="*/ 0 h 537"/>
                <a:gd name="T50" fmla="*/ 0 w 1291"/>
                <a:gd name="T51" fmla="*/ 0 h 537"/>
                <a:gd name="T52" fmla="*/ 0 w 1291"/>
                <a:gd name="T53" fmla="*/ 0 h 537"/>
                <a:gd name="T54" fmla="*/ 0 w 1291"/>
                <a:gd name="T55" fmla="*/ 0 h 537"/>
                <a:gd name="T56" fmla="*/ 0 w 1291"/>
                <a:gd name="T57" fmla="*/ 0 h 537"/>
                <a:gd name="T58" fmla="*/ 0 w 1291"/>
                <a:gd name="T59" fmla="*/ 0 h 537"/>
                <a:gd name="T60" fmla="*/ 0 w 1291"/>
                <a:gd name="T61" fmla="*/ 0 h 537"/>
                <a:gd name="T62" fmla="*/ 0 w 1291"/>
                <a:gd name="T63" fmla="*/ 0 h 537"/>
                <a:gd name="T64" fmla="*/ 0 w 1291"/>
                <a:gd name="T65" fmla="*/ 0 h 537"/>
                <a:gd name="T66" fmla="*/ 0 w 1291"/>
                <a:gd name="T67" fmla="*/ 0 h 537"/>
                <a:gd name="T68" fmla="*/ 0 w 1291"/>
                <a:gd name="T69" fmla="*/ 0 h 537"/>
                <a:gd name="T70" fmla="*/ 0 w 1291"/>
                <a:gd name="T71" fmla="*/ 0 h 537"/>
                <a:gd name="T72" fmla="*/ 0 w 1291"/>
                <a:gd name="T73" fmla="*/ 0 h 537"/>
                <a:gd name="T74" fmla="*/ 0 w 1291"/>
                <a:gd name="T75" fmla="*/ 0 h 537"/>
                <a:gd name="T76" fmla="*/ 0 w 1291"/>
                <a:gd name="T77" fmla="*/ 0 h 537"/>
                <a:gd name="T78" fmla="*/ 0 w 1291"/>
                <a:gd name="T79" fmla="*/ 0 h 537"/>
                <a:gd name="T80" fmla="*/ 0 w 1291"/>
                <a:gd name="T81" fmla="*/ 0 h 537"/>
                <a:gd name="T82" fmla="*/ 0 w 1291"/>
                <a:gd name="T83" fmla="*/ 0 h 537"/>
                <a:gd name="T84" fmla="*/ 0 w 1291"/>
                <a:gd name="T85" fmla="*/ 0 h 537"/>
                <a:gd name="T86" fmla="*/ 0 w 1291"/>
                <a:gd name="T87" fmla="*/ 0 h 5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91"/>
                <a:gd name="T133" fmla="*/ 0 h 537"/>
                <a:gd name="T134" fmla="*/ 1291 w 1291"/>
                <a:gd name="T135" fmla="*/ 537 h 5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91" h="537">
                  <a:moveTo>
                    <a:pt x="0" y="165"/>
                  </a:moveTo>
                  <a:lnTo>
                    <a:pt x="4" y="136"/>
                  </a:lnTo>
                  <a:lnTo>
                    <a:pt x="16" y="111"/>
                  </a:lnTo>
                  <a:lnTo>
                    <a:pt x="36" y="89"/>
                  </a:lnTo>
                  <a:lnTo>
                    <a:pt x="63" y="69"/>
                  </a:lnTo>
                  <a:lnTo>
                    <a:pt x="94" y="53"/>
                  </a:lnTo>
                  <a:lnTo>
                    <a:pt x="132" y="39"/>
                  </a:lnTo>
                  <a:lnTo>
                    <a:pt x="174" y="27"/>
                  </a:lnTo>
                  <a:lnTo>
                    <a:pt x="218" y="18"/>
                  </a:lnTo>
                  <a:lnTo>
                    <a:pt x="265" y="11"/>
                  </a:lnTo>
                  <a:lnTo>
                    <a:pt x="314" y="6"/>
                  </a:lnTo>
                  <a:lnTo>
                    <a:pt x="363" y="2"/>
                  </a:lnTo>
                  <a:lnTo>
                    <a:pt x="412" y="1"/>
                  </a:lnTo>
                  <a:lnTo>
                    <a:pt x="461" y="0"/>
                  </a:lnTo>
                  <a:lnTo>
                    <a:pt x="508" y="1"/>
                  </a:lnTo>
                  <a:lnTo>
                    <a:pt x="552" y="3"/>
                  </a:lnTo>
                  <a:lnTo>
                    <a:pt x="592" y="5"/>
                  </a:lnTo>
                  <a:lnTo>
                    <a:pt x="635" y="8"/>
                  </a:lnTo>
                  <a:lnTo>
                    <a:pt x="677" y="11"/>
                  </a:lnTo>
                  <a:lnTo>
                    <a:pt x="716" y="14"/>
                  </a:lnTo>
                  <a:lnTo>
                    <a:pt x="756" y="18"/>
                  </a:lnTo>
                  <a:lnTo>
                    <a:pt x="795" y="23"/>
                  </a:lnTo>
                  <a:lnTo>
                    <a:pt x="830" y="27"/>
                  </a:lnTo>
                  <a:lnTo>
                    <a:pt x="867" y="33"/>
                  </a:lnTo>
                  <a:lnTo>
                    <a:pt x="903" y="38"/>
                  </a:lnTo>
                  <a:lnTo>
                    <a:pt x="939" y="45"/>
                  </a:lnTo>
                  <a:lnTo>
                    <a:pt x="973" y="54"/>
                  </a:lnTo>
                  <a:lnTo>
                    <a:pt x="1008" y="63"/>
                  </a:lnTo>
                  <a:lnTo>
                    <a:pt x="1042" y="73"/>
                  </a:lnTo>
                  <a:lnTo>
                    <a:pt x="1076" y="85"/>
                  </a:lnTo>
                  <a:lnTo>
                    <a:pt x="1110" y="97"/>
                  </a:lnTo>
                  <a:lnTo>
                    <a:pt x="1143" y="112"/>
                  </a:lnTo>
                  <a:lnTo>
                    <a:pt x="1177" y="128"/>
                  </a:lnTo>
                  <a:lnTo>
                    <a:pt x="1199" y="141"/>
                  </a:lnTo>
                  <a:lnTo>
                    <a:pt x="1220" y="156"/>
                  </a:lnTo>
                  <a:lnTo>
                    <a:pt x="1241" y="174"/>
                  </a:lnTo>
                  <a:lnTo>
                    <a:pt x="1258" y="193"/>
                  </a:lnTo>
                  <a:lnTo>
                    <a:pt x="1272" y="214"/>
                  </a:lnTo>
                  <a:lnTo>
                    <a:pt x="1283" y="236"/>
                  </a:lnTo>
                  <a:lnTo>
                    <a:pt x="1290" y="259"/>
                  </a:lnTo>
                  <a:lnTo>
                    <a:pt x="1291" y="281"/>
                  </a:lnTo>
                  <a:lnTo>
                    <a:pt x="1281" y="329"/>
                  </a:lnTo>
                  <a:lnTo>
                    <a:pt x="1263" y="370"/>
                  </a:lnTo>
                  <a:lnTo>
                    <a:pt x="1238" y="407"/>
                  </a:lnTo>
                  <a:lnTo>
                    <a:pt x="1205" y="437"/>
                  </a:lnTo>
                  <a:lnTo>
                    <a:pt x="1167" y="462"/>
                  </a:lnTo>
                  <a:lnTo>
                    <a:pt x="1124" y="483"/>
                  </a:lnTo>
                  <a:lnTo>
                    <a:pt x="1077" y="500"/>
                  </a:lnTo>
                  <a:lnTo>
                    <a:pt x="1027" y="512"/>
                  </a:lnTo>
                  <a:lnTo>
                    <a:pt x="977" y="523"/>
                  </a:lnTo>
                  <a:lnTo>
                    <a:pt x="926" y="529"/>
                  </a:lnTo>
                  <a:lnTo>
                    <a:pt x="875" y="533"/>
                  </a:lnTo>
                  <a:lnTo>
                    <a:pt x="826" y="536"/>
                  </a:lnTo>
                  <a:lnTo>
                    <a:pt x="781" y="537"/>
                  </a:lnTo>
                  <a:lnTo>
                    <a:pt x="739" y="536"/>
                  </a:lnTo>
                  <a:lnTo>
                    <a:pt x="701" y="535"/>
                  </a:lnTo>
                  <a:lnTo>
                    <a:pt x="670" y="534"/>
                  </a:lnTo>
                  <a:lnTo>
                    <a:pt x="652" y="533"/>
                  </a:lnTo>
                  <a:lnTo>
                    <a:pt x="633" y="532"/>
                  </a:lnTo>
                  <a:lnTo>
                    <a:pt x="613" y="530"/>
                  </a:lnTo>
                  <a:lnTo>
                    <a:pt x="591" y="528"/>
                  </a:lnTo>
                  <a:lnTo>
                    <a:pt x="568" y="526"/>
                  </a:lnTo>
                  <a:lnTo>
                    <a:pt x="544" y="523"/>
                  </a:lnTo>
                  <a:lnTo>
                    <a:pt x="518" y="519"/>
                  </a:lnTo>
                  <a:lnTo>
                    <a:pt x="492" y="515"/>
                  </a:lnTo>
                  <a:lnTo>
                    <a:pt x="465" y="510"/>
                  </a:lnTo>
                  <a:lnTo>
                    <a:pt x="438" y="506"/>
                  </a:lnTo>
                  <a:lnTo>
                    <a:pt x="410" y="500"/>
                  </a:lnTo>
                  <a:lnTo>
                    <a:pt x="382" y="494"/>
                  </a:lnTo>
                  <a:lnTo>
                    <a:pt x="354" y="486"/>
                  </a:lnTo>
                  <a:lnTo>
                    <a:pt x="326" y="479"/>
                  </a:lnTo>
                  <a:lnTo>
                    <a:pt x="299" y="470"/>
                  </a:lnTo>
                  <a:lnTo>
                    <a:pt x="271" y="460"/>
                  </a:lnTo>
                  <a:lnTo>
                    <a:pt x="244" y="450"/>
                  </a:lnTo>
                  <a:lnTo>
                    <a:pt x="218" y="439"/>
                  </a:lnTo>
                  <a:lnTo>
                    <a:pt x="192" y="427"/>
                  </a:lnTo>
                  <a:lnTo>
                    <a:pt x="167" y="414"/>
                  </a:lnTo>
                  <a:lnTo>
                    <a:pt x="144" y="399"/>
                  </a:lnTo>
                  <a:lnTo>
                    <a:pt x="122" y="385"/>
                  </a:lnTo>
                  <a:lnTo>
                    <a:pt x="101" y="368"/>
                  </a:lnTo>
                  <a:lnTo>
                    <a:pt x="82" y="351"/>
                  </a:lnTo>
                  <a:lnTo>
                    <a:pt x="65" y="332"/>
                  </a:lnTo>
                  <a:lnTo>
                    <a:pt x="49" y="312"/>
                  </a:lnTo>
                  <a:lnTo>
                    <a:pt x="34" y="292"/>
                  </a:lnTo>
                  <a:lnTo>
                    <a:pt x="23" y="269"/>
                  </a:lnTo>
                  <a:lnTo>
                    <a:pt x="13" y="245"/>
                  </a:lnTo>
                  <a:lnTo>
                    <a:pt x="6" y="220"/>
                  </a:lnTo>
                  <a:lnTo>
                    <a:pt x="2" y="193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4" name="Freeform 578"/>
            <p:cNvSpPr>
              <a:spLocks/>
            </p:cNvSpPr>
            <p:nvPr/>
          </p:nvSpPr>
          <p:spPr bwMode="auto">
            <a:xfrm>
              <a:off x="4117" y="3154"/>
              <a:ext cx="126" cy="43"/>
            </a:xfrm>
            <a:custGeom>
              <a:avLst/>
              <a:gdLst>
                <a:gd name="T0" fmla="*/ 0 w 1259"/>
                <a:gd name="T1" fmla="*/ 0 h 509"/>
                <a:gd name="T2" fmla="*/ 0 w 1259"/>
                <a:gd name="T3" fmla="*/ 0 h 509"/>
                <a:gd name="T4" fmla="*/ 0 w 1259"/>
                <a:gd name="T5" fmla="*/ 0 h 509"/>
                <a:gd name="T6" fmla="*/ 0 w 1259"/>
                <a:gd name="T7" fmla="*/ 0 h 509"/>
                <a:gd name="T8" fmla="*/ 0 w 1259"/>
                <a:gd name="T9" fmla="*/ 0 h 509"/>
                <a:gd name="T10" fmla="*/ 0 w 1259"/>
                <a:gd name="T11" fmla="*/ 0 h 509"/>
                <a:gd name="T12" fmla="*/ 0 w 1259"/>
                <a:gd name="T13" fmla="*/ 0 h 509"/>
                <a:gd name="T14" fmla="*/ 0 w 1259"/>
                <a:gd name="T15" fmla="*/ 0 h 509"/>
                <a:gd name="T16" fmla="*/ 0 w 1259"/>
                <a:gd name="T17" fmla="*/ 0 h 509"/>
                <a:gd name="T18" fmla="*/ 0 w 1259"/>
                <a:gd name="T19" fmla="*/ 0 h 509"/>
                <a:gd name="T20" fmla="*/ 0 w 1259"/>
                <a:gd name="T21" fmla="*/ 0 h 509"/>
                <a:gd name="T22" fmla="*/ 0 w 1259"/>
                <a:gd name="T23" fmla="*/ 0 h 509"/>
                <a:gd name="T24" fmla="*/ 0 w 1259"/>
                <a:gd name="T25" fmla="*/ 0 h 509"/>
                <a:gd name="T26" fmla="*/ 0 w 1259"/>
                <a:gd name="T27" fmla="*/ 0 h 509"/>
                <a:gd name="T28" fmla="*/ 0 w 1259"/>
                <a:gd name="T29" fmla="*/ 0 h 509"/>
                <a:gd name="T30" fmla="*/ 0 w 1259"/>
                <a:gd name="T31" fmla="*/ 0 h 509"/>
                <a:gd name="T32" fmla="*/ 0 w 1259"/>
                <a:gd name="T33" fmla="*/ 0 h 509"/>
                <a:gd name="T34" fmla="*/ 0 w 1259"/>
                <a:gd name="T35" fmla="*/ 0 h 509"/>
                <a:gd name="T36" fmla="*/ 0 w 1259"/>
                <a:gd name="T37" fmla="*/ 0 h 509"/>
                <a:gd name="T38" fmla="*/ 0 w 1259"/>
                <a:gd name="T39" fmla="*/ 0 h 509"/>
                <a:gd name="T40" fmla="*/ 0 w 1259"/>
                <a:gd name="T41" fmla="*/ 0 h 509"/>
                <a:gd name="T42" fmla="*/ 0 w 1259"/>
                <a:gd name="T43" fmla="*/ 0 h 509"/>
                <a:gd name="T44" fmla="*/ 0 w 1259"/>
                <a:gd name="T45" fmla="*/ 0 h 509"/>
                <a:gd name="T46" fmla="*/ 0 w 1259"/>
                <a:gd name="T47" fmla="*/ 0 h 509"/>
                <a:gd name="T48" fmla="*/ 0 w 1259"/>
                <a:gd name="T49" fmla="*/ 0 h 509"/>
                <a:gd name="T50" fmla="*/ 0 w 1259"/>
                <a:gd name="T51" fmla="*/ 0 h 509"/>
                <a:gd name="T52" fmla="*/ 0 w 1259"/>
                <a:gd name="T53" fmla="*/ 0 h 509"/>
                <a:gd name="T54" fmla="*/ 0 w 1259"/>
                <a:gd name="T55" fmla="*/ 0 h 509"/>
                <a:gd name="T56" fmla="*/ 0 w 1259"/>
                <a:gd name="T57" fmla="*/ 0 h 509"/>
                <a:gd name="T58" fmla="*/ 0 w 1259"/>
                <a:gd name="T59" fmla="*/ 0 h 509"/>
                <a:gd name="T60" fmla="*/ 0 w 1259"/>
                <a:gd name="T61" fmla="*/ 0 h 509"/>
                <a:gd name="T62" fmla="*/ 0 w 1259"/>
                <a:gd name="T63" fmla="*/ 0 h 509"/>
                <a:gd name="T64" fmla="*/ 0 w 1259"/>
                <a:gd name="T65" fmla="*/ 0 h 509"/>
                <a:gd name="T66" fmla="*/ 0 w 1259"/>
                <a:gd name="T67" fmla="*/ 0 h 509"/>
                <a:gd name="T68" fmla="*/ 0 w 1259"/>
                <a:gd name="T69" fmla="*/ 0 h 509"/>
                <a:gd name="T70" fmla="*/ 0 w 1259"/>
                <a:gd name="T71" fmla="*/ 0 h 5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9"/>
                <a:gd name="T109" fmla="*/ 0 h 509"/>
                <a:gd name="T110" fmla="*/ 1259 w 1259"/>
                <a:gd name="T111" fmla="*/ 509 h 5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9" h="509">
                  <a:moveTo>
                    <a:pt x="0" y="155"/>
                  </a:moveTo>
                  <a:lnTo>
                    <a:pt x="5" y="128"/>
                  </a:lnTo>
                  <a:lnTo>
                    <a:pt x="17" y="104"/>
                  </a:lnTo>
                  <a:lnTo>
                    <a:pt x="38" y="84"/>
                  </a:lnTo>
                  <a:lnTo>
                    <a:pt x="64" y="66"/>
                  </a:lnTo>
                  <a:lnTo>
                    <a:pt x="96" y="51"/>
                  </a:lnTo>
                  <a:lnTo>
                    <a:pt x="132" y="37"/>
                  </a:lnTo>
                  <a:lnTo>
                    <a:pt x="172" y="26"/>
                  </a:lnTo>
                  <a:lnTo>
                    <a:pt x="215" y="17"/>
                  </a:lnTo>
                  <a:lnTo>
                    <a:pt x="261" y="10"/>
                  </a:lnTo>
                  <a:lnTo>
                    <a:pt x="309" y="6"/>
                  </a:lnTo>
                  <a:lnTo>
                    <a:pt x="357" y="2"/>
                  </a:lnTo>
                  <a:lnTo>
                    <a:pt x="405" y="0"/>
                  </a:lnTo>
                  <a:lnTo>
                    <a:pt x="451" y="0"/>
                  </a:lnTo>
                  <a:lnTo>
                    <a:pt x="496" y="0"/>
                  </a:lnTo>
                  <a:lnTo>
                    <a:pt x="539" y="2"/>
                  </a:lnTo>
                  <a:lnTo>
                    <a:pt x="578" y="4"/>
                  </a:lnTo>
                  <a:lnTo>
                    <a:pt x="619" y="7"/>
                  </a:lnTo>
                  <a:lnTo>
                    <a:pt x="659" y="10"/>
                  </a:lnTo>
                  <a:lnTo>
                    <a:pt x="698" y="14"/>
                  </a:lnTo>
                  <a:lnTo>
                    <a:pt x="736" y="17"/>
                  </a:lnTo>
                  <a:lnTo>
                    <a:pt x="773" y="22"/>
                  </a:lnTo>
                  <a:lnTo>
                    <a:pt x="809" y="27"/>
                  </a:lnTo>
                  <a:lnTo>
                    <a:pt x="846" y="31"/>
                  </a:lnTo>
                  <a:lnTo>
                    <a:pt x="881" y="37"/>
                  </a:lnTo>
                  <a:lnTo>
                    <a:pt x="916" y="43"/>
                  </a:lnTo>
                  <a:lnTo>
                    <a:pt x="949" y="51"/>
                  </a:lnTo>
                  <a:lnTo>
                    <a:pt x="984" y="60"/>
                  </a:lnTo>
                  <a:lnTo>
                    <a:pt x="1017" y="69"/>
                  </a:lnTo>
                  <a:lnTo>
                    <a:pt x="1050" y="80"/>
                  </a:lnTo>
                  <a:lnTo>
                    <a:pt x="1082" y="92"/>
                  </a:lnTo>
                  <a:lnTo>
                    <a:pt x="1115" y="105"/>
                  </a:lnTo>
                  <a:lnTo>
                    <a:pt x="1147" y="120"/>
                  </a:lnTo>
                  <a:lnTo>
                    <a:pt x="1169" y="132"/>
                  </a:lnTo>
                  <a:lnTo>
                    <a:pt x="1189" y="148"/>
                  </a:lnTo>
                  <a:lnTo>
                    <a:pt x="1208" y="164"/>
                  </a:lnTo>
                  <a:lnTo>
                    <a:pt x="1227" y="183"/>
                  </a:lnTo>
                  <a:lnTo>
                    <a:pt x="1241" y="204"/>
                  </a:lnTo>
                  <a:lnTo>
                    <a:pt x="1252" y="225"/>
                  </a:lnTo>
                  <a:lnTo>
                    <a:pt x="1258" y="246"/>
                  </a:lnTo>
                  <a:lnTo>
                    <a:pt x="1259" y="269"/>
                  </a:lnTo>
                  <a:lnTo>
                    <a:pt x="1251" y="314"/>
                  </a:lnTo>
                  <a:lnTo>
                    <a:pt x="1234" y="352"/>
                  </a:lnTo>
                  <a:lnTo>
                    <a:pt x="1209" y="385"/>
                  </a:lnTo>
                  <a:lnTo>
                    <a:pt x="1178" y="413"/>
                  </a:lnTo>
                  <a:lnTo>
                    <a:pt x="1140" y="437"/>
                  </a:lnTo>
                  <a:lnTo>
                    <a:pt x="1099" y="456"/>
                  </a:lnTo>
                  <a:lnTo>
                    <a:pt x="1054" y="472"/>
                  </a:lnTo>
                  <a:lnTo>
                    <a:pt x="1006" y="484"/>
                  </a:lnTo>
                  <a:lnTo>
                    <a:pt x="956" y="495"/>
                  </a:lnTo>
                  <a:lnTo>
                    <a:pt x="907" y="501"/>
                  </a:lnTo>
                  <a:lnTo>
                    <a:pt x="857" y="506"/>
                  </a:lnTo>
                  <a:lnTo>
                    <a:pt x="809" y="508"/>
                  </a:lnTo>
                  <a:lnTo>
                    <a:pt x="764" y="509"/>
                  </a:lnTo>
                  <a:lnTo>
                    <a:pt x="723" y="509"/>
                  </a:lnTo>
                  <a:lnTo>
                    <a:pt x="685" y="509"/>
                  </a:lnTo>
                  <a:lnTo>
                    <a:pt x="654" y="508"/>
                  </a:lnTo>
                  <a:lnTo>
                    <a:pt x="617" y="506"/>
                  </a:lnTo>
                  <a:lnTo>
                    <a:pt x="574" y="502"/>
                  </a:lnTo>
                  <a:lnTo>
                    <a:pt x="528" y="497"/>
                  </a:lnTo>
                  <a:lnTo>
                    <a:pt x="477" y="490"/>
                  </a:lnTo>
                  <a:lnTo>
                    <a:pt x="424" y="480"/>
                  </a:lnTo>
                  <a:lnTo>
                    <a:pt x="369" y="468"/>
                  </a:lnTo>
                  <a:lnTo>
                    <a:pt x="314" y="453"/>
                  </a:lnTo>
                  <a:lnTo>
                    <a:pt x="260" y="436"/>
                  </a:lnTo>
                  <a:lnTo>
                    <a:pt x="208" y="415"/>
                  </a:lnTo>
                  <a:lnTo>
                    <a:pt x="161" y="390"/>
                  </a:lnTo>
                  <a:lnTo>
                    <a:pt x="116" y="362"/>
                  </a:lnTo>
                  <a:lnTo>
                    <a:pt x="77" y="330"/>
                  </a:lnTo>
                  <a:lnTo>
                    <a:pt x="45" y="294"/>
                  </a:lnTo>
                  <a:lnTo>
                    <a:pt x="20" y="252"/>
                  </a:lnTo>
                  <a:lnTo>
                    <a:pt x="5" y="206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5" name="Freeform 579"/>
            <p:cNvSpPr>
              <a:spLocks/>
            </p:cNvSpPr>
            <p:nvPr/>
          </p:nvSpPr>
          <p:spPr bwMode="auto">
            <a:xfrm>
              <a:off x="4119" y="3154"/>
              <a:ext cx="122" cy="41"/>
            </a:xfrm>
            <a:custGeom>
              <a:avLst/>
              <a:gdLst>
                <a:gd name="T0" fmla="*/ 0 w 1225"/>
                <a:gd name="T1" fmla="*/ 0 h 483"/>
                <a:gd name="T2" fmla="*/ 0 w 1225"/>
                <a:gd name="T3" fmla="*/ 0 h 483"/>
                <a:gd name="T4" fmla="*/ 0 w 1225"/>
                <a:gd name="T5" fmla="*/ 0 h 483"/>
                <a:gd name="T6" fmla="*/ 0 w 1225"/>
                <a:gd name="T7" fmla="*/ 0 h 483"/>
                <a:gd name="T8" fmla="*/ 0 w 1225"/>
                <a:gd name="T9" fmla="*/ 0 h 483"/>
                <a:gd name="T10" fmla="*/ 0 w 1225"/>
                <a:gd name="T11" fmla="*/ 0 h 483"/>
                <a:gd name="T12" fmla="*/ 0 w 1225"/>
                <a:gd name="T13" fmla="*/ 0 h 483"/>
                <a:gd name="T14" fmla="*/ 0 w 1225"/>
                <a:gd name="T15" fmla="*/ 0 h 483"/>
                <a:gd name="T16" fmla="*/ 0 w 1225"/>
                <a:gd name="T17" fmla="*/ 0 h 483"/>
                <a:gd name="T18" fmla="*/ 0 w 1225"/>
                <a:gd name="T19" fmla="*/ 0 h 483"/>
                <a:gd name="T20" fmla="*/ 0 w 1225"/>
                <a:gd name="T21" fmla="*/ 0 h 483"/>
                <a:gd name="T22" fmla="*/ 0 w 1225"/>
                <a:gd name="T23" fmla="*/ 0 h 483"/>
                <a:gd name="T24" fmla="*/ 0 w 1225"/>
                <a:gd name="T25" fmla="*/ 0 h 483"/>
                <a:gd name="T26" fmla="*/ 0 w 1225"/>
                <a:gd name="T27" fmla="*/ 0 h 483"/>
                <a:gd name="T28" fmla="*/ 0 w 1225"/>
                <a:gd name="T29" fmla="*/ 0 h 483"/>
                <a:gd name="T30" fmla="*/ 0 w 1225"/>
                <a:gd name="T31" fmla="*/ 0 h 483"/>
                <a:gd name="T32" fmla="*/ 0 w 1225"/>
                <a:gd name="T33" fmla="*/ 0 h 483"/>
                <a:gd name="T34" fmla="*/ 0 w 1225"/>
                <a:gd name="T35" fmla="*/ 0 h 483"/>
                <a:gd name="T36" fmla="*/ 0 w 1225"/>
                <a:gd name="T37" fmla="*/ 0 h 483"/>
                <a:gd name="T38" fmla="*/ 0 w 1225"/>
                <a:gd name="T39" fmla="*/ 0 h 483"/>
                <a:gd name="T40" fmla="*/ 0 w 1225"/>
                <a:gd name="T41" fmla="*/ 0 h 483"/>
                <a:gd name="T42" fmla="*/ 0 w 1225"/>
                <a:gd name="T43" fmla="*/ 0 h 483"/>
                <a:gd name="T44" fmla="*/ 0 w 1225"/>
                <a:gd name="T45" fmla="*/ 0 h 483"/>
                <a:gd name="T46" fmla="*/ 0 w 1225"/>
                <a:gd name="T47" fmla="*/ 0 h 483"/>
                <a:gd name="T48" fmla="*/ 0 w 1225"/>
                <a:gd name="T49" fmla="*/ 0 h 483"/>
                <a:gd name="T50" fmla="*/ 0 w 1225"/>
                <a:gd name="T51" fmla="*/ 0 h 483"/>
                <a:gd name="T52" fmla="*/ 0 w 1225"/>
                <a:gd name="T53" fmla="*/ 0 h 483"/>
                <a:gd name="T54" fmla="*/ 0 w 1225"/>
                <a:gd name="T55" fmla="*/ 0 h 483"/>
                <a:gd name="T56" fmla="*/ 0 w 1225"/>
                <a:gd name="T57" fmla="*/ 0 h 483"/>
                <a:gd name="T58" fmla="*/ 0 w 1225"/>
                <a:gd name="T59" fmla="*/ 0 h 483"/>
                <a:gd name="T60" fmla="*/ 0 w 1225"/>
                <a:gd name="T61" fmla="*/ 0 h 483"/>
                <a:gd name="T62" fmla="*/ 0 w 1225"/>
                <a:gd name="T63" fmla="*/ 0 h 483"/>
                <a:gd name="T64" fmla="*/ 0 w 1225"/>
                <a:gd name="T65" fmla="*/ 0 h 483"/>
                <a:gd name="T66" fmla="*/ 0 w 1225"/>
                <a:gd name="T67" fmla="*/ 0 h 483"/>
                <a:gd name="T68" fmla="*/ 0 w 1225"/>
                <a:gd name="T69" fmla="*/ 0 h 483"/>
                <a:gd name="T70" fmla="*/ 0 w 1225"/>
                <a:gd name="T71" fmla="*/ 0 h 4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25"/>
                <a:gd name="T109" fmla="*/ 0 h 483"/>
                <a:gd name="T110" fmla="*/ 1225 w 1225"/>
                <a:gd name="T111" fmla="*/ 483 h 4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25" h="483">
                  <a:moveTo>
                    <a:pt x="0" y="143"/>
                  </a:moveTo>
                  <a:lnTo>
                    <a:pt x="5" y="118"/>
                  </a:lnTo>
                  <a:lnTo>
                    <a:pt x="18" y="96"/>
                  </a:lnTo>
                  <a:lnTo>
                    <a:pt x="37" y="77"/>
                  </a:lnTo>
                  <a:lnTo>
                    <a:pt x="63" y="60"/>
                  </a:lnTo>
                  <a:lnTo>
                    <a:pt x="94" y="46"/>
                  </a:lnTo>
                  <a:lnTo>
                    <a:pt x="129" y="33"/>
                  </a:lnTo>
                  <a:lnTo>
                    <a:pt x="169" y="23"/>
                  </a:lnTo>
                  <a:lnTo>
                    <a:pt x="211" y="15"/>
                  </a:lnTo>
                  <a:lnTo>
                    <a:pt x="255" y="9"/>
                  </a:lnTo>
                  <a:lnTo>
                    <a:pt x="301" y="4"/>
                  </a:lnTo>
                  <a:lnTo>
                    <a:pt x="348" y="1"/>
                  </a:lnTo>
                  <a:lnTo>
                    <a:pt x="394" y="0"/>
                  </a:lnTo>
                  <a:lnTo>
                    <a:pt x="438" y="0"/>
                  </a:lnTo>
                  <a:lnTo>
                    <a:pt x="482" y="0"/>
                  </a:lnTo>
                  <a:lnTo>
                    <a:pt x="523" y="2"/>
                  </a:lnTo>
                  <a:lnTo>
                    <a:pt x="560" y="4"/>
                  </a:lnTo>
                  <a:lnTo>
                    <a:pt x="600" y="7"/>
                  </a:lnTo>
                  <a:lnTo>
                    <a:pt x="639" y="10"/>
                  </a:lnTo>
                  <a:lnTo>
                    <a:pt x="677" y="13"/>
                  </a:lnTo>
                  <a:lnTo>
                    <a:pt x="715" y="17"/>
                  </a:lnTo>
                  <a:lnTo>
                    <a:pt x="751" y="21"/>
                  </a:lnTo>
                  <a:lnTo>
                    <a:pt x="786" y="25"/>
                  </a:lnTo>
                  <a:lnTo>
                    <a:pt x="821" y="30"/>
                  </a:lnTo>
                  <a:lnTo>
                    <a:pt x="856" y="35"/>
                  </a:lnTo>
                  <a:lnTo>
                    <a:pt x="891" y="41"/>
                  </a:lnTo>
                  <a:lnTo>
                    <a:pt x="924" y="49"/>
                  </a:lnTo>
                  <a:lnTo>
                    <a:pt x="957" y="57"/>
                  </a:lnTo>
                  <a:lnTo>
                    <a:pt x="989" y="66"/>
                  </a:lnTo>
                  <a:lnTo>
                    <a:pt x="1022" y="77"/>
                  </a:lnTo>
                  <a:lnTo>
                    <a:pt x="1053" y="88"/>
                  </a:lnTo>
                  <a:lnTo>
                    <a:pt x="1085" y="101"/>
                  </a:lnTo>
                  <a:lnTo>
                    <a:pt x="1116" y="116"/>
                  </a:lnTo>
                  <a:lnTo>
                    <a:pt x="1137" y="126"/>
                  </a:lnTo>
                  <a:lnTo>
                    <a:pt x="1157" y="140"/>
                  </a:lnTo>
                  <a:lnTo>
                    <a:pt x="1175" y="155"/>
                  </a:lnTo>
                  <a:lnTo>
                    <a:pt x="1192" y="173"/>
                  </a:lnTo>
                  <a:lnTo>
                    <a:pt x="1206" y="191"/>
                  </a:lnTo>
                  <a:lnTo>
                    <a:pt x="1217" y="211"/>
                  </a:lnTo>
                  <a:lnTo>
                    <a:pt x="1223" y="231"/>
                  </a:lnTo>
                  <a:lnTo>
                    <a:pt x="1225" y="251"/>
                  </a:lnTo>
                  <a:lnTo>
                    <a:pt x="1217" y="293"/>
                  </a:lnTo>
                  <a:lnTo>
                    <a:pt x="1201" y="329"/>
                  </a:lnTo>
                  <a:lnTo>
                    <a:pt x="1176" y="360"/>
                  </a:lnTo>
                  <a:lnTo>
                    <a:pt x="1146" y="387"/>
                  </a:lnTo>
                  <a:lnTo>
                    <a:pt x="1110" y="410"/>
                  </a:lnTo>
                  <a:lnTo>
                    <a:pt x="1070" y="429"/>
                  </a:lnTo>
                  <a:lnTo>
                    <a:pt x="1026" y="444"/>
                  </a:lnTo>
                  <a:lnTo>
                    <a:pt x="980" y="456"/>
                  </a:lnTo>
                  <a:lnTo>
                    <a:pt x="932" y="466"/>
                  </a:lnTo>
                  <a:lnTo>
                    <a:pt x="883" y="473"/>
                  </a:lnTo>
                  <a:lnTo>
                    <a:pt x="835" y="478"/>
                  </a:lnTo>
                  <a:lnTo>
                    <a:pt x="788" y="481"/>
                  </a:lnTo>
                  <a:lnTo>
                    <a:pt x="744" y="482"/>
                  </a:lnTo>
                  <a:lnTo>
                    <a:pt x="703" y="483"/>
                  </a:lnTo>
                  <a:lnTo>
                    <a:pt x="666" y="483"/>
                  </a:lnTo>
                  <a:lnTo>
                    <a:pt x="633" y="482"/>
                  </a:lnTo>
                  <a:lnTo>
                    <a:pt x="597" y="480"/>
                  </a:lnTo>
                  <a:lnTo>
                    <a:pt x="555" y="476"/>
                  </a:lnTo>
                  <a:lnTo>
                    <a:pt x="508" y="470"/>
                  </a:lnTo>
                  <a:lnTo>
                    <a:pt x="460" y="463"/>
                  </a:lnTo>
                  <a:lnTo>
                    <a:pt x="407" y="452"/>
                  </a:lnTo>
                  <a:lnTo>
                    <a:pt x="354" y="441"/>
                  </a:lnTo>
                  <a:lnTo>
                    <a:pt x="301" y="426"/>
                  </a:lnTo>
                  <a:lnTo>
                    <a:pt x="248" y="409"/>
                  </a:lnTo>
                  <a:lnTo>
                    <a:pt x="198" y="388"/>
                  </a:lnTo>
                  <a:lnTo>
                    <a:pt x="152" y="365"/>
                  </a:lnTo>
                  <a:lnTo>
                    <a:pt x="109" y="337"/>
                  </a:lnTo>
                  <a:lnTo>
                    <a:pt x="72" y="307"/>
                  </a:lnTo>
                  <a:lnTo>
                    <a:pt x="42" y="272"/>
                  </a:lnTo>
                  <a:lnTo>
                    <a:pt x="19" y="234"/>
                  </a:lnTo>
                  <a:lnTo>
                    <a:pt x="4" y="19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6" name="Freeform 580"/>
            <p:cNvSpPr>
              <a:spLocks/>
            </p:cNvSpPr>
            <p:nvPr/>
          </p:nvSpPr>
          <p:spPr bwMode="auto">
            <a:xfrm>
              <a:off x="4121" y="3155"/>
              <a:ext cx="118" cy="38"/>
            </a:xfrm>
            <a:custGeom>
              <a:avLst/>
              <a:gdLst>
                <a:gd name="T0" fmla="*/ 0 w 1187"/>
                <a:gd name="T1" fmla="*/ 0 h 455"/>
                <a:gd name="T2" fmla="*/ 0 w 1187"/>
                <a:gd name="T3" fmla="*/ 0 h 455"/>
                <a:gd name="T4" fmla="*/ 0 w 1187"/>
                <a:gd name="T5" fmla="*/ 0 h 455"/>
                <a:gd name="T6" fmla="*/ 0 w 1187"/>
                <a:gd name="T7" fmla="*/ 0 h 455"/>
                <a:gd name="T8" fmla="*/ 0 w 1187"/>
                <a:gd name="T9" fmla="*/ 0 h 455"/>
                <a:gd name="T10" fmla="*/ 0 w 1187"/>
                <a:gd name="T11" fmla="*/ 0 h 455"/>
                <a:gd name="T12" fmla="*/ 0 w 1187"/>
                <a:gd name="T13" fmla="*/ 0 h 455"/>
                <a:gd name="T14" fmla="*/ 0 w 1187"/>
                <a:gd name="T15" fmla="*/ 0 h 455"/>
                <a:gd name="T16" fmla="*/ 0 w 1187"/>
                <a:gd name="T17" fmla="*/ 0 h 455"/>
                <a:gd name="T18" fmla="*/ 0 w 1187"/>
                <a:gd name="T19" fmla="*/ 0 h 455"/>
                <a:gd name="T20" fmla="*/ 0 w 1187"/>
                <a:gd name="T21" fmla="*/ 0 h 455"/>
                <a:gd name="T22" fmla="*/ 0 w 1187"/>
                <a:gd name="T23" fmla="*/ 0 h 455"/>
                <a:gd name="T24" fmla="*/ 0 w 1187"/>
                <a:gd name="T25" fmla="*/ 0 h 455"/>
                <a:gd name="T26" fmla="*/ 0 w 1187"/>
                <a:gd name="T27" fmla="*/ 0 h 455"/>
                <a:gd name="T28" fmla="*/ 0 w 1187"/>
                <a:gd name="T29" fmla="*/ 0 h 455"/>
                <a:gd name="T30" fmla="*/ 0 w 1187"/>
                <a:gd name="T31" fmla="*/ 0 h 455"/>
                <a:gd name="T32" fmla="*/ 0 w 1187"/>
                <a:gd name="T33" fmla="*/ 0 h 455"/>
                <a:gd name="T34" fmla="*/ 0 w 1187"/>
                <a:gd name="T35" fmla="*/ 0 h 455"/>
                <a:gd name="T36" fmla="*/ 0 w 1187"/>
                <a:gd name="T37" fmla="*/ 0 h 455"/>
                <a:gd name="T38" fmla="*/ 0 w 1187"/>
                <a:gd name="T39" fmla="*/ 0 h 455"/>
                <a:gd name="T40" fmla="*/ 0 w 1187"/>
                <a:gd name="T41" fmla="*/ 0 h 455"/>
                <a:gd name="T42" fmla="*/ 0 w 1187"/>
                <a:gd name="T43" fmla="*/ 0 h 455"/>
                <a:gd name="T44" fmla="*/ 0 w 1187"/>
                <a:gd name="T45" fmla="*/ 0 h 455"/>
                <a:gd name="T46" fmla="*/ 0 w 1187"/>
                <a:gd name="T47" fmla="*/ 0 h 455"/>
                <a:gd name="T48" fmla="*/ 0 w 1187"/>
                <a:gd name="T49" fmla="*/ 0 h 455"/>
                <a:gd name="T50" fmla="*/ 0 w 1187"/>
                <a:gd name="T51" fmla="*/ 0 h 455"/>
                <a:gd name="T52" fmla="*/ 0 w 1187"/>
                <a:gd name="T53" fmla="*/ 0 h 455"/>
                <a:gd name="T54" fmla="*/ 0 w 1187"/>
                <a:gd name="T55" fmla="*/ 0 h 455"/>
                <a:gd name="T56" fmla="*/ 0 w 1187"/>
                <a:gd name="T57" fmla="*/ 0 h 455"/>
                <a:gd name="T58" fmla="*/ 0 w 1187"/>
                <a:gd name="T59" fmla="*/ 0 h 455"/>
                <a:gd name="T60" fmla="*/ 0 w 1187"/>
                <a:gd name="T61" fmla="*/ 0 h 455"/>
                <a:gd name="T62" fmla="*/ 0 w 1187"/>
                <a:gd name="T63" fmla="*/ 0 h 455"/>
                <a:gd name="T64" fmla="*/ 0 w 1187"/>
                <a:gd name="T65" fmla="*/ 0 h 455"/>
                <a:gd name="T66" fmla="*/ 0 w 1187"/>
                <a:gd name="T67" fmla="*/ 0 h 455"/>
                <a:gd name="T68" fmla="*/ 0 w 1187"/>
                <a:gd name="T69" fmla="*/ 0 h 455"/>
                <a:gd name="T70" fmla="*/ 0 w 1187"/>
                <a:gd name="T71" fmla="*/ 0 h 4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87"/>
                <a:gd name="T109" fmla="*/ 0 h 455"/>
                <a:gd name="T110" fmla="*/ 1187 w 1187"/>
                <a:gd name="T111" fmla="*/ 455 h 4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87" h="455">
                  <a:moveTo>
                    <a:pt x="0" y="135"/>
                  </a:moveTo>
                  <a:lnTo>
                    <a:pt x="5" y="112"/>
                  </a:lnTo>
                  <a:lnTo>
                    <a:pt x="17" y="91"/>
                  </a:lnTo>
                  <a:lnTo>
                    <a:pt x="36" y="72"/>
                  </a:lnTo>
                  <a:lnTo>
                    <a:pt x="62" y="57"/>
                  </a:lnTo>
                  <a:lnTo>
                    <a:pt x="91" y="43"/>
                  </a:lnTo>
                  <a:lnTo>
                    <a:pt x="126" y="32"/>
                  </a:lnTo>
                  <a:lnTo>
                    <a:pt x="164" y="23"/>
                  </a:lnTo>
                  <a:lnTo>
                    <a:pt x="205" y="16"/>
                  </a:lnTo>
                  <a:lnTo>
                    <a:pt x="248" y="9"/>
                  </a:lnTo>
                  <a:lnTo>
                    <a:pt x="292" y="5"/>
                  </a:lnTo>
                  <a:lnTo>
                    <a:pt x="337" y="2"/>
                  </a:lnTo>
                  <a:lnTo>
                    <a:pt x="382" y="0"/>
                  </a:lnTo>
                  <a:lnTo>
                    <a:pt x="425" y="0"/>
                  </a:lnTo>
                  <a:lnTo>
                    <a:pt x="466" y="0"/>
                  </a:lnTo>
                  <a:lnTo>
                    <a:pt x="506" y="1"/>
                  </a:lnTo>
                  <a:lnTo>
                    <a:pt x="541" y="3"/>
                  </a:lnTo>
                  <a:lnTo>
                    <a:pt x="579" y="6"/>
                  </a:lnTo>
                  <a:lnTo>
                    <a:pt x="616" y="9"/>
                  </a:lnTo>
                  <a:lnTo>
                    <a:pt x="654" y="12"/>
                  </a:lnTo>
                  <a:lnTo>
                    <a:pt x="690" y="16"/>
                  </a:lnTo>
                  <a:lnTo>
                    <a:pt x="726" y="20"/>
                  </a:lnTo>
                  <a:lnTo>
                    <a:pt x="760" y="24"/>
                  </a:lnTo>
                  <a:lnTo>
                    <a:pt x="794" y="29"/>
                  </a:lnTo>
                  <a:lnTo>
                    <a:pt x="829" y="34"/>
                  </a:lnTo>
                  <a:lnTo>
                    <a:pt x="862" y="40"/>
                  </a:lnTo>
                  <a:lnTo>
                    <a:pt x="896" y="48"/>
                  </a:lnTo>
                  <a:lnTo>
                    <a:pt x="928" y="56"/>
                  </a:lnTo>
                  <a:lnTo>
                    <a:pt x="960" y="64"/>
                  </a:lnTo>
                  <a:lnTo>
                    <a:pt x="993" y="73"/>
                  </a:lnTo>
                  <a:lnTo>
                    <a:pt x="1023" y="85"/>
                  </a:lnTo>
                  <a:lnTo>
                    <a:pt x="1053" y="96"/>
                  </a:lnTo>
                  <a:lnTo>
                    <a:pt x="1084" y="110"/>
                  </a:lnTo>
                  <a:lnTo>
                    <a:pt x="1103" y="120"/>
                  </a:lnTo>
                  <a:lnTo>
                    <a:pt x="1123" y="132"/>
                  </a:lnTo>
                  <a:lnTo>
                    <a:pt x="1141" y="148"/>
                  </a:lnTo>
                  <a:lnTo>
                    <a:pt x="1157" y="164"/>
                  </a:lnTo>
                  <a:lnTo>
                    <a:pt x="1170" y="181"/>
                  </a:lnTo>
                  <a:lnTo>
                    <a:pt x="1181" y="200"/>
                  </a:lnTo>
                  <a:lnTo>
                    <a:pt x="1187" y="218"/>
                  </a:lnTo>
                  <a:lnTo>
                    <a:pt x="1187" y="238"/>
                  </a:lnTo>
                  <a:lnTo>
                    <a:pt x="1180" y="276"/>
                  </a:lnTo>
                  <a:lnTo>
                    <a:pt x="1164" y="309"/>
                  </a:lnTo>
                  <a:lnTo>
                    <a:pt x="1142" y="338"/>
                  </a:lnTo>
                  <a:lnTo>
                    <a:pt x="1112" y="363"/>
                  </a:lnTo>
                  <a:lnTo>
                    <a:pt x="1079" y="385"/>
                  </a:lnTo>
                  <a:lnTo>
                    <a:pt x="1040" y="403"/>
                  </a:lnTo>
                  <a:lnTo>
                    <a:pt x="998" y="417"/>
                  </a:lnTo>
                  <a:lnTo>
                    <a:pt x="953" y="430"/>
                  </a:lnTo>
                  <a:lnTo>
                    <a:pt x="906" y="438"/>
                  </a:lnTo>
                  <a:lnTo>
                    <a:pt x="859" y="445"/>
                  </a:lnTo>
                  <a:lnTo>
                    <a:pt x="812" y="450"/>
                  </a:lnTo>
                  <a:lnTo>
                    <a:pt x="766" y="453"/>
                  </a:lnTo>
                  <a:lnTo>
                    <a:pt x="723" y="454"/>
                  </a:lnTo>
                  <a:lnTo>
                    <a:pt x="682" y="455"/>
                  </a:lnTo>
                  <a:lnTo>
                    <a:pt x="644" y="454"/>
                  </a:lnTo>
                  <a:lnTo>
                    <a:pt x="611" y="453"/>
                  </a:lnTo>
                  <a:lnTo>
                    <a:pt x="576" y="451"/>
                  </a:lnTo>
                  <a:lnTo>
                    <a:pt x="534" y="448"/>
                  </a:lnTo>
                  <a:lnTo>
                    <a:pt x="489" y="442"/>
                  </a:lnTo>
                  <a:lnTo>
                    <a:pt x="441" y="436"/>
                  </a:lnTo>
                  <a:lnTo>
                    <a:pt x="390" y="426"/>
                  </a:lnTo>
                  <a:lnTo>
                    <a:pt x="338" y="414"/>
                  </a:lnTo>
                  <a:lnTo>
                    <a:pt x="286" y="401"/>
                  </a:lnTo>
                  <a:lnTo>
                    <a:pt x="235" y="384"/>
                  </a:lnTo>
                  <a:lnTo>
                    <a:pt x="187" y="364"/>
                  </a:lnTo>
                  <a:lnTo>
                    <a:pt x="142" y="343"/>
                  </a:lnTo>
                  <a:lnTo>
                    <a:pt x="101" y="317"/>
                  </a:lnTo>
                  <a:lnTo>
                    <a:pt x="66" y="288"/>
                  </a:lnTo>
                  <a:lnTo>
                    <a:pt x="36" y="256"/>
                  </a:lnTo>
                  <a:lnTo>
                    <a:pt x="15" y="219"/>
                  </a:lnTo>
                  <a:lnTo>
                    <a:pt x="3" y="179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91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7" name="Freeform 581"/>
            <p:cNvSpPr>
              <a:spLocks/>
            </p:cNvSpPr>
            <p:nvPr/>
          </p:nvSpPr>
          <p:spPr bwMode="auto">
            <a:xfrm>
              <a:off x="4122" y="3155"/>
              <a:ext cx="116" cy="35"/>
            </a:xfrm>
            <a:custGeom>
              <a:avLst/>
              <a:gdLst>
                <a:gd name="T0" fmla="*/ 0 w 1157"/>
                <a:gd name="T1" fmla="*/ 0 h 429"/>
                <a:gd name="T2" fmla="*/ 0 w 1157"/>
                <a:gd name="T3" fmla="*/ 0 h 429"/>
                <a:gd name="T4" fmla="*/ 0 w 1157"/>
                <a:gd name="T5" fmla="*/ 0 h 429"/>
                <a:gd name="T6" fmla="*/ 0 w 1157"/>
                <a:gd name="T7" fmla="*/ 0 h 429"/>
                <a:gd name="T8" fmla="*/ 0 w 1157"/>
                <a:gd name="T9" fmla="*/ 0 h 429"/>
                <a:gd name="T10" fmla="*/ 0 w 1157"/>
                <a:gd name="T11" fmla="*/ 0 h 429"/>
                <a:gd name="T12" fmla="*/ 0 w 1157"/>
                <a:gd name="T13" fmla="*/ 0 h 429"/>
                <a:gd name="T14" fmla="*/ 0 w 1157"/>
                <a:gd name="T15" fmla="*/ 0 h 429"/>
                <a:gd name="T16" fmla="*/ 0 w 1157"/>
                <a:gd name="T17" fmla="*/ 0 h 429"/>
                <a:gd name="T18" fmla="*/ 0 w 1157"/>
                <a:gd name="T19" fmla="*/ 0 h 429"/>
                <a:gd name="T20" fmla="*/ 0 w 1157"/>
                <a:gd name="T21" fmla="*/ 0 h 429"/>
                <a:gd name="T22" fmla="*/ 0 w 1157"/>
                <a:gd name="T23" fmla="*/ 0 h 429"/>
                <a:gd name="T24" fmla="*/ 0 w 1157"/>
                <a:gd name="T25" fmla="*/ 0 h 429"/>
                <a:gd name="T26" fmla="*/ 0 w 1157"/>
                <a:gd name="T27" fmla="*/ 0 h 429"/>
                <a:gd name="T28" fmla="*/ 0 w 1157"/>
                <a:gd name="T29" fmla="*/ 0 h 429"/>
                <a:gd name="T30" fmla="*/ 0 w 1157"/>
                <a:gd name="T31" fmla="*/ 0 h 429"/>
                <a:gd name="T32" fmla="*/ 0 w 1157"/>
                <a:gd name="T33" fmla="*/ 0 h 429"/>
                <a:gd name="T34" fmla="*/ 0 w 1157"/>
                <a:gd name="T35" fmla="*/ 0 h 429"/>
                <a:gd name="T36" fmla="*/ 0 w 1157"/>
                <a:gd name="T37" fmla="*/ 0 h 429"/>
                <a:gd name="T38" fmla="*/ 0 w 1157"/>
                <a:gd name="T39" fmla="*/ 0 h 429"/>
                <a:gd name="T40" fmla="*/ 0 w 1157"/>
                <a:gd name="T41" fmla="*/ 0 h 429"/>
                <a:gd name="T42" fmla="*/ 0 w 1157"/>
                <a:gd name="T43" fmla="*/ 0 h 429"/>
                <a:gd name="T44" fmla="*/ 0 w 1157"/>
                <a:gd name="T45" fmla="*/ 0 h 429"/>
                <a:gd name="T46" fmla="*/ 0 w 1157"/>
                <a:gd name="T47" fmla="*/ 0 h 429"/>
                <a:gd name="T48" fmla="*/ 0 w 1157"/>
                <a:gd name="T49" fmla="*/ 0 h 429"/>
                <a:gd name="T50" fmla="*/ 0 w 1157"/>
                <a:gd name="T51" fmla="*/ 0 h 429"/>
                <a:gd name="T52" fmla="*/ 0 w 1157"/>
                <a:gd name="T53" fmla="*/ 0 h 429"/>
                <a:gd name="T54" fmla="*/ 0 w 1157"/>
                <a:gd name="T55" fmla="*/ 0 h 429"/>
                <a:gd name="T56" fmla="*/ 0 w 1157"/>
                <a:gd name="T57" fmla="*/ 0 h 429"/>
                <a:gd name="T58" fmla="*/ 0 w 1157"/>
                <a:gd name="T59" fmla="*/ 0 h 429"/>
                <a:gd name="T60" fmla="*/ 0 w 1157"/>
                <a:gd name="T61" fmla="*/ 0 h 429"/>
                <a:gd name="T62" fmla="*/ 0 w 1157"/>
                <a:gd name="T63" fmla="*/ 0 h 429"/>
                <a:gd name="T64" fmla="*/ 0 w 1157"/>
                <a:gd name="T65" fmla="*/ 0 h 429"/>
                <a:gd name="T66" fmla="*/ 0 w 1157"/>
                <a:gd name="T67" fmla="*/ 0 h 429"/>
                <a:gd name="T68" fmla="*/ 0 w 1157"/>
                <a:gd name="T69" fmla="*/ 0 h 429"/>
                <a:gd name="T70" fmla="*/ 0 w 1157"/>
                <a:gd name="T71" fmla="*/ 0 h 4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57"/>
                <a:gd name="T109" fmla="*/ 0 h 429"/>
                <a:gd name="T110" fmla="*/ 1157 w 1157"/>
                <a:gd name="T111" fmla="*/ 429 h 4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57" h="429">
                  <a:moveTo>
                    <a:pt x="0" y="125"/>
                  </a:moveTo>
                  <a:lnTo>
                    <a:pt x="6" y="104"/>
                  </a:lnTo>
                  <a:lnTo>
                    <a:pt x="19" y="84"/>
                  </a:lnTo>
                  <a:lnTo>
                    <a:pt x="38" y="67"/>
                  </a:lnTo>
                  <a:lnTo>
                    <a:pt x="64" y="52"/>
                  </a:lnTo>
                  <a:lnTo>
                    <a:pt x="93" y="39"/>
                  </a:lnTo>
                  <a:lnTo>
                    <a:pt x="127" y="29"/>
                  </a:lnTo>
                  <a:lnTo>
                    <a:pt x="164" y="21"/>
                  </a:lnTo>
                  <a:lnTo>
                    <a:pt x="204" y="14"/>
                  </a:lnTo>
                  <a:lnTo>
                    <a:pt x="246" y="8"/>
                  </a:lnTo>
                  <a:lnTo>
                    <a:pt x="289" y="4"/>
                  </a:lnTo>
                  <a:lnTo>
                    <a:pt x="332" y="2"/>
                  </a:lnTo>
                  <a:lnTo>
                    <a:pt x="376" y="0"/>
                  </a:lnTo>
                  <a:lnTo>
                    <a:pt x="417" y="0"/>
                  </a:lnTo>
                  <a:lnTo>
                    <a:pt x="457" y="1"/>
                  </a:lnTo>
                  <a:lnTo>
                    <a:pt x="495" y="2"/>
                  </a:lnTo>
                  <a:lnTo>
                    <a:pt x="529" y="4"/>
                  </a:lnTo>
                  <a:lnTo>
                    <a:pt x="566" y="6"/>
                  </a:lnTo>
                  <a:lnTo>
                    <a:pt x="601" y="9"/>
                  </a:lnTo>
                  <a:lnTo>
                    <a:pt x="637" y="12"/>
                  </a:lnTo>
                  <a:lnTo>
                    <a:pt x="673" y="16"/>
                  </a:lnTo>
                  <a:lnTo>
                    <a:pt x="707" y="19"/>
                  </a:lnTo>
                  <a:lnTo>
                    <a:pt x="741" y="23"/>
                  </a:lnTo>
                  <a:lnTo>
                    <a:pt x="774" y="27"/>
                  </a:lnTo>
                  <a:lnTo>
                    <a:pt x="808" y="32"/>
                  </a:lnTo>
                  <a:lnTo>
                    <a:pt x="841" y="38"/>
                  </a:lnTo>
                  <a:lnTo>
                    <a:pt x="873" y="45"/>
                  </a:lnTo>
                  <a:lnTo>
                    <a:pt x="905" y="52"/>
                  </a:lnTo>
                  <a:lnTo>
                    <a:pt x="936" y="60"/>
                  </a:lnTo>
                  <a:lnTo>
                    <a:pt x="967" y="69"/>
                  </a:lnTo>
                  <a:lnTo>
                    <a:pt x="997" y="79"/>
                  </a:lnTo>
                  <a:lnTo>
                    <a:pt x="1026" y="90"/>
                  </a:lnTo>
                  <a:lnTo>
                    <a:pt x="1055" y="103"/>
                  </a:lnTo>
                  <a:lnTo>
                    <a:pt x="1074" y="112"/>
                  </a:lnTo>
                  <a:lnTo>
                    <a:pt x="1093" y="124"/>
                  </a:lnTo>
                  <a:lnTo>
                    <a:pt x="1111" y="138"/>
                  </a:lnTo>
                  <a:lnTo>
                    <a:pt x="1126" y="153"/>
                  </a:lnTo>
                  <a:lnTo>
                    <a:pt x="1139" y="170"/>
                  </a:lnTo>
                  <a:lnTo>
                    <a:pt x="1149" y="187"/>
                  </a:lnTo>
                  <a:lnTo>
                    <a:pt x="1155" y="205"/>
                  </a:lnTo>
                  <a:lnTo>
                    <a:pt x="1157" y="224"/>
                  </a:lnTo>
                  <a:lnTo>
                    <a:pt x="1150" y="258"/>
                  </a:lnTo>
                  <a:lnTo>
                    <a:pt x="1135" y="289"/>
                  </a:lnTo>
                  <a:lnTo>
                    <a:pt x="1113" y="316"/>
                  </a:lnTo>
                  <a:lnTo>
                    <a:pt x="1085" y="339"/>
                  </a:lnTo>
                  <a:lnTo>
                    <a:pt x="1052" y="359"/>
                  </a:lnTo>
                  <a:lnTo>
                    <a:pt x="1015" y="376"/>
                  </a:lnTo>
                  <a:lnTo>
                    <a:pt x="973" y="390"/>
                  </a:lnTo>
                  <a:lnTo>
                    <a:pt x="931" y="402"/>
                  </a:lnTo>
                  <a:lnTo>
                    <a:pt x="886" y="411"/>
                  </a:lnTo>
                  <a:lnTo>
                    <a:pt x="840" y="417"/>
                  </a:lnTo>
                  <a:lnTo>
                    <a:pt x="795" y="422"/>
                  </a:lnTo>
                  <a:lnTo>
                    <a:pt x="750" y="426"/>
                  </a:lnTo>
                  <a:lnTo>
                    <a:pt x="707" y="428"/>
                  </a:lnTo>
                  <a:lnTo>
                    <a:pt x="666" y="429"/>
                  </a:lnTo>
                  <a:lnTo>
                    <a:pt x="630" y="428"/>
                  </a:lnTo>
                  <a:lnTo>
                    <a:pt x="597" y="427"/>
                  </a:lnTo>
                  <a:lnTo>
                    <a:pt x="562" y="424"/>
                  </a:lnTo>
                  <a:lnTo>
                    <a:pt x="520" y="421"/>
                  </a:lnTo>
                  <a:lnTo>
                    <a:pt x="475" y="415"/>
                  </a:lnTo>
                  <a:lnTo>
                    <a:pt x="428" y="409"/>
                  </a:lnTo>
                  <a:lnTo>
                    <a:pt x="378" y="400"/>
                  </a:lnTo>
                  <a:lnTo>
                    <a:pt x="327" y="388"/>
                  </a:lnTo>
                  <a:lnTo>
                    <a:pt x="276" y="375"/>
                  </a:lnTo>
                  <a:lnTo>
                    <a:pt x="227" y="358"/>
                  </a:lnTo>
                  <a:lnTo>
                    <a:pt x="180" y="340"/>
                  </a:lnTo>
                  <a:lnTo>
                    <a:pt x="136" y="319"/>
                  </a:lnTo>
                  <a:lnTo>
                    <a:pt x="96" y="295"/>
                  </a:lnTo>
                  <a:lnTo>
                    <a:pt x="63" y="267"/>
                  </a:lnTo>
                  <a:lnTo>
                    <a:pt x="34" y="237"/>
                  </a:lnTo>
                  <a:lnTo>
                    <a:pt x="14" y="203"/>
                  </a:lnTo>
                  <a:lnTo>
                    <a:pt x="2" y="166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99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8" name="Freeform 582"/>
            <p:cNvSpPr>
              <a:spLocks/>
            </p:cNvSpPr>
            <p:nvPr/>
          </p:nvSpPr>
          <p:spPr bwMode="auto">
            <a:xfrm>
              <a:off x="4123" y="3155"/>
              <a:ext cx="113" cy="34"/>
            </a:xfrm>
            <a:custGeom>
              <a:avLst/>
              <a:gdLst>
                <a:gd name="T0" fmla="*/ 0 w 1123"/>
                <a:gd name="T1" fmla="*/ 0 h 405"/>
                <a:gd name="T2" fmla="*/ 0 w 1123"/>
                <a:gd name="T3" fmla="*/ 0 h 405"/>
                <a:gd name="T4" fmla="*/ 0 w 1123"/>
                <a:gd name="T5" fmla="*/ 0 h 405"/>
                <a:gd name="T6" fmla="*/ 0 w 1123"/>
                <a:gd name="T7" fmla="*/ 0 h 405"/>
                <a:gd name="T8" fmla="*/ 0 w 1123"/>
                <a:gd name="T9" fmla="*/ 0 h 405"/>
                <a:gd name="T10" fmla="*/ 0 w 1123"/>
                <a:gd name="T11" fmla="*/ 0 h 405"/>
                <a:gd name="T12" fmla="*/ 0 w 1123"/>
                <a:gd name="T13" fmla="*/ 0 h 405"/>
                <a:gd name="T14" fmla="*/ 0 w 1123"/>
                <a:gd name="T15" fmla="*/ 0 h 405"/>
                <a:gd name="T16" fmla="*/ 0 w 1123"/>
                <a:gd name="T17" fmla="*/ 0 h 405"/>
                <a:gd name="T18" fmla="*/ 0 w 1123"/>
                <a:gd name="T19" fmla="*/ 0 h 405"/>
                <a:gd name="T20" fmla="*/ 0 w 1123"/>
                <a:gd name="T21" fmla="*/ 0 h 405"/>
                <a:gd name="T22" fmla="*/ 0 w 1123"/>
                <a:gd name="T23" fmla="*/ 0 h 405"/>
                <a:gd name="T24" fmla="*/ 0 w 1123"/>
                <a:gd name="T25" fmla="*/ 0 h 405"/>
                <a:gd name="T26" fmla="*/ 0 w 1123"/>
                <a:gd name="T27" fmla="*/ 0 h 405"/>
                <a:gd name="T28" fmla="*/ 0 w 1123"/>
                <a:gd name="T29" fmla="*/ 0 h 405"/>
                <a:gd name="T30" fmla="*/ 0 w 1123"/>
                <a:gd name="T31" fmla="*/ 0 h 405"/>
                <a:gd name="T32" fmla="*/ 0 w 1123"/>
                <a:gd name="T33" fmla="*/ 0 h 405"/>
                <a:gd name="T34" fmla="*/ 0 w 1123"/>
                <a:gd name="T35" fmla="*/ 0 h 405"/>
                <a:gd name="T36" fmla="*/ 0 w 1123"/>
                <a:gd name="T37" fmla="*/ 0 h 405"/>
                <a:gd name="T38" fmla="*/ 0 w 1123"/>
                <a:gd name="T39" fmla="*/ 0 h 405"/>
                <a:gd name="T40" fmla="*/ 0 w 1123"/>
                <a:gd name="T41" fmla="*/ 0 h 405"/>
                <a:gd name="T42" fmla="*/ 0 w 1123"/>
                <a:gd name="T43" fmla="*/ 0 h 405"/>
                <a:gd name="T44" fmla="*/ 0 w 1123"/>
                <a:gd name="T45" fmla="*/ 0 h 405"/>
                <a:gd name="T46" fmla="*/ 0 w 1123"/>
                <a:gd name="T47" fmla="*/ 0 h 405"/>
                <a:gd name="T48" fmla="*/ 0 w 1123"/>
                <a:gd name="T49" fmla="*/ 0 h 405"/>
                <a:gd name="T50" fmla="*/ 0 w 1123"/>
                <a:gd name="T51" fmla="*/ 0 h 405"/>
                <a:gd name="T52" fmla="*/ 0 w 1123"/>
                <a:gd name="T53" fmla="*/ 0 h 405"/>
                <a:gd name="T54" fmla="*/ 0 w 1123"/>
                <a:gd name="T55" fmla="*/ 0 h 405"/>
                <a:gd name="T56" fmla="*/ 0 w 1123"/>
                <a:gd name="T57" fmla="*/ 0 h 405"/>
                <a:gd name="T58" fmla="*/ 0 w 1123"/>
                <a:gd name="T59" fmla="*/ 0 h 405"/>
                <a:gd name="T60" fmla="*/ 0 w 1123"/>
                <a:gd name="T61" fmla="*/ 0 h 405"/>
                <a:gd name="T62" fmla="*/ 0 w 1123"/>
                <a:gd name="T63" fmla="*/ 0 h 405"/>
                <a:gd name="T64" fmla="*/ 0 w 1123"/>
                <a:gd name="T65" fmla="*/ 0 h 405"/>
                <a:gd name="T66" fmla="*/ 0 w 1123"/>
                <a:gd name="T67" fmla="*/ 0 h 405"/>
                <a:gd name="T68" fmla="*/ 0 w 1123"/>
                <a:gd name="T69" fmla="*/ 0 h 405"/>
                <a:gd name="T70" fmla="*/ 0 w 1123"/>
                <a:gd name="T71" fmla="*/ 0 h 4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3"/>
                <a:gd name="T109" fmla="*/ 0 h 405"/>
                <a:gd name="T110" fmla="*/ 1123 w 1123"/>
                <a:gd name="T111" fmla="*/ 405 h 4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3" h="405">
                  <a:moveTo>
                    <a:pt x="0" y="114"/>
                  </a:moveTo>
                  <a:lnTo>
                    <a:pt x="6" y="94"/>
                  </a:lnTo>
                  <a:lnTo>
                    <a:pt x="19" y="77"/>
                  </a:lnTo>
                  <a:lnTo>
                    <a:pt x="39" y="62"/>
                  </a:lnTo>
                  <a:lnTo>
                    <a:pt x="63" y="49"/>
                  </a:lnTo>
                  <a:lnTo>
                    <a:pt x="92" y="37"/>
                  </a:lnTo>
                  <a:lnTo>
                    <a:pt x="125" y="27"/>
                  </a:lnTo>
                  <a:lnTo>
                    <a:pt x="162" y="20"/>
                  </a:lnTo>
                  <a:lnTo>
                    <a:pt x="200" y="14"/>
                  </a:lnTo>
                  <a:lnTo>
                    <a:pt x="241" y="8"/>
                  </a:lnTo>
                  <a:lnTo>
                    <a:pt x="283" y="4"/>
                  </a:lnTo>
                  <a:lnTo>
                    <a:pt x="324" y="2"/>
                  </a:lnTo>
                  <a:lnTo>
                    <a:pt x="366" y="0"/>
                  </a:lnTo>
                  <a:lnTo>
                    <a:pt x="405" y="0"/>
                  </a:lnTo>
                  <a:lnTo>
                    <a:pt x="444" y="0"/>
                  </a:lnTo>
                  <a:lnTo>
                    <a:pt x="480" y="1"/>
                  </a:lnTo>
                  <a:lnTo>
                    <a:pt x="512" y="3"/>
                  </a:lnTo>
                  <a:lnTo>
                    <a:pt x="547" y="5"/>
                  </a:lnTo>
                  <a:lnTo>
                    <a:pt x="581" y="8"/>
                  </a:lnTo>
                  <a:lnTo>
                    <a:pt x="616" y="11"/>
                  </a:lnTo>
                  <a:lnTo>
                    <a:pt x="649" y="15"/>
                  </a:lnTo>
                  <a:lnTo>
                    <a:pt x="684" y="18"/>
                  </a:lnTo>
                  <a:lnTo>
                    <a:pt x="718" y="22"/>
                  </a:lnTo>
                  <a:lnTo>
                    <a:pt x="750" y="26"/>
                  </a:lnTo>
                  <a:lnTo>
                    <a:pt x="783" y="31"/>
                  </a:lnTo>
                  <a:lnTo>
                    <a:pt x="815" y="36"/>
                  </a:lnTo>
                  <a:lnTo>
                    <a:pt x="847" y="43"/>
                  </a:lnTo>
                  <a:lnTo>
                    <a:pt x="878" y="50"/>
                  </a:lnTo>
                  <a:lnTo>
                    <a:pt x="909" y="57"/>
                  </a:lnTo>
                  <a:lnTo>
                    <a:pt x="939" y="66"/>
                  </a:lnTo>
                  <a:lnTo>
                    <a:pt x="968" y="76"/>
                  </a:lnTo>
                  <a:lnTo>
                    <a:pt x="996" y="86"/>
                  </a:lnTo>
                  <a:lnTo>
                    <a:pt x="1023" y="97"/>
                  </a:lnTo>
                  <a:lnTo>
                    <a:pt x="1042" y="106"/>
                  </a:lnTo>
                  <a:lnTo>
                    <a:pt x="1060" y="117"/>
                  </a:lnTo>
                  <a:lnTo>
                    <a:pt x="1077" y="131"/>
                  </a:lnTo>
                  <a:lnTo>
                    <a:pt x="1093" y="145"/>
                  </a:lnTo>
                  <a:lnTo>
                    <a:pt x="1106" y="161"/>
                  </a:lnTo>
                  <a:lnTo>
                    <a:pt x="1115" y="177"/>
                  </a:lnTo>
                  <a:lnTo>
                    <a:pt x="1121" y="195"/>
                  </a:lnTo>
                  <a:lnTo>
                    <a:pt x="1123" y="211"/>
                  </a:lnTo>
                  <a:lnTo>
                    <a:pt x="1116" y="242"/>
                  </a:lnTo>
                  <a:lnTo>
                    <a:pt x="1102" y="270"/>
                  </a:lnTo>
                  <a:lnTo>
                    <a:pt x="1080" y="294"/>
                  </a:lnTo>
                  <a:lnTo>
                    <a:pt x="1054" y="316"/>
                  </a:lnTo>
                  <a:lnTo>
                    <a:pt x="1022" y="334"/>
                  </a:lnTo>
                  <a:lnTo>
                    <a:pt x="986" y="350"/>
                  </a:lnTo>
                  <a:lnTo>
                    <a:pt x="947" y="363"/>
                  </a:lnTo>
                  <a:lnTo>
                    <a:pt x="905" y="375"/>
                  </a:lnTo>
                  <a:lnTo>
                    <a:pt x="861" y="384"/>
                  </a:lnTo>
                  <a:lnTo>
                    <a:pt x="817" y="391"/>
                  </a:lnTo>
                  <a:lnTo>
                    <a:pt x="772" y="397"/>
                  </a:lnTo>
                  <a:lnTo>
                    <a:pt x="728" y="401"/>
                  </a:lnTo>
                  <a:lnTo>
                    <a:pt x="687" y="403"/>
                  </a:lnTo>
                  <a:lnTo>
                    <a:pt x="646" y="404"/>
                  </a:lnTo>
                  <a:lnTo>
                    <a:pt x="610" y="405"/>
                  </a:lnTo>
                  <a:lnTo>
                    <a:pt x="577" y="404"/>
                  </a:lnTo>
                  <a:lnTo>
                    <a:pt x="542" y="401"/>
                  </a:lnTo>
                  <a:lnTo>
                    <a:pt x="501" y="397"/>
                  </a:lnTo>
                  <a:lnTo>
                    <a:pt x="456" y="391"/>
                  </a:lnTo>
                  <a:lnTo>
                    <a:pt x="410" y="383"/>
                  </a:lnTo>
                  <a:lnTo>
                    <a:pt x="361" y="374"/>
                  </a:lnTo>
                  <a:lnTo>
                    <a:pt x="312" y="362"/>
                  </a:lnTo>
                  <a:lnTo>
                    <a:pt x="263" y="349"/>
                  </a:lnTo>
                  <a:lnTo>
                    <a:pt x="215" y="333"/>
                  </a:lnTo>
                  <a:lnTo>
                    <a:pt x="170" y="315"/>
                  </a:lnTo>
                  <a:lnTo>
                    <a:pt x="127" y="294"/>
                  </a:lnTo>
                  <a:lnTo>
                    <a:pt x="89" y="271"/>
                  </a:lnTo>
                  <a:lnTo>
                    <a:pt x="57" y="245"/>
                  </a:lnTo>
                  <a:lnTo>
                    <a:pt x="30" y="217"/>
                  </a:lnTo>
                  <a:lnTo>
                    <a:pt x="12" y="185"/>
                  </a:lnTo>
                  <a:lnTo>
                    <a:pt x="1" y="151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9BA3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89" name="Freeform 583"/>
            <p:cNvSpPr>
              <a:spLocks/>
            </p:cNvSpPr>
            <p:nvPr/>
          </p:nvSpPr>
          <p:spPr bwMode="auto">
            <a:xfrm>
              <a:off x="4125" y="3155"/>
              <a:ext cx="109" cy="31"/>
            </a:xfrm>
            <a:custGeom>
              <a:avLst/>
              <a:gdLst>
                <a:gd name="T0" fmla="*/ 0 w 1090"/>
                <a:gd name="T1" fmla="*/ 0 h 376"/>
                <a:gd name="T2" fmla="*/ 0 w 1090"/>
                <a:gd name="T3" fmla="*/ 0 h 376"/>
                <a:gd name="T4" fmla="*/ 0 w 1090"/>
                <a:gd name="T5" fmla="*/ 0 h 376"/>
                <a:gd name="T6" fmla="*/ 0 w 1090"/>
                <a:gd name="T7" fmla="*/ 0 h 376"/>
                <a:gd name="T8" fmla="*/ 0 w 1090"/>
                <a:gd name="T9" fmla="*/ 0 h 376"/>
                <a:gd name="T10" fmla="*/ 0 w 1090"/>
                <a:gd name="T11" fmla="*/ 0 h 376"/>
                <a:gd name="T12" fmla="*/ 0 w 1090"/>
                <a:gd name="T13" fmla="*/ 0 h 376"/>
                <a:gd name="T14" fmla="*/ 0 w 1090"/>
                <a:gd name="T15" fmla="*/ 0 h 376"/>
                <a:gd name="T16" fmla="*/ 0 w 1090"/>
                <a:gd name="T17" fmla="*/ 0 h 376"/>
                <a:gd name="T18" fmla="*/ 0 w 1090"/>
                <a:gd name="T19" fmla="*/ 0 h 376"/>
                <a:gd name="T20" fmla="*/ 0 w 1090"/>
                <a:gd name="T21" fmla="*/ 0 h 376"/>
                <a:gd name="T22" fmla="*/ 0 w 1090"/>
                <a:gd name="T23" fmla="*/ 0 h 376"/>
                <a:gd name="T24" fmla="*/ 0 w 1090"/>
                <a:gd name="T25" fmla="*/ 0 h 376"/>
                <a:gd name="T26" fmla="*/ 0 w 1090"/>
                <a:gd name="T27" fmla="*/ 0 h 376"/>
                <a:gd name="T28" fmla="*/ 0 w 1090"/>
                <a:gd name="T29" fmla="*/ 0 h 376"/>
                <a:gd name="T30" fmla="*/ 0 w 1090"/>
                <a:gd name="T31" fmla="*/ 0 h 376"/>
                <a:gd name="T32" fmla="*/ 0 w 1090"/>
                <a:gd name="T33" fmla="*/ 0 h 376"/>
                <a:gd name="T34" fmla="*/ 0 w 1090"/>
                <a:gd name="T35" fmla="*/ 0 h 376"/>
                <a:gd name="T36" fmla="*/ 0 w 1090"/>
                <a:gd name="T37" fmla="*/ 0 h 376"/>
                <a:gd name="T38" fmla="*/ 0 w 1090"/>
                <a:gd name="T39" fmla="*/ 0 h 376"/>
                <a:gd name="T40" fmla="*/ 0 w 1090"/>
                <a:gd name="T41" fmla="*/ 0 h 376"/>
                <a:gd name="T42" fmla="*/ 0 w 1090"/>
                <a:gd name="T43" fmla="*/ 0 h 376"/>
                <a:gd name="T44" fmla="*/ 0 w 1090"/>
                <a:gd name="T45" fmla="*/ 0 h 376"/>
                <a:gd name="T46" fmla="*/ 0 w 1090"/>
                <a:gd name="T47" fmla="*/ 0 h 376"/>
                <a:gd name="T48" fmla="*/ 0 w 1090"/>
                <a:gd name="T49" fmla="*/ 0 h 376"/>
                <a:gd name="T50" fmla="*/ 0 w 1090"/>
                <a:gd name="T51" fmla="*/ 0 h 376"/>
                <a:gd name="T52" fmla="*/ 0 w 1090"/>
                <a:gd name="T53" fmla="*/ 0 h 376"/>
                <a:gd name="T54" fmla="*/ 0 w 1090"/>
                <a:gd name="T55" fmla="*/ 0 h 376"/>
                <a:gd name="T56" fmla="*/ 0 w 1090"/>
                <a:gd name="T57" fmla="*/ 0 h 376"/>
                <a:gd name="T58" fmla="*/ 0 w 1090"/>
                <a:gd name="T59" fmla="*/ 0 h 376"/>
                <a:gd name="T60" fmla="*/ 0 w 1090"/>
                <a:gd name="T61" fmla="*/ 0 h 376"/>
                <a:gd name="T62" fmla="*/ 0 w 1090"/>
                <a:gd name="T63" fmla="*/ 0 h 376"/>
                <a:gd name="T64" fmla="*/ 0 w 1090"/>
                <a:gd name="T65" fmla="*/ 0 h 376"/>
                <a:gd name="T66" fmla="*/ 0 w 1090"/>
                <a:gd name="T67" fmla="*/ 0 h 376"/>
                <a:gd name="T68" fmla="*/ 0 w 1090"/>
                <a:gd name="T69" fmla="*/ 0 h 376"/>
                <a:gd name="T70" fmla="*/ 0 w 1090"/>
                <a:gd name="T71" fmla="*/ 0 h 3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0"/>
                <a:gd name="T109" fmla="*/ 0 h 376"/>
                <a:gd name="T110" fmla="*/ 1090 w 1090"/>
                <a:gd name="T111" fmla="*/ 376 h 3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0" h="376">
                  <a:moveTo>
                    <a:pt x="0" y="105"/>
                  </a:moveTo>
                  <a:lnTo>
                    <a:pt x="7" y="86"/>
                  </a:lnTo>
                  <a:lnTo>
                    <a:pt x="21" y="71"/>
                  </a:lnTo>
                  <a:lnTo>
                    <a:pt x="39" y="56"/>
                  </a:lnTo>
                  <a:lnTo>
                    <a:pt x="63" y="44"/>
                  </a:lnTo>
                  <a:lnTo>
                    <a:pt x="92" y="33"/>
                  </a:lnTo>
                  <a:lnTo>
                    <a:pt x="124" y="25"/>
                  </a:lnTo>
                  <a:lnTo>
                    <a:pt x="160" y="18"/>
                  </a:lnTo>
                  <a:lnTo>
                    <a:pt x="197" y="12"/>
                  </a:lnTo>
                  <a:lnTo>
                    <a:pt x="237" y="7"/>
                  </a:lnTo>
                  <a:lnTo>
                    <a:pt x="277" y="4"/>
                  </a:lnTo>
                  <a:lnTo>
                    <a:pt x="317" y="2"/>
                  </a:lnTo>
                  <a:lnTo>
                    <a:pt x="357" y="0"/>
                  </a:lnTo>
                  <a:lnTo>
                    <a:pt x="396" y="0"/>
                  </a:lnTo>
                  <a:lnTo>
                    <a:pt x="433" y="1"/>
                  </a:lnTo>
                  <a:lnTo>
                    <a:pt x="467" y="2"/>
                  </a:lnTo>
                  <a:lnTo>
                    <a:pt x="498" y="3"/>
                  </a:lnTo>
                  <a:lnTo>
                    <a:pt x="531" y="5"/>
                  </a:lnTo>
                  <a:lnTo>
                    <a:pt x="564" y="7"/>
                  </a:lnTo>
                  <a:lnTo>
                    <a:pt x="598" y="11"/>
                  </a:lnTo>
                  <a:lnTo>
                    <a:pt x="630" y="13"/>
                  </a:lnTo>
                  <a:lnTo>
                    <a:pt x="664" y="16"/>
                  </a:lnTo>
                  <a:lnTo>
                    <a:pt x="696" y="20"/>
                  </a:lnTo>
                  <a:lnTo>
                    <a:pt x="728" y="24"/>
                  </a:lnTo>
                  <a:lnTo>
                    <a:pt x="760" y="28"/>
                  </a:lnTo>
                  <a:lnTo>
                    <a:pt x="792" y="33"/>
                  </a:lnTo>
                  <a:lnTo>
                    <a:pt x="823" y="40"/>
                  </a:lnTo>
                  <a:lnTo>
                    <a:pt x="854" y="46"/>
                  </a:lnTo>
                  <a:lnTo>
                    <a:pt x="884" y="53"/>
                  </a:lnTo>
                  <a:lnTo>
                    <a:pt x="913" y="61"/>
                  </a:lnTo>
                  <a:lnTo>
                    <a:pt x="941" y="70"/>
                  </a:lnTo>
                  <a:lnTo>
                    <a:pt x="968" y="80"/>
                  </a:lnTo>
                  <a:lnTo>
                    <a:pt x="994" y="90"/>
                  </a:lnTo>
                  <a:lnTo>
                    <a:pt x="1011" y="99"/>
                  </a:lnTo>
                  <a:lnTo>
                    <a:pt x="1029" y="109"/>
                  </a:lnTo>
                  <a:lnTo>
                    <a:pt x="1045" y="121"/>
                  </a:lnTo>
                  <a:lnTo>
                    <a:pt x="1060" y="135"/>
                  </a:lnTo>
                  <a:lnTo>
                    <a:pt x="1072" y="149"/>
                  </a:lnTo>
                  <a:lnTo>
                    <a:pt x="1083" y="164"/>
                  </a:lnTo>
                  <a:lnTo>
                    <a:pt x="1088" y="179"/>
                  </a:lnTo>
                  <a:lnTo>
                    <a:pt x="1090" y="194"/>
                  </a:lnTo>
                  <a:lnTo>
                    <a:pt x="1083" y="222"/>
                  </a:lnTo>
                  <a:lnTo>
                    <a:pt x="1069" y="248"/>
                  </a:lnTo>
                  <a:lnTo>
                    <a:pt x="1049" y="270"/>
                  </a:lnTo>
                  <a:lnTo>
                    <a:pt x="1024" y="290"/>
                  </a:lnTo>
                  <a:lnTo>
                    <a:pt x="993" y="308"/>
                  </a:lnTo>
                  <a:lnTo>
                    <a:pt x="959" y="322"/>
                  </a:lnTo>
                  <a:lnTo>
                    <a:pt x="921" y="336"/>
                  </a:lnTo>
                  <a:lnTo>
                    <a:pt x="880" y="346"/>
                  </a:lnTo>
                  <a:lnTo>
                    <a:pt x="839" y="355"/>
                  </a:lnTo>
                  <a:lnTo>
                    <a:pt x="795" y="362"/>
                  </a:lnTo>
                  <a:lnTo>
                    <a:pt x="752" y="368"/>
                  </a:lnTo>
                  <a:lnTo>
                    <a:pt x="709" y="372"/>
                  </a:lnTo>
                  <a:lnTo>
                    <a:pt x="668" y="375"/>
                  </a:lnTo>
                  <a:lnTo>
                    <a:pt x="628" y="376"/>
                  </a:lnTo>
                  <a:lnTo>
                    <a:pt x="592" y="376"/>
                  </a:lnTo>
                  <a:lnTo>
                    <a:pt x="558" y="375"/>
                  </a:lnTo>
                  <a:lnTo>
                    <a:pt x="523" y="373"/>
                  </a:lnTo>
                  <a:lnTo>
                    <a:pt x="482" y="370"/>
                  </a:lnTo>
                  <a:lnTo>
                    <a:pt x="439" y="365"/>
                  </a:lnTo>
                  <a:lnTo>
                    <a:pt x="393" y="357"/>
                  </a:lnTo>
                  <a:lnTo>
                    <a:pt x="346" y="348"/>
                  </a:lnTo>
                  <a:lnTo>
                    <a:pt x="298" y="337"/>
                  </a:lnTo>
                  <a:lnTo>
                    <a:pt x="250" y="324"/>
                  </a:lnTo>
                  <a:lnTo>
                    <a:pt x="203" y="309"/>
                  </a:lnTo>
                  <a:lnTo>
                    <a:pt x="160" y="291"/>
                  </a:lnTo>
                  <a:lnTo>
                    <a:pt x="119" y="271"/>
                  </a:lnTo>
                  <a:lnTo>
                    <a:pt x="84" y="250"/>
                  </a:lnTo>
                  <a:lnTo>
                    <a:pt x="52" y="226"/>
                  </a:lnTo>
                  <a:lnTo>
                    <a:pt x="28" y="199"/>
                  </a:lnTo>
                  <a:lnTo>
                    <a:pt x="10" y="170"/>
                  </a:lnTo>
                  <a:lnTo>
                    <a:pt x="0" y="139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9EA6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0" name="Freeform 584"/>
            <p:cNvSpPr>
              <a:spLocks/>
            </p:cNvSpPr>
            <p:nvPr/>
          </p:nvSpPr>
          <p:spPr bwMode="auto">
            <a:xfrm>
              <a:off x="4126" y="3155"/>
              <a:ext cx="105" cy="29"/>
            </a:xfrm>
            <a:custGeom>
              <a:avLst/>
              <a:gdLst>
                <a:gd name="T0" fmla="*/ 0 w 1054"/>
                <a:gd name="T1" fmla="*/ 0 h 350"/>
                <a:gd name="T2" fmla="*/ 0 w 1054"/>
                <a:gd name="T3" fmla="*/ 0 h 350"/>
                <a:gd name="T4" fmla="*/ 0 w 1054"/>
                <a:gd name="T5" fmla="*/ 0 h 350"/>
                <a:gd name="T6" fmla="*/ 0 w 1054"/>
                <a:gd name="T7" fmla="*/ 0 h 350"/>
                <a:gd name="T8" fmla="*/ 0 w 1054"/>
                <a:gd name="T9" fmla="*/ 0 h 350"/>
                <a:gd name="T10" fmla="*/ 0 w 1054"/>
                <a:gd name="T11" fmla="*/ 0 h 350"/>
                <a:gd name="T12" fmla="*/ 0 w 1054"/>
                <a:gd name="T13" fmla="*/ 0 h 350"/>
                <a:gd name="T14" fmla="*/ 0 w 1054"/>
                <a:gd name="T15" fmla="*/ 0 h 350"/>
                <a:gd name="T16" fmla="*/ 0 w 1054"/>
                <a:gd name="T17" fmla="*/ 0 h 350"/>
                <a:gd name="T18" fmla="*/ 0 w 1054"/>
                <a:gd name="T19" fmla="*/ 0 h 350"/>
                <a:gd name="T20" fmla="*/ 0 w 1054"/>
                <a:gd name="T21" fmla="*/ 0 h 350"/>
                <a:gd name="T22" fmla="*/ 0 w 1054"/>
                <a:gd name="T23" fmla="*/ 0 h 350"/>
                <a:gd name="T24" fmla="*/ 0 w 1054"/>
                <a:gd name="T25" fmla="*/ 0 h 350"/>
                <a:gd name="T26" fmla="*/ 0 w 1054"/>
                <a:gd name="T27" fmla="*/ 0 h 350"/>
                <a:gd name="T28" fmla="*/ 0 w 1054"/>
                <a:gd name="T29" fmla="*/ 0 h 350"/>
                <a:gd name="T30" fmla="*/ 0 w 1054"/>
                <a:gd name="T31" fmla="*/ 0 h 350"/>
                <a:gd name="T32" fmla="*/ 0 w 1054"/>
                <a:gd name="T33" fmla="*/ 0 h 350"/>
                <a:gd name="T34" fmla="*/ 0 w 1054"/>
                <a:gd name="T35" fmla="*/ 0 h 350"/>
                <a:gd name="T36" fmla="*/ 0 w 1054"/>
                <a:gd name="T37" fmla="*/ 0 h 350"/>
                <a:gd name="T38" fmla="*/ 0 w 1054"/>
                <a:gd name="T39" fmla="*/ 0 h 350"/>
                <a:gd name="T40" fmla="*/ 0 w 1054"/>
                <a:gd name="T41" fmla="*/ 0 h 350"/>
                <a:gd name="T42" fmla="*/ 0 w 1054"/>
                <a:gd name="T43" fmla="*/ 0 h 350"/>
                <a:gd name="T44" fmla="*/ 0 w 1054"/>
                <a:gd name="T45" fmla="*/ 0 h 350"/>
                <a:gd name="T46" fmla="*/ 0 w 1054"/>
                <a:gd name="T47" fmla="*/ 0 h 350"/>
                <a:gd name="T48" fmla="*/ 0 w 1054"/>
                <a:gd name="T49" fmla="*/ 0 h 350"/>
                <a:gd name="T50" fmla="*/ 0 w 1054"/>
                <a:gd name="T51" fmla="*/ 0 h 350"/>
                <a:gd name="T52" fmla="*/ 0 w 1054"/>
                <a:gd name="T53" fmla="*/ 0 h 350"/>
                <a:gd name="T54" fmla="*/ 0 w 1054"/>
                <a:gd name="T55" fmla="*/ 0 h 350"/>
                <a:gd name="T56" fmla="*/ 0 w 1054"/>
                <a:gd name="T57" fmla="*/ 0 h 350"/>
                <a:gd name="T58" fmla="*/ 0 w 1054"/>
                <a:gd name="T59" fmla="*/ 0 h 350"/>
                <a:gd name="T60" fmla="*/ 0 w 1054"/>
                <a:gd name="T61" fmla="*/ 0 h 350"/>
                <a:gd name="T62" fmla="*/ 0 w 1054"/>
                <a:gd name="T63" fmla="*/ 0 h 350"/>
                <a:gd name="T64" fmla="*/ 0 w 1054"/>
                <a:gd name="T65" fmla="*/ 0 h 350"/>
                <a:gd name="T66" fmla="*/ 0 w 1054"/>
                <a:gd name="T67" fmla="*/ 0 h 350"/>
                <a:gd name="T68" fmla="*/ 0 w 1054"/>
                <a:gd name="T69" fmla="*/ 0 h 350"/>
                <a:gd name="T70" fmla="*/ 0 w 1054"/>
                <a:gd name="T71" fmla="*/ 0 h 3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4"/>
                <a:gd name="T109" fmla="*/ 0 h 350"/>
                <a:gd name="T110" fmla="*/ 1054 w 1054"/>
                <a:gd name="T111" fmla="*/ 350 h 35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4" h="350">
                  <a:moveTo>
                    <a:pt x="1" y="94"/>
                  </a:moveTo>
                  <a:lnTo>
                    <a:pt x="9" y="78"/>
                  </a:lnTo>
                  <a:lnTo>
                    <a:pt x="22" y="63"/>
                  </a:lnTo>
                  <a:lnTo>
                    <a:pt x="40" y="51"/>
                  </a:lnTo>
                  <a:lnTo>
                    <a:pt x="64" y="41"/>
                  </a:lnTo>
                  <a:lnTo>
                    <a:pt x="92" y="31"/>
                  </a:lnTo>
                  <a:lnTo>
                    <a:pt x="123" y="23"/>
                  </a:lnTo>
                  <a:lnTo>
                    <a:pt x="158" y="17"/>
                  </a:lnTo>
                  <a:lnTo>
                    <a:pt x="195" y="11"/>
                  </a:lnTo>
                  <a:lnTo>
                    <a:pt x="232" y="7"/>
                  </a:lnTo>
                  <a:lnTo>
                    <a:pt x="272" y="4"/>
                  </a:lnTo>
                  <a:lnTo>
                    <a:pt x="310" y="2"/>
                  </a:lnTo>
                  <a:lnTo>
                    <a:pt x="348" y="0"/>
                  </a:lnTo>
                  <a:lnTo>
                    <a:pt x="386" y="0"/>
                  </a:lnTo>
                  <a:lnTo>
                    <a:pt x="420" y="0"/>
                  </a:lnTo>
                  <a:lnTo>
                    <a:pt x="453" y="1"/>
                  </a:lnTo>
                  <a:lnTo>
                    <a:pt x="482" y="2"/>
                  </a:lnTo>
                  <a:lnTo>
                    <a:pt x="514" y="4"/>
                  </a:lnTo>
                  <a:lnTo>
                    <a:pt x="545" y="6"/>
                  </a:lnTo>
                  <a:lnTo>
                    <a:pt x="578" y="10"/>
                  </a:lnTo>
                  <a:lnTo>
                    <a:pt x="609" y="12"/>
                  </a:lnTo>
                  <a:lnTo>
                    <a:pt x="642" y="15"/>
                  </a:lnTo>
                  <a:lnTo>
                    <a:pt x="674" y="19"/>
                  </a:lnTo>
                  <a:lnTo>
                    <a:pt x="705" y="22"/>
                  </a:lnTo>
                  <a:lnTo>
                    <a:pt x="737" y="27"/>
                  </a:lnTo>
                  <a:lnTo>
                    <a:pt x="768" y="32"/>
                  </a:lnTo>
                  <a:lnTo>
                    <a:pt x="799" y="37"/>
                  </a:lnTo>
                  <a:lnTo>
                    <a:pt x="829" y="44"/>
                  </a:lnTo>
                  <a:lnTo>
                    <a:pt x="858" y="50"/>
                  </a:lnTo>
                  <a:lnTo>
                    <a:pt x="887" y="57"/>
                  </a:lnTo>
                  <a:lnTo>
                    <a:pt x="914" y="65"/>
                  </a:lnTo>
                  <a:lnTo>
                    <a:pt x="941" y="75"/>
                  </a:lnTo>
                  <a:lnTo>
                    <a:pt x="965" y="84"/>
                  </a:lnTo>
                  <a:lnTo>
                    <a:pt x="981" y="92"/>
                  </a:lnTo>
                  <a:lnTo>
                    <a:pt x="998" y="102"/>
                  </a:lnTo>
                  <a:lnTo>
                    <a:pt x="1014" y="113"/>
                  </a:lnTo>
                  <a:lnTo>
                    <a:pt x="1028" y="125"/>
                  </a:lnTo>
                  <a:lnTo>
                    <a:pt x="1040" y="139"/>
                  </a:lnTo>
                  <a:lnTo>
                    <a:pt x="1048" y="152"/>
                  </a:lnTo>
                  <a:lnTo>
                    <a:pt x="1053" y="166"/>
                  </a:lnTo>
                  <a:lnTo>
                    <a:pt x="1054" y="180"/>
                  </a:lnTo>
                  <a:lnTo>
                    <a:pt x="1049" y="205"/>
                  </a:lnTo>
                  <a:lnTo>
                    <a:pt x="1037" y="228"/>
                  </a:lnTo>
                  <a:lnTo>
                    <a:pt x="1018" y="248"/>
                  </a:lnTo>
                  <a:lnTo>
                    <a:pt x="994" y="266"/>
                  </a:lnTo>
                  <a:lnTo>
                    <a:pt x="965" y="283"/>
                  </a:lnTo>
                  <a:lnTo>
                    <a:pt x="932" y="296"/>
                  </a:lnTo>
                  <a:lnTo>
                    <a:pt x="897" y="309"/>
                  </a:lnTo>
                  <a:lnTo>
                    <a:pt x="858" y="319"/>
                  </a:lnTo>
                  <a:lnTo>
                    <a:pt x="818" y="328"/>
                  </a:lnTo>
                  <a:lnTo>
                    <a:pt x="776" y="336"/>
                  </a:lnTo>
                  <a:lnTo>
                    <a:pt x="733" y="341"/>
                  </a:lnTo>
                  <a:lnTo>
                    <a:pt x="693" y="345"/>
                  </a:lnTo>
                  <a:lnTo>
                    <a:pt x="652" y="348"/>
                  </a:lnTo>
                  <a:lnTo>
                    <a:pt x="613" y="350"/>
                  </a:lnTo>
                  <a:lnTo>
                    <a:pt x="577" y="350"/>
                  </a:lnTo>
                  <a:lnTo>
                    <a:pt x="543" y="349"/>
                  </a:lnTo>
                  <a:lnTo>
                    <a:pt x="508" y="347"/>
                  </a:lnTo>
                  <a:lnTo>
                    <a:pt x="467" y="344"/>
                  </a:lnTo>
                  <a:lnTo>
                    <a:pt x="424" y="338"/>
                  </a:lnTo>
                  <a:lnTo>
                    <a:pt x="378" y="330"/>
                  </a:lnTo>
                  <a:lnTo>
                    <a:pt x="332" y="321"/>
                  </a:lnTo>
                  <a:lnTo>
                    <a:pt x="285" y="311"/>
                  </a:lnTo>
                  <a:lnTo>
                    <a:pt x="239" y="297"/>
                  </a:lnTo>
                  <a:lnTo>
                    <a:pt x="195" y="283"/>
                  </a:lnTo>
                  <a:lnTo>
                    <a:pt x="152" y="266"/>
                  </a:lnTo>
                  <a:lnTo>
                    <a:pt x="113" y="248"/>
                  </a:lnTo>
                  <a:lnTo>
                    <a:pt x="79" y="227"/>
                  </a:lnTo>
                  <a:lnTo>
                    <a:pt x="49" y="204"/>
                  </a:lnTo>
                  <a:lnTo>
                    <a:pt x="26" y="179"/>
                  </a:lnTo>
                  <a:lnTo>
                    <a:pt x="10" y="153"/>
                  </a:lnTo>
                  <a:lnTo>
                    <a:pt x="0" y="12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rgbClr val="A3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1" name="Freeform 585"/>
            <p:cNvSpPr>
              <a:spLocks/>
            </p:cNvSpPr>
            <p:nvPr/>
          </p:nvSpPr>
          <p:spPr bwMode="auto">
            <a:xfrm>
              <a:off x="4127" y="3155"/>
              <a:ext cx="103" cy="27"/>
            </a:xfrm>
            <a:custGeom>
              <a:avLst/>
              <a:gdLst>
                <a:gd name="T0" fmla="*/ 0 w 1022"/>
                <a:gd name="T1" fmla="*/ 0 h 323"/>
                <a:gd name="T2" fmla="*/ 0 w 1022"/>
                <a:gd name="T3" fmla="*/ 0 h 323"/>
                <a:gd name="T4" fmla="*/ 0 w 1022"/>
                <a:gd name="T5" fmla="*/ 0 h 323"/>
                <a:gd name="T6" fmla="*/ 0 w 1022"/>
                <a:gd name="T7" fmla="*/ 0 h 323"/>
                <a:gd name="T8" fmla="*/ 0 w 1022"/>
                <a:gd name="T9" fmla="*/ 0 h 323"/>
                <a:gd name="T10" fmla="*/ 0 w 1022"/>
                <a:gd name="T11" fmla="*/ 0 h 323"/>
                <a:gd name="T12" fmla="*/ 0 w 1022"/>
                <a:gd name="T13" fmla="*/ 0 h 323"/>
                <a:gd name="T14" fmla="*/ 0 w 1022"/>
                <a:gd name="T15" fmla="*/ 0 h 323"/>
                <a:gd name="T16" fmla="*/ 0 w 1022"/>
                <a:gd name="T17" fmla="*/ 0 h 323"/>
                <a:gd name="T18" fmla="*/ 0 w 1022"/>
                <a:gd name="T19" fmla="*/ 0 h 323"/>
                <a:gd name="T20" fmla="*/ 0 w 1022"/>
                <a:gd name="T21" fmla="*/ 0 h 323"/>
                <a:gd name="T22" fmla="*/ 0 w 1022"/>
                <a:gd name="T23" fmla="*/ 0 h 323"/>
                <a:gd name="T24" fmla="*/ 0 w 1022"/>
                <a:gd name="T25" fmla="*/ 0 h 323"/>
                <a:gd name="T26" fmla="*/ 0 w 1022"/>
                <a:gd name="T27" fmla="*/ 0 h 323"/>
                <a:gd name="T28" fmla="*/ 0 w 1022"/>
                <a:gd name="T29" fmla="*/ 0 h 323"/>
                <a:gd name="T30" fmla="*/ 0 w 1022"/>
                <a:gd name="T31" fmla="*/ 0 h 323"/>
                <a:gd name="T32" fmla="*/ 0 w 1022"/>
                <a:gd name="T33" fmla="*/ 0 h 323"/>
                <a:gd name="T34" fmla="*/ 0 w 1022"/>
                <a:gd name="T35" fmla="*/ 0 h 323"/>
                <a:gd name="T36" fmla="*/ 0 w 1022"/>
                <a:gd name="T37" fmla="*/ 0 h 323"/>
                <a:gd name="T38" fmla="*/ 0 w 1022"/>
                <a:gd name="T39" fmla="*/ 0 h 323"/>
                <a:gd name="T40" fmla="*/ 0 w 1022"/>
                <a:gd name="T41" fmla="*/ 0 h 323"/>
                <a:gd name="T42" fmla="*/ 0 w 1022"/>
                <a:gd name="T43" fmla="*/ 0 h 323"/>
                <a:gd name="T44" fmla="*/ 0 w 1022"/>
                <a:gd name="T45" fmla="*/ 0 h 323"/>
                <a:gd name="T46" fmla="*/ 0 w 1022"/>
                <a:gd name="T47" fmla="*/ 0 h 323"/>
                <a:gd name="T48" fmla="*/ 0 w 1022"/>
                <a:gd name="T49" fmla="*/ 0 h 323"/>
                <a:gd name="T50" fmla="*/ 0 w 1022"/>
                <a:gd name="T51" fmla="*/ 0 h 323"/>
                <a:gd name="T52" fmla="*/ 0 w 1022"/>
                <a:gd name="T53" fmla="*/ 0 h 323"/>
                <a:gd name="T54" fmla="*/ 0 w 1022"/>
                <a:gd name="T55" fmla="*/ 0 h 323"/>
                <a:gd name="T56" fmla="*/ 0 w 1022"/>
                <a:gd name="T57" fmla="*/ 0 h 323"/>
                <a:gd name="T58" fmla="*/ 0 w 1022"/>
                <a:gd name="T59" fmla="*/ 0 h 323"/>
                <a:gd name="T60" fmla="*/ 0 w 1022"/>
                <a:gd name="T61" fmla="*/ 0 h 323"/>
                <a:gd name="T62" fmla="*/ 0 w 1022"/>
                <a:gd name="T63" fmla="*/ 0 h 323"/>
                <a:gd name="T64" fmla="*/ 0 w 1022"/>
                <a:gd name="T65" fmla="*/ 0 h 323"/>
                <a:gd name="T66" fmla="*/ 0 w 1022"/>
                <a:gd name="T67" fmla="*/ 0 h 323"/>
                <a:gd name="T68" fmla="*/ 0 w 1022"/>
                <a:gd name="T69" fmla="*/ 0 h 323"/>
                <a:gd name="T70" fmla="*/ 0 w 1022"/>
                <a:gd name="T71" fmla="*/ 0 h 3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22"/>
                <a:gd name="T109" fmla="*/ 0 h 323"/>
                <a:gd name="T110" fmla="*/ 1022 w 1022"/>
                <a:gd name="T111" fmla="*/ 323 h 3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22" h="323">
                  <a:moveTo>
                    <a:pt x="2" y="82"/>
                  </a:moveTo>
                  <a:lnTo>
                    <a:pt x="10" y="68"/>
                  </a:lnTo>
                  <a:lnTo>
                    <a:pt x="23" y="55"/>
                  </a:lnTo>
                  <a:lnTo>
                    <a:pt x="42" y="44"/>
                  </a:lnTo>
                  <a:lnTo>
                    <a:pt x="66" y="33"/>
                  </a:lnTo>
                  <a:lnTo>
                    <a:pt x="92" y="25"/>
                  </a:lnTo>
                  <a:lnTo>
                    <a:pt x="123" y="19"/>
                  </a:lnTo>
                  <a:lnTo>
                    <a:pt x="156" y="13"/>
                  </a:lnTo>
                  <a:lnTo>
                    <a:pt x="192" y="9"/>
                  </a:lnTo>
                  <a:lnTo>
                    <a:pt x="228" y="4"/>
                  </a:lnTo>
                  <a:lnTo>
                    <a:pt x="265" y="2"/>
                  </a:lnTo>
                  <a:lnTo>
                    <a:pt x="303" y="0"/>
                  </a:lnTo>
                  <a:lnTo>
                    <a:pt x="339" y="0"/>
                  </a:lnTo>
                  <a:lnTo>
                    <a:pt x="374" y="0"/>
                  </a:lnTo>
                  <a:lnTo>
                    <a:pt x="407" y="0"/>
                  </a:lnTo>
                  <a:lnTo>
                    <a:pt x="438" y="1"/>
                  </a:lnTo>
                  <a:lnTo>
                    <a:pt x="465" y="3"/>
                  </a:lnTo>
                  <a:lnTo>
                    <a:pt x="495" y="4"/>
                  </a:lnTo>
                  <a:lnTo>
                    <a:pt x="526" y="6"/>
                  </a:lnTo>
                  <a:lnTo>
                    <a:pt x="557" y="9"/>
                  </a:lnTo>
                  <a:lnTo>
                    <a:pt x="588" y="12"/>
                  </a:lnTo>
                  <a:lnTo>
                    <a:pt x="620" y="15"/>
                  </a:lnTo>
                  <a:lnTo>
                    <a:pt x="651" y="18"/>
                  </a:lnTo>
                  <a:lnTo>
                    <a:pt x="682" y="22"/>
                  </a:lnTo>
                  <a:lnTo>
                    <a:pt x="713" y="26"/>
                  </a:lnTo>
                  <a:lnTo>
                    <a:pt x="744" y="30"/>
                  </a:lnTo>
                  <a:lnTo>
                    <a:pt x="774" y="35"/>
                  </a:lnTo>
                  <a:lnTo>
                    <a:pt x="803" y="42"/>
                  </a:lnTo>
                  <a:lnTo>
                    <a:pt x="831" y="48"/>
                  </a:lnTo>
                  <a:lnTo>
                    <a:pt x="858" y="55"/>
                  </a:lnTo>
                  <a:lnTo>
                    <a:pt x="885" y="62"/>
                  </a:lnTo>
                  <a:lnTo>
                    <a:pt x="909" y="71"/>
                  </a:lnTo>
                  <a:lnTo>
                    <a:pt x="933" y="80"/>
                  </a:lnTo>
                  <a:lnTo>
                    <a:pt x="949" y="86"/>
                  </a:lnTo>
                  <a:lnTo>
                    <a:pt x="964" y="94"/>
                  </a:lnTo>
                  <a:lnTo>
                    <a:pt x="980" y="105"/>
                  </a:lnTo>
                  <a:lnTo>
                    <a:pt x="995" y="115"/>
                  </a:lnTo>
                  <a:lnTo>
                    <a:pt x="1006" y="128"/>
                  </a:lnTo>
                  <a:lnTo>
                    <a:pt x="1015" y="140"/>
                  </a:lnTo>
                  <a:lnTo>
                    <a:pt x="1021" y="153"/>
                  </a:lnTo>
                  <a:lnTo>
                    <a:pt x="1022" y="166"/>
                  </a:lnTo>
                  <a:lnTo>
                    <a:pt x="1016" y="188"/>
                  </a:lnTo>
                  <a:lnTo>
                    <a:pt x="1004" y="207"/>
                  </a:lnTo>
                  <a:lnTo>
                    <a:pt x="986" y="225"/>
                  </a:lnTo>
                  <a:lnTo>
                    <a:pt x="963" y="241"/>
                  </a:lnTo>
                  <a:lnTo>
                    <a:pt x="935" y="256"/>
                  </a:lnTo>
                  <a:lnTo>
                    <a:pt x="903" y="269"/>
                  </a:lnTo>
                  <a:lnTo>
                    <a:pt x="869" y="281"/>
                  </a:lnTo>
                  <a:lnTo>
                    <a:pt x="831" y="291"/>
                  </a:lnTo>
                  <a:lnTo>
                    <a:pt x="792" y="300"/>
                  </a:lnTo>
                  <a:lnTo>
                    <a:pt x="752" y="308"/>
                  </a:lnTo>
                  <a:lnTo>
                    <a:pt x="711" y="313"/>
                  </a:lnTo>
                  <a:lnTo>
                    <a:pt x="671" y="318"/>
                  </a:lnTo>
                  <a:lnTo>
                    <a:pt x="631" y="321"/>
                  </a:lnTo>
                  <a:lnTo>
                    <a:pt x="593" y="322"/>
                  </a:lnTo>
                  <a:lnTo>
                    <a:pt x="557" y="323"/>
                  </a:lnTo>
                  <a:lnTo>
                    <a:pt x="523" y="322"/>
                  </a:lnTo>
                  <a:lnTo>
                    <a:pt x="487" y="320"/>
                  </a:lnTo>
                  <a:lnTo>
                    <a:pt x="448" y="317"/>
                  </a:lnTo>
                  <a:lnTo>
                    <a:pt x="405" y="311"/>
                  </a:lnTo>
                  <a:lnTo>
                    <a:pt x="360" y="304"/>
                  </a:lnTo>
                  <a:lnTo>
                    <a:pt x="315" y="294"/>
                  </a:lnTo>
                  <a:lnTo>
                    <a:pt x="269" y="284"/>
                  </a:lnTo>
                  <a:lnTo>
                    <a:pt x="224" y="271"/>
                  </a:lnTo>
                  <a:lnTo>
                    <a:pt x="182" y="257"/>
                  </a:lnTo>
                  <a:lnTo>
                    <a:pt x="141" y="240"/>
                  </a:lnTo>
                  <a:lnTo>
                    <a:pt x="103" y="223"/>
                  </a:lnTo>
                  <a:lnTo>
                    <a:pt x="70" y="203"/>
                  </a:lnTo>
                  <a:lnTo>
                    <a:pt x="42" y="182"/>
                  </a:lnTo>
                  <a:lnTo>
                    <a:pt x="21" y="160"/>
                  </a:lnTo>
                  <a:lnTo>
                    <a:pt x="6" y="136"/>
                  </a:lnTo>
                  <a:lnTo>
                    <a:pt x="0" y="110"/>
                  </a:lnTo>
                  <a:lnTo>
                    <a:pt x="2" y="82"/>
                  </a:lnTo>
                  <a:close/>
                </a:path>
              </a:pathLst>
            </a:custGeom>
            <a:solidFill>
              <a:srgbClr val="A8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2" name="Freeform 586"/>
            <p:cNvSpPr>
              <a:spLocks/>
            </p:cNvSpPr>
            <p:nvPr/>
          </p:nvSpPr>
          <p:spPr bwMode="auto">
            <a:xfrm>
              <a:off x="4129" y="3155"/>
              <a:ext cx="99" cy="25"/>
            </a:xfrm>
            <a:custGeom>
              <a:avLst/>
              <a:gdLst>
                <a:gd name="T0" fmla="*/ 0 w 988"/>
                <a:gd name="T1" fmla="*/ 0 h 299"/>
                <a:gd name="T2" fmla="*/ 0 w 988"/>
                <a:gd name="T3" fmla="*/ 0 h 299"/>
                <a:gd name="T4" fmla="*/ 0 w 988"/>
                <a:gd name="T5" fmla="*/ 0 h 299"/>
                <a:gd name="T6" fmla="*/ 0 w 988"/>
                <a:gd name="T7" fmla="*/ 0 h 299"/>
                <a:gd name="T8" fmla="*/ 0 w 988"/>
                <a:gd name="T9" fmla="*/ 0 h 299"/>
                <a:gd name="T10" fmla="*/ 0 w 988"/>
                <a:gd name="T11" fmla="*/ 0 h 299"/>
                <a:gd name="T12" fmla="*/ 0 w 988"/>
                <a:gd name="T13" fmla="*/ 0 h 299"/>
                <a:gd name="T14" fmla="*/ 0 w 988"/>
                <a:gd name="T15" fmla="*/ 0 h 299"/>
                <a:gd name="T16" fmla="*/ 0 w 988"/>
                <a:gd name="T17" fmla="*/ 0 h 299"/>
                <a:gd name="T18" fmla="*/ 0 w 988"/>
                <a:gd name="T19" fmla="*/ 0 h 299"/>
                <a:gd name="T20" fmla="*/ 0 w 988"/>
                <a:gd name="T21" fmla="*/ 0 h 299"/>
                <a:gd name="T22" fmla="*/ 0 w 988"/>
                <a:gd name="T23" fmla="*/ 0 h 299"/>
                <a:gd name="T24" fmla="*/ 0 w 988"/>
                <a:gd name="T25" fmla="*/ 0 h 299"/>
                <a:gd name="T26" fmla="*/ 0 w 988"/>
                <a:gd name="T27" fmla="*/ 0 h 299"/>
                <a:gd name="T28" fmla="*/ 0 w 988"/>
                <a:gd name="T29" fmla="*/ 0 h 299"/>
                <a:gd name="T30" fmla="*/ 0 w 988"/>
                <a:gd name="T31" fmla="*/ 0 h 299"/>
                <a:gd name="T32" fmla="*/ 0 w 988"/>
                <a:gd name="T33" fmla="*/ 0 h 299"/>
                <a:gd name="T34" fmla="*/ 0 w 988"/>
                <a:gd name="T35" fmla="*/ 0 h 299"/>
                <a:gd name="T36" fmla="*/ 0 w 988"/>
                <a:gd name="T37" fmla="*/ 0 h 299"/>
                <a:gd name="T38" fmla="*/ 0 w 988"/>
                <a:gd name="T39" fmla="*/ 0 h 299"/>
                <a:gd name="T40" fmla="*/ 0 w 988"/>
                <a:gd name="T41" fmla="*/ 0 h 299"/>
                <a:gd name="T42" fmla="*/ 0 w 988"/>
                <a:gd name="T43" fmla="*/ 0 h 299"/>
                <a:gd name="T44" fmla="*/ 0 w 988"/>
                <a:gd name="T45" fmla="*/ 0 h 299"/>
                <a:gd name="T46" fmla="*/ 0 w 988"/>
                <a:gd name="T47" fmla="*/ 0 h 299"/>
                <a:gd name="T48" fmla="*/ 0 w 988"/>
                <a:gd name="T49" fmla="*/ 0 h 299"/>
                <a:gd name="T50" fmla="*/ 0 w 988"/>
                <a:gd name="T51" fmla="*/ 0 h 299"/>
                <a:gd name="T52" fmla="*/ 0 w 988"/>
                <a:gd name="T53" fmla="*/ 0 h 299"/>
                <a:gd name="T54" fmla="*/ 0 w 988"/>
                <a:gd name="T55" fmla="*/ 0 h 299"/>
                <a:gd name="T56" fmla="*/ 0 w 988"/>
                <a:gd name="T57" fmla="*/ 0 h 299"/>
                <a:gd name="T58" fmla="*/ 0 w 988"/>
                <a:gd name="T59" fmla="*/ 0 h 299"/>
                <a:gd name="T60" fmla="*/ 0 w 988"/>
                <a:gd name="T61" fmla="*/ 0 h 299"/>
                <a:gd name="T62" fmla="*/ 0 w 988"/>
                <a:gd name="T63" fmla="*/ 0 h 299"/>
                <a:gd name="T64" fmla="*/ 0 w 988"/>
                <a:gd name="T65" fmla="*/ 0 h 299"/>
                <a:gd name="T66" fmla="*/ 0 w 988"/>
                <a:gd name="T67" fmla="*/ 0 h 299"/>
                <a:gd name="T68" fmla="*/ 0 w 988"/>
                <a:gd name="T69" fmla="*/ 0 h 299"/>
                <a:gd name="T70" fmla="*/ 0 w 988"/>
                <a:gd name="T71" fmla="*/ 0 h 2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8"/>
                <a:gd name="T109" fmla="*/ 0 h 299"/>
                <a:gd name="T110" fmla="*/ 988 w 988"/>
                <a:gd name="T111" fmla="*/ 299 h 2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8" h="299">
                  <a:moveTo>
                    <a:pt x="3" y="75"/>
                  </a:moveTo>
                  <a:lnTo>
                    <a:pt x="11" y="62"/>
                  </a:lnTo>
                  <a:lnTo>
                    <a:pt x="24" y="51"/>
                  </a:lnTo>
                  <a:lnTo>
                    <a:pt x="43" y="41"/>
                  </a:lnTo>
                  <a:lnTo>
                    <a:pt x="65" y="32"/>
                  </a:lnTo>
                  <a:lnTo>
                    <a:pt x="91" y="25"/>
                  </a:lnTo>
                  <a:lnTo>
                    <a:pt x="121" y="19"/>
                  </a:lnTo>
                  <a:lnTo>
                    <a:pt x="153" y="14"/>
                  </a:lnTo>
                  <a:lnTo>
                    <a:pt x="187" y="10"/>
                  </a:lnTo>
                  <a:lnTo>
                    <a:pt x="222" y="5"/>
                  </a:lnTo>
                  <a:lnTo>
                    <a:pt x="258" y="3"/>
                  </a:lnTo>
                  <a:lnTo>
                    <a:pt x="295" y="2"/>
                  </a:lnTo>
                  <a:lnTo>
                    <a:pt x="329" y="1"/>
                  </a:lnTo>
                  <a:lnTo>
                    <a:pt x="363" y="0"/>
                  </a:lnTo>
                  <a:lnTo>
                    <a:pt x="395" y="1"/>
                  </a:lnTo>
                  <a:lnTo>
                    <a:pt x="424" y="2"/>
                  </a:lnTo>
                  <a:lnTo>
                    <a:pt x="450" y="3"/>
                  </a:lnTo>
                  <a:lnTo>
                    <a:pt x="478" y="4"/>
                  </a:lnTo>
                  <a:lnTo>
                    <a:pt x="507" y="6"/>
                  </a:lnTo>
                  <a:lnTo>
                    <a:pt x="537" y="9"/>
                  </a:lnTo>
                  <a:lnTo>
                    <a:pt x="566" y="12"/>
                  </a:lnTo>
                  <a:lnTo>
                    <a:pt x="596" y="14"/>
                  </a:lnTo>
                  <a:lnTo>
                    <a:pt x="627" y="18"/>
                  </a:lnTo>
                  <a:lnTo>
                    <a:pt x="658" y="21"/>
                  </a:lnTo>
                  <a:lnTo>
                    <a:pt x="688" y="25"/>
                  </a:lnTo>
                  <a:lnTo>
                    <a:pt x="717" y="29"/>
                  </a:lnTo>
                  <a:lnTo>
                    <a:pt x="748" y="34"/>
                  </a:lnTo>
                  <a:lnTo>
                    <a:pt x="776" y="40"/>
                  </a:lnTo>
                  <a:lnTo>
                    <a:pt x="805" y="46"/>
                  </a:lnTo>
                  <a:lnTo>
                    <a:pt x="831" y="52"/>
                  </a:lnTo>
                  <a:lnTo>
                    <a:pt x="857" y="59"/>
                  </a:lnTo>
                  <a:lnTo>
                    <a:pt x="881" y="67"/>
                  </a:lnTo>
                  <a:lnTo>
                    <a:pt x="903" y="75"/>
                  </a:lnTo>
                  <a:lnTo>
                    <a:pt x="918" y="80"/>
                  </a:lnTo>
                  <a:lnTo>
                    <a:pt x="932" y="88"/>
                  </a:lnTo>
                  <a:lnTo>
                    <a:pt x="946" y="97"/>
                  </a:lnTo>
                  <a:lnTo>
                    <a:pt x="960" y="107"/>
                  </a:lnTo>
                  <a:lnTo>
                    <a:pt x="972" y="117"/>
                  </a:lnTo>
                  <a:lnTo>
                    <a:pt x="981" y="130"/>
                  </a:lnTo>
                  <a:lnTo>
                    <a:pt x="987" y="141"/>
                  </a:lnTo>
                  <a:lnTo>
                    <a:pt x="988" y="153"/>
                  </a:lnTo>
                  <a:lnTo>
                    <a:pt x="983" y="171"/>
                  </a:lnTo>
                  <a:lnTo>
                    <a:pt x="972" y="189"/>
                  </a:lnTo>
                  <a:lnTo>
                    <a:pt x="954" y="204"/>
                  </a:lnTo>
                  <a:lnTo>
                    <a:pt x="932" y="219"/>
                  </a:lnTo>
                  <a:lnTo>
                    <a:pt x="905" y="232"/>
                  </a:lnTo>
                  <a:lnTo>
                    <a:pt x="876" y="245"/>
                  </a:lnTo>
                  <a:lnTo>
                    <a:pt x="842" y="255"/>
                  </a:lnTo>
                  <a:lnTo>
                    <a:pt x="806" y="265"/>
                  </a:lnTo>
                  <a:lnTo>
                    <a:pt x="768" y="274"/>
                  </a:lnTo>
                  <a:lnTo>
                    <a:pt x="730" y="281"/>
                  </a:lnTo>
                  <a:lnTo>
                    <a:pt x="689" y="287"/>
                  </a:lnTo>
                  <a:lnTo>
                    <a:pt x="650" y="292"/>
                  </a:lnTo>
                  <a:lnTo>
                    <a:pt x="611" y="295"/>
                  </a:lnTo>
                  <a:lnTo>
                    <a:pt x="573" y="298"/>
                  </a:lnTo>
                  <a:lnTo>
                    <a:pt x="537" y="299"/>
                  </a:lnTo>
                  <a:lnTo>
                    <a:pt x="503" y="299"/>
                  </a:lnTo>
                  <a:lnTo>
                    <a:pt x="467" y="297"/>
                  </a:lnTo>
                  <a:lnTo>
                    <a:pt x="429" y="293"/>
                  </a:lnTo>
                  <a:lnTo>
                    <a:pt x="387" y="287"/>
                  </a:lnTo>
                  <a:lnTo>
                    <a:pt x="344" y="280"/>
                  </a:lnTo>
                  <a:lnTo>
                    <a:pt x="300" y="270"/>
                  </a:lnTo>
                  <a:lnTo>
                    <a:pt x="256" y="259"/>
                  </a:lnTo>
                  <a:lnTo>
                    <a:pt x="212" y="247"/>
                  </a:lnTo>
                  <a:lnTo>
                    <a:pt x="171" y="232"/>
                  </a:lnTo>
                  <a:lnTo>
                    <a:pt x="131" y="217"/>
                  </a:lnTo>
                  <a:lnTo>
                    <a:pt x="95" y="200"/>
                  </a:lnTo>
                  <a:lnTo>
                    <a:pt x="64" y="182"/>
                  </a:lnTo>
                  <a:lnTo>
                    <a:pt x="37" y="163"/>
                  </a:lnTo>
                  <a:lnTo>
                    <a:pt x="18" y="142"/>
                  </a:lnTo>
                  <a:lnTo>
                    <a:pt x="5" y="121"/>
                  </a:lnTo>
                  <a:lnTo>
                    <a:pt x="0" y="99"/>
                  </a:lnTo>
                  <a:lnTo>
                    <a:pt x="3" y="75"/>
                  </a:lnTo>
                  <a:close/>
                </a:path>
              </a:pathLst>
            </a:custGeom>
            <a:solidFill>
              <a:srgbClr val="AD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3" name="Freeform 587"/>
            <p:cNvSpPr>
              <a:spLocks/>
            </p:cNvSpPr>
            <p:nvPr/>
          </p:nvSpPr>
          <p:spPr bwMode="auto">
            <a:xfrm>
              <a:off x="4130" y="3156"/>
              <a:ext cx="96" cy="22"/>
            </a:xfrm>
            <a:custGeom>
              <a:avLst/>
              <a:gdLst>
                <a:gd name="T0" fmla="*/ 0 w 955"/>
                <a:gd name="T1" fmla="*/ 0 h 272"/>
                <a:gd name="T2" fmla="*/ 0 w 955"/>
                <a:gd name="T3" fmla="*/ 0 h 272"/>
                <a:gd name="T4" fmla="*/ 0 w 955"/>
                <a:gd name="T5" fmla="*/ 0 h 272"/>
                <a:gd name="T6" fmla="*/ 0 w 955"/>
                <a:gd name="T7" fmla="*/ 0 h 272"/>
                <a:gd name="T8" fmla="*/ 0 w 955"/>
                <a:gd name="T9" fmla="*/ 0 h 272"/>
                <a:gd name="T10" fmla="*/ 0 w 955"/>
                <a:gd name="T11" fmla="*/ 0 h 272"/>
                <a:gd name="T12" fmla="*/ 0 w 955"/>
                <a:gd name="T13" fmla="*/ 0 h 272"/>
                <a:gd name="T14" fmla="*/ 0 w 955"/>
                <a:gd name="T15" fmla="*/ 0 h 272"/>
                <a:gd name="T16" fmla="*/ 0 w 955"/>
                <a:gd name="T17" fmla="*/ 0 h 272"/>
                <a:gd name="T18" fmla="*/ 0 w 955"/>
                <a:gd name="T19" fmla="*/ 0 h 272"/>
                <a:gd name="T20" fmla="*/ 0 w 955"/>
                <a:gd name="T21" fmla="*/ 0 h 272"/>
                <a:gd name="T22" fmla="*/ 0 w 955"/>
                <a:gd name="T23" fmla="*/ 0 h 272"/>
                <a:gd name="T24" fmla="*/ 0 w 955"/>
                <a:gd name="T25" fmla="*/ 0 h 272"/>
                <a:gd name="T26" fmla="*/ 0 w 955"/>
                <a:gd name="T27" fmla="*/ 0 h 272"/>
                <a:gd name="T28" fmla="*/ 0 w 955"/>
                <a:gd name="T29" fmla="*/ 0 h 272"/>
                <a:gd name="T30" fmla="*/ 0 w 955"/>
                <a:gd name="T31" fmla="*/ 0 h 272"/>
                <a:gd name="T32" fmla="*/ 0 w 955"/>
                <a:gd name="T33" fmla="*/ 0 h 272"/>
                <a:gd name="T34" fmla="*/ 0 w 955"/>
                <a:gd name="T35" fmla="*/ 0 h 272"/>
                <a:gd name="T36" fmla="*/ 0 w 955"/>
                <a:gd name="T37" fmla="*/ 0 h 272"/>
                <a:gd name="T38" fmla="*/ 0 w 955"/>
                <a:gd name="T39" fmla="*/ 0 h 272"/>
                <a:gd name="T40" fmla="*/ 0 w 955"/>
                <a:gd name="T41" fmla="*/ 0 h 272"/>
                <a:gd name="T42" fmla="*/ 0 w 955"/>
                <a:gd name="T43" fmla="*/ 0 h 272"/>
                <a:gd name="T44" fmla="*/ 0 w 955"/>
                <a:gd name="T45" fmla="*/ 0 h 272"/>
                <a:gd name="T46" fmla="*/ 0 w 955"/>
                <a:gd name="T47" fmla="*/ 0 h 272"/>
                <a:gd name="T48" fmla="*/ 0 w 955"/>
                <a:gd name="T49" fmla="*/ 0 h 272"/>
                <a:gd name="T50" fmla="*/ 0 w 955"/>
                <a:gd name="T51" fmla="*/ 0 h 272"/>
                <a:gd name="T52" fmla="*/ 0 w 955"/>
                <a:gd name="T53" fmla="*/ 0 h 272"/>
                <a:gd name="T54" fmla="*/ 0 w 955"/>
                <a:gd name="T55" fmla="*/ 0 h 272"/>
                <a:gd name="T56" fmla="*/ 0 w 955"/>
                <a:gd name="T57" fmla="*/ 0 h 272"/>
                <a:gd name="T58" fmla="*/ 0 w 955"/>
                <a:gd name="T59" fmla="*/ 0 h 272"/>
                <a:gd name="T60" fmla="*/ 0 w 955"/>
                <a:gd name="T61" fmla="*/ 0 h 272"/>
                <a:gd name="T62" fmla="*/ 0 w 955"/>
                <a:gd name="T63" fmla="*/ 0 h 272"/>
                <a:gd name="T64" fmla="*/ 0 w 955"/>
                <a:gd name="T65" fmla="*/ 0 h 272"/>
                <a:gd name="T66" fmla="*/ 0 w 955"/>
                <a:gd name="T67" fmla="*/ 0 h 272"/>
                <a:gd name="T68" fmla="*/ 0 w 955"/>
                <a:gd name="T69" fmla="*/ 0 h 272"/>
                <a:gd name="T70" fmla="*/ 0 w 955"/>
                <a:gd name="T71" fmla="*/ 0 h 2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55"/>
                <a:gd name="T109" fmla="*/ 0 h 272"/>
                <a:gd name="T110" fmla="*/ 955 w 955"/>
                <a:gd name="T111" fmla="*/ 272 h 2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55" h="272">
                  <a:moveTo>
                    <a:pt x="5" y="65"/>
                  </a:moveTo>
                  <a:lnTo>
                    <a:pt x="13" y="53"/>
                  </a:lnTo>
                  <a:lnTo>
                    <a:pt x="27" y="43"/>
                  </a:lnTo>
                  <a:lnTo>
                    <a:pt x="44" y="35"/>
                  </a:lnTo>
                  <a:lnTo>
                    <a:pt x="66" y="27"/>
                  </a:lnTo>
                  <a:lnTo>
                    <a:pt x="93" y="21"/>
                  </a:lnTo>
                  <a:lnTo>
                    <a:pt x="121" y="15"/>
                  </a:lnTo>
                  <a:lnTo>
                    <a:pt x="152" y="11"/>
                  </a:lnTo>
                  <a:lnTo>
                    <a:pt x="185" y="8"/>
                  </a:lnTo>
                  <a:lnTo>
                    <a:pt x="219" y="5"/>
                  </a:lnTo>
                  <a:lnTo>
                    <a:pt x="253" y="2"/>
                  </a:lnTo>
                  <a:lnTo>
                    <a:pt x="288" y="1"/>
                  </a:lnTo>
                  <a:lnTo>
                    <a:pt x="321" y="1"/>
                  </a:lnTo>
                  <a:lnTo>
                    <a:pt x="354" y="0"/>
                  </a:lnTo>
                  <a:lnTo>
                    <a:pt x="384" y="1"/>
                  </a:lnTo>
                  <a:lnTo>
                    <a:pt x="412" y="1"/>
                  </a:lnTo>
                  <a:lnTo>
                    <a:pt x="437" y="2"/>
                  </a:lnTo>
                  <a:lnTo>
                    <a:pt x="464" y="3"/>
                  </a:lnTo>
                  <a:lnTo>
                    <a:pt x="491" y="6"/>
                  </a:lnTo>
                  <a:lnTo>
                    <a:pt x="519" y="7"/>
                  </a:lnTo>
                  <a:lnTo>
                    <a:pt x="548" y="9"/>
                  </a:lnTo>
                  <a:lnTo>
                    <a:pt x="577" y="12"/>
                  </a:lnTo>
                  <a:lnTo>
                    <a:pt x="608" y="15"/>
                  </a:lnTo>
                  <a:lnTo>
                    <a:pt x="637" y="18"/>
                  </a:lnTo>
                  <a:lnTo>
                    <a:pt x="667" y="22"/>
                  </a:lnTo>
                  <a:lnTo>
                    <a:pt x="696" y="26"/>
                  </a:lnTo>
                  <a:lnTo>
                    <a:pt x="725" y="30"/>
                  </a:lnTo>
                  <a:lnTo>
                    <a:pt x="753" y="36"/>
                  </a:lnTo>
                  <a:lnTo>
                    <a:pt x="780" y="41"/>
                  </a:lnTo>
                  <a:lnTo>
                    <a:pt x="806" y="47"/>
                  </a:lnTo>
                  <a:lnTo>
                    <a:pt x="829" y="53"/>
                  </a:lnTo>
                  <a:lnTo>
                    <a:pt x="853" y="59"/>
                  </a:lnTo>
                  <a:lnTo>
                    <a:pt x="873" y="67"/>
                  </a:lnTo>
                  <a:lnTo>
                    <a:pt x="887" y="72"/>
                  </a:lnTo>
                  <a:lnTo>
                    <a:pt x="902" y="79"/>
                  </a:lnTo>
                  <a:lnTo>
                    <a:pt x="916" y="87"/>
                  </a:lnTo>
                  <a:lnTo>
                    <a:pt x="929" y="97"/>
                  </a:lnTo>
                  <a:lnTo>
                    <a:pt x="940" y="107"/>
                  </a:lnTo>
                  <a:lnTo>
                    <a:pt x="949" y="117"/>
                  </a:lnTo>
                  <a:lnTo>
                    <a:pt x="954" y="128"/>
                  </a:lnTo>
                  <a:lnTo>
                    <a:pt x="955" y="138"/>
                  </a:lnTo>
                  <a:lnTo>
                    <a:pt x="951" y="153"/>
                  </a:lnTo>
                  <a:lnTo>
                    <a:pt x="940" y="167"/>
                  </a:lnTo>
                  <a:lnTo>
                    <a:pt x="925" y="180"/>
                  </a:lnTo>
                  <a:lnTo>
                    <a:pt x="904" y="193"/>
                  </a:lnTo>
                  <a:lnTo>
                    <a:pt x="879" y="205"/>
                  </a:lnTo>
                  <a:lnTo>
                    <a:pt x="850" y="216"/>
                  </a:lnTo>
                  <a:lnTo>
                    <a:pt x="818" y="226"/>
                  </a:lnTo>
                  <a:lnTo>
                    <a:pt x="784" y="235"/>
                  </a:lnTo>
                  <a:lnTo>
                    <a:pt x="748" y="245"/>
                  </a:lnTo>
                  <a:lnTo>
                    <a:pt x="711" y="252"/>
                  </a:lnTo>
                  <a:lnTo>
                    <a:pt x="672" y="258"/>
                  </a:lnTo>
                  <a:lnTo>
                    <a:pt x="634" y="263"/>
                  </a:lnTo>
                  <a:lnTo>
                    <a:pt x="596" y="267"/>
                  </a:lnTo>
                  <a:lnTo>
                    <a:pt x="558" y="270"/>
                  </a:lnTo>
                  <a:lnTo>
                    <a:pt x="521" y="272"/>
                  </a:lnTo>
                  <a:lnTo>
                    <a:pt x="488" y="272"/>
                  </a:lnTo>
                  <a:lnTo>
                    <a:pt x="452" y="270"/>
                  </a:lnTo>
                  <a:lnTo>
                    <a:pt x="414" y="265"/>
                  </a:lnTo>
                  <a:lnTo>
                    <a:pt x="372" y="259"/>
                  </a:lnTo>
                  <a:lnTo>
                    <a:pt x="329" y="252"/>
                  </a:lnTo>
                  <a:lnTo>
                    <a:pt x="287" y="243"/>
                  </a:lnTo>
                  <a:lnTo>
                    <a:pt x="243" y="231"/>
                  </a:lnTo>
                  <a:lnTo>
                    <a:pt x="201" y="220"/>
                  </a:lnTo>
                  <a:lnTo>
                    <a:pt x="161" y="206"/>
                  </a:lnTo>
                  <a:lnTo>
                    <a:pt x="123" y="192"/>
                  </a:lnTo>
                  <a:lnTo>
                    <a:pt x="90" y="176"/>
                  </a:lnTo>
                  <a:lnTo>
                    <a:pt x="59" y="160"/>
                  </a:lnTo>
                  <a:lnTo>
                    <a:pt x="35" y="142"/>
                  </a:lnTo>
                  <a:lnTo>
                    <a:pt x="16" y="124"/>
                  </a:lnTo>
                  <a:lnTo>
                    <a:pt x="4" y="104"/>
                  </a:lnTo>
                  <a:lnTo>
                    <a:pt x="0" y="84"/>
                  </a:lnTo>
                  <a:lnTo>
                    <a:pt x="5" y="65"/>
                  </a:lnTo>
                  <a:close/>
                </a:path>
              </a:pathLst>
            </a:custGeom>
            <a:solidFill>
              <a:srgbClr val="B2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4" name="Freeform 588"/>
            <p:cNvSpPr>
              <a:spLocks/>
            </p:cNvSpPr>
            <p:nvPr/>
          </p:nvSpPr>
          <p:spPr bwMode="auto">
            <a:xfrm>
              <a:off x="4132" y="3156"/>
              <a:ext cx="92" cy="20"/>
            </a:xfrm>
            <a:custGeom>
              <a:avLst/>
              <a:gdLst>
                <a:gd name="T0" fmla="*/ 0 w 920"/>
                <a:gd name="T1" fmla="*/ 0 h 245"/>
                <a:gd name="T2" fmla="*/ 0 w 920"/>
                <a:gd name="T3" fmla="*/ 0 h 245"/>
                <a:gd name="T4" fmla="*/ 0 w 920"/>
                <a:gd name="T5" fmla="*/ 0 h 245"/>
                <a:gd name="T6" fmla="*/ 0 w 920"/>
                <a:gd name="T7" fmla="*/ 0 h 245"/>
                <a:gd name="T8" fmla="*/ 0 w 920"/>
                <a:gd name="T9" fmla="*/ 0 h 245"/>
                <a:gd name="T10" fmla="*/ 0 w 920"/>
                <a:gd name="T11" fmla="*/ 0 h 245"/>
                <a:gd name="T12" fmla="*/ 0 w 920"/>
                <a:gd name="T13" fmla="*/ 0 h 245"/>
                <a:gd name="T14" fmla="*/ 0 w 920"/>
                <a:gd name="T15" fmla="*/ 0 h 245"/>
                <a:gd name="T16" fmla="*/ 0 w 920"/>
                <a:gd name="T17" fmla="*/ 0 h 245"/>
                <a:gd name="T18" fmla="*/ 0 w 920"/>
                <a:gd name="T19" fmla="*/ 0 h 245"/>
                <a:gd name="T20" fmla="*/ 0 w 920"/>
                <a:gd name="T21" fmla="*/ 0 h 245"/>
                <a:gd name="T22" fmla="*/ 0 w 920"/>
                <a:gd name="T23" fmla="*/ 0 h 245"/>
                <a:gd name="T24" fmla="*/ 0 w 920"/>
                <a:gd name="T25" fmla="*/ 0 h 245"/>
                <a:gd name="T26" fmla="*/ 0 w 920"/>
                <a:gd name="T27" fmla="*/ 0 h 245"/>
                <a:gd name="T28" fmla="*/ 0 w 920"/>
                <a:gd name="T29" fmla="*/ 0 h 245"/>
                <a:gd name="T30" fmla="*/ 0 w 920"/>
                <a:gd name="T31" fmla="*/ 0 h 245"/>
                <a:gd name="T32" fmla="*/ 0 w 920"/>
                <a:gd name="T33" fmla="*/ 0 h 245"/>
                <a:gd name="T34" fmla="*/ 0 w 920"/>
                <a:gd name="T35" fmla="*/ 0 h 245"/>
                <a:gd name="T36" fmla="*/ 0 w 920"/>
                <a:gd name="T37" fmla="*/ 0 h 245"/>
                <a:gd name="T38" fmla="*/ 0 w 920"/>
                <a:gd name="T39" fmla="*/ 0 h 245"/>
                <a:gd name="T40" fmla="*/ 0 w 920"/>
                <a:gd name="T41" fmla="*/ 0 h 245"/>
                <a:gd name="T42" fmla="*/ 0 w 920"/>
                <a:gd name="T43" fmla="*/ 0 h 245"/>
                <a:gd name="T44" fmla="*/ 0 w 920"/>
                <a:gd name="T45" fmla="*/ 0 h 245"/>
                <a:gd name="T46" fmla="*/ 0 w 920"/>
                <a:gd name="T47" fmla="*/ 0 h 245"/>
                <a:gd name="T48" fmla="*/ 0 w 920"/>
                <a:gd name="T49" fmla="*/ 0 h 245"/>
                <a:gd name="T50" fmla="*/ 0 w 920"/>
                <a:gd name="T51" fmla="*/ 0 h 245"/>
                <a:gd name="T52" fmla="*/ 0 w 920"/>
                <a:gd name="T53" fmla="*/ 0 h 245"/>
                <a:gd name="T54" fmla="*/ 0 w 920"/>
                <a:gd name="T55" fmla="*/ 0 h 245"/>
                <a:gd name="T56" fmla="*/ 0 w 920"/>
                <a:gd name="T57" fmla="*/ 0 h 245"/>
                <a:gd name="T58" fmla="*/ 0 w 920"/>
                <a:gd name="T59" fmla="*/ 0 h 245"/>
                <a:gd name="T60" fmla="*/ 0 w 920"/>
                <a:gd name="T61" fmla="*/ 0 h 245"/>
                <a:gd name="T62" fmla="*/ 0 w 920"/>
                <a:gd name="T63" fmla="*/ 0 h 245"/>
                <a:gd name="T64" fmla="*/ 0 w 920"/>
                <a:gd name="T65" fmla="*/ 0 h 245"/>
                <a:gd name="T66" fmla="*/ 0 w 920"/>
                <a:gd name="T67" fmla="*/ 0 h 245"/>
                <a:gd name="T68" fmla="*/ 0 w 920"/>
                <a:gd name="T69" fmla="*/ 0 h 245"/>
                <a:gd name="T70" fmla="*/ 0 w 920"/>
                <a:gd name="T71" fmla="*/ 0 h 2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0"/>
                <a:gd name="T109" fmla="*/ 0 h 245"/>
                <a:gd name="T110" fmla="*/ 920 w 920"/>
                <a:gd name="T111" fmla="*/ 245 h 2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0" h="245">
                  <a:moveTo>
                    <a:pt x="5" y="54"/>
                  </a:moveTo>
                  <a:lnTo>
                    <a:pt x="14" y="45"/>
                  </a:lnTo>
                  <a:lnTo>
                    <a:pt x="28" y="37"/>
                  </a:lnTo>
                  <a:lnTo>
                    <a:pt x="46" y="29"/>
                  </a:lnTo>
                  <a:lnTo>
                    <a:pt x="67" y="23"/>
                  </a:lnTo>
                  <a:lnTo>
                    <a:pt x="93" y="18"/>
                  </a:lnTo>
                  <a:lnTo>
                    <a:pt x="120" y="14"/>
                  </a:lnTo>
                  <a:lnTo>
                    <a:pt x="151" y="10"/>
                  </a:lnTo>
                  <a:lnTo>
                    <a:pt x="182" y="7"/>
                  </a:lnTo>
                  <a:lnTo>
                    <a:pt x="215" y="5"/>
                  </a:lnTo>
                  <a:lnTo>
                    <a:pt x="247" y="2"/>
                  </a:lnTo>
                  <a:lnTo>
                    <a:pt x="280" y="1"/>
                  </a:lnTo>
                  <a:lnTo>
                    <a:pt x="312" y="1"/>
                  </a:lnTo>
                  <a:lnTo>
                    <a:pt x="343" y="0"/>
                  </a:lnTo>
                  <a:lnTo>
                    <a:pt x="371" y="1"/>
                  </a:lnTo>
                  <a:lnTo>
                    <a:pt x="398" y="1"/>
                  </a:lnTo>
                  <a:lnTo>
                    <a:pt x="421" y="2"/>
                  </a:lnTo>
                  <a:lnTo>
                    <a:pt x="445" y="3"/>
                  </a:lnTo>
                  <a:lnTo>
                    <a:pt x="472" y="6"/>
                  </a:lnTo>
                  <a:lnTo>
                    <a:pt x="498" y="8"/>
                  </a:lnTo>
                  <a:lnTo>
                    <a:pt x="527" y="10"/>
                  </a:lnTo>
                  <a:lnTo>
                    <a:pt x="555" y="13"/>
                  </a:lnTo>
                  <a:lnTo>
                    <a:pt x="585" y="15"/>
                  </a:lnTo>
                  <a:lnTo>
                    <a:pt x="614" y="18"/>
                  </a:lnTo>
                  <a:lnTo>
                    <a:pt x="642" y="22"/>
                  </a:lnTo>
                  <a:lnTo>
                    <a:pt x="671" y="25"/>
                  </a:lnTo>
                  <a:lnTo>
                    <a:pt x="700" y="29"/>
                  </a:lnTo>
                  <a:lnTo>
                    <a:pt x="727" y="35"/>
                  </a:lnTo>
                  <a:lnTo>
                    <a:pt x="753" y="39"/>
                  </a:lnTo>
                  <a:lnTo>
                    <a:pt x="778" y="44"/>
                  </a:lnTo>
                  <a:lnTo>
                    <a:pt x="801" y="49"/>
                  </a:lnTo>
                  <a:lnTo>
                    <a:pt x="823" y="55"/>
                  </a:lnTo>
                  <a:lnTo>
                    <a:pt x="842" y="61"/>
                  </a:lnTo>
                  <a:lnTo>
                    <a:pt x="855" y="67"/>
                  </a:lnTo>
                  <a:lnTo>
                    <a:pt x="869" y="73"/>
                  </a:lnTo>
                  <a:lnTo>
                    <a:pt x="883" y="80"/>
                  </a:lnTo>
                  <a:lnTo>
                    <a:pt x="896" y="88"/>
                  </a:lnTo>
                  <a:lnTo>
                    <a:pt x="906" y="98"/>
                  </a:lnTo>
                  <a:lnTo>
                    <a:pt x="914" y="107"/>
                  </a:lnTo>
                  <a:lnTo>
                    <a:pt x="919" y="116"/>
                  </a:lnTo>
                  <a:lnTo>
                    <a:pt x="920" y="126"/>
                  </a:lnTo>
                  <a:lnTo>
                    <a:pt x="916" y="137"/>
                  </a:lnTo>
                  <a:lnTo>
                    <a:pt x="907" y="148"/>
                  </a:lnTo>
                  <a:lnTo>
                    <a:pt x="892" y="160"/>
                  </a:lnTo>
                  <a:lnTo>
                    <a:pt x="872" y="170"/>
                  </a:lnTo>
                  <a:lnTo>
                    <a:pt x="849" y="180"/>
                  </a:lnTo>
                  <a:lnTo>
                    <a:pt x="822" y="191"/>
                  </a:lnTo>
                  <a:lnTo>
                    <a:pt x="791" y="200"/>
                  </a:lnTo>
                  <a:lnTo>
                    <a:pt x="759" y="209"/>
                  </a:lnTo>
                  <a:lnTo>
                    <a:pt x="724" y="218"/>
                  </a:lnTo>
                  <a:lnTo>
                    <a:pt x="687" y="225"/>
                  </a:lnTo>
                  <a:lnTo>
                    <a:pt x="651" y="231"/>
                  </a:lnTo>
                  <a:lnTo>
                    <a:pt x="614" y="236"/>
                  </a:lnTo>
                  <a:lnTo>
                    <a:pt x="577" y="241"/>
                  </a:lnTo>
                  <a:lnTo>
                    <a:pt x="539" y="244"/>
                  </a:lnTo>
                  <a:lnTo>
                    <a:pt x="503" y="245"/>
                  </a:lnTo>
                  <a:lnTo>
                    <a:pt x="469" y="245"/>
                  </a:lnTo>
                  <a:lnTo>
                    <a:pt x="433" y="244"/>
                  </a:lnTo>
                  <a:lnTo>
                    <a:pt x="396" y="239"/>
                  </a:lnTo>
                  <a:lnTo>
                    <a:pt x="355" y="234"/>
                  </a:lnTo>
                  <a:lnTo>
                    <a:pt x="313" y="226"/>
                  </a:lnTo>
                  <a:lnTo>
                    <a:pt x="272" y="218"/>
                  </a:lnTo>
                  <a:lnTo>
                    <a:pt x="230" y="207"/>
                  </a:lnTo>
                  <a:lnTo>
                    <a:pt x="189" y="195"/>
                  </a:lnTo>
                  <a:lnTo>
                    <a:pt x="151" y="182"/>
                  </a:lnTo>
                  <a:lnTo>
                    <a:pt x="114" y="168"/>
                  </a:lnTo>
                  <a:lnTo>
                    <a:pt x="82" y="153"/>
                  </a:lnTo>
                  <a:lnTo>
                    <a:pt x="53" y="137"/>
                  </a:lnTo>
                  <a:lnTo>
                    <a:pt x="31" y="121"/>
                  </a:lnTo>
                  <a:lnTo>
                    <a:pt x="14" y="105"/>
                  </a:lnTo>
                  <a:lnTo>
                    <a:pt x="2" y="88"/>
                  </a:lnTo>
                  <a:lnTo>
                    <a:pt x="0" y="71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B5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5" name="Freeform 589"/>
            <p:cNvSpPr>
              <a:spLocks/>
            </p:cNvSpPr>
            <p:nvPr/>
          </p:nvSpPr>
          <p:spPr bwMode="auto">
            <a:xfrm>
              <a:off x="4133" y="3156"/>
              <a:ext cx="89" cy="18"/>
            </a:xfrm>
            <a:custGeom>
              <a:avLst/>
              <a:gdLst>
                <a:gd name="T0" fmla="*/ 0 w 891"/>
                <a:gd name="T1" fmla="*/ 0 h 220"/>
                <a:gd name="T2" fmla="*/ 0 w 891"/>
                <a:gd name="T3" fmla="*/ 0 h 220"/>
                <a:gd name="T4" fmla="*/ 0 w 891"/>
                <a:gd name="T5" fmla="*/ 0 h 220"/>
                <a:gd name="T6" fmla="*/ 0 w 891"/>
                <a:gd name="T7" fmla="*/ 0 h 220"/>
                <a:gd name="T8" fmla="*/ 0 w 891"/>
                <a:gd name="T9" fmla="*/ 0 h 220"/>
                <a:gd name="T10" fmla="*/ 0 w 891"/>
                <a:gd name="T11" fmla="*/ 0 h 220"/>
                <a:gd name="T12" fmla="*/ 0 w 891"/>
                <a:gd name="T13" fmla="*/ 0 h 220"/>
                <a:gd name="T14" fmla="*/ 0 w 891"/>
                <a:gd name="T15" fmla="*/ 0 h 220"/>
                <a:gd name="T16" fmla="*/ 0 w 891"/>
                <a:gd name="T17" fmla="*/ 0 h 220"/>
                <a:gd name="T18" fmla="*/ 0 w 891"/>
                <a:gd name="T19" fmla="*/ 0 h 220"/>
                <a:gd name="T20" fmla="*/ 0 w 891"/>
                <a:gd name="T21" fmla="*/ 0 h 220"/>
                <a:gd name="T22" fmla="*/ 0 w 891"/>
                <a:gd name="T23" fmla="*/ 0 h 220"/>
                <a:gd name="T24" fmla="*/ 0 w 891"/>
                <a:gd name="T25" fmla="*/ 0 h 220"/>
                <a:gd name="T26" fmla="*/ 0 w 891"/>
                <a:gd name="T27" fmla="*/ 0 h 220"/>
                <a:gd name="T28" fmla="*/ 0 w 891"/>
                <a:gd name="T29" fmla="*/ 0 h 220"/>
                <a:gd name="T30" fmla="*/ 0 w 891"/>
                <a:gd name="T31" fmla="*/ 0 h 220"/>
                <a:gd name="T32" fmla="*/ 0 w 891"/>
                <a:gd name="T33" fmla="*/ 0 h 220"/>
                <a:gd name="T34" fmla="*/ 0 w 891"/>
                <a:gd name="T35" fmla="*/ 0 h 220"/>
                <a:gd name="T36" fmla="*/ 0 w 891"/>
                <a:gd name="T37" fmla="*/ 0 h 220"/>
                <a:gd name="T38" fmla="*/ 0 w 891"/>
                <a:gd name="T39" fmla="*/ 0 h 220"/>
                <a:gd name="T40" fmla="*/ 0 w 891"/>
                <a:gd name="T41" fmla="*/ 0 h 220"/>
                <a:gd name="T42" fmla="*/ 0 w 891"/>
                <a:gd name="T43" fmla="*/ 0 h 220"/>
                <a:gd name="T44" fmla="*/ 0 w 891"/>
                <a:gd name="T45" fmla="*/ 0 h 220"/>
                <a:gd name="T46" fmla="*/ 0 w 891"/>
                <a:gd name="T47" fmla="*/ 0 h 220"/>
                <a:gd name="T48" fmla="*/ 0 w 891"/>
                <a:gd name="T49" fmla="*/ 0 h 220"/>
                <a:gd name="T50" fmla="*/ 0 w 891"/>
                <a:gd name="T51" fmla="*/ 0 h 220"/>
                <a:gd name="T52" fmla="*/ 0 w 891"/>
                <a:gd name="T53" fmla="*/ 0 h 220"/>
                <a:gd name="T54" fmla="*/ 0 w 891"/>
                <a:gd name="T55" fmla="*/ 0 h 220"/>
                <a:gd name="T56" fmla="*/ 0 w 891"/>
                <a:gd name="T57" fmla="*/ 0 h 220"/>
                <a:gd name="T58" fmla="*/ 0 w 891"/>
                <a:gd name="T59" fmla="*/ 0 h 220"/>
                <a:gd name="T60" fmla="*/ 0 w 891"/>
                <a:gd name="T61" fmla="*/ 0 h 220"/>
                <a:gd name="T62" fmla="*/ 0 w 891"/>
                <a:gd name="T63" fmla="*/ 0 h 220"/>
                <a:gd name="T64" fmla="*/ 0 w 891"/>
                <a:gd name="T65" fmla="*/ 0 h 220"/>
                <a:gd name="T66" fmla="*/ 0 w 891"/>
                <a:gd name="T67" fmla="*/ 0 h 220"/>
                <a:gd name="T68" fmla="*/ 0 w 891"/>
                <a:gd name="T69" fmla="*/ 0 h 220"/>
                <a:gd name="T70" fmla="*/ 0 w 891"/>
                <a:gd name="T71" fmla="*/ 0 h 2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91"/>
                <a:gd name="T109" fmla="*/ 0 h 220"/>
                <a:gd name="T110" fmla="*/ 891 w 891"/>
                <a:gd name="T111" fmla="*/ 220 h 2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91" h="220">
                  <a:moveTo>
                    <a:pt x="6" y="45"/>
                  </a:moveTo>
                  <a:lnTo>
                    <a:pt x="15" y="37"/>
                  </a:lnTo>
                  <a:lnTo>
                    <a:pt x="29" y="30"/>
                  </a:lnTo>
                  <a:lnTo>
                    <a:pt x="47" y="24"/>
                  </a:lnTo>
                  <a:lnTo>
                    <a:pt x="69" y="19"/>
                  </a:lnTo>
                  <a:lnTo>
                    <a:pt x="94" y="14"/>
                  </a:lnTo>
                  <a:lnTo>
                    <a:pt x="120" y="11"/>
                  </a:lnTo>
                  <a:lnTo>
                    <a:pt x="150" y="8"/>
                  </a:lnTo>
                  <a:lnTo>
                    <a:pt x="180" y="5"/>
                  </a:lnTo>
                  <a:lnTo>
                    <a:pt x="212" y="3"/>
                  </a:lnTo>
                  <a:lnTo>
                    <a:pt x="243" y="1"/>
                  </a:lnTo>
                  <a:lnTo>
                    <a:pt x="274" y="1"/>
                  </a:lnTo>
                  <a:lnTo>
                    <a:pt x="304" y="0"/>
                  </a:lnTo>
                  <a:lnTo>
                    <a:pt x="333" y="0"/>
                  </a:lnTo>
                  <a:lnTo>
                    <a:pt x="360" y="1"/>
                  </a:lnTo>
                  <a:lnTo>
                    <a:pt x="385" y="1"/>
                  </a:lnTo>
                  <a:lnTo>
                    <a:pt x="406" y="2"/>
                  </a:lnTo>
                  <a:lnTo>
                    <a:pt x="428" y="3"/>
                  </a:lnTo>
                  <a:lnTo>
                    <a:pt x="454" y="6"/>
                  </a:lnTo>
                  <a:lnTo>
                    <a:pt x="479" y="7"/>
                  </a:lnTo>
                  <a:lnTo>
                    <a:pt x="507" y="9"/>
                  </a:lnTo>
                  <a:lnTo>
                    <a:pt x="534" y="12"/>
                  </a:lnTo>
                  <a:lnTo>
                    <a:pt x="563" y="14"/>
                  </a:lnTo>
                  <a:lnTo>
                    <a:pt x="592" y="17"/>
                  </a:lnTo>
                  <a:lnTo>
                    <a:pt x="620" y="20"/>
                  </a:lnTo>
                  <a:lnTo>
                    <a:pt x="648" y="23"/>
                  </a:lnTo>
                  <a:lnTo>
                    <a:pt x="676" y="27"/>
                  </a:lnTo>
                  <a:lnTo>
                    <a:pt x="703" y="31"/>
                  </a:lnTo>
                  <a:lnTo>
                    <a:pt x="729" y="36"/>
                  </a:lnTo>
                  <a:lnTo>
                    <a:pt x="754" y="40"/>
                  </a:lnTo>
                  <a:lnTo>
                    <a:pt x="776" y="45"/>
                  </a:lnTo>
                  <a:lnTo>
                    <a:pt x="797" y="49"/>
                  </a:lnTo>
                  <a:lnTo>
                    <a:pt x="816" y="54"/>
                  </a:lnTo>
                  <a:lnTo>
                    <a:pt x="828" y="58"/>
                  </a:lnTo>
                  <a:lnTo>
                    <a:pt x="840" y="65"/>
                  </a:lnTo>
                  <a:lnTo>
                    <a:pt x="853" y="72"/>
                  </a:lnTo>
                  <a:lnTo>
                    <a:pt x="865" y="79"/>
                  </a:lnTo>
                  <a:lnTo>
                    <a:pt x="876" y="87"/>
                  </a:lnTo>
                  <a:lnTo>
                    <a:pt x="884" y="96"/>
                  </a:lnTo>
                  <a:lnTo>
                    <a:pt x="890" y="104"/>
                  </a:lnTo>
                  <a:lnTo>
                    <a:pt x="891" y="111"/>
                  </a:lnTo>
                  <a:lnTo>
                    <a:pt x="887" y="119"/>
                  </a:lnTo>
                  <a:lnTo>
                    <a:pt x="878" y="128"/>
                  </a:lnTo>
                  <a:lnTo>
                    <a:pt x="863" y="137"/>
                  </a:lnTo>
                  <a:lnTo>
                    <a:pt x="845" y="146"/>
                  </a:lnTo>
                  <a:lnTo>
                    <a:pt x="823" y="156"/>
                  </a:lnTo>
                  <a:lnTo>
                    <a:pt x="797" y="165"/>
                  </a:lnTo>
                  <a:lnTo>
                    <a:pt x="768" y="174"/>
                  </a:lnTo>
                  <a:lnTo>
                    <a:pt x="736" y="183"/>
                  </a:lnTo>
                  <a:lnTo>
                    <a:pt x="703" y="191"/>
                  </a:lnTo>
                  <a:lnTo>
                    <a:pt x="668" y="198"/>
                  </a:lnTo>
                  <a:lnTo>
                    <a:pt x="632" y="204"/>
                  </a:lnTo>
                  <a:lnTo>
                    <a:pt x="596" y="211"/>
                  </a:lnTo>
                  <a:lnTo>
                    <a:pt x="560" y="215"/>
                  </a:lnTo>
                  <a:lnTo>
                    <a:pt x="523" y="218"/>
                  </a:lnTo>
                  <a:lnTo>
                    <a:pt x="487" y="220"/>
                  </a:lnTo>
                  <a:lnTo>
                    <a:pt x="453" y="220"/>
                  </a:lnTo>
                  <a:lnTo>
                    <a:pt x="417" y="218"/>
                  </a:lnTo>
                  <a:lnTo>
                    <a:pt x="380" y="214"/>
                  </a:lnTo>
                  <a:lnTo>
                    <a:pt x="340" y="207"/>
                  </a:lnTo>
                  <a:lnTo>
                    <a:pt x="299" y="200"/>
                  </a:lnTo>
                  <a:lnTo>
                    <a:pt x="258" y="191"/>
                  </a:lnTo>
                  <a:lnTo>
                    <a:pt x="217" y="180"/>
                  </a:lnTo>
                  <a:lnTo>
                    <a:pt x="178" y="169"/>
                  </a:lnTo>
                  <a:lnTo>
                    <a:pt x="141" y="157"/>
                  </a:lnTo>
                  <a:lnTo>
                    <a:pt x="106" y="143"/>
                  </a:lnTo>
                  <a:lnTo>
                    <a:pt x="75" y="130"/>
                  </a:lnTo>
                  <a:lnTo>
                    <a:pt x="48" y="115"/>
                  </a:lnTo>
                  <a:lnTo>
                    <a:pt x="27" y="101"/>
                  </a:lnTo>
                  <a:lnTo>
                    <a:pt x="11" y="86"/>
                  </a:lnTo>
                  <a:lnTo>
                    <a:pt x="2" y="72"/>
                  </a:lnTo>
                  <a:lnTo>
                    <a:pt x="0" y="58"/>
                  </a:lnTo>
                  <a:lnTo>
                    <a:pt x="6" y="45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6" name="Freeform 590"/>
            <p:cNvSpPr>
              <a:spLocks/>
            </p:cNvSpPr>
            <p:nvPr/>
          </p:nvSpPr>
          <p:spPr bwMode="auto">
            <a:xfrm>
              <a:off x="4109" y="3195"/>
              <a:ext cx="142" cy="19"/>
            </a:xfrm>
            <a:custGeom>
              <a:avLst/>
              <a:gdLst>
                <a:gd name="T0" fmla="*/ 0 w 1419"/>
                <a:gd name="T1" fmla="*/ 0 h 219"/>
                <a:gd name="T2" fmla="*/ 0 w 1419"/>
                <a:gd name="T3" fmla="*/ 0 h 219"/>
                <a:gd name="T4" fmla="*/ 0 w 1419"/>
                <a:gd name="T5" fmla="*/ 0 h 219"/>
                <a:gd name="T6" fmla="*/ 0 w 1419"/>
                <a:gd name="T7" fmla="*/ 0 h 219"/>
                <a:gd name="T8" fmla="*/ 0 w 1419"/>
                <a:gd name="T9" fmla="*/ 0 h 219"/>
                <a:gd name="T10" fmla="*/ 0 w 1419"/>
                <a:gd name="T11" fmla="*/ 0 h 219"/>
                <a:gd name="T12" fmla="*/ 0 w 1419"/>
                <a:gd name="T13" fmla="*/ 0 h 219"/>
                <a:gd name="T14" fmla="*/ 0 w 1419"/>
                <a:gd name="T15" fmla="*/ 0 h 219"/>
                <a:gd name="T16" fmla="*/ 0 w 1419"/>
                <a:gd name="T17" fmla="*/ 0 h 219"/>
                <a:gd name="T18" fmla="*/ 0 w 1419"/>
                <a:gd name="T19" fmla="*/ 0 h 219"/>
                <a:gd name="T20" fmla="*/ 0 w 1419"/>
                <a:gd name="T21" fmla="*/ 0 h 219"/>
                <a:gd name="T22" fmla="*/ 0 w 1419"/>
                <a:gd name="T23" fmla="*/ 0 h 219"/>
                <a:gd name="T24" fmla="*/ 0 w 1419"/>
                <a:gd name="T25" fmla="*/ 0 h 219"/>
                <a:gd name="T26" fmla="*/ 0 w 1419"/>
                <a:gd name="T27" fmla="*/ 0 h 219"/>
                <a:gd name="T28" fmla="*/ 0 w 1419"/>
                <a:gd name="T29" fmla="*/ 0 h 219"/>
                <a:gd name="T30" fmla="*/ 0 w 1419"/>
                <a:gd name="T31" fmla="*/ 0 h 219"/>
                <a:gd name="T32" fmla="*/ 0 w 1419"/>
                <a:gd name="T33" fmla="*/ 0 h 219"/>
                <a:gd name="T34" fmla="*/ 0 w 1419"/>
                <a:gd name="T35" fmla="*/ 0 h 219"/>
                <a:gd name="T36" fmla="*/ 0 w 1419"/>
                <a:gd name="T37" fmla="*/ 0 h 219"/>
                <a:gd name="T38" fmla="*/ 0 w 1419"/>
                <a:gd name="T39" fmla="*/ 0 h 219"/>
                <a:gd name="T40" fmla="*/ 0 w 1419"/>
                <a:gd name="T41" fmla="*/ 0 h 219"/>
                <a:gd name="T42" fmla="*/ 0 w 1419"/>
                <a:gd name="T43" fmla="*/ 0 h 219"/>
                <a:gd name="T44" fmla="*/ 0 w 1419"/>
                <a:gd name="T45" fmla="*/ 0 h 219"/>
                <a:gd name="T46" fmla="*/ 0 w 1419"/>
                <a:gd name="T47" fmla="*/ 0 h 219"/>
                <a:gd name="T48" fmla="*/ 0 w 1419"/>
                <a:gd name="T49" fmla="*/ 0 h 219"/>
                <a:gd name="T50" fmla="*/ 0 w 1419"/>
                <a:gd name="T51" fmla="*/ 0 h 219"/>
                <a:gd name="T52" fmla="*/ 0 w 1419"/>
                <a:gd name="T53" fmla="*/ 0 h 219"/>
                <a:gd name="T54" fmla="*/ 0 w 1419"/>
                <a:gd name="T55" fmla="*/ 0 h 219"/>
                <a:gd name="T56" fmla="*/ 0 w 1419"/>
                <a:gd name="T57" fmla="*/ 0 h 219"/>
                <a:gd name="T58" fmla="*/ 0 w 1419"/>
                <a:gd name="T59" fmla="*/ 0 h 219"/>
                <a:gd name="T60" fmla="*/ 0 w 1419"/>
                <a:gd name="T61" fmla="*/ 0 h 219"/>
                <a:gd name="T62" fmla="*/ 0 w 1419"/>
                <a:gd name="T63" fmla="*/ 0 h 219"/>
                <a:gd name="T64" fmla="*/ 0 w 1419"/>
                <a:gd name="T65" fmla="*/ 0 h 219"/>
                <a:gd name="T66" fmla="*/ 0 w 1419"/>
                <a:gd name="T67" fmla="*/ 0 h 219"/>
                <a:gd name="T68" fmla="*/ 0 w 1419"/>
                <a:gd name="T69" fmla="*/ 0 h 219"/>
                <a:gd name="T70" fmla="*/ 0 w 1419"/>
                <a:gd name="T71" fmla="*/ 0 h 219"/>
                <a:gd name="T72" fmla="*/ 0 w 1419"/>
                <a:gd name="T73" fmla="*/ 0 h 219"/>
                <a:gd name="T74" fmla="*/ 0 w 1419"/>
                <a:gd name="T75" fmla="*/ 0 h 219"/>
                <a:gd name="T76" fmla="*/ 0 w 1419"/>
                <a:gd name="T77" fmla="*/ 0 h 219"/>
                <a:gd name="T78" fmla="*/ 0 w 1419"/>
                <a:gd name="T79" fmla="*/ 0 h 219"/>
                <a:gd name="T80" fmla="*/ 0 w 1419"/>
                <a:gd name="T81" fmla="*/ 0 h 219"/>
                <a:gd name="T82" fmla="*/ 0 w 1419"/>
                <a:gd name="T83" fmla="*/ 0 h 219"/>
                <a:gd name="T84" fmla="*/ 0 w 1419"/>
                <a:gd name="T85" fmla="*/ 0 h 219"/>
                <a:gd name="T86" fmla="*/ 0 w 1419"/>
                <a:gd name="T87" fmla="*/ 0 h 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9"/>
                <a:gd name="T133" fmla="*/ 0 h 219"/>
                <a:gd name="T134" fmla="*/ 1419 w 1419"/>
                <a:gd name="T135" fmla="*/ 219 h 2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9" h="219">
                  <a:moveTo>
                    <a:pt x="39" y="158"/>
                  </a:moveTo>
                  <a:lnTo>
                    <a:pt x="81" y="167"/>
                  </a:lnTo>
                  <a:lnTo>
                    <a:pt x="124" y="175"/>
                  </a:lnTo>
                  <a:lnTo>
                    <a:pt x="166" y="183"/>
                  </a:lnTo>
                  <a:lnTo>
                    <a:pt x="211" y="189"/>
                  </a:lnTo>
                  <a:lnTo>
                    <a:pt x="255" y="195"/>
                  </a:lnTo>
                  <a:lnTo>
                    <a:pt x="300" y="200"/>
                  </a:lnTo>
                  <a:lnTo>
                    <a:pt x="346" y="206"/>
                  </a:lnTo>
                  <a:lnTo>
                    <a:pt x="392" y="210"/>
                  </a:lnTo>
                  <a:lnTo>
                    <a:pt x="438" y="213"/>
                  </a:lnTo>
                  <a:lnTo>
                    <a:pt x="484" y="215"/>
                  </a:lnTo>
                  <a:lnTo>
                    <a:pt x="530" y="217"/>
                  </a:lnTo>
                  <a:lnTo>
                    <a:pt x="577" y="218"/>
                  </a:lnTo>
                  <a:lnTo>
                    <a:pt x="623" y="219"/>
                  </a:lnTo>
                  <a:lnTo>
                    <a:pt x="667" y="219"/>
                  </a:lnTo>
                  <a:lnTo>
                    <a:pt x="713" y="218"/>
                  </a:lnTo>
                  <a:lnTo>
                    <a:pt x="757" y="217"/>
                  </a:lnTo>
                  <a:lnTo>
                    <a:pt x="801" y="215"/>
                  </a:lnTo>
                  <a:lnTo>
                    <a:pt x="844" y="213"/>
                  </a:lnTo>
                  <a:lnTo>
                    <a:pt x="885" y="210"/>
                  </a:lnTo>
                  <a:lnTo>
                    <a:pt x="927" y="206"/>
                  </a:lnTo>
                  <a:lnTo>
                    <a:pt x="966" y="201"/>
                  </a:lnTo>
                  <a:lnTo>
                    <a:pt x="1005" y="196"/>
                  </a:lnTo>
                  <a:lnTo>
                    <a:pt x="1042" y="191"/>
                  </a:lnTo>
                  <a:lnTo>
                    <a:pt x="1079" y="185"/>
                  </a:lnTo>
                  <a:lnTo>
                    <a:pt x="1114" y="178"/>
                  </a:lnTo>
                  <a:lnTo>
                    <a:pt x="1146" y="170"/>
                  </a:lnTo>
                  <a:lnTo>
                    <a:pt x="1178" y="162"/>
                  </a:lnTo>
                  <a:lnTo>
                    <a:pt x="1206" y="154"/>
                  </a:lnTo>
                  <a:lnTo>
                    <a:pt x="1233" y="145"/>
                  </a:lnTo>
                  <a:lnTo>
                    <a:pt x="1259" y="134"/>
                  </a:lnTo>
                  <a:lnTo>
                    <a:pt x="1282" y="125"/>
                  </a:lnTo>
                  <a:lnTo>
                    <a:pt x="1303" y="114"/>
                  </a:lnTo>
                  <a:lnTo>
                    <a:pt x="1321" y="103"/>
                  </a:lnTo>
                  <a:lnTo>
                    <a:pt x="1338" y="92"/>
                  </a:lnTo>
                  <a:lnTo>
                    <a:pt x="1356" y="79"/>
                  </a:lnTo>
                  <a:lnTo>
                    <a:pt x="1373" y="65"/>
                  </a:lnTo>
                  <a:lnTo>
                    <a:pt x="1388" y="49"/>
                  </a:lnTo>
                  <a:lnTo>
                    <a:pt x="1401" y="34"/>
                  </a:lnTo>
                  <a:lnTo>
                    <a:pt x="1412" y="17"/>
                  </a:lnTo>
                  <a:lnTo>
                    <a:pt x="1419" y="0"/>
                  </a:lnTo>
                  <a:lnTo>
                    <a:pt x="1407" y="15"/>
                  </a:lnTo>
                  <a:lnTo>
                    <a:pt x="1393" y="29"/>
                  </a:lnTo>
                  <a:lnTo>
                    <a:pt x="1378" y="42"/>
                  </a:lnTo>
                  <a:lnTo>
                    <a:pt x="1362" y="53"/>
                  </a:lnTo>
                  <a:lnTo>
                    <a:pt x="1344" y="64"/>
                  </a:lnTo>
                  <a:lnTo>
                    <a:pt x="1326" y="72"/>
                  </a:lnTo>
                  <a:lnTo>
                    <a:pt x="1308" y="80"/>
                  </a:lnTo>
                  <a:lnTo>
                    <a:pt x="1288" y="87"/>
                  </a:lnTo>
                  <a:lnTo>
                    <a:pt x="1254" y="96"/>
                  </a:lnTo>
                  <a:lnTo>
                    <a:pt x="1217" y="104"/>
                  </a:lnTo>
                  <a:lnTo>
                    <a:pt x="1179" y="112"/>
                  </a:lnTo>
                  <a:lnTo>
                    <a:pt x="1139" y="120"/>
                  </a:lnTo>
                  <a:lnTo>
                    <a:pt x="1098" y="126"/>
                  </a:lnTo>
                  <a:lnTo>
                    <a:pt x="1056" y="131"/>
                  </a:lnTo>
                  <a:lnTo>
                    <a:pt x="1013" y="137"/>
                  </a:lnTo>
                  <a:lnTo>
                    <a:pt x="968" y="141"/>
                  </a:lnTo>
                  <a:lnTo>
                    <a:pt x="923" y="146"/>
                  </a:lnTo>
                  <a:lnTo>
                    <a:pt x="878" y="149"/>
                  </a:lnTo>
                  <a:lnTo>
                    <a:pt x="832" y="152"/>
                  </a:lnTo>
                  <a:lnTo>
                    <a:pt x="786" y="154"/>
                  </a:lnTo>
                  <a:lnTo>
                    <a:pt x="740" y="155"/>
                  </a:lnTo>
                  <a:lnTo>
                    <a:pt x="692" y="156"/>
                  </a:lnTo>
                  <a:lnTo>
                    <a:pt x="645" y="156"/>
                  </a:lnTo>
                  <a:lnTo>
                    <a:pt x="599" y="156"/>
                  </a:lnTo>
                  <a:lnTo>
                    <a:pt x="553" y="156"/>
                  </a:lnTo>
                  <a:lnTo>
                    <a:pt x="507" y="154"/>
                  </a:lnTo>
                  <a:lnTo>
                    <a:pt x="462" y="152"/>
                  </a:lnTo>
                  <a:lnTo>
                    <a:pt x="417" y="150"/>
                  </a:lnTo>
                  <a:lnTo>
                    <a:pt x="374" y="147"/>
                  </a:lnTo>
                  <a:lnTo>
                    <a:pt x="332" y="144"/>
                  </a:lnTo>
                  <a:lnTo>
                    <a:pt x="290" y="139"/>
                  </a:lnTo>
                  <a:lnTo>
                    <a:pt x="251" y="135"/>
                  </a:lnTo>
                  <a:lnTo>
                    <a:pt x="213" y="130"/>
                  </a:lnTo>
                  <a:lnTo>
                    <a:pt x="176" y="125"/>
                  </a:lnTo>
                  <a:lnTo>
                    <a:pt x="141" y="119"/>
                  </a:lnTo>
                  <a:lnTo>
                    <a:pt x="108" y="111"/>
                  </a:lnTo>
                  <a:lnTo>
                    <a:pt x="78" y="105"/>
                  </a:lnTo>
                  <a:lnTo>
                    <a:pt x="49" y="98"/>
                  </a:lnTo>
                  <a:lnTo>
                    <a:pt x="23" y="90"/>
                  </a:lnTo>
                  <a:lnTo>
                    <a:pt x="0" y="81"/>
                  </a:lnTo>
                  <a:lnTo>
                    <a:pt x="2" y="90"/>
                  </a:lnTo>
                  <a:lnTo>
                    <a:pt x="5" y="101"/>
                  </a:lnTo>
                  <a:lnTo>
                    <a:pt x="9" y="112"/>
                  </a:lnTo>
                  <a:lnTo>
                    <a:pt x="14" y="125"/>
                  </a:lnTo>
                  <a:lnTo>
                    <a:pt x="19" y="136"/>
                  </a:lnTo>
                  <a:lnTo>
                    <a:pt x="25" y="147"/>
                  </a:lnTo>
                  <a:lnTo>
                    <a:pt x="32" y="154"/>
                  </a:lnTo>
                  <a:lnTo>
                    <a:pt x="39" y="158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7" name="Freeform 591"/>
            <p:cNvSpPr>
              <a:spLocks/>
            </p:cNvSpPr>
            <p:nvPr/>
          </p:nvSpPr>
          <p:spPr bwMode="auto">
            <a:xfrm>
              <a:off x="4210" y="3190"/>
              <a:ext cx="26" cy="5"/>
            </a:xfrm>
            <a:custGeom>
              <a:avLst/>
              <a:gdLst>
                <a:gd name="T0" fmla="*/ 0 w 253"/>
                <a:gd name="T1" fmla="*/ 0 h 68"/>
                <a:gd name="T2" fmla="*/ 0 w 253"/>
                <a:gd name="T3" fmla="*/ 0 h 68"/>
                <a:gd name="T4" fmla="*/ 0 w 253"/>
                <a:gd name="T5" fmla="*/ 0 h 68"/>
                <a:gd name="T6" fmla="*/ 0 w 253"/>
                <a:gd name="T7" fmla="*/ 0 h 68"/>
                <a:gd name="T8" fmla="*/ 0 w 253"/>
                <a:gd name="T9" fmla="*/ 0 h 68"/>
                <a:gd name="T10" fmla="*/ 0 w 253"/>
                <a:gd name="T11" fmla="*/ 0 h 68"/>
                <a:gd name="T12" fmla="*/ 0 w 253"/>
                <a:gd name="T13" fmla="*/ 0 h 68"/>
                <a:gd name="T14" fmla="*/ 0 w 253"/>
                <a:gd name="T15" fmla="*/ 0 h 68"/>
                <a:gd name="T16" fmla="*/ 0 w 253"/>
                <a:gd name="T17" fmla="*/ 0 h 68"/>
                <a:gd name="T18" fmla="*/ 0 w 253"/>
                <a:gd name="T19" fmla="*/ 0 h 68"/>
                <a:gd name="T20" fmla="*/ 0 w 253"/>
                <a:gd name="T21" fmla="*/ 0 h 68"/>
                <a:gd name="T22" fmla="*/ 0 w 253"/>
                <a:gd name="T23" fmla="*/ 0 h 68"/>
                <a:gd name="T24" fmla="*/ 0 w 253"/>
                <a:gd name="T25" fmla="*/ 0 h 68"/>
                <a:gd name="T26" fmla="*/ 0 w 253"/>
                <a:gd name="T27" fmla="*/ 0 h 68"/>
                <a:gd name="T28" fmla="*/ 0 w 253"/>
                <a:gd name="T29" fmla="*/ 0 h 68"/>
                <a:gd name="T30" fmla="*/ 0 w 253"/>
                <a:gd name="T31" fmla="*/ 0 h 68"/>
                <a:gd name="T32" fmla="*/ 0 w 253"/>
                <a:gd name="T33" fmla="*/ 0 h 68"/>
                <a:gd name="T34" fmla="*/ 0 w 253"/>
                <a:gd name="T35" fmla="*/ 0 h 68"/>
                <a:gd name="T36" fmla="*/ 0 w 253"/>
                <a:gd name="T37" fmla="*/ 0 h 68"/>
                <a:gd name="T38" fmla="*/ 0 w 253"/>
                <a:gd name="T39" fmla="*/ 0 h 68"/>
                <a:gd name="T40" fmla="*/ 0 w 253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3"/>
                <a:gd name="T64" fmla="*/ 0 h 68"/>
                <a:gd name="T65" fmla="*/ 253 w 253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3" h="68">
                  <a:moveTo>
                    <a:pt x="22" y="0"/>
                  </a:moveTo>
                  <a:lnTo>
                    <a:pt x="229" y="8"/>
                  </a:lnTo>
                  <a:lnTo>
                    <a:pt x="238" y="10"/>
                  </a:lnTo>
                  <a:lnTo>
                    <a:pt x="246" y="15"/>
                  </a:lnTo>
                  <a:lnTo>
                    <a:pt x="251" y="22"/>
                  </a:lnTo>
                  <a:lnTo>
                    <a:pt x="253" y="32"/>
                  </a:lnTo>
                  <a:lnTo>
                    <a:pt x="253" y="45"/>
                  </a:lnTo>
                  <a:lnTo>
                    <a:pt x="251" y="53"/>
                  </a:lnTo>
                  <a:lnTo>
                    <a:pt x="247" y="60"/>
                  </a:lnTo>
                  <a:lnTo>
                    <a:pt x="240" y="66"/>
                  </a:lnTo>
                  <a:lnTo>
                    <a:pt x="231" y="68"/>
                  </a:lnTo>
                  <a:lnTo>
                    <a:pt x="24" y="62"/>
                  </a:lnTo>
                  <a:lnTo>
                    <a:pt x="14" y="60"/>
                  </a:lnTo>
                  <a:lnTo>
                    <a:pt x="7" y="54"/>
                  </a:lnTo>
                  <a:lnTo>
                    <a:pt x="2" y="46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8" name="Freeform 592"/>
            <p:cNvSpPr>
              <a:spLocks/>
            </p:cNvSpPr>
            <p:nvPr/>
          </p:nvSpPr>
          <p:spPr bwMode="auto">
            <a:xfrm>
              <a:off x="4145" y="2826"/>
              <a:ext cx="25" cy="6"/>
            </a:xfrm>
            <a:custGeom>
              <a:avLst/>
              <a:gdLst>
                <a:gd name="T0" fmla="*/ 0 w 252"/>
                <a:gd name="T1" fmla="*/ 0 h 77"/>
                <a:gd name="T2" fmla="*/ 0 w 252"/>
                <a:gd name="T3" fmla="*/ 0 h 77"/>
                <a:gd name="T4" fmla="*/ 0 w 252"/>
                <a:gd name="T5" fmla="*/ 0 h 77"/>
                <a:gd name="T6" fmla="*/ 0 w 252"/>
                <a:gd name="T7" fmla="*/ 0 h 77"/>
                <a:gd name="T8" fmla="*/ 0 w 252"/>
                <a:gd name="T9" fmla="*/ 0 h 77"/>
                <a:gd name="T10" fmla="*/ 0 w 252"/>
                <a:gd name="T11" fmla="*/ 0 h 77"/>
                <a:gd name="T12" fmla="*/ 0 w 252"/>
                <a:gd name="T13" fmla="*/ 0 h 77"/>
                <a:gd name="T14" fmla="*/ 0 w 252"/>
                <a:gd name="T15" fmla="*/ 0 h 77"/>
                <a:gd name="T16" fmla="*/ 0 w 252"/>
                <a:gd name="T17" fmla="*/ 0 h 77"/>
                <a:gd name="T18" fmla="*/ 0 w 252"/>
                <a:gd name="T19" fmla="*/ 0 h 77"/>
                <a:gd name="T20" fmla="*/ 0 w 252"/>
                <a:gd name="T21" fmla="*/ 0 h 77"/>
                <a:gd name="T22" fmla="*/ 0 w 252"/>
                <a:gd name="T23" fmla="*/ 0 h 77"/>
                <a:gd name="T24" fmla="*/ 0 w 252"/>
                <a:gd name="T25" fmla="*/ 0 h 77"/>
                <a:gd name="T26" fmla="*/ 0 w 252"/>
                <a:gd name="T27" fmla="*/ 0 h 77"/>
                <a:gd name="T28" fmla="*/ 0 w 252"/>
                <a:gd name="T29" fmla="*/ 0 h 77"/>
                <a:gd name="T30" fmla="*/ 0 w 252"/>
                <a:gd name="T31" fmla="*/ 0 h 77"/>
                <a:gd name="T32" fmla="*/ 0 w 252"/>
                <a:gd name="T33" fmla="*/ 0 h 77"/>
                <a:gd name="T34" fmla="*/ 0 w 252"/>
                <a:gd name="T35" fmla="*/ 0 h 77"/>
                <a:gd name="T36" fmla="*/ 0 w 252"/>
                <a:gd name="T37" fmla="*/ 0 h 77"/>
                <a:gd name="T38" fmla="*/ 0 w 252"/>
                <a:gd name="T39" fmla="*/ 0 h 77"/>
                <a:gd name="T40" fmla="*/ 0 w 252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2"/>
                <a:gd name="T64" fmla="*/ 0 h 77"/>
                <a:gd name="T65" fmla="*/ 252 w 252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2" h="77">
                  <a:moveTo>
                    <a:pt x="22" y="0"/>
                  </a:moveTo>
                  <a:lnTo>
                    <a:pt x="228" y="15"/>
                  </a:lnTo>
                  <a:lnTo>
                    <a:pt x="238" y="18"/>
                  </a:lnTo>
                  <a:lnTo>
                    <a:pt x="246" y="24"/>
                  </a:lnTo>
                  <a:lnTo>
                    <a:pt x="250" y="32"/>
                  </a:lnTo>
                  <a:lnTo>
                    <a:pt x="252" y="43"/>
                  </a:lnTo>
                  <a:lnTo>
                    <a:pt x="252" y="55"/>
                  </a:lnTo>
                  <a:lnTo>
                    <a:pt x="250" y="63"/>
                  </a:lnTo>
                  <a:lnTo>
                    <a:pt x="246" y="71"/>
                  </a:lnTo>
                  <a:lnTo>
                    <a:pt x="239" y="75"/>
                  </a:lnTo>
                  <a:lnTo>
                    <a:pt x="231" y="77"/>
                  </a:lnTo>
                  <a:lnTo>
                    <a:pt x="25" y="62"/>
                  </a:lnTo>
                  <a:lnTo>
                    <a:pt x="15" y="59"/>
                  </a:lnTo>
                  <a:lnTo>
                    <a:pt x="7" y="53"/>
                  </a:lnTo>
                  <a:lnTo>
                    <a:pt x="2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499" name="Freeform 593"/>
            <p:cNvSpPr>
              <a:spLocks/>
            </p:cNvSpPr>
            <p:nvPr/>
          </p:nvSpPr>
          <p:spPr bwMode="auto">
            <a:xfrm>
              <a:off x="4145" y="2836"/>
              <a:ext cx="25" cy="6"/>
            </a:xfrm>
            <a:custGeom>
              <a:avLst/>
              <a:gdLst>
                <a:gd name="T0" fmla="*/ 0 w 254"/>
                <a:gd name="T1" fmla="*/ 0 h 77"/>
                <a:gd name="T2" fmla="*/ 0 w 254"/>
                <a:gd name="T3" fmla="*/ 0 h 77"/>
                <a:gd name="T4" fmla="*/ 0 w 254"/>
                <a:gd name="T5" fmla="*/ 0 h 77"/>
                <a:gd name="T6" fmla="*/ 0 w 254"/>
                <a:gd name="T7" fmla="*/ 0 h 77"/>
                <a:gd name="T8" fmla="*/ 0 w 254"/>
                <a:gd name="T9" fmla="*/ 0 h 77"/>
                <a:gd name="T10" fmla="*/ 0 w 254"/>
                <a:gd name="T11" fmla="*/ 0 h 77"/>
                <a:gd name="T12" fmla="*/ 0 w 254"/>
                <a:gd name="T13" fmla="*/ 0 h 77"/>
                <a:gd name="T14" fmla="*/ 0 w 254"/>
                <a:gd name="T15" fmla="*/ 0 h 77"/>
                <a:gd name="T16" fmla="*/ 0 w 254"/>
                <a:gd name="T17" fmla="*/ 0 h 77"/>
                <a:gd name="T18" fmla="*/ 0 w 254"/>
                <a:gd name="T19" fmla="*/ 0 h 77"/>
                <a:gd name="T20" fmla="*/ 0 w 254"/>
                <a:gd name="T21" fmla="*/ 0 h 77"/>
                <a:gd name="T22" fmla="*/ 0 w 254"/>
                <a:gd name="T23" fmla="*/ 0 h 77"/>
                <a:gd name="T24" fmla="*/ 0 w 254"/>
                <a:gd name="T25" fmla="*/ 0 h 77"/>
                <a:gd name="T26" fmla="*/ 0 w 254"/>
                <a:gd name="T27" fmla="*/ 0 h 77"/>
                <a:gd name="T28" fmla="*/ 0 w 254"/>
                <a:gd name="T29" fmla="*/ 0 h 77"/>
                <a:gd name="T30" fmla="*/ 0 w 254"/>
                <a:gd name="T31" fmla="*/ 0 h 77"/>
                <a:gd name="T32" fmla="*/ 0 w 254"/>
                <a:gd name="T33" fmla="*/ 0 h 77"/>
                <a:gd name="T34" fmla="*/ 0 w 254"/>
                <a:gd name="T35" fmla="*/ 0 h 77"/>
                <a:gd name="T36" fmla="*/ 0 w 254"/>
                <a:gd name="T37" fmla="*/ 0 h 77"/>
                <a:gd name="T38" fmla="*/ 0 w 254"/>
                <a:gd name="T39" fmla="*/ 0 h 77"/>
                <a:gd name="T40" fmla="*/ 0 w 254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4"/>
                <a:gd name="T64" fmla="*/ 0 h 77"/>
                <a:gd name="T65" fmla="*/ 254 w 254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4" h="77">
                  <a:moveTo>
                    <a:pt x="23" y="0"/>
                  </a:moveTo>
                  <a:lnTo>
                    <a:pt x="229" y="16"/>
                  </a:lnTo>
                  <a:lnTo>
                    <a:pt x="239" y="19"/>
                  </a:lnTo>
                  <a:lnTo>
                    <a:pt x="246" y="24"/>
                  </a:lnTo>
                  <a:lnTo>
                    <a:pt x="251" y="32"/>
                  </a:lnTo>
                  <a:lnTo>
                    <a:pt x="254" y="43"/>
                  </a:lnTo>
                  <a:lnTo>
                    <a:pt x="254" y="55"/>
                  </a:lnTo>
                  <a:lnTo>
                    <a:pt x="251" y="63"/>
                  </a:lnTo>
                  <a:lnTo>
                    <a:pt x="247" y="71"/>
                  </a:lnTo>
                  <a:lnTo>
                    <a:pt x="240" y="75"/>
                  </a:lnTo>
                  <a:lnTo>
                    <a:pt x="231" y="77"/>
                  </a:lnTo>
                  <a:lnTo>
                    <a:pt x="25" y="62"/>
                  </a:lnTo>
                  <a:lnTo>
                    <a:pt x="15" y="59"/>
                  </a:lnTo>
                  <a:lnTo>
                    <a:pt x="8" y="53"/>
                  </a:lnTo>
                  <a:lnTo>
                    <a:pt x="2" y="4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00" name="Freeform 594"/>
            <p:cNvSpPr>
              <a:spLocks/>
            </p:cNvSpPr>
            <p:nvPr/>
          </p:nvSpPr>
          <p:spPr bwMode="auto">
            <a:xfrm>
              <a:off x="4145" y="2846"/>
              <a:ext cx="25" cy="6"/>
            </a:xfrm>
            <a:custGeom>
              <a:avLst/>
              <a:gdLst>
                <a:gd name="T0" fmla="*/ 0 w 253"/>
                <a:gd name="T1" fmla="*/ 0 h 77"/>
                <a:gd name="T2" fmla="*/ 0 w 253"/>
                <a:gd name="T3" fmla="*/ 0 h 77"/>
                <a:gd name="T4" fmla="*/ 0 w 253"/>
                <a:gd name="T5" fmla="*/ 0 h 77"/>
                <a:gd name="T6" fmla="*/ 0 w 253"/>
                <a:gd name="T7" fmla="*/ 0 h 77"/>
                <a:gd name="T8" fmla="*/ 0 w 253"/>
                <a:gd name="T9" fmla="*/ 0 h 77"/>
                <a:gd name="T10" fmla="*/ 0 w 253"/>
                <a:gd name="T11" fmla="*/ 0 h 77"/>
                <a:gd name="T12" fmla="*/ 0 w 253"/>
                <a:gd name="T13" fmla="*/ 0 h 77"/>
                <a:gd name="T14" fmla="*/ 0 w 253"/>
                <a:gd name="T15" fmla="*/ 0 h 77"/>
                <a:gd name="T16" fmla="*/ 0 w 253"/>
                <a:gd name="T17" fmla="*/ 0 h 77"/>
                <a:gd name="T18" fmla="*/ 0 w 253"/>
                <a:gd name="T19" fmla="*/ 0 h 77"/>
                <a:gd name="T20" fmla="*/ 0 w 253"/>
                <a:gd name="T21" fmla="*/ 0 h 77"/>
                <a:gd name="T22" fmla="*/ 0 w 253"/>
                <a:gd name="T23" fmla="*/ 0 h 77"/>
                <a:gd name="T24" fmla="*/ 0 w 253"/>
                <a:gd name="T25" fmla="*/ 0 h 77"/>
                <a:gd name="T26" fmla="*/ 0 w 253"/>
                <a:gd name="T27" fmla="*/ 0 h 77"/>
                <a:gd name="T28" fmla="*/ 0 w 253"/>
                <a:gd name="T29" fmla="*/ 0 h 77"/>
                <a:gd name="T30" fmla="*/ 0 w 253"/>
                <a:gd name="T31" fmla="*/ 0 h 77"/>
                <a:gd name="T32" fmla="*/ 0 w 253"/>
                <a:gd name="T33" fmla="*/ 0 h 77"/>
                <a:gd name="T34" fmla="*/ 0 w 253"/>
                <a:gd name="T35" fmla="*/ 0 h 77"/>
                <a:gd name="T36" fmla="*/ 0 w 253"/>
                <a:gd name="T37" fmla="*/ 0 h 77"/>
                <a:gd name="T38" fmla="*/ 0 w 253"/>
                <a:gd name="T39" fmla="*/ 0 h 77"/>
                <a:gd name="T40" fmla="*/ 0 w 253"/>
                <a:gd name="T41" fmla="*/ 0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3"/>
                <a:gd name="T64" fmla="*/ 0 h 77"/>
                <a:gd name="T65" fmla="*/ 253 w 253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3" h="77">
                  <a:moveTo>
                    <a:pt x="22" y="0"/>
                  </a:moveTo>
                  <a:lnTo>
                    <a:pt x="228" y="15"/>
                  </a:lnTo>
                  <a:lnTo>
                    <a:pt x="238" y="18"/>
                  </a:lnTo>
                  <a:lnTo>
                    <a:pt x="246" y="24"/>
                  </a:lnTo>
                  <a:lnTo>
                    <a:pt x="251" y="31"/>
                  </a:lnTo>
                  <a:lnTo>
                    <a:pt x="253" y="42"/>
                  </a:lnTo>
                  <a:lnTo>
                    <a:pt x="253" y="54"/>
                  </a:lnTo>
                  <a:lnTo>
                    <a:pt x="251" y="62"/>
                  </a:lnTo>
                  <a:lnTo>
                    <a:pt x="246" y="70"/>
                  </a:lnTo>
                  <a:lnTo>
                    <a:pt x="239" y="75"/>
                  </a:lnTo>
                  <a:lnTo>
                    <a:pt x="231" y="77"/>
                  </a:lnTo>
                  <a:lnTo>
                    <a:pt x="25" y="62"/>
                  </a:lnTo>
                  <a:lnTo>
                    <a:pt x="15" y="59"/>
                  </a:lnTo>
                  <a:lnTo>
                    <a:pt x="7" y="53"/>
                  </a:lnTo>
                  <a:lnTo>
                    <a:pt x="3" y="45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7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D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01" name="Freeform 595"/>
            <p:cNvSpPr>
              <a:spLocks/>
            </p:cNvSpPr>
            <p:nvPr/>
          </p:nvSpPr>
          <p:spPr bwMode="auto">
            <a:xfrm>
              <a:off x="4109" y="3196"/>
              <a:ext cx="142" cy="18"/>
            </a:xfrm>
            <a:custGeom>
              <a:avLst/>
              <a:gdLst>
                <a:gd name="T0" fmla="*/ 0 w 1414"/>
                <a:gd name="T1" fmla="*/ 0 h 220"/>
                <a:gd name="T2" fmla="*/ 0 w 1414"/>
                <a:gd name="T3" fmla="*/ 0 h 220"/>
                <a:gd name="T4" fmla="*/ 0 w 1414"/>
                <a:gd name="T5" fmla="*/ 0 h 220"/>
                <a:gd name="T6" fmla="*/ 0 w 1414"/>
                <a:gd name="T7" fmla="*/ 0 h 220"/>
                <a:gd name="T8" fmla="*/ 0 w 1414"/>
                <a:gd name="T9" fmla="*/ 0 h 220"/>
                <a:gd name="T10" fmla="*/ 0 w 1414"/>
                <a:gd name="T11" fmla="*/ 0 h 220"/>
                <a:gd name="T12" fmla="*/ 0 w 1414"/>
                <a:gd name="T13" fmla="*/ 0 h 220"/>
                <a:gd name="T14" fmla="*/ 0 w 1414"/>
                <a:gd name="T15" fmla="*/ 0 h 220"/>
                <a:gd name="T16" fmla="*/ 0 w 1414"/>
                <a:gd name="T17" fmla="*/ 0 h 220"/>
                <a:gd name="T18" fmla="*/ 0 w 1414"/>
                <a:gd name="T19" fmla="*/ 0 h 220"/>
                <a:gd name="T20" fmla="*/ 0 w 1414"/>
                <a:gd name="T21" fmla="*/ 0 h 220"/>
                <a:gd name="T22" fmla="*/ 0 w 1414"/>
                <a:gd name="T23" fmla="*/ 0 h 220"/>
                <a:gd name="T24" fmla="*/ 0 w 1414"/>
                <a:gd name="T25" fmla="*/ 0 h 220"/>
                <a:gd name="T26" fmla="*/ 0 w 1414"/>
                <a:gd name="T27" fmla="*/ 0 h 220"/>
                <a:gd name="T28" fmla="*/ 0 w 1414"/>
                <a:gd name="T29" fmla="*/ 0 h 220"/>
                <a:gd name="T30" fmla="*/ 0 w 1414"/>
                <a:gd name="T31" fmla="*/ 0 h 220"/>
                <a:gd name="T32" fmla="*/ 0 w 1414"/>
                <a:gd name="T33" fmla="*/ 0 h 220"/>
                <a:gd name="T34" fmla="*/ 0 w 1414"/>
                <a:gd name="T35" fmla="*/ 0 h 220"/>
                <a:gd name="T36" fmla="*/ 0 w 1414"/>
                <a:gd name="T37" fmla="*/ 0 h 220"/>
                <a:gd name="T38" fmla="*/ 0 w 1414"/>
                <a:gd name="T39" fmla="*/ 0 h 220"/>
                <a:gd name="T40" fmla="*/ 0 w 1414"/>
                <a:gd name="T41" fmla="*/ 0 h 220"/>
                <a:gd name="T42" fmla="*/ 0 w 1414"/>
                <a:gd name="T43" fmla="*/ 0 h 220"/>
                <a:gd name="T44" fmla="*/ 0 w 1414"/>
                <a:gd name="T45" fmla="*/ 0 h 220"/>
                <a:gd name="T46" fmla="*/ 0 w 1414"/>
                <a:gd name="T47" fmla="*/ 0 h 220"/>
                <a:gd name="T48" fmla="*/ 0 w 1414"/>
                <a:gd name="T49" fmla="*/ 0 h 220"/>
                <a:gd name="T50" fmla="*/ 0 w 1414"/>
                <a:gd name="T51" fmla="*/ 0 h 220"/>
                <a:gd name="T52" fmla="*/ 0 w 1414"/>
                <a:gd name="T53" fmla="*/ 0 h 220"/>
                <a:gd name="T54" fmla="*/ 0 w 1414"/>
                <a:gd name="T55" fmla="*/ 0 h 220"/>
                <a:gd name="T56" fmla="*/ 0 w 1414"/>
                <a:gd name="T57" fmla="*/ 0 h 220"/>
                <a:gd name="T58" fmla="*/ 0 w 1414"/>
                <a:gd name="T59" fmla="*/ 0 h 220"/>
                <a:gd name="T60" fmla="*/ 0 w 1414"/>
                <a:gd name="T61" fmla="*/ 0 h 220"/>
                <a:gd name="T62" fmla="*/ 0 w 1414"/>
                <a:gd name="T63" fmla="*/ 0 h 220"/>
                <a:gd name="T64" fmla="*/ 0 w 1414"/>
                <a:gd name="T65" fmla="*/ 0 h 220"/>
                <a:gd name="T66" fmla="*/ 0 w 1414"/>
                <a:gd name="T67" fmla="*/ 0 h 220"/>
                <a:gd name="T68" fmla="*/ 0 w 1414"/>
                <a:gd name="T69" fmla="*/ 0 h 220"/>
                <a:gd name="T70" fmla="*/ 0 w 1414"/>
                <a:gd name="T71" fmla="*/ 0 h 220"/>
                <a:gd name="T72" fmla="*/ 0 w 1414"/>
                <a:gd name="T73" fmla="*/ 0 h 220"/>
                <a:gd name="T74" fmla="*/ 0 w 1414"/>
                <a:gd name="T75" fmla="*/ 0 h 220"/>
                <a:gd name="T76" fmla="*/ 0 w 1414"/>
                <a:gd name="T77" fmla="*/ 0 h 220"/>
                <a:gd name="T78" fmla="*/ 0 w 1414"/>
                <a:gd name="T79" fmla="*/ 0 h 220"/>
                <a:gd name="T80" fmla="*/ 0 w 1414"/>
                <a:gd name="T81" fmla="*/ 0 h 220"/>
                <a:gd name="T82" fmla="*/ 0 w 1414"/>
                <a:gd name="T83" fmla="*/ 0 h 220"/>
                <a:gd name="T84" fmla="*/ 0 w 1414"/>
                <a:gd name="T85" fmla="*/ 0 h 220"/>
                <a:gd name="T86" fmla="*/ 0 w 1414"/>
                <a:gd name="T87" fmla="*/ 0 h 2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4"/>
                <a:gd name="T133" fmla="*/ 0 h 220"/>
                <a:gd name="T134" fmla="*/ 1414 w 1414"/>
                <a:gd name="T135" fmla="*/ 220 h 2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4" h="220">
                  <a:moveTo>
                    <a:pt x="34" y="158"/>
                  </a:moveTo>
                  <a:lnTo>
                    <a:pt x="76" y="167"/>
                  </a:lnTo>
                  <a:lnTo>
                    <a:pt x="119" y="176"/>
                  </a:lnTo>
                  <a:lnTo>
                    <a:pt x="161" y="183"/>
                  </a:lnTo>
                  <a:lnTo>
                    <a:pt x="206" y="189"/>
                  </a:lnTo>
                  <a:lnTo>
                    <a:pt x="250" y="195"/>
                  </a:lnTo>
                  <a:lnTo>
                    <a:pt x="295" y="202"/>
                  </a:lnTo>
                  <a:lnTo>
                    <a:pt x="341" y="206"/>
                  </a:lnTo>
                  <a:lnTo>
                    <a:pt x="387" y="210"/>
                  </a:lnTo>
                  <a:lnTo>
                    <a:pt x="433" y="213"/>
                  </a:lnTo>
                  <a:lnTo>
                    <a:pt x="479" y="216"/>
                  </a:lnTo>
                  <a:lnTo>
                    <a:pt x="525" y="218"/>
                  </a:lnTo>
                  <a:lnTo>
                    <a:pt x="572" y="219"/>
                  </a:lnTo>
                  <a:lnTo>
                    <a:pt x="618" y="220"/>
                  </a:lnTo>
                  <a:lnTo>
                    <a:pt x="662" y="220"/>
                  </a:lnTo>
                  <a:lnTo>
                    <a:pt x="708" y="219"/>
                  </a:lnTo>
                  <a:lnTo>
                    <a:pt x="752" y="218"/>
                  </a:lnTo>
                  <a:lnTo>
                    <a:pt x="796" y="216"/>
                  </a:lnTo>
                  <a:lnTo>
                    <a:pt x="839" y="213"/>
                  </a:lnTo>
                  <a:lnTo>
                    <a:pt x="880" y="210"/>
                  </a:lnTo>
                  <a:lnTo>
                    <a:pt x="922" y="206"/>
                  </a:lnTo>
                  <a:lnTo>
                    <a:pt x="961" y="202"/>
                  </a:lnTo>
                  <a:lnTo>
                    <a:pt x="1000" y="196"/>
                  </a:lnTo>
                  <a:lnTo>
                    <a:pt x="1037" y="191"/>
                  </a:lnTo>
                  <a:lnTo>
                    <a:pt x="1074" y="185"/>
                  </a:lnTo>
                  <a:lnTo>
                    <a:pt x="1109" y="178"/>
                  </a:lnTo>
                  <a:lnTo>
                    <a:pt x="1141" y="171"/>
                  </a:lnTo>
                  <a:lnTo>
                    <a:pt x="1173" y="162"/>
                  </a:lnTo>
                  <a:lnTo>
                    <a:pt x="1201" y="154"/>
                  </a:lnTo>
                  <a:lnTo>
                    <a:pt x="1228" y="145"/>
                  </a:lnTo>
                  <a:lnTo>
                    <a:pt x="1254" y="134"/>
                  </a:lnTo>
                  <a:lnTo>
                    <a:pt x="1277" y="125"/>
                  </a:lnTo>
                  <a:lnTo>
                    <a:pt x="1298" y="114"/>
                  </a:lnTo>
                  <a:lnTo>
                    <a:pt x="1316" y="103"/>
                  </a:lnTo>
                  <a:lnTo>
                    <a:pt x="1334" y="91"/>
                  </a:lnTo>
                  <a:lnTo>
                    <a:pt x="1352" y="78"/>
                  </a:lnTo>
                  <a:lnTo>
                    <a:pt x="1369" y="64"/>
                  </a:lnTo>
                  <a:lnTo>
                    <a:pt x="1384" y="49"/>
                  </a:lnTo>
                  <a:lnTo>
                    <a:pt x="1396" y="34"/>
                  </a:lnTo>
                  <a:lnTo>
                    <a:pt x="1407" y="17"/>
                  </a:lnTo>
                  <a:lnTo>
                    <a:pt x="1414" y="0"/>
                  </a:lnTo>
                  <a:lnTo>
                    <a:pt x="1402" y="15"/>
                  </a:lnTo>
                  <a:lnTo>
                    <a:pt x="1388" y="30"/>
                  </a:lnTo>
                  <a:lnTo>
                    <a:pt x="1373" y="43"/>
                  </a:lnTo>
                  <a:lnTo>
                    <a:pt x="1358" y="55"/>
                  </a:lnTo>
                  <a:lnTo>
                    <a:pt x="1340" y="66"/>
                  </a:lnTo>
                  <a:lnTo>
                    <a:pt x="1323" y="76"/>
                  </a:lnTo>
                  <a:lnTo>
                    <a:pt x="1305" y="85"/>
                  </a:lnTo>
                  <a:lnTo>
                    <a:pt x="1285" y="92"/>
                  </a:lnTo>
                  <a:lnTo>
                    <a:pt x="1253" y="101"/>
                  </a:lnTo>
                  <a:lnTo>
                    <a:pt x="1218" y="110"/>
                  </a:lnTo>
                  <a:lnTo>
                    <a:pt x="1182" y="119"/>
                  </a:lnTo>
                  <a:lnTo>
                    <a:pt x="1143" y="127"/>
                  </a:lnTo>
                  <a:lnTo>
                    <a:pt x="1103" y="133"/>
                  </a:lnTo>
                  <a:lnTo>
                    <a:pt x="1062" y="140"/>
                  </a:lnTo>
                  <a:lnTo>
                    <a:pt x="1019" y="146"/>
                  </a:lnTo>
                  <a:lnTo>
                    <a:pt x="975" y="151"/>
                  </a:lnTo>
                  <a:lnTo>
                    <a:pt x="931" y="155"/>
                  </a:lnTo>
                  <a:lnTo>
                    <a:pt x="885" y="158"/>
                  </a:lnTo>
                  <a:lnTo>
                    <a:pt x="840" y="161"/>
                  </a:lnTo>
                  <a:lnTo>
                    <a:pt x="793" y="163"/>
                  </a:lnTo>
                  <a:lnTo>
                    <a:pt x="747" y="165"/>
                  </a:lnTo>
                  <a:lnTo>
                    <a:pt x="700" y="166"/>
                  </a:lnTo>
                  <a:lnTo>
                    <a:pt x="652" y="166"/>
                  </a:lnTo>
                  <a:lnTo>
                    <a:pt x="605" y="166"/>
                  </a:lnTo>
                  <a:lnTo>
                    <a:pt x="559" y="166"/>
                  </a:lnTo>
                  <a:lnTo>
                    <a:pt x="513" y="164"/>
                  </a:lnTo>
                  <a:lnTo>
                    <a:pt x="467" y="163"/>
                  </a:lnTo>
                  <a:lnTo>
                    <a:pt x="422" y="160"/>
                  </a:lnTo>
                  <a:lnTo>
                    <a:pt x="379" y="158"/>
                  </a:lnTo>
                  <a:lnTo>
                    <a:pt x="335" y="154"/>
                  </a:lnTo>
                  <a:lnTo>
                    <a:pt x="293" y="150"/>
                  </a:lnTo>
                  <a:lnTo>
                    <a:pt x="254" y="146"/>
                  </a:lnTo>
                  <a:lnTo>
                    <a:pt x="215" y="140"/>
                  </a:lnTo>
                  <a:lnTo>
                    <a:pt x="178" y="135"/>
                  </a:lnTo>
                  <a:lnTo>
                    <a:pt x="143" y="129"/>
                  </a:lnTo>
                  <a:lnTo>
                    <a:pt x="109" y="123"/>
                  </a:lnTo>
                  <a:lnTo>
                    <a:pt x="78" y="116"/>
                  </a:lnTo>
                  <a:lnTo>
                    <a:pt x="49" y="108"/>
                  </a:lnTo>
                  <a:lnTo>
                    <a:pt x="23" y="100"/>
                  </a:lnTo>
                  <a:lnTo>
                    <a:pt x="0" y="92"/>
                  </a:lnTo>
                  <a:lnTo>
                    <a:pt x="2" y="100"/>
                  </a:lnTo>
                  <a:lnTo>
                    <a:pt x="4" y="109"/>
                  </a:lnTo>
                  <a:lnTo>
                    <a:pt x="7" y="121"/>
                  </a:lnTo>
                  <a:lnTo>
                    <a:pt x="11" y="131"/>
                  </a:lnTo>
                  <a:lnTo>
                    <a:pt x="15" y="140"/>
                  </a:lnTo>
                  <a:lnTo>
                    <a:pt x="20" y="149"/>
                  </a:lnTo>
                  <a:lnTo>
                    <a:pt x="26" y="155"/>
                  </a:lnTo>
                  <a:lnTo>
                    <a:pt x="34" y="158"/>
                  </a:lnTo>
                  <a:close/>
                </a:path>
              </a:pathLst>
            </a:custGeom>
            <a:solidFill>
              <a:srgbClr val="7A82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02" name="Freeform 596"/>
            <p:cNvSpPr>
              <a:spLocks/>
            </p:cNvSpPr>
            <p:nvPr/>
          </p:nvSpPr>
          <p:spPr bwMode="auto">
            <a:xfrm>
              <a:off x="4109" y="3196"/>
              <a:ext cx="142" cy="18"/>
            </a:xfrm>
            <a:custGeom>
              <a:avLst/>
              <a:gdLst>
                <a:gd name="T0" fmla="*/ 0 w 1411"/>
                <a:gd name="T1" fmla="*/ 0 h 220"/>
                <a:gd name="T2" fmla="*/ 0 w 1411"/>
                <a:gd name="T3" fmla="*/ 0 h 220"/>
                <a:gd name="T4" fmla="*/ 0 w 1411"/>
                <a:gd name="T5" fmla="*/ 0 h 220"/>
                <a:gd name="T6" fmla="*/ 0 w 1411"/>
                <a:gd name="T7" fmla="*/ 0 h 220"/>
                <a:gd name="T8" fmla="*/ 0 w 1411"/>
                <a:gd name="T9" fmla="*/ 0 h 220"/>
                <a:gd name="T10" fmla="*/ 0 w 1411"/>
                <a:gd name="T11" fmla="*/ 0 h 220"/>
                <a:gd name="T12" fmla="*/ 0 w 1411"/>
                <a:gd name="T13" fmla="*/ 0 h 220"/>
                <a:gd name="T14" fmla="*/ 0 w 1411"/>
                <a:gd name="T15" fmla="*/ 0 h 220"/>
                <a:gd name="T16" fmla="*/ 0 w 1411"/>
                <a:gd name="T17" fmla="*/ 0 h 220"/>
                <a:gd name="T18" fmla="*/ 0 w 1411"/>
                <a:gd name="T19" fmla="*/ 0 h 220"/>
                <a:gd name="T20" fmla="*/ 0 w 1411"/>
                <a:gd name="T21" fmla="*/ 0 h 220"/>
                <a:gd name="T22" fmla="*/ 0 w 1411"/>
                <a:gd name="T23" fmla="*/ 0 h 220"/>
                <a:gd name="T24" fmla="*/ 0 w 1411"/>
                <a:gd name="T25" fmla="*/ 0 h 220"/>
                <a:gd name="T26" fmla="*/ 0 w 1411"/>
                <a:gd name="T27" fmla="*/ 0 h 220"/>
                <a:gd name="T28" fmla="*/ 0 w 1411"/>
                <a:gd name="T29" fmla="*/ 0 h 220"/>
                <a:gd name="T30" fmla="*/ 0 w 1411"/>
                <a:gd name="T31" fmla="*/ 0 h 220"/>
                <a:gd name="T32" fmla="*/ 0 w 1411"/>
                <a:gd name="T33" fmla="*/ 0 h 220"/>
                <a:gd name="T34" fmla="*/ 0 w 1411"/>
                <a:gd name="T35" fmla="*/ 0 h 220"/>
                <a:gd name="T36" fmla="*/ 0 w 1411"/>
                <a:gd name="T37" fmla="*/ 0 h 220"/>
                <a:gd name="T38" fmla="*/ 0 w 1411"/>
                <a:gd name="T39" fmla="*/ 0 h 220"/>
                <a:gd name="T40" fmla="*/ 0 w 1411"/>
                <a:gd name="T41" fmla="*/ 0 h 220"/>
                <a:gd name="T42" fmla="*/ 0 w 1411"/>
                <a:gd name="T43" fmla="*/ 0 h 220"/>
                <a:gd name="T44" fmla="*/ 0 w 1411"/>
                <a:gd name="T45" fmla="*/ 0 h 220"/>
                <a:gd name="T46" fmla="*/ 0 w 1411"/>
                <a:gd name="T47" fmla="*/ 0 h 220"/>
                <a:gd name="T48" fmla="*/ 0 w 1411"/>
                <a:gd name="T49" fmla="*/ 0 h 220"/>
                <a:gd name="T50" fmla="*/ 0 w 1411"/>
                <a:gd name="T51" fmla="*/ 0 h 220"/>
                <a:gd name="T52" fmla="*/ 0 w 1411"/>
                <a:gd name="T53" fmla="*/ 0 h 220"/>
                <a:gd name="T54" fmla="*/ 0 w 1411"/>
                <a:gd name="T55" fmla="*/ 0 h 220"/>
                <a:gd name="T56" fmla="*/ 0 w 1411"/>
                <a:gd name="T57" fmla="*/ 0 h 220"/>
                <a:gd name="T58" fmla="*/ 0 w 1411"/>
                <a:gd name="T59" fmla="*/ 0 h 220"/>
                <a:gd name="T60" fmla="*/ 0 w 1411"/>
                <a:gd name="T61" fmla="*/ 0 h 220"/>
                <a:gd name="T62" fmla="*/ 0 w 1411"/>
                <a:gd name="T63" fmla="*/ 0 h 220"/>
                <a:gd name="T64" fmla="*/ 0 w 1411"/>
                <a:gd name="T65" fmla="*/ 0 h 220"/>
                <a:gd name="T66" fmla="*/ 0 w 1411"/>
                <a:gd name="T67" fmla="*/ 0 h 220"/>
                <a:gd name="T68" fmla="*/ 0 w 1411"/>
                <a:gd name="T69" fmla="*/ 0 h 220"/>
                <a:gd name="T70" fmla="*/ 0 w 1411"/>
                <a:gd name="T71" fmla="*/ 0 h 220"/>
                <a:gd name="T72" fmla="*/ 0 w 1411"/>
                <a:gd name="T73" fmla="*/ 0 h 220"/>
                <a:gd name="T74" fmla="*/ 0 w 1411"/>
                <a:gd name="T75" fmla="*/ 0 h 220"/>
                <a:gd name="T76" fmla="*/ 0 w 1411"/>
                <a:gd name="T77" fmla="*/ 0 h 220"/>
                <a:gd name="T78" fmla="*/ 0 w 1411"/>
                <a:gd name="T79" fmla="*/ 0 h 220"/>
                <a:gd name="T80" fmla="*/ 0 w 1411"/>
                <a:gd name="T81" fmla="*/ 0 h 220"/>
                <a:gd name="T82" fmla="*/ 0 w 1411"/>
                <a:gd name="T83" fmla="*/ 0 h 220"/>
                <a:gd name="T84" fmla="*/ 0 w 1411"/>
                <a:gd name="T85" fmla="*/ 0 h 220"/>
                <a:gd name="T86" fmla="*/ 0 w 1411"/>
                <a:gd name="T87" fmla="*/ 0 h 2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1"/>
                <a:gd name="T133" fmla="*/ 0 h 220"/>
                <a:gd name="T134" fmla="*/ 1411 w 1411"/>
                <a:gd name="T135" fmla="*/ 220 h 2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1" h="220">
                  <a:moveTo>
                    <a:pt x="31" y="158"/>
                  </a:moveTo>
                  <a:lnTo>
                    <a:pt x="73" y="167"/>
                  </a:lnTo>
                  <a:lnTo>
                    <a:pt x="116" y="176"/>
                  </a:lnTo>
                  <a:lnTo>
                    <a:pt x="158" y="183"/>
                  </a:lnTo>
                  <a:lnTo>
                    <a:pt x="203" y="189"/>
                  </a:lnTo>
                  <a:lnTo>
                    <a:pt x="247" y="195"/>
                  </a:lnTo>
                  <a:lnTo>
                    <a:pt x="292" y="202"/>
                  </a:lnTo>
                  <a:lnTo>
                    <a:pt x="338" y="206"/>
                  </a:lnTo>
                  <a:lnTo>
                    <a:pt x="384" y="210"/>
                  </a:lnTo>
                  <a:lnTo>
                    <a:pt x="430" y="213"/>
                  </a:lnTo>
                  <a:lnTo>
                    <a:pt x="476" y="216"/>
                  </a:lnTo>
                  <a:lnTo>
                    <a:pt x="522" y="218"/>
                  </a:lnTo>
                  <a:lnTo>
                    <a:pt x="569" y="219"/>
                  </a:lnTo>
                  <a:lnTo>
                    <a:pt x="615" y="220"/>
                  </a:lnTo>
                  <a:lnTo>
                    <a:pt x="659" y="220"/>
                  </a:lnTo>
                  <a:lnTo>
                    <a:pt x="705" y="219"/>
                  </a:lnTo>
                  <a:lnTo>
                    <a:pt x="749" y="218"/>
                  </a:lnTo>
                  <a:lnTo>
                    <a:pt x="793" y="216"/>
                  </a:lnTo>
                  <a:lnTo>
                    <a:pt x="836" y="213"/>
                  </a:lnTo>
                  <a:lnTo>
                    <a:pt x="877" y="210"/>
                  </a:lnTo>
                  <a:lnTo>
                    <a:pt x="919" y="206"/>
                  </a:lnTo>
                  <a:lnTo>
                    <a:pt x="958" y="202"/>
                  </a:lnTo>
                  <a:lnTo>
                    <a:pt x="997" y="196"/>
                  </a:lnTo>
                  <a:lnTo>
                    <a:pt x="1034" y="191"/>
                  </a:lnTo>
                  <a:lnTo>
                    <a:pt x="1071" y="185"/>
                  </a:lnTo>
                  <a:lnTo>
                    <a:pt x="1106" y="178"/>
                  </a:lnTo>
                  <a:lnTo>
                    <a:pt x="1138" y="171"/>
                  </a:lnTo>
                  <a:lnTo>
                    <a:pt x="1170" y="162"/>
                  </a:lnTo>
                  <a:lnTo>
                    <a:pt x="1198" y="154"/>
                  </a:lnTo>
                  <a:lnTo>
                    <a:pt x="1225" y="145"/>
                  </a:lnTo>
                  <a:lnTo>
                    <a:pt x="1251" y="134"/>
                  </a:lnTo>
                  <a:lnTo>
                    <a:pt x="1274" y="125"/>
                  </a:lnTo>
                  <a:lnTo>
                    <a:pt x="1295" y="114"/>
                  </a:lnTo>
                  <a:lnTo>
                    <a:pt x="1313" y="103"/>
                  </a:lnTo>
                  <a:lnTo>
                    <a:pt x="1331" y="91"/>
                  </a:lnTo>
                  <a:lnTo>
                    <a:pt x="1349" y="78"/>
                  </a:lnTo>
                  <a:lnTo>
                    <a:pt x="1366" y="64"/>
                  </a:lnTo>
                  <a:lnTo>
                    <a:pt x="1381" y="49"/>
                  </a:lnTo>
                  <a:lnTo>
                    <a:pt x="1393" y="34"/>
                  </a:lnTo>
                  <a:lnTo>
                    <a:pt x="1404" y="17"/>
                  </a:lnTo>
                  <a:lnTo>
                    <a:pt x="1411" y="0"/>
                  </a:lnTo>
                  <a:lnTo>
                    <a:pt x="1399" y="15"/>
                  </a:lnTo>
                  <a:lnTo>
                    <a:pt x="1386" y="30"/>
                  </a:lnTo>
                  <a:lnTo>
                    <a:pt x="1371" y="43"/>
                  </a:lnTo>
                  <a:lnTo>
                    <a:pt x="1356" y="56"/>
                  </a:lnTo>
                  <a:lnTo>
                    <a:pt x="1339" y="67"/>
                  </a:lnTo>
                  <a:lnTo>
                    <a:pt x="1322" y="77"/>
                  </a:lnTo>
                  <a:lnTo>
                    <a:pt x="1304" y="86"/>
                  </a:lnTo>
                  <a:lnTo>
                    <a:pt x="1285" y="94"/>
                  </a:lnTo>
                  <a:lnTo>
                    <a:pt x="1255" y="104"/>
                  </a:lnTo>
                  <a:lnTo>
                    <a:pt x="1221" y="115"/>
                  </a:lnTo>
                  <a:lnTo>
                    <a:pt x="1186" y="123"/>
                  </a:lnTo>
                  <a:lnTo>
                    <a:pt x="1149" y="131"/>
                  </a:lnTo>
                  <a:lnTo>
                    <a:pt x="1111" y="138"/>
                  </a:lnTo>
                  <a:lnTo>
                    <a:pt x="1070" y="146"/>
                  </a:lnTo>
                  <a:lnTo>
                    <a:pt x="1027" y="152"/>
                  </a:lnTo>
                  <a:lnTo>
                    <a:pt x="985" y="157"/>
                  </a:lnTo>
                  <a:lnTo>
                    <a:pt x="940" y="161"/>
                  </a:lnTo>
                  <a:lnTo>
                    <a:pt x="895" y="165"/>
                  </a:lnTo>
                  <a:lnTo>
                    <a:pt x="849" y="168"/>
                  </a:lnTo>
                  <a:lnTo>
                    <a:pt x="803" y="172"/>
                  </a:lnTo>
                  <a:lnTo>
                    <a:pt x="756" y="174"/>
                  </a:lnTo>
                  <a:lnTo>
                    <a:pt x="708" y="175"/>
                  </a:lnTo>
                  <a:lnTo>
                    <a:pt x="661" y="176"/>
                  </a:lnTo>
                  <a:lnTo>
                    <a:pt x="614" y="176"/>
                  </a:lnTo>
                  <a:lnTo>
                    <a:pt x="567" y="175"/>
                  </a:lnTo>
                  <a:lnTo>
                    <a:pt x="520" y="174"/>
                  </a:lnTo>
                  <a:lnTo>
                    <a:pt x="473" y="173"/>
                  </a:lnTo>
                  <a:lnTo>
                    <a:pt x="428" y="169"/>
                  </a:lnTo>
                  <a:lnTo>
                    <a:pt x="384" y="167"/>
                  </a:lnTo>
                  <a:lnTo>
                    <a:pt x="340" y="163"/>
                  </a:lnTo>
                  <a:lnTo>
                    <a:pt x="298" y="160"/>
                  </a:lnTo>
                  <a:lnTo>
                    <a:pt x="257" y="155"/>
                  </a:lnTo>
                  <a:lnTo>
                    <a:pt x="217" y="150"/>
                  </a:lnTo>
                  <a:lnTo>
                    <a:pt x="180" y="145"/>
                  </a:lnTo>
                  <a:lnTo>
                    <a:pt x="144" y="138"/>
                  </a:lnTo>
                  <a:lnTo>
                    <a:pt x="111" y="132"/>
                  </a:lnTo>
                  <a:lnTo>
                    <a:pt x="79" y="125"/>
                  </a:lnTo>
                  <a:lnTo>
                    <a:pt x="50" y="118"/>
                  </a:lnTo>
                  <a:lnTo>
                    <a:pt x="23" y="109"/>
                  </a:lnTo>
                  <a:lnTo>
                    <a:pt x="0" y="101"/>
                  </a:lnTo>
                  <a:lnTo>
                    <a:pt x="2" y="109"/>
                  </a:lnTo>
                  <a:lnTo>
                    <a:pt x="5" y="118"/>
                  </a:lnTo>
                  <a:lnTo>
                    <a:pt x="7" y="127"/>
                  </a:lnTo>
                  <a:lnTo>
                    <a:pt x="10" y="135"/>
                  </a:lnTo>
                  <a:lnTo>
                    <a:pt x="13" y="144"/>
                  </a:lnTo>
                  <a:lnTo>
                    <a:pt x="18" y="151"/>
                  </a:lnTo>
                  <a:lnTo>
                    <a:pt x="24" y="155"/>
                  </a:lnTo>
                  <a:lnTo>
                    <a:pt x="31" y="158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03" name="Freeform 597"/>
            <p:cNvSpPr>
              <a:spLocks/>
            </p:cNvSpPr>
            <p:nvPr/>
          </p:nvSpPr>
          <p:spPr bwMode="auto">
            <a:xfrm>
              <a:off x="4110" y="3196"/>
              <a:ext cx="141" cy="18"/>
            </a:xfrm>
            <a:custGeom>
              <a:avLst/>
              <a:gdLst>
                <a:gd name="T0" fmla="*/ 0 w 1407"/>
                <a:gd name="T1" fmla="*/ 0 h 220"/>
                <a:gd name="T2" fmla="*/ 0 w 1407"/>
                <a:gd name="T3" fmla="*/ 0 h 220"/>
                <a:gd name="T4" fmla="*/ 0 w 1407"/>
                <a:gd name="T5" fmla="*/ 0 h 220"/>
                <a:gd name="T6" fmla="*/ 0 w 1407"/>
                <a:gd name="T7" fmla="*/ 0 h 220"/>
                <a:gd name="T8" fmla="*/ 0 w 1407"/>
                <a:gd name="T9" fmla="*/ 0 h 220"/>
                <a:gd name="T10" fmla="*/ 0 w 1407"/>
                <a:gd name="T11" fmla="*/ 0 h 220"/>
                <a:gd name="T12" fmla="*/ 0 w 1407"/>
                <a:gd name="T13" fmla="*/ 0 h 220"/>
                <a:gd name="T14" fmla="*/ 0 w 1407"/>
                <a:gd name="T15" fmla="*/ 0 h 220"/>
                <a:gd name="T16" fmla="*/ 0 w 1407"/>
                <a:gd name="T17" fmla="*/ 0 h 220"/>
                <a:gd name="T18" fmla="*/ 0 w 1407"/>
                <a:gd name="T19" fmla="*/ 0 h 220"/>
                <a:gd name="T20" fmla="*/ 0 w 1407"/>
                <a:gd name="T21" fmla="*/ 0 h 220"/>
                <a:gd name="T22" fmla="*/ 0 w 1407"/>
                <a:gd name="T23" fmla="*/ 0 h 220"/>
                <a:gd name="T24" fmla="*/ 0 w 1407"/>
                <a:gd name="T25" fmla="*/ 0 h 220"/>
                <a:gd name="T26" fmla="*/ 0 w 1407"/>
                <a:gd name="T27" fmla="*/ 0 h 220"/>
                <a:gd name="T28" fmla="*/ 0 w 1407"/>
                <a:gd name="T29" fmla="*/ 0 h 220"/>
                <a:gd name="T30" fmla="*/ 0 w 1407"/>
                <a:gd name="T31" fmla="*/ 0 h 220"/>
                <a:gd name="T32" fmla="*/ 0 w 1407"/>
                <a:gd name="T33" fmla="*/ 0 h 220"/>
                <a:gd name="T34" fmla="*/ 0 w 1407"/>
                <a:gd name="T35" fmla="*/ 0 h 220"/>
                <a:gd name="T36" fmla="*/ 0 w 1407"/>
                <a:gd name="T37" fmla="*/ 0 h 220"/>
                <a:gd name="T38" fmla="*/ 0 w 1407"/>
                <a:gd name="T39" fmla="*/ 0 h 220"/>
                <a:gd name="T40" fmla="*/ 0 w 1407"/>
                <a:gd name="T41" fmla="*/ 0 h 220"/>
                <a:gd name="T42" fmla="*/ 0 w 1407"/>
                <a:gd name="T43" fmla="*/ 0 h 220"/>
                <a:gd name="T44" fmla="*/ 0 w 1407"/>
                <a:gd name="T45" fmla="*/ 0 h 220"/>
                <a:gd name="T46" fmla="*/ 0 w 1407"/>
                <a:gd name="T47" fmla="*/ 0 h 220"/>
                <a:gd name="T48" fmla="*/ 0 w 1407"/>
                <a:gd name="T49" fmla="*/ 0 h 220"/>
                <a:gd name="T50" fmla="*/ 0 w 1407"/>
                <a:gd name="T51" fmla="*/ 0 h 220"/>
                <a:gd name="T52" fmla="*/ 0 w 1407"/>
                <a:gd name="T53" fmla="*/ 0 h 220"/>
                <a:gd name="T54" fmla="*/ 0 w 1407"/>
                <a:gd name="T55" fmla="*/ 0 h 220"/>
                <a:gd name="T56" fmla="*/ 0 w 1407"/>
                <a:gd name="T57" fmla="*/ 0 h 220"/>
                <a:gd name="T58" fmla="*/ 0 w 1407"/>
                <a:gd name="T59" fmla="*/ 0 h 220"/>
                <a:gd name="T60" fmla="*/ 0 w 1407"/>
                <a:gd name="T61" fmla="*/ 0 h 220"/>
                <a:gd name="T62" fmla="*/ 0 w 1407"/>
                <a:gd name="T63" fmla="*/ 0 h 220"/>
                <a:gd name="T64" fmla="*/ 0 w 1407"/>
                <a:gd name="T65" fmla="*/ 0 h 220"/>
                <a:gd name="T66" fmla="*/ 0 w 1407"/>
                <a:gd name="T67" fmla="*/ 0 h 220"/>
                <a:gd name="T68" fmla="*/ 0 w 1407"/>
                <a:gd name="T69" fmla="*/ 0 h 220"/>
                <a:gd name="T70" fmla="*/ 0 w 1407"/>
                <a:gd name="T71" fmla="*/ 0 h 220"/>
                <a:gd name="T72" fmla="*/ 0 w 1407"/>
                <a:gd name="T73" fmla="*/ 0 h 220"/>
                <a:gd name="T74" fmla="*/ 0 w 1407"/>
                <a:gd name="T75" fmla="*/ 0 h 220"/>
                <a:gd name="T76" fmla="*/ 0 w 1407"/>
                <a:gd name="T77" fmla="*/ 0 h 220"/>
                <a:gd name="T78" fmla="*/ 0 w 1407"/>
                <a:gd name="T79" fmla="*/ 0 h 220"/>
                <a:gd name="T80" fmla="*/ 0 w 1407"/>
                <a:gd name="T81" fmla="*/ 0 h 220"/>
                <a:gd name="T82" fmla="*/ 0 w 1407"/>
                <a:gd name="T83" fmla="*/ 0 h 2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7"/>
                <a:gd name="T127" fmla="*/ 0 h 220"/>
                <a:gd name="T128" fmla="*/ 1407 w 1407"/>
                <a:gd name="T129" fmla="*/ 220 h 2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7" h="220">
                  <a:moveTo>
                    <a:pt x="27" y="158"/>
                  </a:moveTo>
                  <a:lnTo>
                    <a:pt x="69" y="167"/>
                  </a:lnTo>
                  <a:lnTo>
                    <a:pt x="112" y="176"/>
                  </a:lnTo>
                  <a:lnTo>
                    <a:pt x="154" y="183"/>
                  </a:lnTo>
                  <a:lnTo>
                    <a:pt x="199" y="189"/>
                  </a:lnTo>
                  <a:lnTo>
                    <a:pt x="243" y="195"/>
                  </a:lnTo>
                  <a:lnTo>
                    <a:pt x="288" y="202"/>
                  </a:lnTo>
                  <a:lnTo>
                    <a:pt x="334" y="206"/>
                  </a:lnTo>
                  <a:lnTo>
                    <a:pt x="380" y="210"/>
                  </a:lnTo>
                  <a:lnTo>
                    <a:pt x="426" y="213"/>
                  </a:lnTo>
                  <a:lnTo>
                    <a:pt x="472" y="216"/>
                  </a:lnTo>
                  <a:lnTo>
                    <a:pt x="518" y="218"/>
                  </a:lnTo>
                  <a:lnTo>
                    <a:pt x="565" y="219"/>
                  </a:lnTo>
                  <a:lnTo>
                    <a:pt x="611" y="220"/>
                  </a:lnTo>
                  <a:lnTo>
                    <a:pt x="655" y="220"/>
                  </a:lnTo>
                  <a:lnTo>
                    <a:pt x="701" y="219"/>
                  </a:lnTo>
                  <a:lnTo>
                    <a:pt x="745" y="218"/>
                  </a:lnTo>
                  <a:lnTo>
                    <a:pt x="789" y="216"/>
                  </a:lnTo>
                  <a:lnTo>
                    <a:pt x="832" y="213"/>
                  </a:lnTo>
                  <a:lnTo>
                    <a:pt x="873" y="210"/>
                  </a:lnTo>
                  <a:lnTo>
                    <a:pt x="915" y="206"/>
                  </a:lnTo>
                  <a:lnTo>
                    <a:pt x="954" y="202"/>
                  </a:lnTo>
                  <a:lnTo>
                    <a:pt x="993" y="196"/>
                  </a:lnTo>
                  <a:lnTo>
                    <a:pt x="1030" y="191"/>
                  </a:lnTo>
                  <a:lnTo>
                    <a:pt x="1067" y="185"/>
                  </a:lnTo>
                  <a:lnTo>
                    <a:pt x="1102" y="178"/>
                  </a:lnTo>
                  <a:lnTo>
                    <a:pt x="1134" y="171"/>
                  </a:lnTo>
                  <a:lnTo>
                    <a:pt x="1166" y="162"/>
                  </a:lnTo>
                  <a:lnTo>
                    <a:pt x="1194" y="154"/>
                  </a:lnTo>
                  <a:lnTo>
                    <a:pt x="1221" y="145"/>
                  </a:lnTo>
                  <a:lnTo>
                    <a:pt x="1247" y="134"/>
                  </a:lnTo>
                  <a:lnTo>
                    <a:pt x="1270" y="125"/>
                  </a:lnTo>
                  <a:lnTo>
                    <a:pt x="1291" y="114"/>
                  </a:lnTo>
                  <a:lnTo>
                    <a:pt x="1309" y="103"/>
                  </a:lnTo>
                  <a:lnTo>
                    <a:pt x="1327" y="91"/>
                  </a:lnTo>
                  <a:lnTo>
                    <a:pt x="1345" y="78"/>
                  </a:lnTo>
                  <a:lnTo>
                    <a:pt x="1362" y="64"/>
                  </a:lnTo>
                  <a:lnTo>
                    <a:pt x="1377" y="49"/>
                  </a:lnTo>
                  <a:lnTo>
                    <a:pt x="1389" y="34"/>
                  </a:lnTo>
                  <a:lnTo>
                    <a:pt x="1400" y="17"/>
                  </a:lnTo>
                  <a:lnTo>
                    <a:pt x="1407" y="0"/>
                  </a:lnTo>
                  <a:lnTo>
                    <a:pt x="1395" y="15"/>
                  </a:lnTo>
                  <a:lnTo>
                    <a:pt x="1382" y="30"/>
                  </a:lnTo>
                  <a:lnTo>
                    <a:pt x="1367" y="44"/>
                  </a:lnTo>
                  <a:lnTo>
                    <a:pt x="1352" y="57"/>
                  </a:lnTo>
                  <a:lnTo>
                    <a:pt x="1336" y="69"/>
                  </a:lnTo>
                  <a:lnTo>
                    <a:pt x="1319" y="80"/>
                  </a:lnTo>
                  <a:lnTo>
                    <a:pt x="1302" y="91"/>
                  </a:lnTo>
                  <a:lnTo>
                    <a:pt x="1283" y="99"/>
                  </a:lnTo>
                  <a:lnTo>
                    <a:pt x="1255" y="110"/>
                  </a:lnTo>
                  <a:lnTo>
                    <a:pt x="1224" y="121"/>
                  </a:lnTo>
                  <a:lnTo>
                    <a:pt x="1190" y="130"/>
                  </a:lnTo>
                  <a:lnTo>
                    <a:pt x="1153" y="138"/>
                  </a:lnTo>
                  <a:lnTo>
                    <a:pt x="1116" y="147"/>
                  </a:lnTo>
                  <a:lnTo>
                    <a:pt x="1076" y="154"/>
                  </a:lnTo>
                  <a:lnTo>
                    <a:pt x="1034" y="160"/>
                  </a:lnTo>
                  <a:lnTo>
                    <a:pt x="992" y="165"/>
                  </a:lnTo>
                  <a:lnTo>
                    <a:pt x="948" y="171"/>
                  </a:lnTo>
                  <a:lnTo>
                    <a:pt x="903" y="175"/>
                  </a:lnTo>
                  <a:lnTo>
                    <a:pt x="858" y="179"/>
                  </a:lnTo>
                  <a:lnTo>
                    <a:pt x="812" y="181"/>
                  </a:lnTo>
                  <a:lnTo>
                    <a:pt x="764" y="183"/>
                  </a:lnTo>
                  <a:lnTo>
                    <a:pt x="716" y="185"/>
                  </a:lnTo>
                  <a:lnTo>
                    <a:pt x="669" y="185"/>
                  </a:lnTo>
                  <a:lnTo>
                    <a:pt x="621" y="186"/>
                  </a:lnTo>
                  <a:lnTo>
                    <a:pt x="573" y="185"/>
                  </a:lnTo>
                  <a:lnTo>
                    <a:pt x="526" y="184"/>
                  </a:lnTo>
                  <a:lnTo>
                    <a:pt x="480" y="182"/>
                  </a:lnTo>
                  <a:lnTo>
                    <a:pt x="434" y="180"/>
                  </a:lnTo>
                  <a:lnTo>
                    <a:pt x="388" y="177"/>
                  </a:lnTo>
                  <a:lnTo>
                    <a:pt x="344" y="174"/>
                  </a:lnTo>
                  <a:lnTo>
                    <a:pt x="301" y="169"/>
                  </a:lnTo>
                  <a:lnTo>
                    <a:pt x="260" y="165"/>
                  </a:lnTo>
                  <a:lnTo>
                    <a:pt x="219" y="160"/>
                  </a:lnTo>
                  <a:lnTo>
                    <a:pt x="182" y="155"/>
                  </a:lnTo>
                  <a:lnTo>
                    <a:pt x="145" y="149"/>
                  </a:lnTo>
                  <a:lnTo>
                    <a:pt x="112" y="143"/>
                  </a:lnTo>
                  <a:lnTo>
                    <a:pt x="79" y="135"/>
                  </a:lnTo>
                  <a:lnTo>
                    <a:pt x="51" y="128"/>
                  </a:lnTo>
                  <a:lnTo>
                    <a:pt x="23" y="120"/>
                  </a:lnTo>
                  <a:lnTo>
                    <a:pt x="0" y="112"/>
                  </a:lnTo>
                  <a:lnTo>
                    <a:pt x="4" y="126"/>
                  </a:lnTo>
                  <a:lnTo>
                    <a:pt x="8" y="140"/>
                  </a:lnTo>
                  <a:lnTo>
                    <a:pt x="14" y="152"/>
                  </a:lnTo>
                  <a:lnTo>
                    <a:pt x="27" y="158"/>
                  </a:lnTo>
                  <a:close/>
                </a:path>
              </a:pathLst>
            </a:custGeom>
            <a:solidFill>
              <a:srgbClr val="61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04" name="Freeform 598"/>
            <p:cNvSpPr>
              <a:spLocks/>
            </p:cNvSpPr>
            <p:nvPr/>
          </p:nvSpPr>
          <p:spPr bwMode="auto">
            <a:xfrm>
              <a:off x="4110" y="3195"/>
              <a:ext cx="141" cy="19"/>
            </a:xfrm>
            <a:custGeom>
              <a:avLst/>
              <a:gdLst>
                <a:gd name="T0" fmla="*/ 0 w 1404"/>
                <a:gd name="T1" fmla="*/ 0 h 219"/>
                <a:gd name="T2" fmla="*/ 0 w 1404"/>
                <a:gd name="T3" fmla="*/ 0 h 219"/>
                <a:gd name="T4" fmla="*/ 0 w 1404"/>
                <a:gd name="T5" fmla="*/ 0 h 219"/>
                <a:gd name="T6" fmla="*/ 0 w 1404"/>
                <a:gd name="T7" fmla="*/ 0 h 219"/>
                <a:gd name="T8" fmla="*/ 0 w 1404"/>
                <a:gd name="T9" fmla="*/ 0 h 219"/>
                <a:gd name="T10" fmla="*/ 0 w 1404"/>
                <a:gd name="T11" fmla="*/ 0 h 219"/>
                <a:gd name="T12" fmla="*/ 0 w 1404"/>
                <a:gd name="T13" fmla="*/ 0 h 219"/>
                <a:gd name="T14" fmla="*/ 0 w 1404"/>
                <a:gd name="T15" fmla="*/ 0 h 219"/>
                <a:gd name="T16" fmla="*/ 0 w 1404"/>
                <a:gd name="T17" fmla="*/ 0 h 219"/>
                <a:gd name="T18" fmla="*/ 0 w 1404"/>
                <a:gd name="T19" fmla="*/ 0 h 219"/>
                <a:gd name="T20" fmla="*/ 0 w 1404"/>
                <a:gd name="T21" fmla="*/ 0 h 219"/>
                <a:gd name="T22" fmla="*/ 0 w 1404"/>
                <a:gd name="T23" fmla="*/ 0 h 219"/>
                <a:gd name="T24" fmla="*/ 0 w 1404"/>
                <a:gd name="T25" fmla="*/ 0 h 219"/>
                <a:gd name="T26" fmla="*/ 0 w 1404"/>
                <a:gd name="T27" fmla="*/ 0 h 219"/>
                <a:gd name="T28" fmla="*/ 0 w 1404"/>
                <a:gd name="T29" fmla="*/ 0 h 219"/>
                <a:gd name="T30" fmla="*/ 0 w 1404"/>
                <a:gd name="T31" fmla="*/ 0 h 219"/>
                <a:gd name="T32" fmla="*/ 0 w 1404"/>
                <a:gd name="T33" fmla="*/ 0 h 219"/>
                <a:gd name="T34" fmla="*/ 0 w 1404"/>
                <a:gd name="T35" fmla="*/ 0 h 219"/>
                <a:gd name="T36" fmla="*/ 0 w 1404"/>
                <a:gd name="T37" fmla="*/ 0 h 219"/>
                <a:gd name="T38" fmla="*/ 0 w 1404"/>
                <a:gd name="T39" fmla="*/ 0 h 219"/>
                <a:gd name="T40" fmla="*/ 0 w 1404"/>
                <a:gd name="T41" fmla="*/ 0 h 219"/>
                <a:gd name="T42" fmla="*/ 0 w 1404"/>
                <a:gd name="T43" fmla="*/ 0 h 219"/>
                <a:gd name="T44" fmla="*/ 0 w 1404"/>
                <a:gd name="T45" fmla="*/ 0 h 219"/>
                <a:gd name="T46" fmla="*/ 0 w 1404"/>
                <a:gd name="T47" fmla="*/ 0 h 219"/>
                <a:gd name="T48" fmla="*/ 0 w 1404"/>
                <a:gd name="T49" fmla="*/ 0 h 219"/>
                <a:gd name="T50" fmla="*/ 0 w 1404"/>
                <a:gd name="T51" fmla="*/ 0 h 219"/>
                <a:gd name="T52" fmla="*/ 0 w 1404"/>
                <a:gd name="T53" fmla="*/ 0 h 219"/>
                <a:gd name="T54" fmla="*/ 0 w 1404"/>
                <a:gd name="T55" fmla="*/ 0 h 219"/>
                <a:gd name="T56" fmla="*/ 0 w 1404"/>
                <a:gd name="T57" fmla="*/ 0 h 219"/>
                <a:gd name="T58" fmla="*/ 0 w 1404"/>
                <a:gd name="T59" fmla="*/ 0 h 219"/>
                <a:gd name="T60" fmla="*/ 0 w 1404"/>
                <a:gd name="T61" fmla="*/ 0 h 219"/>
                <a:gd name="T62" fmla="*/ 0 w 1404"/>
                <a:gd name="T63" fmla="*/ 0 h 219"/>
                <a:gd name="T64" fmla="*/ 0 w 1404"/>
                <a:gd name="T65" fmla="*/ 0 h 219"/>
                <a:gd name="T66" fmla="*/ 0 w 1404"/>
                <a:gd name="T67" fmla="*/ 0 h 219"/>
                <a:gd name="T68" fmla="*/ 0 w 1404"/>
                <a:gd name="T69" fmla="*/ 0 h 219"/>
                <a:gd name="T70" fmla="*/ 0 w 1404"/>
                <a:gd name="T71" fmla="*/ 0 h 219"/>
                <a:gd name="T72" fmla="*/ 0 w 1404"/>
                <a:gd name="T73" fmla="*/ 0 h 219"/>
                <a:gd name="T74" fmla="*/ 0 w 1404"/>
                <a:gd name="T75" fmla="*/ 0 h 219"/>
                <a:gd name="T76" fmla="*/ 0 w 1404"/>
                <a:gd name="T77" fmla="*/ 0 h 219"/>
                <a:gd name="T78" fmla="*/ 0 w 1404"/>
                <a:gd name="T79" fmla="*/ 0 h 219"/>
                <a:gd name="T80" fmla="*/ 0 w 1404"/>
                <a:gd name="T81" fmla="*/ 0 h 219"/>
                <a:gd name="T82" fmla="*/ 0 w 1404"/>
                <a:gd name="T83" fmla="*/ 0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4"/>
                <a:gd name="T127" fmla="*/ 0 h 219"/>
                <a:gd name="T128" fmla="*/ 1404 w 1404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4" h="219">
                  <a:moveTo>
                    <a:pt x="24" y="158"/>
                  </a:moveTo>
                  <a:lnTo>
                    <a:pt x="66" y="167"/>
                  </a:lnTo>
                  <a:lnTo>
                    <a:pt x="109" y="175"/>
                  </a:lnTo>
                  <a:lnTo>
                    <a:pt x="151" y="183"/>
                  </a:lnTo>
                  <a:lnTo>
                    <a:pt x="196" y="189"/>
                  </a:lnTo>
                  <a:lnTo>
                    <a:pt x="240" y="195"/>
                  </a:lnTo>
                  <a:lnTo>
                    <a:pt x="285" y="200"/>
                  </a:lnTo>
                  <a:lnTo>
                    <a:pt x="331" y="206"/>
                  </a:lnTo>
                  <a:lnTo>
                    <a:pt x="377" y="210"/>
                  </a:lnTo>
                  <a:lnTo>
                    <a:pt x="423" y="213"/>
                  </a:lnTo>
                  <a:lnTo>
                    <a:pt x="469" y="215"/>
                  </a:lnTo>
                  <a:lnTo>
                    <a:pt x="515" y="217"/>
                  </a:lnTo>
                  <a:lnTo>
                    <a:pt x="562" y="218"/>
                  </a:lnTo>
                  <a:lnTo>
                    <a:pt x="608" y="219"/>
                  </a:lnTo>
                  <a:lnTo>
                    <a:pt x="652" y="219"/>
                  </a:lnTo>
                  <a:lnTo>
                    <a:pt x="698" y="218"/>
                  </a:lnTo>
                  <a:lnTo>
                    <a:pt x="742" y="217"/>
                  </a:lnTo>
                  <a:lnTo>
                    <a:pt x="786" y="215"/>
                  </a:lnTo>
                  <a:lnTo>
                    <a:pt x="829" y="213"/>
                  </a:lnTo>
                  <a:lnTo>
                    <a:pt x="870" y="210"/>
                  </a:lnTo>
                  <a:lnTo>
                    <a:pt x="912" y="206"/>
                  </a:lnTo>
                  <a:lnTo>
                    <a:pt x="951" y="201"/>
                  </a:lnTo>
                  <a:lnTo>
                    <a:pt x="990" y="196"/>
                  </a:lnTo>
                  <a:lnTo>
                    <a:pt x="1027" y="191"/>
                  </a:lnTo>
                  <a:lnTo>
                    <a:pt x="1064" y="185"/>
                  </a:lnTo>
                  <a:lnTo>
                    <a:pt x="1099" y="178"/>
                  </a:lnTo>
                  <a:lnTo>
                    <a:pt x="1131" y="170"/>
                  </a:lnTo>
                  <a:lnTo>
                    <a:pt x="1163" y="162"/>
                  </a:lnTo>
                  <a:lnTo>
                    <a:pt x="1191" y="154"/>
                  </a:lnTo>
                  <a:lnTo>
                    <a:pt x="1218" y="145"/>
                  </a:lnTo>
                  <a:lnTo>
                    <a:pt x="1244" y="134"/>
                  </a:lnTo>
                  <a:lnTo>
                    <a:pt x="1267" y="125"/>
                  </a:lnTo>
                  <a:lnTo>
                    <a:pt x="1288" y="114"/>
                  </a:lnTo>
                  <a:lnTo>
                    <a:pt x="1306" y="103"/>
                  </a:lnTo>
                  <a:lnTo>
                    <a:pt x="1323" y="92"/>
                  </a:lnTo>
                  <a:lnTo>
                    <a:pt x="1341" y="79"/>
                  </a:lnTo>
                  <a:lnTo>
                    <a:pt x="1358" y="65"/>
                  </a:lnTo>
                  <a:lnTo>
                    <a:pt x="1373" y="49"/>
                  </a:lnTo>
                  <a:lnTo>
                    <a:pt x="1386" y="34"/>
                  </a:lnTo>
                  <a:lnTo>
                    <a:pt x="1397" y="17"/>
                  </a:lnTo>
                  <a:lnTo>
                    <a:pt x="1404" y="0"/>
                  </a:lnTo>
                  <a:lnTo>
                    <a:pt x="1392" y="15"/>
                  </a:lnTo>
                  <a:lnTo>
                    <a:pt x="1379" y="31"/>
                  </a:lnTo>
                  <a:lnTo>
                    <a:pt x="1365" y="44"/>
                  </a:lnTo>
                  <a:lnTo>
                    <a:pt x="1350" y="58"/>
                  </a:lnTo>
                  <a:lnTo>
                    <a:pt x="1334" y="71"/>
                  </a:lnTo>
                  <a:lnTo>
                    <a:pt x="1318" y="82"/>
                  </a:lnTo>
                  <a:lnTo>
                    <a:pt x="1301" y="92"/>
                  </a:lnTo>
                  <a:lnTo>
                    <a:pt x="1282" y="101"/>
                  </a:lnTo>
                  <a:lnTo>
                    <a:pt x="1256" y="114"/>
                  </a:lnTo>
                  <a:lnTo>
                    <a:pt x="1226" y="124"/>
                  </a:lnTo>
                  <a:lnTo>
                    <a:pt x="1194" y="134"/>
                  </a:lnTo>
                  <a:lnTo>
                    <a:pt x="1160" y="144"/>
                  </a:lnTo>
                  <a:lnTo>
                    <a:pt x="1122" y="153"/>
                  </a:lnTo>
                  <a:lnTo>
                    <a:pt x="1083" y="160"/>
                  </a:lnTo>
                  <a:lnTo>
                    <a:pt x="1043" y="167"/>
                  </a:lnTo>
                  <a:lnTo>
                    <a:pt x="1001" y="174"/>
                  </a:lnTo>
                  <a:lnTo>
                    <a:pt x="957" y="179"/>
                  </a:lnTo>
                  <a:lnTo>
                    <a:pt x="913" y="183"/>
                  </a:lnTo>
                  <a:lnTo>
                    <a:pt x="867" y="187"/>
                  </a:lnTo>
                  <a:lnTo>
                    <a:pt x="821" y="190"/>
                  </a:lnTo>
                  <a:lnTo>
                    <a:pt x="773" y="192"/>
                  </a:lnTo>
                  <a:lnTo>
                    <a:pt x="726" y="194"/>
                  </a:lnTo>
                  <a:lnTo>
                    <a:pt x="678" y="195"/>
                  </a:lnTo>
                  <a:lnTo>
                    <a:pt x="629" y="195"/>
                  </a:lnTo>
                  <a:lnTo>
                    <a:pt x="581" y="194"/>
                  </a:lnTo>
                  <a:lnTo>
                    <a:pt x="533" y="193"/>
                  </a:lnTo>
                  <a:lnTo>
                    <a:pt x="486" y="192"/>
                  </a:lnTo>
                  <a:lnTo>
                    <a:pt x="439" y="190"/>
                  </a:lnTo>
                  <a:lnTo>
                    <a:pt x="393" y="187"/>
                  </a:lnTo>
                  <a:lnTo>
                    <a:pt x="348" y="184"/>
                  </a:lnTo>
                  <a:lnTo>
                    <a:pt x="305" y="180"/>
                  </a:lnTo>
                  <a:lnTo>
                    <a:pt x="263" y="175"/>
                  </a:lnTo>
                  <a:lnTo>
                    <a:pt x="222" y="169"/>
                  </a:lnTo>
                  <a:lnTo>
                    <a:pt x="184" y="164"/>
                  </a:lnTo>
                  <a:lnTo>
                    <a:pt x="146" y="158"/>
                  </a:lnTo>
                  <a:lnTo>
                    <a:pt x="113" y="152"/>
                  </a:lnTo>
                  <a:lnTo>
                    <a:pt x="80" y="145"/>
                  </a:lnTo>
                  <a:lnTo>
                    <a:pt x="51" y="137"/>
                  </a:lnTo>
                  <a:lnTo>
                    <a:pt x="23" y="129"/>
                  </a:lnTo>
                  <a:lnTo>
                    <a:pt x="0" y="121"/>
                  </a:lnTo>
                  <a:lnTo>
                    <a:pt x="4" y="134"/>
                  </a:lnTo>
                  <a:lnTo>
                    <a:pt x="7" y="145"/>
                  </a:lnTo>
                  <a:lnTo>
                    <a:pt x="13" y="153"/>
                  </a:lnTo>
                  <a:lnTo>
                    <a:pt x="24" y="158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05" name="Freeform 599"/>
            <p:cNvSpPr>
              <a:spLocks/>
            </p:cNvSpPr>
            <p:nvPr/>
          </p:nvSpPr>
          <p:spPr bwMode="auto">
            <a:xfrm>
              <a:off x="4209" y="3189"/>
              <a:ext cx="26" cy="6"/>
            </a:xfrm>
            <a:custGeom>
              <a:avLst/>
              <a:gdLst>
                <a:gd name="T0" fmla="*/ 0 w 255"/>
                <a:gd name="T1" fmla="*/ 0 h 72"/>
                <a:gd name="T2" fmla="*/ 0 w 255"/>
                <a:gd name="T3" fmla="*/ 0 h 72"/>
                <a:gd name="T4" fmla="*/ 0 w 255"/>
                <a:gd name="T5" fmla="*/ 0 h 72"/>
                <a:gd name="T6" fmla="*/ 0 w 255"/>
                <a:gd name="T7" fmla="*/ 0 h 72"/>
                <a:gd name="T8" fmla="*/ 0 w 255"/>
                <a:gd name="T9" fmla="*/ 0 h 72"/>
                <a:gd name="T10" fmla="*/ 0 w 255"/>
                <a:gd name="T11" fmla="*/ 0 h 72"/>
                <a:gd name="T12" fmla="*/ 0 w 255"/>
                <a:gd name="T13" fmla="*/ 0 h 72"/>
                <a:gd name="T14" fmla="*/ 0 w 255"/>
                <a:gd name="T15" fmla="*/ 0 h 72"/>
                <a:gd name="T16" fmla="*/ 0 w 255"/>
                <a:gd name="T17" fmla="*/ 0 h 72"/>
                <a:gd name="T18" fmla="*/ 0 w 255"/>
                <a:gd name="T19" fmla="*/ 0 h 72"/>
                <a:gd name="T20" fmla="*/ 0 w 255"/>
                <a:gd name="T21" fmla="*/ 0 h 72"/>
                <a:gd name="T22" fmla="*/ 0 w 255"/>
                <a:gd name="T23" fmla="*/ 0 h 72"/>
                <a:gd name="T24" fmla="*/ 0 w 255"/>
                <a:gd name="T25" fmla="*/ 0 h 72"/>
                <a:gd name="T26" fmla="*/ 0 w 255"/>
                <a:gd name="T27" fmla="*/ 0 h 72"/>
                <a:gd name="T28" fmla="*/ 0 w 255"/>
                <a:gd name="T29" fmla="*/ 0 h 72"/>
                <a:gd name="T30" fmla="*/ 0 w 255"/>
                <a:gd name="T31" fmla="*/ 0 h 72"/>
                <a:gd name="T32" fmla="*/ 0 w 255"/>
                <a:gd name="T33" fmla="*/ 0 h 72"/>
                <a:gd name="T34" fmla="*/ 0 w 255"/>
                <a:gd name="T35" fmla="*/ 0 h 72"/>
                <a:gd name="T36" fmla="*/ 0 w 255"/>
                <a:gd name="T37" fmla="*/ 0 h 72"/>
                <a:gd name="T38" fmla="*/ 0 w 255"/>
                <a:gd name="T39" fmla="*/ 0 h 72"/>
                <a:gd name="T40" fmla="*/ 0 w 255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72"/>
                <a:gd name="T65" fmla="*/ 255 w 255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72">
                  <a:moveTo>
                    <a:pt x="21" y="0"/>
                  </a:moveTo>
                  <a:lnTo>
                    <a:pt x="233" y="7"/>
                  </a:lnTo>
                  <a:lnTo>
                    <a:pt x="242" y="9"/>
                  </a:lnTo>
                  <a:lnTo>
                    <a:pt x="249" y="15"/>
                  </a:lnTo>
                  <a:lnTo>
                    <a:pt x="253" y="24"/>
                  </a:lnTo>
                  <a:lnTo>
                    <a:pt x="255" y="35"/>
                  </a:lnTo>
                  <a:lnTo>
                    <a:pt x="255" y="47"/>
                  </a:lnTo>
                  <a:lnTo>
                    <a:pt x="254" y="58"/>
                  </a:lnTo>
                  <a:lnTo>
                    <a:pt x="250" y="66"/>
                  </a:lnTo>
                  <a:lnTo>
                    <a:pt x="243" y="71"/>
                  </a:lnTo>
                  <a:lnTo>
                    <a:pt x="233" y="72"/>
                  </a:lnTo>
                  <a:lnTo>
                    <a:pt x="24" y="67"/>
                  </a:lnTo>
                  <a:lnTo>
                    <a:pt x="14" y="64"/>
                  </a:lnTo>
                  <a:lnTo>
                    <a:pt x="6" y="58"/>
                  </a:lnTo>
                  <a:lnTo>
                    <a:pt x="2" y="50"/>
                  </a:lnTo>
                  <a:lnTo>
                    <a:pt x="0" y="39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06" name="Freeform 600"/>
            <p:cNvSpPr>
              <a:spLocks/>
            </p:cNvSpPr>
            <p:nvPr/>
          </p:nvSpPr>
          <p:spPr bwMode="auto">
            <a:xfrm>
              <a:off x="4144" y="2825"/>
              <a:ext cx="25" cy="7"/>
            </a:xfrm>
            <a:custGeom>
              <a:avLst/>
              <a:gdLst>
                <a:gd name="T0" fmla="*/ 0 w 255"/>
                <a:gd name="T1" fmla="*/ 0 h 82"/>
                <a:gd name="T2" fmla="*/ 0 w 255"/>
                <a:gd name="T3" fmla="*/ 0 h 82"/>
                <a:gd name="T4" fmla="*/ 0 w 255"/>
                <a:gd name="T5" fmla="*/ 0 h 82"/>
                <a:gd name="T6" fmla="*/ 0 w 255"/>
                <a:gd name="T7" fmla="*/ 0 h 82"/>
                <a:gd name="T8" fmla="*/ 0 w 255"/>
                <a:gd name="T9" fmla="*/ 0 h 82"/>
                <a:gd name="T10" fmla="*/ 0 w 255"/>
                <a:gd name="T11" fmla="*/ 0 h 82"/>
                <a:gd name="T12" fmla="*/ 0 w 255"/>
                <a:gd name="T13" fmla="*/ 0 h 82"/>
                <a:gd name="T14" fmla="*/ 0 w 255"/>
                <a:gd name="T15" fmla="*/ 0 h 82"/>
                <a:gd name="T16" fmla="*/ 0 w 255"/>
                <a:gd name="T17" fmla="*/ 0 h 82"/>
                <a:gd name="T18" fmla="*/ 0 w 255"/>
                <a:gd name="T19" fmla="*/ 0 h 82"/>
                <a:gd name="T20" fmla="*/ 0 w 255"/>
                <a:gd name="T21" fmla="*/ 0 h 82"/>
                <a:gd name="T22" fmla="*/ 0 w 255"/>
                <a:gd name="T23" fmla="*/ 0 h 82"/>
                <a:gd name="T24" fmla="*/ 0 w 255"/>
                <a:gd name="T25" fmla="*/ 0 h 82"/>
                <a:gd name="T26" fmla="*/ 0 w 255"/>
                <a:gd name="T27" fmla="*/ 0 h 82"/>
                <a:gd name="T28" fmla="*/ 0 w 255"/>
                <a:gd name="T29" fmla="*/ 0 h 82"/>
                <a:gd name="T30" fmla="*/ 0 w 255"/>
                <a:gd name="T31" fmla="*/ 0 h 82"/>
                <a:gd name="T32" fmla="*/ 0 w 255"/>
                <a:gd name="T33" fmla="*/ 0 h 82"/>
                <a:gd name="T34" fmla="*/ 0 w 255"/>
                <a:gd name="T35" fmla="*/ 0 h 82"/>
                <a:gd name="T36" fmla="*/ 0 w 255"/>
                <a:gd name="T37" fmla="*/ 0 h 82"/>
                <a:gd name="T38" fmla="*/ 0 w 255"/>
                <a:gd name="T39" fmla="*/ 0 h 82"/>
                <a:gd name="T40" fmla="*/ 0 w 25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82"/>
                <a:gd name="T65" fmla="*/ 255 w 25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82">
                  <a:moveTo>
                    <a:pt x="23" y="0"/>
                  </a:moveTo>
                  <a:lnTo>
                    <a:pt x="234" y="15"/>
                  </a:lnTo>
                  <a:lnTo>
                    <a:pt x="242" y="19"/>
                  </a:lnTo>
                  <a:lnTo>
                    <a:pt x="249" y="25"/>
                  </a:lnTo>
                  <a:lnTo>
                    <a:pt x="253" y="34"/>
                  </a:lnTo>
                  <a:lnTo>
                    <a:pt x="255" y="44"/>
                  </a:lnTo>
                  <a:lnTo>
                    <a:pt x="255" y="57"/>
                  </a:lnTo>
                  <a:lnTo>
                    <a:pt x="255" y="67"/>
                  </a:lnTo>
                  <a:lnTo>
                    <a:pt x="251" y="76"/>
                  </a:lnTo>
                  <a:lnTo>
                    <a:pt x="244" y="80"/>
                  </a:lnTo>
                  <a:lnTo>
                    <a:pt x="234" y="82"/>
                  </a:lnTo>
                  <a:lnTo>
                    <a:pt x="25" y="67"/>
                  </a:lnTo>
                  <a:lnTo>
                    <a:pt x="14" y="64"/>
                  </a:lnTo>
                  <a:lnTo>
                    <a:pt x="7" y="57"/>
                  </a:lnTo>
                  <a:lnTo>
                    <a:pt x="2" y="49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07" name="Freeform 601"/>
            <p:cNvSpPr>
              <a:spLocks/>
            </p:cNvSpPr>
            <p:nvPr/>
          </p:nvSpPr>
          <p:spPr bwMode="auto">
            <a:xfrm>
              <a:off x="4144" y="2835"/>
              <a:ext cx="25" cy="7"/>
            </a:xfrm>
            <a:custGeom>
              <a:avLst/>
              <a:gdLst>
                <a:gd name="T0" fmla="*/ 0 w 255"/>
                <a:gd name="T1" fmla="*/ 0 h 82"/>
                <a:gd name="T2" fmla="*/ 0 w 255"/>
                <a:gd name="T3" fmla="*/ 0 h 82"/>
                <a:gd name="T4" fmla="*/ 0 w 255"/>
                <a:gd name="T5" fmla="*/ 0 h 82"/>
                <a:gd name="T6" fmla="*/ 0 w 255"/>
                <a:gd name="T7" fmla="*/ 0 h 82"/>
                <a:gd name="T8" fmla="*/ 0 w 255"/>
                <a:gd name="T9" fmla="*/ 0 h 82"/>
                <a:gd name="T10" fmla="*/ 0 w 255"/>
                <a:gd name="T11" fmla="*/ 0 h 82"/>
                <a:gd name="T12" fmla="*/ 0 w 255"/>
                <a:gd name="T13" fmla="*/ 0 h 82"/>
                <a:gd name="T14" fmla="*/ 0 w 255"/>
                <a:gd name="T15" fmla="*/ 0 h 82"/>
                <a:gd name="T16" fmla="*/ 0 w 255"/>
                <a:gd name="T17" fmla="*/ 0 h 82"/>
                <a:gd name="T18" fmla="*/ 0 w 255"/>
                <a:gd name="T19" fmla="*/ 0 h 82"/>
                <a:gd name="T20" fmla="*/ 0 w 255"/>
                <a:gd name="T21" fmla="*/ 0 h 82"/>
                <a:gd name="T22" fmla="*/ 0 w 255"/>
                <a:gd name="T23" fmla="*/ 0 h 82"/>
                <a:gd name="T24" fmla="*/ 0 w 255"/>
                <a:gd name="T25" fmla="*/ 0 h 82"/>
                <a:gd name="T26" fmla="*/ 0 w 255"/>
                <a:gd name="T27" fmla="*/ 0 h 82"/>
                <a:gd name="T28" fmla="*/ 0 w 255"/>
                <a:gd name="T29" fmla="*/ 0 h 82"/>
                <a:gd name="T30" fmla="*/ 0 w 255"/>
                <a:gd name="T31" fmla="*/ 0 h 82"/>
                <a:gd name="T32" fmla="*/ 0 w 255"/>
                <a:gd name="T33" fmla="*/ 0 h 82"/>
                <a:gd name="T34" fmla="*/ 0 w 255"/>
                <a:gd name="T35" fmla="*/ 0 h 82"/>
                <a:gd name="T36" fmla="*/ 0 w 255"/>
                <a:gd name="T37" fmla="*/ 0 h 82"/>
                <a:gd name="T38" fmla="*/ 0 w 255"/>
                <a:gd name="T39" fmla="*/ 0 h 82"/>
                <a:gd name="T40" fmla="*/ 0 w 25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82"/>
                <a:gd name="T65" fmla="*/ 255 w 25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82">
                  <a:moveTo>
                    <a:pt x="22" y="0"/>
                  </a:moveTo>
                  <a:lnTo>
                    <a:pt x="233" y="14"/>
                  </a:lnTo>
                  <a:lnTo>
                    <a:pt x="242" y="18"/>
                  </a:lnTo>
                  <a:lnTo>
                    <a:pt x="249" y="25"/>
                  </a:lnTo>
                  <a:lnTo>
                    <a:pt x="253" y="33"/>
                  </a:lnTo>
                  <a:lnTo>
                    <a:pt x="255" y="44"/>
                  </a:lnTo>
                  <a:lnTo>
                    <a:pt x="255" y="57"/>
                  </a:lnTo>
                  <a:lnTo>
                    <a:pt x="254" y="67"/>
                  </a:lnTo>
                  <a:lnTo>
                    <a:pt x="250" y="74"/>
                  </a:lnTo>
                  <a:lnTo>
                    <a:pt x="243" y="80"/>
                  </a:lnTo>
                  <a:lnTo>
                    <a:pt x="233" y="82"/>
                  </a:lnTo>
                  <a:lnTo>
                    <a:pt x="25" y="66"/>
                  </a:lnTo>
                  <a:lnTo>
                    <a:pt x="15" y="63"/>
                  </a:lnTo>
                  <a:lnTo>
                    <a:pt x="6" y="56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08" name="Freeform 602"/>
            <p:cNvSpPr>
              <a:spLocks/>
            </p:cNvSpPr>
            <p:nvPr/>
          </p:nvSpPr>
          <p:spPr bwMode="auto">
            <a:xfrm>
              <a:off x="4144" y="2845"/>
              <a:ext cx="26" cy="7"/>
            </a:xfrm>
            <a:custGeom>
              <a:avLst/>
              <a:gdLst>
                <a:gd name="T0" fmla="*/ 0 w 255"/>
                <a:gd name="T1" fmla="*/ 0 h 82"/>
                <a:gd name="T2" fmla="*/ 0 w 255"/>
                <a:gd name="T3" fmla="*/ 0 h 82"/>
                <a:gd name="T4" fmla="*/ 0 w 255"/>
                <a:gd name="T5" fmla="*/ 0 h 82"/>
                <a:gd name="T6" fmla="*/ 0 w 255"/>
                <a:gd name="T7" fmla="*/ 0 h 82"/>
                <a:gd name="T8" fmla="*/ 0 w 255"/>
                <a:gd name="T9" fmla="*/ 0 h 82"/>
                <a:gd name="T10" fmla="*/ 0 w 255"/>
                <a:gd name="T11" fmla="*/ 0 h 82"/>
                <a:gd name="T12" fmla="*/ 0 w 255"/>
                <a:gd name="T13" fmla="*/ 0 h 82"/>
                <a:gd name="T14" fmla="*/ 0 w 255"/>
                <a:gd name="T15" fmla="*/ 0 h 82"/>
                <a:gd name="T16" fmla="*/ 0 w 255"/>
                <a:gd name="T17" fmla="*/ 0 h 82"/>
                <a:gd name="T18" fmla="*/ 0 w 255"/>
                <a:gd name="T19" fmla="*/ 0 h 82"/>
                <a:gd name="T20" fmla="*/ 0 w 255"/>
                <a:gd name="T21" fmla="*/ 0 h 82"/>
                <a:gd name="T22" fmla="*/ 0 w 255"/>
                <a:gd name="T23" fmla="*/ 0 h 82"/>
                <a:gd name="T24" fmla="*/ 0 w 255"/>
                <a:gd name="T25" fmla="*/ 0 h 82"/>
                <a:gd name="T26" fmla="*/ 0 w 255"/>
                <a:gd name="T27" fmla="*/ 0 h 82"/>
                <a:gd name="T28" fmla="*/ 0 w 255"/>
                <a:gd name="T29" fmla="*/ 0 h 82"/>
                <a:gd name="T30" fmla="*/ 0 w 255"/>
                <a:gd name="T31" fmla="*/ 0 h 82"/>
                <a:gd name="T32" fmla="*/ 0 w 255"/>
                <a:gd name="T33" fmla="*/ 0 h 82"/>
                <a:gd name="T34" fmla="*/ 0 w 255"/>
                <a:gd name="T35" fmla="*/ 0 h 82"/>
                <a:gd name="T36" fmla="*/ 0 w 255"/>
                <a:gd name="T37" fmla="*/ 0 h 82"/>
                <a:gd name="T38" fmla="*/ 0 w 255"/>
                <a:gd name="T39" fmla="*/ 0 h 82"/>
                <a:gd name="T40" fmla="*/ 0 w 255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5"/>
                <a:gd name="T64" fmla="*/ 0 h 82"/>
                <a:gd name="T65" fmla="*/ 255 w 255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5" h="82">
                  <a:moveTo>
                    <a:pt x="23" y="0"/>
                  </a:moveTo>
                  <a:lnTo>
                    <a:pt x="233" y="15"/>
                  </a:lnTo>
                  <a:lnTo>
                    <a:pt x="242" y="19"/>
                  </a:lnTo>
                  <a:lnTo>
                    <a:pt x="249" y="25"/>
                  </a:lnTo>
                  <a:lnTo>
                    <a:pt x="253" y="34"/>
                  </a:lnTo>
                  <a:lnTo>
                    <a:pt x="255" y="44"/>
                  </a:lnTo>
                  <a:lnTo>
                    <a:pt x="255" y="57"/>
                  </a:lnTo>
                  <a:lnTo>
                    <a:pt x="255" y="67"/>
                  </a:lnTo>
                  <a:lnTo>
                    <a:pt x="250" y="75"/>
                  </a:lnTo>
                  <a:lnTo>
                    <a:pt x="243" y="80"/>
                  </a:lnTo>
                  <a:lnTo>
                    <a:pt x="233" y="82"/>
                  </a:lnTo>
                  <a:lnTo>
                    <a:pt x="25" y="67"/>
                  </a:lnTo>
                  <a:lnTo>
                    <a:pt x="15" y="63"/>
                  </a:lnTo>
                  <a:lnTo>
                    <a:pt x="7" y="57"/>
                  </a:lnTo>
                  <a:lnTo>
                    <a:pt x="2" y="48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09" name="Freeform 603"/>
            <p:cNvSpPr>
              <a:spLocks/>
            </p:cNvSpPr>
            <p:nvPr/>
          </p:nvSpPr>
          <p:spPr bwMode="auto">
            <a:xfrm>
              <a:off x="4211" y="3190"/>
              <a:ext cx="23" cy="4"/>
            </a:xfrm>
            <a:custGeom>
              <a:avLst/>
              <a:gdLst>
                <a:gd name="T0" fmla="*/ 0 w 229"/>
                <a:gd name="T1" fmla="*/ 0 h 49"/>
                <a:gd name="T2" fmla="*/ 0 w 229"/>
                <a:gd name="T3" fmla="*/ 0 h 49"/>
                <a:gd name="T4" fmla="*/ 0 w 229"/>
                <a:gd name="T5" fmla="*/ 0 h 49"/>
                <a:gd name="T6" fmla="*/ 0 w 229"/>
                <a:gd name="T7" fmla="*/ 0 h 49"/>
                <a:gd name="T8" fmla="*/ 0 w 229"/>
                <a:gd name="T9" fmla="*/ 0 h 49"/>
                <a:gd name="T10" fmla="*/ 0 w 229"/>
                <a:gd name="T11" fmla="*/ 0 h 49"/>
                <a:gd name="T12" fmla="*/ 0 w 229"/>
                <a:gd name="T13" fmla="*/ 0 h 49"/>
                <a:gd name="T14" fmla="*/ 0 w 229"/>
                <a:gd name="T15" fmla="*/ 0 h 49"/>
                <a:gd name="T16" fmla="*/ 0 w 229"/>
                <a:gd name="T17" fmla="*/ 0 h 49"/>
                <a:gd name="T18" fmla="*/ 0 w 229"/>
                <a:gd name="T19" fmla="*/ 0 h 49"/>
                <a:gd name="T20" fmla="*/ 0 w 229"/>
                <a:gd name="T21" fmla="*/ 0 h 49"/>
                <a:gd name="T22" fmla="*/ 0 w 229"/>
                <a:gd name="T23" fmla="*/ 0 h 49"/>
                <a:gd name="T24" fmla="*/ 0 w 229"/>
                <a:gd name="T25" fmla="*/ 0 h 49"/>
                <a:gd name="T26" fmla="*/ 0 w 229"/>
                <a:gd name="T27" fmla="*/ 0 h 49"/>
                <a:gd name="T28" fmla="*/ 0 w 229"/>
                <a:gd name="T29" fmla="*/ 0 h 49"/>
                <a:gd name="T30" fmla="*/ 0 w 229"/>
                <a:gd name="T31" fmla="*/ 0 h 49"/>
                <a:gd name="T32" fmla="*/ 0 w 229"/>
                <a:gd name="T33" fmla="*/ 0 h 49"/>
                <a:gd name="T34" fmla="*/ 0 w 229"/>
                <a:gd name="T35" fmla="*/ 0 h 49"/>
                <a:gd name="T36" fmla="*/ 0 w 229"/>
                <a:gd name="T37" fmla="*/ 0 h 49"/>
                <a:gd name="T38" fmla="*/ 0 w 229"/>
                <a:gd name="T39" fmla="*/ 0 h 49"/>
                <a:gd name="T40" fmla="*/ 0 w 229"/>
                <a:gd name="T41" fmla="*/ 0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9"/>
                <a:gd name="T64" fmla="*/ 0 h 49"/>
                <a:gd name="T65" fmla="*/ 229 w 229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9" h="49">
                  <a:moveTo>
                    <a:pt x="20" y="0"/>
                  </a:moveTo>
                  <a:lnTo>
                    <a:pt x="206" y="5"/>
                  </a:lnTo>
                  <a:lnTo>
                    <a:pt x="216" y="6"/>
                  </a:lnTo>
                  <a:lnTo>
                    <a:pt x="223" y="10"/>
                  </a:lnTo>
                  <a:lnTo>
                    <a:pt x="227" y="16"/>
                  </a:lnTo>
                  <a:lnTo>
                    <a:pt x="229" y="24"/>
                  </a:lnTo>
                  <a:lnTo>
                    <a:pt x="229" y="32"/>
                  </a:lnTo>
                  <a:lnTo>
                    <a:pt x="228" y="40"/>
                  </a:lnTo>
                  <a:lnTo>
                    <a:pt x="224" y="45"/>
                  </a:lnTo>
                  <a:lnTo>
                    <a:pt x="218" y="49"/>
                  </a:lnTo>
                  <a:lnTo>
                    <a:pt x="209" y="49"/>
                  </a:lnTo>
                  <a:lnTo>
                    <a:pt x="20" y="47"/>
                  </a:lnTo>
                  <a:lnTo>
                    <a:pt x="13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10" name="Freeform 604"/>
            <p:cNvSpPr>
              <a:spLocks/>
            </p:cNvSpPr>
            <p:nvPr/>
          </p:nvSpPr>
          <p:spPr bwMode="auto">
            <a:xfrm>
              <a:off x="4145" y="2827"/>
              <a:ext cx="23" cy="4"/>
            </a:xfrm>
            <a:custGeom>
              <a:avLst/>
              <a:gdLst>
                <a:gd name="T0" fmla="*/ 0 w 228"/>
                <a:gd name="T1" fmla="*/ 0 h 59"/>
                <a:gd name="T2" fmla="*/ 0 w 228"/>
                <a:gd name="T3" fmla="*/ 0 h 59"/>
                <a:gd name="T4" fmla="*/ 0 w 228"/>
                <a:gd name="T5" fmla="*/ 0 h 59"/>
                <a:gd name="T6" fmla="*/ 0 w 228"/>
                <a:gd name="T7" fmla="*/ 0 h 59"/>
                <a:gd name="T8" fmla="*/ 0 w 228"/>
                <a:gd name="T9" fmla="*/ 0 h 59"/>
                <a:gd name="T10" fmla="*/ 0 w 228"/>
                <a:gd name="T11" fmla="*/ 0 h 59"/>
                <a:gd name="T12" fmla="*/ 0 w 228"/>
                <a:gd name="T13" fmla="*/ 0 h 59"/>
                <a:gd name="T14" fmla="*/ 0 w 228"/>
                <a:gd name="T15" fmla="*/ 0 h 59"/>
                <a:gd name="T16" fmla="*/ 0 w 228"/>
                <a:gd name="T17" fmla="*/ 0 h 59"/>
                <a:gd name="T18" fmla="*/ 0 w 228"/>
                <a:gd name="T19" fmla="*/ 0 h 59"/>
                <a:gd name="T20" fmla="*/ 0 w 228"/>
                <a:gd name="T21" fmla="*/ 0 h 59"/>
                <a:gd name="T22" fmla="*/ 0 w 228"/>
                <a:gd name="T23" fmla="*/ 0 h 59"/>
                <a:gd name="T24" fmla="*/ 0 w 228"/>
                <a:gd name="T25" fmla="*/ 0 h 59"/>
                <a:gd name="T26" fmla="*/ 0 w 228"/>
                <a:gd name="T27" fmla="*/ 0 h 59"/>
                <a:gd name="T28" fmla="*/ 0 w 228"/>
                <a:gd name="T29" fmla="*/ 0 h 59"/>
                <a:gd name="T30" fmla="*/ 0 w 228"/>
                <a:gd name="T31" fmla="*/ 0 h 59"/>
                <a:gd name="T32" fmla="*/ 0 w 228"/>
                <a:gd name="T33" fmla="*/ 0 h 59"/>
                <a:gd name="T34" fmla="*/ 0 w 228"/>
                <a:gd name="T35" fmla="*/ 0 h 59"/>
                <a:gd name="T36" fmla="*/ 0 w 228"/>
                <a:gd name="T37" fmla="*/ 0 h 59"/>
                <a:gd name="T38" fmla="*/ 0 w 228"/>
                <a:gd name="T39" fmla="*/ 0 h 59"/>
                <a:gd name="T40" fmla="*/ 0 w 228"/>
                <a:gd name="T41" fmla="*/ 0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59"/>
                <a:gd name="T65" fmla="*/ 228 w 228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59">
                  <a:moveTo>
                    <a:pt x="19" y="0"/>
                  </a:moveTo>
                  <a:lnTo>
                    <a:pt x="206" y="13"/>
                  </a:lnTo>
                  <a:lnTo>
                    <a:pt x="215" y="15"/>
                  </a:lnTo>
                  <a:lnTo>
                    <a:pt x="222" y="19"/>
                  </a:lnTo>
                  <a:lnTo>
                    <a:pt x="226" y="25"/>
                  </a:lnTo>
                  <a:lnTo>
                    <a:pt x="228" y="33"/>
                  </a:lnTo>
                  <a:lnTo>
                    <a:pt x="228" y="42"/>
                  </a:lnTo>
                  <a:lnTo>
                    <a:pt x="227" y="49"/>
                  </a:lnTo>
                  <a:lnTo>
                    <a:pt x="223" y="54"/>
                  </a:lnTo>
                  <a:lnTo>
                    <a:pt x="216" y="58"/>
                  </a:lnTo>
                  <a:lnTo>
                    <a:pt x="208" y="59"/>
                  </a:lnTo>
                  <a:lnTo>
                    <a:pt x="19" y="47"/>
                  </a:lnTo>
                  <a:lnTo>
                    <a:pt x="12" y="45"/>
                  </a:lnTo>
                  <a:lnTo>
                    <a:pt x="6" y="40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11" name="Freeform 605"/>
            <p:cNvSpPr>
              <a:spLocks/>
            </p:cNvSpPr>
            <p:nvPr/>
          </p:nvSpPr>
          <p:spPr bwMode="auto">
            <a:xfrm>
              <a:off x="4146" y="2836"/>
              <a:ext cx="22" cy="5"/>
            </a:xfrm>
            <a:custGeom>
              <a:avLst/>
              <a:gdLst>
                <a:gd name="T0" fmla="*/ 0 w 228"/>
                <a:gd name="T1" fmla="*/ 0 h 59"/>
                <a:gd name="T2" fmla="*/ 0 w 228"/>
                <a:gd name="T3" fmla="*/ 0 h 59"/>
                <a:gd name="T4" fmla="*/ 0 w 228"/>
                <a:gd name="T5" fmla="*/ 0 h 59"/>
                <a:gd name="T6" fmla="*/ 0 w 228"/>
                <a:gd name="T7" fmla="*/ 0 h 59"/>
                <a:gd name="T8" fmla="*/ 0 w 228"/>
                <a:gd name="T9" fmla="*/ 0 h 59"/>
                <a:gd name="T10" fmla="*/ 0 w 228"/>
                <a:gd name="T11" fmla="*/ 0 h 59"/>
                <a:gd name="T12" fmla="*/ 0 w 228"/>
                <a:gd name="T13" fmla="*/ 0 h 59"/>
                <a:gd name="T14" fmla="*/ 0 w 228"/>
                <a:gd name="T15" fmla="*/ 0 h 59"/>
                <a:gd name="T16" fmla="*/ 0 w 228"/>
                <a:gd name="T17" fmla="*/ 0 h 59"/>
                <a:gd name="T18" fmla="*/ 0 w 228"/>
                <a:gd name="T19" fmla="*/ 0 h 59"/>
                <a:gd name="T20" fmla="*/ 0 w 228"/>
                <a:gd name="T21" fmla="*/ 0 h 59"/>
                <a:gd name="T22" fmla="*/ 0 w 228"/>
                <a:gd name="T23" fmla="*/ 0 h 59"/>
                <a:gd name="T24" fmla="*/ 0 w 228"/>
                <a:gd name="T25" fmla="*/ 0 h 59"/>
                <a:gd name="T26" fmla="*/ 0 w 228"/>
                <a:gd name="T27" fmla="*/ 0 h 59"/>
                <a:gd name="T28" fmla="*/ 0 w 228"/>
                <a:gd name="T29" fmla="*/ 0 h 59"/>
                <a:gd name="T30" fmla="*/ 0 w 228"/>
                <a:gd name="T31" fmla="*/ 0 h 59"/>
                <a:gd name="T32" fmla="*/ 0 w 228"/>
                <a:gd name="T33" fmla="*/ 0 h 59"/>
                <a:gd name="T34" fmla="*/ 0 w 228"/>
                <a:gd name="T35" fmla="*/ 0 h 59"/>
                <a:gd name="T36" fmla="*/ 0 w 228"/>
                <a:gd name="T37" fmla="*/ 0 h 59"/>
                <a:gd name="T38" fmla="*/ 0 w 228"/>
                <a:gd name="T39" fmla="*/ 0 h 59"/>
                <a:gd name="T40" fmla="*/ 0 w 228"/>
                <a:gd name="T41" fmla="*/ 0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59"/>
                <a:gd name="T65" fmla="*/ 228 w 228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59">
                  <a:moveTo>
                    <a:pt x="20" y="0"/>
                  </a:moveTo>
                  <a:lnTo>
                    <a:pt x="206" y="13"/>
                  </a:lnTo>
                  <a:lnTo>
                    <a:pt x="215" y="15"/>
                  </a:lnTo>
                  <a:lnTo>
                    <a:pt x="222" y="19"/>
                  </a:lnTo>
                  <a:lnTo>
                    <a:pt x="226" y="25"/>
                  </a:lnTo>
                  <a:lnTo>
                    <a:pt x="228" y="32"/>
                  </a:lnTo>
                  <a:lnTo>
                    <a:pt x="228" y="43"/>
                  </a:lnTo>
                  <a:lnTo>
                    <a:pt x="227" y="49"/>
                  </a:lnTo>
                  <a:lnTo>
                    <a:pt x="223" y="54"/>
                  </a:lnTo>
                  <a:lnTo>
                    <a:pt x="217" y="58"/>
                  </a:lnTo>
                  <a:lnTo>
                    <a:pt x="209" y="59"/>
                  </a:lnTo>
                  <a:lnTo>
                    <a:pt x="20" y="47"/>
                  </a:lnTo>
                  <a:lnTo>
                    <a:pt x="13" y="45"/>
                  </a:lnTo>
                  <a:lnTo>
                    <a:pt x="6" y="40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12" name="Freeform 606"/>
            <p:cNvSpPr>
              <a:spLocks/>
            </p:cNvSpPr>
            <p:nvPr/>
          </p:nvSpPr>
          <p:spPr bwMode="auto">
            <a:xfrm>
              <a:off x="4146" y="2846"/>
              <a:ext cx="23" cy="5"/>
            </a:xfrm>
            <a:custGeom>
              <a:avLst/>
              <a:gdLst>
                <a:gd name="T0" fmla="*/ 0 w 227"/>
                <a:gd name="T1" fmla="*/ 0 h 59"/>
                <a:gd name="T2" fmla="*/ 0 w 227"/>
                <a:gd name="T3" fmla="*/ 0 h 59"/>
                <a:gd name="T4" fmla="*/ 0 w 227"/>
                <a:gd name="T5" fmla="*/ 0 h 59"/>
                <a:gd name="T6" fmla="*/ 0 w 227"/>
                <a:gd name="T7" fmla="*/ 0 h 59"/>
                <a:gd name="T8" fmla="*/ 0 w 227"/>
                <a:gd name="T9" fmla="*/ 0 h 59"/>
                <a:gd name="T10" fmla="*/ 0 w 227"/>
                <a:gd name="T11" fmla="*/ 0 h 59"/>
                <a:gd name="T12" fmla="*/ 0 w 227"/>
                <a:gd name="T13" fmla="*/ 0 h 59"/>
                <a:gd name="T14" fmla="*/ 0 w 227"/>
                <a:gd name="T15" fmla="*/ 0 h 59"/>
                <a:gd name="T16" fmla="*/ 0 w 227"/>
                <a:gd name="T17" fmla="*/ 0 h 59"/>
                <a:gd name="T18" fmla="*/ 0 w 227"/>
                <a:gd name="T19" fmla="*/ 0 h 59"/>
                <a:gd name="T20" fmla="*/ 0 w 227"/>
                <a:gd name="T21" fmla="*/ 0 h 59"/>
                <a:gd name="T22" fmla="*/ 0 w 227"/>
                <a:gd name="T23" fmla="*/ 0 h 59"/>
                <a:gd name="T24" fmla="*/ 0 w 227"/>
                <a:gd name="T25" fmla="*/ 0 h 59"/>
                <a:gd name="T26" fmla="*/ 0 w 227"/>
                <a:gd name="T27" fmla="*/ 0 h 59"/>
                <a:gd name="T28" fmla="*/ 0 w 227"/>
                <a:gd name="T29" fmla="*/ 0 h 59"/>
                <a:gd name="T30" fmla="*/ 0 w 227"/>
                <a:gd name="T31" fmla="*/ 0 h 59"/>
                <a:gd name="T32" fmla="*/ 0 w 227"/>
                <a:gd name="T33" fmla="*/ 0 h 59"/>
                <a:gd name="T34" fmla="*/ 0 w 227"/>
                <a:gd name="T35" fmla="*/ 0 h 59"/>
                <a:gd name="T36" fmla="*/ 0 w 227"/>
                <a:gd name="T37" fmla="*/ 0 h 59"/>
                <a:gd name="T38" fmla="*/ 0 w 227"/>
                <a:gd name="T39" fmla="*/ 0 h 59"/>
                <a:gd name="T40" fmla="*/ 0 w 227"/>
                <a:gd name="T41" fmla="*/ 0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59"/>
                <a:gd name="T65" fmla="*/ 227 w 227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59">
                  <a:moveTo>
                    <a:pt x="19" y="0"/>
                  </a:moveTo>
                  <a:lnTo>
                    <a:pt x="206" y="13"/>
                  </a:lnTo>
                  <a:lnTo>
                    <a:pt x="214" y="15"/>
                  </a:lnTo>
                  <a:lnTo>
                    <a:pt x="221" y="19"/>
                  </a:lnTo>
                  <a:lnTo>
                    <a:pt x="225" y="25"/>
                  </a:lnTo>
                  <a:lnTo>
                    <a:pt x="227" y="33"/>
                  </a:lnTo>
                  <a:lnTo>
                    <a:pt x="227" y="42"/>
                  </a:lnTo>
                  <a:lnTo>
                    <a:pt x="226" y="49"/>
                  </a:lnTo>
                  <a:lnTo>
                    <a:pt x="222" y="54"/>
                  </a:lnTo>
                  <a:lnTo>
                    <a:pt x="216" y="58"/>
                  </a:lnTo>
                  <a:lnTo>
                    <a:pt x="208" y="59"/>
                  </a:lnTo>
                  <a:lnTo>
                    <a:pt x="19" y="47"/>
                  </a:lnTo>
                  <a:lnTo>
                    <a:pt x="12" y="44"/>
                  </a:lnTo>
                  <a:lnTo>
                    <a:pt x="6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13" name="Freeform 607"/>
            <p:cNvSpPr>
              <a:spLocks/>
            </p:cNvSpPr>
            <p:nvPr/>
          </p:nvSpPr>
          <p:spPr bwMode="auto">
            <a:xfrm>
              <a:off x="4226" y="3191"/>
              <a:ext cx="7" cy="3"/>
            </a:xfrm>
            <a:custGeom>
              <a:avLst/>
              <a:gdLst>
                <a:gd name="T0" fmla="*/ 0 w 64"/>
                <a:gd name="T1" fmla="*/ 0 h 34"/>
                <a:gd name="T2" fmla="*/ 0 w 64"/>
                <a:gd name="T3" fmla="*/ 0 h 34"/>
                <a:gd name="T4" fmla="*/ 0 w 64"/>
                <a:gd name="T5" fmla="*/ 0 h 34"/>
                <a:gd name="T6" fmla="*/ 0 w 64"/>
                <a:gd name="T7" fmla="*/ 0 h 34"/>
                <a:gd name="T8" fmla="*/ 0 w 6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4"/>
                <a:gd name="T17" fmla="*/ 64 w 6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4">
                  <a:moveTo>
                    <a:pt x="64" y="34"/>
                  </a:moveTo>
                  <a:lnTo>
                    <a:pt x="1" y="32"/>
                  </a:lnTo>
                  <a:lnTo>
                    <a:pt x="0" y="0"/>
                  </a:lnTo>
                  <a:lnTo>
                    <a:pt x="63" y="2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14" name="Freeform 608"/>
            <p:cNvSpPr>
              <a:spLocks/>
            </p:cNvSpPr>
            <p:nvPr/>
          </p:nvSpPr>
          <p:spPr bwMode="auto">
            <a:xfrm>
              <a:off x="4110" y="3132"/>
              <a:ext cx="131" cy="22"/>
            </a:xfrm>
            <a:custGeom>
              <a:avLst/>
              <a:gdLst>
                <a:gd name="T0" fmla="*/ 0 w 1317"/>
                <a:gd name="T1" fmla="*/ 0 h 269"/>
                <a:gd name="T2" fmla="*/ 0 w 1317"/>
                <a:gd name="T3" fmla="*/ 0 h 269"/>
                <a:gd name="T4" fmla="*/ 0 w 1317"/>
                <a:gd name="T5" fmla="*/ 0 h 269"/>
                <a:gd name="T6" fmla="*/ 0 w 1317"/>
                <a:gd name="T7" fmla="*/ 0 h 269"/>
                <a:gd name="T8" fmla="*/ 0 w 1317"/>
                <a:gd name="T9" fmla="*/ 0 h 269"/>
                <a:gd name="T10" fmla="*/ 0 w 1317"/>
                <a:gd name="T11" fmla="*/ 0 h 269"/>
                <a:gd name="T12" fmla="*/ 0 w 1317"/>
                <a:gd name="T13" fmla="*/ 0 h 269"/>
                <a:gd name="T14" fmla="*/ 0 w 1317"/>
                <a:gd name="T15" fmla="*/ 0 h 269"/>
                <a:gd name="T16" fmla="*/ 0 w 1317"/>
                <a:gd name="T17" fmla="*/ 0 h 269"/>
                <a:gd name="T18" fmla="*/ 0 w 1317"/>
                <a:gd name="T19" fmla="*/ 0 h 269"/>
                <a:gd name="T20" fmla="*/ 0 w 1317"/>
                <a:gd name="T21" fmla="*/ 0 h 269"/>
                <a:gd name="T22" fmla="*/ 0 w 1317"/>
                <a:gd name="T23" fmla="*/ 0 h 269"/>
                <a:gd name="T24" fmla="*/ 0 w 1317"/>
                <a:gd name="T25" fmla="*/ 0 h 269"/>
                <a:gd name="T26" fmla="*/ 0 w 1317"/>
                <a:gd name="T27" fmla="*/ 0 h 269"/>
                <a:gd name="T28" fmla="*/ 0 w 1317"/>
                <a:gd name="T29" fmla="*/ 0 h 269"/>
                <a:gd name="T30" fmla="*/ 0 w 1317"/>
                <a:gd name="T31" fmla="*/ 0 h 269"/>
                <a:gd name="T32" fmla="*/ 0 w 1317"/>
                <a:gd name="T33" fmla="*/ 0 h 269"/>
                <a:gd name="T34" fmla="*/ 0 w 1317"/>
                <a:gd name="T35" fmla="*/ 0 h 269"/>
                <a:gd name="T36" fmla="*/ 0 w 1317"/>
                <a:gd name="T37" fmla="*/ 0 h 269"/>
                <a:gd name="T38" fmla="*/ 0 w 1317"/>
                <a:gd name="T39" fmla="*/ 0 h 269"/>
                <a:gd name="T40" fmla="*/ 0 w 1317"/>
                <a:gd name="T41" fmla="*/ 0 h 269"/>
                <a:gd name="T42" fmla="*/ 0 w 1317"/>
                <a:gd name="T43" fmla="*/ 0 h 269"/>
                <a:gd name="T44" fmla="*/ 0 w 1317"/>
                <a:gd name="T45" fmla="*/ 0 h 269"/>
                <a:gd name="T46" fmla="*/ 0 w 1317"/>
                <a:gd name="T47" fmla="*/ 0 h 269"/>
                <a:gd name="T48" fmla="*/ 0 w 1317"/>
                <a:gd name="T49" fmla="*/ 0 h 269"/>
                <a:gd name="T50" fmla="*/ 0 w 1317"/>
                <a:gd name="T51" fmla="*/ 0 h 269"/>
                <a:gd name="T52" fmla="*/ 0 w 1317"/>
                <a:gd name="T53" fmla="*/ 0 h 269"/>
                <a:gd name="T54" fmla="*/ 0 w 1317"/>
                <a:gd name="T55" fmla="*/ 0 h 269"/>
                <a:gd name="T56" fmla="*/ 0 w 1317"/>
                <a:gd name="T57" fmla="*/ 0 h 269"/>
                <a:gd name="T58" fmla="*/ 0 w 1317"/>
                <a:gd name="T59" fmla="*/ 0 h 269"/>
                <a:gd name="T60" fmla="*/ 0 w 1317"/>
                <a:gd name="T61" fmla="*/ 0 h 269"/>
                <a:gd name="T62" fmla="*/ 0 w 1317"/>
                <a:gd name="T63" fmla="*/ 0 h 269"/>
                <a:gd name="T64" fmla="*/ 0 w 1317"/>
                <a:gd name="T65" fmla="*/ 0 h 269"/>
                <a:gd name="T66" fmla="*/ 0 w 1317"/>
                <a:gd name="T67" fmla="*/ 0 h 269"/>
                <a:gd name="T68" fmla="*/ 0 w 1317"/>
                <a:gd name="T69" fmla="*/ 0 h 2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69"/>
                <a:gd name="T107" fmla="*/ 1317 w 1317"/>
                <a:gd name="T108" fmla="*/ 269 h 2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69">
                  <a:moveTo>
                    <a:pt x="114" y="0"/>
                  </a:moveTo>
                  <a:lnTo>
                    <a:pt x="1198" y="41"/>
                  </a:lnTo>
                  <a:lnTo>
                    <a:pt x="1226" y="45"/>
                  </a:lnTo>
                  <a:lnTo>
                    <a:pt x="1249" y="52"/>
                  </a:lnTo>
                  <a:lnTo>
                    <a:pt x="1269" y="65"/>
                  </a:lnTo>
                  <a:lnTo>
                    <a:pt x="1286" y="80"/>
                  </a:lnTo>
                  <a:lnTo>
                    <a:pt x="1300" y="98"/>
                  </a:lnTo>
                  <a:lnTo>
                    <a:pt x="1309" y="118"/>
                  </a:lnTo>
                  <a:lnTo>
                    <a:pt x="1315" y="138"/>
                  </a:lnTo>
                  <a:lnTo>
                    <a:pt x="1317" y="160"/>
                  </a:lnTo>
                  <a:lnTo>
                    <a:pt x="1316" y="182"/>
                  </a:lnTo>
                  <a:lnTo>
                    <a:pt x="1311" y="202"/>
                  </a:lnTo>
                  <a:lnTo>
                    <a:pt x="1302" y="221"/>
                  </a:lnTo>
                  <a:lnTo>
                    <a:pt x="1290" y="238"/>
                  </a:lnTo>
                  <a:lnTo>
                    <a:pt x="1273" y="251"/>
                  </a:lnTo>
                  <a:lnTo>
                    <a:pt x="1254" y="262"/>
                  </a:lnTo>
                  <a:lnTo>
                    <a:pt x="1231" y="268"/>
                  </a:lnTo>
                  <a:lnTo>
                    <a:pt x="1203" y="269"/>
                  </a:lnTo>
                  <a:lnTo>
                    <a:pt x="119" y="226"/>
                  </a:lnTo>
                  <a:lnTo>
                    <a:pt x="91" y="223"/>
                  </a:lnTo>
                  <a:lnTo>
                    <a:pt x="68" y="215"/>
                  </a:lnTo>
                  <a:lnTo>
                    <a:pt x="48" y="204"/>
                  </a:lnTo>
                  <a:lnTo>
                    <a:pt x="30" y="188"/>
                  </a:lnTo>
                  <a:lnTo>
                    <a:pt x="17" y="170"/>
                  </a:lnTo>
                  <a:lnTo>
                    <a:pt x="8" y="151"/>
                  </a:lnTo>
                  <a:lnTo>
                    <a:pt x="2" y="130"/>
                  </a:lnTo>
                  <a:lnTo>
                    <a:pt x="0" y="108"/>
                  </a:lnTo>
                  <a:lnTo>
                    <a:pt x="1" y="88"/>
                  </a:lnTo>
                  <a:lnTo>
                    <a:pt x="6" y="67"/>
                  </a:lnTo>
                  <a:lnTo>
                    <a:pt x="15" y="48"/>
                  </a:lnTo>
                  <a:lnTo>
                    <a:pt x="27" y="32"/>
                  </a:lnTo>
                  <a:lnTo>
                    <a:pt x="43" y="17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15" name="Freeform 609"/>
            <p:cNvSpPr>
              <a:spLocks/>
            </p:cNvSpPr>
            <p:nvPr/>
          </p:nvSpPr>
          <p:spPr bwMode="auto">
            <a:xfrm>
              <a:off x="4109" y="3131"/>
              <a:ext cx="132" cy="22"/>
            </a:xfrm>
            <a:custGeom>
              <a:avLst/>
              <a:gdLst>
                <a:gd name="T0" fmla="*/ 0 w 1317"/>
                <a:gd name="T1" fmla="*/ 0 h 271"/>
                <a:gd name="T2" fmla="*/ 0 w 1317"/>
                <a:gd name="T3" fmla="*/ 0 h 271"/>
                <a:gd name="T4" fmla="*/ 0 w 1317"/>
                <a:gd name="T5" fmla="*/ 0 h 271"/>
                <a:gd name="T6" fmla="*/ 0 w 1317"/>
                <a:gd name="T7" fmla="*/ 0 h 271"/>
                <a:gd name="T8" fmla="*/ 0 w 1317"/>
                <a:gd name="T9" fmla="*/ 0 h 271"/>
                <a:gd name="T10" fmla="*/ 0 w 1317"/>
                <a:gd name="T11" fmla="*/ 0 h 271"/>
                <a:gd name="T12" fmla="*/ 0 w 1317"/>
                <a:gd name="T13" fmla="*/ 0 h 271"/>
                <a:gd name="T14" fmla="*/ 0 w 1317"/>
                <a:gd name="T15" fmla="*/ 0 h 271"/>
                <a:gd name="T16" fmla="*/ 0 w 1317"/>
                <a:gd name="T17" fmla="*/ 0 h 271"/>
                <a:gd name="T18" fmla="*/ 0 w 1317"/>
                <a:gd name="T19" fmla="*/ 0 h 271"/>
                <a:gd name="T20" fmla="*/ 0 w 1317"/>
                <a:gd name="T21" fmla="*/ 0 h 271"/>
                <a:gd name="T22" fmla="*/ 0 w 1317"/>
                <a:gd name="T23" fmla="*/ 0 h 271"/>
                <a:gd name="T24" fmla="*/ 0 w 1317"/>
                <a:gd name="T25" fmla="*/ 0 h 271"/>
                <a:gd name="T26" fmla="*/ 0 w 1317"/>
                <a:gd name="T27" fmla="*/ 0 h 271"/>
                <a:gd name="T28" fmla="*/ 0 w 1317"/>
                <a:gd name="T29" fmla="*/ 0 h 271"/>
                <a:gd name="T30" fmla="*/ 0 w 1317"/>
                <a:gd name="T31" fmla="*/ 0 h 271"/>
                <a:gd name="T32" fmla="*/ 0 w 1317"/>
                <a:gd name="T33" fmla="*/ 0 h 271"/>
                <a:gd name="T34" fmla="*/ 0 w 1317"/>
                <a:gd name="T35" fmla="*/ 0 h 271"/>
                <a:gd name="T36" fmla="*/ 0 w 1317"/>
                <a:gd name="T37" fmla="*/ 0 h 271"/>
                <a:gd name="T38" fmla="*/ 0 w 1317"/>
                <a:gd name="T39" fmla="*/ 0 h 271"/>
                <a:gd name="T40" fmla="*/ 0 w 1317"/>
                <a:gd name="T41" fmla="*/ 0 h 271"/>
                <a:gd name="T42" fmla="*/ 0 w 1317"/>
                <a:gd name="T43" fmla="*/ 0 h 271"/>
                <a:gd name="T44" fmla="*/ 0 w 1317"/>
                <a:gd name="T45" fmla="*/ 0 h 271"/>
                <a:gd name="T46" fmla="*/ 0 w 1317"/>
                <a:gd name="T47" fmla="*/ 0 h 271"/>
                <a:gd name="T48" fmla="*/ 0 w 1317"/>
                <a:gd name="T49" fmla="*/ 0 h 271"/>
                <a:gd name="T50" fmla="*/ 0 w 1317"/>
                <a:gd name="T51" fmla="*/ 0 h 271"/>
                <a:gd name="T52" fmla="*/ 0 w 1317"/>
                <a:gd name="T53" fmla="*/ 0 h 271"/>
                <a:gd name="T54" fmla="*/ 0 w 1317"/>
                <a:gd name="T55" fmla="*/ 0 h 271"/>
                <a:gd name="T56" fmla="*/ 0 w 1317"/>
                <a:gd name="T57" fmla="*/ 0 h 271"/>
                <a:gd name="T58" fmla="*/ 0 w 1317"/>
                <a:gd name="T59" fmla="*/ 0 h 271"/>
                <a:gd name="T60" fmla="*/ 0 w 1317"/>
                <a:gd name="T61" fmla="*/ 0 h 271"/>
                <a:gd name="T62" fmla="*/ 0 w 1317"/>
                <a:gd name="T63" fmla="*/ 0 h 271"/>
                <a:gd name="T64" fmla="*/ 0 w 1317"/>
                <a:gd name="T65" fmla="*/ 0 h 271"/>
                <a:gd name="T66" fmla="*/ 0 w 1317"/>
                <a:gd name="T67" fmla="*/ 0 h 271"/>
                <a:gd name="T68" fmla="*/ 0 w 1317"/>
                <a:gd name="T69" fmla="*/ 0 h 2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71"/>
                <a:gd name="T107" fmla="*/ 1317 w 1317"/>
                <a:gd name="T108" fmla="*/ 271 h 2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71">
                  <a:moveTo>
                    <a:pt x="114" y="0"/>
                  </a:moveTo>
                  <a:lnTo>
                    <a:pt x="1198" y="43"/>
                  </a:lnTo>
                  <a:lnTo>
                    <a:pt x="1225" y="46"/>
                  </a:lnTo>
                  <a:lnTo>
                    <a:pt x="1250" y="54"/>
                  </a:lnTo>
                  <a:lnTo>
                    <a:pt x="1270" y="67"/>
                  </a:lnTo>
                  <a:lnTo>
                    <a:pt x="1286" y="82"/>
                  </a:lnTo>
                  <a:lnTo>
                    <a:pt x="1300" y="100"/>
                  </a:lnTo>
                  <a:lnTo>
                    <a:pt x="1310" y="119"/>
                  </a:lnTo>
                  <a:lnTo>
                    <a:pt x="1315" y="140"/>
                  </a:lnTo>
                  <a:lnTo>
                    <a:pt x="1317" y="162"/>
                  </a:lnTo>
                  <a:lnTo>
                    <a:pt x="1316" y="183"/>
                  </a:lnTo>
                  <a:lnTo>
                    <a:pt x="1312" y="203"/>
                  </a:lnTo>
                  <a:lnTo>
                    <a:pt x="1304" y="222"/>
                  </a:lnTo>
                  <a:lnTo>
                    <a:pt x="1291" y="238"/>
                  </a:lnTo>
                  <a:lnTo>
                    <a:pt x="1275" y="252"/>
                  </a:lnTo>
                  <a:lnTo>
                    <a:pt x="1255" y="262"/>
                  </a:lnTo>
                  <a:lnTo>
                    <a:pt x="1232" y="268"/>
                  </a:lnTo>
                  <a:lnTo>
                    <a:pt x="1203" y="271"/>
                  </a:lnTo>
                  <a:lnTo>
                    <a:pt x="122" y="228"/>
                  </a:lnTo>
                  <a:lnTo>
                    <a:pt x="93" y="224"/>
                  </a:lnTo>
                  <a:lnTo>
                    <a:pt x="69" y="216"/>
                  </a:lnTo>
                  <a:lnTo>
                    <a:pt x="48" y="203"/>
                  </a:lnTo>
                  <a:lnTo>
                    <a:pt x="32" y="188"/>
                  </a:lnTo>
                  <a:lnTo>
                    <a:pt x="18" y="170"/>
                  </a:lnTo>
                  <a:lnTo>
                    <a:pt x="9" y="150"/>
                  </a:lnTo>
                  <a:lnTo>
                    <a:pt x="3" y="131"/>
                  </a:lnTo>
                  <a:lnTo>
                    <a:pt x="0" y="109"/>
                  </a:lnTo>
                  <a:lnTo>
                    <a:pt x="2" y="88"/>
                  </a:lnTo>
                  <a:lnTo>
                    <a:pt x="7" y="68"/>
                  </a:lnTo>
                  <a:lnTo>
                    <a:pt x="15" y="49"/>
                  </a:lnTo>
                  <a:lnTo>
                    <a:pt x="28" y="32"/>
                  </a:lnTo>
                  <a:lnTo>
                    <a:pt x="43" y="18"/>
                  </a:lnTo>
                  <a:lnTo>
                    <a:pt x="63" y="8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16" name="Freeform 610"/>
            <p:cNvSpPr>
              <a:spLocks/>
            </p:cNvSpPr>
            <p:nvPr/>
          </p:nvSpPr>
          <p:spPr bwMode="auto">
            <a:xfrm>
              <a:off x="4110" y="3132"/>
              <a:ext cx="131" cy="21"/>
            </a:xfrm>
            <a:custGeom>
              <a:avLst/>
              <a:gdLst>
                <a:gd name="T0" fmla="*/ 0 w 1308"/>
                <a:gd name="T1" fmla="*/ 0 h 260"/>
                <a:gd name="T2" fmla="*/ 0 w 1308"/>
                <a:gd name="T3" fmla="*/ 0 h 260"/>
                <a:gd name="T4" fmla="*/ 0 w 1308"/>
                <a:gd name="T5" fmla="*/ 0 h 260"/>
                <a:gd name="T6" fmla="*/ 0 w 1308"/>
                <a:gd name="T7" fmla="*/ 0 h 260"/>
                <a:gd name="T8" fmla="*/ 0 w 1308"/>
                <a:gd name="T9" fmla="*/ 0 h 260"/>
                <a:gd name="T10" fmla="*/ 0 w 1308"/>
                <a:gd name="T11" fmla="*/ 0 h 260"/>
                <a:gd name="T12" fmla="*/ 0 w 1308"/>
                <a:gd name="T13" fmla="*/ 0 h 260"/>
                <a:gd name="T14" fmla="*/ 0 w 1308"/>
                <a:gd name="T15" fmla="*/ 0 h 260"/>
                <a:gd name="T16" fmla="*/ 0 w 1308"/>
                <a:gd name="T17" fmla="*/ 0 h 260"/>
                <a:gd name="T18" fmla="*/ 0 w 1308"/>
                <a:gd name="T19" fmla="*/ 0 h 260"/>
                <a:gd name="T20" fmla="*/ 0 w 1308"/>
                <a:gd name="T21" fmla="*/ 0 h 260"/>
                <a:gd name="T22" fmla="*/ 0 w 1308"/>
                <a:gd name="T23" fmla="*/ 0 h 260"/>
                <a:gd name="T24" fmla="*/ 0 w 1308"/>
                <a:gd name="T25" fmla="*/ 0 h 260"/>
                <a:gd name="T26" fmla="*/ 0 w 1308"/>
                <a:gd name="T27" fmla="*/ 0 h 260"/>
                <a:gd name="T28" fmla="*/ 0 w 1308"/>
                <a:gd name="T29" fmla="*/ 0 h 260"/>
                <a:gd name="T30" fmla="*/ 0 w 1308"/>
                <a:gd name="T31" fmla="*/ 0 h 260"/>
                <a:gd name="T32" fmla="*/ 0 w 1308"/>
                <a:gd name="T33" fmla="*/ 0 h 260"/>
                <a:gd name="T34" fmla="*/ 0 w 1308"/>
                <a:gd name="T35" fmla="*/ 0 h 260"/>
                <a:gd name="T36" fmla="*/ 0 w 1308"/>
                <a:gd name="T37" fmla="*/ 0 h 260"/>
                <a:gd name="T38" fmla="*/ 0 w 1308"/>
                <a:gd name="T39" fmla="*/ 0 h 260"/>
                <a:gd name="T40" fmla="*/ 0 w 1308"/>
                <a:gd name="T41" fmla="*/ 0 h 260"/>
                <a:gd name="T42" fmla="*/ 0 w 1308"/>
                <a:gd name="T43" fmla="*/ 0 h 260"/>
                <a:gd name="T44" fmla="*/ 0 w 1308"/>
                <a:gd name="T45" fmla="*/ 0 h 260"/>
                <a:gd name="T46" fmla="*/ 0 w 1308"/>
                <a:gd name="T47" fmla="*/ 0 h 260"/>
                <a:gd name="T48" fmla="*/ 0 w 1308"/>
                <a:gd name="T49" fmla="*/ 0 h 260"/>
                <a:gd name="T50" fmla="*/ 0 w 1308"/>
                <a:gd name="T51" fmla="*/ 0 h 260"/>
                <a:gd name="T52" fmla="*/ 0 w 1308"/>
                <a:gd name="T53" fmla="*/ 0 h 260"/>
                <a:gd name="T54" fmla="*/ 0 w 1308"/>
                <a:gd name="T55" fmla="*/ 0 h 260"/>
                <a:gd name="T56" fmla="*/ 0 w 1308"/>
                <a:gd name="T57" fmla="*/ 0 h 260"/>
                <a:gd name="T58" fmla="*/ 0 w 1308"/>
                <a:gd name="T59" fmla="*/ 0 h 260"/>
                <a:gd name="T60" fmla="*/ 0 w 1308"/>
                <a:gd name="T61" fmla="*/ 0 h 260"/>
                <a:gd name="T62" fmla="*/ 0 w 1308"/>
                <a:gd name="T63" fmla="*/ 0 h 260"/>
                <a:gd name="T64" fmla="*/ 0 w 1308"/>
                <a:gd name="T65" fmla="*/ 0 h 260"/>
                <a:gd name="T66" fmla="*/ 0 w 1308"/>
                <a:gd name="T67" fmla="*/ 0 h 260"/>
                <a:gd name="T68" fmla="*/ 0 w 1308"/>
                <a:gd name="T69" fmla="*/ 0 h 260"/>
                <a:gd name="T70" fmla="*/ 0 w 1308"/>
                <a:gd name="T71" fmla="*/ 0 h 260"/>
                <a:gd name="T72" fmla="*/ 0 w 1308"/>
                <a:gd name="T73" fmla="*/ 0 h 260"/>
                <a:gd name="T74" fmla="*/ 0 w 1308"/>
                <a:gd name="T75" fmla="*/ 0 h 260"/>
                <a:gd name="T76" fmla="*/ 0 w 1308"/>
                <a:gd name="T77" fmla="*/ 0 h 260"/>
                <a:gd name="T78" fmla="*/ 0 w 1308"/>
                <a:gd name="T79" fmla="*/ 0 h 260"/>
                <a:gd name="T80" fmla="*/ 0 w 1308"/>
                <a:gd name="T81" fmla="*/ 0 h 260"/>
                <a:gd name="T82" fmla="*/ 0 w 1308"/>
                <a:gd name="T83" fmla="*/ 0 h 260"/>
                <a:gd name="T84" fmla="*/ 0 w 1308"/>
                <a:gd name="T85" fmla="*/ 0 h 260"/>
                <a:gd name="T86" fmla="*/ 0 w 1308"/>
                <a:gd name="T87" fmla="*/ 0 h 260"/>
                <a:gd name="T88" fmla="*/ 0 w 1308"/>
                <a:gd name="T89" fmla="*/ 0 h 260"/>
                <a:gd name="T90" fmla="*/ 0 w 1308"/>
                <a:gd name="T91" fmla="*/ 0 h 260"/>
                <a:gd name="T92" fmla="*/ 0 w 1308"/>
                <a:gd name="T93" fmla="*/ 0 h 260"/>
                <a:gd name="T94" fmla="*/ 0 w 1308"/>
                <a:gd name="T95" fmla="*/ 0 h 2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60"/>
                <a:gd name="T146" fmla="*/ 1308 w 1308"/>
                <a:gd name="T147" fmla="*/ 260 h 2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60">
                  <a:moveTo>
                    <a:pt x="110" y="0"/>
                  </a:moveTo>
                  <a:lnTo>
                    <a:pt x="142" y="1"/>
                  </a:lnTo>
                  <a:lnTo>
                    <a:pt x="173" y="2"/>
                  </a:lnTo>
                  <a:lnTo>
                    <a:pt x="200" y="3"/>
                  </a:lnTo>
                  <a:lnTo>
                    <a:pt x="225" y="4"/>
                  </a:lnTo>
                  <a:lnTo>
                    <a:pt x="249" y="5"/>
                  </a:lnTo>
                  <a:lnTo>
                    <a:pt x="271" y="5"/>
                  </a:lnTo>
                  <a:lnTo>
                    <a:pt x="293" y="6"/>
                  </a:lnTo>
                  <a:lnTo>
                    <a:pt x="313" y="7"/>
                  </a:lnTo>
                  <a:lnTo>
                    <a:pt x="332" y="7"/>
                  </a:lnTo>
                  <a:lnTo>
                    <a:pt x="351" y="8"/>
                  </a:lnTo>
                  <a:lnTo>
                    <a:pt x="370" y="9"/>
                  </a:lnTo>
                  <a:lnTo>
                    <a:pt x="389" y="9"/>
                  </a:lnTo>
                  <a:lnTo>
                    <a:pt x="408" y="10"/>
                  </a:lnTo>
                  <a:lnTo>
                    <a:pt x="428" y="11"/>
                  </a:lnTo>
                  <a:lnTo>
                    <a:pt x="449" y="11"/>
                  </a:lnTo>
                  <a:lnTo>
                    <a:pt x="470" y="12"/>
                  </a:lnTo>
                  <a:lnTo>
                    <a:pt x="494" y="13"/>
                  </a:lnTo>
                  <a:lnTo>
                    <a:pt x="519" y="14"/>
                  </a:lnTo>
                  <a:lnTo>
                    <a:pt x="546" y="15"/>
                  </a:lnTo>
                  <a:lnTo>
                    <a:pt x="575" y="16"/>
                  </a:lnTo>
                  <a:lnTo>
                    <a:pt x="607" y="17"/>
                  </a:lnTo>
                  <a:lnTo>
                    <a:pt x="640" y="19"/>
                  </a:lnTo>
                  <a:lnTo>
                    <a:pt x="678" y="20"/>
                  </a:lnTo>
                  <a:lnTo>
                    <a:pt x="718" y="23"/>
                  </a:lnTo>
                  <a:lnTo>
                    <a:pt x="762" y="25"/>
                  </a:lnTo>
                  <a:lnTo>
                    <a:pt x="810" y="27"/>
                  </a:lnTo>
                  <a:lnTo>
                    <a:pt x="861" y="29"/>
                  </a:lnTo>
                  <a:lnTo>
                    <a:pt x="918" y="31"/>
                  </a:lnTo>
                  <a:lnTo>
                    <a:pt x="979" y="33"/>
                  </a:lnTo>
                  <a:lnTo>
                    <a:pt x="1044" y="36"/>
                  </a:lnTo>
                  <a:lnTo>
                    <a:pt x="1115" y="39"/>
                  </a:lnTo>
                  <a:lnTo>
                    <a:pt x="1191" y="42"/>
                  </a:lnTo>
                  <a:lnTo>
                    <a:pt x="1219" y="45"/>
                  </a:lnTo>
                  <a:lnTo>
                    <a:pt x="1243" y="54"/>
                  </a:lnTo>
                  <a:lnTo>
                    <a:pt x="1262" y="65"/>
                  </a:lnTo>
                  <a:lnTo>
                    <a:pt x="1278" y="79"/>
                  </a:lnTo>
                  <a:lnTo>
                    <a:pt x="1291" y="96"/>
                  </a:lnTo>
                  <a:lnTo>
                    <a:pt x="1300" y="115"/>
                  </a:lnTo>
                  <a:lnTo>
                    <a:pt x="1305" y="134"/>
                  </a:lnTo>
                  <a:lnTo>
                    <a:pt x="1308" y="155"/>
                  </a:lnTo>
                  <a:lnTo>
                    <a:pt x="1307" y="176"/>
                  </a:lnTo>
                  <a:lnTo>
                    <a:pt x="1302" y="195"/>
                  </a:lnTo>
                  <a:lnTo>
                    <a:pt x="1294" y="214"/>
                  </a:lnTo>
                  <a:lnTo>
                    <a:pt x="1281" y="230"/>
                  </a:lnTo>
                  <a:lnTo>
                    <a:pt x="1265" y="242"/>
                  </a:lnTo>
                  <a:lnTo>
                    <a:pt x="1246" y="252"/>
                  </a:lnTo>
                  <a:lnTo>
                    <a:pt x="1222" y="257"/>
                  </a:lnTo>
                  <a:lnTo>
                    <a:pt x="1196" y="260"/>
                  </a:lnTo>
                  <a:lnTo>
                    <a:pt x="1164" y="259"/>
                  </a:lnTo>
                  <a:lnTo>
                    <a:pt x="1133" y="256"/>
                  </a:lnTo>
                  <a:lnTo>
                    <a:pt x="1106" y="255"/>
                  </a:lnTo>
                  <a:lnTo>
                    <a:pt x="1080" y="254"/>
                  </a:lnTo>
                  <a:lnTo>
                    <a:pt x="1056" y="253"/>
                  </a:lnTo>
                  <a:lnTo>
                    <a:pt x="1033" y="252"/>
                  </a:lnTo>
                  <a:lnTo>
                    <a:pt x="1013" y="251"/>
                  </a:lnTo>
                  <a:lnTo>
                    <a:pt x="993" y="250"/>
                  </a:lnTo>
                  <a:lnTo>
                    <a:pt x="973" y="250"/>
                  </a:lnTo>
                  <a:lnTo>
                    <a:pt x="954" y="249"/>
                  </a:lnTo>
                  <a:lnTo>
                    <a:pt x="935" y="248"/>
                  </a:lnTo>
                  <a:lnTo>
                    <a:pt x="917" y="247"/>
                  </a:lnTo>
                  <a:lnTo>
                    <a:pt x="897" y="246"/>
                  </a:lnTo>
                  <a:lnTo>
                    <a:pt x="877" y="245"/>
                  </a:lnTo>
                  <a:lnTo>
                    <a:pt x="857" y="245"/>
                  </a:lnTo>
                  <a:lnTo>
                    <a:pt x="836" y="244"/>
                  </a:lnTo>
                  <a:lnTo>
                    <a:pt x="813" y="243"/>
                  </a:lnTo>
                  <a:lnTo>
                    <a:pt x="787" y="242"/>
                  </a:lnTo>
                  <a:lnTo>
                    <a:pt x="761" y="241"/>
                  </a:lnTo>
                  <a:lnTo>
                    <a:pt x="732" y="240"/>
                  </a:lnTo>
                  <a:lnTo>
                    <a:pt x="700" y="239"/>
                  </a:lnTo>
                  <a:lnTo>
                    <a:pt x="666" y="237"/>
                  </a:lnTo>
                  <a:lnTo>
                    <a:pt x="629" y="236"/>
                  </a:lnTo>
                  <a:lnTo>
                    <a:pt x="588" y="235"/>
                  </a:lnTo>
                  <a:lnTo>
                    <a:pt x="544" y="233"/>
                  </a:lnTo>
                  <a:lnTo>
                    <a:pt x="496" y="231"/>
                  </a:lnTo>
                  <a:lnTo>
                    <a:pt x="444" y="228"/>
                  </a:lnTo>
                  <a:lnTo>
                    <a:pt x="388" y="226"/>
                  </a:lnTo>
                  <a:lnTo>
                    <a:pt x="327" y="224"/>
                  </a:lnTo>
                  <a:lnTo>
                    <a:pt x="261" y="222"/>
                  </a:lnTo>
                  <a:lnTo>
                    <a:pt x="191" y="220"/>
                  </a:lnTo>
                  <a:lnTo>
                    <a:pt x="115" y="217"/>
                  </a:lnTo>
                  <a:lnTo>
                    <a:pt x="88" y="214"/>
                  </a:lnTo>
                  <a:lnTo>
                    <a:pt x="66" y="206"/>
                  </a:lnTo>
                  <a:lnTo>
                    <a:pt x="47" y="194"/>
                  </a:lnTo>
                  <a:lnTo>
                    <a:pt x="30" y="180"/>
                  </a:lnTo>
                  <a:lnTo>
                    <a:pt x="17" y="162"/>
                  </a:lnTo>
                  <a:lnTo>
                    <a:pt x="8" y="143"/>
                  </a:lnTo>
                  <a:lnTo>
                    <a:pt x="2" y="123"/>
                  </a:lnTo>
                  <a:lnTo>
                    <a:pt x="0" y="101"/>
                  </a:lnTo>
                  <a:lnTo>
                    <a:pt x="1" y="82"/>
                  </a:lnTo>
                  <a:lnTo>
                    <a:pt x="6" y="63"/>
                  </a:lnTo>
                  <a:lnTo>
                    <a:pt x="14" y="45"/>
                  </a:lnTo>
                  <a:lnTo>
                    <a:pt x="26" y="30"/>
                  </a:lnTo>
                  <a:lnTo>
                    <a:pt x="42" y="17"/>
                  </a:lnTo>
                  <a:lnTo>
                    <a:pt x="61" y="7"/>
                  </a:lnTo>
                  <a:lnTo>
                    <a:pt x="84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17" name="Freeform 611"/>
            <p:cNvSpPr>
              <a:spLocks/>
            </p:cNvSpPr>
            <p:nvPr/>
          </p:nvSpPr>
          <p:spPr bwMode="auto">
            <a:xfrm>
              <a:off x="4110" y="3133"/>
              <a:ext cx="130" cy="20"/>
            </a:xfrm>
            <a:custGeom>
              <a:avLst/>
              <a:gdLst>
                <a:gd name="T0" fmla="*/ 0 w 1298"/>
                <a:gd name="T1" fmla="*/ 0 h 248"/>
                <a:gd name="T2" fmla="*/ 0 w 1298"/>
                <a:gd name="T3" fmla="*/ 0 h 248"/>
                <a:gd name="T4" fmla="*/ 0 w 1298"/>
                <a:gd name="T5" fmla="*/ 0 h 248"/>
                <a:gd name="T6" fmla="*/ 0 w 1298"/>
                <a:gd name="T7" fmla="*/ 0 h 248"/>
                <a:gd name="T8" fmla="*/ 0 w 1298"/>
                <a:gd name="T9" fmla="*/ 0 h 248"/>
                <a:gd name="T10" fmla="*/ 0 w 1298"/>
                <a:gd name="T11" fmla="*/ 0 h 248"/>
                <a:gd name="T12" fmla="*/ 0 w 1298"/>
                <a:gd name="T13" fmla="*/ 0 h 248"/>
                <a:gd name="T14" fmla="*/ 0 w 1298"/>
                <a:gd name="T15" fmla="*/ 0 h 248"/>
                <a:gd name="T16" fmla="*/ 0 w 1298"/>
                <a:gd name="T17" fmla="*/ 0 h 248"/>
                <a:gd name="T18" fmla="*/ 0 w 1298"/>
                <a:gd name="T19" fmla="*/ 0 h 248"/>
                <a:gd name="T20" fmla="*/ 0 w 1298"/>
                <a:gd name="T21" fmla="*/ 0 h 248"/>
                <a:gd name="T22" fmla="*/ 0 w 1298"/>
                <a:gd name="T23" fmla="*/ 0 h 248"/>
                <a:gd name="T24" fmla="*/ 0 w 1298"/>
                <a:gd name="T25" fmla="*/ 0 h 248"/>
                <a:gd name="T26" fmla="*/ 0 w 1298"/>
                <a:gd name="T27" fmla="*/ 0 h 248"/>
                <a:gd name="T28" fmla="*/ 0 w 1298"/>
                <a:gd name="T29" fmla="*/ 0 h 248"/>
                <a:gd name="T30" fmla="*/ 0 w 1298"/>
                <a:gd name="T31" fmla="*/ 0 h 248"/>
                <a:gd name="T32" fmla="*/ 0 w 1298"/>
                <a:gd name="T33" fmla="*/ 0 h 248"/>
                <a:gd name="T34" fmla="*/ 0 w 1298"/>
                <a:gd name="T35" fmla="*/ 0 h 248"/>
                <a:gd name="T36" fmla="*/ 0 w 1298"/>
                <a:gd name="T37" fmla="*/ 0 h 248"/>
                <a:gd name="T38" fmla="*/ 0 w 1298"/>
                <a:gd name="T39" fmla="*/ 0 h 248"/>
                <a:gd name="T40" fmla="*/ 0 w 1298"/>
                <a:gd name="T41" fmla="*/ 0 h 248"/>
                <a:gd name="T42" fmla="*/ 0 w 1298"/>
                <a:gd name="T43" fmla="*/ 0 h 248"/>
                <a:gd name="T44" fmla="*/ 0 w 1298"/>
                <a:gd name="T45" fmla="*/ 0 h 248"/>
                <a:gd name="T46" fmla="*/ 0 w 1298"/>
                <a:gd name="T47" fmla="*/ 0 h 248"/>
                <a:gd name="T48" fmla="*/ 0 w 1298"/>
                <a:gd name="T49" fmla="*/ 0 h 248"/>
                <a:gd name="T50" fmla="*/ 0 w 1298"/>
                <a:gd name="T51" fmla="*/ 0 h 248"/>
                <a:gd name="T52" fmla="*/ 0 w 1298"/>
                <a:gd name="T53" fmla="*/ 0 h 248"/>
                <a:gd name="T54" fmla="*/ 0 w 1298"/>
                <a:gd name="T55" fmla="*/ 0 h 248"/>
                <a:gd name="T56" fmla="*/ 0 w 1298"/>
                <a:gd name="T57" fmla="*/ 0 h 248"/>
                <a:gd name="T58" fmla="*/ 0 w 1298"/>
                <a:gd name="T59" fmla="*/ 0 h 248"/>
                <a:gd name="T60" fmla="*/ 0 w 1298"/>
                <a:gd name="T61" fmla="*/ 0 h 248"/>
                <a:gd name="T62" fmla="*/ 0 w 1298"/>
                <a:gd name="T63" fmla="*/ 0 h 248"/>
                <a:gd name="T64" fmla="*/ 0 w 1298"/>
                <a:gd name="T65" fmla="*/ 0 h 248"/>
                <a:gd name="T66" fmla="*/ 0 w 1298"/>
                <a:gd name="T67" fmla="*/ 0 h 248"/>
                <a:gd name="T68" fmla="*/ 0 w 1298"/>
                <a:gd name="T69" fmla="*/ 0 h 248"/>
                <a:gd name="T70" fmla="*/ 0 w 1298"/>
                <a:gd name="T71" fmla="*/ 0 h 248"/>
                <a:gd name="T72" fmla="*/ 0 w 1298"/>
                <a:gd name="T73" fmla="*/ 0 h 248"/>
                <a:gd name="T74" fmla="*/ 0 w 1298"/>
                <a:gd name="T75" fmla="*/ 0 h 248"/>
                <a:gd name="T76" fmla="*/ 0 w 1298"/>
                <a:gd name="T77" fmla="*/ 0 h 248"/>
                <a:gd name="T78" fmla="*/ 0 w 1298"/>
                <a:gd name="T79" fmla="*/ 0 h 248"/>
                <a:gd name="T80" fmla="*/ 0 w 1298"/>
                <a:gd name="T81" fmla="*/ 0 h 248"/>
                <a:gd name="T82" fmla="*/ 0 w 1298"/>
                <a:gd name="T83" fmla="*/ 0 h 248"/>
                <a:gd name="T84" fmla="*/ 0 w 1298"/>
                <a:gd name="T85" fmla="*/ 0 h 248"/>
                <a:gd name="T86" fmla="*/ 0 w 1298"/>
                <a:gd name="T87" fmla="*/ 0 h 248"/>
                <a:gd name="T88" fmla="*/ 0 w 1298"/>
                <a:gd name="T89" fmla="*/ 0 h 248"/>
                <a:gd name="T90" fmla="*/ 0 w 1298"/>
                <a:gd name="T91" fmla="*/ 0 h 248"/>
                <a:gd name="T92" fmla="*/ 0 w 1298"/>
                <a:gd name="T93" fmla="*/ 0 h 248"/>
                <a:gd name="T94" fmla="*/ 0 w 1298"/>
                <a:gd name="T95" fmla="*/ 0 h 2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48"/>
                <a:gd name="T146" fmla="*/ 1298 w 1298"/>
                <a:gd name="T147" fmla="*/ 248 h 2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48">
                  <a:moveTo>
                    <a:pt x="105" y="0"/>
                  </a:moveTo>
                  <a:lnTo>
                    <a:pt x="137" y="1"/>
                  </a:lnTo>
                  <a:lnTo>
                    <a:pt x="168" y="2"/>
                  </a:lnTo>
                  <a:lnTo>
                    <a:pt x="195" y="3"/>
                  </a:lnTo>
                  <a:lnTo>
                    <a:pt x="220" y="4"/>
                  </a:lnTo>
                  <a:lnTo>
                    <a:pt x="244" y="5"/>
                  </a:lnTo>
                  <a:lnTo>
                    <a:pt x="266" y="5"/>
                  </a:lnTo>
                  <a:lnTo>
                    <a:pt x="288" y="6"/>
                  </a:lnTo>
                  <a:lnTo>
                    <a:pt x="308" y="7"/>
                  </a:lnTo>
                  <a:lnTo>
                    <a:pt x="327" y="7"/>
                  </a:lnTo>
                  <a:lnTo>
                    <a:pt x="346" y="8"/>
                  </a:lnTo>
                  <a:lnTo>
                    <a:pt x="365" y="9"/>
                  </a:lnTo>
                  <a:lnTo>
                    <a:pt x="384" y="9"/>
                  </a:lnTo>
                  <a:lnTo>
                    <a:pt x="403" y="11"/>
                  </a:lnTo>
                  <a:lnTo>
                    <a:pt x="423" y="12"/>
                  </a:lnTo>
                  <a:lnTo>
                    <a:pt x="444" y="12"/>
                  </a:lnTo>
                  <a:lnTo>
                    <a:pt x="465" y="13"/>
                  </a:lnTo>
                  <a:lnTo>
                    <a:pt x="489" y="14"/>
                  </a:lnTo>
                  <a:lnTo>
                    <a:pt x="514" y="15"/>
                  </a:lnTo>
                  <a:lnTo>
                    <a:pt x="541" y="16"/>
                  </a:lnTo>
                  <a:lnTo>
                    <a:pt x="570" y="17"/>
                  </a:lnTo>
                  <a:lnTo>
                    <a:pt x="602" y="18"/>
                  </a:lnTo>
                  <a:lnTo>
                    <a:pt x="635" y="20"/>
                  </a:lnTo>
                  <a:lnTo>
                    <a:pt x="673" y="21"/>
                  </a:lnTo>
                  <a:lnTo>
                    <a:pt x="713" y="23"/>
                  </a:lnTo>
                  <a:lnTo>
                    <a:pt x="757" y="24"/>
                  </a:lnTo>
                  <a:lnTo>
                    <a:pt x="805" y="26"/>
                  </a:lnTo>
                  <a:lnTo>
                    <a:pt x="856" y="28"/>
                  </a:lnTo>
                  <a:lnTo>
                    <a:pt x="913" y="30"/>
                  </a:lnTo>
                  <a:lnTo>
                    <a:pt x="974" y="33"/>
                  </a:lnTo>
                  <a:lnTo>
                    <a:pt x="1039" y="35"/>
                  </a:lnTo>
                  <a:lnTo>
                    <a:pt x="1110" y="38"/>
                  </a:lnTo>
                  <a:lnTo>
                    <a:pt x="1186" y="42"/>
                  </a:lnTo>
                  <a:lnTo>
                    <a:pt x="1213" y="45"/>
                  </a:lnTo>
                  <a:lnTo>
                    <a:pt x="1237" y="53"/>
                  </a:lnTo>
                  <a:lnTo>
                    <a:pt x="1256" y="63"/>
                  </a:lnTo>
                  <a:lnTo>
                    <a:pt x="1271" y="78"/>
                  </a:lnTo>
                  <a:lnTo>
                    <a:pt x="1283" y="94"/>
                  </a:lnTo>
                  <a:lnTo>
                    <a:pt x="1291" y="112"/>
                  </a:lnTo>
                  <a:lnTo>
                    <a:pt x="1296" y="132"/>
                  </a:lnTo>
                  <a:lnTo>
                    <a:pt x="1298" y="151"/>
                  </a:lnTo>
                  <a:lnTo>
                    <a:pt x="1297" y="171"/>
                  </a:lnTo>
                  <a:lnTo>
                    <a:pt x="1292" y="190"/>
                  </a:lnTo>
                  <a:lnTo>
                    <a:pt x="1284" y="206"/>
                  </a:lnTo>
                  <a:lnTo>
                    <a:pt x="1271" y="221"/>
                  </a:lnTo>
                  <a:lnTo>
                    <a:pt x="1256" y="232"/>
                  </a:lnTo>
                  <a:lnTo>
                    <a:pt x="1238" y="241"/>
                  </a:lnTo>
                  <a:lnTo>
                    <a:pt x="1215" y="247"/>
                  </a:lnTo>
                  <a:lnTo>
                    <a:pt x="1191" y="248"/>
                  </a:lnTo>
                  <a:lnTo>
                    <a:pt x="1159" y="247"/>
                  </a:lnTo>
                  <a:lnTo>
                    <a:pt x="1128" y="244"/>
                  </a:lnTo>
                  <a:lnTo>
                    <a:pt x="1101" y="243"/>
                  </a:lnTo>
                  <a:lnTo>
                    <a:pt x="1075" y="242"/>
                  </a:lnTo>
                  <a:lnTo>
                    <a:pt x="1051" y="241"/>
                  </a:lnTo>
                  <a:lnTo>
                    <a:pt x="1028" y="240"/>
                  </a:lnTo>
                  <a:lnTo>
                    <a:pt x="1008" y="239"/>
                  </a:lnTo>
                  <a:lnTo>
                    <a:pt x="988" y="238"/>
                  </a:lnTo>
                  <a:lnTo>
                    <a:pt x="968" y="238"/>
                  </a:lnTo>
                  <a:lnTo>
                    <a:pt x="949" y="237"/>
                  </a:lnTo>
                  <a:lnTo>
                    <a:pt x="930" y="236"/>
                  </a:lnTo>
                  <a:lnTo>
                    <a:pt x="912" y="235"/>
                  </a:lnTo>
                  <a:lnTo>
                    <a:pt x="892" y="234"/>
                  </a:lnTo>
                  <a:lnTo>
                    <a:pt x="872" y="233"/>
                  </a:lnTo>
                  <a:lnTo>
                    <a:pt x="852" y="233"/>
                  </a:lnTo>
                  <a:lnTo>
                    <a:pt x="831" y="232"/>
                  </a:lnTo>
                  <a:lnTo>
                    <a:pt x="808" y="231"/>
                  </a:lnTo>
                  <a:lnTo>
                    <a:pt x="782" y="230"/>
                  </a:lnTo>
                  <a:lnTo>
                    <a:pt x="756" y="229"/>
                  </a:lnTo>
                  <a:lnTo>
                    <a:pt x="727" y="228"/>
                  </a:lnTo>
                  <a:lnTo>
                    <a:pt x="695" y="227"/>
                  </a:lnTo>
                  <a:lnTo>
                    <a:pt x="661" y="225"/>
                  </a:lnTo>
                  <a:lnTo>
                    <a:pt x="624" y="224"/>
                  </a:lnTo>
                  <a:lnTo>
                    <a:pt x="583" y="223"/>
                  </a:lnTo>
                  <a:lnTo>
                    <a:pt x="539" y="221"/>
                  </a:lnTo>
                  <a:lnTo>
                    <a:pt x="491" y="219"/>
                  </a:lnTo>
                  <a:lnTo>
                    <a:pt x="439" y="216"/>
                  </a:lnTo>
                  <a:lnTo>
                    <a:pt x="383" y="214"/>
                  </a:lnTo>
                  <a:lnTo>
                    <a:pt x="322" y="212"/>
                  </a:lnTo>
                  <a:lnTo>
                    <a:pt x="256" y="210"/>
                  </a:lnTo>
                  <a:lnTo>
                    <a:pt x="186" y="208"/>
                  </a:lnTo>
                  <a:lnTo>
                    <a:pt x="110" y="205"/>
                  </a:lnTo>
                  <a:lnTo>
                    <a:pt x="85" y="202"/>
                  </a:lnTo>
                  <a:lnTo>
                    <a:pt x="64" y="195"/>
                  </a:lnTo>
                  <a:lnTo>
                    <a:pt x="46" y="184"/>
                  </a:lnTo>
                  <a:lnTo>
                    <a:pt x="30" y="170"/>
                  </a:lnTo>
                  <a:lnTo>
                    <a:pt x="17" y="153"/>
                  </a:lnTo>
                  <a:lnTo>
                    <a:pt x="8" y="136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5" y="39"/>
                  </a:lnTo>
                  <a:lnTo>
                    <a:pt x="26" y="25"/>
                  </a:lnTo>
                  <a:lnTo>
                    <a:pt x="42" y="14"/>
                  </a:lnTo>
                  <a:lnTo>
                    <a:pt x="60" y="5"/>
                  </a:lnTo>
                  <a:lnTo>
                    <a:pt x="8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18" name="Freeform 612"/>
            <p:cNvSpPr>
              <a:spLocks/>
            </p:cNvSpPr>
            <p:nvPr/>
          </p:nvSpPr>
          <p:spPr bwMode="auto">
            <a:xfrm>
              <a:off x="4111" y="3134"/>
              <a:ext cx="129" cy="19"/>
            </a:xfrm>
            <a:custGeom>
              <a:avLst/>
              <a:gdLst>
                <a:gd name="T0" fmla="*/ 0 w 1286"/>
                <a:gd name="T1" fmla="*/ 0 h 239"/>
                <a:gd name="T2" fmla="*/ 0 w 1286"/>
                <a:gd name="T3" fmla="*/ 0 h 239"/>
                <a:gd name="T4" fmla="*/ 0 w 1286"/>
                <a:gd name="T5" fmla="*/ 0 h 239"/>
                <a:gd name="T6" fmla="*/ 0 w 1286"/>
                <a:gd name="T7" fmla="*/ 0 h 239"/>
                <a:gd name="T8" fmla="*/ 0 w 1286"/>
                <a:gd name="T9" fmla="*/ 0 h 239"/>
                <a:gd name="T10" fmla="*/ 0 w 1286"/>
                <a:gd name="T11" fmla="*/ 0 h 239"/>
                <a:gd name="T12" fmla="*/ 0 w 1286"/>
                <a:gd name="T13" fmla="*/ 0 h 239"/>
                <a:gd name="T14" fmla="*/ 0 w 1286"/>
                <a:gd name="T15" fmla="*/ 0 h 239"/>
                <a:gd name="T16" fmla="*/ 0 w 1286"/>
                <a:gd name="T17" fmla="*/ 0 h 239"/>
                <a:gd name="T18" fmla="*/ 0 w 1286"/>
                <a:gd name="T19" fmla="*/ 0 h 239"/>
                <a:gd name="T20" fmla="*/ 0 w 1286"/>
                <a:gd name="T21" fmla="*/ 0 h 239"/>
                <a:gd name="T22" fmla="*/ 0 w 1286"/>
                <a:gd name="T23" fmla="*/ 0 h 239"/>
                <a:gd name="T24" fmla="*/ 0 w 1286"/>
                <a:gd name="T25" fmla="*/ 0 h 239"/>
                <a:gd name="T26" fmla="*/ 0 w 1286"/>
                <a:gd name="T27" fmla="*/ 0 h 239"/>
                <a:gd name="T28" fmla="*/ 0 w 1286"/>
                <a:gd name="T29" fmla="*/ 0 h 239"/>
                <a:gd name="T30" fmla="*/ 0 w 1286"/>
                <a:gd name="T31" fmla="*/ 0 h 239"/>
                <a:gd name="T32" fmla="*/ 0 w 1286"/>
                <a:gd name="T33" fmla="*/ 0 h 239"/>
                <a:gd name="T34" fmla="*/ 0 w 1286"/>
                <a:gd name="T35" fmla="*/ 0 h 239"/>
                <a:gd name="T36" fmla="*/ 0 w 1286"/>
                <a:gd name="T37" fmla="*/ 0 h 239"/>
                <a:gd name="T38" fmla="*/ 0 w 1286"/>
                <a:gd name="T39" fmla="*/ 0 h 239"/>
                <a:gd name="T40" fmla="*/ 0 w 1286"/>
                <a:gd name="T41" fmla="*/ 0 h 239"/>
                <a:gd name="T42" fmla="*/ 0 w 1286"/>
                <a:gd name="T43" fmla="*/ 0 h 239"/>
                <a:gd name="T44" fmla="*/ 0 w 1286"/>
                <a:gd name="T45" fmla="*/ 0 h 239"/>
                <a:gd name="T46" fmla="*/ 0 w 1286"/>
                <a:gd name="T47" fmla="*/ 0 h 239"/>
                <a:gd name="T48" fmla="*/ 0 w 1286"/>
                <a:gd name="T49" fmla="*/ 0 h 239"/>
                <a:gd name="T50" fmla="*/ 0 w 1286"/>
                <a:gd name="T51" fmla="*/ 0 h 239"/>
                <a:gd name="T52" fmla="*/ 0 w 1286"/>
                <a:gd name="T53" fmla="*/ 0 h 239"/>
                <a:gd name="T54" fmla="*/ 0 w 1286"/>
                <a:gd name="T55" fmla="*/ 0 h 239"/>
                <a:gd name="T56" fmla="*/ 0 w 1286"/>
                <a:gd name="T57" fmla="*/ 0 h 239"/>
                <a:gd name="T58" fmla="*/ 0 w 1286"/>
                <a:gd name="T59" fmla="*/ 0 h 239"/>
                <a:gd name="T60" fmla="*/ 0 w 1286"/>
                <a:gd name="T61" fmla="*/ 0 h 239"/>
                <a:gd name="T62" fmla="*/ 0 w 1286"/>
                <a:gd name="T63" fmla="*/ 0 h 239"/>
                <a:gd name="T64" fmla="*/ 0 w 1286"/>
                <a:gd name="T65" fmla="*/ 0 h 239"/>
                <a:gd name="T66" fmla="*/ 0 w 1286"/>
                <a:gd name="T67" fmla="*/ 0 h 239"/>
                <a:gd name="T68" fmla="*/ 0 w 1286"/>
                <a:gd name="T69" fmla="*/ 0 h 239"/>
                <a:gd name="T70" fmla="*/ 0 w 1286"/>
                <a:gd name="T71" fmla="*/ 0 h 239"/>
                <a:gd name="T72" fmla="*/ 0 w 1286"/>
                <a:gd name="T73" fmla="*/ 0 h 239"/>
                <a:gd name="T74" fmla="*/ 0 w 1286"/>
                <a:gd name="T75" fmla="*/ 0 h 239"/>
                <a:gd name="T76" fmla="*/ 0 w 1286"/>
                <a:gd name="T77" fmla="*/ 0 h 239"/>
                <a:gd name="T78" fmla="*/ 0 w 1286"/>
                <a:gd name="T79" fmla="*/ 0 h 239"/>
                <a:gd name="T80" fmla="*/ 0 w 1286"/>
                <a:gd name="T81" fmla="*/ 0 h 239"/>
                <a:gd name="T82" fmla="*/ 0 w 1286"/>
                <a:gd name="T83" fmla="*/ 0 h 239"/>
                <a:gd name="T84" fmla="*/ 0 w 1286"/>
                <a:gd name="T85" fmla="*/ 0 h 239"/>
                <a:gd name="T86" fmla="*/ 0 w 1286"/>
                <a:gd name="T87" fmla="*/ 0 h 239"/>
                <a:gd name="T88" fmla="*/ 0 w 1286"/>
                <a:gd name="T89" fmla="*/ 0 h 239"/>
                <a:gd name="T90" fmla="*/ 0 w 1286"/>
                <a:gd name="T91" fmla="*/ 0 h 239"/>
                <a:gd name="T92" fmla="*/ 0 w 1286"/>
                <a:gd name="T93" fmla="*/ 0 h 239"/>
                <a:gd name="T94" fmla="*/ 0 w 1286"/>
                <a:gd name="T95" fmla="*/ 0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6"/>
                <a:gd name="T145" fmla="*/ 0 h 239"/>
                <a:gd name="T146" fmla="*/ 1286 w 1286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6" h="239">
                  <a:moveTo>
                    <a:pt x="98" y="0"/>
                  </a:moveTo>
                  <a:lnTo>
                    <a:pt x="130" y="2"/>
                  </a:lnTo>
                  <a:lnTo>
                    <a:pt x="161" y="3"/>
                  </a:lnTo>
                  <a:lnTo>
                    <a:pt x="188" y="4"/>
                  </a:lnTo>
                  <a:lnTo>
                    <a:pt x="213" y="5"/>
                  </a:lnTo>
                  <a:lnTo>
                    <a:pt x="238" y="6"/>
                  </a:lnTo>
                  <a:lnTo>
                    <a:pt x="260" y="6"/>
                  </a:lnTo>
                  <a:lnTo>
                    <a:pt x="282" y="7"/>
                  </a:lnTo>
                  <a:lnTo>
                    <a:pt x="301" y="8"/>
                  </a:lnTo>
                  <a:lnTo>
                    <a:pt x="321" y="9"/>
                  </a:lnTo>
                  <a:lnTo>
                    <a:pt x="339" y="9"/>
                  </a:lnTo>
                  <a:lnTo>
                    <a:pt x="359" y="10"/>
                  </a:lnTo>
                  <a:lnTo>
                    <a:pt x="378" y="11"/>
                  </a:lnTo>
                  <a:lnTo>
                    <a:pt x="397" y="11"/>
                  </a:lnTo>
                  <a:lnTo>
                    <a:pt x="417" y="12"/>
                  </a:lnTo>
                  <a:lnTo>
                    <a:pt x="438" y="13"/>
                  </a:lnTo>
                  <a:lnTo>
                    <a:pt x="459" y="14"/>
                  </a:lnTo>
                  <a:lnTo>
                    <a:pt x="483" y="15"/>
                  </a:lnTo>
                  <a:lnTo>
                    <a:pt x="508" y="15"/>
                  </a:lnTo>
                  <a:lnTo>
                    <a:pt x="535" y="17"/>
                  </a:lnTo>
                  <a:lnTo>
                    <a:pt x="564" y="18"/>
                  </a:lnTo>
                  <a:lnTo>
                    <a:pt x="596" y="19"/>
                  </a:lnTo>
                  <a:lnTo>
                    <a:pt x="630" y="20"/>
                  </a:lnTo>
                  <a:lnTo>
                    <a:pt x="667" y="22"/>
                  </a:lnTo>
                  <a:lnTo>
                    <a:pt x="707" y="23"/>
                  </a:lnTo>
                  <a:lnTo>
                    <a:pt x="751" y="25"/>
                  </a:lnTo>
                  <a:lnTo>
                    <a:pt x="799" y="27"/>
                  </a:lnTo>
                  <a:lnTo>
                    <a:pt x="850" y="29"/>
                  </a:lnTo>
                  <a:lnTo>
                    <a:pt x="907" y="32"/>
                  </a:lnTo>
                  <a:lnTo>
                    <a:pt x="967" y="35"/>
                  </a:lnTo>
                  <a:lnTo>
                    <a:pt x="1033" y="37"/>
                  </a:lnTo>
                  <a:lnTo>
                    <a:pt x="1103" y="40"/>
                  </a:lnTo>
                  <a:lnTo>
                    <a:pt x="1179" y="43"/>
                  </a:lnTo>
                  <a:lnTo>
                    <a:pt x="1206" y="46"/>
                  </a:lnTo>
                  <a:lnTo>
                    <a:pt x="1229" y="53"/>
                  </a:lnTo>
                  <a:lnTo>
                    <a:pt x="1247" y="64"/>
                  </a:lnTo>
                  <a:lnTo>
                    <a:pt x="1261" y="77"/>
                  </a:lnTo>
                  <a:lnTo>
                    <a:pt x="1272" y="93"/>
                  </a:lnTo>
                  <a:lnTo>
                    <a:pt x="1280" y="109"/>
                  </a:lnTo>
                  <a:lnTo>
                    <a:pt x="1284" y="127"/>
                  </a:lnTo>
                  <a:lnTo>
                    <a:pt x="1286" y="144"/>
                  </a:lnTo>
                  <a:lnTo>
                    <a:pt x="1286" y="165"/>
                  </a:lnTo>
                  <a:lnTo>
                    <a:pt x="1281" y="184"/>
                  </a:lnTo>
                  <a:lnTo>
                    <a:pt x="1272" y="199"/>
                  </a:lnTo>
                  <a:lnTo>
                    <a:pt x="1261" y="214"/>
                  </a:lnTo>
                  <a:lnTo>
                    <a:pt x="1246" y="225"/>
                  </a:lnTo>
                  <a:lnTo>
                    <a:pt x="1228" y="232"/>
                  </a:lnTo>
                  <a:lnTo>
                    <a:pt x="1207" y="238"/>
                  </a:lnTo>
                  <a:lnTo>
                    <a:pt x="1184" y="239"/>
                  </a:lnTo>
                  <a:lnTo>
                    <a:pt x="1152" y="238"/>
                  </a:lnTo>
                  <a:lnTo>
                    <a:pt x="1121" y="235"/>
                  </a:lnTo>
                  <a:lnTo>
                    <a:pt x="1094" y="234"/>
                  </a:lnTo>
                  <a:lnTo>
                    <a:pt x="1068" y="233"/>
                  </a:lnTo>
                  <a:lnTo>
                    <a:pt x="1044" y="232"/>
                  </a:lnTo>
                  <a:lnTo>
                    <a:pt x="1021" y="231"/>
                  </a:lnTo>
                  <a:lnTo>
                    <a:pt x="1001" y="230"/>
                  </a:lnTo>
                  <a:lnTo>
                    <a:pt x="981" y="229"/>
                  </a:lnTo>
                  <a:lnTo>
                    <a:pt x="961" y="229"/>
                  </a:lnTo>
                  <a:lnTo>
                    <a:pt x="942" y="228"/>
                  </a:lnTo>
                  <a:lnTo>
                    <a:pt x="923" y="227"/>
                  </a:lnTo>
                  <a:lnTo>
                    <a:pt x="905" y="226"/>
                  </a:lnTo>
                  <a:lnTo>
                    <a:pt x="885" y="225"/>
                  </a:lnTo>
                  <a:lnTo>
                    <a:pt x="865" y="224"/>
                  </a:lnTo>
                  <a:lnTo>
                    <a:pt x="845" y="224"/>
                  </a:lnTo>
                  <a:lnTo>
                    <a:pt x="824" y="223"/>
                  </a:lnTo>
                  <a:lnTo>
                    <a:pt x="801" y="222"/>
                  </a:lnTo>
                  <a:lnTo>
                    <a:pt x="775" y="221"/>
                  </a:lnTo>
                  <a:lnTo>
                    <a:pt x="749" y="220"/>
                  </a:lnTo>
                  <a:lnTo>
                    <a:pt x="720" y="219"/>
                  </a:lnTo>
                  <a:lnTo>
                    <a:pt x="688" y="218"/>
                  </a:lnTo>
                  <a:lnTo>
                    <a:pt x="654" y="216"/>
                  </a:lnTo>
                  <a:lnTo>
                    <a:pt x="617" y="215"/>
                  </a:lnTo>
                  <a:lnTo>
                    <a:pt x="576" y="214"/>
                  </a:lnTo>
                  <a:lnTo>
                    <a:pt x="532" y="212"/>
                  </a:lnTo>
                  <a:lnTo>
                    <a:pt x="484" y="210"/>
                  </a:lnTo>
                  <a:lnTo>
                    <a:pt x="432" y="207"/>
                  </a:lnTo>
                  <a:lnTo>
                    <a:pt x="376" y="205"/>
                  </a:lnTo>
                  <a:lnTo>
                    <a:pt x="315" y="203"/>
                  </a:lnTo>
                  <a:lnTo>
                    <a:pt x="249" y="201"/>
                  </a:lnTo>
                  <a:lnTo>
                    <a:pt x="179" y="199"/>
                  </a:lnTo>
                  <a:lnTo>
                    <a:pt x="103" y="196"/>
                  </a:lnTo>
                  <a:lnTo>
                    <a:pt x="80" y="193"/>
                  </a:lnTo>
                  <a:lnTo>
                    <a:pt x="61" y="186"/>
                  </a:lnTo>
                  <a:lnTo>
                    <a:pt x="44" y="175"/>
                  </a:lnTo>
                  <a:lnTo>
                    <a:pt x="28" y="162"/>
                  </a:lnTo>
                  <a:lnTo>
                    <a:pt x="16" y="146"/>
                  </a:lnTo>
                  <a:lnTo>
                    <a:pt x="7" y="128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2" y="70"/>
                  </a:lnTo>
                  <a:lnTo>
                    <a:pt x="7" y="54"/>
                  </a:lnTo>
                  <a:lnTo>
                    <a:pt x="15" y="39"/>
                  </a:lnTo>
                  <a:lnTo>
                    <a:pt x="26" y="25"/>
                  </a:lnTo>
                  <a:lnTo>
                    <a:pt x="40" y="15"/>
                  </a:lnTo>
                  <a:lnTo>
                    <a:pt x="57" y="7"/>
                  </a:lnTo>
                  <a:lnTo>
                    <a:pt x="76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19" name="Freeform 613"/>
            <p:cNvSpPr>
              <a:spLocks/>
            </p:cNvSpPr>
            <p:nvPr/>
          </p:nvSpPr>
          <p:spPr bwMode="auto">
            <a:xfrm>
              <a:off x="4112" y="3135"/>
              <a:ext cx="127" cy="18"/>
            </a:xfrm>
            <a:custGeom>
              <a:avLst/>
              <a:gdLst>
                <a:gd name="T0" fmla="*/ 0 w 1277"/>
                <a:gd name="T1" fmla="*/ 0 h 226"/>
                <a:gd name="T2" fmla="*/ 0 w 1277"/>
                <a:gd name="T3" fmla="*/ 0 h 226"/>
                <a:gd name="T4" fmla="*/ 0 w 1277"/>
                <a:gd name="T5" fmla="*/ 0 h 226"/>
                <a:gd name="T6" fmla="*/ 0 w 1277"/>
                <a:gd name="T7" fmla="*/ 0 h 226"/>
                <a:gd name="T8" fmla="*/ 0 w 1277"/>
                <a:gd name="T9" fmla="*/ 0 h 226"/>
                <a:gd name="T10" fmla="*/ 0 w 1277"/>
                <a:gd name="T11" fmla="*/ 0 h 226"/>
                <a:gd name="T12" fmla="*/ 0 w 1277"/>
                <a:gd name="T13" fmla="*/ 0 h 226"/>
                <a:gd name="T14" fmla="*/ 0 w 1277"/>
                <a:gd name="T15" fmla="*/ 0 h 226"/>
                <a:gd name="T16" fmla="*/ 0 w 1277"/>
                <a:gd name="T17" fmla="*/ 0 h 226"/>
                <a:gd name="T18" fmla="*/ 0 w 1277"/>
                <a:gd name="T19" fmla="*/ 0 h 226"/>
                <a:gd name="T20" fmla="*/ 0 w 1277"/>
                <a:gd name="T21" fmla="*/ 0 h 226"/>
                <a:gd name="T22" fmla="*/ 0 w 1277"/>
                <a:gd name="T23" fmla="*/ 0 h 226"/>
                <a:gd name="T24" fmla="*/ 0 w 1277"/>
                <a:gd name="T25" fmla="*/ 0 h 226"/>
                <a:gd name="T26" fmla="*/ 0 w 1277"/>
                <a:gd name="T27" fmla="*/ 0 h 226"/>
                <a:gd name="T28" fmla="*/ 0 w 1277"/>
                <a:gd name="T29" fmla="*/ 0 h 226"/>
                <a:gd name="T30" fmla="*/ 0 w 1277"/>
                <a:gd name="T31" fmla="*/ 0 h 226"/>
                <a:gd name="T32" fmla="*/ 0 w 1277"/>
                <a:gd name="T33" fmla="*/ 0 h 226"/>
                <a:gd name="T34" fmla="*/ 0 w 1277"/>
                <a:gd name="T35" fmla="*/ 0 h 226"/>
                <a:gd name="T36" fmla="*/ 0 w 1277"/>
                <a:gd name="T37" fmla="*/ 0 h 226"/>
                <a:gd name="T38" fmla="*/ 0 w 1277"/>
                <a:gd name="T39" fmla="*/ 0 h 226"/>
                <a:gd name="T40" fmla="*/ 0 w 1277"/>
                <a:gd name="T41" fmla="*/ 0 h 226"/>
                <a:gd name="T42" fmla="*/ 0 w 1277"/>
                <a:gd name="T43" fmla="*/ 0 h 226"/>
                <a:gd name="T44" fmla="*/ 0 w 1277"/>
                <a:gd name="T45" fmla="*/ 0 h 226"/>
                <a:gd name="T46" fmla="*/ 0 w 1277"/>
                <a:gd name="T47" fmla="*/ 0 h 226"/>
                <a:gd name="T48" fmla="*/ 0 w 1277"/>
                <a:gd name="T49" fmla="*/ 0 h 226"/>
                <a:gd name="T50" fmla="*/ 0 w 1277"/>
                <a:gd name="T51" fmla="*/ 0 h 226"/>
                <a:gd name="T52" fmla="*/ 0 w 1277"/>
                <a:gd name="T53" fmla="*/ 0 h 226"/>
                <a:gd name="T54" fmla="*/ 0 w 1277"/>
                <a:gd name="T55" fmla="*/ 0 h 226"/>
                <a:gd name="T56" fmla="*/ 0 w 1277"/>
                <a:gd name="T57" fmla="*/ 0 h 226"/>
                <a:gd name="T58" fmla="*/ 0 w 1277"/>
                <a:gd name="T59" fmla="*/ 0 h 226"/>
                <a:gd name="T60" fmla="*/ 0 w 1277"/>
                <a:gd name="T61" fmla="*/ 0 h 226"/>
                <a:gd name="T62" fmla="*/ 0 w 1277"/>
                <a:gd name="T63" fmla="*/ 0 h 226"/>
                <a:gd name="T64" fmla="*/ 0 w 1277"/>
                <a:gd name="T65" fmla="*/ 0 h 226"/>
                <a:gd name="T66" fmla="*/ 0 w 1277"/>
                <a:gd name="T67" fmla="*/ 0 h 226"/>
                <a:gd name="T68" fmla="*/ 0 w 1277"/>
                <a:gd name="T69" fmla="*/ 0 h 226"/>
                <a:gd name="T70" fmla="*/ 0 w 1277"/>
                <a:gd name="T71" fmla="*/ 0 h 226"/>
                <a:gd name="T72" fmla="*/ 0 w 1277"/>
                <a:gd name="T73" fmla="*/ 0 h 226"/>
                <a:gd name="T74" fmla="*/ 0 w 1277"/>
                <a:gd name="T75" fmla="*/ 0 h 226"/>
                <a:gd name="T76" fmla="*/ 0 w 1277"/>
                <a:gd name="T77" fmla="*/ 0 h 226"/>
                <a:gd name="T78" fmla="*/ 0 w 1277"/>
                <a:gd name="T79" fmla="*/ 0 h 226"/>
                <a:gd name="T80" fmla="*/ 0 w 1277"/>
                <a:gd name="T81" fmla="*/ 0 h 226"/>
                <a:gd name="T82" fmla="*/ 0 w 1277"/>
                <a:gd name="T83" fmla="*/ 0 h 226"/>
                <a:gd name="T84" fmla="*/ 0 w 1277"/>
                <a:gd name="T85" fmla="*/ 0 h 226"/>
                <a:gd name="T86" fmla="*/ 0 w 1277"/>
                <a:gd name="T87" fmla="*/ 0 h 226"/>
                <a:gd name="T88" fmla="*/ 0 w 1277"/>
                <a:gd name="T89" fmla="*/ 0 h 226"/>
                <a:gd name="T90" fmla="*/ 0 w 1277"/>
                <a:gd name="T91" fmla="*/ 0 h 226"/>
                <a:gd name="T92" fmla="*/ 0 w 1277"/>
                <a:gd name="T93" fmla="*/ 0 h 226"/>
                <a:gd name="T94" fmla="*/ 0 w 1277"/>
                <a:gd name="T95" fmla="*/ 0 h 2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7"/>
                <a:gd name="T145" fmla="*/ 0 h 226"/>
                <a:gd name="T146" fmla="*/ 1277 w 1277"/>
                <a:gd name="T147" fmla="*/ 226 h 2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7" h="226">
                  <a:moveTo>
                    <a:pt x="93" y="0"/>
                  </a:moveTo>
                  <a:lnTo>
                    <a:pt x="125" y="1"/>
                  </a:lnTo>
                  <a:lnTo>
                    <a:pt x="156" y="2"/>
                  </a:lnTo>
                  <a:lnTo>
                    <a:pt x="183" y="3"/>
                  </a:lnTo>
                  <a:lnTo>
                    <a:pt x="208" y="4"/>
                  </a:lnTo>
                  <a:lnTo>
                    <a:pt x="233" y="5"/>
                  </a:lnTo>
                  <a:lnTo>
                    <a:pt x="255" y="5"/>
                  </a:lnTo>
                  <a:lnTo>
                    <a:pt x="277" y="6"/>
                  </a:lnTo>
                  <a:lnTo>
                    <a:pt x="296" y="7"/>
                  </a:lnTo>
                  <a:lnTo>
                    <a:pt x="316" y="8"/>
                  </a:lnTo>
                  <a:lnTo>
                    <a:pt x="334" y="8"/>
                  </a:lnTo>
                  <a:lnTo>
                    <a:pt x="354" y="9"/>
                  </a:lnTo>
                  <a:lnTo>
                    <a:pt x="373" y="10"/>
                  </a:lnTo>
                  <a:lnTo>
                    <a:pt x="392" y="10"/>
                  </a:lnTo>
                  <a:lnTo>
                    <a:pt x="412" y="11"/>
                  </a:lnTo>
                  <a:lnTo>
                    <a:pt x="433" y="12"/>
                  </a:lnTo>
                  <a:lnTo>
                    <a:pt x="454" y="13"/>
                  </a:lnTo>
                  <a:lnTo>
                    <a:pt x="478" y="14"/>
                  </a:lnTo>
                  <a:lnTo>
                    <a:pt x="503" y="14"/>
                  </a:lnTo>
                  <a:lnTo>
                    <a:pt x="530" y="16"/>
                  </a:lnTo>
                  <a:lnTo>
                    <a:pt x="559" y="17"/>
                  </a:lnTo>
                  <a:lnTo>
                    <a:pt x="591" y="19"/>
                  </a:lnTo>
                  <a:lnTo>
                    <a:pt x="625" y="20"/>
                  </a:lnTo>
                  <a:lnTo>
                    <a:pt x="662" y="22"/>
                  </a:lnTo>
                  <a:lnTo>
                    <a:pt x="702" y="23"/>
                  </a:lnTo>
                  <a:lnTo>
                    <a:pt x="746" y="25"/>
                  </a:lnTo>
                  <a:lnTo>
                    <a:pt x="794" y="27"/>
                  </a:lnTo>
                  <a:lnTo>
                    <a:pt x="845" y="29"/>
                  </a:lnTo>
                  <a:lnTo>
                    <a:pt x="902" y="31"/>
                  </a:lnTo>
                  <a:lnTo>
                    <a:pt x="962" y="34"/>
                  </a:lnTo>
                  <a:lnTo>
                    <a:pt x="1028" y="36"/>
                  </a:lnTo>
                  <a:lnTo>
                    <a:pt x="1098" y="39"/>
                  </a:lnTo>
                  <a:lnTo>
                    <a:pt x="1174" y="42"/>
                  </a:lnTo>
                  <a:lnTo>
                    <a:pt x="1201" y="45"/>
                  </a:lnTo>
                  <a:lnTo>
                    <a:pt x="1224" y="52"/>
                  </a:lnTo>
                  <a:lnTo>
                    <a:pt x="1241" y="62"/>
                  </a:lnTo>
                  <a:lnTo>
                    <a:pt x="1254" y="74"/>
                  </a:lnTo>
                  <a:lnTo>
                    <a:pt x="1264" y="89"/>
                  </a:lnTo>
                  <a:lnTo>
                    <a:pt x="1271" y="105"/>
                  </a:lnTo>
                  <a:lnTo>
                    <a:pt x="1275" y="122"/>
                  </a:lnTo>
                  <a:lnTo>
                    <a:pt x="1277" y="139"/>
                  </a:lnTo>
                  <a:lnTo>
                    <a:pt x="1277" y="158"/>
                  </a:lnTo>
                  <a:lnTo>
                    <a:pt x="1274" y="176"/>
                  </a:lnTo>
                  <a:lnTo>
                    <a:pt x="1265" y="190"/>
                  </a:lnTo>
                  <a:lnTo>
                    <a:pt x="1254" y="204"/>
                  </a:lnTo>
                  <a:lnTo>
                    <a:pt x="1239" y="213"/>
                  </a:lnTo>
                  <a:lnTo>
                    <a:pt x="1222" y="220"/>
                  </a:lnTo>
                  <a:lnTo>
                    <a:pt x="1201" y="225"/>
                  </a:lnTo>
                  <a:lnTo>
                    <a:pt x="1179" y="226"/>
                  </a:lnTo>
                  <a:lnTo>
                    <a:pt x="1147" y="225"/>
                  </a:lnTo>
                  <a:lnTo>
                    <a:pt x="1116" y="222"/>
                  </a:lnTo>
                  <a:lnTo>
                    <a:pt x="1089" y="221"/>
                  </a:lnTo>
                  <a:lnTo>
                    <a:pt x="1063" y="220"/>
                  </a:lnTo>
                  <a:lnTo>
                    <a:pt x="1039" y="219"/>
                  </a:lnTo>
                  <a:lnTo>
                    <a:pt x="1016" y="218"/>
                  </a:lnTo>
                  <a:lnTo>
                    <a:pt x="996" y="217"/>
                  </a:lnTo>
                  <a:lnTo>
                    <a:pt x="976" y="216"/>
                  </a:lnTo>
                  <a:lnTo>
                    <a:pt x="956" y="216"/>
                  </a:lnTo>
                  <a:lnTo>
                    <a:pt x="937" y="215"/>
                  </a:lnTo>
                  <a:lnTo>
                    <a:pt x="918" y="214"/>
                  </a:lnTo>
                  <a:lnTo>
                    <a:pt x="900" y="213"/>
                  </a:lnTo>
                  <a:lnTo>
                    <a:pt x="880" y="212"/>
                  </a:lnTo>
                  <a:lnTo>
                    <a:pt x="860" y="211"/>
                  </a:lnTo>
                  <a:lnTo>
                    <a:pt x="840" y="211"/>
                  </a:lnTo>
                  <a:lnTo>
                    <a:pt x="819" y="210"/>
                  </a:lnTo>
                  <a:lnTo>
                    <a:pt x="796" y="209"/>
                  </a:lnTo>
                  <a:lnTo>
                    <a:pt x="770" y="208"/>
                  </a:lnTo>
                  <a:lnTo>
                    <a:pt x="744" y="207"/>
                  </a:lnTo>
                  <a:lnTo>
                    <a:pt x="715" y="206"/>
                  </a:lnTo>
                  <a:lnTo>
                    <a:pt x="683" y="205"/>
                  </a:lnTo>
                  <a:lnTo>
                    <a:pt x="649" y="203"/>
                  </a:lnTo>
                  <a:lnTo>
                    <a:pt x="612" y="202"/>
                  </a:lnTo>
                  <a:lnTo>
                    <a:pt x="571" y="201"/>
                  </a:lnTo>
                  <a:lnTo>
                    <a:pt x="527" y="199"/>
                  </a:lnTo>
                  <a:lnTo>
                    <a:pt x="479" y="197"/>
                  </a:lnTo>
                  <a:lnTo>
                    <a:pt x="427" y="194"/>
                  </a:lnTo>
                  <a:lnTo>
                    <a:pt x="371" y="192"/>
                  </a:lnTo>
                  <a:lnTo>
                    <a:pt x="310" y="190"/>
                  </a:lnTo>
                  <a:lnTo>
                    <a:pt x="244" y="188"/>
                  </a:lnTo>
                  <a:lnTo>
                    <a:pt x="174" y="186"/>
                  </a:lnTo>
                  <a:lnTo>
                    <a:pt x="98" y="183"/>
                  </a:lnTo>
                  <a:lnTo>
                    <a:pt x="77" y="180"/>
                  </a:lnTo>
                  <a:lnTo>
                    <a:pt x="59" y="174"/>
                  </a:lnTo>
                  <a:lnTo>
                    <a:pt x="43" y="164"/>
                  </a:lnTo>
                  <a:lnTo>
                    <a:pt x="29" y="152"/>
                  </a:lnTo>
                  <a:lnTo>
                    <a:pt x="17" y="137"/>
                  </a:lnTo>
                  <a:lnTo>
                    <a:pt x="8" y="120"/>
                  </a:lnTo>
                  <a:lnTo>
                    <a:pt x="2" y="100"/>
                  </a:lnTo>
                  <a:lnTo>
                    <a:pt x="0" y="80"/>
                  </a:lnTo>
                  <a:lnTo>
                    <a:pt x="2" y="63"/>
                  </a:lnTo>
                  <a:lnTo>
                    <a:pt x="6" y="49"/>
                  </a:lnTo>
                  <a:lnTo>
                    <a:pt x="14" y="34"/>
                  </a:lnTo>
                  <a:lnTo>
                    <a:pt x="25" y="23"/>
                  </a:lnTo>
                  <a:lnTo>
                    <a:pt x="39" y="12"/>
                  </a:lnTo>
                  <a:lnTo>
                    <a:pt x="55" y="5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20" name="Freeform 614"/>
            <p:cNvSpPr>
              <a:spLocks/>
            </p:cNvSpPr>
            <p:nvPr/>
          </p:nvSpPr>
          <p:spPr bwMode="auto">
            <a:xfrm>
              <a:off x="4112" y="3136"/>
              <a:ext cx="127" cy="17"/>
            </a:xfrm>
            <a:custGeom>
              <a:avLst/>
              <a:gdLst>
                <a:gd name="T0" fmla="*/ 0 w 1267"/>
                <a:gd name="T1" fmla="*/ 0 h 216"/>
                <a:gd name="T2" fmla="*/ 0 w 1267"/>
                <a:gd name="T3" fmla="*/ 0 h 216"/>
                <a:gd name="T4" fmla="*/ 0 w 1267"/>
                <a:gd name="T5" fmla="*/ 0 h 216"/>
                <a:gd name="T6" fmla="*/ 0 w 1267"/>
                <a:gd name="T7" fmla="*/ 0 h 216"/>
                <a:gd name="T8" fmla="*/ 0 w 1267"/>
                <a:gd name="T9" fmla="*/ 0 h 216"/>
                <a:gd name="T10" fmla="*/ 0 w 1267"/>
                <a:gd name="T11" fmla="*/ 0 h 216"/>
                <a:gd name="T12" fmla="*/ 0 w 1267"/>
                <a:gd name="T13" fmla="*/ 0 h 216"/>
                <a:gd name="T14" fmla="*/ 0 w 1267"/>
                <a:gd name="T15" fmla="*/ 0 h 216"/>
                <a:gd name="T16" fmla="*/ 0 w 1267"/>
                <a:gd name="T17" fmla="*/ 0 h 216"/>
                <a:gd name="T18" fmla="*/ 0 w 1267"/>
                <a:gd name="T19" fmla="*/ 0 h 216"/>
                <a:gd name="T20" fmla="*/ 0 w 1267"/>
                <a:gd name="T21" fmla="*/ 0 h 216"/>
                <a:gd name="T22" fmla="*/ 0 w 1267"/>
                <a:gd name="T23" fmla="*/ 0 h 216"/>
                <a:gd name="T24" fmla="*/ 0 w 1267"/>
                <a:gd name="T25" fmla="*/ 0 h 216"/>
                <a:gd name="T26" fmla="*/ 0 w 1267"/>
                <a:gd name="T27" fmla="*/ 0 h 216"/>
                <a:gd name="T28" fmla="*/ 0 w 1267"/>
                <a:gd name="T29" fmla="*/ 0 h 216"/>
                <a:gd name="T30" fmla="*/ 0 w 1267"/>
                <a:gd name="T31" fmla="*/ 0 h 216"/>
                <a:gd name="T32" fmla="*/ 0 w 1267"/>
                <a:gd name="T33" fmla="*/ 0 h 216"/>
                <a:gd name="T34" fmla="*/ 0 w 1267"/>
                <a:gd name="T35" fmla="*/ 0 h 216"/>
                <a:gd name="T36" fmla="*/ 0 w 1267"/>
                <a:gd name="T37" fmla="*/ 0 h 216"/>
                <a:gd name="T38" fmla="*/ 0 w 1267"/>
                <a:gd name="T39" fmla="*/ 0 h 216"/>
                <a:gd name="T40" fmla="*/ 0 w 1267"/>
                <a:gd name="T41" fmla="*/ 0 h 216"/>
                <a:gd name="T42" fmla="*/ 0 w 1267"/>
                <a:gd name="T43" fmla="*/ 0 h 216"/>
                <a:gd name="T44" fmla="*/ 0 w 1267"/>
                <a:gd name="T45" fmla="*/ 0 h 216"/>
                <a:gd name="T46" fmla="*/ 0 w 1267"/>
                <a:gd name="T47" fmla="*/ 0 h 216"/>
                <a:gd name="T48" fmla="*/ 0 w 1267"/>
                <a:gd name="T49" fmla="*/ 0 h 216"/>
                <a:gd name="T50" fmla="*/ 0 w 1267"/>
                <a:gd name="T51" fmla="*/ 0 h 216"/>
                <a:gd name="T52" fmla="*/ 0 w 1267"/>
                <a:gd name="T53" fmla="*/ 0 h 216"/>
                <a:gd name="T54" fmla="*/ 0 w 1267"/>
                <a:gd name="T55" fmla="*/ 0 h 216"/>
                <a:gd name="T56" fmla="*/ 0 w 1267"/>
                <a:gd name="T57" fmla="*/ 0 h 216"/>
                <a:gd name="T58" fmla="*/ 0 w 1267"/>
                <a:gd name="T59" fmla="*/ 0 h 216"/>
                <a:gd name="T60" fmla="*/ 0 w 1267"/>
                <a:gd name="T61" fmla="*/ 0 h 216"/>
                <a:gd name="T62" fmla="*/ 0 w 1267"/>
                <a:gd name="T63" fmla="*/ 0 h 216"/>
                <a:gd name="T64" fmla="*/ 0 w 1267"/>
                <a:gd name="T65" fmla="*/ 0 h 216"/>
                <a:gd name="T66" fmla="*/ 0 w 1267"/>
                <a:gd name="T67" fmla="*/ 0 h 216"/>
                <a:gd name="T68" fmla="*/ 0 w 1267"/>
                <a:gd name="T69" fmla="*/ 0 h 216"/>
                <a:gd name="T70" fmla="*/ 0 w 1267"/>
                <a:gd name="T71" fmla="*/ 0 h 216"/>
                <a:gd name="T72" fmla="*/ 0 w 1267"/>
                <a:gd name="T73" fmla="*/ 0 h 216"/>
                <a:gd name="T74" fmla="*/ 0 w 1267"/>
                <a:gd name="T75" fmla="*/ 0 h 216"/>
                <a:gd name="T76" fmla="*/ 0 w 1267"/>
                <a:gd name="T77" fmla="*/ 0 h 216"/>
                <a:gd name="T78" fmla="*/ 0 w 1267"/>
                <a:gd name="T79" fmla="*/ 0 h 216"/>
                <a:gd name="T80" fmla="*/ 0 w 1267"/>
                <a:gd name="T81" fmla="*/ 0 h 216"/>
                <a:gd name="T82" fmla="*/ 0 w 1267"/>
                <a:gd name="T83" fmla="*/ 0 h 216"/>
                <a:gd name="T84" fmla="*/ 0 w 1267"/>
                <a:gd name="T85" fmla="*/ 0 h 216"/>
                <a:gd name="T86" fmla="*/ 0 w 1267"/>
                <a:gd name="T87" fmla="*/ 0 h 216"/>
                <a:gd name="T88" fmla="*/ 0 w 1267"/>
                <a:gd name="T89" fmla="*/ 0 h 216"/>
                <a:gd name="T90" fmla="*/ 0 w 1267"/>
                <a:gd name="T91" fmla="*/ 0 h 216"/>
                <a:gd name="T92" fmla="*/ 0 w 1267"/>
                <a:gd name="T93" fmla="*/ 0 h 216"/>
                <a:gd name="T94" fmla="*/ 0 w 1267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16"/>
                <a:gd name="T146" fmla="*/ 1267 w 1267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16">
                  <a:moveTo>
                    <a:pt x="86" y="0"/>
                  </a:moveTo>
                  <a:lnTo>
                    <a:pt x="118" y="1"/>
                  </a:lnTo>
                  <a:lnTo>
                    <a:pt x="149" y="2"/>
                  </a:lnTo>
                  <a:lnTo>
                    <a:pt x="176" y="3"/>
                  </a:lnTo>
                  <a:lnTo>
                    <a:pt x="201" y="4"/>
                  </a:lnTo>
                  <a:lnTo>
                    <a:pt x="226" y="5"/>
                  </a:lnTo>
                  <a:lnTo>
                    <a:pt x="248" y="5"/>
                  </a:lnTo>
                  <a:lnTo>
                    <a:pt x="270" y="6"/>
                  </a:lnTo>
                  <a:lnTo>
                    <a:pt x="289" y="7"/>
                  </a:lnTo>
                  <a:lnTo>
                    <a:pt x="309" y="7"/>
                  </a:lnTo>
                  <a:lnTo>
                    <a:pt x="327" y="9"/>
                  </a:lnTo>
                  <a:lnTo>
                    <a:pt x="347" y="10"/>
                  </a:lnTo>
                  <a:lnTo>
                    <a:pt x="366" y="10"/>
                  </a:lnTo>
                  <a:lnTo>
                    <a:pt x="385" y="11"/>
                  </a:lnTo>
                  <a:lnTo>
                    <a:pt x="405" y="12"/>
                  </a:lnTo>
                  <a:lnTo>
                    <a:pt x="426" y="12"/>
                  </a:lnTo>
                  <a:lnTo>
                    <a:pt x="448" y="13"/>
                  </a:lnTo>
                  <a:lnTo>
                    <a:pt x="472" y="14"/>
                  </a:lnTo>
                  <a:lnTo>
                    <a:pt x="496" y="15"/>
                  </a:lnTo>
                  <a:lnTo>
                    <a:pt x="524" y="16"/>
                  </a:lnTo>
                  <a:lnTo>
                    <a:pt x="553" y="17"/>
                  </a:lnTo>
                  <a:lnTo>
                    <a:pt x="585" y="18"/>
                  </a:lnTo>
                  <a:lnTo>
                    <a:pt x="619" y="20"/>
                  </a:lnTo>
                  <a:lnTo>
                    <a:pt x="656" y="21"/>
                  </a:lnTo>
                  <a:lnTo>
                    <a:pt x="696" y="23"/>
                  </a:lnTo>
                  <a:lnTo>
                    <a:pt x="741" y="25"/>
                  </a:lnTo>
                  <a:lnTo>
                    <a:pt x="789" y="27"/>
                  </a:lnTo>
                  <a:lnTo>
                    <a:pt x="840" y="29"/>
                  </a:lnTo>
                  <a:lnTo>
                    <a:pt x="897" y="31"/>
                  </a:lnTo>
                  <a:lnTo>
                    <a:pt x="958" y="33"/>
                  </a:lnTo>
                  <a:lnTo>
                    <a:pt x="1023" y="36"/>
                  </a:lnTo>
                  <a:lnTo>
                    <a:pt x="1094" y="40"/>
                  </a:lnTo>
                  <a:lnTo>
                    <a:pt x="1170" y="43"/>
                  </a:lnTo>
                  <a:lnTo>
                    <a:pt x="1196" y="46"/>
                  </a:lnTo>
                  <a:lnTo>
                    <a:pt x="1217" y="53"/>
                  </a:lnTo>
                  <a:lnTo>
                    <a:pt x="1233" y="62"/>
                  </a:lnTo>
                  <a:lnTo>
                    <a:pt x="1245" y="74"/>
                  </a:lnTo>
                  <a:lnTo>
                    <a:pt x="1254" y="87"/>
                  </a:lnTo>
                  <a:lnTo>
                    <a:pt x="1260" y="103"/>
                  </a:lnTo>
                  <a:lnTo>
                    <a:pt x="1265" y="118"/>
                  </a:lnTo>
                  <a:lnTo>
                    <a:pt x="1267" y="134"/>
                  </a:lnTo>
                  <a:lnTo>
                    <a:pt x="1267" y="153"/>
                  </a:lnTo>
                  <a:lnTo>
                    <a:pt x="1263" y="171"/>
                  </a:lnTo>
                  <a:lnTo>
                    <a:pt x="1255" y="186"/>
                  </a:lnTo>
                  <a:lnTo>
                    <a:pt x="1244" y="197"/>
                  </a:lnTo>
                  <a:lnTo>
                    <a:pt x="1229" y="205"/>
                  </a:lnTo>
                  <a:lnTo>
                    <a:pt x="1213" y="211"/>
                  </a:lnTo>
                  <a:lnTo>
                    <a:pt x="1193" y="215"/>
                  </a:lnTo>
                  <a:lnTo>
                    <a:pt x="1172" y="216"/>
                  </a:lnTo>
                  <a:lnTo>
                    <a:pt x="1140" y="215"/>
                  </a:lnTo>
                  <a:lnTo>
                    <a:pt x="1109" y="212"/>
                  </a:lnTo>
                  <a:lnTo>
                    <a:pt x="1082" y="211"/>
                  </a:lnTo>
                  <a:lnTo>
                    <a:pt x="1056" y="210"/>
                  </a:lnTo>
                  <a:lnTo>
                    <a:pt x="1032" y="209"/>
                  </a:lnTo>
                  <a:lnTo>
                    <a:pt x="1009" y="208"/>
                  </a:lnTo>
                  <a:lnTo>
                    <a:pt x="989" y="207"/>
                  </a:lnTo>
                  <a:lnTo>
                    <a:pt x="969" y="206"/>
                  </a:lnTo>
                  <a:lnTo>
                    <a:pt x="949" y="206"/>
                  </a:lnTo>
                  <a:lnTo>
                    <a:pt x="930" y="205"/>
                  </a:lnTo>
                  <a:lnTo>
                    <a:pt x="911" y="204"/>
                  </a:lnTo>
                  <a:lnTo>
                    <a:pt x="893" y="203"/>
                  </a:lnTo>
                  <a:lnTo>
                    <a:pt x="873" y="202"/>
                  </a:lnTo>
                  <a:lnTo>
                    <a:pt x="853" y="201"/>
                  </a:lnTo>
                  <a:lnTo>
                    <a:pt x="833" y="201"/>
                  </a:lnTo>
                  <a:lnTo>
                    <a:pt x="812" y="200"/>
                  </a:lnTo>
                  <a:lnTo>
                    <a:pt x="789" y="199"/>
                  </a:lnTo>
                  <a:lnTo>
                    <a:pt x="763" y="198"/>
                  </a:lnTo>
                  <a:lnTo>
                    <a:pt x="737" y="197"/>
                  </a:lnTo>
                  <a:lnTo>
                    <a:pt x="708" y="196"/>
                  </a:lnTo>
                  <a:lnTo>
                    <a:pt x="676" y="195"/>
                  </a:lnTo>
                  <a:lnTo>
                    <a:pt x="642" y="193"/>
                  </a:lnTo>
                  <a:lnTo>
                    <a:pt x="605" y="192"/>
                  </a:lnTo>
                  <a:lnTo>
                    <a:pt x="564" y="191"/>
                  </a:lnTo>
                  <a:lnTo>
                    <a:pt x="520" y="189"/>
                  </a:lnTo>
                  <a:lnTo>
                    <a:pt x="472" y="187"/>
                  </a:lnTo>
                  <a:lnTo>
                    <a:pt x="420" y="184"/>
                  </a:lnTo>
                  <a:lnTo>
                    <a:pt x="364" y="182"/>
                  </a:lnTo>
                  <a:lnTo>
                    <a:pt x="303" y="180"/>
                  </a:lnTo>
                  <a:lnTo>
                    <a:pt x="237" y="178"/>
                  </a:lnTo>
                  <a:lnTo>
                    <a:pt x="167" y="176"/>
                  </a:lnTo>
                  <a:lnTo>
                    <a:pt x="91" y="173"/>
                  </a:lnTo>
                  <a:lnTo>
                    <a:pt x="72" y="170"/>
                  </a:lnTo>
                  <a:lnTo>
                    <a:pt x="56" y="165"/>
                  </a:lnTo>
                  <a:lnTo>
                    <a:pt x="41" y="156"/>
                  </a:lnTo>
                  <a:lnTo>
                    <a:pt x="28" y="143"/>
                  </a:lnTo>
                  <a:lnTo>
                    <a:pt x="16" y="129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72"/>
                  </a:lnTo>
                  <a:lnTo>
                    <a:pt x="1" y="56"/>
                  </a:lnTo>
                  <a:lnTo>
                    <a:pt x="6" y="43"/>
                  </a:lnTo>
                  <a:lnTo>
                    <a:pt x="13" y="30"/>
                  </a:lnTo>
                  <a:lnTo>
                    <a:pt x="24" y="20"/>
                  </a:lnTo>
                  <a:lnTo>
                    <a:pt x="37" y="11"/>
                  </a:lnTo>
                  <a:lnTo>
                    <a:pt x="51" y="4"/>
                  </a:lnTo>
                  <a:lnTo>
                    <a:pt x="68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21" name="Freeform 615"/>
            <p:cNvSpPr>
              <a:spLocks/>
            </p:cNvSpPr>
            <p:nvPr/>
          </p:nvSpPr>
          <p:spPr bwMode="auto">
            <a:xfrm>
              <a:off x="4113" y="3137"/>
              <a:ext cx="126" cy="16"/>
            </a:xfrm>
            <a:custGeom>
              <a:avLst/>
              <a:gdLst>
                <a:gd name="T0" fmla="*/ 0 w 1258"/>
                <a:gd name="T1" fmla="*/ 0 h 203"/>
                <a:gd name="T2" fmla="*/ 0 w 1258"/>
                <a:gd name="T3" fmla="*/ 0 h 203"/>
                <a:gd name="T4" fmla="*/ 0 w 1258"/>
                <a:gd name="T5" fmla="*/ 0 h 203"/>
                <a:gd name="T6" fmla="*/ 0 w 1258"/>
                <a:gd name="T7" fmla="*/ 0 h 203"/>
                <a:gd name="T8" fmla="*/ 0 w 1258"/>
                <a:gd name="T9" fmla="*/ 0 h 203"/>
                <a:gd name="T10" fmla="*/ 0 w 1258"/>
                <a:gd name="T11" fmla="*/ 0 h 203"/>
                <a:gd name="T12" fmla="*/ 0 w 1258"/>
                <a:gd name="T13" fmla="*/ 0 h 203"/>
                <a:gd name="T14" fmla="*/ 0 w 1258"/>
                <a:gd name="T15" fmla="*/ 0 h 203"/>
                <a:gd name="T16" fmla="*/ 0 w 1258"/>
                <a:gd name="T17" fmla="*/ 0 h 203"/>
                <a:gd name="T18" fmla="*/ 0 w 1258"/>
                <a:gd name="T19" fmla="*/ 0 h 203"/>
                <a:gd name="T20" fmla="*/ 0 w 1258"/>
                <a:gd name="T21" fmla="*/ 0 h 203"/>
                <a:gd name="T22" fmla="*/ 0 w 1258"/>
                <a:gd name="T23" fmla="*/ 0 h 203"/>
                <a:gd name="T24" fmla="*/ 0 w 1258"/>
                <a:gd name="T25" fmla="*/ 0 h 203"/>
                <a:gd name="T26" fmla="*/ 0 w 1258"/>
                <a:gd name="T27" fmla="*/ 0 h 203"/>
                <a:gd name="T28" fmla="*/ 0 w 1258"/>
                <a:gd name="T29" fmla="*/ 0 h 203"/>
                <a:gd name="T30" fmla="*/ 0 w 1258"/>
                <a:gd name="T31" fmla="*/ 0 h 203"/>
                <a:gd name="T32" fmla="*/ 0 w 1258"/>
                <a:gd name="T33" fmla="*/ 0 h 203"/>
                <a:gd name="T34" fmla="*/ 0 w 1258"/>
                <a:gd name="T35" fmla="*/ 0 h 203"/>
                <a:gd name="T36" fmla="*/ 0 w 1258"/>
                <a:gd name="T37" fmla="*/ 0 h 203"/>
                <a:gd name="T38" fmla="*/ 0 w 1258"/>
                <a:gd name="T39" fmla="*/ 0 h 203"/>
                <a:gd name="T40" fmla="*/ 0 w 1258"/>
                <a:gd name="T41" fmla="*/ 0 h 203"/>
                <a:gd name="T42" fmla="*/ 0 w 1258"/>
                <a:gd name="T43" fmla="*/ 0 h 203"/>
                <a:gd name="T44" fmla="*/ 0 w 1258"/>
                <a:gd name="T45" fmla="*/ 0 h 203"/>
                <a:gd name="T46" fmla="*/ 0 w 1258"/>
                <a:gd name="T47" fmla="*/ 0 h 203"/>
                <a:gd name="T48" fmla="*/ 0 w 1258"/>
                <a:gd name="T49" fmla="*/ 0 h 203"/>
                <a:gd name="T50" fmla="*/ 0 w 1258"/>
                <a:gd name="T51" fmla="*/ 0 h 203"/>
                <a:gd name="T52" fmla="*/ 0 w 1258"/>
                <a:gd name="T53" fmla="*/ 0 h 203"/>
                <a:gd name="T54" fmla="*/ 0 w 1258"/>
                <a:gd name="T55" fmla="*/ 0 h 203"/>
                <a:gd name="T56" fmla="*/ 0 w 1258"/>
                <a:gd name="T57" fmla="*/ 0 h 203"/>
                <a:gd name="T58" fmla="*/ 0 w 1258"/>
                <a:gd name="T59" fmla="*/ 0 h 203"/>
                <a:gd name="T60" fmla="*/ 0 w 1258"/>
                <a:gd name="T61" fmla="*/ 0 h 203"/>
                <a:gd name="T62" fmla="*/ 0 w 1258"/>
                <a:gd name="T63" fmla="*/ 0 h 203"/>
                <a:gd name="T64" fmla="*/ 0 w 1258"/>
                <a:gd name="T65" fmla="*/ 0 h 203"/>
                <a:gd name="T66" fmla="*/ 0 w 1258"/>
                <a:gd name="T67" fmla="*/ 0 h 203"/>
                <a:gd name="T68" fmla="*/ 0 w 1258"/>
                <a:gd name="T69" fmla="*/ 0 h 2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8"/>
                <a:gd name="T106" fmla="*/ 0 h 203"/>
                <a:gd name="T107" fmla="*/ 1258 w 1258"/>
                <a:gd name="T108" fmla="*/ 203 h 2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8" h="203">
                  <a:moveTo>
                    <a:pt x="81" y="0"/>
                  </a:moveTo>
                  <a:lnTo>
                    <a:pt x="1165" y="41"/>
                  </a:lnTo>
                  <a:lnTo>
                    <a:pt x="1190" y="44"/>
                  </a:lnTo>
                  <a:lnTo>
                    <a:pt x="1211" y="50"/>
                  </a:lnTo>
                  <a:lnTo>
                    <a:pt x="1226" y="59"/>
                  </a:lnTo>
                  <a:lnTo>
                    <a:pt x="1237" y="69"/>
                  </a:lnTo>
                  <a:lnTo>
                    <a:pt x="1244" y="82"/>
                  </a:lnTo>
                  <a:lnTo>
                    <a:pt x="1250" y="96"/>
                  </a:lnTo>
                  <a:lnTo>
                    <a:pt x="1253" y="110"/>
                  </a:lnTo>
                  <a:lnTo>
                    <a:pt x="1256" y="126"/>
                  </a:lnTo>
                  <a:lnTo>
                    <a:pt x="1258" y="146"/>
                  </a:lnTo>
                  <a:lnTo>
                    <a:pt x="1254" y="162"/>
                  </a:lnTo>
                  <a:lnTo>
                    <a:pt x="1247" y="176"/>
                  </a:lnTo>
                  <a:lnTo>
                    <a:pt x="1236" y="186"/>
                  </a:lnTo>
                  <a:lnTo>
                    <a:pt x="1222" y="194"/>
                  </a:lnTo>
                  <a:lnTo>
                    <a:pt x="1206" y="199"/>
                  </a:lnTo>
                  <a:lnTo>
                    <a:pt x="1186" y="203"/>
                  </a:lnTo>
                  <a:lnTo>
                    <a:pt x="1167" y="203"/>
                  </a:lnTo>
                  <a:lnTo>
                    <a:pt x="86" y="160"/>
                  </a:lnTo>
                  <a:lnTo>
                    <a:pt x="70" y="158"/>
                  </a:lnTo>
                  <a:lnTo>
                    <a:pt x="55" y="152"/>
                  </a:lnTo>
                  <a:lnTo>
                    <a:pt x="41" y="144"/>
                  </a:lnTo>
                  <a:lnTo>
                    <a:pt x="28" y="132"/>
                  </a:lnTo>
                  <a:lnTo>
                    <a:pt x="18" y="118"/>
                  </a:lnTo>
                  <a:lnTo>
                    <a:pt x="8" y="102"/>
                  </a:lnTo>
                  <a:lnTo>
                    <a:pt x="3" y="84"/>
                  </a:lnTo>
                  <a:lnTo>
                    <a:pt x="0" y="64"/>
                  </a:lnTo>
                  <a:lnTo>
                    <a:pt x="2" y="49"/>
                  </a:lnTo>
                  <a:lnTo>
                    <a:pt x="6" y="37"/>
                  </a:lnTo>
                  <a:lnTo>
                    <a:pt x="15" y="26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50" y="3"/>
                  </a:lnTo>
                  <a:lnTo>
                    <a:pt x="6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22" name="Freeform 616"/>
            <p:cNvSpPr>
              <a:spLocks/>
            </p:cNvSpPr>
            <p:nvPr/>
          </p:nvSpPr>
          <p:spPr bwMode="auto">
            <a:xfrm>
              <a:off x="4114" y="3134"/>
              <a:ext cx="37" cy="15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357" y="176"/>
                  </a:moveTo>
                  <a:lnTo>
                    <a:pt x="364" y="175"/>
                  </a:lnTo>
                  <a:lnTo>
                    <a:pt x="370" y="170"/>
                  </a:lnTo>
                  <a:lnTo>
                    <a:pt x="374" y="164"/>
                  </a:lnTo>
                  <a:lnTo>
                    <a:pt x="376" y="156"/>
                  </a:lnTo>
                  <a:lnTo>
                    <a:pt x="374" y="32"/>
                  </a:lnTo>
                  <a:lnTo>
                    <a:pt x="372" y="23"/>
                  </a:lnTo>
                  <a:lnTo>
                    <a:pt x="368" y="17"/>
                  </a:lnTo>
                  <a:lnTo>
                    <a:pt x="361" y="13"/>
                  </a:lnTo>
                  <a:lnTo>
                    <a:pt x="352" y="12"/>
                  </a:lnTo>
                  <a:lnTo>
                    <a:pt x="192" y="5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4" y="4"/>
                  </a:lnTo>
                  <a:lnTo>
                    <a:pt x="32" y="10"/>
                  </a:lnTo>
                  <a:lnTo>
                    <a:pt x="22" y="18"/>
                  </a:lnTo>
                  <a:lnTo>
                    <a:pt x="13" y="29"/>
                  </a:lnTo>
                  <a:lnTo>
                    <a:pt x="5" y="40"/>
                  </a:lnTo>
                  <a:lnTo>
                    <a:pt x="1" y="53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103"/>
                  </a:lnTo>
                  <a:lnTo>
                    <a:pt x="8" y="117"/>
                  </a:lnTo>
                  <a:lnTo>
                    <a:pt x="16" y="129"/>
                  </a:lnTo>
                  <a:lnTo>
                    <a:pt x="25" y="139"/>
                  </a:lnTo>
                  <a:lnTo>
                    <a:pt x="36" y="149"/>
                  </a:lnTo>
                  <a:lnTo>
                    <a:pt x="48" y="156"/>
                  </a:lnTo>
                  <a:lnTo>
                    <a:pt x="61" y="161"/>
                  </a:lnTo>
                  <a:lnTo>
                    <a:pt x="76" y="163"/>
                  </a:lnTo>
                  <a:lnTo>
                    <a:pt x="357" y="176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23" name="Freeform 617"/>
            <p:cNvSpPr>
              <a:spLocks/>
            </p:cNvSpPr>
            <p:nvPr/>
          </p:nvSpPr>
          <p:spPr bwMode="auto">
            <a:xfrm>
              <a:off x="4200" y="3137"/>
              <a:ext cx="38" cy="14"/>
            </a:xfrm>
            <a:custGeom>
              <a:avLst/>
              <a:gdLst>
                <a:gd name="T0" fmla="*/ 0 w 376"/>
                <a:gd name="T1" fmla="*/ 0 h 173"/>
                <a:gd name="T2" fmla="*/ 0 w 376"/>
                <a:gd name="T3" fmla="*/ 0 h 173"/>
                <a:gd name="T4" fmla="*/ 0 w 376"/>
                <a:gd name="T5" fmla="*/ 0 h 173"/>
                <a:gd name="T6" fmla="*/ 0 w 376"/>
                <a:gd name="T7" fmla="*/ 0 h 173"/>
                <a:gd name="T8" fmla="*/ 0 w 376"/>
                <a:gd name="T9" fmla="*/ 0 h 173"/>
                <a:gd name="T10" fmla="*/ 0 w 376"/>
                <a:gd name="T11" fmla="*/ 0 h 173"/>
                <a:gd name="T12" fmla="*/ 0 w 376"/>
                <a:gd name="T13" fmla="*/ 0 h 173"/>
                <a:gd name="T14" fmla="*/ 0 w 376"/>
                <a:gd name="T15" fmla="*/ 0 h 173"/>
                <a:gd name="T16" fmla="*/ 0 w 376"/>
                <a:gd name="T17" fmla="*/ 0 h 173"/>
                <a:gd name="T18" fmla="*/ 0 w 376"/>
                <a:gd name="T19" fmla="*/ 0 h 173"/>
                <a:gd name="T20" fmla="*/ 0 w 376"/>
                <a:gd name="T21" fmla="*/ 0 h 173"/>
                <a:gd name="T22" fmla="*/ 0 w 376"/>
                <a:gd name="T23" fmla="*/ 0 h 173"/>
                <a:gd name="T24" fmla="*/ 0 w 376"/>
                <a:gd name="T25" fmla="*/ 0 h 173"/>
                <a:gd name="T26" fmla="*/ 0 w 376"/>
                <a:gd name="T27" fmla="*/ 0 h 173"/>
                <a:gd name="T28" fmla="*/ 0 w 376"/>
                <a:gd name="T29" fmla="*/ 0 h 173"/>
                <a:gd name="T30" fmla="*/ 0 w 376"/>
                <a:gd name="T31" fmla="*/ 0 h 173"/>
                <a:gd name="T32" fmla="*/ 0 w 376"/>
                <a:gd name="T33" fmla="*/ 0 h 173"/>
                <a:gd name="T34" fmla="*/ 0 w 376"/>
                <a:gd name="T35" fmla="*/ 0 h 173"/>
                <a:gd name="T36" fmla="*/ 0 w 376"/>
                <a:gd name="T37" fmla="*/ 0 h 173"/>
                <a:gd name="T38" fmla="*/ 0 w 376"/>
                <a:gd name="T39" fmla="*/ 0 h 173"/>
                <a:gd name="T40" fmla="*/ 0 w 376"/>
                <a:gd name="T41" fmla="*/ 0 h 173"/>
                <a:gd name="T42" fmla="*/ 0 w 376"/>
                <a:gd name="T43" fmla="*/ 0 h 173"/>
                <a:gd name="T44" fmla="*/ 0 w 376"/>
                <a:gd name="T45" fmla="*/ 0 h 173"/>
                <a:gd name="T46" fmla="*/ 0 w 376"/>
                <a:gd name="T47" fmla="*/ 0 h 173"/>
                <a:gd name="T48" fmla="*/ 0 w 376"/>
                <a:gd name="T49" fmla="*/ 0 h 173"/>
                <a:gd name="T50" fmla="*/ 0 w 376"/>
                <a:gd name="T51" fmla="*/ 0 h 173"/>
                <a:gd name="T52" fmla="*/ 0 w 376"/>
                <a:gd name="T53" fmla="*/ 0 h 173"/>
                <a:gd name="T54" fmla="*/ 0 w 376"/>
                <a:gd name="T55" fmla="*/ 0 h 173"/>
                <a:gd name="T56" fmla="*/ 0 w 376"/>
                <a:gd name="T57" fmla="*/ 0 h 173"/>
                <a:gd name="T58" fmla="*/ 0 w 376"/>
                <a:gd name="T59" fmla="*/ 0 h 1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3"/>
                <a:gd name="T92" fmla="*/ 376 w 376"/>
                <a:gd name="T93" fmla="*/ 173 h 1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3">
                  <a:moveTo>
                    <a:pt x="25" y="160"/>
                  </a:moveTo>
                  <a:lnTo>
                    <a:pt x="17" y="159"/>
                  </a:lnTo>
                  <a:lnTo>
                    <a:pt x="9" y="156"/>
                  </a:lnTo>
                  <a:lnTo>
                    <a:pt x="4" y="150"/>
                  </a:lnTo>
                  <a:lnTo>
                    <a:pt x="2" y="14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182" y="4"/>
                  </a:lnTo>
                  <a:lnTo>
                    <a:pt x="301" y="9"/>
                  </a:lnTo>
                  <a:lnTo>
                    <a:pt x="316" y="11"/>
                  </a:lnTo>
                  <a:lnTo>
                    <a:pt x="331" y="16"/>
                  </a:lnTo>
                  <a:lnTo>
                    <a:pt x="343" y="24"/>
                  </a:lnTo>
                  <a:lnTo>
                    <a:pt x="354" y="33"/>
                  </a:lnTo>
                  <a:lnTo>
                    <a:pt x="363" y="43"/>
                  </a:lnTo>
                  <a:lnTo>
                    <a:pt x="370" y="56"/>
                  </a:lnTo>
                  <a:lnTo>
                    <a:pt x="375" y="69"/>
                  </a:lnTo>
                  <a:lnTo>
                    <a:pt x="376" y="84"/>
                  </a:lnTo>
                  <a:lnTo>
                    <a:pt x="376" y="105"/>
                  </a:lnTo>
                  <a:lnTo>
                    <a:pt x="375" y="119"/>
                  </a:lnTo>
                  <a:lnTo>
                    <a:pt x="372" y="132"/>
                  </a:lnTo>
                  <a:lnTo>
                    <a:pt x="366" y="144"/>
                  </a:lnTo>
                  <a:lnTo>
                    <a:pt x="357" y="154"/>
                  </a:lnTo>
                  <a:lnTo>
                    <a:pt x="346" y="162"/>
                  </a:lnTo>
                  <a:lnTo>
                    <a:pt x="334" y="169"/>
                  </a:lnTo>
                  <a:lnTo>
                    <a:pt x="320" y="172"/>
                  </a:lnTo>
                  <a:lnTo>
                    <a:pt x="306" y="173"/>
                  </a:lnTo>
                  <a:lnTo>
                    <a:pt x="25" y="16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24" name="Freeform 618"/>
            <p:cNvSpPr>
              <a:spLocks/>
            </p:cNvSpPr>
            <p:nvPr/>
          </p:nvSpPr>
          <p:spPr bwMode="auto">
            <a:xfrm>
              <a:off x="4157" y="3135"/>
              <a:ext cx="38" cy="15"/>
            </a:xfrm>
            <a:custGeom>
              <a:avLst/>
              <a:gdLst>
                <a:gd name="T0" fmla="*/ 0 w 377"/>
                <a:gd name="T1" fmla="*/ 0 h 177"/>
                <a:gd name="T2" fmla="*/ 0 w 377"/>
                <a:gd name="T3" fmla="*/ 0 h 177"/>
                <a:gd name="T4" fmla="*/ 0 w 377"/>
                <a:gd name="T5" fmla="*/ 0 h 177"/>
                <a:gd name="T6" fmla="*/ 0 w 377"/>
                <a:gd name="T7" fmla="*/ 0 h 177"/>
                <a:gd name="T8" fmla="*/ 0 w 377"/>
                <a:gd name="T9" fmla="*/ 0 h 177"/>
                <a:gd name="T10" fmla="*/ 0 w 377"/>
                <a:gd name="T11" fmla="*/ 0 h 177"/>
                <a:gd name="T12" fmla="*/ 0 w 377"/>
                <a:gd name="T13" fmla="*/ 0 h 177"/>
                <a:gd name="T14" fmla="*/ 0 w 377"/>
                <a:gd name="T15" fmla="*/ 0 h 177"/>
                <a:gd name="T16" fmla="*/ 0 w 377"/>
                <a:gd name="T17" fmla="*/ 0 h 177"/>
                <a:gd name="T18" fmla="*/ 0 w 377"/>
                <a:gd name="T19" fmla="*/ 0 h 177"/>
                <a:gd name="T20" fmla="*/ 0 w 377"/>
                <a:gd name="T21" fmla="*/ 0 h 177"/>
                <a:gd name="T22" fmla="*/ 0 w 377"/>
                <a:gd name="T23" fmla="*/ 0 h 177"/>
                <a:gd name="T24" fmla="*/ 0 w 377"/>
                <a:gd name="T25" fmla="*/ 0 h 177"/>
                <a:gd name="T26" fmla="*/ 0 w 377"/>
                <a:gd name="T27" fmla="*/ 0 h 177"/>
                <a:gd name="T28" fmla="*/ 0 w 377"/>
                <a:gd name="T29" fmla="*/ 0 h 177"/>
                <a:gd name="T30" fmla="*/ 0 w 377"/>
                <a:gd name="T31" fmla="*/ 0 h 177"/>
                <a:gd name="T32" fmla="*/ 0 w 377"/>
                <a:gd name="T33" fmla="*/ 0 h 177"/>
                <a:gd name="T34" fmla="*/ 0 w 377"/>
                <a:gd name="T35" fmla="*/ 0 h 177"/>
                <a:gd name="T36" fmla="*/ 0 w 377"/>
                <a:gd name="T37" fmla="*/ 0 h 177"/>
                <a:gd name="T38" fmla="*/ 0 w 377"/>
                <a:gd name="T39" fmla="*/ 0 h 177"/>
                <a:gd name="T40" fmla="*/ 0 w 377"/>
                <a:gd name="T41" fmla="*/ 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177"/>
                <a:gd name="T65" fmla="*/ 377 w 377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177">
                  <a:moveTo>
                    <a:pt x="21" y="0"/>
                  </a:moveTo>
                  <a:lnTo>
                    <a:pt x="354" y="14"/>
                  </a:lnTo>
                  <a:lnTo>
                    <a:pt x="362" y="16"/>
                  </a:lnTo>
                  <a:lnTo>
                    <a:pt x="368" y="20"/>
                  </a:lnTo>
                  <a:lnTo>
                    <a:pt x="373" y="26"/>
                  </a:lnTo>
                  <a:lnTo>
                    <a:pt x="375" y="34"/>
                  </a:lnTo>
                  <a:lnTo>
                    <a:pt x="377" y="159"/>
                  </a:lnTo>
                  <a:lnTo>
                    <a:pt x="376" y="166"/>
                  </a:lnTo>
                  <a:lnTo>
                    <a:pt x="372" y="172"/>
                  </a:lnTo>
                  <a:lnTo>
                    <a:pt x="366" y="176"/>
                  </a:lnTo>
                  <a:lnTo>
                    <a:pt x="358" y="177"/>
                  </a:lnTo>
                  <a:lnTo>
                    <a:pt x="25" y="163"/>
                  </a:lnTo>
                  <a:lnTo>
                    <a:pt x="17" y="161"/>
                  </a:lnTo>
                  <a:lnTo>
                    <a:pt x="10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25" name="Freeform 619"/>
            <p:cNvSpPr>
              <a:spLocks/>
            </p:cNvSpPr>
            <p:nvPr/>
          </p:nvSpPr>
          <p:spPr bwMode="auto">
            <a:xfrm>
              <a:off x="4116" y="3133"/>
              <a:ext cx="37" cy="14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353" y="176"/>
                  </a:moveTo>
                  <a:lnTo>
                    <a:pt x="363" y="175"/>
                  </a:lnTo>
                  <a:lnTo>
                    <a:pt x="370" y="171"/>
                  </a:lnTo>
                  <a:lnTo>
                    <a:pt x="374" y="165"/>
                  </a:lnTo>
                  <a:lnTo>
                    <a:pt x="376" y="156"/>
                  </a:lnTo>
                  <a:lnTo>
                    <a:pt x="373" y="33"/>
                  </a:lnTo>
                  <a:lnTo>
                    <a:pt x="370" y="25"/>
                  </a:lnTo>
                  <a:lnTo>
                    <a:pt x="366" y="18"/>
                  </a:lnTo>
                  <a:lnTo>
                    <a:pt x="359" y="14"/>
                  </a:lnTo>
                  <a:lnTo>
                    <a:pt x="351" y="12"/>
                  </a:lnTo>
                  <a:lnTo>
                    <a:pt x="189" y="5"/>
                  </a:lnTo>
                  <a:lnTo>
                    <a:pt x="70" y="0"/>
                  </a:lnTo>
                  <a:lnTo>
                    <a:pt x="55" y="1"/>
                  </a:lnTo>
                  <a:lnTo>
                    <a:pt x="41" y="4"/>
                  </a:lnTo>
                  <a:lnTo>
                    <a:pt x="28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1" y="104"/>
                  </a:lnTo>
                  <a:lnTo>
                    <a:pt x="6" y="117"/>
                  </a:lnTo>
                  <a:lnTo>
                    <a:pt x="13" y="129"/>
                  </a:lnTo>
                  <a:lnTo>
                    <a:pt x="22" y="141"/>
                  </a:lnTo>
                  <a:lnTo>
                    <a:pt x="33" y="150"/>
                  </a:lnTo>
                  <a:lnTo>
                    <a:pt x="45" y="156"/>
                  </a:lnTo>
                  <a:lnTo>
                    <a:pt x="60" y="162"/>
                  </a:lnTo>
                  <a:lnTo>
                    <a:pt x="75" y="164"/>
                  </a:lnTo>
                  <a:lnTo>
                    <a:pt x="353" y="176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26" name="Freeform 620"/>
            <p:cNvSpPr>
              <a:spLocks/>
            </p:cNvSpPr>
            <p:nvPr/>
          </p:nvSpPr>
          <p:spPr bwMode="auto">
            <a:xfrm>
              <a:off x="4202" y="3136"/>
              <a:ext cx="38" cy="14"/>
            </a:xfrm>
            <a:custGeom>
              <a:avLst/>
              <a:gdLst>
                <a:gd name="T0" fmla="*/ 0 w 377"/>
                <a:gd name="T1" fmla="*/ 0 h 173"/>
                <a:gd name="T2" fmla="*/ 0 w 377"/>
                <a:gd name="T3" fmla="*/ 0 h 173"/>
                <a:gd name="T4" fmla="*/ 0 w 377"/>
                <a:gd name="T5" fmla="*/ 0 h 173"/>
                <a:gd name="T6" fmla="*/ 0 w 377"/>
                <a:gd name="T7" fmla="*/ 0 h 173"/>
                <a:gd name="T8" fmla="*/ 0 w 377"/>
                <a:gd name="T9" fmla="*/ 0 h 173"/>
                <a:gd name="T10" fmla="*/ 0 w 377"/>
                <a:gd name="T11" fmla="*/ 0 h 173"/>
                <a:gd name="T12" fmla="*/ 0 w 377"/>
                <a:gd name="T13" fmla="*/ 0 h 173"/>
                <a:gd name="T14" fmla="*/ 0 w 377"/>
                <a:gd name="T15" fmla="*/ 0 h 173"/>
                <a:gd name="T16" fmla="*/ 0 w 377"/>
                <a:gd name="T17" fmla="*/ 0 h 173"/>
                <a:gd name="T18" fmla="*/ 0 w 377"/>
                <a:gd name="T19" fmla="*/ 0 h 173"/>
                <a:gd name="T20" fmla="*/ 0 w 377"/>
                <a:gd name="T21" fmla="*/ 0 h 173"/>
                <a:gd name="T22" fmla="*/ 0 w 377"/>
                <a:gd name="T23" fmla="*/ 0 h 173"/>
                <a:gd name="T24" fmla="*/ 0 w 377"/>
                <a:gd name="T25" fmla="*/ 0 h 173"/>
                <a:gd name="T26" fmla="*/ 0 w 377"/>
                <a:gd name="T27" fmla="*/ 0 h 173"/>
                <a:gd name="T28" fmla="*/ 0 w 377"/>
                <a:gd name="T29" fmla="*/ 0 h 173"/>
                <a:gd name="T30" fmla="*/ 0 w 377"/>
                <a:gd name="T31" fmla="*/ 0 h 173"/>
                <a:gd name="T32" fmla="*/ 0 w 377"/>
                <a:gd name="T33" fmla="*/ 0 h 173"/>
                <a:gd name="T34" fmla="*/ 0 w 377"/>
                <a:gd name="T35" fmla="*/ 0 h 173"/>
                <a:gd name="T36" fmla="*/ 0 w 377"/>
                <a:gd name="T37" fmla="*/ 0 h 173"/>
                <a:gd name="T38" fmla="*/ 0 w 377"/>
                <a:gd name="T39" fmla="*/ 0 h 173"/>
                <a:gd name="T40" fmla="*/ 0 w 377"/>
                <a:gd name="T41" fmla="*/ 0 h 173"/>
                <a:gd name="T42" fmla="*/ 0 w 377"/>
                <a:gd name="T43" fmla="*/ 0 h 173"/>
                <a:gd name="T44" fmla="*/ 0 w 377"/>
                <a:gd name="T45" fmla="*/ 0 h 173"/>
                <a:gd name="T46" fmla="*/ 0 w 377"/>
                <a:gd name="T47" fmla="*/ 0 h 173"/>
                <a:gd name="T48" fmla="*/ 0 w 377"/>
                <a:gd name="T49" fmla="*/ 0 h 173"/>
                <a:gd name="T50" fmla="*/ 0 w 377"/>
                <a:gd name="T51" fmla="*/ 0 h 173"/>
                <a:gd name="T52" fmla="*/ 0 w 377"/>
                <a:gd name="T53" fmla="*/ 0 h 173"/>
                <a:gd name="T54" fmla="*/ 0 w 377"/>
                <a:gd name="T55" fmla="*/ 0 h 173"/>
                <a:gd name="T56" fmla="*/ 0 w 377"/>
                <a:gd name="T57" fmla="*/ 0 h 173"/>
                <a:gd name="T58" fmla="*/ 0 w 377"/>
                <a:gd name="T59" fmla="*/ 0 h 1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73"/>
                <a:gd name="T92" fmla="*/ 377 w 377"/>
                <a:gd name="T93" fmla="*/ 173 h 1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73">
                  <a:moveTo>
                    <a:pt x="24" y="161"/>
                  </a:moveTo>
                  <a:lnTo>
                    <a:pt x="16" y="160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1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4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183" y="5"/>
                  </a:lnTo>
                  <a:lnTo>
                    <a:pt x="302" y="10"/>
                  </a:lnTo>
                  <a:lnTo>
                    <a:pt x="316" y="12"/>
                  </a:lnTo>
                  <a:lnTo>
                    <a:pt x="329" y="17"/>
                  </a:lnTo>
                  <a:lnTo>
                    <a:pt x="341" y="24"/>
                  </a:lnTo>
                  <a:lnTo>
                    <a:pt x="352" y="33"/>
                  </a:lnTo>
                  <a:lnTo>
                    <a:pt x="361" y="44"/>
                  </a:lnTo>
                  <a:lnTo>
                    <a:pt x="370" y="56"/>
                  </a:lnTo>
                  <a:lnTo>
                    <a:pt x="375" y="70"/>
                  </a:lnTo>
                  <a:lnTo>
                    <a:pt x="377" y="84"/>
                  </a:lnTo>
                  <a:lnTo>
                    <a:pt x="377" y="107"/>
                  </a:lnTo>
                  <a:lnTo>
                    <a:pt x="376" y="120"/>
                  </a:lnTo>
                  <a:lnTo>
                    <a:pt x="372" y="133"/>
                  </a:lnTo>
                  <a:lnTo>
                    <a:pt x="365" y="144"/>
                  </a:lnTo>
                  <a:lnTo>
                    <a:pt x="355" y="154"/>
                  </a:lnTo>
                  <a:lnTo>
                    <a:pt x="345" y="163"/>
                  </a:lnTo>
                  <a:lnTo>
                    <a:pt x="333" y="169"/>
                  </a:lnTo>
                  <a:lnTo>
                    <a:pt x="319" y="173"/>
                  </a:lnTo>
                  <a:lnTo>
                    <a:pt x="304" y="173"/>
                  </a:lnTo>
                  <a:lnTo>
                    <a:pt x="24" y="161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27" name="Freeform 621"/>
            <p:cNvSpPr>
              <a:spLocks/>
            </p:cNvSpPr>
            <p:nvPr/>
          </p:nvSpPr>
          <p:spPr bwMode="auto">
            <a:xfrm>
              <a:off x="4159" y="3134"/>
              <a:ext cx="38" cy="15"/>
            </a:xfrm>
            <a:custGeom>
              <a:avLst/>
              <a:gdLst>
                <a:gd name="T0" fmla="*/ 0 w 376"/>
                <a:gd name="T1" fmla="*/ 0 h 177"/>
                <a:gd name="T2" fmla="*/ 0 w 376"/>
                <a:gd name="T3" fmla="*/ 0 h 177"/>
                <a:gd name="T4" fmla="*/ 0 w 376"/>
                <a:gd name="T5" fmla="*/ 0 h 177"/>
                <a:gd name="T6" fmla="*/ 0 w 376"/>
                <a:gd name="T7" fmla="*/ 0 h 177"/>
                <a:gd name="T8" fmla="*/ 0 w 376"/>
                <a:gd name="T9" fmla="*/ 0 h 177"/>
                <a:gd name="T10" fmla="*/ 0 w 376"/>
                <a:gd name="T11" fmla="*/ 0 h 177"/>
                <a:gd name="T12" fmla="*/ 0 w 376"/>
                <a:gd name="T13" fmla="*/ 0 h 177"/>
                <a:gd name="T14" fmla="*/ 0 w 376"/>
                <a:gd name="T15" fmla="*/ 0 h 177"/>
                <a:gd name="T16" fmla="*/ 0 w 376"/>
                <a:gd name="T17" fmla="*/ 0 h 177"/>
                <a:gd name="T18" fmla="*/ 0 w 376"/>
                <a:gd name="T19" fmla="*/ 0 h 177"/>
                <a:gd name="T20" fmla="*/ 0 w 376"/>
                <a:gd name="T21" fmla="*/ 0 h 177"/>
                <a:gd name="T22" fmla="*/ 0 w 376"/>
                <a:gd name="T23" fmla="*/ 0 h 177"/>
                <a:gd name="T24" fmla="*/ 0 w 376"/>
                <a:gd name="T25" fmla="*/ 0 h 177"/>
                <a:gd name="T26" fmla="*/ 0 w 376"/>
                <a:gd name="T27" fmla="*/ 0 h 177"/>
                <a:gd name="T28" fmla="*/ 0 w 376"/>
                <a:gd name="T29" fmla="*/ 0 h 177"/>
                <a:gd name="T30" fmla="*/ 0 w 376"/>
                <a:gd name="T31" fmla="*/ 0 h 177"/>
                <a:gd name="T32" fmla="*/ 0 w 376"/>
                <a:gd name="T33" fmla="*/ 0 h 177"/>
                <a:gd name="T34" fmla="*/ 0 w 376"/>
                <a:gd name="T35" fmla="*/ 0 h 177"/>
                <a:gd name="T36" fmla="*/ 0 w 376"/>
                <a:gd name="T37" fmla="*/ 0 h 177"/>
                <a:gd name="T38" fmla="*/ 0 w 376"/>
                <a:gd name="T39" fmla="*/ 0 h 177"/>
                <a:gd name="T40" fmla="*/ 0 w 376"/>
                <a:gd name="T41" fmla="*/ 0 h 1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77"/>
                <a:gd name="T65" fmla="*/ 376 w 376"/>
                <a:gd name="T66" fmla="*/ 177 h 1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77">
                  <a:moveTo>
                    <a:pt x="20" y="0"/>
                  </a:moveTo>
                  <a:lnTo>
                    <a:pt x="353" y="13"/>
                  </a:lnTo>
                  <a:lnTo>
                    <a:pt x="362" y="15"/>
                  </a:lnTo>
                  <a:lnTo>
                    <a:pt x="367" y="19"/>
                  </a:lnTo>
                  <a:lnTo>
                    <a:pt x="372" y="25"/>
                  </a:lnTo>
                  <a:lnTo>
                    <a:pt x="374" y="34"/>
                  </a:lnTo>
                  <a:lnTo>
                    <a:pt x="376" y="158"/>
                  </a:lnTo>
                  <a:lnTo>
                    <a:pt x="375" y="165"/>
                  </a:lnTo>
                  <a:lnTo>
                    <a:pt x="371" y="171"/>
                  </a:lnTo>
                  <a:lnTo>
                    <a:pt x="365" y="176"/>
                  </a:lnTo>
                  <a:lnTo>
                    <a:pt x="357" y="177"/>
                  </a:lnTo>
                  <a:lnTo>
                    <a:pt x="24" y="162"/>
                  </a:lnTo>
                  <a:lnTo>
                    <a:pt x="16" y="160"/>
                  </a:lnTo>
                  <a:lnTo>
                    <a:pt x="9" y="156"/>
                  </a:lnTo>
                  <a:lnTo>
                    <a:pt x="5" y="150"/>
                  </a:lnTo>
                  <a:lnTo>
                    <a:pt x="3" y="14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28" name="Freeform 622"/>
            <p:cNvSpPr>
              <a:spLocks/>
            </p:cNvSpPr>
            <p:nvPr/>
          </p:nvSpPr>
          <p:spPr bwMode="auto">
            <a:xfrm>
              <a:off x="4110" y="3104"/>
              <a:ext cx="132" cy="23"/>
            </a:xfrm>
            <a:custGeom>
              <a:avLst/>
              <a:gdLst>
                <a:gd name="T0" fmla="*/ 0 w 1317"/>
                <a:gd name="T1" fmla="*/ 0 h 280"/>
                <a:gd name="T2" fmla="*/ 0 w 1317"/>
                <a:gd name="T3" fmla="*/ 0 h 280"/>
                <a:gd name="T4" fmla="*/ 0 w 1317"/>
                <a:gd name="T5" fmla="*/ 0 h 280"/>
                <a:gd name="T6" fmla="*/ 0 w 1317"/>
                <a:gd name="T7" fmla="*/ 0 h 280"/>
                <a:gd name="T8" fmla="*/ 0 w 1317"/>
                <a:gd name="T9" fmla="*/ 0 h 280"/>
                <a:gd name="T10" fmla="*/ 0 w 1317"/>
                <a:gd name="T11" fmla="*/ 0 h 280"/>
                <a:gd name="T12" fmla="*/ 0 w 1317"/>
                <a:gd name="T13" fmla="*/ 0 h 280"/>
                <a:gd name="T14" fmla="*/ 0 w 1317"/>
                <a:gd name="T15" fmla="*/ 0 h 280"/>
                <a:gd name="T16" fmla="*/ 0 w 1317"/>
                <a:gd name="T17" fmla="*/ 0 h 280"/>
                <a:gd name="T18" fmla="*/ 0 w 1317"/>
                <a:gd name="T19" fmla="*/ 0 h 280"/>
                <a:gd name="T20" fmla="*/ 0 w 1317"/>
                <a:gd name="T21" fmla="*/ 0 h 280"/>
                <a:gd name="T22" fmla="*/ 0 w 1317"/>
                <a:gd name="T23" fmla="*/ 0 h 280"/>
                <a:gd name="T24" fmla="*/ 0 w 1317"/>
                <a:gd name="T25" fmla="*/ 0 h 280"/>
                <a:gd name="T26" fmla="*/ 0 w 1317"/>
                <a:gd name="T27" fmla="*/ 0 h 280"/>
                <a:gd name="T28" fmla="*/ 0 w 1317"/>
                <a:gd name="T29" fmla="*/ 0 h 280"/>
                <a:gd name="T30" fmla="*/ 0 w 1317"/>
                <a:gd name="T31" fmla="*/ 0 h 280"/>
                <a:gd name="T32" fmla="*/ 0 w 1317"/>
                <a:gd name="T33" fmla="*/ 0 h 280"/>
                <a:gd name="T34" fmla="*/ 0 w 1317"/>
                <a:gd name="T35" fmla="*/ 0 h 280"/>
                <a:gd name="T36" fmla="*/ 0 w 1317"/>
                <a:gd name="T37" fmla="*/ 0 h 280"/>
                <a:gd name="T38" fmla="*/ 0 w 1317"/>
                <a:gd name="T39" fmla="*/ 0 h 280"/>
                <a:gd name="T40" fmla="*/ 0 w 1317"/>
                <a:gd name="T41" fmla="*/ 0 h 280"/>
                <a:gd name="T42" fmla="*/ 0 w 1317"/>
                <a:gd name="T43" fmla="*/ 0 h 280"/>
                <a:gd name="T44" fmla="*/ 0 w 1317"/>
                <a:gd name="T45" fmla="*/ 0 h 280"/>
                <a:gd name="T46" fmla="*/ 0 w 1317"/>
                <a:gd name="T47" fmla="*/ 0 h 280"/>
                <a:gd name="T48" fmla="*/ 0 w 1317"/>
                <a:gd name="T49" fmla="*/ 0 h 280"/>
                <a:gd name="T50" fmla="*/ 0 w 1317"/>
                <a:gd name="T51" fmla="*/ 0 h 280"/>
                <a:gd name="T52" fmla="*/ 0 w 1317"/>
                <a:gd name="T53" fmla="*/ 0 h 280"/>
                <a:gd name="T54" fmla="*/ 0 w 1317"/>
                <a:gd name="T55" fmla="*/ 0 h 280"/>
                <a:gd name="T56" fmla="*/ 0 w 1317"/>
                <a:gd name="T57" fmla="*/ 0 h 280"/>
                <a:gd name="T58" fmla="*/ 0 w 1317"/>
                <a:gd name="T59" fmla="*/ 0 h 280"/>
                <a:gd name="T60" fmla="*/ 0 w 1317"/>
                <a:gd name="T61" fmla="*/ 0 h 280"/>
                <a:gd name="T62" fmla="*/ 0 w 1317"/>
                <a:gd name="T63" fmla="*/ 0 h 280"/>
                <a:gd name="T64" fmla="*/ 0 w 1317"/>
                <a:gd name="T65" fmla="*/ 0 h 280"/>
                <a:gd name="T66" fmla="*/ 0 w 1317"/>
                <a:gd name="T67" fmla="*/ 0 h 280"/>
                <a:gd name="T68" fmla="*/ 0 w 1317"/>
                <a:gd name="T69" fmla="*/ 0 h 2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80"/>
                <a:gd name="T107" fmla="*/ 1317 w 1317"/>
                <a:gd name="T108" fmla="*/ 280 h 2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80">
                  <a:moveTo>
                    <a:pt x="114" y="0"/>
                  </a:moveTo>
                  <a:lnTo>
                    <a:pt x="1198" y="50"/>
                  </a:lnTo>
                  <a:lnTo>
                    <a:pt x="1226" y="54"/>
                  </a:lnTo>
                  <a:lnTo>
                    <a:pt x="1249" y="63"/>
                  </a:lnTo>
                  <a:lnTo>
                    <a:pt x="1269" y="76"/>
                  </a:lnTo>
                  <a:lnTo>
                    <a:pt x="1287" y="91"/>
                  </a:lnTo>
                  <a:lnTo>
                    <a:pt x="1300" y="109"/>
                  </a:lnTo>
                  <a:lnTo>
                    <a:pt x="1309" y="129"/>
                  </a:lnTo>
                  <a:lnTo>
                    <a:pt x="1315" y="149"/>
                  </a:lnTo>
                  <a:lnTo>
                    <a:pt x="1317" y="171"/>
                  </a:lnTo>
                  <a:lnTo>
                    <a:pt x="1316" y="192"/>
                  </a:lnTo>
                  <a:lnTo>
                    <a:pt x="1311" y="213"/>
                  </a:lnTo>
                  <a:lnTo>
                    <a:pt x="1302" y="231"/>
                  </a:lnTo>
                  <a:lnTo>
                    <a:pt x="1290" y="248"/>
                  </a:lnTo>
                  <a:lnTo>
                    <a:pt x="1273" y="261"/>
                  </a:lnTo>
                  <a:lnTo>
                    <a:pt x="1254" y="272"/>
                  </a:lnTo>
                  <a:lnTo>
                    <a:pt x="1231" y="278"/>
                  </a:lnTo>
                  <a:lnTo>
                    <a:pt x="1203" y="280"/>
                  </a:lnTo>
                  <a:lnTo>
                    <a:pt x="119" y="228"/>
                  </a:lnTo>
                  <a:lnTo>
                    <a:pt x="91" y="224"/>
                  </a:lnTo>
                  <a:lnTo>
                    <a:pt x="67" y="216"/>
                  </a:lnTo>
                  <a:lnTo>
                    <a:pt x="47" y="204"/>
                  </a:lnTo>
                  <a:lnTo>
                    <a:pt x="30" y="189"/>
                  </a:lnTo>
                  <a:lnTo>
                    <a:pt x="17" y="171"/>
                  </a:lnTo>
                  <a:lnTo>
                    <a:pt x="7" y="151"/>
                  </a:lnTo>
                  <a:lnTo>
                    <a:pt x="2" y="131"/>
                  </a:lnTo>
                  <a:lnTo>
                    <a:pt x="0" y="109"/>
                  </a:lnTo>
                  <a:lnTo>
                    <a:pt x="1" y="87"/>
                  </a:lnTo>
                  <a:lnTo>
                    <a:pt x="6" y="68"/>
                  </a:lnTo>
                  <a:lnTo>
                    <a:pt x="14" y="48"/>
                  </a:lnTo>
                  <a:lnTo>
                    <a:pt x="26" y="31"/>
                  </a:lnTo>
                  <a:lnTo>
                    <a:pt x="43" y="18"/>
                  </a:lnTo>
                  <a:lnTo>
                    <a:pt x="63" y="8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29" name="Freeform 623"/>
            <p:cNvSpPr>
              <a:spLocks/>
            </p:cNvSpPr>
            <p:nvPr/>
          </p:nvSpPr>
          <p:spPr bwMode="auto">
            <a:xfrm>
              <a:off x="4110" y="3103"/>
              <a:ext cx="132" cy="23"/>
            </a:xfrm>
            <a:custGeom>
              <a:avLst/>
              <a:gdLst>
                <a:gd name="T0" fmla="*/ 0 w 1319"/>
                <a:gd name="T1" fmla="*/ 0 h 276"/>
                <a:gd name="T2" fmla="*/ 0 w 1319"/>
                <a:gd name="T3" fmla="*/ 0 h 276"/>
                <a:gd name="T4" fmla="*/ 0 w 1319"/>
                <a:gd name="T5" fmla="*/ 0 h 276"/>
                <a:gd name="T6" fmla="*/ 0 w 1319"/>
                <a:gd name="T7" fmla="*/ 0 h 276"/>
                <a:gd name="T8" fmla="*/ 0 w 1319"/>
                <a:gd name="T9" fmla="*/ 0 h 276"/>
                <a:gd name="T10" fmla="*/ 0 w 1319"/>
                <a:gd name="T11" fmla="*/ 0 h 276"/>
                <a:gd name="T12" fmla="*/ 0 w 1319"/>
                <a:gd name="T13" fmla="*/ 0 h 276"/>
                <a:gd name="T14" fmla="*/ 0 w 1319"/>
                <a:gd name="T15" fmla="*/ 0 h 276"/>
                <a:gd name="T16" fmla="*/ 0 w 1319"/>
                <a:gd name="T17" fmla="*/ 0 h 276"/>
                <a:gd name="T18" fmla="*/ 0 w 1319"/>
                <a:gd name="T19" fmla="*/ 0 h 276"/>
                <a:gd name="T20" fmla="*/ 0 w 1319"/>
                <a:gd name="T21" fmla="*/ 0 h 276"/>
                <a:gd name="T22" fmla="*/ 0 w 1319"/>
                <a:gd name="T23" fmla="*/ 0 h 276"/>
                <a:gd name="T24" fmla="*/ 0 w 1319"/>
                <a:gd name="T25" fmla="*/ 0 h 276"/>
                <a:gd name="T26" fmla="*/ 0 w 1319"/>
                <a:gd name="T27" fmla="*/ 0 h 276"/>
                <a:gd name="T28" fmla="*/ 0 w 1319"/>
                <a:gd name="T29" fmla="*/ 0 h 276"/>
                <a:gd name="T30" fmla="*/ 0 w 1319"/>
                <a:gd name="T31" fmla="*/ 0 h 276"/>
                <a:gd name="T32" fmla="*/ 0 w 1319"/>
                <a:gd name="T33" fmla="*/ 0 h 276"/>
                <a:gd name="T34" fmla="*/ 0 w 1319"/>
                <a:gd name="T35" fmla="*/ 0 h 276"/>
                <a:gd name="T36" fmla="*/ 0 w 1319"/>
                <a:gd name="T37" fmla="*/ 0 h 276"/>
                <a:gd name="T38" fmla="*/ 0 w 1319"/>
                <a:gd name="T39" fmla="*/ 0 h 276"/>
                <a:gd name="T40" fmla="*/ 0 w 1319"/>
                <a:gd name="T41" fmla="*/ 0 h 276"/>
                <a:gd name="T42" fmla="*/ 0 w 1319"/>
                <a:gd name="T43" fmla="*/ 0 h 276"/>
                <a:gd name="T44" fmla="*/ 0 w 1319"/>
                <a:gd name="T45" fmla="*/ 0 h 276"/>
                <a:gd name="T46" fmla="*/ 0 w 1319"/>
                <a:gd name="T47" fmla="*/ 0 h 276"/>
                <a:gd name="T48" fmla="*/ 0 w 1319"/>
                <a:gd name="T49" fmla="*/ 0 h 276"/>
                <a:gd name="T50" fmla="*/ 0 w 1319"/>
                <a:gd name="T51" fmla="*/ 0 h 276"/>
                <a:gd name="T52" fmla="*/ 0 w 1319"/>
                <a:gd name="T53" fmla="*/ 0 h 276"/>
                <a:gd name="T54" fmla="*/ 0 w 1319"/>
                <a:gd name="T55" fmla="*/ 0 h 276"/>
                <a:gd name="T56" fmla="*/ 0 w 1319"/>
                <a:gd name="T57" fmla="*/ 0 h 276"/>
                <a:gd name="T58" fmla="*/ 0 w 1319"/>
                <a:gd name="T59" fmla="*/ 0 h 276"/>
                <a:gd name="T60" fmla="*/ 0 w 1319"/>
                <a:gd name="T61" fmla="*/ 0 h 276"/>
                <a:gd name="T62" fmla="*/ 0 w 1319"/>
                <a:gd name="T63" fmla="*/ 0 h 276"/>
                <a:gd name="T64" fmla="*/ 0 w 1319"/>
                <a:gd name="T65" fmla="*/ 0 h 276"/>
                <a:gd name="T66" fmla="*/ 0 w 1319"/>
                <a:gd name="T67" fmla="*/ 0 h 276"/>
                <a:gd name="T68" fmla="*/ 0 w 1319"/>
                <a:gd name="T69" fmla="*/ 0 h 2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9"/>
                <a:gd name="T106" fmla="*/ 0 h 276"/>
                <a:gd name="T107" fmla="*/ 1319 w 1319"/>
                <a:gd name="T108" fmla="*/ 276 h 2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9" h="276">
                  <a:moveTo>
                    <a:pt x="114" y="0"/>
                  </a:moveTo>
                  <a:lnTo>
                    <a:pt x="1198" y="50"/>
                  </a:lnTo>
                  <a:lnTo>
                    <a:pt x="1226" y="54"/>
                  </a:lnTo>
                  <a:lnTo>
                    <a:pt x="1249" y="62"/>
                  </a:lnTo>
                  <a:lnTo>
                    <a:pt x="1270" y="74"/>
                  </a:lnTo>
                  <a:lnTo>
                    <a:pt x="1286" y="89"/>
                  </a:lnTo>
                  <a:lnTo>
                    <a:pt x="1301" y="107"/>
                  </a:lnTo>
                  <a:lnTo>
                    <a:pt x="1310" y="126"/>
                  </a:lnTo>
                  <a:lnTo>
                    <a:pt x="1316" y="146"/>
                  </a:lnTo>
                  <a:lnTo>
                    <a:pt x="1319" y="168"/>
                  </a:lnTo>
                  <a:lnTo>
                    <a:pt x="1317" y="189"/>
                  </a:lnTo>
                  <a:lnTo>
                    <a:pt x="1312" y="209"/>
                  </a:lnTo>
                  <a:lnTo>
                    <a:pt x="1304" y="229"/>
                  </a:lnTo>
                  <a:lnTo>
                    <a:pt x="1292" y="245"/>
                  </a:lnTo>
                  <a:lnTo>
                    <a:pt x="1275" y="259"/>
                  </a:lnTo>
                  <a:lnTo>
                    <a:pt x="1255" y="269"/>
                  </a:lnTo>
                  <a:lnTo>
                    <a:pt x="1232" y="275"/>
                  </a:lnTo>
                  <a:lnTo>
                    <a:pt x="1203" y="276"/>
                  </a:lnTo>
                  <a:lnTo>
                    <a:pt x="119" y="228"/>
                  </a:lnTo>
                  <a:lnTo>
                    <a:pt x="91" y="224"/>
                  </a:lnTo>
                  <a:lnTo>
                    <a:pt x="68" y="214"/>
                  </a:lnTo>
                  <a:lnTo>
                    <a:pt x="48" y="202"/>
                  </a:lnTo>
                  <a:lnTo>
                    <a:pt x="31" y="186"/>
                  </a:lnTo>
                  <a:lnTo>
                    <a:pt x="18" y="169"/>
                  </a:lnTo>
                  <a:lnTo>
                    <a:pt x="8" y="150"/>
                  </a:lnTo>
                  <a:lnTo>
                    <a:pt x="2" y="129"/>
                  </a:lnTo>
                  <a:lnTo>
                    <a:pt x="0" y="109"/>
                  </a:lnTo>
                  <a:lnTo>
                    <a:pt x="2" y="87"/>
                  </a:lnTo>
                  <a:lnTo>
                    <a:pt x="7" y="67"/>
                  </a:lnTo>
                  <a:lnTo>
                    <a:pt x="15" y="48"/>
                  </a:lnTo>
                  <a:lnTo>
                    <a:pt x="28" y="31"/>
                  </a:lnTo>
                  <a:lnTo>
                    <a:pt x="43" y="18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30" name="Freeform 624"/>
            <p:cNvSpPr>
              <a:spLocks/>
            </p:cNvSpPr>
            <p:nvPr/>
          </p:nvSpPr>
          <p:spPr bwMode="auto">
            <a:xfrm>
              <a:off x="4110" y="3104"/>
              <a:ext cx="131" cy="22"/>
            </a:xfrm>
            <a:custGeom>
              <a:avLst/>
              <a:gdLst>
                <a:gd name="T0" fmla="*/ 0 w 1308"/>
                <a:gd name="T1" fmla="*/ 0 h 267"/>
                <a:gd name="T2" fmla="*/ 0 w 1308"/>
                <a:gd name="T3" fmla="*/ 0 h 267"/>
                <a:gd name="T4" fmla="*/ 0 w 1308"/>
                <a:gd name="T5" fmla="*/ 0 h 267"/>
                <a:gd name="T6" fmla="*/ 0 w 1308"/>
                <a:gd name="T7" fmla="*/ 0 h 267"/>
                <a:gd name="T8" fmla="*/ 0 w 1308"/>
                <a:gd name="T9" fmla="*/ 0 h 267"/>
                <a:gd name="T10" fmla="*/ 0 w 1308"/>
                <a:gd name="T11" fmla="*/ 0 h 267"/>
                <a:gd name="T12" fmla="*/ 0 w 1308"/>
                <a:gd name="T13" fmla="*/ 0 h 267"/>
                <a:gd name="T14" fmla="*/ 0 w 1308"/>
                <a:gd name="T15" fmla="*/ 0 h 267"/>
                <a:gd name="T16" fmla="*/ 0 w 1308"/>
                <a:gd name="T17" fmla="*/ 0 h 267"/>
                <a:gd name="T18" fmla="*/ 0 w 1308"/>
                <a:gd name="T19" fmla="*/ 0 h 267"/>
                <a:gd name="T20" fmla="*/ 0 w 1308"/>
                <a:gd name="T21" fmla="*/ 0 h 267"/>
                <a:gd name="T22" fmla="*/ 0 w 1308"/>
                <a:gd name="T23" fmla="*/ 0 h 267"/>
                <a:gd name="T24" fmla="*/ 0 w 1308"/>
                <a:gd name="T25" fmla="*/ 0 h 267"/>
                <a:gd name="T26" fmla="*/ 0 w 1308"/>
                <a:gd name="T27" fmla="*/ 0 h 267"/>
                <a:gd name="T28" fmla="*/ 0 w 1308"/>
                <a:gd name="T29" fmla="*/ 0 h 267"/>
                <a:gd name="T30" fmla="*/ 0 w 1308"/>
                <a:gd name="T31" fmla="*/ 0 h 267"/>
                <a:gd name="T32" fmla="*/ 0 w 1308"/>
                <a:gd name="T33" fmla="*/ 0 h 267"/>
                <a:gd name="T34" fmla="*/ 0 w 1308"/>
                <a:gd name="T35" fmla="*/ 0 h 267"/>
                <a:gd name="T36" fmla="*/ 0 w 1308"/>
                <a:gd name="T37" fmla="*/ 0 h 267"/>
                <a:gd name="T38" fmla="*/ 0 w 1308"/>
                <a:gd name="T39" fmla="*/ 0 h 267"/>
                <a:gd name="T40" fmla="*/ 0 w 1308"/>
                <a:gd name="T41" fmla="*/ 0 h 267"/>
                <a:gd name="T42" fmla="*/ 0 w 1308"/>
                <a:gd name="T43" fmla="*/ 0 h 267"/>
                <a:gd name="T44" fmla="*/ 0 w 1308"/>
                <a:gd name="T45" fmla="*/ 0 h 267"/>
                <a:gd name="T46" fmla="*/ 0 w 1308"/>
                <a:gd name="T47" fmla="*/ 0 h 267"/>
                <a:gd name="T48" fmla="*/ 0 w 1308"/>
                <a:gd name="T49" fmla="*/ 0 h 267"/>
                <a:gd name="T50" fmla="*/ 0 w 1308"/>
                <a:gd name="T51" fmla="*/ 0 h 267"/>
                <a:gd name="T52" fmla="*/ 0 w 1308"/>
                <a:gd name="T53" fmla="*/ 0 h 267"/>
                <a:gd name="T54" fmla="*/ 0 w 1308"/>
                <a:gd name="T55" fmla="*/ 0 h 267"/>
                <a:gd name="T56" fmla="*/ 0 w 1308"/>
                <a:gd name="T57" fmla="*/ 0 h 267"/>
                <a:gd name="T58" fmla="*/ 0 w 1308"/>
                <a:gd name="T59" fmla="*/ 0 h 267"/>
                <a:gd name="T60" fmla="*/ 0 w 1308"/>
                <a:gd name="T61" fmla="*/ 0 h 267"/>
                <a:gd name="T62" fmla="*/ 0 w 1308"/>
                <a:gd name="T63" fmla="*/ 0 h 267"/>
                <a:gd name="T64" fmla="*/ 0 w 1308"/>
                <a:gd name="T65" fmla="*/ 0 h 267"/>
                <a:gd name="T66" fmla="*/ 0 w 1308"/>
                <a:gd name="T67" fmla="*/ 0 h 267"/>
                <a:gd name="T68" fmla="*/ 0 w 1308"/>
                <a:gd name="T69" fmla="*/ 0 h 267"/>
                <a:gd name="T70" fmla="*/ 0 w 1308"/>
                <a:gd name="T71" fmla="*/ 0 h 267"/>
                <a:gd name="T72" fmla="*/ 0 w 1308"/>
                <a:gd name="T73" fmla="*/ 0 h 267"/>
                <a:gd name="T74" fmla="*/ 0 w 1308"/>
                <a:gd name="T75" fmla="*/ 0 h 267"/>
                <a:gd name="T76" fmla="*/ 0 w 1308"/>
                <a:gd name="T77" fmla="*/ 0 h 267"/>
                <a:gd name="T78" fmla="*/ 0 w 1308"/>
                <a:gd name="T79" fmla="*/ 0 h 267"/>
                <a:gd name="T80" fmla="*/ 0 w 1308"/>
                <a:gd name="T81" fmla="*/ 0 h 267"/>
                <a:gd name="T82" fmla="*/ 0 w 1308"/>
                <a:gd name="T83" fmla="*/ 0 h 267"/>
                <a:gd name="T84" fmla="*/ 0 w 1308"/>
                <a:gd name="T85" fmla="*/ 0 h 267"/>
                <a:gd name="T86" fmla="*/ 0 w 1308"/>
                <a:gd name="T87" fmla="*/ 0 h 267"/>
                <a:gd name="T88" fmla="*/ 0 w 1308"/>
                <a:gd name="T89" fmla="*/ 0 h 267"/>
                <a:gd name="T90" fmla="*/ 0 w 1308"/>
                <a:gd name="T91" fmla="*/ 0 h 267"/>
                <a:gd name="T92" fmla="*/ 0 w 1308"/>
                <a:gd name="T93" fmla="*/ 0 h 267"/>
                <a:gd name="T94" fmla="*/ 0 w 1308"/>
                <a:gd name="T95" fmla="*/ 0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67"/>
                <a:gd name="T146" fmla="*/ 1308 w 1308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67">
                  <a:moveTo>
                    <a:pt x="110" y="0"/>
                  </a:moveTo>
                  <a:lnTo>
                    <a:pt x="142" y="1"/>
                  </a:lnTo>
                  <a:lnTo>
                    <a:pt x="172" y="3"/>
                  </a:lnTo>
                  <a:lnTo>
                    <a:pt x="200" y="5"/>
                  </a:lnTo>
                  <a:lnTo>
                    <a:pt x="226" y="6"/>
                  </a:lnTo>
                  <a:lnTo>
                    <a:pt x="249" y="7"/>
                  </a:lnTo>
                  <a:lnTo>
                    <a:pt x="271" y="8"/>
                  </a:lnTo>
                  <a:lnTo>
                    <a:pt x="293" y="9"/>
                  </a:lnTo>
                  <a:lnTo>
                    <a:pt x="313" y="9"/>
                  </a:lnTo>
                  <a:lnTo>
                    <a:pt x="332" y="10"/>
                  </a:lnTo>
                  <a:lnTo>
                    <a:pt x="351" y="11"/>
                  </a:lnTo>
                  <a:lnTo>
                    <a:pt x="370" y="12"/>
                  </a:lnTo>
                  <a:lnTo>
                    <a:pt x="388" y="13"/>
                  </a:lnTo>
                  <a:lnTo>
                    <a:pt x="407" y="14"/>
                  </a:lnTo>
                  <a:lnTo>
                    <a:pt x="428" y="14"/>
                  </a:lnTo>
                  <a:lnTo>
                    <a:pt x="448" y="15"/>
                  </a:lnTo>
                  <a:lnTo>
                    <a:pt x="470" y="16"/>
                  </a:lnTo>
                  <a:lnTo>
                    <a:pt x="494" y="17"/>
                  </a:lnTo>
                  <a:lnTo>
                    <a:pt x="518" y="19"/>
                  </a:lnTo>
                  <a:lnTo>
                    <a:pt x="546" y="20"/>
                  </a:lnTo>
                  <a:lnTo>
                    <a:pt x="574" y="21"/>
                  </a:lnTo>
                  <a:lnTo>
                    <a:pt x="606" y="22"/>
                  </a:lnTo>
                  <a:lnTo>
                    <a:pt x="640" y="24"/>
                  </a:lnTo>
                  <a:lnTo>
                    <a:pt x="678" y="26"/>
                  </a:lnTo>
                  <a:lnTo>
                    <a:pt x="718" y="28"/>
                  </a:lnTo>
                  <a:lnTo>
                    <a:pt x="762" y="30"/>
                  </a:lnTo>
                  <a:lnTo>
                    <a:pt x="810" y="32"/>
                  </a:lnTo>
                  <a:lnTo>
                    <a:pt x="861" y="35"/>
                  </a:lnTo>
                  <a:lnTo>
                    <a:pt x="918" y="38"/>
                  </a:lnTo>
                  <a:lnTo>
                    <a:pt x="979" y="40"/>
                  </a:lnTo>
                  <a:lnTo>
                    <a:pt x="1044" y="43"/>
                  </a:lnTo>
                  <a:lnTo>
                    <a:pt x="1115" y="47"/>
                  </a:lnTo>
                  <a:lnTo>
                    <a:pt x="1191" y="50"/>
                  </a:lnTo>
                  <a:lnTo>
                    <a:pt x="1220" y="54"/>
                  </a:lnTo>
                  <a:lnTo>
                    <a:pt x="1243" y="62"/>
                  </a:lnTo>
                  <a:lnTo>
                    <a:pt x="1262" y="75"/>
                  </a:lnTo>
                  <a:lnTo>
                    <a:pt x="1278" y="89"/>
                  </a:lnTo>
                  <a:lnTo>
                    <a:pt x="1291" y="107"/>
                  </a:lnTo>
                  <a:lnTo>
                    <a:pt x="1300" y="126"/>
                  </a:lnTo>
                  <a:lnTo>
                    <a:pt x="1305" y="145"/>
                  </a:lnTo>
                  <a:lnTo>
                    <a:pt x="1308" y="166"/>
                  </a:lnTo>
                  <a:lnTo>
                    <a:pt x="1307" y="187"/>
                  </a:lnTo>
                  <a:lnTo>
                    <a:pt x="1302" y="205"/>
                  </a:lnTo>
                  <a:lnTo>
                    <a:pt x="1294" y="224"/>
                  </a:lnTo>
                  <a:lnTo>
                    <a:pt x="1282" y="240"/>
                  </a:lnTo>
                  <a:lnTo>
                    <a:pt x="1265" y="252"/>
                  </a:lnTo>
                  <a:lnTo>
                    <a:pt x="1246" y="261"/>
                  </a:lnTo>
                  <a:lnTo>
                    <a:pt x="1223" y="266"/>
                  </a:lnTo>
                  <a:lnTo>
                    <a:pt x="1196" y="267"/>
                  </a:lnTo>
                  <a:lnTo>
                    <a:pt x="1164" y="266"/>
                  </a:lnTo>
                  <a:lnTo>
                    <a:pt x="1133" y="264"/>
                  </a:lnTo>
                  <a:lnTo>
                    <a:pt x="1106" y="263"/>
                  </a:lnTo>
                  <a:lnTo>
                    <a:pt x="1080" y="262"/>
                  </a:lnTo>
                  <a:lnTo>
                    <a:pt x="1056" y="261"/>
                  </a:lnTo>
                  <a:lnTo>
                    <a:pt x="1034" y="260"/>
                  </a:lnTo>
                  <a:lnTo>
                    <a:pt x="1013" y="259"/>
                  </a:lnTo>
                  <a:lnTo>
                    <a:pt x="993" y="258"/>
                  </a:lnTo>
                  <a:lnTo>
                    <a:pt x="974" y="257"/>
                  </a:lnTo>
                  <a:lnTo>
                    <a:pt x="954" y="256"/>
                  </a:lnTo>
                  <a:lnTo>
                    <a:pt x="935" y="255"/>
                  </a:lnTo>
                  <a:lnTo>
                    <a:pt x="917" y="254"/>
                  </a:lnTo>
                  <a:lnTo>
                    <a:pt x="897" y="253"/>
                  </a:lnTo>
                  <a:lnTo>
                    <a:pt x="877" y="253"/>
                  </a:lnTo>
                  <a:lnTo>
                    <a:pt x="857" y="252"/>
                  </a:lnTo>
                  <a:lnTo>
                    <a:pt x="835" y="251"/>
                  </a:lnTo>
                  <a:lnTo>
                    <a:pt x="812" y="250"/>
                  </a:lnTo>
                  <a:lnTo>
                    <a:pt x="788" y="248"/>
                  </a:lnTo>
                  <a:lnTo>
                    <a:pt x="760" y="247"/>
                  </a:lnTo>
                  <a:lnTo>
                    <a:pt x="731" y="246"/>
                  </a:lnTo>
                  <a:lnTo>
                    <a:pt x="699" y="245"/>
                  </a:lnTo>
                  <a:lnTo>
                    <a:pt x="665" y="243"/>
                  </a:lnTo>
                  <a:lnTo>
                    <a:pt x="627" y="242"/>
                  </a:lnTo>
                  <a:lnTo>
                    <a:pt x="586" y="240"/>
                  </a:lnTo>
                  <a:lnTo>
                    <a:pt x="543" y="237"/>
                  </a:lnTo>
                  <a:lnTo>
                    <a:pt x="495" y="235"/>
                  </a:lnTo>
                  <a:lnTo>
                    <a:pt x="442" y="233"/>
                  </a:lnTo>
                  <a:lnTo>
                    <a:pt x="386" y="230"/>
                  </a:lnTo>
                  <a:lnTo>
                    <a:pt x="325" y="228"/>
                  </a:lnTo>
                  <a:lnTo>
                    <a:pt x="259" y="225"/>
                  </a:lnTo>
                  <a:lnTo>
                    <a:pt x="188" y="222"/>
                  </a:lnTo>
                  <a:lnTo>
                    <a:pt x="112" y="219"/>
                  </a:lnTo>
                  <a:lnTo>
                    <a:pt x="86" y="216"/>
                  </a:lnTo>
                  <a:lnTo>
                    <a:pt x="65" y="207"/>
                  </a:lnTo>
                  <a:lnTo>
                    <a:pt x="46" y="195"/>
                  </a:lnTo>
                  <a:lnTo>
                    <a:pt x="29" y="180"/>
                  </a:lnTo>
                  <a:lnTo>
                    <a:pt x="17" y="163"/>
                  </a:lnTo>
                  <a:lnTo>
                    <a:pt x="7" y="143"/>
                  </a:lnTo>
                  <a:lnTo>
                    <a:pt x="2" y="124"/>
                  </a:lnTo>
                  <a:lnTo>
                    <a:pt x="0" y="102"/>
                  </a:lnTo>
                  <a:lnTo>
                    <a:pt x="1" y="82"/>
                  </a:lnTo>
                  <a:lnTo>
                    <a:pt x="6" y="64"/>
                  </a:lnTo>
                  <a:lnTo>
                    <a:pt x="14" y="46"/>
                  </a:lnTo>
                  <a:lnTo>
                    <a:pt x="26" y="30"/>
                  </a:lnTo>
                  <a:lnTo>
                    <a:pt x="43" y="18"/>
                  </a:lnTo>
                  <a:lnTo>
                    <a:pt x="61" y="8"/>
                  </a:lnTo>
                  <a:lnTo>
                    <a:pt x="84" y="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31" name="Freeform 625"/>
            <p:cNvSpPr>
              <a:spLocks/>
            </p:cNvSpPr>
            <p:nvPr/>
          </p:nvSpPr>
          <p:spPr bwMode="auto">
            <a:xfrm>
              <a:off x="4111" y="3105"/>
              <a:ext cx="130" cy="21"/>
            </a:xfrm>
            <a:custGeom>
              <a:avLst/>
              <a:gdLst>
                <a:gd name="T0" fmla="*/ 0 w 1298"/>
                <a:gd name="T1" fmla="*/ 0 h 254"/>
                <a:gd name="T2" fmla="*/ 0 w 1298"/>
                <a:gd name="T3" fmla="*/ 0 h 254"/>
                <a:gd name="T4" fmla="*/ 0 w 1298"/>
                <a:gd name="T5" fmla="*/ 0 h 254"/>
                <a:gd name="T6" fmla="*/ 0 w 1298"/>
                <a:gd name="T7" fmla="*/ 0 h 254"/>
                <a:gd name="T8" fmla="*/ 0 w 1298"/>
                <a:gd name="T9" fmla="*/ 0 h 254"/>
                <a:gd name="T10" fmla="*/ 0 w 1298"/>
                <a:gd name="T11" fmla="*/ 0 h 254"/>
                <a:gd name="T12" fmla="*/ 0 w 1298"/>
                <a:gd name="T13" fmla="*/ 0 h 254"/>
                <a:gd name="T14" fmla="*/ 0 w 1298"/>
                <a:gd name="T15" fmla="*/ 0 h 254"/>
                <a:gd name="T16" fmla="*/ 0 w 1298"/>
                <a:gd name="T17" fmla="*/ 0 h 254"/>
                <a:gd name="T18" fmla="*/ 0 w 1298"/>
                <a:gd name="T19" fmla="*/ 0 h 254"/>
                <a:gd name="T20" fmla="*/ 0 w 1298"/>
                <a:gd name="T21" fmla="*/ 0 h 254"/>
                <a:gd name="T22" fmla="*/ 0 w 1298"/>
                <a:gd name="T23" fmla="*/ 0 h 254"/>
                <a:gd name="T24" fmla="*/ 0 w 1298"/>
                <a:gd name="T25" fmla="*/ 0 h 254"/>
                <a:gd name="T26" fmla="*/ 0 w 1298"/>
                <a:gd name="T27" fmla="*/ 0 h 254"/>
                <a:gd name="T28" fmla="*/ 0 w 1298"/>
                <a:gd name="T29" fmla="*/ 0 h 254"/>
                <a:gd name="T30" fmla="*/ 0 w 1298"/>
                <a:gd name="T31" fmla="*/ 0 h 254"/>
                <a:gd name="T32" fmla="*/ 0 w 1298"/>
                <a:gd name="T33" fmla="*/ 0 h 254"/>
                <a:gd name="T34" fmla="*/ 0 w 1298"/>
                <a:gd name="T35" fmla="*/ 0 h 254"/>
                <a:gd name="T36" fmla="*/ 0 w 1298"/>
                <a:gd name="T37" fmla="*/ 0 h 254"/>
                <a:gd name="T38" fmla="*/ 0 w 1298"/>
                <a:gd name="T39" fmla="*/ 0 h 254"/>
                <a:gd name="T40" fmla="*/ 0 w 1298"/>
                <a:gd name="T41" fmla="*/ 0 h 254"/>
                <a:gd name="T42" fmla="*/ 0 w 1298"/>
                <a:gd name="T43" fmla="*/ 0 h 254"/>
                <a:gd name="T44" fmla="*/ 0 w 1298"/>
                <a:gd name="T45" fmla="*/ 0 h 254"/>
                <a:gd name="T46" fmla="*/ 0 w 1298"/>
                <a:gd name="T47" fmla="*/ 0 h 254"/>
                <a:gd name="T48" fmla="*/ 0 w 1298"/>
                <a:gd name="T49" fmla="*/ 0 h 254"/>
                <a:gd name="T50" fmla="*/ 0 w 1298"/>
                <a:gd name="T51" fmla="*/ 0 h 254"/>
                <a:gd name="T52" fmla="*/ 0 w 1298"/>
                <a:gd name="T53" fmla="*/ 0 h 254"/>
                <a:gd name="T54" fmla="*/ 0 w 1298"/>
                <a:gd name="T55" fmla="*/ 0 h 254"/>
                <a:gd name="T56" fmla="*/ 0 w 1298"/>
                <a:gd name="T57" fmla="*/ 0 h 254"/>
                <a:gd name="T58" fmla="*/ 0 w 1298"/>
                <a:gd name="T59" fmla="*/ 0 h 254"/>
                <a:gd name="T60" fmla="*/ 0 w 1298"/>
                <a:gd name="T61" fmla="*/ 0 h 254"/>
                <a:gd name="T62" fmla="*/ 0 w 1298"/>
                <a:gd name="T63" fmla="*/ 0 h 254"/>
                <a:gd name="T64" fmla="*/ 0 w 1298"/>
                <a:gd name="T65" fmla="*/ 0 h 254"/>
                <a:gd name="T66" fmla="*/ 0 w 1298"/>
                <a:gd name="T67" fmla="*/ 0 h 254"/>
                <a:gd name="T68" fmla="*/ 0 w 1298"/>
                <a:gd name="T69" fmla="*/ 0 h 254"/>
                <a:gd name="T70" fmla="*/ 0 w 1298"/>
                <a:gd name="T71" fmla="*/ 0 h 254"/>
                <a:gd name="T72" fmla="*/ 0 w 1298"/>
                <a:gd name="T73" fmla="*/ 0 h 254"/>
                <a:gd name="T74" fmla="*/ 0 w 1298"/>
                <a:gd name="T75" fmla="*/ 0 h 254"/>
                <a:gd name="T76" fmla="*/ 0 w 1298"/>
                <a:gd name="T77" fmla="*/ 0 h 254"/>
                <a:gd name="T78" fmla="*/ 0 w 1298"/>
                <a:gd name="T79" fmla="*/ 0 h 254"/>
                <a:gd name="T80" fmla="*/ 0 w 1298"/>
                <a:gd name="T81" fmla="*/ 0 h 254"/>
                <a:gd name="T82" fmla="*/ 0 w 1298"/>
                <a:gd name="T83" fmla="*/ 0 h 254"/>
                <a:gd name="T84" fmla="*/ 0 w 1298"/>
                <a:gd name="T85" fmla="*/ 0 h 254"/>
                <a:gd name="T86" fmla="*/ 0 w 1298"/>
                <a:gd name="T87" fmla="*/ 0 h 254"/>
                <a:gd name="T88" fmla="*/ 0 w 1298"/>
                <a:gd name="T89" fmla="*/ 0 h 254"/>
                <a:gd name="T90" fmla="*/ 0 w 1298"/>
                <a:gd name="T91" fmla="*/ 0 h 254"/>
                <a:gd name="T92" fmla="*/ 0 w 1298"/>
                <a:gd name="T93" fmla="*/ 0 h 254"/>
                <a:gd name="T94" fmla="*/ 0 w 1298"/>
                <a:gd name="T95" fmla="*/ 0 h 2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54"/>
                <a:gd name="T146" fmla="*/ 1298 w 1298"/>
                <a:gd name="T147" fmla="*/ 254 h 2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54">
                  <a:moveTo>
                    <a:pt x="105" y="0"/>
                  </a:moveTo>
                  <a:lnTo>
                    <a:pt x="137" y="1"/>
                  </a:lnTo>
                  <a:lnTo>
                    <a:pt x="167" y="3"/>
                  </a:lnTo>
                  <a:lnTo>
                    <a:pt x="195" y="4"/>
                  </a:lnTo>
                  <a:lnTo>
                    <a:pt x="221" y="5"/>
                  </a:lnTo>
                  <a:lnTo>
                    <a:pt x="244" y="6"/>
                  </a:lnTo>
                  <a:lnTo>
                    <a:pt x="266" y="7"/>
                  </a:lnTo>
                  <a:lnTo>
                    <a:pt x="288" y="7"/>
                  </a:lnTo>
                  <a:lnTo>
                    <a:pt x="308" y="8"/>
                  </a:lnTo>
                  <a:lnTo>
                    <a:pt x="327" y="9"/>
                  </a:lnTo>
                  <a:lnTo>
                    <a:pt x="346" y="10"/>
                  </a:lnTo>
                  <a:lnTo>
                    <a:pt x="365" y="10"/>
                  </a:lnTo>
                  <a:lnTo>
                    <a:pt x="383" y="11"/>
                  </a:lnTo>
                  <a:lnTo>
                    <a:pt x="402" y="12"/>
                  </a:lnTo>
                  <a:lnTo>
                    <a:pt x="423" y="13"/>
                  </a:lnTo>
                  <a:lnTo>
                    <a:pt x="443" y="14"/>
                  </a:lnTo>
                  <a:lnTo>
                    <a:pt x="465" y="15"/>
                  </a:lnTo>
                  <a:lnTo>
                    <a:pt x="489" y="16"/>
                  </a:lnTo>
                  <a:lnTo>
                    <a:pt x="513" y="17"/>
                  </a:lnTo>
                  <a:lnTo>
                    <a:pt x="541" y="18"/>
                  </a:lnTo>
                  <a:lnTo>
                    <a:pt x="569" y="19"/>
                  </a:lnTo>
                  <a:lnTo>
                    <a:pt x="601" y="22"/>
                  </a:lnTo>
                  <a:lnTo>
                    <a:pt x="635" y="23"/>
                  </a:lnTo>
                  <a:lnTo>
                    <a:pt x="673" y="25"/>
                  </a:lnTo>
                  <a:lnTo>
                    <a:pt x="713" y="27"/>
                  </a:lnTo>
                  <a:lnTo>
                    <a:pt x="757" y="29"/>
                  </a:lnTo>
                  <a:lnTo>
                    <a:pt x="805" y="31"/>
                  </a:lnTo>
                  <a:lnTo>
                    <a:pt x="856" y="33"/>
                  </a:lnTo>
                  <a:lnTo>
                    <a:pt x="913" y="36"/>
                  </a:lnTo>
                  <a:lnTo>
                    <a:pt x="974" y="39"/>
                  </a:lnTo>
                  <a:lnTo>
                    <a:pt x="1039" y="42"/>
                  </a:lnTo>
                  <a:lnTo>
                    <a:pt x="1110" y="45"/>
                  </a:lnTo>
                  <a:lnTo>
                    <a:pt x="1186" y="49"/>
                  </a:lnTo>
                  <a:lnTo>
                    <a:pt x="1214" y="54"/>
                  </a:lnTo>
                  <a:lnTo>
                    <a:pt x="1237" y="61"/>
                  </a:lnTo>
                  <a:lnTo>
                    <a:pt x="1256" y="72"/>
                  </a:lnTo>
                  <a:lnTo>
                    <a:pt x="1271" y="87"/>
                  </a:lnTo>
                  <a:lnTo>
                    <a:pt x="1283" y="102"/>
                  </a:lnTo>
                  <a:lnTo>
                    <a:pt x="1291" y="120"/>
                  </a:lnTo>
                  <a:lnTo>
                    <a:pt x="1296" y="139"/>
                  </a:lnTo>
                  <a:lnTo>
                    <a:pt x="1298" y="158"/>
                  </a:lnTo>
                  <a:lnTo>
                    <a:pt x="1298" y="179"/>
                  </a:lnTo>
                  <a:lnTo>
                    <a:pt x="1293" y="198"/>
                  </a:lnTo>
                  <a:lnTo>
                    <a:pt x="1285" y="215"/>
                  </a:lnTo>
                  <a:lnTo>
                    <a:pt x="1272" y="230"/>
                  </a:lnTo>
                  <a:lnTo>
                    <a:pt x="1257" y="241"/>
                  </a:lnTo>
                  <a:lnTo>
                    <a:pt x="1238" y="249"/>
                  </a:lnTo>
                  <a:lnTo>
                    <a:pt x="1217" y="254"/>
                  </a:lnTo>
                  <a:lnTo>
                    <a:pt x="1191" y="254"/>
                  </a:lnTo>
                  <a:lnTo>
                    <a:pt x="1159" y="253"/>
                  </a:lnTo>
                  <a:lnTo>
                    <a:pt x="1128" y="251"/>
                  </a:lnTo>
                  <a:lnTo>
                    <a:pt x="1101" y="250"/>
                  </a:lnTo>
                  <a:lnTo>
                    <a:pt x="1075" y="249"/>
                  </a:lnTo>
                  <a:lnTo>
                    <a:pt x="1051" y="248"/>
                  </a:lnTo>
                  <a:lnTo>
                    <a:pt x="1029" y="247"/>
                  </a:lnTo>
                  <a:lnTo>
                    <a:pt x="1008" y="246"/>
                  </a:lnTo>
                  <a:lnTo>
                    <a:pt x="988" y="245"/>
                  </a:lnTo>
                  <a:lnTo>
                    <a:pt x="969" y="244"/>
                  </a:lnTo>
                  <a:lnTo>
                    <a:pt x="949" y="243"/>
                  </a:lnTo>
                  <a:lnTo>
                    <a:pt x="930" y="242"/>
                  </a:lnTo>
                  <a:lnTo>
                    <a:pt x="912" y="241"/>
                  </a:lnTo>
                  <a:lnTo>
                    <a:pt x="892" y="240"/>
                  </a:lnTo>
                  <a:lnTo>
                    <a:pt x="872" y="240"/>
                  </a:lnTo>
                  <a:lnTo>
                    <a:pt x="852" y="239"/>
                  </a:lnTo>
                  <a:lnTo>
                    <a:pt x="830" y="238"/>
                  </a:lnTo>
                  <a:lnTo>
                    <a:pt x="807" y="237"/>
                  </a:lnTo>
                  <a:lnTo>
                    <a:pt x="783" y="235"/>
                  </a:lnTo>
                  <a:lnTo>
                    <a:pt x="755" y="234"/>
                  </a:lnTo>
                  <a:lnTo>
                    <a:pt x="726" y="233"/>
                  </a:lnTo>
                  <a:lnTo>
                    <a:pt x="694" y="232"/>
                  </a:lnTo>
                  <a:lnTo>
                    <a:pt x="660" y="230"/>
                  </a:lnTo>
                  <a:lnTo>
                    <a:pt x="622" y="229"/>
                  </a:lnTo>
                  <a:lnTo>
                    <a:pt x="581" y="227"/>
                  </a:lnTo>
                  <a:lnTo>
                    <a:pt x="538" y="224"/>
                  </a:lnTo>
                  <a:lnTo>
                    <a:pt x="490" y="222"/>
                  </a:lnTo>
                  <a:lnTo>
                    <a:pt x="437" y="220"/>
                  </a:lnTo>
                  <a:lnTo>
                    <a:pt x="381" y="217"/>
                  </a:lnTo>
                  <a:lnTo>
                    <a:pt x="320" y="215"/>
                  </a:lnTo>
                  <a:lnTo>
                    <a:pt x="254" y="212"/>
                  </a:lnTo>
                  <a:lnTo>
                    <a:pt x="183" y="209"/>
                  </a:lnTo>
                  <a:lnTo>
                    <a:pt x="107" y="206"/>
                  </a:lnTo>
                  <a:lnTo>
                    <a:pt x="83" y="203"/>
                  </a:lnTo>
                  <a:lnTo>
                    <a:pt x="62" y="194"/>
                  </a:lnTo>
                  <a:lnTo>
                    <a:pt x="45" y="183"/>
                  </a:lnTo>
                  <a:lnTo>
                    <a:pt x="29" y="170"/>
                  </a:lnTo>
                  <a:lnTo>
                    <a:pt x="17" y="153"/>
                  </a:lnTo>
                  <a:lnTo>
                    <a:pt x="8" y="134"/>
                  </a:lnTo>
                  <a:lnTo>
                    <a:pt x="2" y="115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7" y="57"/>
                  </a:lnTo>
                  <a:lnTo>
                    <a:pt x="15" y="40"/>
                  </a:lnTo>
                  <a:lnTo>
                    <a:pt x="26" y="26"/>
                  </a:lnTo>
                  <a:lnTo>
                    <a:pt x="42" y="14"/>
                  </a:lnTo>
                  <a:lnTo>
                    <a:pt x="60" y="5"/>
                  </a:lnTo>
                  <a:lnTo>
                    <a:pt x="80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32" name="Freeform 626"/>
            <p:cNvSpPr>
              <a:spLocks/>
            </p:cNvSpPr>
            <p:nvPr/>
          </p:nvSpPr>
          <p:spPr bwMode="auto">
            <a:xfrm>
              <a:off x="4112" y="3106"/>
              <a:ext cx="128" cy="20"/>
            </a:xfrm>
            <a:custGeom>
              <a:avLst/>
              <a:gdLst>
                <a:gd name="T0" fmla="*/ 0 w 1286"/>
                <a:gd name="T1" fmla="*/ 0 h 244"/>
                <a:gd name="T2" fmla="*/ 0 w 1286"/>
                <a:gd name="T3" fmla="*/ 0 h 244"/>
                <a:gd name="T4" fmla="*/ 0 w 1286"/>
                <a:gd name="T5" fmla="*/ 0 h 244"/>
                <a:gd name="T6" fmla="*/ 0 w 1286"/>
                <a:gd name="T7" fmla="*/ 0 h 244"/>
                <a:gd name="T8" fmla="*/ 0 w 1286"/>
                <a:gd name="T9" fmla="*/ 0 h 244"/>
                <a:gd name="T10" fmla="*/ 0 w 1286"/>
                <a:gd name="T11" fmla="*/ 0 h 244"/>
                <a:gd name="T12" fmla="*/ 0 w 1286"/>
                <a:gd name="T13" fmla="*/ 0 h 244"/>
                <a:gd name="T14" fmla="*/ 0 w 1286"/>
                <a:gd name="T15" fmla="*/ 0 h 244"/>
                <a:gd name="T16" fmla="*/ 0 w 1286"/>
                <a:gd name="T17" fmla="*/ 0 h 244"/>
                <a:gd name="T18" fmla="*/ 0 w 1286"/>
                <a:gd name="T19" fmla="*/ 0 h 244"/>
                <a:gd name="T20" fmla="*/ 0 w 1286"/>
                <a:gd name="T21" fmla="*/ 0 h 244"/>
                <a:gd name="T22" fmla="*/ 0 w 1286"/>
                <a:gd name="T23" fmla="*/ 0 h 244"/>
                <a:gd name="T24" fmla="*/ 0 w 1286"/>
                <a:gd name="T25" fmla="*/ 0 h 244"/>
                <a:gd name="T26" fmla="*/ 0 w 1286"/>
                <a:gd name="T27" fmla="*/ 0 h 244"/>
                <a:gd name="T28" fmla="*/ 0 w 1286"/>
                <a:gd name="T29" fmla="*/ 0 h 244"/>
                <a:gd name="T30" fmla="*/ 0 w 1286"/>
                <a:gd name="T31" fmla="*/ 0 h 244"/>
                <a:gd name="T32" fmla="*/ 0 w 1286"/>
                <a:gd name="T33" fmla="*/ 0 h 244"/>
                <a:gd name="T34" fmla="*/ 0 w 1286"/>
                <a:gd name="T35" fmla="*/ 0 h 244"/>
                <a:gd name="T36" fmla="*/ 0 w 1286"/>
                <a:gd name="T37" fmla="*/ 0 h 244"/>
                <a:gd name="T38" fmla="*/ 0 w 1286"/>
                <a:gd name="T39" fmla="*/ 0 h 244"/>
                <a:gd name="T40" fmla="*/ 0 w 1286"/>
                <a:gd name="T41" fmla="*/ 0 h 244"/>
                <a:gd name="T42" fmla="*/ 0 w 1286"/>
                <a:gd name="T43" fmla="*/ 0 h 244"/>
                <a:gd name="T44" fmla="*/ 0 w 1286"/>
                <a:gd name="T45" fmla="*/ 0 h 244"/>
                <a:gd name="T46" fmla="*/ 0 w 1286"/>
                <a:gd name="T47" fmla="*/ 0 h 244"/>
                <a:gd name="T48" fmla="*/ 0 w 1286"/>
                <a:gd name="T49" fmla="*/ 0 h 244"/>
                <a:gd name="T50" fmla="*/ 0 w 1286"/>
                <a:gd name="T51" fmla="*/ 0 h 244"/>
                <a:gd name="T52" fmla="*/ 0 w 1286"/>
                <a:gd name="T53" fmla="*/ 0 h 244"/>
                <a:gd name="T54" fmla="*/ 0 w 1286"/>
                <a:gd name="T55" fmla="*/ 0 h 244"/>
                <a:gd name="T56" fmla="*/ 0 w 1286"/>
                <a:gd name="T57" fmla="*/ 0 h 244"/>
                <a:gd name="T58" fmla="*/ 0 w 1286"/>
                <a:gd name="T59" fmla="*/ 0 h 244"/>
                <a:gd name="T60" fmla="*/ 0 w 1286"/>
                <a:gd name="T61" fmla="*/ 0 h 244"/>
                <a:gd name="T62" fmla="*/ 0 w 1286"/>
                <a:gd name="T63" fmla="*/ 0 h 244"/>
                <a:gd name="T64" fmla="*/ 0 w 1286"/>
                <a:gd name="T65" fmla="*/ 0 h 244"/>
                <a:gd name="T66" fmla="*/ 0 w 1286"/>
                <a:gd name="T67" fmla="*/ 0 h 244"/>
                <a:gd name="T68" fmla="*/ 0 w 1286"/>
                <a:gd name="T69" fmla="*/ 0 h 244"/>
                <a:gd name="T70" fmla="*/ 0 w 1286"/>
                <a:gd name="T71" fmla="*/ 0 h 244"/>
                <a:gd name="T72" fmla="*/ 0 w 1286"/>
                <a:gd name="T73" fmla="*/ 0 h 244"/>
                <a:gd name="T74" fmla="*/ 0 w 1286"/>
                <a:gd name="T75" fmla="*/ 0 h 244"/>
                <a:gd name="T76" fmla="*/ 0 w 1286"/>
                <a:gd name="T77" fmla="*/ 0 h 244"/>
                <a:gd name="T78" fmla="*/ 0 w 1286"/>
                <a:gd name="T79" fmla="*/ 0 h 244"/>
                <a:gd name="T80" fmla="*/ 0 w 1286"/>
                <a:gd name="T81" fmla="*/ 0 h 244"/>
                <a:gd name="T82" fmla="*/ 0 w 1286"/>
                <a:gd name="T83" fmla="*/ 0 h 244"/>
                <a:gd name="T84" fmla="*/ 0 w 1286"/>
                <a:gd name="T85" fmla="*/ 0 h 244"/>
                <a:gd name="T86" fmla="*/ 0 w 1286"/>
                <a:gd name="T87" fmla="*/ 0 h 244"/>
                <a:gd name="T88" fmla="*/ 0 w 1286"/>
                <a:gd name="T89" fmla="*/ 0 h 244"/>
                <a:gd name="T90" fmla="*/ 0 w 1286"/>
                <a:gd name="T91" fmla="*/ 0 h 244"/>
                <a:gd name="T92" fmla="*/ 0 w 1286"/>
                <a:gd name="T93" fmla="*/ 0 h 244"/>
                <a:gd name="T94" fmla="*/ 0 w 1286"/>
                <a:gd name="T95" fmla="*/ 0 h 2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6"/>
                <a:gd name="T145" fmla="*/ 0 h 244"/>
                <a:gd name="T146" fmla="*/ 1286 w 1286"/>
                <a:gd name="T147" fmla="*/ 244 h 2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6" h="244">
                  <a:moveTo>
                    <a:pt x="98" y="0"/>
                  </a:moveTo>
                  <a:lnTo>
                    <a:pt x="130" y="1"/>
                  </a:lnTo>
                  <a:lnTo>
                    <a:pt x="160" y="2"/>
                  </a:lnTo>
                  <a:lnTo>
                    <a:pt x="188" y="3"/>
                  </a:lnTo>
                  <a:lnTo>
                    <a:pt x="214" y="4"/>
                  </a:lnTo>
                  <a:lnTo>
                    <a:pt x="237" y="5"/>
                  </a:lnTo>
                  <a:lnTo>
                    <a:pt x="259" y="6"/>
                  </a:lnTo>
                  <a:lnTo>
                    <a:pt x="281" y="7"/>
                  </a:lnTo>
                  <a:lnTo>
                    <a:pt x="301" y="8"/>
                  </a:lnTo>
                  <a:lnTo>
                    <a:pt x="320" y="9"/>
                  </a:lnTo>
                  <a:lnTo>
                    <a:pt x="340" y="9"/>
                  </a:lnTo>
                  <a:lnTo>
                    <a:pt x="358" y="11"/>
                  </a:lnTo>
                  <a:lnTo>
                    <a:pt x="377" y="12"/>
                  </a:lnTo>
                  <a:lnTo>
                    <a:pt x="396" y="13"/>
                  </a:lnTo>
                  <a:lnTo>
                    <a:pt x="416" y="14"/>
                  </a:lnTo>
                  <a:lnTo>
                    <a:pt x="437" y="15"/>
                  </a:lnTo>
                  <a:lnTo>
                    <a:pt x="459" y="16"/>
                  </a:lnTo>
                  <a:lnTo>
                    <a:pt x="482" y="17"/>
                  </a:lnTo>
                  <a:lnTo>
                    <a:pt x="507" y="18"/>
                  </a:lnTo>
                  <a:lnTo>
                    <a:pt x="535" y="19"/>
                  </a:lnTo>
                  <a:lnTo>
                    <a:pt x="563" y="20"/>
                  </a:lnTo>
                  <a:lnTo>
                    <a:pt x="595" y="22"/>
                  </a:lnTo>
                  <a:lnTo>
                    <a:pt x="629" y="23"/>
                  </a:lnTo>
                  <a:lnTo>
                    <a:pt x="667" y="25"/>
                  </a:lnTo>
                  <a:lnTo>
                    <a:pt x="707" y="27"/>
                  </a:lnTo>
                  <a:lnTo>
                    <a:pt x="751" y="29"/>
                  </a:lnTo>
                  <a:lnTo>
                    <a:pt x="799" y="31"/>
                  </a:lnTo>
                  <a:lnTo>
                    <a:pt x="850" y="34"/>
                  </a:lnTo>
                  <a:lnTo>
                    <a:pt x="906" y="36"/>
                  </a:lnTo>
                  <a:lnTo>
                    <a:pt x="967" y="39"/>
                  </a:lnTo>
                  <a:lnTo>
                    <a:pt x="1033" y="43"/>
                  </a:lnTo>
                  <a:lnTo>
                    <a:pt x="1103" y="46"/>
                  </a:lnTo>
                  <a:lnTo>
                    <a:pt x="1179" y="50"/>
                  </a:lnTo>
                  <a:lnTo>
                    <a:pt x="1207" y="53"/>
                  </a:lnTo>
                  <a:lnTo>
                    <a:pt x="1229" y="61"/>
                  </a:lnTo>
                  <a:lnTo>
                    <a:pt x="1247" y="72"/>
                  </a:lnTo>
                  <a:lnTo>
                    <a:pt x="1261" y="84"/>
                  </a:lnTo>
                  <a:lnTo>
                    <a:pt x="1273" y="100"/>
                  </a:lnTo>
                  <a:lnTo>
                    <a:pt x="1280" y="117"/>
                  </a:lnTo>
                  <a:lnTo>
                    <a:pt x="1284" y="135"/>
                  </a:lnTo>
                  <a:lnTo>
                    <a:pt x="1286" y="153"/>
                  </a:lnTo>
                  <a:lnTo>
                    <a:pt x="1286" y="174"/>
                  </a:lnTo>
                  <a:lnTo>
                    <a:pt x="1281" y="193"/>
                  </a:lnTo>
                  <a:lnTo>
                    <a:pt x="1273" y="208"/>
                  </a:lnTo>
                  <a:lnTo>
                    <a:pt x="1261" y="222"/>
                  </a:lnTo>
                  <a:lnTo>
                    <a:pt x="1246" y="233"/>
                  </a:lnTo>
                  <a:lnTo>
                    <a:pt x="1228" y="240"/>
                  </a:lnTo>
                  <a:lnTo>
                    <a:pt x="1208" y="244"/>
                  </a:lnTo>
                  <a:lnTo>
                    <a:pt x="1184" y="244"/>
                  </a:lnTo>
                  <a:lnTo>
                    <a:pt x="1152" y="243"/>
                  </a:lnTo>
                  <a:lnTo>
                    <a:pt x="1121" y="241"/>
                  </a:lnTo>
                  <a:lnTo>
                    <a:pt x="1094" y="240"/>
                  </a:lnTo>
                  <a:lnTo>
                    <a:pt x="1068" y="239"/>
                  </a:lnTo>
                  <a:lnTo>
                    <a:pt x="1044" y="238"/>
                  </a:lnTo>
                  <a:lnTo>
                    <a:pt x="1022" y="237"/>
                  </a:lnTo>
                  <a:lnTo>
                    <a:pt x="1001" y="236"/>
                  </a:lnTo>
                  <a:lnTo>
                    <a:pt x="981" y="235"/>
                  </a:lnTo>
                  <a:lnTo>
                    <a:pt x="962" y="234"/>
                  </a:lnTo>
                  <a:lnTo>
                    <a:pt x="942" y="233"/>
                  </a:lnTo>
                  <a:lnTo>
                    <a:pt x="923" y="232"/>
                  </a:lnTo>
                  <a:lnTo>
                    <a:pt x="905" y="231"/>
                  </a:lnTo>
                  <a:lnTo>
                    <a:pt x="885" y="230"/>
                  </a:lnTo>
                  <a:lnTo>
                    <a:pt x="865" y="230"/>
                  </a:lnTo>
                  <a:lnTo>
                    <a:pt x="845" y="229"/>
                  </a:lnTo>
                  <a:lnTo>
                    <a:pt x="823" y="228"/>
                  </a:lnTo>
                  <a:lnTo>
                    <a:pt x="800" y="227"/>
                  </a:lnTo>
                  <a:lnTo>
                    <a:pt x="776" y="225"/>
                  </a:lnTo>
                  <a:lnTo>
                    <a:pt x="748" y="224"/>
                  </a:lnTo>
                  <a:lnTo>
                    <a:pt x="719" y="223"/>
                  </a:lnTo>
                  <a:lnTo>
                    <a:pt x="687" y="222"/>
                  </a:lnTo>
                  <a:lnTo>
                    <a:pt x="653" y="220"/>
                  </a:lnTo>
                  <a:lnTo>
                    <a:pt x="615" y="219"/>
                  </a:lnTo>
                  <a:lnTo>
                    <a:pt x="574" y="217"/>
                  </a:lnTo>
                  <a:lnTo>
                    <a:pt x="531" y="214"/>
                  </a:lnTo>
                  <a:lnTo>
                    <a:pt x="483" y="212"/>
                  </a:lnTo>
                  <a:lnTo>
                    <a:pt x="430" y="210"/>
                  </a:lnTo>
                  <a:lnTo>
                    <a:pt x="374" y="207"/>
                  </a:lnTo>
                  <a:lnTo>
                    <a:pt x="313" y="205"/>
                  </a:lnTo>
                  <a:lnTo>
                    <a:pt x="247" y="202"/>
                  </a:lnTo>
                  <a:lnTo>
                    <a:pt x="176" y="199"/>
                  </a:lnTo>
                  <a:lnTo>
                    <a:pt x="100" y="196"/>
                  </a:lnTo>
                  <a:lnTo>
                    <a:pt x="78" y="193"/>
                  </a:lnTo>
                  <a:lnTo>
                    <a:pt x="60" y="185"/>
                  </a:lnTo>
                  <a:lnTo>
                    <a:pt x="43" y="175"/>
                  </a:lnTo>
                  <a:lnTo>
                    <a:pt x="29" y="162"/>
                  </a:lnTo>
                  <a:lnTo>
                    <a:pt x="16" y="145"/>
                  </a:lnTo>
                  <a:lnTo>
                    <a:pt x="7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1" y="70"/>
                  </a:lnTo>
                  <a:lnTo>
                    <a:pt x="6" y="53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40" y="15"/>
                  </a:lnTo>
                  <a:lnTo>
                    <a:pt x="56" y="6"/>
                  </a:lnTo>
                  <a:lnTo>
                    <a:pt x="76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33" name="Freeform 627"/>
            <p:cNvSpPr>
              <a:spLocks/>
            </p:cNvSpPr>
            <p:nvPr/>
          </p:nvSpPr>
          <p:spPr bwMode="auto">
            <a:xfrm>
              <a:off x="4112" y="3107"/>
              <a:ext cx="128" cy="19"/>
            </a:xfrm>
            <a:custGeom>
              <a:avLst/>
              <a:gdLst>
                <a:gd name="T0" fmla="*/ 0 w 1276"/>
                <a:gd name="T1" fmla="*/ 0 h 231"/>
                <a:gd name="T2" fmla="*/ 0 w 1276"/>
                <a:gd name="T3" fmla="*/ 0 h 231"/>
                <a:gd name="T4" fmla="*/ 0 w 1276"/>
                <a:gd name="T5" fmla="*/ 0 h 231"/>
                <a:gd name="T6" fmla="*/ 0 w 1276"/>
                <a:gd name="T7" fmla="*/ 0 h 231"/>
                <a:gd name="T8" fmla="*/ 0 w 1276"/>
                <a:gd name="T9" fmla="*/ 0 h 231"/>
                <a:gd name="T10" fmla="*/ 0 w 1276"/>
                <a:gd name="T11" fmla="*/ 0 h 231"/>
                <a:gd name="T12" fmla="*/ 0 w 1276"/>
                <a:gd name="T13" fmla="*/ 0 h 231"/>
                <a:gd name="T14" fmla="*/ 0 w 1276"/>
                <a:gd name="T15" fmla="*/ 0 h 231"/>
                <a:gd name="T16" fmla="*/ 0 w 1276"/>
                <a:gd name="T17" fmla="*/ 0 h 231"/>
                <a:gd name="T18" fmla="*/ 0 w 1276"/>
                <a:gd name="T19" fmla="*/ 0 h 231"/>
                <a:gd name="T20" fmla="*/ 0 w 1276"/>
                <a:gd name="T21" fmla="*/ 0 h 231"/>
                <a:gd name="T22" fmla="*/ 0 w 1276"/>
                <a:gd name="T23" fmla="*/ 0 h 231"/>
                <a:gd name="T24" fmla="*/ 0 w 1276"/>
                <a:gd name="T25" fmla="*/ 0 h 231"/>
                <a:gd name="T26" fmla="*/ 0 w 1276"/>
                <a:gd name="T27" fmla="*/ 0 h 231"/>
                <a:gd name="T28" fmla="*/ 0 w 1276"/>
                <a:gd name="T29" fmla="*/ 0 h 231"/>
                <a:gd name="T30" fmla="*/ 0 w 1276"/>
                <a:gd name="T31" fmla="*/ 0 h 231"/>
                <a:gd name="T32" fmla="*/ 0 w 1276"/>
                <a:gd name="T33" fmla="*/ 0 h 231"/>
                <a:gd name="T34" fmla="*/ 0 w 1276"/>
                <a:gd name="T35" fmla="*/ 0 h 231"/>
                <a:gd name="T36" fmla="*/ 0 w 1276"/>
                <a:gd name="T37" fmla="*/ 0 h 231"/>
                <a:gd name="T38" fmla="*/ 0 w 1276"/>
                <a:gd name="T39" fmla="*/ 0 h 231"/>
                <a:gd name="T40" fmla="*/ 0 w 1276"/>
                <a:gd name="T41" fmla="*/ 0 h 231"/>
                <a:gd name="T42" fmla="*/ 0 w 1276"/>
                <a:gd name="T43" fmla="*/ 0 h 231"/>
                <a:gd name="T44" fmla="*/ 0 w 1276"/>
                <a:gd name="T45" fmla="*/ 0 h 231"/>
                <a:gd name="T46" fmla="*/ 0 w 1276"/>
                <a:gd name="T47" fmla="*/ 0 h 231"/>
                <a:gd name="T48" fmla="*/ 0 w 1276"/>
                <a:gd name="T49" fmla="*/ 0 h 231"/>
                <a:gd name="T50" fmla="*/ 0 w 1276"/>
                <a:gd name="T51" fmla="*/ 0 h 231"/>
                <a:gd name="T52" fmla="*/ 0 w 1276"/>
                <a:gd name="T53" fmla="*/ 0 h 231"/>
                <a:gd name="T54" fmla="*/ 0 w 1276"/>
                <a:gd name="T55" fmla="*/ 0 h 231"/>
                <a:gd name="T56" fmla="*/ 0 w 1276"/>
                <a:gd name="T57" fmla="*/ 0 h 231"/>
                <a:gd name="T58" fmla="*/ 0 w 1276"/>
                <a:gd name="T59" fmla="*/ 0 h 231"/>
                <a:gd name="T60" fmla="*/ 0 w 1276"/>
                <a:gd name="T61" fmla="*/ 0 h 231"/>
                <a:gd name="T62" fmla="*/ 0 w 1276"/>
                <a:gd name="T63" fmla="*/ 0 h 231"/>
                <a:gd name="T64" fmla="*/ 0 w 1276"/>
                <a:gd name="T65" fmla="*/ 0 h 231"/>
                <a:gd name="T66" fmla="*/ 0 w 1276"/>
                <a:gd name="T67" fmla="*/ 0 h 231"/>
                <a:gd name="T68" fmla="*/ 0 w 1276"/>
                <a:gd name="T69" fmla="*/ 0 h 231"/>
                <a:gd name="T70" fmla="*/ 0 w 1276"/>
                <a:gd name="T71" fmla="*/ 0 h 231"/>
                <a:gd name="T72" fmla="*/ 0 w 1276"/>
                <a:gd name="T73" fmla="*/ 0 h 231"/>
                <a:gd name="T74" fmla="*/ 0 w 1276"/>
                <a:gd name="T75" fmla="*/ 0 h 231"/>
                <a:gd name="T76" fmla="*/ 0 w 1276"/>
                <a:gd name="T77" fmla="*/ 0 h 231"/>
                <a:gd name="T78" fmla="*/ 0 w 1276"/>
                <a:gd name="T79" fmla="*/ 0 h 231"/>
                <a:gd name="T80" fmla="*/ 0 w 1276"/>
                <a:gd name="T81" fmla="*/ 0 h 231"/>
                <a:gd name="T82" fmla="*/ 0 w 1276"/>
                <a:gd name="T83" fmla="*/ 0 h 231"/>
                <a:gd name="T84" fmla="*/ 0 w 1276"/>
                <a:gd name="T85" fmla="*/ 0 h 231"/>
                <a:gd name="T86" fmla="*/ 0 w 1276"/>
                <a:gd name="T87" fmla="*/ 0 h 231"/>
                <a:gd name="T88" fmla="*/ 0 w 1276"/>
                <a:gd name="T89" fmla="*/ 0 h 231"/>
                <a:gd name="T90" fmla="*/ 0 w 1276"/>
                <a:gd name="T91" fmla="*/ 0 h 231"/>
                <a:gd name="T92" fmla="*/ 0 w 1276"/>
                <a:gd name="T93" fmla="*/ 0 h 231"/>
                <a:gd name="T94" fmla="*/ 0 w 1276"/>
                <a:gd name="T95" fmla="*/ 0 h 2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6"/>
                <a:gd name="T145" fmla="*/ 0 h 231"/>
                <a:gd name="T146" fmla="*/ 1276 w 1276"/>
                <a:gd name="T147" fmla="*/ 231 h 2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6" h="231">
                  <a:moveTo>
                    <a:pt x="93" y="0"/>
                  </a:moveTo>
                  <a:lnTo>
                    <a:pt x="125" y="1"/>
                  </a:lnTo>
                  <a:lnTo>
                    <a:pt x="155" y="2"/>
                  </a:lnTo>
                  <a:lnTo>
                    <a:pt x="183" y="3"/>
                  </a:lnTo>
                  <a:lnTo>
                    <a:pt x="209" y="4"/>
                  </a:lnTo>
                  <a:lnTo>
                    <a:pt x="232" y="5"/>
                  </a:lnTo>
                  <a:lnTo>
                    <a:pt x="254" y="6"/>
                  </a:lnTo>
                  <a:lnTo>
                    <a:pt x="276" y="7"/>
                  </a:lnTo>
                  <a:lnTo>
                    <a:pt x="296" y="8"/>
                  </a:lnTo>
                  <a:lnTo>
                    <a:pt x="315" y="8"/>
                  </a:lnTo>
                  <a:lnTo>
                    <a:pt x="335" y="9"/>
                  </a:lnTo>
                  <a:lnTo>
                    <a:pt x="353" y="10"/>
                  </a:lnTo>
                  <a:lnTo>
                    <a:pt x="372" y="11"/>
                  </a:lnTo>
                  <a:lnTo>
                    <a:pt x="391" y="11"/>
                  </a:lnTo>
                  <a:lnTo>
                    <a:pt x="411" y="12"/>
                  </a:lnTo>
                  <a:lnTo>
                    <a:pt x="432" y="13"/>
                  </a:lnTo>
                  <a:lnTo>
                    <a:pt x="454" y="14"/>
                  </a:lnTo>
                  <a:lnTo>
                    <a:pt x="477" y="15"/>
                  </a:lnTo>
                  <a:lnTo>
                    <a:pt x="502" y="16"/>
                  </a:lnTo>
                  <a:lnTo>
                    <a:pt x="530" y="17"/>
                  </a:lnTo>
                  <a:lnTo>
                    <a:pt x="558" y="18"/>
                  </a:lnTo>
                  <a:lnTo>
                    <a:pt x="590" y="20"/>
                  </a:lnTo>
                  <a:lnTo>
                    <a:pt x="624" y="22"/>
                  </a:lnTo>
                  <a:lnTo>
                    <a:pt x="662" y="23"/>
                  </a:lnTo>
                  <a:lnTo>
                    <a:pt x="702" y="25"/>
                  </a:lnTo>
                  <a:lnTo>
                    <a:pt x="746" y="28"/>
                  </a:lnTo>
                  <a:lnTo>
                    <a:pt x="794" y="31"/>
                  </a:lnTo>
                  <a:lnTo>
                    <a:pt x="845" y="33"/>
                  </a:lnTo>
                  <a:lnTo>
                    <a:pt x="901" y="36"/>
                  </a:lnTo>
                  <a:lnTo>
                    <a:pt x="962" y="39"/>
                  </a:lnTo>
                  <a:lnTo>
                    <a:pt x="1028" y="42"/>
                  </a:lnTo>
                  <a:lnTo>
                    <a:pt x="1098" y="45"/>
                  </a:lnTo>
                  <a:lnTo>
                    <a:pt x="1174" y="49"/>
                  </a:lnTo>
                  <a:lnTo>
                    <a:pt x="1202" y="52"/>
                  </a:lnTo>
                  <a:lnTo>
                    <a:pt x="1224" y="60"/>
                  </a:lnTo>
                  <a:lnTo>
                    <a:pt x="1241" y="70"/>
                  </a:lnTo>
                  <a:lnTo>
                    <a:pt x="1254" y="82"/>
                  </a:lnTo>
                  <a:lnTo>
                    <a:pt x="1263" y="97"/>
                  </a:lnTo>
                  <a:lnTo>
                    <a:pt x="1271" y="112"/>
                  </a:lnTo>
                  <a:lnTo>
                    <a:pt x="1274" y="129"/>
                  </a:lnTo>
                  <a:lnTo>
                    <a:pt x="1276" y="146"/>
                  </a:lnTo>
                  <a:lnTo>
                    <a:pt x="1276" y="166"/>
                  </a:lnTo>
                  <a:lnTo>
                    <a:pt x="1273" y="184"/>
                  </a:lnTo>
                  <a:lnTo>
                    <a:pt x="1265" y="199"/>
                  </a:lnTo>
                  <a:lnTo>
                    <a:pt x="1253" y="212"/>
                  </a:lnTo>
                  <a:lnTo>
                    <a:pt x="1239" y="221"/>
                  </a:lnTo>
                  <a:lnTo>
                    <a:pt x="1222" y="228"/>
                  </a:lnTo>
                  <a:lnTo>
                    <a:pt x="1202" y="231"/>
                  </a:lnTo>
                  <a:lnTo>
                    <a:pt x="1179" y="231"/>
                  </a:lnTo>
                  <a:lnTo>
                    <a:pt x="1147" y="230"/>
                  </a:lnTo>
                  <a:lnTo>
                    <a:pt x="1116" y="228"/>
                  </a:lnTo>
                  <a:lnTo>
                    <a:pt x="1089" y="227"/>
                  </a:lnTo>
                  <a:lnTo>
                    <a:pt x="1063" y="226"/>
                  </a:lnTo>
                  <a:lnTo>
                    <a:pt x="1039" y="225"/>
                  </a:lnTo>
                  <a:lnTo>
                    <a:pt x="1017" y="224"/>
                  </a:lnTo>
                  <a:lnTo>
                    <a:pt x="996" y="223"/>
                  </a:lnTo>
                  <a:lnTo>
                    <a:pt x="976" y="222"/>
                  </a:lnTo>
                  <a:lnTo>
                    <a:pt x="957" y="221"/>
                  </a:lnTo>
                  <a:lnTo>
                    <a:pt x="937" y="220"/>
                  </a:lnTo>
                  <a:lnTo>
                    <a:pt x="918" y="219"/>
                  </a:lnTo>
                  <a:lnTo>
                    <a:pt x="900" y="218"/>
                  </a:lnTo>
                  <a:lnTo>
                    <a:pt x="880" y="217"/>
                  </a:lnTo>
                  <a:lnTo>
                    <a:pt x="860" y="217"/>
                  </a:lnTo>
                  <a:lnTo>
                    <a:pt x="840" y="216"/>
                  </a:lnTo>
                  <a:lnTo>
                    <a:pt x="818" y="215"/>
                  </a:lnTo>
                  <a:lnTo>
                    <a:pt x="795" y="214"/>
                  </a:lnTo>
                  <a:lnTo>
                    <a:pt x="771" y="212"/>
                  </a:lnTo>
                  <a:lnTo>
                    <a:pt x="743" y="211"/>
                  </a:lnTo>
                  <a:lnTo>
                    <a:pt x="714" y="210"/>
                  </a:lnTo>
                  <a:lnTo>
                    <a:pt x="682" y="209"/>
                  </a:lnTo>
                  <a:lnTo>
                    <a:pt x="648" y="207"/>
                  </a:lnTo>
                  <a:lnTo>
                    <a:pt x="610" y="206"/>
                  </a:lnTo>
                  <a:lnTo>
                    <a:pt x="569" y="204"/>
                  </a:lnTo>
                  <a:lnTo>
                    <a:pt x="526" y="201"/>
                  </a:lnTo>
                  <a:lnTo>
                    <a:pt x="478" y="199"/>
                  </a:lnTo>
                  <a:lnTo>
                    <a:pt x="425" y="197"/>
                  </a:lnTo>
                  <a:lnTo>
                    <a:pt x="369" y="194"/>
                  </a:lnTo>
                  <a:lnTo>
                    <a:pt x="308" y="192"/>
                  </a:lnTo>
                  <a:lnTo>
                    <a:pt x="242" y="189"/>
                  </a:lnTo>
                  <a:lnTo>
                    <a:pt x="171" y="186"/>
                  </a:lnTo>
                  <a:lnTo>
                    <a:pt x="95" y="183"/>
                  </a:lnTo>
                  <a:lnTo>
                    <a:pt x="75" y="180"/>
                  </a:lnTo>
                  <a:lnTo>
                    <a:pt x="57" y="173"/>
                  </a:lnTo>
                  <a:lnTo>
                    <a:pt x="42" y="163"/>
                  </a:lnTo>
                  <a:lnTo>
                    <a:pt x="28" y="151"/>
                  </a:lnTo>
                  <a:lnTo>
                    <a:pt x="16" y="135"/>
                  </a:lnTo>
                  <a:lnTo>
                    <a:pt x="8" y="119"/>
                  </a:lnTo>
                  <a:lnTo>
                    <a:pt x="2" y="99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6" y="47"/>
                  </a:lnTo>
                  <a:lnTo>
                    <a:pt x="14" y="33"/>
                  </a:lnTo>
                  <a:lnTo>
                    <a:pt x="26" y="21"/>
                  </a:lnTo>
                  <a:lnTo>
                    <a:pt x="39" y="11"/>
                  </a:lnTo>
                  <a:lnTo>
                    <a:pt x="55" y="5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34" name="Freeform 628"/>
            <p:cNvSpPr>
              <a:spLocks/>
            </p:cNvSpPr>
            <p:nvPr/>
          </p:nvSpPr>
          <p:spPr bwMode="auto">
            <a:xfrm>
              <a:off x="4113" y="3108"/>
              <a:ext cx="126" cy="18"/>
            </a:xfrm>
            <a:custGeom>
              <a:avLst/>
              <a:gdLst>
                <a:gd name="T0" fmla="*/ 0 w 1267"/>
                <a:gd name="T1" fmla="*/ 0 h 222"/>
                <a:gd name="T2" fmla="*/ 0 w 1267"/>
                <a:gd name="T3" fmla="*/ 0 h 222"/>
                <a:gd name="T4" fmla="*/ 0 w 1267"/>
                <a:gd name="T5" fmla="*/ 0 h 222"/>
                <a:gd name="T6" fmla="*/ 0 w 1267"/>
                <a:gd name="T7" fmla="*/ 0 h 222"/>
                <a:gd name="T8" fmla="*/ 0 w 1267"/>
                <a:gd name="T9" fmla="*/ 0 h 222"/>
                <a:gd name="T10" fmla="*/ 0 w 1267"/>
                <a:gd name="T11" fmla="*/ 0 h 222"/>
                <a:gd name="T12" fmla="*/ 0 w 1267"/>
                <a:gd name="T13" fmla="*/ 0 h 222"/>
                <a:gd name="T14" fmla="*/ 0 w 1267"/>
                <a:gd name="T15" fmla="*/ 0 h 222"/>
                <a:gd name="T16" fmla="*/ 0 w 1267"/>
                <a:gd name="T17" fmla="*/ 0 h 222"/>
                <a:gd name="T18" fmla="*/ 0 w 1267"/>
                <a:gd name="T19" fmla="*/ 0 h 222"/>
                <a:gd name="T20" fmla="*/ 0 w 1267"/>
                <a:gd name="T21" fmla="*/ 0 h 222"/>
                <a:gd name="T22" fmla="*/ 0 w 1267"/>
                <a:gd name="T23" fmla="*/ 0 h 222"/>
                <a:gd name="T24" fmla="*/ 0 w 1267"/>
                <a:gd name="T25" fmla="*/ 0 h 222"/>
                <a:gd name="T26" fmla="*/ 0 w 1267"/>
                <a:gd name="T27" fmla="*/ 0 h 222"/>
                <a:gd name="T28" fmla="*/ 0 w 1267"/>
                <a:gd name="T29" fmla="*/ 0 h 222"/>
                <a:gd name="T30" fmla="*/ 0 w 1267"/>
                <a:gd name="T31" fmla="*/ 0 h 222"/>
                <a:gd name="T32" fmla="*/ 0 w 1267"/>
                <a:gd name="T33" fmla="*/ 0 h 222"/>
                <a:gd name="T34" fmla="*/ 0 w 1267"/>
                <a:gd name="T35" fmla="*/ 0 h 222"/>
                <a:gd name="T36" fmla="*/ 0 w 1267"/>
                <a:gd name="T37" fmla="*/ 0 h 222"/>
                <a:gd name="T38" fmla="*/ 0 w 1267"/>
                <a:gd name="T39" fmla="*/ 0 h 222"/>
                <a:gd name="T40" fmla="*/ 0 w 1267"/>
                <a:gd name="T41" fmla="*/ 0 h 222"/>
                <a:gd name="T42" fmla="*/ 0 w 1267"/>
                <a:gd name="T43" fmla="*/ 0 h 222"/>
                <a:gd name="T44" fmla="*/ 0 w 1267"/>
                <a:gd name="T45" fmla="*/ 0 h 222"/>
                <a:gd name="T46" fmla="*/ 0 w 1267"/>
                <a:gd name="T47" fmla="*/ 0 h 222"/>
                <a:gd name="T48" fmla="*/ 0 w 1267"/>
                <a:gd name="T49" fmla="*/ 0 h 222"/>
                <a:gd name="T50" fmla="*/ 0 w 1267"/>
                <a:gd name="T51" fmla="*/ 0 h 222"/>
                <a:gd name="T52" fmla="*/ 0 w 1267"/>
                <a:gd name="T53" fmla="*/ 0 h 222"/>
                <a:gd name="T54" fmla="*/ 0 w 1267"/>
                <a:gd name="T55" fmla="*/ 0 h 222"/>
                <a:gd name="T56" fmla="*/ 0 w 1267"/>
                <a:gd name="T57" fmla="*/ 0 h 222"/>
                <a:gd name="T58" fmla="*/ 0 w 1267"/>
                <a:gd name="T59" fmla="*/ 0 h 222"/>
                <a:gd name="T60" fmla="*/ 0 w 1267"/>
                <a:gd name="T61" fmla="*/ 0 h 222"/>
                <a:gd name="T62" fmla="*/ 0 w 1267"/>
                <a:gd name="T63" fmla="*/ 0 h 222"/>
                <a:gd name="T64" fmla="*/ 0 w 1267"/>
                <a:gd name="T65" fmla="*/ 0 h 222"/>
                <a:gd name="T66" fmla="*/ 0 w 1267"/>
                <a:gd name="T67" fmla="*/ 0 h 222"/>
                <a:gd name="T68" fmla="*/ 0 w 1267"/>
                <a:gd name="T69" fmla="*/ 0 h 222"/>
                <a:gd name="T70" fmla="*/ 0 w 1267"/>
                <a:gd name="T71" fmla="*/ 0 h 222"/>
                <a:gd name="T72" fmla="*/ 0 w 1267"/>
                <a:gd name="T73" fmla="*/ 0 h 222"/>
                <a:gd name="T74" fmla="*/ 0 w 1267"/>
                <a:gd name="T75" fmla="*/ 0 h 222"/>
                <a:gd name="T76" fmla="*/ 0 w 1267"/>
                <a:gd name="T77" fmla="*/ 0 h 222"/>
                <a:gd name="T78" fmla="*/ 0 w 1267"/>
                <a:gd name="T79" fmla="*/ 0 h 222"/>
                <a:gd name="T80" fmla="*/ 0 w 1267"/>
                <a:gd name="T81" fmla="*/ 0 h 222"/>
                <a:gd name="T82" fmla="*/ 0 w 1267"/>
                <a:gd name="T83" fmla="*/ 0 h 222"/>
                <a:gd name="T84" fmla="*/ 0 w 1267"/>
                <a:gd name="T85" fmla="*/ 0 h 222"/>
                <a:gd name="T86" fmla="*/ 0 w 1267"/>
                <a:gd name="T87" fmla="*/ 0 h 222"/>
                <a:gd name="T88" fmla="*/ 0 w 1267"/>
                <a:gd name="T89" fmla="*/ 0 h 222"/>
                <a:gd name="T90" fmla="*/ 0 w 1267"/>
                <a:gd name="T91" fmla="*/ 0 h 222"/>
                <a:gd name="T92" fmla="*/ 0 w 1267"/>
                <a:gd name="T93" fmla="*/ 0 h 222"/>
                <a:gd name="T94" fmla="*/ 0 w 1267"/>
                <a:gd name="T95" fmla="*/ 0 h 2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22"/>
                <a:gd name="T146" fmla="*/ 1267 w 1267"/>
                <a:gd name="T147" fmla="*/ 222 h 2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22">
                  <a:moveTo>
                    <a:pt x="86" y="0"/>
                  </a:moveTo>
                  <a:lnTo>
                    <a:pt x="118" y="1"/>
                  </a:lnTo>
                  <a:lnTo>
                    <a:pt x="148" y="3"/>
                  </a:lnTo>
                  <a:lnTo>
                    <a:pt x="176" y="4"/>
                  </a:lnTo>
                  <a:lnTo>
                    <a:pt x="202" y="5"/>
                  </a:lnTo>
                  <a:lnTo>
                    <a:pt x="225" y="6"/>
                  </a:lnTo>
                  <a:lnTo>
                    <a:pt x="247" y="7"/>
                  </a:lnTo>
                  <a:lnTo>
                    <a:pt x="269" y="8"/>
                  </a:lnTo>
                  <a:lnTo>
                    <a:pt x="289" y="8"/>
                  </a:lnTo>
                  <a:lnTo>
                    <a:pt x="308" y="9"/>
                  </a:lnTo>
                  <a:lnTo>
                    <a:pt x="328" y="10"/>
                  </a:lnTo>
                  <a:lnTo>
                    <a:pt x="346" y="11"/>
                  </a:lnTo>
                  <a:lnTo>
                    <a:pt x="365" y="12"/>
                  </a:lnTo>
                  <a:lnTo>
                    <a:pt x="384" y="13"/>
                  </a:lnTo>
                  <a:lnTo>
                    <a:pt x="405" y="13"/>
                  </a:lnTo>
                  <a:lnTo>
                    <a:pt x="425" y="14"/>
                  </a:lnTo>
                  <a:lnTo>
                    <a:pt x="447" y="15"/>
                  </a:lnTo>
                  <a:lnTo>
                    <a:pt x="471" y="16"/>
                  </a:lnTo>
                  <a:lnTo>
                    <a:pt x="495" y="19"/>
                  </a:lnTo>
                  <a:lnTo>
                    <a:pt x="523" y="20"/>
                  </a:lnTo>
                  <a:lnTo>
                    <a:pt x="552" y="21"/>
                  </a:lnTo>
                  <a:lnTo>
                    <a:pt x="584" y="22"/>
                  </a:lnTo>
                  <a:lnTo>
                    <a:pt x="618" y="24"/>
                  </a:lnTo>
                  <a:lnTo>
                    <a:pt x="655" y="26"/>
                  </a:lnTo>
                  <a:lnTo>
                    <a:pt x="695" y="28"/>
                  </a:lnTo>
                  <a:lnTo>
                    <a:pt x="740" y="30"/>
                  </a:lnTo>
                  <a:lnTo>
                    <a:pt x="788" y="32"/>
                  </a:lnTo>
                  <a:lnTo>
                    <a:pt x="839" y="34"/>
                  </a:lnTo>
                  <a:lnTo>
                    <a:pt x="896" y="37"/>
                  </a:lnTo>
                  <a:lnTo>
                    <a:pt x="957" y="39"/>
                  </a:lnTo>
                  <a:lnTo>
                    <a:pt x="1022" y="42"/>
                  </a:lnTo>
                  <a:lnTo>
                    <a:pt x="1093" y="46"/>
                  </a:lnTo>
                  <a:lnTo>
                    <a:pt x="1169" y="50"/>
                  </a:lnTo>
                  <a:lnTo>
                    <a:pt x="1196" y="54"/>
                  </a:lnTo>
                  <a:lnTo>
                    <a:pt x="1217" y="61"/>
                  </a:lnTo>
                  <a:lnTo>
                    <a:pt x="1233" y="70"/>
                  </a:lnTo>
                  <a:lnTo>
                    <a:pt x="1245" y="83"/>
                  </a:lnTo>
                  <a:lnTo>
                    <a:pt x="1254" y="97"/>
                  </a:lnTo>
                  <a:lnTo>
                    <a:pt x="1261" y="112"/>
                  </a:lnTo>
                  <a:lnTo>
                    <a:pt x="1265" y="128"/>
                  </a:lnTo>
                  <a:lnTo>
                    <a:pt x="1267" y="144"/>
                  </a:lnTo>
                  <a:lnTo>
                    <a:pt x="1267" y="163"/>
                  </a:lnTo>
                  <a:lnTo>
                    <a:pt x="1263" y="180"/>
                  </a:lnTo>
                  <a:lnTo>
                    <a:pt x="1255" y="195"/>
                  </a:lnTo>
                  <a:lnTo>
                    <a:pt x="1244" y="206"/>
                  </a:lnTo>
                  <a:lnTo>
                    <a:pt x="1229" y="214"/>
                  </a:lnTo>
                  <a:lnTo>
                    <a:pt x="1213" y="220"/>
                  </a:lnTo>
                  <a:lnTo>
                    <a:pt x="1193" y="222"/>
                  </a:lnTo>
                  <a:lnTo>
                    <a:pt x="1172" y="222"/>
                  </a:lnTo>
                  <a:lnTo>
                    <a:pt x="1140" y="221"/>
                  </a:lnTo>
                  <a:lnTo>
                    <a:pt x="1109" y="219"/>
                  </a:lnTo>
                  <a:lnTo>
                    <a:pt x="1082" y="218"/>
                  </a:lnTo>
                  <a:lnTo>
                    <a:pt x="1056" y="217"/>
                  </a:lnTo>
                  <a:lnTo>
                    <a:pt x="1032" y="216"/>
                  </a:lnTo>
                  <a:lnTo>
                    <a:pt x="1010" y="215"/>
                  </a:lnTo>
                  <a:lnTo>
                    <a:pt x="989" y="214"/>
                  </a:lnTo>
                  <a:lnTo>
                    <a:pt x="969" y="213"/>
                  </a:lnTo>
                  <a:lnTo>
                    <a:pt x="950" y="212"/>
                  </a:lnTo>
                  <a:lnTo>
                    <a:pt x="930" y="211"/>
                  </a:lnTo>
                  <a:lnTo>
                    <a:pt x="911" y="210"/>
                  </a:lnTo>
                  <a:lnTo>
                    <a:pt x="893" y="209"/>
                  </a:lnTo>
                  <a:lnTo>
                    <a:pt x="873" y="208"/>
                  </a:lnTo>
                  <a:lnTo>
                    <a:pt x="853" y="208"/>
                  </a:lnTo>
                  <a:lnTo>
                    <a:pt x="833" y="207"/>
                  </a:lnTo>
                  <a:lnTo>
                    <a:pt x="811" y="206"/>
                  </a:lnTo>
                  <a:lnTo>
                    <a:pt x="788" y="205"/>
                  </a:lnTo>
                  <a:lnTo>
                    <a:pt x="764" y="203"/>
                  </a:lnTo>
                  <a:lnTo>
                    <a:pt x="736" y="202"/>
                  </a:lnTo>
                  <a:lnTo>
                    <a:pt x="707" y="201"/>
                  </a:lnTo>
                  <a:lnTo>
                    <a:pt x="675" y="200"/>
                  </a:lnTo>
                  <a:lnTo>
                    <a:pt x="641" y="198"/>
                  </a:lnTo>
                  <a:lnTo>
                    <a:pt x="603" y="197"/>
                  </a:lnTo>
                  <a:lnTo>
                    <a:pt x="562" y="195"/>
                  </a:lnTo>
                  <a:lnTo>
                    <a:pt x="519" y="192"/>
                  </a:lnTo>
                  <a:lnTo>
                    <a:pt x="471" y="190"/>
                  </a:lnTo>
                  <a:lnTo>
                    <a:pt x="418" y="188"/>
                  </a:lnTo>
                  <a:lnTo>
                    <a:pt x="362" y="185"/>
                  </a:lnTo>
                  <a:lnTo>
                    <a:pt x="301" y="183"/>
                  </a:lnTo>
                  <a:lnTo>
                    <a:pt x="235" y="180"/>
                  </a:lnTo>
                  <a:lnTo>
                    <a:pt x="164" y="177"/>
                  </a:lnTo>
                  <a:lnTo>
                    <a:pt x="88" y="174"/>
                  </a:lnTo>
                  <a:lnTo>
                    <a:pt x="70" y="171"/>
                  </a:lnTo>
                  <a:lnTo>
                    <a:pt x="55" y="164"/>
                  </a:lnTo>
                  <a:lnTo>
                    <a:pt x="40" y="155"/>
                  </a:lnTo>
                  <a:lnTo>
                    <a:pt x="27" y="143"/>
                  </a:lnTo>
                  <a:lnTo>
                    <a:pt x="16" y="128"/>
                  </a:lnTo>
                  <a:lnTo>
                    <a:pt x="7" y="112"/>
                  </a:lnTo>
                  <a:lnTo>
                    <a:pt x="2" y="93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6" y="42"/>
                  </a:lnTo>
                  <a:lnTo>
                    <a:pt x="13" y="30"/>
                  </a:lnTo>
                  <a:lnTo>
                    <a:pt x="24" y="20"/>
                  </a:lnTo>
                  <a:lnTo>
                    <a:pt x="37" y="10"/>
                  </a:lnTo>
                  <a:lnTo>
                    <a:pt x="51" y="4"/>
                  </a:lnTo>
                  <a:lnTo>
                    <a:pt x="68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35" name="Freeform 629"/>
            <p:cNvSpPr>
              <a:spLocks/>
            </p:cNvSpPr>
            <p:nvPr/>
          </p:nvSpPr>
          <p:spPr bwMode="auto">
            <a:xfrm>
              <a:off x="4113" y="3109"/>
              <a:ext cx="126" cy="17"/>
            </a:xfrm>
            <a:custGeom>
              <a:avLst/>
              <a:gdLst>
                <a:gd name="T0" fmla="*/ 0 w 1258"/>
                <a:gd name="T1" fmla="*/ 0 h 210"/>
                <a:gd name="T2" fmla="*/ 0 w 1258"/>
                <a:gd name="T3" fmla="*/ 0 h 210"/>
                <a:gd name="T4" fmla="*/ 0 w 1258"/>
                <a:gd name="T5" fmla="*/ 0 h 210"/>
                <a:gd name="T6" fmla="*/ 0 w 1258"/>
                <a:gd name="T7" fmla="*/ 0 h 210"/>
                <a:gd name="T8" fmla="*/ 0 w 1258"/>
                <a:gd name="T9" fmla="*/ 0 h 210"/>
                <a:gd name="T10" fmla="*/ 0 w 1258"/>
                <a:gd name="T11" fmla="*/ 0 h 210"/>
                <a:gd name="T12" fmla="*/ 0 w 1258"/>
                <a:gd name="T13" fmla="*/ 0 h 210"/>
                <a:gd name="T14" fmla="*/ 0 w 1258"/>
                <a:gd name="T15" fmla="*/ 0 h 210"/>
                <a:gd name="T16" fmla="*/ 0 w 1258"/>
                <a:gd name="T17" fmla="*/ 0 h 210"/>
                <a:gd name="T18" fmla="*/ 0 w 1258"/>
                <a:gd name="T19" fmla="*/ 0 h 210"/>
                <a:gd name="T20" fmla="*/ 0 w 1258"/>
                <a:gd name="T21" fmla="*/ 0 h 210"/>
                <a:gd name="T22" fmla="*/ 0 w 1258"/>
                <a:gd name="T23" fmla="*/ 0 h 210"/>
                <a:gd name="T24" fmla="*/ 0 w 1258"/>
                <a:gd name="T25" fmla="*/ 0 h 210"/>
                <a:gd name="T26" fmla="*/ 0 w 1258"/>
                <a:gd name="T27" fmla="*/ 0 h 210"/>
                <a:gd name="T28" fmla="*/ 0 w 1258"/>
                <a:gd name="T29" fmla="*/ 0 h 210"/>
                <a:gd name="T30" fmla="*/ 0 w 1258"/>
                <a:gd name="T31" fmla="*/ 0 h 210"/>
                <a:gd name="T32" fmla="*/ 0 w 1258"/>
                <a:gd name="T33" fmla="*/ 0 h 210"/>
                <a:gd name="T34" fmla="*/ 0 w 1258"/>
                <a:gd name="T35" fmla="*/ 0 h 210"/>
                <a:gd name="T36" fmla="*/ 0 w 1258"/>
                <a:gd name="T37" fmla="*/ 0 h 210"/>
                <a:gd name="T38" fmla="*/ 0 w 1258"/>
                <a:gd name="T39" fmla="*/ 0 h 210"/>
                <a:gd name="T40" fmla="*/ 0 w 1258"/>
                <a:gd name="T41" fmla="*/ 0 h 210"/>
                <a:gd name="T42" fmla="*/ 0 w 1258"/>
                <a:gd name="T43" fmla="*/ 0 h 210"/>
                <a:gd name="T44" fmla="*/ 0 w 1258"/>
                <a:gd name="T45" fmla="*/ 0 h 210"/>
                <a:gd name="T46" fmla="*/ 0 w 1258"/>
                <a:gd name="T47" fmla="*/ 0 h 210"/>
                <a:gd name="T48" fmla="*/ 0 w 1258"/>
                <a:gd name="T49" fmla="*/ 0 h 210"/>
                <a:gd name="T50" fmla="*/ 0 w 1258"/>
                <a:gd name="T51" fmla="*/ 0 h 210"/>
                <a:gd name="T52" fmla="*/ 0 w 1258"/>
                <a:gd name="T53" fmla="*/ 0 h 210"/>
                <a:gd name="T54" fmla="*/ 0 w 1258"/>
                <a:gd name="T55" fmla="*/ 0 h 210"/>
                <a:gd name="T56" fmla="*/ 0 w 1258"/>
                <a:gd name="T57" fmla="*/ 0 h 210"/>
                <a:gd name="T58" fmla="*/ 0 w 1258"/>
                <a:gd name="T59" fmla="*/ 0 h 210"/>
                <a:gd name="T60" fmla="*/ 0 w 1258"/>
                <a:gd name="T61" fmla="*/ 0 h 210"/>
                <a:gd name="T62" fmla="*/ 0 w 1258"/>
                <a:gd name="T63" fmla="*/ 0 h 210"/>
                <a:gd name="T64" fmla="*/ 0 w 1258"/>
                <a:gd name="T65" fmla="*/ 0 h 210"/>
                <a:gd name="T66" fmla="*/ 0 w 1258"/>
                <a:gd name="T67" fmla="*/ 0 h 210"/>
                <a:gd name="T68" fmla="*/ 0 w 1258"/>
                <a:gd name="T69" fmla="*/ 0 h 2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8"/>
                <a:gd name="T106" fmla="*/ 0 h 210"/>
                <a:gd name="T107" fmla="*/ 1258 w 1258"/>
                <a:gd name="T108" fmla="*/ 210 h 2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8" h="210">
                  <a:moveTo>
                    <a:pt x="81" y="0"/>
                  </a:moveTo>
                  <a:lnTo>
                    <a:pt x="1164" y="50"/>
                  </a:lnTo>
                  <a:lnTo>
                    <a:pt x="1191" y="53"/>
                  </a:lnTo>
                  <a:lnTo>
                    <a:pt x="1211" y="60"/>
                  </a:lnTo>
                  <a:lnTo>
                    <a:pt x="1226" y="70"/>
                  </a:lnTo>
                  <a:lnTo>
                    <a:pt x="1237" y="80"/>
                  </a:lnTo>
                  <a:lnTo>
                    <a:pt x="1244" y="92"/>
                  </a:lnTo>
                  <a:lnTo>
                    <a:pt x="1250" y="106"/>
                  </a:lnTo>
                  <a:lnTo>
                    <a:pt x="1254" y="120"/>
                  </a:lnTo>
                  <a:lnTo>
                    <a:pt x="1257" y="134"/>
                  </a:lnTo>
                  <a:lnTo>
                    <a:pt x="1258" y="154"/>
                  </a:lnTo>
                  <a:lnTo>
                    <a:pt x="1255" y="170"/>
                  </a:lnTo>
                  <a:lnTo>
                    <a:pt x="1246" y="184"/>
                  </a:lnTo>
                  <a:lnTo>
                    <a:pt x="1235" y="195"/>
                  </a:lnTo>
                  <a:lnTo>
                    <a:pt x="1221" y="202"/>
                  </a:lnTo>
                  <a:lnTo>
                    <a:pt x="1205" y="207"/>
                  </a:lnTo>
                  <a:lnTo>
                    <a:pt x="1186" y="210"/>
                  </a:lnTo>
                  <a:lnTo>
                    <a:pt x="1167" y="210"/>
                  </a:lnTo>
                  <a:lnTo>
                    <a:pt x="83" y="162"/>
                  </a:lnTo>
                  <a:lnTo>
                    <a:pt x="68" y="159"/>
                  </a:lnTo>
                  <a:lnTo>
                    <a:pt x="54" y="152"/>
                  </a:lnTo>
                  <a:lnTo>
                    <a:pt x="40" y="144"/>
                  </a:lnTo>
                  <a:lnTo>
                    <a:pt x="28" y="132"/>
                  </a:lnTo>
                  <a:lnTo>
                    <a:pt x="17" y="118"/>
                  </a:lnTo>
                  <a:lnTo>
                    <a:pt x="8" y="102"/>
                  </a:lnTo>
                  <a:lnTo>
                    <a:pt x="2" y="83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6" y="37"/>
                  </a:lnTo>
                  <a:lnTo>
                    <a:pt x="15" y="26"/>
                  </a:lnTo>
                  <a:lnTo>
                    <a:pt x="24" y="17"/>
                  </a:lnTo>
                  <a:lnTo>
                    <a:pt x="36" y="10"/>
                  </a:lnTo>
                  <a:lnTo>
                    <a:pt x="50" y="3"/>
                  </a:lnTo>
                  <a:lnTo>
                    <a:pt x="64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36" name="Freeform 630"/>
            <p:cNvSpPr>
              <a:spLocks/>
            </p:cNvSpPr>
            <p:nvPr/>
          </p:nvSpPr>
          <p:spPr bwMode="auto">
            <a:xfrm>
              <a:off x="4114" y="3106"/>
              <a:ext cx="38" cy="15"/>
            </a:xfrm>
            <a:custGeom>
              <a:avLst/>
              <a:gdLst>
                <a:gd name="T0" fmla="*/ 0 w 377"/>
                <a:gd name="T1" fmla="*/ 0 h 178"/>
                <a:gd name="T2" fmla="*/ 0 w 377"/>
                <a:gd name="T3" fmla="*/ 0 h 178"/>
                <a:gd name="T4" fmla="*/ 0 w 377"/>
                <a:gd name="T5" fmla="*/ 0 h 178"/>
                <a:gd name="T6" fmla="*/ 0 w 377"/>
                <a:gd name="T7" fmla="*/ 0 h 178"/>
                <a:gd name="T8" fmla="*/ 0 w 377"/>
                <a:gd name="T9" fmla="*/ 0 h 178"/>
                <a:gd name="T10" fmla="*/ 0 w 377"/>
                <a:gd name="T11" fmla="*/ 0 h 178"/>
                <a:gd name="T12" fmla="*/ 0 w 377"/>
                <a:gd name="T13" fmla="*/ 0 h 178"/>
                <a:gd name="T14" fmla="*/ 0 w 377"/>
                <a:gd name="T15" fmla="*/ 0 h 178"/>
                <a:gd name="T16" fmla="*/ 0 w 377"/>
                <a:gd name="T17" fmla="*/ 0 h 178"/>
                <a:gd name="T18" fmla="*/ 0 w 377"/>
                <a:gd name="T19" fmla="*/ 0 h 178"/>
                <a:gd name="T20" fmla="*/ 0 w 377"/>
                <a:gd name="T21" fmla="*/ 0 h 178"/>
                <a:gd name="T22" fmla="*/ 0 w 377"/>
                <a:gd name="T23" fmla="*/ 0 h 178"/>
                <a:gd name="T24" fmla="*/ 0 w 377"/>
                <a:gd name="T25" fmla="*/ 0 h 178"/>
                <a:gd name="T26" fmla="*/ 0 w 377"/>
                <a:gd name="T27" fmla="*/ 0 h 178"/>
                <a:gd name="T28" fmla="*/ 0 w 377"/>
                <a:gd name="T29" fmla="*/ 0 h 178"/>
                <a:gd name="T30" fmla="*/ 0 w 377"/>
                <a:gd name="T31" fmla="*/ 0 h 178"/>
                <a:gd name="T32" fmla="*/ 0 w 377"/>
                <a:gd name="T33" fmla="*/ 0 h 178"/>
                <a:gd name="T34" fmla="*/ 0 w 377"/>
                <a:gd name="T35" fmla="*/ 0 h 178"/>
                <a:gd name="T36" fmla="*/ 0 w 377"/>
                <a:gd name="T37" fmla="*/ 0 h 178"/>
                <a:gd name="T38" fmla="*/ 0 w 377"/>
                <a:gd name="T39" fmla="*/ 0 h 178"/>
                <a:gd name="T40" fmla="*/ 0 w 377"/>
                <a:gd name="T41" fmla="*/ 0 h 178"/>
                <a:gd name="T42" fmla="*/ 0 w 377"/>
                <a:gd name="T43" fmla="*/ 0 h 178"/>
                <a:gd name="T44" fmla="*/ 0 w 377"/>
                <a:gd name="T45" fmla="*/ 0 h 178"/>
                <a:gd name="T46" fmla="*/ 0 w 377"/>
                <a:gd name="T47" fmla="*/ 0 h 178"/>
                <a:gd name="T48" fmla="*/ 0 w 377"/>
                <a:gd name="T49" fmla="*/ 0 h 178"/>
                <a:gd name="T50" fmla="*/ 0 w 377"/>
                <a:gd name="T51" fmla="*/ 0 h 178"/>
                <a:gd name="T52" fmla="*/ 0 w 377"/>
                <a:gd name="T53" fmla="*/ 0 h 178"/>
                <a:gd name="T54" fmla="*/ 0 w 377"/>
                <a:gd name="T55" fmla="*/ 0 h 178"/>
                <a:gd name="T56" fmla="*/ 0 w 377"/>
                <a:gd name="T57" fmla="*/ 0 h 178"/>
                <a:gd name="T58" fmla="*/ 0 w 377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78"/>
                <a:gd name="T92" fmla="*/ 377 w 377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78">
                  <a:moveTo>
                    <a:pt x="357" y="178"/>
                  </a:moveTo>
                  <a:lnTo>
                    <a:pt x="364" y="177"/>
                  </a:lnTo>
                  <a:lnTo>
                    <a:pt x="370" y="173"/>
                  </a:lnTo>
                  <a:lnTo>
                    <a:pt x="374" y="167"/>
                  </a:lnTo>
                  <a:lnTo>
                    <a:pt x="377" y="159"/>
                  </a:lnTo>
                  <a:lnTo>
                    <a:pt x="374" y="34"/>
                  </a:lnTo>
                  <a:lnTo>
                    <a:pt x="372" y="26"/>
                  </a:lnTo>
                  <a:lnTo>
                    <a:pt x="368" y="20"/>
                  </a:lnTo>
                  <a:lnTo>
                    <a:pt x="361" y="16"/>
                  </a:lnTo>
                  <a:lnTo>
                    <a:pt x="352" y="15"/>
                  </a:lnTo>
                  <a:lnTo>
                    <a:pt x="193" y="4"/>
                  </a:lnTo>
                  <a:lnTo>
                    <a:pt x="74" y="0"/>
                  </a:lnTo>
                  <a:lnTo>
                    <a:pt x="58" y="0"/>
                  </a:lnTo>
                  <a:lnTo>
                    <a:pt x="44" y="3"/>
                  </a:lnTo>
                  <a:lnTo>
                    <a:pt x="32" y="10"/>
                  </a:lnTo>
                  <a:lnTo>
                    <a:pt x="22" y="18"/>
                  </a:lnTo>
                  <a:lnTo>
                    <a:pt x="13" y="27"/>
                  </a:lnTo>
                  <a:lnTo>
                    <a:pt x="6" y="40"/>
                  </a:lnTo>
                  <a:lnTo>
                    <a:pt x="1" y="52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8" y="117"/>
                  </a:lnTo>
                  <a:lnTo>
                    <a:pt x="15" y="130"/>
                  </a:lnTo>
                  <a:lnTo>
                    <a:pt x="25" y="140"/>
                  </a:lnTo>
                  <a:lnTo>
                    <a:pt x="35" y="149"/>
                  </a:lnTo>
                  <a:lnTo>
                    <a:pt x="48" y="156"/>
                  </a:lnTo>
                  <a:lnTo>
                    <a:pt x="61" y="161"/>
                  </a:lnTo>
                  <a:lnTo>
                    <a:pt x="76" y="163"/>
                  </a:lnTo>
                  <a:lnTo>
                    <a:pt x="357" y="178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37" name="Freeform 631"/>
            <p:cNvSpPr>
              <a:spLocks/>
            </p:cNvSpPr>
            <p:nvPr/>
          </p:nvSpPr>
          <p:spPr bwMode="auto">
            <a:xfrm>
              <a:off x="4201" y="3110"/>
              <a:ext cx="37" cy="14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25" y="163"/>
                  </a:moveTo>
                  <a:lnTo>
                    <a:pt x="18" y="162"/>
                  </a:lnTo>
                  <a:lnTo>
                    <a:pt x="11" y="157"/>
                  </a:lnTo>
                  <a:lnTo>
                    <a:pt x="5" y="151"/>
                  </a:lnTo>
                  <a:lnTo>
                    <a:pt x="2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182" y="7"/>
                  </a:lnTo>
                  <a:lnTo>
                    <a:pt x="301" y="12"/>
                  </a:lnTo>
                  <a:lnTo>
                    <a:pt x="317" y="14"/>
                  </a:lnTo>
                  <a:lnTo>
                    <a:pt x="331" y="19"/>
                  </a:lnTo>
                  <a:lnTo>
                    <a:pt x="343" y="26"/>
                  </a:lnTo>
                  <a:lnTo>
                    <a:pt x="354" y="35"/>
                  </a:lnTo>
                  <a:lnTo>
                    <a:pt x="363" y="46"/>
                  </a:lnTo>
                  <a:lnTo>
                    <a:pt x="370" y="59"/>
                  </a:lnTo>
                  <a:lnTo>
                    <a:pt x="375" y="72"/>
                  </a:lnTo>
                  <a:lnTo>
                    <a:pt x="376" y="87"/>
                  </a:lnTo>
                  <a:lnTo>
                    <a:pt x="376" y="108"/>
                  </a:lnTo>
                  <a:lnTo>
                    <a:pt x="375" y="123"/>
                  </a:lnTo>
                  <a:lnTo>
                    <a:pt x="371" y="135"/>
                  </a:lnTo>
                  <a:lnTo>
                    <a:pt x="365" y="148"/>
                  </a:lnTo>
                  <a:lnTo>
                    <a:pt x="357" y="157"/>
                  </a:lnTo>
                  <a:lnTo>
                    <a:pt x="346" y="165"/>
                  </a:lnTo>
                  <a:lnTo>
                    <a:pt x="334" y="172"/>
                  </a:lnTo>
                  <a:lnTo>
                    <a:pt x="321" y="175"/>
                  </a:lnTo>
                  <a:lnTo>
                    <a:pt x="306" y="176"/>
                  </a:lnTo>
                  <a:lnTo>
                    <a:pt x="25" y="163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38" name="Freeform 632"/>
            <p:cNvSpPr>
              <a:spLocks/>
            </p:cNvSpPr>
            <p:nvPr/>
          </p:nvSpPr>
          <p:spPr bwMode="auto">
            <a:xfrm>
              <a:off x="4157" y="3108"/>
              <a:ext cx="38" cy="15"/>
            </a:xfrm>
            <a:custGeom>
              <a:avLst/>
              <a:gdLst>
                <a:gd name="T0" fmla="*/ 0 w 378"/>
                <a:gd name="T1" fmla="*/ 0 h 179"/>
                <a:gd name="T2" fmla="*/ 0 w 378"/>
                <a:gd name="T3" fmla="*/ 0 h 179"/>
                <a:gd name="T4" fmla="*/ 0 w 378"/>
                <a:gd name="T5" fmla="*/ 0 h 179"/>
                <a:gd name="T6" fmla="*/ 0 w 378"/>
                <a:gd name="T7" fmla="*/ 0 h 179"/>
                <a:gd name="T8" fmla="*/ 0 w 378"/>
                <a:gd name="T9" fmla="*/ 0 h 179"/>
                <a:gd name="T10" fmla="*/ 0 w 378"/>
                <a:gd name="T11" fmla="*/ 0 h 179"/>
                <a:gd name="T12" fmla="*/ 0 w 378"/>
                <a:gd name="T13" fmla="*/ 0 h 179"/>
                <a:gd name="T14" fmla="*/ 0 w 378"/>
                <a:gd name="T15" fmla="*/ 0 h 179"/>
                <a:gd name="T16" fmla="*/ 0 w 378"/>
                <a:gd name="T17" fmla="*/ 0 h 179"/>
                <a:gd name="T18" fmla="*/ 0 w 378"/>
                <a:gd name="T19" fmla="*/ 0 h 179"/>
                <a:gd name="T20" fmla="*/ 0 w 378"/>
                <a:gd name="T21" fmla="*/ 0 h 179"/>
                <a:gd name="T22" fmla="*/ 0 w 378"/>
                <a:gd name="T23" fmla="*/ 0 h 179"/>
                <a:gd name="T24" fmla="*/ 0 w 378"/>
                <a:gd name="T25" fmla="*/ 0 h 179"/>
                <a:gd name="T26" fmla="*/ 0 w 378"/>
                <a:gd name="T27" fmla="*/ 0 h 179"/>
                <a:gd name="T28" fmla="*/ 0 w 378"/>
                <a:gd name="T29" fmla="*/ 0 h 179"/>
                <a:gd name="T30" fmla="*/ 0 w 378"/>
                <a:gd name="T31" fmla="*/ 0 h 179"/>
                <a:gd name="T32" fmla="*/ 0 w 378"/>
                <a:gd name="T33" fmla="*/ 0 h 179"/>
                <a:gd name="T34" fmla="*/ 0 w 378"/>
                <a:gd name="T35" fmla="*/ 0 h 179"/>
                <a:gd name="T36" fmla="*/ 0 w 378"/>
                <a:gd name="T37" fmla="*/ 0 h 179"/>
                <a:gd name="T38" fmla="*/ 0 w 378"/>
                <a:gd name="T39" fmla="*/ 0 h 179"/>
                <a:gd name="T40" fmla="*/ 0 w 378"/>
                <a:gd name="T41" fmla="*/ 0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8"/>
                <a:gd name="T64" fmla="*/ 0 h 179"/>
                <a:gd name="T65" fmla="*/ 378 w 378"/>
                <a:gd name="T66" fmla="*/ 179 h 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8" h="179">
                  <a:moveTo>
                    <a:pt x="21" y="0"/>
                  </a:moveTo>
                  <a:lnTo>
                    <a:pt x="354" y="15"/>
                  </a:lnTo>
                  <a:lnTo>
                    <a:pt x="362" y="18"/>
                  </a:lnTo>
                  <a:lnTo>
                    <a:pt x="368" y="23"/>
                  </a:lnTo>
                  <a:lnTo>
                    <a:pt x="373" y="29"/>
                  </a:lnTo>
                  <a:lnTo>
                    <a:pt x="375" y="36"/>
                  </a:lnTo>
                  <a:lnTo>
                    <a:pt x="378" y="160"/>
                  </a:lnTo>
                  <a:lnTo>
                    <a:pt x="377" y="169"/>
                  </a:lnTo>
                  <a:lnTo>
                    <a:pt x="372" y="174"/>
                  </a:lnTo>
                  <a:lnTo>
                    <a:pt x="366" y="178"/>
                  </a:lnTo>
                  <a:lnTo>
                    <a:pt x="358" y="179"/>
                  </a:lnTo>
                  <a:lnTo>
                    <a:pt x="25" y="163"/>
                  </a:lnTo>
                  <a:lnTo>
                    <a:pt x="17" y="161"/>
                  </a:lnTo>
                  <a:lnTo>
                    <a:pt x="10" y="156"/>
                  </a:lnTo>
                  <a:lnTo>
                    <a:pt x="6" y="150"/>
                  </a:lnTo>
                  <a:lnTo>
                    <a:pt x="4" y="143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39" name="Freeform 633"/>
            <p:cNvSpPr>
              <a:spLocks/>
            </p:cNvSpPr>
            <p:nvPr/>
          </p:nvSpPr>
          <p:spPr bwMode="auto">
            <a:xfrm>
              <a:off x="4116" y="3105"/>
              <a:ext cx="38" cy="15"/>
            </a:xfrm>
            <a:custGeom>
              <a:avLst/>
              <a:gdLst>
                <a:gd name="T0" fmla="*/ 0 w 377"/>
                <a:gd name="T1" fmla="*/ 0 h 178"/>
                <a:gd name="T2" fmla="*/ 0 w 377"/>
                <a:gd name="T3" fmla="*/ 0 h 178"/>
                <a:gd name="T4" fmla="*/ 0 w 377"/>
                <a:gd name="T5" fmla="*/ 0 h 178"/>
                <a:gd name="T6" fmla="*/ 0 w 377"/>
                <a:gd name="T7" fmla="*/ 0 h 178"/>
                <a:gd name="T8" fmla="*/ 0 w 377"/>
                <a:gd name="T9" fmla="*/ 0 h 178"/>
                <a:gd name="T10" fmla="*/ 0 w 377"/>
                <a:gd name="T11" fmla="*/ 0 h 178"/>
                <a:gd name="T12" fmla="*/ 0 w 377"/>
                <a:gd name="T13" fmla="*/ 0 h 178"/>
                <a:gd name="T14" fmla="*/ 0 w 377"/>
                <a:gd name="T15" fmla="*/ 0 h 178"/>
                <a:gd name="T16" fmla="*/ 0 w 377"/>
                <a:gd name="T17" fmla="*/ 0 h 178"/>
                <a:gd name="T18" fmla="*/ 0 w 377"/>
                <a:gd name="T19" fmla="*/ 0 h 178"/>
                <a:gd name="T20" fmla="*/ 0 w 377"/>
                <a:gd name="T21" fmla="*/ 0 h 178"/>
                <a:gd name="T22" fmla="*/ 0 w 377"/>
                <a:gd name="T23" fmla="*/ 0 h 178"/>
                <a:gd name="T24" fmla="*/ 0 w 377"/>
                <a:gd name="T25" fmla="*/ 0 h 178"/>
                <a:gd name="T26" fmla="*/ 0 w 377"/>
                <a:gd name="T27" fmla="*/ 0 h 178"/>
                <a:gd name="T28" fmla="*/ 0 w 377"/>
                <a:gd name="T29" fmla="*/ 0 h 178"/>
                <a:gd name="T30" fmla="*/ 0 w 377"/>
                <a:gd name="T31" fmla="*/ 0 h 178"/>
                <a:gd name="T32" fmla="*/ 0 w 377"/>
                <a:gd name="T33" fmla="*/ 0 h 178"/>
                <a:gd name="T34" fmla="*/ 0 w 377"/>
                <a:gd name="T35" fmla="*/ 0 h 178"/>
                <a:gd name="T36" fmla="*/ 0 w 377"/>
                <a:gd name="T37" fmla="*/ 0 h 178"/>
                <a:gd name="T38" fmla="*/ 0 w 377"/>
                <a:gd name="T39" fmla="*/ 0 h 178"/>
                <a:gd name="T40" fmla="*/ 0 w 377"/>
                <a:gd name="T41" fmla="*/ 0 h 178"/>
                <a:gd name="T42" fmla="*/ 0 w 377"/>
                <a:gd name="T43" fmla="*/ 0 h 178"/>
                <a:gd name="T44" fmla="*/ 0 w 377"/>
                <a:gd name="T45" fmla="*/ 0 h 178"/>
                <a:gd name="T46" fmla="*/ 0 w 377"/>
                <a:gd name="T47" fmla="*/ 0 h 178"/>
                <a:gd name="T48" fmla="*/ 0 w 377"/>
                <a:gd name="T49" fmla="*/ 0 h 178"/>
                <a:gd name="T50" fmla="*/ 0 w 377"/>
                <a:gd name="T51" fmla="*/ 0 h 178"/>
                <a:gd name="T52" fmla="*/ 0 w 377"/>
                <a:gd name="T53" fmla="*/ 0 h 178"/>
                <a:gd name="T54" fmla="*/ 0 w 377"/>
                <a:gd name="T55" fmla="*/ 0 h 178"/>
                <a:gd name="T56" fmla="*/ 0 w 377"/>
                <a:gd name="T57" fmla="*/ 0 h 178"/>
                <a:gd name="T58" fmla="*/ 0 w 377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78"/>
                <a:gd name="T92" fmla="*/ 377 w 377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78">
                  <a:moveTo>
                    <a:pt x="355" y="178"/>
                  </a:moveTo>
                  <a:lnTo>
                    <a:pt x="363" y="177"/>
                  </a:lnTo>
                  <a:lnTo>
                    <a:pt x="370" y="173"/>
                  </a:lnTo>
                  <a:lnTo>
                    <a:pt x="375" y="166"/>
                  </a:lnTo>
                  <a:lnTo>
                    <a:pt x="377" y="158"/>
                  </a:lnTo>
                  <a:lnTo>
                    <a:pt x="374" y="34"/>
                  </a:lnTo>
                  <a:lnTo>
                    <a:pt x="371" y="26"/>
                  </a:lnTo>
                  <a:lnTo>
                    <a:pt x="366" y="19"/>
                  </a:lnTo>
                  <a:lnTo>
                    <a:pt x="360" y="15"/>
                  </a:lnTo>
                  <a:lnTo>
                    <a:pt x="352" y="14"/>
                  </a:lnTo>
                  <a:lnTo>
                    <a:pt x="190" y="5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1" y="4"/>
                  </a:lnTo>
                  <a:lnTo>
                    <a:pt x="29" y="9"/>
                  </a:lnTo>
                  <a:lnTo>
                    <a:pt x="19" y="17"/>
                  </a:lnTo>
                  <a:lnTo>
                    <a:pt x="10" y="28"/>
                  </a:lnTo>
                  <a:lnTo>
                    <a:pt x="4" y="39"/>
                  </a:lnTo>
                  <a:lnTo>
                    <a:pt x="1" y="51"/>
                  </a:lnTo>
                  <a:lnTo>
                    <a:pt x="0" y="66"/>
                  </a:lnTo>
                  <a:lnTo>
                    <a:pt x="0" y="89"/>
                  </a:lnTo>
                  <a:lnTo>
                    <a:pt x="2" y="103"/>
                  </a:lnTo>
                  <a:lnTo>
                    <a:pt x="6" y="117"/>
                  </a:lnTo>
                  <a:lnTo>
                    <a:pt x="13" y="129"/>
                  </a:lnTo>
                  <a:lnTo>
                    <a:pt x="22" y="139"/>
                  </a:lnTo>
                  <a:lnTo>
                    <a:pt x="33" y="149"/>
                  </a:lnTo>
                  <a:lnTo>
                    <a:pt x="47" y="156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5" y="178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40" name="Freeform 634"/>
            <p:cNvSpPr>
              <a:spLocks/>
            </p:cNvSpPr>
            <p:nvPr/>
          </p:nvSpPr>
          <p:spPr bwMode="auto">
            <a:xfrm>
              <a:off x="4203" y="3108"/>
              <a:ext cx="37" cy="15"/>
            </a:xfrm>
            <a:custGeom>
              <a:avLst/>
              <a:gdLst>
                <a:gd name="T0" fmla="*/ 0 w 376"/>
                <a:gd name="T1" fmla="*/ 0 h 176"/>
                <a:gd name="T2" fmla="*/ 0 w 376"/>
                <a:gd name="T3" fmla="*/ 0 h 176"/>
                <a:gd name="T4" fmla="*/ 0 w 376"/>
                <a:gd name="T5" fmla="*/ 0 h 176"/>
                <a:gd name="T6" fmla="*/ 0 w 376"/>
                <a:gd name="T7" fmla="*/ 0 h 176"/>
                <a:gd name="T8" fmla="*/ 0 w 376"/>
                <a:gd name="T9" fmla="*/ 0 h 176"/>
                <a:gd name="T10" fmla="*/ 0 w 376"/>
                <a:gd name="T11" fmla="*/ 0 h 176"/>
                <a:gd name="T12" fmla="*/ 0 w 376"/>
                <a:gd name="T13" fmla="*/ 0 h 176"/>
                <a:gd name="T14" fmla="*/ 0 w 376"/>
                <a:gd name="T15" fmla="*/ 0 h 176"/>
                <a:gd name="T16" fmla="*/ 0 w 376"/>
                <a:gd name="T17" fmla="*/ 0 h 176"/>
                <a:gd name="T18" fmla="*/ 0 w 376"/>
                <a:gd name="T19" fmla="*/ 0 h 176"/>
                <a:gd name="T20" fmla="*/ 0 w 376"/>
                <a:gd name="T21" fmla="*/ 0 h 176"/>
                <a:gd name="T22" fmla="*/ 0 w 376"/>
                <a:gd name="T23" fmla="*/ 0 h 176"/>
                <a:gd name="T24" fmla="*/ 0 w 376"/>
                <a:gd name="T25" fmla="*/ 0 h 176"/>
                <a:gd name="T26" fmla="*/ 0 w 376"/>
                <a:gd name="T27" fmla="*/ 0 h 176"/>
                <a:gd name="T28" fmla="*/ 0 w 376"/>
                <a:gd name="T29" fmla="*/ 0 h 176"/>
                <a:gd name="T30" fmla="*/ 0 w 376"/>
                <a:gd name="T31" fmla="*/ 0 h 176"/>
                <a:gd name="T32" fmla="*/ 0 w 376"/>
                <a:gd name="T33" fmla="*/ 0 h 176"/>
                <a:gd name="T34" fmla="*/ 0 w 376"/>
                <a:gd name="T35" fmla="*/ 0 h 176"/>
                <a:gd name="T36" fmla="*/ 0 w 376"/>
                <a:gd name="T37" fmla="*/ 0 h 176"/>
                <a:gd name="T38" fmla="*/ 0 w 376"/>
                <a:gd name="T39" fmla="*/ 0 h 176"/>
                <a:gd name="T40" fmla="*/ 0 w 376"/>
                <a:gd name="T41" fmla="*/ 0 h 176"/>
                <a:gd name="T42" fmla="*/ 0 w 376"/>
                <a:gd name="T43" fmla="*/ 0 h 176"/>
                <a:gd name="T44" fmla="*/ 0 w 376"/>
                <a:gd name="T45" fmla="*/ 0 h 176"/>
                <a:gd name="T46" fmla="*/ 0 w 376"/>
                <a:gd name="T47" fmla="*/ 0 h 176"/>
                <a:gd name="T48" fmla="*/ 0 w 376"/>
                <a:gd name="T49" fmla="*/ 0 h 176"/>
                <a:gd name="T50" fmla="*/ 0 w 376"/>
                <a:gd name="T51" fmla="*/ 0 h 176"/>
                <a:gd name="T52" fmla="*/ 0 w 376"/>
                <a:gd name="T53" fmla="*/ 0 h 176"/>
                <a:gd name="T54" fmla="*/ 0 w 376"/>
                <a:gd name="T55" fmla="*/ 0 h 176"/>
                <a:gd name="T56" fmla="*/ 0 w 376"/>
                <a:gd name="T57" fmla="*/ 0 h 176"/>
                <a:gd name="T58" fmla="*/ 0 w 376"/>
                <a:gd name="T59" fmla="*/ 0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6"/>
                <a:gd name="T92" fmla="*/ 376 w 37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6">
                  <a:moveTo>
                    <a:pt x="24" y="164"/>
                  </a:moveTo>
                  <a:lnTo>
                    <a:pt x="16" y="163"/>
                  </a:lnTo>
                  <a:lnTo>
                    <a:pt x="9" y="158"/>
                  </a:lnTo>
                  <a:lnTo>
                    <a:pt x="5" y="152"/>
                  </a:lnTo>
                  <a:lnTo>
                    <a:pt x="3" y="144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182" y="7"/>
                  </a:lnTo>
                  <a:lnTo>
                    <a:pt x="301" y="12"/>
                  </a:lnTo>
                  <a:lnTo>
                    <a:pt x="316" y="15"/>
                  </a:lnTo>
                  <a:lnTo>
                    <a:pt x="330" y="20"/>
                  </a:lnTo>
                  <a:lnTo>
                    <a:pt x="342" y="27"/>
                  </a:lnTo>
                  <a:lnTo>
                    <a:pt x="353" y="36"/>
                  </a:lnTo>
                  <a:lnTo>
                    <a:pt x="363" y="47"/>
                  </a:lnTo>
                  <a:lnTo>
                    <a:pt x="369" y="59"/>
                  </a:lnTo>
                  <a:lnTo>
                    <a:pt x="374" y="73"/>
                  </a:lnTo>
                  <a:lnTo>
                    <a:pt x="376" y="87"/>
                  </a:lnTo>
                  <a:lnTo>
                    <a:pt x="376" y="109"/>
                  </a:lnTo>
                  <a:lnTo>
                    <a:pt x="375" y="123"/>
                  </a:lnTo>
                  <a:lnTo>
                    <a:pt x="371" y="137"/>
                  </a:lnTo>
                  <a:lnTo>
                    <a:pt x="364" y="148"/>
                  </a:lnTo>
                  <a:lnTo>
                    <a:pt x="355" y="158"/>
                  </a:lnTo>
                  <a:lnTo>
                    <a:pt x="344" y="167"/>
                  </a:lnTo>
                  <a:lnTo>
                    <a:pt x="332" y="172"/>
                  </a:lnTo>
                  <a:lnTo>
                    <a:pt x="319" y="175"/>
                  </a:lnTo>
                  <a:lnTo>
                    <a:pt x="304" y="176"/>
                  </a:lnTo>
                  <a:lnTo>
                    <a:pt x="24" y="164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41" name="Freeform 635"/>
            <p:cNvSpPr>
              <a:spLocks/>
            </p:cNvSpPr>
            <p:nvPr/>
          </p:nvSpPr>
          <p:spPr bwMode="auto">
            <a:xfrm>
              <a:off x="4159" y="3106"/>
              <a:ext cx="38" cy="15"/>
            </a:xfrm>
            <a:custGeom>
              <a:avLst/>
              <a:gdLst>
                <a:gd name="T0" fmla="*/ 0 w 376"/>
                <a:gd name="T1" fmla="*/ 0 h 179"/>
                <a:gd name="T2" fmla="*/ 0 w 376"/>
                <a:gd name="T3" fmla="*/ 0 h 179"/>
                <a:gd name="T4" fmla="*/ 0 w 376"/>
                <a:gd name="T5" fmla="*/ 0 h 179"/>
                <a:gd name="T6" fmla="*/ 0 w 376"/>
                <a:gd name="T7" fmla="*/ 0 h 179"/>
                <a:gd name="T8" fmla="*/ 0 w 376"/>
                <a:gd name="T9" fmla="*/ 0 h 179"/>
                <a:gd name="T10" fmla="*/ 0 w 376"/>
                <a:gd name="T11" fmla="*/ 0 h 179"/>
                <a:gd name="T12" fmla="*/ 0 w 376"/>
                <a:gd name="T13" fmla="*/ 0 h 179"/>
                <a:gd name="T14" fmla="*/ 0 w 376"/>
                <a:gd name="T15" fmla="*/ 0 h 179"/>
                <a:gd name="T16" fmla="*/ 0 w 376"/>
                <a:gd name="T17" fmla="*/ 0 h 179"/>
                <a:gd name="T18" fmla="*/ 0 w 376"/>
                <a:gd name="T19" fmla="*/ 0 h 179"/>
                <a:gd name="T20" fmla="*/ 0 w 376"/>
                <a:gd name="T21" fmla="*/ 0 h 179"/>
                <a:gd name="T22" fmla="*/ 0 w 376"/>
                <a:gd name="T23" fmla="*/ 0 h 179"/>
                <a:gd name="T24" fmla="*/ 0 w 376"/>
                <a:gd name="T25" fmla="*/ 0 h 179"/>
                <a:gd name="T26" fmla="*/ 0 w 376"/>
                <a:gd name="T27" fmla="*/ 0 h 179"/>
                <a:gd name="T28" fmla="*/ 0 w 376"/>
                <a:gd name="T29" fmla="*/ 0 h 179"/>
                <a:gd name="T30" fmla="*/ 0 w 376"/>
                <a:gd name="T31" fmla="*/ 0 h 179"/>
                <a:gd name="T32" fmla="*/ 0 w 376"/>
                <a:gd name="T33" fmla="*/ 0 h 179"/>
                <a:gd name="T34" fmla="*/ 0 w 376"/>
                <a:gd name="T35" fmla="*/ 0 h 179"/>
                <a:gd name="T36" fmla="*/ 0 w 376"/>
                <a:gd name="T37" fmla="*/ 0 h 179"/>
                <a:gd name="T38" fmla="*/ 0 w 376"/>
                <a:gd name="T39" fmla="*/ 0 h 179"/>
                <a:gd name="T40" fmla="*/ 0 w 376"/>
                <a:gd name="T41" fmla="*/ 0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79"/>
                <a:gd name="T65" fmla="*/ 376 w 376"/>
                <a:gd name="T66" fmla="*/ 179 h 1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79">
                  <a:moveTo>
                    <a:pt x="20" y="0"/>
                  </a:moveTo>
                  <a:lnTo>
                    <a:pt x="353" y="16"/>
                  </a:lnTo>
                  <a:lnTo>
                    <a:pt x="361" y="18"/>
                  </a:lnTo>
                  <a:lnTo>
                    <a:pt x="367" y="23"/>
                  </a:lnTo>
                  <a:lnTo>
                    <a:pt x="372" y="29"/>
                  </a:lnTo>
                  <a:lnTo>
                    <a:pt x="374" y="37"/>
                  </a:lnTo>
                  <a:lnTo>
                    <a:pt x="376" y="161"/>
                  </a:lnTo>
                  <a:lnTo>
                    <a:pt x="375" y="169"/>
                  </a:lnTo>
                  <a:lnTo>
                    <a:pt x="371" y="174"/>
                  </a:lnTo>
                  <a:lnTo>
                    <a:pt x="365" y="178"/>
                  </a:lnTo>
                  <a:lnTo>
                    <a:pt x="358" y="179"/>
                  </a:lnTo>
                  <a:lnTo>
                    <a:pt x="24" y="164"/>
                  </a:lnTo>
                  <a:lnTo>
                    <a:pt x="16" y="162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5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42" name="Freeform 636"/>
            <p:cNvSpPr>
              <a:spLocks/>
            </p:cNvSpPr>
            <p:nvPr/>
          </p:nvSpPr>
          <p:spPr bwMode="auto">
            <a:xfrm>
              <a:off x="4110" y="3076"/>
              <a:ext cx="132" cy="24"/>
            </a:xfrm>
            <a:custGeom>
              <a:avLst/>
              <a:gdLst>
                <a:gd name="T0" fmla="*/ 0 w 1317"/>
                <a:gd name="T1" fmla="*/ 0 h 287"/>
                <a:gd name="T2" fmla="*/ 0 w 1317"/>
                <a:gd name="T3" fmla="*/ 0 h 287"/>
                <a:gd name="T4" fmla="*/ 0 w 1317"/>
                <a:gd name="T5" fmla="*/ 0 h 287"/>
                <a:gd name="T6" fmla="*/ 0 w 1317"/>
                <a:gd name="T7" fmla="*/ 0 h 287"/>
                <a:gd name="T8" fmla="*/ 0 w 1317"/>
                <a:gd name="T9" fmla="*/ 0 h 287"/>
                <a:gd name="T10" fmla="*/ 0 w 1317"/>
                <a:gd name="T11" fmla="*/ 0 h 287"/>
                <a:gd name="T12" fmla="*/ 0 w 1317"/>
                <a:gd name="T13" fmla="*/ 0 h 287"/>
                <a:gd name="T14" fmla="*/ 0 w 1317"/>
                <a:gd name="T15" fmla="*/ 0 h 287"/>
                <a:gd name="T16" fmla="*/ 0 w 1317"/>
                <a:gd name="T17" fmla="*/ 0 h 287"/>
                <a:gd name="T18" fmla="*/ 0 w 1317"/>
                <a:gd name="T19" fmla="*/ 0 h 287"/>
                <a:gd name="T20" fmla="*/ 0 w 1317"/>
                <a:gd name="T21" fmla="*/ 0 h 287"/>
                <a:gd name="T22" fmla="*/ 0 w 1317"/>
                <a:gd name="T23" fmla="*/ 0 h 287"/>
                <a:gd name="T24" fmla="*/ 0 w 1317"/>
                <a:gd name="T25" fmla="*/ 0 h 287"/>
                <a:gd name="T26" fmla="*/ 0 w 1317"/>
                <a:gd name="T27" fmla="*/ 0 h 287"/>
                <a:gd name="T28" fmla="*/ 0 w 1317"/>
                <a:gd name="T29" fmla="*/ 0 h 287"/>
                <a:gd name="T30" fmla="*/ 0 w 1317"/>
                <a:gd name="T31" fmla="*/ 0 h 287"/>
                <a:gd name="T32" fmla="*/ 0 w 1317"/>
                <a:gd name="T33" fmla="*/ 0 h 287"/>
                <a:gd name="T34" fmla="*/ 0 w 1317"/>
                <a:gd name="T35" fmla="*/ 0 h 287"/>
                <a:gd name="T36" fmla="*/ 0 w 1317"/>
                <a:gd name="T37" fmla="*/ 0 h 287"/>
                <a:gd name="T38" fmla="*/ 0 w 1317"/>
                <a:gd name="T39" fmla="*/ 0 h 287"/>
                <a:gd name="T40" fmla="*/ 0 w 1317"/>
                <a:gd name="T41" fmla="*/ 0 h 287"/>
                <a:gd name="T42" fmla="*/ 0 w 1317"/>
                <a:gd name="T43" fmla="*/ 0 h 287"/>
                <a:gd name="T44" fmla="*/ 0 w 1317"/>
                <a:gd name="T45" fmla="*/ 0 h 287"/>
                <a:gd name="T46" fmla="*/ 0 w 1317"/>
                <a:gd name="T47" fmla="*/ 0 h 287"/>
                <a:gd name="T48" fmla="*/ 0 w 1317"/>
                <a:gd name="T49" fmla="*/ 0 h 287"/>
                <a:gd name="T50" fmla="*/ 0 w 1317"/>
                <a:gd name="T51" fmla="*/ 0 h 287"/>
                <a:gd name="T52" fmla="*/ 0 w 1317"/>
                <a:gd name="T53" fmla="*/ 0 h 287"/>
                <a:gd name="T54" fmla="*/ 0 w 1317"/>
                <a:gd name="T55" fmla="*/ 0 h 287"/>
                <a:gd name="T56" fmla="*/ 0 w 1317"/>
                <a:gd name="T57" fmla="*/ 0 h 287"/>
                <a:gd name="T58" fmla="*/ 0 w 1317"/>
                <a:gd name="T59" fmla="*/ 0 h 287"/>
                <a:gd name="T60" fmla="*/ 0 w 1317"/>
                <a:gd name="T61" fmla="*/ 0 h 287"/>
                <a:gd name="T62" fmla="*/ 0 w 1317"/>
                <a:gd name="T63" fmla="*/ 0 h 287"/>
                <a:gd name="T64" fmla="*/ 0 w 1317"/>
                <a:gd name="T65" fmla="*/ 0 h 287"/>
                <a:gd name="T66" fmla="*/ 0 w 1317"/>
                <a:gd name="T67" fmla="*/ 0 h 287"/>
                <a:gd name="T68" fmla="*/ 0 w 1317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87"/>
                <a:gd name="T107" fmla="*/ 1317 w 1317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87">
                  <a:moveTo>
                    <a:pt x="114" y="0"/>
                  </a:moveTo>
                  <a:lnTo>
                    <a:pt x="1198" y="60"/>
                  </a:lnTo>
                  <a:lnTo>
                    <a:pt x="1226" y="63"/>
                  </a:lnTo>
                  <a:lnTo>
                    <a:pt x="1249" y="72"/>
                  </a:lnTo>
                  <a:lnTo>
                    <a:pt x="1269" y="83"/>
                  </a:lnTo>
                  <a:lnTo>
                    <a:pt x="1287" y="98"/>
                  </a:lnTo>
                  <a:lnTo>
                    <a:pt x="1300" y="116"/>
                  </a:lnTo>
                  <a:lnTo>
                    <a:pt x="1309" y="136"/>
                  </a:lnTo>
                  <a:lnTo>
                    <a:pt x="1315" y="156"/>
                  </a:lnTo>
                  <a:lnTo>
                    <a:pt x="1317" y="178"/>
                  </a:lnTo>
                  <a:lnTo>
                    <a:pt x="1316" y="200"/>
                  </a:lnTo>
                  <a:lnTo>
                    <a:pt x="1311" y="220"/>
                  </a:lnTo>
                  <a:lnTo>
                    <a:pt x="1302" y="239"/>
                  </a:lnTo>
                  <a:lnTo>
                    <a:pt x="1290" y="256"/>
                  </a:lnTo>
                  <a:lnTo>
                    <a:pt x="1273" y="269"/>
                  </a:lnTo>
                  <a:lnTo>
                    <a:pt x="1254" y="280"/>
                  </a:lnTo>
                  <a:lnTo>
                    <a:pt x="1231" y="286"/>
                  </a:lnTo>
                  <a:lnTo>
                    <a:pt x="1203" y="287"/>
                  </a:lnTo>
                  <a:lnTo>
                    <a:pt x="119" y="230"/>
                  </a:lnTo>
                  <a:lnTo>
                    <a:pt x="91" y="226"/>
                  </a:lnTo>
                  <a:lnTo>
                    <a:pt x="67" y="218"/>
                  </a:lnTo>
                  <a:lnTo>
                    <a:pt x="47" y="205"/>
                  </a:lnTo>
                  <a:lnTo>
                    <a:pt x="30" y="190"/>
                  </a:lnTo>
                  <a:lnTo>
                    <a:pt x="17" y="171"/>
                  </a:lnTo>
                  <a:lnTo>
                    <a:pt x="7" y="151"/>
                  </a:lnTo>
                  <a:lnTo>
                    <a:pt x="2" y="131"/>
                  </a:lnTo>
                  <a:lnTo>
                    <a:pt x="0" y="109"/>
                  </a:lnTo>
                  <a:lnTo>
                    <a:pt x="1" y="88"/>
                  </a:lnTo>
                  <a:lnTo>
                    <a:pt x="6" y="67"/>
                  </a:lnTo>
                  <a:lnTo>
                    <a:pt x="14" y="49"/>
                  </a:lnTo>
                  <a:lnTo>
                    <a:pt x="26" y="32"/>
                  </a:lnTo>
                  <a:lnTo>
                    <a:pt x="43" y="18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43" name="Freeform 637"/>
            <p:cNvSpPr>
              <a:spLocks/>
            </p:cNvSpPr>
            <p:nvPr/>
          </p:nvSpPr>
          <p:spPr bwMode="auto">
            <a:xfrm>
              <a:off x="4110" y="3076"/>
              <a:ext cx="132" cy="24"/>
            </a:xfrm>
            <a:custGeom>
              <a:avLst/>
              <a:gdLst>
                <a:gd name="T0" fmla="*/ 0 w 1319"/>
                <a:gd name="T1" fmla="*/ 0 h 287"/>
                <a:gd name="T2" fmla="*/ 0 w 1319"/>
                <a:gd name="T3" fmla="*/ 0 h 287"/>
                <a:gd name="T4" fmla="*/ 0 w 1319"/>
                <a:gd name="T5" fmla="*/ 0 h 287"/>
                <a:gd name="T6" fmla="*/ 0 w 1319"/>
                <a:gd name="T7" fmla="*/ 0 h 287"/>
                <a:gd name="T8" fmla="*/ 0 w 1319"/>
                <a:gd name="T9" fmla="*/ 0 h 287"/>
                <a:gd name="T10" fmla="*/ 0 w 1319"/>
                <a:gd name="T11" fmla="*/ 0 h 287"/>
                <a:gd name="T12" fmla="*/ 0 w 1319"/>
                <a:gd name="T13" fmla="*/ 0 h 287"/>
                <a:gd name="T14" fmla="*/ 0 w 1319"/>
                <a:gd name="T15" fmla="*/ 0 h 287"/>
                <a:gd name="T16" fmla="*/ 0 w 1319"/>
                <a:gd name="T17" fmla="*/ 0 h 287"/>
                <a:gd name="T18" fmla="*/ 0 w 1319"/>
                <a:gd name="T19" fmla="*/ 0 h 287"/>
                <a:gd name="T20" fmla="*/ 0 w 1319"/>
                <a:gd name="T21" fmla="*/ 0 h 287"/>
                <a:gd name="T22" fmla="*/ 0 w 1319"/>
                <a:gd name="T23" fmla="*/ 0 h 287"/>
                <a:gd name="T24" fmla="*/ 0 w 1319"/>
                <a:gd name="T25" fmla="*/ 0 h 287"/>
                <a:gd name="T26" fmla="*/ 0 w 1319"/>
                <a:gd name="T27" fmla="*/ 0 h 287"/>
                <a:gd name="T28" fmla="*/ 0 w 1319"/>
                <a:gd name="T29" fmla="*/ 0 h 287"/>
                <a:gd name="T30" fmla="*/ 0 w 1319"/>
                <a:gd name="T31" fmla="*/ 0 h 287"/>
                <a:gd name="T32" fmla="*/ 0 w 1319"/>
                <a:gd name="T33" fmla="*/ 0 h 287"/>
                <a:gd name="T34" fmla="*/ 0 w 1319"/>
                <a:gd name="T35" fmla="*/ 0 h 287"/>
                <a:gd name="T36" fmla="*/ 0 w 1319"/>
                <a:gd name="T37" fmla="*/ 0 h 287"/>
                <a:gd name="T38" fmla="*/ 0 w 1319"/>
                <a:gd name="T39" fmla="*/ 0 h 287"/>
                <a:gd name="T40" fmla="*/ 0 w 1319"/>
                <a:gd name="T41" fmla="*/ 0 h 287"/>
                <a:gd name="T42" fmla="*/ 0 w 1319"/>
                <a:gd name="T43" fmla="*/ 0 h 287"/>
                <a:gd name="T44" fmla="*/ 0 w 1319"/>
                <a:gd name="T45" fmla="*/ 0 h 287"/>
                <a:gd name="T46" fmla="*/ 0 w 1319"/>
                <a:gd name="T47" fmla="*/ 0 h 287"/>
                <a:gd name="T48" fmla="*/ 0 w 1319"/>
                <a:gd name="T49" fmla="*/ 0 h 287"/>
                <a:gd name="T50" fmla="*/ 0 w 1319"/>
                <a:gd name="T51" fmla="*/ 0 h 287"/>
                <a:gd name="T52" fmla="*/ 0 w 1319"/>
                <a:gd name="T53" fmla="*/ 0 h 287"/>
                <a:gd name="T54" fmla="*/ 0 w 1319"/>
                <a:gd name="T55" fmla="*/ 0 h 287"/>
                <a:gd name="T56" fmla="*/ 0 w 1319"/>
                <a:gd name="T57" fmla="*/ 0 h 287"/>
                <a:gd name="T58" fmla="*/ 0 w 1319"/>
                <a:gd name="T59" fmla="*/ 0 h 287"/>
                <a:gd name="T60" fmla="*/ 0 w 1319"/>
                <a:gd name="T61" fmla="*/ 0 h 287"/>
                <a:gd name="T62" fmla="*/ 0 w 1319"/>
                <a:gd name="T63" fmla="*/ 0 h 287"/>
                <a:gd name="T64" fmla="*/ 0 w 1319"/>
                <a:gd name="T65" fmla="*/ 0 h 287"/>
                <a:gd name="T66" fmla="*/ 0 w 1319"/>
                <a:gd name="T67" fmla="*/ 0 h 287"/>
                <a:gd name="T68" fmla="*/ 0 w 1319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9"/>
                <a:gd name="T106" fmla="*/ 0 h 287"/>
                <a:gd name="T107" fmla="*/ 1319 w 1319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9" h="287">
                  <a:moveTo>
                    <a:pt x="114" y="0"/>
                  </a:moveTo>
                  <a:lnTo>
                    <a:pt x="1198" y="57"/>
                  </a:lnTo>
                  <a:lnTo>
                    <a:pt x="1226" y="61"/>
                  </a:lnTo>
                  <a:lnTo>
                    <a:pt x="1249" y="70"/>
                  </a:lnTo>
                  <a:lnTo>
                    <a:pt x="1270" y="83"/>
                  </a:lnTo>
                  <a:lnTo>
                    <a:pt x="1286" y="98"/>
                  </a:lnTo>
                  <a:lnTo>
                    <a:pt x="1301" y="116"/>
                  </a:lnTo>
                  <a:lnTo>
                    <a:pt x="1310" y="136"/>
                  </a:lnTo>
                  <a:lnTo>
                    <a:pt x="1316" y="156"/>
                  </a:lnTo>
                  <a:lnTo>
                    <a:pt x="1319" y="178"/>
                  </a:lnTo>
                  <a:lnTo>
                    <a:pt x="1317" y="199"/>
                  </a:lnTo>
                  <a:lnTo>
                    <a:pt x="1312" y="219"/>
                  </a:lnTo>
                  <a:lnTo>
                    <a:pt x="1304" y="238"/>
                  </a:lnTo>
                  <a:lnTo>
                    <a:pt x="1292" y="255"/>
                  </a:lnTo>
                  <a:lnTo>
                    <a:pt x="1275" y="269"/>
                  </a:lnTo>
                  <a:lnTo>
                    <a:pt x="1255" y="279"/>
                  </a:lnTo>
                  <a:lnTo>
                    <a:pt x="1232" y="286"/>
                  </a:lnTo>
                  <a:lnTo>
                    <a:pt x="1203" y="287"/>
                  </a:lnTo>
                  <a:lnTo>
                    <a:pt x="119" y="228"/>
                  </a:lnTo>
                  <a:lnTo>
                    <a:pt x="91" y="223"/>
                  </a:lnTo>
                  <a:lnTo>
                    <a:pt x="68" y="214"/>
                  </a:lnTo>
                  <a:lnTo>
                    <a:pt x="48" y="202"/>
                  </a:lnTo>
                  <a:lnTo>
                    <a:pt x="30" y="186"/>
                  </a:lnTo>
                  <a:lnTo>
                    <a:pt x="17" y="169"/>
                  </a:lnTo>
                  <a:lnTo>
                    <a:pt x="8" y="149"/>
                  </a:lnTo>
                  <a:lnTo>
                    <a:pt x="2" y="128"/>
                  </a:lnTo>
                  <a:lnTo>
                    <a:pt x="0" y="107"/>
                  </a:lnTo>
                  <a:lnTo>
                    <a:pt x="1" y="86"/>
                  </a:lnTo>
                  <a:lnTo>
                    <a:pt x="6" y="66"/>
                  </a:lnTo>
                  <a:lnTo>
                    <a:pt x="15" y="48"/>
                  </a:lnTo>
                  <a:lnTo>
                    <a:pt x="27" y="31"/>
                  </a:lnTo>
                  <a:lnTo>
                    <a:pt x="43" y="16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44" name="Freeform 638"/>
            <p:cNvSpPr>
              <a:spLocks/>
            </p:cNvSpPr>
            <p:nvPr/>
          </p:nvSpPr>
          <p:spPr bwMode="auto">
            <a:xfrm>
              <a:off x="4110" y="3077"/>
              <a:ext cx="131" cy="23"/>
            </a:xfrm>
            <a:custGeom>
              <a:avLst/>
              <a:gdLst>
                <a:gd name="T0" fmla="*/ 0 w 1308"/>
                <a:gd name="T1" fmla="*/ 0 h 277"/>
                <a:gd name="T2" fmla="*/ 0 w 1308"/>
                <a:gd name="T3" fmla="*/ 0 h 277"/>
                <a:gd name="T4" fmla="*/ 0 w 1308"/>
                <a:gd name="T5" fmla="*/ 0 h 277"/>
                <a:gd name="T6" fmla="*/ 0 w 1308"/>
                <a:gd name="T7" fmla="*/ 0 h 277"/>
                <a:gd name="T8" fmla="*/ 0 w 1308"/>
                <a:gd name="T9" fmla="*/ 0 h 277"/>
                <a:gd name="T10" fmla="*/ 0 w 1308"/>
                <a:gd name="T11" fmla="*/ 0 h 277"/>
                <a:gd name="T12" fmla="*/ 0 w 1308"/>
                <a:gd name="T13" fmla="*/ 0 h 277"/>
                <a:gd name="T14" fmla="*/ 0 w 1308"/>
                <a:gd name="T15" fmla="*/ 0 h 277"/>
                <a:gd name="T16" fmla="*/ 0 w 1308"/>
                <a:gd name="T17" fmla="*/ 0 h 277"/>
                <a:gd name="T18" fmla="*/ 0 w 1308"/>
                <a:gd name="T19" fmla="*/ 0 h 277"/>
                <a:gd name="T20" fmla="*/ 0 w 1308"/>
                <a:gd name="T21" fmla="*/ 0 h 277"/>
                <a:gd name="T22" fmla="*/ 0 w 1308"/>
                <a:gd name="T23" fmla="*/ 0 h 277"/>
                <a:gd name="T24" fmla="*/ 0 w 1308"/>
                <a:gd name="T25" fmla="*/ 0 h 277"/>
                <a:gd name="T26" fmla="*/ 0 w 1308"/>
                <a:gd name="T27" fmla="*/ 0 h 277"/>
                <a:gd name="T28" fmla="*/ 0 w 1308"/>
                <a:gd name="T29" fmla="*/ 0 h 277"/>
                <a:gd name="T30" fmla="*/ 0 w 1308"/>
                <a:gd name="T31" fmla="*/ 0 h 277"/>
                <a:gd name="T32" fmla="*/ 0 w 1308"/>
                <a:gd name="T33" fmla="*/ 0 h 277"/>
                <a:gd name="T34" fmla="*/ 0 w 1308"/>
                <a:gd name="T35" fmla="*/ 0 h 277"/>
                <a:gd name="T36" fmla="*/ 0 w 1308"/>
                <a:gd name="T37" fmla="*/ 0 h 277"/>
                <a:gd name="T38" fmla="*/ 0 w 1308"/>
                <a:gd name="T39" fmla="*/ 0 h 277"/>
                <a:gd name="T40" fmla="*/ 0 w 1308"/>
                <a:gd name="T41" fmla="*/ 0 h 277"/>
                <a:gd name="T42" fmla="*/ 0 w 1308"/>
                <a:gd name="T43" fmla="*/ 0 h 277"/>
                <a:gd name="T44" fmla="*/ 0 w 1308"/>
                <a:gd name="T45" fmla="*/ 0 h 277"/>
                <a:gd name="T46" fmla="*/ 0 w 1308"/>
                <a:gd name="T47" fmla="*/ 0 h 277"/>
                <a:gd name="T48" fmla="*/ 0 w 1308"/>
                <a:gd name="T49" fmla="*/ 0 h 277"/>
                <a:gd name="T50" fmla="*/ 0 w 1308"/>
                <a:gd name="T51" fmla="*/ 0 h 277"/>
                <a:gd name="T52" fmla="*/ 0 w 1308"/>
                <a:gd name="T53" fmla="*/ 0 h 277"/>
                <a:gd name="T54" fmla="*/ 0 w 1308"/>
                <a:gd name="T55" fmla="*/ 0 h 277"/>
                <a:gd name="T56" fmla="*/ 0 w 1308"/>
                <a:gd name="T57" fmla="*/ 0 h 277"/>
                <a:gd name="T58" fmla="*/ 0 w 1308"/>
                <a:gd name="T59" fmla="*/ 0 h 277"/>
                <a:gd name="T60" fmla="*/ 0 w 1308"/>
                <a:gd name="T61" fmla="*/ 0 h 277"/>
                <a:gd name="T62" fmla="*/ 0 w 1308"/>
                <a:gd name="T63" fmla="*/ 0 h 277"/>
                <a:gd name="T64" fmla="*/ 0 w 1308"/>
                <a:gd name="T65" fmla="*/ 0 h 277"/>
                <a:gd name="T66" fmla="*/ 0 w 1308"/>
                <a:gd name="T67" fmla="*/ 0 h 277"/>
                <a:gd name="T68" fmla="*/ 0 w 1308"/>
                <a:gd name="T69" fmla="*/ 0 h 277"/>
                <a:gd name="T70" fmla="*/ 0 w 1308"/>
                <a:gd name="T71" fmla="*/ 0 h 277"/>
                <a:gd name="T72" fmla="*/ 0 w 1308"/>
                <a:gd name="T73" fmla="*/ 0 h 277"/>
                <a:gd name="T74" fmla="*/ 0 w 1308"/>
                <a:gd name="T75" fmla="*/ 0 h 277"/>
                <a:gd name="T76" fmla="*/ 0 w 1308"/>
                <a:gd name="T77" fmla="*/ 0 h 277"/>
                <a:gd name="T78" fmla="*/ 0 w 1308"/>
                <a:gd name="T79" fmla="*/ 0 h 277"/>
                <a:gd name="T80" fmla="*/ 0 w 1308"/>
                <a:gd name="T81" fmla="*/ 0 h 277"/>
                <a:gd name="T82" fmla="*/ 0 w 1308"/>
                <a:gd name="T83" fmla="*/ 0 h 277"/>
                <a:gd name="T84" fmla="*/ 0 w 1308"/>
                <a:gd name="T85" fmla="*/ 0 h 277"/>
                <a:gd name="T86" fmla="*/ 0 w 1308"/>
                <a:gd name="T87" fmla="*/ 0 h 277"/>
                <a:gd name="T88" fmla="*/ 0 w 1308"/>
                <a:gd name="T89" fmla="*/ 0 h 277"/>
                <a:gd name="T90" fmla="*/ 0 w 1308"/>
                <a:gd name="T91" fmla="*/ 0 h 277"/>
                <a:gd name="T92" fmla="*/ 0 w 1308"/>
                <a:gd name="T93" fmla="*/ 0 h 277"/>
                <a:gd name="T94" fmla="*/ 0 w 1308"/>
                <a:gd name="T95" fmla="*/ 0 h 2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77"/>
                <a:gd name="T146" fmla="*/ 1308 w 1308"/>
                <a:gd name="T147" fmla="*/ 277 h 2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77">
                  <a:moveTo>
                    <a:pt x="107" y="0"/>
                  </a:moveTo>
                  <a:lnTo>
                    <a:pt x="139" y="1"/>
                  </a:lnTo>
                  <a:lnTo>
                    <a:pt x="170" y="3"/>
                  </a:lnTo>
                  <a:lnTo>
                    <a:pt x="197" y="4"/>
                  </a:lnTo>
                  <a:lnTo>
                    <a:pt x="223" y="5"/>
                  </a:lnTo>
                  <a:lnTo>
                    <a:pt x="247" y="6"/>
                  </a:lnTo>
                  <a:lnTo>
                    <a:pt x="269" y="8"/>
                  </a:lnTo>
                  <a:lnTo>
                    <a:pt x="291" y="9"/>
                  </a:lnTo>
                  <a:lnTo>
                    <a:pt x="311" y="10"/>
                  </a:lnTo>
                  <a:lnTo>
                    <a:pt x="331" y="11"/>
                  </a:lnTo>
                  <a:lnTo>
                    <a:pt x="350" y="12"/>
                  </a:lnTo>
                  <a:lnTo>
                    <a:pt x="369" y="12"/>
                  </a:lnTo>
                  <a:lnTo>
                    <a:pt x="388" y="13"/>
                  </a:lnTo>
                  <a:lnTo>
                    <a:pt x="407" y="14"/>
                  </a:lnTo>
                  <a:lnTo>
                    <a:pt x="427" y="15"/>
                  </a:lnTo>
                  <a:lnTo>
                    <a:pt x="448" y="16"/>
                  </a:lnTo>
                  <a:lnTo>
                    <a:pt x="469" y="17"/>
                  </a:lnTo>
                  <a:lnTo>
                    <a:pt x="493" y="18"/>
                  </a:lnTo>
                  <a:lnTo>
                    <a:pt x="518" y="20"/>
                  </a:lnTo>
                  <a:lnTo>
                    <a:pt x="545" y="21"/>
                  </a:lnTo>
                  <a:lnTo>
                    <a:pt x="574" y="23"/>
                  </a:lnTo>
                  <a:lnTo>
                    <a:pt x="606" y="24"/>
                  </a:lnTo>
                  <a:lnTo>
                    <a:pt x="640" y="26"/>
                  </a:lnTo>
                  <a:lnTo>
                    <a:pt x="678" y="28"/>
                  </a:lnTo>
                  <a:lnTo>
                    <a:pt x="718" y="30"/>
                  </a:lnTo>
                  <a:lnTo>
                    <a:pt x="762" y="33"/>
                  </a:lnTo>
                  <a:lnTo>
                    <a:pt x="810" y="35"/>
                  </a:lnTo>
                  <a:lnTo>
                    <a:pt x="861" y="39"/>
                  </a:lnTo>
                  <a:lnTo>
                    <a:pt x="918" y="42"/>
                  </a:lnTo>
                  <a:lnTo>
                    <a:pt x="979" y="45"/>
                  </a:lnTo>
                  <a:lnTo>
                    <a:pt x="1044" y="49"/>
                  </a:lnTo>
                  <a:lnTo>
                    <a:pt x="1115" y="53"/>
                  </a:lnTo>
                  <a:lnTo>
                    <a:pt x="1191" y="57"/>
                  </a:lnTo>
                  <a:lnTo>
                    <a:pt x="1220" y="61"/>
                  </a:lnTo>
                  <a:lnTo>
                    <a:pt x="1243" y="70"/>
                  </a:lnTo>
                  <a:lnTo>
                    <a:pt x="1262" y="82"/>
                  </a:lnTo>
                  <a:lnTo>
                    <a:pt x="1278" y="98"/>
                  </a:lnTo>
                  <a:lnTo>
                    <a:pt x="1291" y="115"/>
                  </a:lnTo>
                  <a:lnTo>
                    <a:pt x="1300" y="134"/>
                  </a:lnTo>
                  <a:lnTo>
                    <a:pt x="1305" y="153"/>
                  </a:lnTo>
                  <a:lnTo>
                    <a:pt x="1308" y="173"/>
                  </a:lnTo>
                  <a:lnTo>
                    <a:pt x="1307" y="194"/>
                  </a:lnTo>
                  <a:lnTo>
                    <a:pt x="1302" y="213"/>
                  </a:lnTo>
                  <a:lnTo>
                    <a:pt x="1294" y="232"/>
                  </a:lnTo>
                  <a:lnTo>
                    <a:pt x="1282" y="248"/>
                  </a:lnTo>
                  <a:lnTo>
                    <a:pt x="1265" y="260"/>
                  </a:lnTo>
                  <a:lnTo>
                    <a:pt x="1246" y="269"/>
                  </a:lnTo>
                  <a:lnTo>
                    <a:pt x="1223" y="276"/>
                  </a:lnTo>
                  <a:lnTo>
                    <a:pt x="1196" y="277"/>
                  </a:lnTo>
                  <a:lnTo>
                    <a:pt x="1164" y="275"/>
                  </a:lnTo>
                  <a:lnTo>
                    <a:pt x="1133" y="272"/>
                  </a:lnTo>
                  <a:lnTo>
                    <a:pt x="1106" y="271"/>
                  </a:lnTo>
                  <a:lnTo>
                    <a:pt x="1080" y="269"/>
                  </a:lnTo>
                  <a:lnTo>
                    <a:pt x="1056" y="268"/>
                  </a:lnTo>
                  <a:lnTo>
                    <a:pt x="1034" y="266"/>
                  </a:lnTo>
                  <a:lnTo>
                    <a:pt x="1013" y="265"/>
                  </a:lnTo>
                  <a:lnTo>
                    <a:pt x="993" y="264"/>
                  </a:lnTo>
                  <a:lnTo>
                    <a:pt x="974" y="263"/>
                  </a:lnTo>
                  <a:lnTo>
                    <a:pt x="954" y="262"/>
                  </a:lnTo>
                  <a:lnTo>
                    <a:pt x="935" y="261"/>
                  </a:lnTo>
                  <a:lnTo>
                    <a:pt x="917" y="260"/>
                  </a:lnTo>
                  <a:lnTo>
                    <a:pt x="897" y="258"/>
                  </a:lnTo>
                  <a:lnTo>
                    <a:pt x="877" y="257"/>
                  </a:lnTo>
                  <a:lnTo>
                    <a:pt x="857" y="256"/>
                  </a:lnTo>
                  <a:lnTo>
                    <a:pt x="835" y="255"/>
                  </a:lnTo>
                  <a:lnTo>
                    <a:pt x="812" y="254"/>
                  </a:lnTo>
                  <a:lnTo>
                    <a:pt x="788" y="252"/>
                  </a:lnTo>
                  <a:lnTo>
                    <a:pt x="760" y="251"/>
                  </a:lnTo>
                  <a:lnTo>
                    <a:pt x="731" y="250"/>
                  </a:lnTo>
                  <a:lnTo>
                    <a:pt x="699" y="248"/>
                  </a:lnTo>
                  <a:lnTo>
                    <a:pt x="665" y="246"/>
                  </a:lnTo>
                  <a:lnTo>
                    <a:pt x="627" y="244"/>
                  </a:lnTo>
                  <a:lnTo>
                    <a:pt x="586" y="241"/>
                  </a:lnTo>
                  <a:lnTo>
                    <a:pt x="543" y="239"/>
                  </a:lnTo>
                  <a:lnTo>
                    <a:pt x="495" y="237"/>
                  </a:lnTo>
                  <a:lnTo>
                    <a:pt x="442" y="234"/>
                  </a:lnTo>
                  <a:lnTo>
                    <a:pt x="386" y="231"/>
                  </a:lnTo>
                  <a:lnTo>
                    <a:pt x="325" y="228"/>
                  </a:lnTo>
                  <a:lnTo>
                    <a:pt x="259" y="225"/>
                  </a:lnTo>
                  <a:lnTo>
                    <a:pt x="188" y="222"/>
                  </a:lnTo>
                  <a:lnTo>
                    <a:pt x="112" y="218"/>
                  </a:lnTo>
                  <a:lnTo>
                    <a:pt x="86" y="215"/>
                  </a:lnTo>
                  <a:lnTo>
                    <a:pt x="65" y="206"/>
                  </a:lnTo>
                  <a:lnTo>
                    <a:pt x="46" y="195"/>
                  </a:lnTo>
                  <a:lnTo>
                    <a:pt x="29" y="180"/>
                  </a:lnTo>
                  <a:lnTo>
                    <a:pt x="17" y="163"/>
                  </a:lnTo>
                  <a:lnTo>
                    <a:pt x="7" y="143"/>
                  </a:lnTo>
                  <a:lnTo>
                    <a:pt x="2" y="123"/>
                  </a:lnTo>
                  <a:lnTo>
                    <a:pt x="0" y="102"/>
                  </a:lnTo>
                  <a:lnTo>
                    <a:pt x="1" y="82"/>
                  </a:lnTo>
                  <a:lnTo>
                    <a:pt x="6" y="63"/>
                  </a:lnTo>
                  <a:lnTo>
                    <a:pt x="14" y="46"/>
                  </a:lnTo>
                  <a:lnTo>
                    <a:pt x="26" y="30"/>
                  </a:lnTo>
                  <a:lnTo>
                    <a:pt x="42" y="18"/>
                  </a:lnTo>
                  <a:lnTo>
                    <a:pt x="60" y="8"/>
                  </a:lnTo>
                  <a:lnTo>
                    <a:pt x="82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45" name="Freeform 639"/>
            <p:cNvSpPr>
              <a:spLocks/>
            </p:cNvSpPr>
            <p:nvPr/>
          </p:nvSpPr>
          <p:spPr bwMode="auto">
            <a:xfrm>
              <a:off x="4111" y="3078"/>
              <a:ext cx="130" cy="22"/>
            </a:xfrm>
            <a:custGeom>
              <a:avLst/>
              <a:gdLst>
                <a:gd name="T0" fmla="*/ 0 w 1298"/>
                <a:gd name="T1" fmla="*/ 0 h 264"/>
                <a:gd name="T2" fmla="*/ 0 w 1298"/>
                <a:gd name="T3" fmla="*/ 0 h 264"/>
                <a:gd name="T4" fmla="*/ 0 w 1298"/>
                <a:gd name="T5" fmla="*/ 0 h 264"/>
                <a:gd name="T6" fmla="*/ 0 w 1298"/>
                <a:gd name="T7" fmla="*/ 0 h 264"/>
                <a:gd name="T8" fmla="*/ 0 w 1298"/>
                <a:gd name="T9" fmla="*/ 0 h 264"/>
                <a:gd name="T10" fmla="*/ 0 w 1298"/>
                <a:gd name="T11" fmla="*/ 0 h 264"/>
                <a:gd name="T12" fmla="*/ 0 w 1298"/>
                <a:gd name="T13" fmla="*/ 0 h 264"/>
                <a:gd name="T14" fmla="*/ 0 w 1298"/>
                <a:gd name="T15" fmla="*/ 0 h 264"/>
                <a:gd name="T16" fmla="*/ 0 w 1298"/>
                <a:gd name="T17" fmla="*/ 0 h 264"/>
                <a:gd name="T18" fmla="*/ 0 w 1298"/>
                <a:gd name="T19" fmla="*/ 0 h 264"/>
                <a:gd name="T20" fmla="*/ 0 w 1298"/>
                <a:gd name="T21" fmla="*/ 0 h 264"/>
                <a:gd name="T22" fmla="*/ 0 w 1298"/>
                <a:gd name="T23" fmla="*/ 0 h 264"/>
                <a:gd name="T24" fmla="*/ 0 w 1298"/>
                <a:gd name="T25" fmla="*/ 0 h 264"/>
                <a:gd name="T26" fmla="*/ 0 w 1298"/>
                <a:gd name="T27" fmla="*/ 0 h 264"/>
                <a:gd name="T28" fmla="*/ 0 w 1298"/>
                <a:gd name="T29" fmla="*/ 0 h 264"/>
                <a:gd name="T30" fmla="*/ 0 w 1298"/>
                <a:gd name="T31" fmla="*/ 0 h 264"/>
                <a:gd name="T32" fmla="*/ 0 w 1298"/>
                <a:gd name="T33" fmla="*/ 0 h 264"/>
                <a:gd name="T34" fmla="*/ 0 w 1298"/>
                <a:gd name="T35" fmla="*/ 0 h 264"/>
                <a:gd name="T36" fmla="*/ 0 w 1298"/>
                <a:gd name="T37" fmla="*/ 0 h 264"/>
                <a:gd name="T38" fmla="*/ 0 w 1298"/>
                <a:gd name="T39" fmla="*/ 0 h 264"/>
                <a:gd name="T40" fmla="*/ 0 w 1298"/>
                <a:gd name="T41" fmla="*/ 0 h 264"/>
                <a:gd name="T42" fmla="*/ 0 w 1298"/>
                <a:gd name="T43" fmla="*/ 0 h 264"/>
                <a:gd name="T44" fmla="*/ 0 w 1298"/>
                <a:gd name="T45" fmla="*/ 0 h 264"/>
                <a:gd name="T46" fmla="*/ 0 w 1298"/>
                <a:gd name="T47" fmla="*/ 0 h 264"/>
                <a:gd name="T48" fmla="*/ 0 w 1298"/>
                <a:gd name="T49" fmla="*/ 0 h 264"/>
                <a:gd name="T50" fmla="*/ 0 w 1298"/>
                <a:gd name="T51" fmla="*/ 0 h 264"/>
                <a:gd name="T52" fmla="*/ 0 w 1298"/>
                <a:gd name="T53" fmla="*/ 0 h 264"/>
                <a:gd name="T54" fmla="*/ 0 w 1298"/>
                <a:gd name="T55" fmla="*/ 0 h 264"/>
                <a:gd name="T56" fmla="*/ 0 w 1298"/>
                <a:gd name="T57" fmla="*/ 0 h 264"/>
                <a:gd name="T58" fmla="*/ 0 w 1298"/>
                <a:gd name="T59" fmla="*/ 0 h 264"/>
                <a:gd name="T60" fmla="*/ 0 w 1298"/>
                <a:gd name="T61" fmla="*/ 0 h 264"/>
                <a:gd name="T62" fmla="*/ 0 w 1298"/>
                <a:gd name="T63" fmla="*/ 0 h 264"/>
                <a:gd name="T64" fmla="*/ 0 w 1298"/>
                <a:gd name="T65" fmla="*/ 0 h 264"/>
                <a:gd name="T66" fmla="*/ 0 w 1298"/>
                <a:gd name="T67" fmla="*/ 0 h 264"/>
                <a:gd name="T68" fmla="*/ 0 w 1298"/>
                <a:gd name="T69" fmla="*/ 0 h 264"/>
                <a:gd name="T70" fmla="*/ 0 w 1298"/>
                <a:gd name="T71" fmla="*/ 0 h 264"/>
                <a:gd name="T72" fmla="*/ 0 w 1298"/>
                <a:gd name="T73" fmla="*/ 0 h 264"/>
                <a:gd name="T74" fmla="*/ 0 w 1298"/>
                <a:gd name="T75" fmla="*/ 0 h 264"/>
                <a:gd name="T76" fmla="*/ 0 w 1298"/>
                <a:gd name="T77" fmla="*/ 0 h 264"/>
                <a:gd name="T78" fmla="*/ 0 w 1298"/>
                <a:gd name="T79" fmla="*/ 0 h 264"/>
                <a:gd name="T80" fmla="*/ 0 w 1298"/>
                <a:gd name="T81" fmla="*/ 0 h 264"/>
                <a:gd name="T82" fmla="*/ 0 w 1298"/>
                <a:gd name="T83" fmla="*/ 0 h 264"/>
                <a:gd name="T84" fmla="*/ 0 w 1298"/>
                <a:gd name="T85" fmla="*/ 0 h 264"/>
                <a:gd name="T86" fmla="*/ 0 w 1298"/>
                <a:gd name="T87" fmla="*/ 0 h 264"/>
                <a:gd name="T88" fmla="*/ 0 w 1298"/>
                <a:gd name="T89" fmla="*/ 0 h 264"/>
                <a:gd name="T90" fmla="*/ 0 w 1298"/>
                <a:gd name="T91" fmla="*/ 0 h 264"/>
                <a:gd name="T92" fmla="*/ 0 w 1298"/>
                <a:gd name="T93" fmla="*/ 0 h 264"/>
                <a:gd name="T94" fmla="*/ 0 w 1298"/>
                <a:gd name="T95" fmla="*/ 0 h 2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64"/>
                <a:gd name="T146" fmla="*/ 1298 w 1298"/>
                <a:gd name="T147" fmla="*/ 264 h 2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64">
                  <a:moveTo>
                    <a:pt x="105" y="0"/>
                  </a:moveTo>
                  <a:lnTo>
                    <a:pt x="137" y="1"/>
                  </a:lnTo>
                  <a:lnTo>
                    <a:pt x="167" y="3"/>
                  </a:lnTo>
                  <a:lnTo>
                    <a:pt x="195" y="4"/>
                  </a:lnTo>
                  <a:lnTo>
                    <a:pt x="221" y="5"/>
                  </a:lnTo>
                  <a:lnTo>
                    <a:pt x="244" y="6"/>
                  </a:lnTo>
                  <a:lnTo>
                    <a:pt x="266" y="7"/>
                  </a:lnTo>
                  <a:lnTo>
                    <a:pt x="288" y="8"/>
                  </a:lnTo>
                  <a:lnTo>
                    <a:pt x="308" y="9"/>
                  </a:lnTo>
                  <a:lnTo>
                    <a:pt x="327" y="10"/>
                  </a:lnTo>
                  <a:lnTo>
                    <a:pt x="346" y="11"/>
                  </a:lnTo>
                  <a:lnTo>
                    <a:pt x="365" y="11"/>
                  </a:lnTo>
                  <a:lnTo>
                    <a:pt x="383" y="12"/>
                  </a:lnTo>
                  <a:lnTo>
                    <a:pt x="402" y="13"/>
                  </a:lnTo>
                  <a:lnTo>
                    <a:pt x="423" y="14"/>
                  </a:lnTo>
                  <a:lnTo>
                    <a:pt x="443" y="15"/>
                  </a:lnTo>
                  <a:lnTo>
                    <a:pt x="465" y="16"/>
                  </a:lnTo>
                  <a:lnTo>
                    <a:pt x="489" y="17"/>
                  </a:lnTo>
                  <a:lnTo>
                    <a:pt x="513" y="19"/>
                  </a:lnTo>
                  <a:lnTo>
                    <a:pt x="541" y="20"/>
                  </a:lnTo>
                  <a:lnTo>
                    <a:pt x="569" y="22"/>
                  </a:lnTo>
                  <a:lnTo>
                    <a:pt x="601" y="23"/>
                  </a:lnTo>
                  <a:lnTo>
                    <a:pt x="635" y="26"/>
                  </a:lnTo>
                  <a:lnTo>
                    <a:pt x="673" y="28"/>
                  </a:lnTo>
                  <a:lnTo>
                    <a:pt x="713" y="30"/>
                  </a:lnTo>
                  <a:lnTo>
                    <a:pt x="757" y="33"/>
                  </a:lnTo>
                  <a:lnTo>
                    <a:pt x="805" y="35"/>
                  </a:lnTo>
                  <a:lnTo>
                    <a:pt x="856" y="38"/>
                  </a:lnTo>
                  <a:lnTo>
                    <a:pt x="913" y="41"/>
                  </a:lnTo>
                  <a:lnTo>
                    <a:pt x="974" y="44"/>
                  </a:lnTo>
                  <a:lnTo>
                    <a:pt x="1039" y="48"/>
                  </a:lnTo>
                  <a:lnTo>
                    <a:pt x="1110" y="52"/>
                  </a:lnTo>
                  <a:lnTo>
                    <a:pt x="1186" y="57"/>
                  </a:lnTo>
                  <a:lnTo>
                    <a:pt x="1214" y="61"/>
                  </a:lnTo>
                  <a:lnTo>
                    <a:pt x="1237" y="68"/>
                  </a:lnTo>
                  <a:lnTo>
                    <a:pt x="1256" y="79"/>
                  </a:lnTo>
                  <a:lnTo>
                    <a:pt x="1271" y="94"/>
                  </a:lnTo>
                  <a:lnTo>
                    <a:pt x="1283" y="110"/>
                  </a:lnTo>
                  <a:lnTo>
                    <a:pt x="1291" y="129"/>
                  </a:lnTo>
                  <a:lnTo>
                    <a:pt x="1296" y="148"/>
                  </a:lnTo>
                  <a:lnTo>
                    <a:pt x="1298" y="167"/>
                  </a:lnTo>
                  <a:lnTo>
                    <a:pt x="1298" y="187"/>
                  </a:lnTo>
                  <a:lnTo>
                    <a:pt x="1293" y="206"/>
                  </a:lnTo>
                  <a:lnTo>
                    <a:pt x="1285" y="223"/>
                  </a:lnTo>
                  <a:lnTo>
                    <a:pt x="1272" y="237"/>
                  </a:lnTo>
                  <a:lnTo>
                    <a:pt x="1257" y="249"/>
                  </a:lnTo>
                  <a:lnTo>
                    <a:pt x="1238" y="257"/>
                  </a:lnTo>
                  <a:lnTo>
                    <a:pt x="1217" y="263"/>
                  </a:lnTo>
                  <a:lnTo>
                    <a:pt x="1191" y="264"/>
                  </a:lnTo>
                  <a:lnTo>
                    <a:pt x="1159" y="262"/>
                  </a:lnTo>
                  <a:lnTo>
                    <a:pt x="1128" y="259"/>
                  </a:lnTo>
                  <a:lnTo>
                    <a:pt x="1101" y="258"/>
                  </a:lnTo>
                  <a:lnTo>
                    <a:pt x="1075" y="256"/>
                  </a:lnTo>
                  <a:lnTo>
                    <a:pt x="1051" y="255"/>
                  </a:lnTo>
                  <a:lnTo>
                    <a:pt x="1029" y="253"/>
                  </a:lnTo>
                  <a:lnTo>
                    <a:pt x="1008" y="252"/>
                  </a:lnTo>
                  <a:lnTo>
                    <a:pt x="988" y="251"/>
                  </a:lnTo>
                  <a:lnTo>
                    <a:pt x="969" y="250"/>
                  </a:lnTo>
                  <a:lnTo>
                    <a:pt x="949" y="249"/>
                  </a:lnTo>
                  <a:lnTo>
                    <a:pt x="930" y="248"/>
                  </a:lnTo>
                  <a:lnTo>
                    <a:pt x="912" y="247"/>
                  </a:lnTo>
                  <a:lnTo>
                    <a:pt x="892" y="245"/>
                  </a:lnTo>
                  <a:lnTo>
                    <a:pt x="872" y="244"/>
                  </a:lnTo>
                  <a:lnTo>
                    <a:pt x="852" y="243"/>
                  </a:lnTo>
                  <a:lnTo>
                    <a:pt x="830" y="242"/>
                  </a:lnTo>
                  <a:lnTo>
                    <a:pt x="807" y="241"/>
                  </a:lnTo>
                  <a:lnTo>
                    <a:pt x="783" y="239"/>
                  </a:lnTo>
                  <a:lnTo>
                    <a:pt x="755" y="238"/>
                  </a:lnTo>
                  <a:lnTo>
                    <a:pt x="726" y="237"/>
                  </a:lnTo>
                  <a:lnTo>
                    <a:pt x="694" y="235"/>
                  </a:lnTo>
                  <a:lnTo>
                    <a:pt x="660" y="233"/>
                  </a:lnTo>
                  <a:lnTo>
                    <a:pt x="622" y="231"/>
                  </a:lnTo>
                  <a:lnTo>
                    <a:pt x="581" y="228"/>
                  </a:lnTo>
                  <a:lnTo>
                    <a:pt x="538" y="226"/>
                  </a:lnTo>
                  <a:lnTo>
                    <a:pt x="490" y="224"/>
                  </a:lnTo>
                  <a:lnTo>
                    <a:pt x="437" y="221"/>
                  </a:lnTo>
                  <a:lnTo>
                    <a:pt x="381" y="218"/>
                  </a:lnTo>
                  <a:lnTo>
                    <a:pt x="320" y="215"/>
                  </a:lnTo>
                  <a:lnTo>
                    <a:pt x="254" y="212"/>
                  </a:lnTo>
                  <a:lnTo>
                    <a:pt x="183" y="209"/>
                  </a:lnTo>
                  <a:lnTo>
                    <a:pt x="107" y="205"/>
                  </a:lnTo>
                  <a:lnTo>
                    <a:pt x="83" y="202"/>
                  </a:lnTo>
                  <a:lnTo>
                    <a:pt x="62" y="194"/>
                  </a:lnTo>
                  <a:lnTo>
                    <a:pt x="45" y="183"/>
                  </a:lnTo>
                  <a:lnTo>
                    <a:pt x="29" y="168"/>
                  </a:lnTo>
                  <a:lnTo>
                    <a:pt x="17" y="151"/>
                  </a:lnTo>
                  <a:lnTo>
                    <a:pt x="8" y="132"/>
                  </a:lnTo>
                  <a:lnTo>
                    <a:pt x="2" y="111"/>
                  </a:lnTo>
                  <a:lnTo>
                    <a:pt x="0" y="91"/>
                  </a:lnTo>
                  <a:lnTo>
                    <a:pt x="2" y="72"/>
                  </a:lnTo>
                  <a:lnTo>
                    <a:pt x="7" y="55"/>
                  </a:lnTo>
                  <a:lnTo>
                    <a:pt x="15" y="39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5"/>
                  </a:lnTo>
                  <a:lnTo>
                    <a:pt x="8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46" name="Freeform 640"/>
            <p:cNvSpPr>
              <a:spLocks/>
            </p:cNvSpPr>
            <p:nvPr/>
          </p:nvSpPr>
          <p:spPr bwMode="auto">
            <a:xfrm>
              <a:off x="4112" y="3078"/>
              <a:ext cx="128" cy="22"/>
            </a:xfrm>
            <a:custGeom>
              <a:avLst/>
              <a:gdLst>
                <a:gd name="T0" fmla="*/ 0 w 1288"/>
                <a:gd name="T1" fmla="*/ 0 h 255"/>
                <a:gd name="T2" fmla="*/ 0 w 1288"/>
                <a:gd name="T3" fmla="*/ 0 h 255"/>
                <a:gd name="T4" fmla="*/ 0 w 1288"/>
                <a:gd name="T5" fmla="*/ 0 h 255"/>
                <a:gd name="T6" fmla="*/ 0 w 1288"/>
                <a:gd name="T7" fmla="*/ 0 h 255"/>
                <a:gd name="T8" fmla="*/ 0 w 1288"/>
                <a:gd name="T9" fmla="*/ 0 h 255"/>
                <a:gd name="T10" fmla="*/ 0 w 1288"/>
                <a:gd name="T11" fmla="*/ 0 h 255"/>
                <a:gd name="T12" fmla="*/ 0 w 1288"/>
                <a:gd name="T13" fmla="*/ 0 h 255"/>
                <a:gd name="T14" fmla="*/ 0 w 1288"/>
                <a:gd name="T15" fmla="*/ 0 h 255"/>
                <a:gd name="T16" fmla="*/ 0 w 1288"/>
                <a:gd name="T17" fmla="*/ 0 h 255"/>
                <a:gd name="T18" fmla="*/ 0 w 1288"/>
                <a:gd name="T19" fmla="*/ 0 h 255"/>
                <a:gd name="T20" fmla="*/ 0 w 1288"/>
                <a:gd name="T21" fmla="*/ 0 h 255"/>
                <a:gd name="T22" fmla="*/ 0 w 1288"/>
                <a:gd name="T23" fmla="*/ 0 h 255"/>
                <a:gd name="T24" fmla="*/ 0 w 1288"/>
                <a:gd name="T25" fmla="*/ 0 h 255"/>
                <a:gd name="T26" fmla="*/ 0 w 1288"/>
                <a:gd name="T27" fmla="*/ 0 h 255"/>
                <a:gd name="T28" fmla="*/ 0 w 1288"/>
                <a:gd name="T29" fmla="*/ 0 h 255"/>
                <a:gd name="T30" fmla="*/ 0 w 1288"/>
                <a:gd name="T31" fmla="*/ 0 h 255"/>
                <a:gd name="T32" fmla="*/ 0 w 1288"/>
                <a:gd name="T33" fmla="*/ 0 h 255"/>
                <a:gd name="T34" fmla="*/ 0 w 1288"/>
                <a:gd name="T35" fmla="*/ 0 h 255"/>
                <a:gd name="T36" fmla="*/ 0 w 1288"/>
                <a:gd name="T37" fmla="*/ 0 h 255"/>
                <a:gd name="T38" fmla="*/ 0 w 1288"/>
                <a:gd name="T39" fmla="*/ 0 h 255"/>
                <a:gd name="T40" fmla="*/ 0 w 1288"/>
                <a:gd name="T41" fmla="*/ 0 h 255"/>
                <a:gd name="T42" fmla="*/ 0 w 1288"/>
                <a:gd name="T43" fmla="*/ 0 h 255"/>
                <a:gd name="T44" fmla="*/ 0 w 1288"/>
                <a:gd name="T45" fmla="*/ 0 h 255"/>
                <a:gd name="T46" fmla="*/ 0 w 1288"/>
                <a:gd name="T47" fmla="*/ 0 h 255"/>
                <a:gd name="T48" fmla="*/ 0 w 1288"/>
                <a:gd name="T49" fmla="*/ 0 h 255"/>
                <a:gd name="T50" fmla="*/ 0 w 1288"/>
                <a:gd name="T51" fmla="*/ 0 h 255"/>
                <a:gd name="T52" fmla="*/ 0 w 1288"/>
                <a:gd name="T53" fmla="*/ 0 h 255"/>
                <a:gd name="T54" fmla="*/ 0 w 1288"/>
                <a:gd name="T55" fmla="*/ 0 h 255"/>
                <a:gd name="T56" fmla="*/ 0 w 1288"/>
                <a:gd name="T57" fmla="*/ 0 h 255"/>
                <a:gd name="T58" fmla="*/ 0 w 1288"/>
                <a:gd name="T59" fmla="*/ 0 h 255"/>
                <a:gd name="T60" fmla="*/ 0 w 1288"/>
                <a:gd name="T61" fmla="*/ 0 h 255"/>
                <a:gd name="T62" fmla="*/ 0 w 1288"/>
                <a:gd name="T63" fmla="*/ 0 h 255"/>
                <a:gd name="T64" fmla="*/ 0 w 1288"/>
                <a:gd name="T65" fmla="*/ 0 h 255"/>
                <a:gd name="T66" fmla="*/ 0 w 1288"/>
                <a:gd name="T67" fmla="*/ 0 h 255"/>
                <a:gd name="T68" fmla="*/ 0 w 1288"/>
                <a:gd name="T69" fmla="*/ 0 h 255"/>
                <a:gd name="T70" fmla="*/ 0 w 1288"/>
                <a:gd name="T71" fmla="*/ 0 h 255"/>
                <a:gd name="T72" fmla="*/ 0 w 1288"/>
                <a:gd name="T73" fmla="*/ 0 h 255"/>
                <a:gd name="T74" fmla="*/ 0 w 1288"/>
                <a:gd name="T75" fmla="*/ 0 h 255"/>
                <a:gd name="T76" fmla="*/ 0 w 1288"/>
                <a:gd name="T77" fmla="*/ 0 h 255"/>
                <a:gd name="T78" fmla="*/ 0 w 1288"/>
                <a:gd name="T79" fmla="*/ 0 h 255"/>
                <a:gd name="T80" fmla="*/ 0 w 1288"/>
                <a:gd name="T81" fmla="*/ 0 h 255"/>
                <a:gd name="T82" fmla="*/ 0 w 1288"/>
                <a:gd name="T83" fmla="*/ 0 h 255"/>
                <a:gd name="T84" fmla="*/ 0 w 1288"/>
                <a:gd name="T85" fmla="*/ 0 h 255"/>
                <a:gd name="T86" fmla="*/ 0 w 1288"/>
                <a:gd name="T87" fmla="*/ 0 h 255"/>
                <a:gd name="T88" fmla="*/ 0 w 1288"/>
                <a:gd name="T89" fmla="*/ 0 h 255"/>
                <a:gd name="T90" fmla="*/ 0 w 1288"/>
                <a:gd name="T91" fmla="*/ 0 h 255"/>
                <a:gd name="T92" fmla="*/ 0 w 1288"/>
                <a:gd name="T93" fmla="*/ 0 h 255"/>
                <a:gd name="T94" fmla="*/ 0 w 1288"/>
                <a:gd name="T95" fmla="*/ 0 h 2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8"/>
                <a:gd name="T145" fmla="*/ 0 h 255"/>
                <a:gd name="T146" fmla="*/ 1288 w 1288"/>
                <a:gd name="T147" fmla="*/ 255 h 2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8" h="255">
                  <a:moveTo>
                    <a:pt x="98" y="0"/>
                  </a:moveTo>
                  <a:lnTo>
                    <a:pt x="130" y="2"/>
                  </a:lnTo>
                  <a:lnTo>
                    <a:pt x="160" y="3"/>
                  </a:lnTo>
                  <a:lnTo>
                    <a:pt x="188" y="5"/>
                  </a:lnTo>
                  <a:lnTo>
                    <a:pt x="214" y="6"/>
                  </a:lnTo>
                  <a:lnTo>
                    <a:pt x="237" y="7"/>
                  </a:lnTo>
                  <a:lnTo>
                    <a:pt x="259" y="8"/>
                  </a:lnTo>
                  <a:lnTo>
                    <a:pt x="281" y="9"/>
                  </a:lnTo>
                  <a:lnTo>
                    <a:pt x="301" y="10"/>
                  </a:lnTo>
                  <a:lnTo>
                    <a:pt x="320" y="11"/>
                  </a:lnTo>
                  <a:lnTo>
                    <a:pt x="340" y="12"/>
                  </a:lnTo>
                  <a:lnTo>
                    <a:pt x="358" y="13"/>
                  </a:lnTo>
                  <a:lnTo>
                    <a:pt x="377" y="14"/>
                  </a:lnTo>
                  <a:lnTo>
                    <a:pt x="396" y="16"/>
                  </a:lnTo>
                  <a:lnTo>
                    <a:pt x="416" y="17"/>
                  </a:lnTo>
                  <a:lnTo>
                    <a:pt x="437" y="18"/>
                  </a:lnTo>
                  <a:lnTo>
                    <a:pt x="459" y="19"/>
                  </a:lnTo>
                  <a:lnTo>
                    <a:pt x="482" y="20"/>
                  </a:lnTo>
                  <a:lnTo>
                    <a:pt x="507" y="22"/>
                  </a:lnTo>
                  <a:lnTo>
                    <a:pt x="535" y="23"/>
                  </a:lnTo>
                  <a:lnTo>
                    <a:pt x="563" y="25"/>
                  </a:lnTo>
                  <a:lnTo>
                    <a:pt x="595" y="26"/>
                  </a:lnTo>
                  <a:lnTo>
                    <a:pt x="629" y="28"/>
                  </a:lnTo>
                  <a:lnTo>
                    <a:pt x="667" y="30"/>
                  </a:lnTo>
                  <a:lnTo>
                    <a:pt x="707" y="32"/>
                  </a:lnTo>
                  <a:lnTo>
                    <a:pt x="751" y="35"/>
                  </a:lnTo>
                  <a:lnTo>
                    <a:pt x="799" y="37"/>
                  </a:lnTo>
                  <a:lnTo>
                    <a:pt x="850" y="40"/>
                  </a:lnTo>
                  <a:lnTo>
                    <a:pt x="906" y="45"/>
                  </a:lnTo>
                  <a:lnTo>
                    <a:pt x="967" y="48"/>
                  </a:lnTo>
                  <a:lnTo>
                    <a:pt x="1033" y="52"/>
                  </a:lnTo>
                  <a:lnTo>
                    <a:pt x="1103" y="56"/>
                  </a:lnTo>
                  <a:lnTo>
                    <a:pt x="1179" y="60"/>
                  </a:lnTo>
                  <a:lnTo>
                    <a:pt x="1207" y="63"/>
                  </a:lnTo>
                  <a:lnTo>
                    <a:pt x="1229" y="70"/>
                  </a:lnTo>
                  <a:lnTo>
                    <a:pt x="1248" y="81"/>
                  </a:lnTo>
                  <a:lnTo>
                    <a:pt x="1262" y="93"/>
                  </a:lnTo>
                  <a:lnTo>
                    <a:pt x="1273" y="109"/>
                  </a:lnTo>
                  <a:lnTo>
                    <a:pt x="1281" y="125"/>
                  </a:lnTo>
                  <a:lnTo>
                    <a:pt x="1285" y="143"/>
                  </a:lnTo>
                  <a:lnTo>
                    <a:pt x="1288" y="160"/>
                  </a:lnTo>
                  <a:lnTo>
                    <a:pt x="1287" y="181"/>
                  </a:lnTo>
                  <a:lnTo>
                    <a:pt x="1282" y="200"/>
                  </a:lnTo>
                  <a:lnTo>
                    <a:pt x="1274" y="216"/>
                  </a:lnTo>
                  <a:lnTo>
                    <a:pt x="1261" y="230"/>
                  </a:lnTo>
                  <a:lnTo>
                    <a:pt x="1246" y="241"/>
                  </a:lnTo>
                  <a:lnTo>
                    <a:pt x="1228" y="249"/>
                  </a:lnTo>
                  <a:lnTo>
                    <a:pt x="1208" y="254"/>
                  </a:lnTo>
                  <a:lnTo>
                    <a:pt x="1184" y="255"/>
                  </a:lnTo>
                  <a:lnTo>
                    <a:pt x="1152" y="253"/>
                  </a:lnTo>
                  <a:lnTo>
                    <a:pt x="1121" y="250"/>
                  </a:lnTo>
                  <a:lnTo>
                    <a:pt x="1094" y="249"/>
                  </a:lnTo>
                  <a:lnTo>
                    <a:pt x="1068" y="247"/>
                  </a:lnTo>
                  <a:lnTo>
                    <a:pt x="1044" y="246"/>
                  </a:lnTo>
                  <a:lnTo>
                    <a:pt x="1022" y="244"/>
                  </a:lnTo>
                  <a:lnTo>
                    <a:pt x="1001" y="243"/>
                  </a:lnTo>
                  <a:lnTo>
                    <a:pt x="981" y="242"/>
                  </a:lnTo>
                  <a:lnTo>
                    <a:pt x="962" y="241"/>
                  </a:lnTo>
                  <a:lnTo>
                    <a:pt x="942" y="240"/>
                  </a:lnTo>
                  <a:lnTo>
                    <a:pt x="923" y="239"/>
                  </a:lnTo>
                  <a:lnTo>
                    <a:pt x="905" y="238"/>
                  </a:lnTo>
                  <a:lnTo>
                    <a:pt x="885" y="236"/>
                  </a:lnTo>
                  <a:lnTo>
                    <a:pt x="865" y="235"/>
                  </a:lnTo>
                  <a:lnTo>
                    <a:pt x="845" y="234"/>
                  </a:lnTo>
                  <a:lnTo>
                    <a:pt x="823" y="233"/>
                  </a:lnTo>
                  <a:lnTo>
                    <a:pt x="800" y="232"/>
                  </a:lnTo>
                  <a:lnTo>
                    <a:pt x="776" y="230"/>
                  </a:lnTo>
                  <a:lnTo>
                    <a:pt x="748" y="229"/>
                  </a:lnTo>
                  <a:lnTo>
                    <a:pt x="719" y="228"/>
                  </a:lnTo>
                  <a:lnTo>
                    <a:pt x="687" y="226"/>
                  </a:lnTo>
                  <a:lnTo>
                    <a:pt x="653" y="224"/>
                  </a:lnTo>
                  <a:lnTo>
                    <a:pt x="615" y="222"/>
                  </a:lnTo>
                  <a:lnTo>
                    <a:pt x="574" y="219"/>
                  </a:lnTo>
                  <a:lnTo>
                    <a:pt x="531" y="217"/>
                  </a:lnTo>
                  <a:lnTo>
                    <a:pt x="483" y="215"/>
                  </a:lnTo>
                  <a:lnTo>
                    <a:pt x="430" y="212"/>
                  </a:lnTo>
                  <a:lnTo>
                    <a:pt x="374" y="209"/>
                  </a:lnTo>
                  <a:lnTo>
                    <a:pt x="313" y="206"/>
                  </a:lnTo>
                  <a:lnTo>
                    <a:pt x="247" y="203"/>
                  </a:lnTo>
                  <a:lnTo>
                    <a:pt x="176" y="200"/>
                  </a:lnTo>
                  <a:lnTo>
                    <a:pt x="100" y="196"/>
                  </a:lnTo>
                  <a:lnTo>
                    <a:pt x="78" y="193"/>
                  </a:lnTo>
                  <a:lnTo>
                    <a:pt x="60" y="185"/>
                  </a:lnTo>
                  <a:lnTo>
                    <a:pt x="43" y="175"/>
                  </a:lnTo>
                  <a:lnTo>
                    <a:pt x="29" y="161"/>
                  </a:lnTo>
                  <a:lnTo>
                    <a:pt x="16" y="146"/>
                  </a:lnTo>
                  <a:lnTo>
                    <a:pt x="7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6" y="53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6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47" name="Freeform 641"/>
            <p:cNvSpPr>
              <a:spLocks/>
            </p:cNvSpPr>
            <p:nvPr/>
          </p:nvSpPr>
          <p:spPr bwMode="auto">
            <a:xfrm>
              <a:off x="4112" y="3079"/>
              <a:ext cx="128" cy="21"/>
            </a:xfrm>
            <a:custGeom>
              <a:avLst/>
              <a:gdLst>
                <a:gd name="T0" fmla="*/ 0 w 1276"/>
                <a:gd name="T1" fmla="*/ 0 h 243"/>
                <a:gd name="T2" fmla="*/ 0 w 1276"/>
                <a:gd name="T3" fmla="*/ 0 h 243"/>
                <a:gd name="T4" fmla="*/ 0 w 1276"/>
                <a:gd name="T5" fmla="*/ 0 h 243"/>
                <a:gd name="T6" fmla="*/ 0 w 1276"/>
                <a:gd name="T7" fmla="*/ 0 h 243"/>
                <a:gd name="T8" fmla="*/ 0 w 1276"/>
                <a:gd name="T9" fmla="*/ 0 h 243"/>
                <a:gd name="T10" fmla="*/ 0 w 1276"/>
                <a:gd name="T11" fmla="*/ 0 h 243"/>
                <a:gd name="T12" fmla="*/ 0 w 1276"/>
                <a:gd name="T13" fmla="*/ 0 h 243"/>
                <a:gd name="T14" fmla="*/ 0 w 1276"/>
                <a:gd name="T15" fmla="*/ 0 h 243"/>
                <a:gd name="T16" fmla="*/ 0 w 1276"/>
                <a:gd name="T17" fmla="*/ 0 h 243"/>
                <a:gd name="T18" fmla="*/ 0 w 1276"/>
                <a:gd name="T19" fmla="*/ 0 h 243"/>
                <a:gd name="T20" fmla="*/ 0 w 1276"/>
                <a:gd name="T21" fmla="*/ 0 h 243"/>
                <a:gd name="T22" fmla="*/ 0 w 1276"/>
                <a:gd name="T23" fmla="*/ 0 h 243"/>
                <a:gd name="T24" fmla="*/ 0 w 1276"/>
                <a:gd name="T25" fmla="*/ 0 h 243"/>
                <a:gd name="T26" fmla="*/ 0 w 1276"/>
                <a:gd name="T27" fmla="*/ 0 h 243"/>
                <a:gd name="T28" fmla="*/ 0 w 1276"/>
                <a:gd name="T29" fmla="*/ 0 h 243"/>
                <a:gd name="T30" fmla="*/ 0 w 1276"/>
                <a:gd name="T31" fmla="*/ 0 h 243"/>
                <a:gd name="T32" fmla="*/ 0 w 1276"/>
                <a:gd name="T33" fmla="*/ 0 h 243"/>
                <a:gd name="T34" fmla="*/ 0 w 1276"/>
                <a:gd name="T35" fmla="*/ 0 h 243"/>
                <a:gd name="T36" fmla="*/ 0 w 1276"/>
                <a:gd name="T37" fmla="*/ 0 h 243"/>
                <a:gd name="T38" fmla="*/ 0 w 1276"/>
                <a:gd name="T39" fmla="*/ 0 h 243"/>
                <a:gd name="T40" fmla="*/ 0 w 1276"/>
                <a:gd name="T41" fmla="*/ 0 h 243"/>
                <a:gd name="T42" fmla="*/ 0 w 1276"/>
                <a:gd name="T43" fmla="*/ 0 h 243"/>
                <a:gd name="T44" fmla="*/ 0 w 1276"/>
                <a:gd name="T45" fmla="*/ 0 h 243"/>
                <a:gd name="T46" fmla="*/ 0 w 1276"/>
                <a:gd name="T47" fmla="*/ 0 h 243"/>
                <a:gd name="T48" fmla="*/ 0 w 1276"/>
                <a:gd name="T49" fmla="*/ 0 h 243"/>
                <a:gd name="T50" fmla="*/ 0 w 1276"/>
                <a:gd name="T51" fmla="*/ 0 h 243"/>
                <a:gd name="T52" fmla="*/ 0 w 1276"/>
                <a:gd name="T53" fmla="*/ 0 h 243"/>
                <a:gd name="T54" fmla="*/ 0 w 1276"/>
                <a:gd name="T55" fmla="*/ 0 h 243"/>
                <a:gd name="T56" fmla="*/ 0 w 1276"/>
                <a:gd name="T57" fmla="*/ 0 h 243"/>
                <a:gd name="T58" fmla="*/ 0 w 1276"/>
                <a:gd name="T59" fmla="*/ 0 h 243"/>
                <a:gd name="T60" fmla="*/ 0 w 1276"/>
                <a:gd name="T61" fmla="*/ 0 h 243"/>
                <a:gd name="T62" fmla="*/ 0 w 1276"/>
                <a:gd name="T63" fmla="*/ 0 h 243"/>
                <a:gd name="T64" fmla="*/ 0 w 1276"/>
                <a:gd name="T65" fmla="*/ 0 h 243"/>
                <a:gd name="T66" fmla="*/ 0 w 1276"/>
                <a:gd name="T67" fmla="*/ 0 h 243"/>
                <a:gd name="T68" fmla="*/ 0 w 1276"/>
                <a:gd name="T69" fmla="*/ 0 h 243"/>
                <a:gd name="T70" fmla="*/ 0 w 1276"/>
                <a:gd name="T71" fmla="*/ 0 h 243"/>
                <a:gd name="T72" fmla="*/ 0 w 1276"/>
                <a:gd name="T73" fmla="*/ 0 h 243"/>
                <a:gd name="T74" fmla="*/ 0 w 1276"/>
                <a:gd name="T75" fmla="*/ 0 h 243"/>
                <a:gd name="T76" fmla="*/ 0 w 1276"/>
                <a:gd name="T77" fmla="*/ 0 h 243"/>
                <a:gd name="T78" fmla="*/ 0 w 1276"/>
                <a:gd name="T79" fmla="*/ 0 h 243"/>
                <a:gd name="T80" fmla="*/ 0 w 1276"/>
                <a:gd name="T81" fmla="*/ 0 h 243"/>
                <a:gd name="T82" fmla="*/ 0 w 1276"/>
                <a:gd name="T83" fmla="*/ 0 h 243"/>
                <a:gd name="T84" fmla="*/ 0 w 1276"/>
                <a:gd name="T85" fmla="*/ 0 h 243"/>
                <a:gd name="T86" fmla="*/ 0 w 1276"/>
                <a:gd name="T87" fmla="*/ 0 h 243"/>
                <a:gd name="T88" fmla="*/ 0 w 1276"/>
                <a:gd name="T89" fmla="*/ 0 h 243"/>
                <a:gd name="T90" fmla="*/ 0 w 1276"/>
                <a:gd name="T91" fmla="*/ 0 h 243"/>
                <a:gd name="T92" fmla="*/ 0 w 1276"/>
                <a:gd name="T93" fmla="*/ 0 h 243"/>
                <a:gd name="T94" fmla="*/ 0 w 1276"/>
                <a:gd name="T95" fmla="*/ 0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6"/>
                <a:gd name="T145" fmla="*/ 0 h 243"/>
                <a:gd name="T146" fmla="*/ 1276 w 127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6" h="243">
                  <a:moveTo>
                    <a:pt x="93" y="0"/>
                  </a:moveTo>
                  <a:lnTo>
                    <a:pt x="125" y="2"/>
                  </a:lnTo>
                  <a:lnTo>
                    <a:pt x="155" y="4"/>
                  </a:lnTo>
                  <a:lnTo>
                    <a:pt x="183" y="5"/>
                  </a:lnTo>
                  <a:lnTo>
                    <a:pt x="209" y="6"/>
                  </a:lnTo>
                  <a:lnTo>
                    <a:pt x="232" y="8"/>
                  </a:lnTo>
                  <a:lnTo>
                    <a:pt x="254" y="9"/>
                  </a:lnTo>
                  <a:lnTo>
                    <a:pt x="276" y="10"/>
                  </a:lnTo>
                  <a:lnTo>
                    <a:pt x="296" y="10"/>
                  </a:lnTo>
                  <a:lnTo>
                    <a:pt x="315" y="11"/>
                  </a:lnTo>
                  <a:lnTo>
                    <a:pt x="335" y="12"/>
                  </a:lnTo>
                  <a:lnTo>
                    <a:pt x="353" y="13"/>
                  </a:lnTo>
                  <a:lnTo>
                    <a:pt x="372" y="14"/>
                  </a:lnTo>
                  <a:lnTo>
                    <a:pt x="391" y="15"/>
                  </a:lnTo>
                  <a:lnTo>
                    <a:pt x="411" y="16"/>
                  </a:lnTo>
                  <a:lnTo>
                    <a:pt x="432" y="17"/>
                  </a:lnTo>
                  <a:lnTo>
                    <a:pt x="454" y="18"/>
                  </a:lnTo>
                  <a:lnTo>
                    <a:pt x="477" y="19"/>
                  </a:lnTo>
                  <a:lnTo>
                    <a:pt x="502" y="20"/>
                  </a:lnTo>
                  <a:lnTo>
                    <a:pt x="530" y="22"/>
                  </a:lnTo>
                  <a:lnTo>
                    <a:pt x="558" y="23"/>
                  </a:lnTo>
                  <a:lnTo>
                    <a:pt x="590" y="25"/>
                  </a:lnTo>
                  <a:lnTo>
                    <a:pt x="624" y="27"/>
                  </a:lnTo>
                  <a:lnTo>
                    <a:pt x="662" y="29"/>
                  </a:lnTo>
                  <a:lnTo>
                    <a:pt x="702" y="31"/>
                  </a:lnTo>
                  <a:lnTo>
                    <a:pt x="746" y="34"/>
                  </a:lnTo>
                  <a:lnTo>
                    <a:pt x="794" y="37"/>
                  </a:lnTo>
                  <a:lnTo>
                    <a:pt x="845" y="39"/>
                  </a:lnTo>
                  <a:lnTo>
                    <a:pt x="901" y="42"/>
                  </a:lnTo>
                  <a:lnTo>
                    <a:pt x="962" y="46"/>
                  </a:lnTo>
                  <a:lnTo>
                    <a:pt x="1028" y="49"/>
                  </a:lnTo>
                  <a:lnTo>
                    <a:pt x="1098" y="53"/>
                  </a:lnTo>
                  <a:lnTo>
                    <a:pt x="1174" y="57"/>
                  </a:lnTo>
                  <a:lnTo>
                    <a:pt x="1202" y="61"/>
                  </a:lnTo>
                  <a:lnTo>
                    <a:pt x="1224" y="69"/>
                  </a:lnTo>
                  <a:lnTo>
                    <a:pt x="1241" y="79"/>
                  </a:lnTo>
                  <a:lnTo>
                    <a:pt x="1254" y="93"/>
                  </a:lnTo>
                  <a:lnTo>
                    <a:pt x="1263" y="107"/>
                  </a:lnTo>
                  <a:lnTo>
                    <a:pt x="1271" y="124"/>
                  </a:lnTo>
                  <a:lnTo>
                    <a:pt x="1274" y="140"/>
                  </a:lnTo>
                  <a:lnTo>
                    <a:pt x="1276" y="157"/>
                  </a:lnTo>
                  <a:lnTo>
                    <a:pt x="1276" y="176"/>
                  </a:lnTo>
                  <a:lnTo>
                    <a:pt x="1273" y="193"/>
                  </a:lnTo>
                  <a:lnTo>
                    <a:pt x="1265" y="208"/>
                  </a:lnTo>
                  <a:lnTo>
                    <a:pt x="1253" y="221"/>
                  </a:lnTo>
                  <a:lnTo>
                    <a:pt x="1239" y="231"/>
                  </a:lnTo>
                  <a:lnTo>
                    <a:pt x="1222" y="238"/>
                  </a:lnTo>
                  <a:lnTo>
                    <a:pt x="1202" y="242"/>
                  </a:lnTo>
                  <a:lnTo>
                    <a:pt x="1179" y="243"/>
                  </a:lnTo>
                  <a:lnTo>
                    <a:pt x="1147" y="241"/>
                  </a:lnTo>
                  <a:lnTo>
                    <a:pt x="1116" y="238"/>
                  </a:lnTo>
                  <a:lnTo>
                    <a:pt x="1089" y="237"/>
                  </a:lnTo>
                  <a:lnTo>
                    <a:pt x="1063" y="235"/>
                  </a:lnTo>
                  <a:lnTo>
                    <a:pt x="1039" y="234"/>
                  </a:lnTo>
                  <a:lnTo>
                    <a:pt x="1017" y="232"/>
                  </a:lnTo>
                  <a:lnTo>
                    <a:pt x="996" y="231"/>
                  </a:lnTo>
                  <a:lnTo>
                    <a:pt x="976" y="230"/>
                  </a:lnTo>
                  <a:lnTo>
                    <a:pt x="957" y="229"/>
                  </a:lnTo>
                  <a:lnTo>
                    <a:pt x="937" y="228"/>
                  </a:lnTo>
                  <a:lnTo>
                    <a:pt x="918" y="227"/>
                  </a:lnTo>
                  <a:lnTo>
                    <a:pt x="900" y="226"/>
                  </a:lnTo>
                  <a:lnTo>
                    <a:pt x="880" y="224"/>
                  </a:lnTo>
                  <a:lnTo>
                    <a:pt x="860" y="223"/>
                  </a:lnTo>
                  <a:lnTo>
                    <a:pt x="840" y="222"/>
                  </a:lnTo>
                  <a:lnTo>
                    <a:pt x="818" y="221"/>
                  </a:lnTo>
                  <a:lnTo>
                    <a:pt x="795" y="220"/>
                  </a:lnTo>
                  <a:lnTo>
                    <a:pt x="771" y="218"/>
                  </a:lnTo>
                  <a:lnTo>
                    <a:pt x="743" y="217"/>
                  </a:lnTo>
                  <a:lnTo>
                    <a:pt x="714" y="216"/>
                  </a:lnTo>
                  <a:lnTo>
                    <a:pt x="682" y="214"/>
                  </a:lnTo>
                  <a:lnTo>
                    <a:pt x="648" y="212"/>
                  </a:lnTo>
                  <a:lnTo>
                    <a:pt x="610" y="210"/>
                  </a:lnTo>
                  <a:lnTo>
                    <a:pt x="569" y="207"/>
                  </a:lnTo>
                  <a:lnTo>
                    <a:pt x="526" y="205"/>
                  </a:lnTo>
                  <a:lnTo>
                    <a:pt x="478" y="203"/>
                  </a:lnTo>
                  <a:lnTo>
                    <a:pt x="425" y="200"/>
                  </a:lnTo>
                  <a:lnTo>
                    <a:pt x="369" y="197"/>
                  </a:lnTo>
                  <a:lnTo>
                    <a:pt x="308" y="194"/>
                  </a:lnTo>
                  <a:lnTo>
                    <a:pt x="242" y="191"/>
                  </a:lnTo>
                  <a:lnTo>
                    <a:pt x="171" y="188"/>
                  </a:lnTo>
                  <a:lnTo>
                    <a:pt x="95" y="184"/>
                  </a:lnTo>
                  <a:lnTo>
                    <a:pt x="75" y="181"/>
                  </a:lnTo>
                  <a:lnTo>
                    <a:pt x="57" y="174"/>
                  </a:lnTo>
                  <a:lnTo>
                    <a:pt x="42" y="165"/>
                  </a:lnTo>
                  <a:lnTo>
                    <a:pt x="28" y="153"/>
                  </a:lnTo>
                  <a:lnTo>
                    <a:pt x="16" y="137"/>
                  </a:lnTo>
                  <a:lnTo>
                    <a:pt x="8" y="120"/>
                  </a:lnTo>
                  <a:lnTo>
                    <a:pt x="2" y="101"/>
                  </a:lnTo>
                  <a:lnTo>
                    <a:pt x="0" y="80"/>
                  </a:lnTo>
                  <a:lnTo>
                    <a:pt x="2" y="64"/>
                  </a:lnTo>
                  <a:lnTo>
                    <a:pt x="6" y="49"/>
                  </a:lnTo>
                  <a:lnTo>
                    <a:pt x="14" y="35"/>
                  </a:lnTo>
                  <a:lnTo>
                    <a:pt x="26" y="23"/>
                  </a:lnTo>
                  <a:lnTo>
                    <a:pt x="39" y="13"/>
                  </a:lnTo>
                  <a:lnTo>
                    <a:pt x="55" y="6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48" name="Freeform 642"/>
            <p:cNvSpPr>
              <a:spLocks/>
            </p:cNvSpPr>
            <p:nvPr/>
          </p:nvSpPr>
          <p:spPr bwMode="auto">
            <a:xfrm>
              <a:off x="4113" y="3080"/>
              <a:ext cx="126" cy="20"/>
            </a:xfrm>
            <a:custGeom>
              <a:avLst/>
              <a:gdLst>
                <a:gd name="T0" fmla="*/ 0 w 1267"/>
                <a:gd name="T1" fmla="*/ 0 h 232"/>
                <a:gd name="T2" fmla="*/ 0 w 1267"/>
                <a:gd name="T3" fmla="*/ 0 h 232"/>
                <a:gd name="T4" fmla="*/ 0 w 1267"/>
                <a:gd name="T5" fmla="*/ 0 h 232"/>
                <a:gd name="T6" fmla="*/ 0 w 1267"/>
                <a:gd name="T7" fmla="*/ 0 h 232"/>
                <a:gd name="T8" fmla="*/ 0 w 1267"/>
                <a:gd name="T9" fmla="*/ 0 h 232"/>
                <a:gd name="T10" fmla="*/ 0 w 1267"/>
                <a:gd name="T11" fmla="*/ 0 h 232"/>
                <a:gd name="T12" fmla="*/ 0 w 1267"/>
                <a:gd name="T13" fmla="*/ 0 h 232"/>
                <a:gd name="T14" fmla="*/ 0 w 1267"/>
                <a:gd name="T15" fmla="*/ 0 h 232"/>
                <a:gd name="T16" fmla="*/ 0 w 1267"/>
                <a:gd name="T17" fmla="*/ 0 h 232"/>
                <a:gd name="T18" fmla="*/ 0 w 1267"/>
                <a:gd name="T19" fmla="*/ 0 h 232"/>
                <a:gd name="T20" fmla="*/ 0 w 1267"/>
                <a:gd name="T21" fmla="*/ 0 h 232"/>
                <a:gd name="T22" fmla="*/ 0 w 1267"/>
                <a:gd name="T23" fmla="*/ 0 h 232"/>
                <a:gd name="T24" fmla="*/ 0 w 1267"/>
                <a:gd name="T25" fmla="*/ 0 h 232"/>
                <a:gd name="T26" fmla="*/ 0 w 1267"/>
                <a:gd name="T27" fmla="*/ 0 h 232"/>
                <a:gd name="T28" fmla="*/ 0 w 1267"/>
                <a:gd name="T29" fmla="*/ 0 h 232"/>
                <a:gd name="T30" fmla="*/ 0 w 1267"/>
                <a:gd name="T31" fmla="*/ 0 h 232"/>
                <a:gd name="T32" fmla="*/ 0 w 1267"/>
                <a:gd name="T33" fmla="*/ 0 h 232"/>
                <a:gd name="T34" fmla="*/ 0 w 1267"/>
                <a:gd name="T35" fmla="*/ 0 h 232"/>
                <a:gd name="T36" fmla="*/ 0 w 1267"/>
                <a:gd name="T37" fmla="*/ 0 h 232"/>
                <a:gd name="T38" fmla="*/ 0 w 1267"/>
                <a:gd name="T39" fmla="*/ 0 h 232"/>
                <a:gd name="T40" fmla="*/ 0 w 1267"/>
                <a:gd name="T41" fmla="*/ 0 h 232"/>
                <a:gd name="T42" fmla="*/ 0 w 1267"/>
                <a:gd name="T43" fmla="*/ 0 h 232"/>
                <a:gd name="T44" fmla="*/ 0 w 1267"/>
                <a:gd name="T45" fmla="*/ 0 h 232"/>
                <a:gd name="T46" fmla="*/ 0 w 1267"/>
                <a:gd name="T47" fmla="*/ 0 h 232"/>
                <a:gd name="T48" fmla="*/ 0 w 1267"/>
                <a:gd name="T49" fmla="*/ 0 h 232"/>
                <a:gd name="T50" fmla="*/ 0 w 1267"/>
                <a:gd name="T51" fmla="*/ 0 h 232"/>
                <a:gd name="T52" fmla="*/ 0 w 1267"/>
                <a:gd name="T53" fmla="*/ 0 h 232"/>
                <a:gd name="T54" fmla="*/ 0 w 1267"/>
                <a:gd name="T55" fmla="*/ 0 h 232"/>
                <a:gd name="T56" fmla="*/ 0 w 1267"/>
                <a:gd name="T57" fmla="*/ 0 h 232"/>
                <a:gd name="T58" fmla="*/ 0 w 1267"/>
                <a:gd name="T59" fmla="*/ 0 h 232"/>
                <a:gd name="T60" fmla="*/ 0 w 1267"/>
                <a:gd name="T61" fmla="*/ 0 h 232"/>
                <a:gd name="T62" fmla="*/ 0 w 1267"/>
                <a:gd name="T63" fmla="*/ 0 h 232"/>
                <a:gd name="T64" fmla="*/ 0 w 1267"/>
                <a:gd name="T65" fmla="*/ 0 h 232"/>
                <a:gd name="T66" fmla="*/ 0 w 1267"/>
                <a:gd name="T67" fmla="*/ 0 h 232"/>
                <a:gd name="T68" fmla="*/ 0 w 1267"/>
                <a:gd name="T69" fmla="*/ 0 h 232"/>
                <a:gd name="T70" fmla="*/ 0 w 1267"/>
                <a:gd name="T71" fmla="*/ 0 h 232"/>
                <a:gd name="T72" fmla="*/ 0 w 1267"/>
                <a:gd name="T73" fmla="*/ 0 h 232"/>
                <a:gd name="T74" fmla="*/ 0 w 1267"/>
                <a:gd name="T75" fmla="*/ 0 h 232"/>
                <a:gd name="T76" fmla="*/ 0 w 1267"/>
                <a:gd name="T77" fmla="*/ 0 h 232"/>
                <a:gd name="T78" fmla="*/ 0 w 1267"/>
                <a:gd name="T79" fmla="*/ 0 h 232"/>
                <a:gd name="T80" fmla="*/ 0 w 1267"/>
                <a:gd name="T81" fmla="*/ 0 h 232"/>
                <a:gd name="T82" fmla="*/ 0 w 1267"/>
                <a:gd name="T83" fmla="*/ 0 h 232"/>
                <a:gd name="T84" fmla="*/ 0 w 1267"/>
                <a:gd name="T85" fmla="*/ 0 h 232"/>
                <a:gd name="T86" fmla="*/ 0 w 1267"/>
                <a:gd name="T87" fmla="*/ 0 h 232"/>
                <a:gd name="T88" fmla="*/ 0 w 1267"/>
                <a:gd name="T89" fmla="*/ 0 h 232"/>
                <a:gd name="T90" fmla="*/ 0 w 1267"/>
                <a:gd name="T91" fmla="*/ 0 h 232"/>
                <a:gd name="T92" fmla="*/ 0 w 1267"/>
                <a:gd name="T93" fmla="*/ 0 h 232"/>
                <a:gd name="T94" fmla="*/ 0 w 1267"/>
                <a:gd name="T95" fmla="*/ 0 h 2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32"/>
                <a:gd name="T146" fmla="*/ 1267 w 1267"/>
                <a:gd name="T147" fmla="*/ 232 h 2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32">
                  <a:moveTo>
                    <a:pt x="86" y="0"/>
                  </a:moveTo>
                  <a:lnTo>
                    <a:pt x="118" y="2"/>
                  </a:lnTo>
                  <a:lnTo>
                    <a:pt x="148" y="3"/>
                  </a:lnTo>
                  <a:lnTo>
                    <a:pt x="176" y="5"/>
                  </a:lnTo>
                  <a:lnTo>
                    <a:pt x="202" y="6"/>
                  </a:lnTo>
                  <a:lnTo>
                    <a:pt x="225" y="7"/>
                  </a:lnTo>
                  <a:lnTo>
                    <a:pt x="247" y="8"/>
                  </a:lnTo>
                  <a:lnTo>
                    <a:pt x="269" y="10"/>
                  </a:lnTo>
                  <a:lnTo>
                    <a:pt x="289" y="11"/>
                  </a:lnTo>
                  <a:lnTo>
                    <a:pt x="308" y="12"/>
                  </a:lnTo>
                  <a:lnTo>
                    <a:pt x="328" y="13"/>
                  </a:lnTo>
                  <a:lnTo>
                    <a:pt x="346" y="14"/>
                  </a:lnTo>
                  <a:lnTo>
                    <a:pt x="365" y="15"/>
                  </a:lnTo>
                  <a:lnTo>
                    <a:pt x="384" y="16"/>
                  </a:lnTo>
                  <a:lnTo>
                    <a:pt x="405" y="17"/>
                  </a:lnTo>
                  <a:lnTo>
                    <a:pt x="425" y="18"/>
                  </a:lnTo>
                  <a:lnTo>
                    <a:pt x="447" y="19"/>
                  </a:lnTo>
                  <a:lnTo>
                    <a:pt x="471" y="20"/>
                  </a:lnTo>
                  <a:lnTo>
                    <a:pt x="495" y="22"/>
                  </a:lnTo>
                  <a:lnTo>
                    <a:pt x="523" y="24"/>
                  </a:lnTo>
                  <a:lnTo>
                    <a:pt x="552" y="25"/>
                  </a:lnTo>
                  <a:lnTo>
                    <a:pt x="584" y="27"/>
                  </a:lnTo>
                  <a:lnTo>
                    <a:pt x="618" y="29"/>
                  </a:lnTo>
                  <a:lnTo>
                    <a:pt x="655" y="31"/>
                  </a:lnTo>
                  <a:lnTo>
                    <a:pt x="695" y="33"/>
                  </a:lnTo>
                  <a:lnTo>
                    <a:pt x="740" y="35"/>
                  </a:lnTo>
                  <a:lnTo>
                    <a:pt x="788" y="38"/>
                  </a:lnTo>
                  <a:lnTo>
                    <a:pt x="839" y="40"/>
                  </a:lnTo>
                  <a:lnTo>
                    <a:pt x="896" y="43"/>
                  </a:lnTo>
                  <a:lnTo>
                    <a:pt x="957" y="47"/>
                  </a:lnTo>
                  <a:lnTo>
                    <a:pt x="1022" y="50"/>
                  </a:lnTo>
                  <a:lnTo>
                    <a:pt x="1093" y="55"/>
                  </a:lnTo>
                  <a:lnTo>
                    <a:pt x="1169" y="59"/>
                  </a:lnTo>
                  <a:lnTo>
                    <a:pt x="1196" y="62"/>
                  </a:lnTo>
                  <a:lnTo>
                    <a:pt x="1217" y="68"/>
                  </a:lnTo>
                  <a:lnTo>
                    <a:pt x="1233" y="77"/>
                  </a:lnTo>
                  <a:lnTo>
                    <a:pt x="1245" y="90"/>
                  </a:lnTo>
                  <a:lnTo>
                    <a:pt x="1254" y="103"/>
                  </a:lnTo>
                  <a:lnTo>
                    <a:pt x="1261" y="119"/>
                  </a:lnTo>
                  <a:lnTo>
                    <a:pt x="1265" y="134"/>
                  </a:lnTo>
                  <a:lnTo>
                    <a:pt x="1267" y="150"/>
                  </a:lnTo>
                  <a:lnTo>
                    <a:pt x="1267" y="170"/>
                  </a:lnTo>
                  <a:lnTo>
                    <a:pt x="1263" y="187"/>
                  </a:lnTo>
                  <a:lnTo>
                    <a:pt x="1255" y="202"/>
                  </a:lnTo>
                  <a:lnTo>
                    <a:pt x="1244" y="213"/>
                  </a:lnTo>
                  <a:lnTo>
                    <a:pt x="1229" y="222"/>
                  </a:lnTo>
                  <a:lnTo>
                    <a:pt x="1213" y="229"/>
                  </a:lnTo>
                  <a:lnTo>
                    <a:pt x="1193" y="232"/>
                  </a:lnTo>
                  <a:lnTo>
                    <a:pt x="1172" y="232"/>
                  </a:lnTo>
                  <a:lnTo>
                    <a:pt x="1140" y="230"/>
                  </a:lnTo>
                  <a:lnTo>
                    <a:pt x="1109" y="227"/>
                  </a:lnTo>
                  <a:lnTo>
                    <a:pt x="1082" y="226"/>
                  </a:lnTo>
                  <a:lnTo>
                    <a:pt x="1056" y="224"/>
                  </a:lnTo>
                  <a:lnTo>
                    <a:pt x="1032" y="223"/>
                  </a:lnTo>
                  <a:lnTo>
                    <a:pt x="1010" y="221"/>
                  </a:lnTo>
                  <a:lnTo>
                    <a:pt x="989" y="220"/>
                  </a:lnTo>
                  <a:lnTo>
                    <a:pt x="969" y="219"/>
                  </a:lnTo>
                  <a:lnTo>
                    <a:pt x="950" y="218"/>
                  </a:lnTo>
                  <a:lnTo>
                    <a:pt x="930" y="217"/>
                  </a:lnTo>
                  <a:lnTo>
                    <a:pt x="911" y="216"/>
                  </a:lnTo>
                  <a:lnTo>
                    <a:pt x="893" y="215"/>
                  </a:lnTo>
                  <a:lnTo>
                    <a:pt x="873" y="213"/>
                  </a:lnTo>
                  <a:lnTo>
                    <a:pt x="853" y="212"/>
                  </a:lnTo>
                  <a:lnTo>
                    <a:pt x="833" y="211"/>
                  </a:lnTo>
                  <a:lnTo>
                    <a:pt x="811" y="210"/>
                  </a:lnTo>
                  <a:lnTo>
                    <a:pt x="788" y="209"/>
                  </a:lnTo>
                  <a:lnTo>
                    <a:pt x="764" y="207"/>
                  </a:lnTo>
                  <a:lnTo>
                    <a:pt x="736" y="206"/>
                  </a:lnTo>
                  <a:lnTo>
                    <a:pt x="707" y="205"/>
                  </a:lnTo>
                  <a:lnTo>
                    <a:pt x="675" y="203"/>
                  </a:lnTo>
                  <a:lnTo>
                    <a:pt x="641" y="201"/>
                  </a:lnTo>
                  <a:lnTo>
                    <a:pt x="603" y="199"/>
                  </a:lnTo>
                  <a:lnTo>
                    <a:pt x="562" y="196"/>
                  </a:lnTo>
                  <a:lnTo>
                    <a:pt x="519" y="194"/>
                  </a:lnTo>
                  <a:lnTo>
                    <a:pt x="471" y="192"/>
                  </a:lnTo>
                  <a:lnTo>
                    <a:pt x="418" y="189"/>
                  </a:lnTo>
                  <a:lnTo>
                    <a:pt x="362" y="186"/>
                  </a:lnTo>
                  <a:lnTo>
                    <a:pt x="301" y="183"/>
                  </a:lnTo>
                  <a:lnTo>
                    <a:pt x="235" y="180"/>
                  </a:lnTo>
                  <a:lnTo>
                    <a:pt x="164" y="177"/>
                  </a:lnTo>
                  <a:lnTo>
                    <a:pt x="88" y="173"/>
                  </a:lnTo>
                  <a:lnTo>
                    <a:pt x="70" y="170"/>
                  </a:lnTo>
                  <a:lnTo>
                    <a:pt x="55" y="164"/>
                  </a:lnTo>
                  <a:lnTo>
                    <a:pt x="40" y="155"/>
                  </a:lnTo>
                  <a:lnTo>
                    <a:pt x="27" y="143"/>
                  </a:lnTo>
                  <a:lnTo>
                    <a:pt x="16" y="128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71"/>
                  </a:lnTo>
                  <a:lnTo>
                    <a:pt x="1" y="56"/>
                  </a:lnTo>
                  <a:lnTo>
                    <a:pt x="6" y="41"/>
                  </a:lnTo>
                  <a:lnTo>
                    <a:pt x="13" y="29"/>
                  </a:lnTo>
                  <a:lnTo>
                    <a:pt x="24" y="18"/>
                  </a:lnTo>
                  <a:lnTo>
                    <a:pt x="37" y="10"/>
                  </a:lnTo>
                  <a:lnTo>
                    <a:pt x="51" y="4"/>
                  </a:lnTo>
                  <a:lnTo>
                    <a:pt x="6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49" name="Freeform 643"/>
            <p:cNvSpPr>
              <a:spLocks/>
            </p:cNvSpPr>
            <p:nvPr/>
          </p:nvSpPr>
          <p:spPr bwMode="auto">
            <a:xfrm>
              <a:off x="4113" y="3081"/>
              <a:ext cx="126" cy="19"/>
            </a:xfrm>
            <a:custGeom>
              <a:avLst/>
              <a:gdLst>
                <a:gd name="T0" fmla="*/ 0 w 1258"/>
                <a:gd name="T1" fmla="*/ 0 h 220"/>
                <a:gd name="T2" fmla="*/ 0 w 1258"/>
                <a:gd name="T3" fmla="*/ 0 h 220"/>
                <a:gd name="T4" fmla="*/ 0 w 1258"/>
                <a:gd name="T5" fmla="*/ 0 h 220"/>
                <a:gd name="T6" fmla="*/ 0 w 1258"/>
                <a:gd name="T7" fmla="*/ 0 h 220"/>
                <a:gd name="T8" fmla="*/ 0 w 1258"/>
                <a:gd name="T9" fmla="*/ 0 h 220"/>
                <a:gd name="T10" fmla="*/ 0 w 1258"/>
                <a:gd name="T11" fmla="*/ 0 h 220"/>
                <a:gd name="T12" fmla="*/ 0 w 1258"/>
                <a:gd name="T13" fmla="*/ 0 h 220"/>
                <a:gd name="T14" fmla="*/ 0 w 1258"/>
                <a:gd name="T15" fmla="*/ 0 h 220"/>
                <a:gd name="T16" fmla="*/ 0 w 1258"/>
                <a:gd name="T17" fmla="*/ 0 h 220"/>
                <a:gd name="T18" fmla="*/ 0 w 1258"/>
                <a:gd name="T19" fmla="*/ 0 h 220"/>
                <a:gd name="T20" fmla="*/ 0 w 1258"/>
                <a:gd name="T21" fmla="*/ 0 h 220"/>
                <a:gd name="T22" fmla="*/ 0 w 1258"/>
                <a:gd name="T23" fmla="*/ 0 h 220"/>
                <a:gd name="T24" fmla="*/ 0 w 1258"/>
                <a:gd name="T25" fmla="*/ 0 h 220"/>
                <a:gd name="T26" fmla="*/ 0 w 1258"/>
                <a:gd name="T27" fmla="*/ 0 h 220"/>
                <a:gd name="T28" fmla="*/ 0 w 1258"/>
                <a:gd name="T29" fmla="*/ 0 h 220"/>
                <a:gd name="T30" fmla="*/ 0 w 1258"/>
                <a:gd name="T31" fmla="*/ 0 h 220"/>
                <a:gd name="T32" fmla="*/ 0 w 1258"/>
                <a:gd name="T33" fmla="*/ 0 h 220"/>
                <a:gd name="T34" fmla="*/ 0 w 1258"/>
                <a:gd name="T35" fmla="*/ 0 h 220"/>
                <a:gd name="T36" fmla="*/ 0 w 1258"/>
                <a:gd name="T37" fmla="*/ 0 h 220"/>
                <a:gd name="T38" fmla="*/ 0 w 1258"/>
                <a:gd name="T39" fmla="*/ 0 h 220"/>
                <a:gd name="T40" fmla="*/ 0 w 1258"/>
                <a:gd name="T41" fmla="*/ 0 h 220"/>
                <a:gd name="T42" fmla="*/ 0 w 1258"/>
                <a:gd name="T43" fmla="*/ 0 h 220"/>
                <a:gd name="T44" fmla="*/ 0 w 1258"/>
                <a:gd name="T45" fmla="*/ 0 h 220"/>
                <a:gd name="T46" fmla="*/ 0 w 1258"/>
                <a:gd name="T47" fmla="*/ 0 h 220"/>
                <a:gd name="T48" fmla="*/ 0 w 1258"/>
                <a:gd name="T49" fmla="*/ 0 h 220"/>
                <a:gd name="T50" fmla="*/ 0 w 1258"/>
                <a:gd name="T51" fmla="*/ 0 h 220"/>
                <a:gd name="T52" fmla="*/ 0 w 1258"/>
                <a:gd name="T53" fmla="*/ 0 h 220"/>
                <a:gd name="T54" fmla="*/ 0 w 1258"/>
                <a:gd name="T55" fmla="*/ 0 h 220"/>
                <a:gd name="T56" fmla="*/ 0 w 1258"/>
                <a:gd name="T57" fmla="*/ 0 h 220"/>
                <a:gd name="T58" fmla="*/ 0 w 1258"/>
                <a:gd name="T59" fmla="*/ 0 h 220"/>
                <a:gd name="T60" fmla="*/ 0 w 1258"/>
                <a:gd name="T61" fmla="*/ 0 h 220"/>
                <a:gd name="T62" fmla="*/ 0 w 1258"/>
                <a:gd name="T63" fmla="*/ 0 h 220"/>
                <a:gd name="T64" fmla="*/ 0 w 1258"/>
                <a:gd name="T65" fmla="*/ 0 h 220"/>
                <a:gd name="T66" fmla="*/ 0 w 1258"/>
                <a:gd name="T67" fmla="*/ 0 h 220"/>
                <a:gd name="T68" fmla="*/ 0 w 1258"/>
                <a:gd name="T69" fmla="*/ 0 h 2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8"/>
                <a:gd name="T106" fmla="*/ 0 h 220"/>
                <a:gd name="T107" fmla="*/ 1258 w 1258"/>
                <a:gd name="T108" fmla="*/ 220 h 2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8" h="220">
                  <a:moveTo>
                    <a:pt x="81" y="0"/>
                  </a:moveTo>
                  <a:lnTo>
                    <a:pt x="1164" y="57"/>
                  </a:lnTo>
                  <a:lnTo>
                    <a:pt x="1191" y="60"/>
                  </a:lnTo>
                  <a:lnTo>
                    <a:pt x="1211" y="66"/>
                  </a:lnTo>
                  <a:lnTo>
                    <a:pt x="1226" y="76"/>
                  </a:lnTo>
                  <a:lnTo>
                    <a:pt x="1238" y="87"/>
                  </a:lnTo>
                  <a:lnTo>
                    <a:pt x="1245" y="100"/>
                  </a:lnTo>
                  <a:lnTo>
                    <a:pt x="1251" y="114"/>
                  </a:lnTo>
                  <a:lnTo>
                    <a:pt x="1255" y="129"/>
                  </a:lnTo>
                  <a:lnTo>
                    <a:pt x="1257" y="143"/>
                  </a:lnTo>
                  <a:lnTo>
                    <a:pt x="1258" y="163"/>
                  </a:lnTo>
                  <a:lnTo>
                    <a:pt x="1255" y="179"/>
                  </a:lnTo>
                  <a:lnTo>
                    <a:pt x="1246" y="193"/>
                  </a:lnTo>
                  <a:lnTo>
                    <a:pt x="1235" y="204"/>
                  </a:lnTo>
                  <a:lnTo>
                    <a:pt x="1221" y="211"/>
                  </a:lnTo>
                  <a:lnTo>
                    <a:pt x="1205" y="217"/>
                  </a:lnTo>
                  <a:lnTo>
                    <a:pt x="1186" y="220"/>
                  </a:lnTo>
                  <a:lnTo>
                    <a:pt x="1167" y="220"/>
                  </a:lnTo>
                  <a:lnTo>
                    <a:pt x="83" y="161"/>
                  </a:lnTo>
                  <a:lnTo>
                    <a:pt x="68" y="159"/>
                  </a:lnTo>
                  <a:lnTo>
                    <a:pt x="54" y="152"/>
                  </a:lnTo>
                  <a:lnTo>
                    <a:pt x="40" y="143"/>
                  </a:lnTo>
                  <a:lnTo>
                    <a:pt x="28" y="132"/>
                  </a:lnTo>
                  <a:lnTo>
                    <a:pt x="17" y="117"/>
                  </a:lnTo>
                  <a:lnTo>
                    <a:pt x="8" y="101"/>
                  </a:lnTo>
                  <a:lnTo>
                    <a:pt x="2" y="82"/>
                  </a:lnTo>
                  <a:lnTo>
                    <a:pt x="0" y="61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5" y="25"/>
                  </a:lnTo>
                  <a:lnTo>
                    <a:pt x="24" y="16"/>
                  </a:lnTo>
                  <a:lnTo>
                    <a:pt x="36" y="8"/>
                  </a:lnTo>
                  <a:lnTo>
                    <a:pt x="50" y="3"/>
                  </a:lnTo>
                  <a:lnTo>
                    <a:pt x="64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50" name="Freeform 644"/>
            <p:cNvSpPr>
              <a:spLocks/>
            </p:cNvSpPr>
            <p:nvPr/>
          </p:nvSpPr>
          <p:spPr bwMode="auto">
            <a:xfrm>
              <a:off x="4114" y="3079"/>
              <a:ext cx="38" cy="15"/>
            </a:xfrm>
            <a:custGeom>
              <a:avLst/>
              <a:gdLst>
                <a:gd name="T0" fmla="*/ 0 w 377"/>
                <a:gd name="T1" fmla="*/ 0 h 180"/>
                <a:gd name="T2" fmla="*/ 0 w 377"/>
                <a:gd name="T3" fmla="*/ 0 h 180"/>
                <a:gd name="T4" fmla="*/ 0 w 377"/>
                <a:gd name="T5" fmla="*/ 0 h 180"/>
                <a:gd name="T6" fmla="*/ 0 w 377"/>
                <a:gd name="T7" fmla="*/ 0 h 180"/>
                <a:gd name="T8" fmla="*/ 0 w 377"/>
                <a:gd name="T9" fmla="*/ 0 h 180"/>
                <a:gd name="T10" fmla="*/ 0 w 377"/>
                <a:gd name="T11" fmla="*/ 0 h 180"/>
                <a:gd name="T12" fmla="*/ 0 w 377"/>
                <a:gd name="T13" fmla="*/ 0 h 180"/>
                <a:gd name="T14" fmla="*/ 0 w 377"/>
                <a:gd name="T15" fmla="*/ 0 h 180"/>
                <a:gd name="T16" fmla="*/ 0 w 377"/>
                <a:gd name="T17" fmla="*/ 0 h 180"/>
                <a:gd name="T18" fmla="*/ 0 w 377"/>
                <a:gd name="T19" fmla="*/ 0 h 180"/>
                <a:gd name="T20" fmla="*/ 0 w 377"/>
                <a:gd name="T21" fmla="*/ 0 h 180"/>
                <a:gd name="T22" fmla="*/ 0 w 377"/>
                <a:gd name="T23" fmla="*/ 0 h 180"/>
                <a:gd name="T24" fmla="*/ 0 w 377"/>
                <a:gd name="T25" fmla="*/ 0 h 180"/>
                <a:gd name="T26" fmla="*/ 0 w 377"/>
                <a:gd name="T27" fmla="*/ 0 h 180"/>
                <a:gd name="T28" fmla="*/ 0 w 377"/>
                <a:gd name="T29" fmla="*/ 0 h 180"/>
                <a:gd name="T30" fmla="*/ 0 w 377"/>
                <a:gd name="T31" fmla="*/ 0 h 180"/>
                <a:gd name="T32" fmla="*/ 0 w 377"/>
                <a:gd name="T33" fmla="*/ 0 h 180"/>
                <a:gd name="T34" fmla="*/ 0 w 377"/>
                <a:gd name="T35" fmla="*/ 0 h 180"/>
                <a:gd name="T36" fmla="*/ 0 w 377"/>
                <a:gd name="T37" fmla="*/ 0 h 180"/>
                <a:gd name="T38" fmla="*/ 0 w 377"/>
                <a:gd name="T39" fmla="*/ 0 h 180"/>
                <a:gd name="T40" fmla="*/ 0 w 377"/>
                <a:gd name="T41" fmla="*/ 0 h 180"/>
                <a:gd name="T42" fmla="*/ 0 w 377"/>
                <a:gd name="T43" fmla="*/ 0 h 180"/>
                <a:gd name="T44" fmla="*/ 0 w 377"/>
                <a:gd name="T45" fmla="*/ 0 h 180"/>
                <a:gd name="T46" fmla="*/ 0 w 377"/>
                <a:gd name="T47" fmla="*/ 0 h 180"/>
                <a:gd name="T48" fmla="*/ 0 w 377"/>
                <a:gd name="T49" fmla="*/ 0 h 180"/>
                <a:gd name="T50" fmla="*/ 0 w 377"/>
                <a:gd name="T51" fmla="*/ 0 h 180"/>
                <a:gd name="T52" fmla="*/ 0 w 377"/>
                <a:gd name="T53" fmla="*/ 0 h 180"/>
                <a:gd name="T54" fmla="*/ 0 w 377"/>
                <a:gd name="T55" fmla="*/ 0 h 180"/>
                <a:gd name="T56" fmla="*/ 0 w 377"/>
                <a:gd name="T57" fmla="*/ 0 h 180"/>
                <a:gd name="T58" fmla="*/ 0 w 377"/>
                <a:gd name="T59" fmla="*/ 0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80"/>
                <a:gd name="T92" fmla="*/ 377 w 377"/>
                <a:gd name="T93" fmla="*/ 180 h 1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80">
                  <a:moveTo>
                    <a:pt x="357" y="180"/>
                  </a:moveTo>
                  <a:lnTo>
                    <a:pt x="364" y="179"/>
                  </a:lnTo>
                  <a:lnTo>
                    <a:pt x="370" y="175"/>
                  </a:lnTo>
                  <a:lnTo>
                    <a:pt x="374" y="169"/>
                  </a:lnTo>
                  <a:lnTo>
                    <a:pt x="377" y="161"/>
                  </a:lnTo>
                  <a:lnTo>
                    <a:pt x="374" y="37"/>
                  </a:lnTo>
                  <a:lnTo>
                    <a:pt x="372" y="29"/>
                  </a:lnTo>
                  <a:lnTo>
                    <a:pt x="368" y="23"/>
                  </a:lnTo>
                  <a:lnTo>
                    <a:pt x="361" y="19"/>
                  </a:lnTo>
                  <a:lnTo>
                    <a:pt x="352" y="18"/>
                  </a:lnTo>
                  <a:lnTo>
                    <a:pt x="193" y="7"/>
                  </a:lnTo>
                  <a:lnTo>
                    <a:pt x="74" y="0"/>
                  </a:lnTo>
                  <a:lnTo>
                    <a:pt x="58" y="1"/>
                  </a:lnTo>
                  <a:lnTo>
                    <a:pt x="44" y="4"/>
                  </a:lnTo>
                  <a:lnTo>
                    <a:pt x="32" y="9"/>
                  </a:lnTo>
                  <a:lnTo>
                    <a:pt x="22" y="18"/>
                  </a:lnTo>
                  <a:lnTo>
                    <a:pt x="13" y="28"/>
                  </a:lnTo>
                  <a:lnTo>
                    <a:pt x="6" y="40"/>
                  </a:lnTo>
                  <a:lnTo>
                    <a:pt x="1" y="53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3" y="104"/>
                  </a:lnTo>
                  <a:lnTo>
                    <a:pt x="8" y="117"/>
                  </a:lnTo>
                  <a:lnTo>
                    <a:pt x="15" y="130"/>
                  </a:lnTo>
                  <a:lnTo>
                    <a:pt x="25" y="140"/>
                  </a:lnTo>
                  <a:lnTo>
                    <a:pt x="35" y="149"/>
                  </a:lnTo>
                  <a:lnTo>
                    <a:pt x="48" y="156"/>
                  </a:lnTo>
                  <a:lnTo>
                    <a:pt x="61" y="162"/>
                  </a:lnTo>
                  <a:lnTo>
                    <a:pt x="76" y="164"/>
                  </a:lnTo>
                  <a:lnTo>
                    <a:pt x="357" y="1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51" name="Freeform 645"/>
            <p:cNvSpPr>
              <a:spLocks/>
            </p:cNvSpPr>
            <p:nvPr/>
          </p:nvSpPr>
          <p:spPr bwMode="auto">
            <a:xfrm>
              <a:off x="4201" y="3083"/>
              <a:ext cx="37" cy="15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5" y="161"/>
                  </a:moveTo>
                  <a:lnTo>
                    <a:pt x="18" y="160"/>
                  </a:lnTo>
                  <a:lnTo>
                    <a:pt x="11" y="157"/>
                  </a:lnTo>
                  <a:lnTo>
                    <a:pt x="5" y="151"/>
                  </a:lnTo>
                  <a:lnTo>
                    <a:pt x="2" y="142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4" y="1"/>
                  </a:lnTo>
                  <a:lnTo>
                    <a:pt x="22" y="0"/>
                  </a:lnTo>
                  <a:lnTo>
                    <a:pt x="182" y="8"/>
                  </a:lnTo>
                  <a:lnTo>
                    <a:pt x="301" y="12"/>
                  </a:lnTo>
                  <a:lnTo>
                    <a:pt x="317" y="15"/>
                  </a:lnTo>
                  <a:lnTo>
                    <a:pt x="331" y="20"/>
                  </a:lnTo>
                  <a:lnTo>
                    <a:pt x="343" y="29"/>
                  </a:lnTo>
                  <a:lnTo>
                    <a:pt x="354" y="38"/>
                  </a:lnTo>
                  <a:lnTo>
                    <a:pt x="363" y="48"/>
                  </a:lnTo>
                  <a:lnTo>
                    <a:pt x="370" y="61"/>
                  </a:lnTo>
                  <a:lnTo>
                    <a:pt x="375" y="74"/>
                  </a:lnTo>
                  <a:lnTo>
                    <a:pt x="376" y="89"/>
                  </a:lnTo>
                  <a:lnTo>
                    <a:pt x="376" y="112"/>
                  </a:lnTo>
                  <a:lnTo>
                    <a:pt x="375" y="125"/>
                  </a:lnTo>
                  <a:lnTo>
                    <a:pt x="371" y="138"/>
                  </a:lnTo>
                  <a:lnTo>
                    <a:pt x="365" y="150"/>
                  </a:lnTo>
                  <a:lnTo>
                    <a:pt x="357" y="160"/>
                  </a:lnTo>
                  <a:lnTo>
                    <a:pt x="346" y="168"/>
                  </a:lnTo>
                  <a:lnTo>
                    <a:pt x="334" y="174"/>
                  </a:lnTo>
                  <a:lnTo>
                    <a:pt x="321" y="178"/>
                  </a:lnTo>
                  <a:lnTo>
                    <a:pt x="306" y="178"/>
                  </a:lnTo>
                  <a:lnTo>
                    <a:pt x="25" y="161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52" name="Freeform 646"/>
            <p:cNvSpPr>
              <a:spLocks/>
            </p:cNvSpPr>
            <p:nvPr/>
          </p:nvSpPr>
          <p:spPr bwMode="auto">
            <a:xfrm>
              <a:off x="4157" y="3081"/>
              <a:ext cx="38" cy="15"/>
            </a:xfrm>
            <a:custGeom>
              <a:avLst/>
              <a:gdLst>
                <a:gd name="T0" fmla="*/ 0 w 378"/>
                <a:gd name="T1" fmla="*/ 0 h 182"/>
                <a:gd name="T2" fmla="*/ 0 w 378"/>
                <a:gd name="T3" fmla="*/ 0 h 182"/>
                <a:gd name="T4" fmla="*/ 0 w 378"/>
                <a:gd name="T5" fmla="*/ 0 h 182"/>
                <a:gd name="T6" fmla="*/ 0 w 378"/>
                <a:gd name="T7" fmla="*/ 0 h 182"/>
                <a:gd name="T8" fmla="*/ 0 w 378"/>
                <a:gd name="T9" fmla="*/ 0 h 182"/>
                <a:gd name="T10" fmla="*/ 0 w 378"/>
                <a:gd name="T11" fmla="*/ 0 h 182"/>
                <a:gd name="T12" fmla="*/ 0 w 378"/>
                <a:gd name="T13" fmla="*/ 0 h 182"/>
                <a:gd name="T14" fmla="*/ 0 w 378"/>
                <a:gd name="T15" fmla="*/ 0 h 182"/>
                <a:gd name="T16" fmla="*/ 0 w 378"/>
                <a:gd name="T17" fmla="*/ 0 h 182"/>
                <a:gd name="T18" fmla="*/ 0 w 378"/>
                <a:gd name="T19" fmla="*/ 0 h 182"/>
                <a:gd name="T20" fmla="*/ 0 w 378"/>
                <a:gd name="T21" fmla="*/ 0 h 182"/>
                <a:gd name="T22" fmla="*/ 0 w 378"/>
                <a:gd name="T23" fmla="*/ 0 h 182"/>
                <a:gd name="T24" fmla="*/ 0 w 378"/>
                <a:gd name="T25" fmla="*/ 0 h 182"/>
                <a:gd name="T26" fmla="*/ 0 w 378"/>
                <a:gd name="T27" fmla="*/ 0 h 182"/>
                <a:gd name="T28" fmla="*/ 0 w 378"/>
                <a:gd name="T29" fmla="*/ 0 h 182"/>
                <a:gd name="T30" fmla="*/ 0 w 378"/>
                <a:gd name="T31" fmla="*/ 0 h 182"/>
                <a:gd name="T32" fmla="*/ 0 w 378"/>
                <a:gd name="T33" fmla="*/ 0 h 182"/>
                <a:gd name="T34" fmla="*/ 0 w 378"/>
                <a:gd name="T35" fmla="*/ 0 h 182"/>
                <a:gd name="T36" fmla="*/ 0 w 378"/>
                <a:gd name="T37" fmla="*/ 0 h 182"/>
                <a:gd name="T38" fmla="*/ 0 w 378"/>
                <a:gd name="T39" fmla="*/ 0 h 182"/>
                <a:gd name="T40" fmla="*/ 0 w 378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8"/>
                <a:gd name="T64" fmla="*/ 0 h 182"/>
                <a:gd name="T65" fmla="*/ 378 w 378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8" h="182">
                  <a:moveTo>
                    <a:pt x="21" y="0"/>
                  </a:moveTo>
                  <a:lnTo>
                    <a:pt x="354" y="19"/>
                  </a:lnTo>
                  <a:lnTo>
                    <a:pt x="362" y="21"/>
                  </a:lnTo>
                  <a:lnTo>
                    <a:pt x="369" y="25"/>
                  </a:lnTo>
                  <a:lnTo>
                    <a:pt x="373" y="31"/>
                  </a:lnTo>
                  <a:lnTo>
                    <a:pt x="375" y="39"/>
                  </a:lnTo>
                  <a:lnTo>
                    <a:pt x="378" y="163"/>
                  </a:lnTo>
                  <a:lnTo>
                    <a:pt x="377" y="171"/>
                  </a:lnTo>
                  <a:lnTo>
                    <a:pt x="372" y="177"/>
                  </a:lnTo>
                  <a:lnTo>
                    <a:pt x="366" y="181"/>
                  </a:lnTo>
                  <a:lnTo>
                    <a:pt x="358" y="182"/>
                  </a:lnTo>
                  <a:lnTo>
                    <a:pt x="25" y="163"/>
                  </a:lnTo>
                  <a:lnTo>
                    <a:pt x="17" y="161"/>
                  </a:lnTo>
                  <a:lnTo>
                    <a:pt x="10" y="156"/>
                  </a:lnTo>
                  <a:lnTo>
                    <a:pt x="6" y="150"/>
                  </a:lnTo>
                  <a:lnTo>
                    <a:pt x="4" y="143"/>
                  </a:lnTo>
                  <a:lnTo>
                    <a:pt x="0" y="19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3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53" name="Freeform 647"/>
            <p:cNvSpPr>
              <a:spLocks/>
            </p:cNvSpPr>
            <p:nvPr/>
          </p:nvSpPr>
          <p:spPr bwMode="auto">
            <a:xfrm>
              <a:off x="4116" y="3077"/>
              <a:ext cx="38" cy="15"/>
            </a:xfrm>
            <a:custGeom>
              <a:avLst/>
              <a:gdLst>
                <a:gd name="T0" fmla="*/ 0 w 377"/>
                <a:gd name="T1" fmla="*/ 0 h 181"/>
                <a:gd name="T2" fmla="*/ 0 w 377"/>
                <a:gd name="T3" fmla="*/ 0 h 181"/>
                <a:gd name="T4" fmla="*/ 0 w 377"/>
                <a:gd name="T5" fmla="*/ 0 h 181"/>
                <a:gd name="T6" fmla="*/ 0 w 377"/>
                <a:gd name="T7" fmla="*/ 0 h 181"/>
                <a:gd name="T8" fmla="*/ 0 w 377"/>
                <a:gd name="T9" fmla="*/ 0 h 181"/>
                <a:gd name="T10" fmla="*/ 0 w 377"/>
                <a:gd name="T11" fmla="*/ 0 h 181"/>
                <a:gd name="T12" fmla="*/ 0 w 377"/>
                <a:gd name="T13" fmla="*/ 0 h 181"/>
                <a:gd name="T14" fmla="*/ 0 w 377"/>
                <a:gd name="T15" fmla="*/ 0 h 181"/>
                <a:gd name="T16" fmla="*/ 0 w 377"/>
                <a:gd name="T17" fmla="*/ 0 h 181"/>
                <a:gd name="T18" fmla="*/ 0 w 377"/>
                <a:gd name="T19" fmla="*/ 0 h 181"/>
                <a:gd name="T20" fmla="*/ 0 w 377"/>
                <a:gd name="T21" fmla="*/ 0 h 181"/>
                <a:gd name="T22" fmla="*/ 0 w 377"/>
                <a:gd name="T23" fmla="*/ 0 h 181"/>
                <a:gd name="T24" fmla="*/ 0 w 377"/>
                <a:gd name="T25" fmla="*/ 0 h 181"/>
                <a:gd name="T26" fmla="*/ 0 w 377"/>
                <a:gd name="T27" fmla="*/ 0 h 181"/>
                <a:gd name="T28" fmla="*/ 0 w 377"/>
                <a:gd name="T29" fmla="*/ 0 h 181"/>
                <a:gd name="T30" fmla="*/ 0 w 377"/>
                <a:gd name="T31" fmla="*/ 0 h 181"/>
                <a:gd name="T32" fmla="*/ 0 w 377"/>
                <a:gd name="T33" fmla="*/ 0 h 181"/>
                <a:gd name="T34" fmla="*/ 0 w 377"/>
                <a:gd name="T35" fmla="*/ 0 h 181"/>
                <a:gd name="T36" fmla="*/ 0 w 377"/>
                <a:gd name="T37" fmla="*/ 0 h 181"/>
                <a:gd name="T38" fmla="*/ 0 w 377"/>
                <a:gd name="T39" fmla="*/ 0 h 181"/>
                <a:gd name="T40" fmla="*/ 0 w 377"/>
                <a:gd name="T41" fmla="*/ 0 h 181"/>
                <a:gd name="T42" fmla="*/ 0 w 377"/>
                <a:gd name="T43" fmla="*/ 0 h 181"/>
                <a:gd name="T44" fmla="*/ 0 w 377"/>
                <a:gd name="T45" fmla="*/ 0 h 181"/>
                <a:gd name="T46" fmla="*/ 0 w 377"/>
                <a:gd name="T47" fmla="*/ 0 h 181"/>
                <a:gd name="T48" fmla="*/ 0 w 377"/>
                <a:gd name="T49" fmla="*/ 0 h 181"/>
                <a:gd name="T50" fmla="*/ 0 w 377"/>
                <a:gd name="T51" fmla="*/ 0 h 181"/>
                <a:gd name="T52" fmla="*/ 0 w 377"/>
                <a:gd name="T53" fmla="*/ 0 h 181"/>
                <a:gd name="T54" fmla="*/ 0 w 377"/>
                <a:gd name="T55" fmla="*/ 0 h 181"/>
                <a:gd name="T56" fmla="*/ 0 w 377"/>
                <a:gd name="T57" fmla="*/ 0 h 181"/>
                <a:gd name="T58" fmla="*/ 0 w 377"/>
                <a:gd name="T59" fmla="*/ 0 h 1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81"/>
                <a:gd name="T92" fmla="*/ 377 w 377"/>
                <a:gd name="T93" fmla="*/ 181 h 18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81">
                  <a:moveTo>
                    <a:pt x="355" y="181"/>
                  </a:moveTo>
                  <a:lnTo>
                    <a:pt x="363" y="180"/>
                  </a:lnTo>
                  <a:lnTo>
                    <a:pt x="370" y="177"/>
                  </a:lnTo>
                  <a:lnTo>
                    <a:pt x="375" y="170"/>
                  </a:lnTo>
                  <a:lnTo>
                    <a:pt x="377" y="161"/>
                  </a:lnTo>
                  <a:lnTo>
                    <a:pt x="372" y="37"/>
                  </a:lnTo>
                  <a:lnTo>
                    <a:pt x="370" y="30"/>
                  </a:lnTo>
                  <a:lnTo>
                    <a:pt x="366" y="23"/>
                  </a:lnTo>
                  <a:lnTo>
                    <a:pt x="360" y="19"/>
                  </a:lnTo>
                  <a:lnTo>
                    <a:pt x="352" y="17"/>
                  </a:lnTo>
                  <a:lnTo>
                    <a:pt x="190" y="7"/>
                  </a:lnTo>
                  <a:lnTo>
                    <a:pt x="71" y="0"/>
                  </a:lnTo>
                  <a:lnTo>
                    <a:pt x="56" y="1"/>
                  </a:lnTo>
                  <a:lnTo>
                    <a:pt x="41" y="4"/>
                  </a:lnTo>
                  <a:lnTo>
                    <a:pt x="29" y="10"/>
                  </a:lnTo>
                  <a:lnTo>
                    <a:pt x="19" y="17"/>
                  </a:lnTo>
                  <a:lnTo>
                    <a:pt x="10" y="28"/>
                  </a:lnTo>
                  <a:lnTo>
                    <a:pt x="4" y="40"/>
                  </a:lnTo>
                  <a:lnTo>
                    <a:pt x="1" y="52"/>
                  </a:lnTo>
                  <a:lnTo>
                    <a:pt x="0" y="67"/>
                  </a:lnTo>
                  <a:lnTo>
                    <a:pt x="0" y="89"/>
                  </a:lnTo>
                  <a:lnTo>
                    <a:pt x="2" y="103"/>
                  </a:lnTo>
                  <a:lnTo>
                    <a:pt x="6" y="117"/>
                  </a:lnTo>
                  <a:lnTo>
                    <a:pt x="13" y="129"/>
                  </a:lnTo>
                  <a:lnTo>
                    <a:pt x="22" y="140"/>
                  </a:lnTo>
                  <a:lnTo>
                    <a:pt x="33" y="150"/>
                  </a:lnTo>
                  <a:lnTo>
                    <a:pt x="47" y="156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5" y="181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54" name="Freeform 648"/>
            <p:cNvSpPr>
              <a:spLocks/>
            </p:cNvSpPr>
            <p:nvPr/>
          </p:nvSpPr>
          <p:spPr bwMode="auto">
            <a:xfrm>
              <a:off x="4203" y="3081"/>
              <a:ext cx="37" cy="15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4" y="161"/>
                  </a:moveTo>
                  <a:lnTo>
                    <a:pt x="16" y="160"/>
                  </a:lnTo>
                  <a:lnTo>
                    <a:pt x="9" y="156"/>
                  </a:lnTo>
                  <a:lnTo>
                    <a:pt x="5" y="150"/>
                  </a:lnTo>
                  <a:lnTo>
                    <a:pt x="3" y="141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182" y="7"/>
                  </a:lnTo>
                  <a:lnTo>
                    <a:pt x="301" y="15"/>
                  </a:lnTo>
                  <a:lnTo>
                    <a:pt x="316" y="17"/>
                  </a:lnTo>
                  <a:lnTo>
                    <a:pt x="330" y="22"/>
                  </a:lnTo>
                  <a:lnTo>
                    <a:pt x="342" y="28"/>
                  </a:lnTo>
                  <a:lnTo>
                    <a:pt x="353" y="37"/>
                  </a:lnTo>
                  <a:lnTo>
                    <a:pt x="363" y="49"/>
                  </a:lnTo>
                  <a:lnTo>
                    <a:pt x="369" y="61"/>
                  </a:lnTo>
                  <a:lnTo>
                    <a:pt x="374" y="75"/>
                  </a:lnTo>
                  <a:lnTo>
                    <a:pt x="376" y="89"/>
                  </a:lnTo>
                  <a:lnTo>
                    <a:pt x="376" y="111"/>
                  </a:lnTo>
                  <a:lnTo>
                    <a:pt x="375" y="124"/>
                  </a:lnTo>
                  <a:lnTo>
                    <a:pt x="371" y="138"/>
                  </a:lnTo>
                  <a:lnTo>
                    <a:pt x="364" y="149"/>
                  </a:lnTo>
                  <a:lnTo>
                    <a:pt x="355" y="160"/>
                  </a:lnTo>
                  <a:lnTo>
                    <a:pt x="344" y="168"/>
                  </a:lnTo>
                  <a:lnTo>
                    <a:pt x="332" y="174"/>
                  </a:lnTo>
                  <a:lnTo>
                    <a:pt x="319" y="177"/>
                  </a:lnTo>
                  <a:lnTo>
                    <a:pt x="304" y="178"/>
                  </a:lnTo>
                  <a:lnTo>
                    <a:pt x="24" y="161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55" name="Freeform 649"/>
            <p:cNvSpPr>
              <a:spLocks/>
            </p:cNvSpPr>
            <p:nvPr/>
          </p:nvSpPr>
          <p:spPr bwMode="auto">
            <a:xfrm>
              <a:off x="4159" y="3079"/>
              <a:ext cx="38" cy="15"/>
            </a:xfrm>
            <a:custGeom>
              <a:avLst/>
              <a:gdLst>
                <a:gd name="T0" fmla="*/ 0 w 376"/>
                <a:gd name="T1" fmla="*/ 0 h 182"/>
                <a:gd name="T2" fmla="*/ 0 w 376"/>
                <a:gd name="T3" fmla="*/ 0 h 182"/>
                <a:gd name="T4" fmla="*/ 0 w 376"/>
                <a:gd name="T5" fmla="*/ 0 h 182"/>
                <a:gd name="T6" fmla="*/ 0 w 376"/>
                <a:gd name="T7" fmla="*/ 0 h 182"/>
                <a:gd name="T8" fmla="*/ 0 w 376"/>
                <a:gd name="T9" fmla="*/ 0 h 182"/>
                <a:gd name="T10" fmla="*/ 0 w 376"/>
                <a:gd name="T11" fmla="*/ 0 h 182"/>
                <a:gd name="T12" fmla="*/ 0 w 376"/>
                <a:gd name="T13" fmla="*/ 0 h 182"/>
                <a:gd name="T14" fmla="*/ 0 w 376"/>
                <a:gd name="T15" fmla="*/ 0 h 182"/>
                <a:gd name="T16" fmla="*/ 0 w 376"/>
                <a:gd name="T17" fmla="*/ 0 h 182"/>
                <a:gd name="T18" fmla="*/ 0 w 376"/>
                <a:gd name="T19" fmla="*/ 0 h 182"/>
                <a:gd name="T20" fmla="*/ 0 w 376"/>
                <a:gd name="T21" fmla="*/ 0 h 182"/>
                <a:gd name="T22" fmla="*/ 0 w 376"/>
                <a:gd name="T23" fmla="*/ 0 h 182"/>
                <a:gd name="T24" fmla="*/ 0 w 376"/>
                <a:gd name="T25" fmla="*/ 0 h 182"/>
                <a:gd name="T26" fmla="*/ 0 w 376"/>
                <a:gd name="T27" fmla="*/ 0 h 182"/>
                <a:gd name="T28" fmla="*/ 0 w 376"/>
                <a:gd name="T29" fmla="*/ 0 h 182"/>
                <a:gd name="T30" fmla="*/ 0 w 376"/>
                <a:gd name="T31" fmla="*/ 0 h 182"/>
                <a:gd name="T32" fmla="*/ 0 w 376"/>
                <a:gd name="T33" fmla="*/ 0 h 182"/>
                <a:gd name="T34" fmla="*/ 0 w 376"/>
                <a:gd name="T35" fmla="*/ 0 h 182"/>
                <a:gd name="T36" fmla="*/ 0 w 376"/>
                <a:gd name="T37" fmla="*/ 0 h 182"/>
                <a:gd name="T38" fmla="*/ 0 w 376"/>
                <a:gd name="T39" fmla="*/ 0 h 182"/>
                <a:gd name="T40" fmla="*/ 0 w 376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82"/>
                <a:gd name="T65" fmla="*/ 376 w 376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82">
                  <a:moveTo>
                    <a:pt x="20" y="0"/>
                  </a:moveTo>
                  <a:lnTo>
                    <a:pt x="353" y="19"/>
                  </a:lnTo>
                  <a:lnTo>
                    <a:pt x="361" y="21"/>
                  </a:lnTo>
                  <a:lnTo>
                    <a:pt x="368" y="25"/>
                  </a:lnTo>
                  <a:lnTo>
                    <a:pt x="372" y="31"/>
                  </a:lnTo>
                  <a:lnTo>
                    <a:pt x="374" y="40"/>
                  </a:lnTo>
                  <a:lnTo>
                    <a:pt x="376" y="164"/>
                  </a:lnTo>
                  <a:lnTo>
                    <a:pt x="375" y="171"/>
                  </a:lnTo>
                  <a:lnTo>
                    <a:pt x="371" y="177"/>
                  </a:lnTo>
                  <a:lnTo>
                    <a:pt x="365" y="181"/>
                  </a:lnTo>
                  <a:lnTo>
                    <a:pt x="358" y="182"/>
                  </a:lnTo>
                  <a:lnTo>
                    <a:pt x="24" y="164"/>
                  </a:lnTo>
                  <a:lnTo>
                    <a:pt x="16" y="162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56" name="Freeform 650"/>
            <p:cNvSpPr>
              <a:spLocks/>
            </p:cNvSpPr>
            <p:nvPr/>
          </p:nvSpPr>
          <p:spPr bwMode="auto">
            <a:xfrm>
              <a:off x="4110" y="3049"/>
              <a:ext cx="132" cy="24"/>
            </a:xfrm>
            <a:custGeom>
              <a:avLst/>
              <a:gdLst>
                <a:gd name="T0" fmla="*/ 0 w 1317"/>
                <a:gd name="T1" fmla="*/ 0 h 287"/>
                <a:gd name="T2" fmla="*/ 0 w 1317"/>
                <a:gd name="T3" fmla="*/ 0 h 287"/>
                <a:gd name="T4" fmla="*/ 0 w 1317"/>
                <a:gd name="T5" fmla="*/ 0 h 287"/>
                <a:gd name="T6" fmla="*/ 0 w 1317"/>
                <a:gd name="T7" fmla="*/ 0 h 287"/>
                <a:gd name="T8" fmla="*/ 0 w 1317"/>
                <a:gd name="T9" fmla="*/ 0 h 287"/>
                <a:gd name="T10" fmla="*/ 0 w 1317"/>
                <a:gd name="T11" fmla="*/ 0 h 287"/>
                <a:gd name="T12" fmla="*/ 0 w 1317"/>
                <a:gd name="T13" fmla="*/ 0 h 287"/>
                <a:gd name="T14" fmla="*/ 0 w 1317"/>
                <a:gd name="T15" fmla="*/ 0 h 287"/>
                <a:gd name="T16" fmla="*/ 0 w 1317"/>
                <a:gd name="T17" fmla="*/ 0 h 287"/>
                <a:gd name="T18" fmla="*/ 0 w 1317"/>
                <a:gd name="T19" fmla="*/ 0 h 287"/>
                <a:gd name="T20" fmla="*/ 0 w 1317"/>
                <a:gd name="T21" fmla="*/ 0 h 287"/>
                <a:gd name="T22" fmla="*/ 0 w 1317"/>
                <a:gd name="T23" fmla="*/ 0 h 287"/>
                <a:gd name="T24" fmla="*/ 0 w 1317"/>
                <a:gd name="T25" fmla="*/ 0 h 287"/>
                <a:gd name="T26" fmla="*/ 0 w 1317"/>
                <a:gd name="T27" fmla="*/ 0 h 287"/>
                <a:gd name="T28" fmla="*/ 0 w 1317"/>
                <a:gd name="T29" fmla="*/ 0 h 287"/>
                <a:gd name="T30" fmla="*/ 0 w 1317"/>
                <a:gd name="T31" fmla="*/ 0 h 287"/>
                <a:gd name="T32" fmla="*/ 0 w 1317"/>
                <a:gd name="T33" fmla="*/ 0 h 287"/>
                <a:gd name="T34" fmla="*/ 0 w 1317"/>
                <a:gd name="T35" fmla="*/ 0 h 287"/>
                <a:gd name="T36" fmla="*/ 0 w 1317"/>
                <a:gd name="T37" fmla="*/ 0 h 287"/>
                <a:gd name="T38" fmla="*/ 0 w 1317"/>
                <a:gd name="T39" fmla="*/ 0 h 287"/>
                <a:gd name="T40" fmla="*/ 0 w 1317"/>
                <a:gd name="T41" fmla="*/ 0 h 287"/>
                <a:gd name="T42" fmla="*/ 0 w 1317"/>
                <a:gd name="T43" fmla="*/ 0 h 287"/>
                <a:gd name="T44" fmla="*/ 0 w 1317"/>
                <a:gd name="T45" fmla="*/ 0 h 287"/>
                <a:gd name="T46" fmla="*/ 0 w 1317"/>
                <a:gd name="T47" fmla="*/ 0 h 287"/>
                <a:gd name="T48" fmla="*/ 0 w 1317"/>
                <a:gd name="T49" fmla="*/ 0 h 287"/>
                <a:gd name="T50" fmla="*/ 0 w 1317"/>
                <a:gd name="T51" fmla="*/ 0 h 287"/>
                <a:gd name="T52" fmla="*/ 0 w 1317"/>
                <a:gd name="T53" fmla="*/ 0 h 287"/>
                <a:gd name="T54" fmla="*/ 0 w 1317"/>
                <a:gd name="T55" fmla="*/ 0 h 287"/>
                <a:gd name="T56" fmla="*/ 0 w 1317"/>
                <a:gd name="T57" fmla="*/ 0 h 287"/>
                <a:gd name="T58" fmla="*/ 0 w 1317"/>
                <a:gd name="T59" fmla="*/ 0 h 287"/>
                <a:gd name="T60" fmla="*/ 0 w 1317"/>
                <a:gd name="T61" fmla="*/ 0 h 287"/>
                <a:gd name="T62" fmla="*/ 0 w 1317"/>
                <a:gd name="T63" fmla="*/ 0 h 287"/>
                <a:gd name="T64" fmla="*/ 0 w 1317"/>
                <a:gd name="T65" fmla="*/ 0 h 287"/>
                <a:gd name="T66" fmla="*/ 0 w 1317"/>
                <a:gd name="T67" fmla="*/ 0 h 287"/>
                <a:gd name="T68" fmla="*/ 0 w 1317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7"/>
                <a:gd name="T106" fmla="*/ 0 h 287"/>
                <a:gd name="T107" fmla="*/ 1317 w 1317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7" h="287">
                  <a:moveTo>
                    <a:pt x="114" y="0"/>
                  </a:moveTo>
                  <a:lnTo>
                    <a:pt x="1198" y="59"/>
                  </a:lnTo>
                  <a:lnTo>
                    <a:pt x="1226" y="63"/>
                  </a:lnTo>
                  <a:lnTo>
                    <a:pt x="1250" y="70"/>
                  </a:lnTo>
                  <a:lnTo>
                    <a:pt x="1270" y="83"/>
                  </a:lnTo>
                  <a:lnTo>
                    <a:pt x="1287" y="98"/>
                  </a:lnTo>
                  <a:lnTo>
                    <a:pt x="1300" y="116"/>
                  </a:lnTo>
                  <a:lnTo>
                    <a:pt x="1310" y="136"/>
                  </a:lnTo>
                  <a:lnTo>
                    <a:pt x="1315" y="156"/>
                  </a:lnTo>
                  <a:lnTo>
                    <a:pt x="1317" y="178"/>
                  </a:lnTo>
                  <a:lnTo>
                    <a:pt x="1316" y="200"/>
                  </a:lnTo>
                  <a:lnTo>
                    <a:pt x="1311" y="220"/>
                  </a:lnTo>
                  <a:lnTo>
                    <a:pt x="1303" y="239"/>
                  </a:lnTo>
                  <a:lnTo>
                    <a:pt x="1291" y="256"/>
                  </a:lnTo>
                  <a:lnTo>
                    <a:pt x="1274" y="269"/>
                  </a:lnTo>
                  <a:lnTo>
                    <a:pt x="1254" y="280"/>
                  </a:lnTo>
                  <a:lnTo>
                    <a:pt x="1231" y="286"/>
                  </a:lnTo>
                  <a:lnTo>
                    <a:pt x="1203" y="287"/>
                  </a:lnTo>
                  <a:lnTo>
                    <a:pt x="119" y="230"/>
                  </a:lnTo>
                  <a:lnTo>
                    <a:pt x="91" y="226"/>
                  </a:lnTo>
                  <a:lnTo>
                    <a:pt x="68" y="216"/>
                  </a:lnTo>
                  <a:lnTo>
                    <a:pt x="48" y="204"/>
                  </a:lnTo>
                  <a:lnTo>
                    <a:pt x="30" y="188"/>
                  </a:lnTo>
                  <a:lnTo>
                    <a:pt x="17" y="171"/>
                  </a:lnTo>
                  <a:lnTo>
                    <a:pt x="8" y="151"/>
                  </a:lnTo>
                  <a:lnTo>
                    <a:pt x="2" y="131"/>
                  </a:lnTo>
                  <a:lnTo>
                    <a:pt x="0" y="109"/>
                  </a:lnTo>
                  <a:lnTo>
                    <a:pt x="1" y="87"/>
                  </a:lnTo>
                  <a:lnTo>
                    <a:pt x="6" y="67"/>
                  </a:lnTo>
                  <a:lnTo>
                    <a:pt x="15" y="48"/>
                  </a:lnTo>
                  <a:lnTo>
                    <a:pt x="27" y="31"/>
                  </a:lnTo>
                  <a:lnTo>
                    <a:pt x="44" y="18"/>
                  </a:lnTo>
                  <a:lnTo>
                    <a:pt x="63" y="7"/>
                  </a:lnTo>
                  <a:lnTo>
                    <a:pt x="86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0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57" name="Freeform 651"/>
            <p:cNvSpPr>
              <a:spLocks/>
            </p:cNvSpPr>
            <p:nvPr/>
          </p:nvSpPr>
          <p:spPr bwMode="auto">
            <a:xfrm>
              <a:off x="4110" y="3049"/>
              <a:ext cx="132" cy="23"/>
            </a:xfrm>
            <a:custGeom>
              <a:avLst/>
              <a:gdLst>
                <a:gd name="T0" fmla="*/ 0 w 1320"/>
                <a:gd name="T1" fmla="*/ 0 h 287"/>
                <a:gd name="T2" fmla="*/ 0 w 1320"/>
                <a:gd name="T3" fmla="*/ 0 h 287"/>
                <a:gd name="T4" fmla="*/ 0 w 1320"/>
                <a:gd name="T5" fmla="*/ 0 h 287"/>
                <a:gd name="T6" fmla="*/ 0 w 1320"/>
                <a:gd name="T7" fmla="*/ 0 h 287"/>
                <a:gd name="T8" fmla="*/ 0 w 1320"/>
                <a:gd name="T9" fmla="*/ 0 h 287"/>
                <a:gd name="T10" fmla="*/ 0 w 1320"/>
                <a:gd name="T11" fmla="*/ 0 h 287"/>
                <a:gd name="T12" fmla="*/ 0 w 1320"/>
                <a:gd name="T13" fmla="*/ 0 h 287"/>
                <a:gd name="T14" fmla="*/ 0 w 1320"/>
                <a:gd name="T15" fmla="*/ 0 h 287"/>
                <a:gd name="T16" fmla="*/ 0 w 1320"/>
                <a:gd name="T17" fmla="*/ 0 h 287"/>
                <a:gd name="T18" fmla="*/ 0 w 1320"/>
                <a:gd name="T19" fmla="*/ 0 h 287"/>
                <a:gd name="T20" fmla="*/ 0 w 1320"/>
                <a:gd name="T21" fmla="*/ 0 h 287"/>
                <a:gd name="T22" fmla="*/ 0 w 1320"/>
                <a:gd name="T23" fmla="*/ 0 h 287"/>
                <a:gd name="T24" fmla="*/ 0 w 1320"/>
                <a:gd name="T25" fmla="*/ 0 h 287"/>
                <a:gd name="T26" fmla="*/ 0 w 1320"/>
                <a:gd name="T27" fmla="*/ 0 h 287"/>
                <a:gd name="T28" fmla="*/ 0 w 1320"/>
                <a:gd name="T29" fmla="*/ 0 h 287"/>
                <a:gd name="T30" fmla="*/ 0 w 1320"/>
                <a:gd name="T31" fmla="*/ 0 h 287"/>
                <a:gd name="T32" fmla="*/ 0 w 1320"/>
                <a:gd name="T33" fmla="*/ 0 h 287"/>
                <a:gd name="T34" fmla="*/ 0 w 1320"/>
                <a:gd name="T35" fmla="*/ 0 h 287"/>
                <a:gd name="T36" fmla="*/ 0 w 1320"/>
                <a:gd name="T37" fmla="*/ 0 h 287"/>
                <a:gd name="T38" fmla="*/ 0 w 1320"/>
                <a:gd name="T39" fmla="*/ 0 h 287"/>
                <a:gd name="T40" fmla="*/ 0 w 1320"/>
                <a:gd name="T41" fmla="*/ 0 h 287"/>
                <a:gd name="T42" fmla="*/ 0 w 1320"/>
                <a:gd name="T43" fmla="*/ 0 h 287"/>
                <a:gd name="T44" fmla="*/ 0 w 1320"/>
                <a:gd name="T45" fmla="*/ 0 h 287"/>
                <a:gd name="T46" fmla="*/ 0 w 1320"/>
                <a:gd name="T47" fmla="*/ 0 h 287"/>
                <a:gd name="T48" fmla="*/ 0 w 1320"/>
                <a:gd name="T49" fmla="*/ 0 h 287"/>
                <a:gd name="T50" fmla="*/ 0 w 1320"/>
                <a:gd name="T51" fmla="*/ 0 h 287"/>
                <a:gd name="T52" fmla="*/ 0 w 1320"/>
                <a:gd name="T53" fmla="*/ 0 h 287"/>
                <a:gd name="T54" fmla="*/ 0 w 1320"/>
                <a:gd name="T55" fmla="*/ 0 h 287"/>
                <a:gd name="T56" fmla="*/ 0 w 1320"/>
                <a:gd name="T57" fmla="*/ 0 h 287"/>
                <a:gd name="T58" fmla="*/ 0 w 1320"/>
                <a:gd name="T59" fmla="*/ 0 h 287"/>
                <a:gd name="T60" fmla="*/ 0 w 1320"/>
                <a:gd name="T61" fmla="*/ 0 h 287"/>
                <a:gd name="T62" fmla="*/ 0 w 1320"/>
                <a:gd name="T63" fmla="*/ 0 h 287"/>
                <a:gd name="T64" fmla="*/ 0 w 1320"/>
                <a:gd name="T65" fmla="*/ 0 h 287"/>
                <a:gd name="T66" fmla="*/ 0 w 1320"/>
                <a:gd name="T67" fmla="*/ 0 h 287"/>
                <a:gd name="T68" fmla="*/ 0 w 1320"/>
                <a:gd name="T69" fmla="*/ 0 h 2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0"/>
                <a:gd name="T106" fmla="*/ 0 h 287"/>
                <a:gd name="T107" fmla="*/ 1320 w 1320"/>
                <a:gd name="T108" fmla="*/ 287 h 2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0" h="287">
                  <a:moveTo>
                    <a:pt x="115" y="0"/>
                  </a:moveTo>
                  <a:lnTo>
                    <a:pt x="1198" y="57"/>
                  </a:lnTo>
                  <a:lnTo>
                    <a:pt x="1226" y="61"/>
                  </a:lnTo>
                  <a:lnTo>
                    <a:pt x="1250" y="70"/>
                  </a:lnTo>
                  <a:lnTo>
                    <a:pt x="1270" y="83"/>
                  </a:lnTo>
                  <a:lnTo>
                    <a:pt x="1288" y="98"/>
                  </a:lnTo>
                  <a:lnTo>
                    <a:pt x="1301" y="116"/>
                  </a:lnTo>
                  <a:lnTo>
                    <a:pt x="1311" y="135"/>
                  </a:lnTo>
                  <a:lnTo>
                    <a:pt x="1317" y="156"/>
                  </a:lnTo>
                  <a:lnTo>
                    <a:pt x="1320" y="178"/>
                  </a:lnTo>
                  <a:lnTo>
                    <a:pt x="1318" y="199"/>
                  </a:lnTo>
                  <a:lnTo>
                    <a:pt x="1313" y="219"/>
                  </a:lnTo>
                  <a:lnTo>
                    <a:pt x="1304" y="238"/>
                  </a:lnTo>
                  <a:lnTo>
                    <a:pt x="1292" y="254"/>
                  </a:lnTo>
                  <a:lnTo>
                    <a:pt x="1275" y="268"/>
                  </a:lnTo>
                  <a:lnTo>
                    <a:pt x="1255" y="278"/>
                  </a:lnTo>
                  <a:lnTo>
                    <a:pt x="1232" y="285"/>
                  </a:lnTo>
                  <a:lnTo>
                    <a:pt x="1203" y="287"/>
                  </a:lnTo>
                  <a:lnTo>
                    <a:pt x="119" y="228"/>
                  </a:lnTo>
                  <a:lnTo>
                    <a:pt x="91" y="223"/>
                  </a:lnTo>
                  <a:lnTo>
                    <a:pt x="68" y="214"/>
                  </a:lnTo>
                  <a:lnTo>
                    <a:pt x="48" y="202"/>
                  </a:lnTo>
                  <a:lnTo>
                    <a:pt x="30" y="186"/>
                  </a:lnTo>
                  <a:lnTo>
                    <a:pt x="17" y="169"/>
                  </a:lnTo>
                  <a:lnTo>
                    <a:pt x="8" y="149"/>
                  </a:lnTo>
                  <a:lnTo>
                    <a:pt x="2" y="128"/>
                  </a:lnTo>
                  <a:lnTo>
                    <a:pt x="0" y="106"/>
                  </a:lnTo>
                  <a:lnTo>
                    <a:pt x="1" y="86"/>
                  </a:lnTo>
                  <a:lnTo>
                    <a:pt x="6" y="66"/>
                  </a:lnTo>
                  <a:lnTo>
                    <a:pt x="15" y="47"/>
                  </a:lnTo>
                  <a:lnTo>
                    <a:pt x="27" y="31"/>
                  </a:lnTo>
                  <a:lnTo>
                    <a:pt x="44" y="16"/>
                  </a:lnTo>
                  <a:lnTo>
                    <a:pt x="64" y="7"/>
                  </a:lnTo>
                  <a:lnTo>
                    <a:pt x="87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58" name="Freeform 652"/>
            <p:cNvSpPr>
              <a:spLocks/>
            </p:cNvSpPr>
            <p:nvPr/>
          </p:nvSpPr>
          <p:spPr bwMode="auto">
            <a:xfrm>
              <a:off x="4111" y="3049"/>
              <a:ext cx="130" cy="23"/>
            </a:xfrm>
            <a:custGeom>
              <a:avLst/>
              <a:gdLst>
                <a:gd name="T0" fmla="*/ 0 w 1308"/>
                <a:gd name="T1" fmla="*/ 0 h 278"/>
                <a:gd name="T2" fmla="*/ 0 w 1308"/>
                <a:gd name="T3" fmla="*/ 0 h 278"/>
                <a:gd name="T4" fmla="*/ 0 w 1308"/>
                <a:gd name="T5" fmla="*/ 0 h 278"/>
                <a:gd name="T6" fmla="*/ 0 w 1308"/>
                <a:gd name="T7" fmla="*/ 0 h 278"/>
                <a:gd name="T8" fmla="*/ 0 w 1308"/>
                <a:gd name="T9" fmla="*/ 0 h 278"/>
                <a:gd name="T10" fmla="*/ 0 w 1308"/>
                <a:gd name="T11" fmla="*/ 0 h 278"/>
                <a:gd name="T12" fmla="*/ 0 w 1308"/>
                <a:gd name="T13" fmla="*/ 0 h 278"/>
                <a:gd name="T14" fmla="*/ 0 w 1308"/>
                <a:gd name="T15" fmla="*/ 0 h 278"/>
                <a:gd name="T16" fmla="*/ 0 w 1308"/>
                <a:gd name="T17" fmla="*/ 0 h 278"/>
                <a:gd name="T18" fmla="*/ 0 w 1308"/>
                <a:gd name="T19" fmla="*/ 0 h 278"/>
                <a:gd name="T20" fmla="*/ 0 w 1308"/>
                <a:gd name="T21" fmla="*/ 0 h 278"/>
                <a:gd name="T22" fmla="*/ 0 w 1308"/>
                <a:gd name="T23" fmla="*/ 0 h 278"/>
                <a:gd name="T24" fmla="*/ 0 w 1308"/>
                <a:gd name="T25" fmla="*/ 0 h 278"/>
                <a:gd name="T26" fmla="*/ 0 w 1308"/>
                <a:gd name="T27" fmla="*/ 0 h 278"/>
                <a:gd name="T28" fmla="*/ 0 w 1308"/>
                <a:gd name="T29" fmla="*/ 0 h 278"/>
                <a:gd name="T30" fmla="*/ 0 w 1308"/>
                <a:gd name="T31" fmla="*/ 0 h 278"/>
                <a:gd name="T32" fmla="*/ 0 w 1308"/>
                <a:gd name="T33" fmla="*/ 0 h 278"/>
                <a:gd name="T34" fmla="*/ 0 w 1308"/>
                <a:gd name="T35" fmla="*/ 0 h 278"/>
                <a:gd name="T36" fmla="*/ 0 w 1308"/>
                <a:gd name="T37" fmla="*/ 0 h 278"/>
                <a:gd name="T38" fmla="*/ 0 w 1308"/>
                <a:gd name="T39" fmla="*/ 0 h 278"/>
                <a:gd name="T40" fmla="*/ 0 w 1308"/>
                <a:gd name="T41" fmla="*/ 0 h 278"/>
                <a:gd name="T42" fmla="*/ 0 w 1308"/>
                <a:gd name="T43" fmla="*/ 0 h 278"/>
                <a:gd name="T44" fmla="*/ 0 w 1308"/>
                <a:gd name="T45" fmla="*/ 0 h 278"/>
                <a:gd name="T46" fmla="*/ 0 w 1308"/>
                <a:gd name="T47" fmla="*/ 0 h 278"/>
                <a:gd name="T48" fmla="*/ 0 w 1308"/>
                <a:gd name="T49" fmla="*/ 0 h 278"/>
                <a:gd name="T50" fmla="*/ 0 w 1308"/>
                <a:gd name="T51" fmla="*/ 0 h 278"/>
                <a:gd name="T52" fmla="*/ 0 w 1308"/>
                <a:gd name="T53" fmla="*/ 0 h 278"/>
                <a:gd name="T54" fmla="*/ 0 w 1308"/>
                <a:gd name="T55" fmla="*/ 0 h 278"/>
                <a:gd name="T56" fmla="*/ 0 w 1308"/>
                <a:gd name="T57" fmla="*/ 0 h 278"/>
                <a:gd name="T58" fmla="*/ 0 w 1308"/>
                <a:gd name="T59" fmla="*/ 0 h 278"/>
                <a:gd name="T60" fmla="*/ 0 w 1308"/>
                <a:gd name="T61" fmla="*/ 0 h 278"/>
                <a:gd name="T62" fmla="*/ 0 w 1308"/>
                <a:gd name="T63" fmla="*/ 0 h 278"/>
                <a:gd name="T64" fmla="*/ 0 w 1308"/>
                <a:gd name="T65" fmla="*/ 0 h 278"/>
                <a:gd name="T66" fmla="*/ 0 w 1308"/>
                <a:gd name="T67" fmla="*/ 0 h 278"/>
                <a:gd name="T68" fmla="*/ 0 w 1308"/>
                <a:gd name="T69" fmla="*/ 0 h 278"/>
                <a:gd name="T70" fmla="*/ 0 w 1308"/>
                <a:gd name="T71" fmla="*/ 0 h 278"/>
                <a:gd name="T72" fmla="*/ 0 w 1308"/>
                <a:gd name="T73" fmla="*/ 0 h 278"/>
                <a:gd name="T74" fmla="*/ 0 w 1308"/>
                <a:gd name="T75" fmla="*/ 0 h 278"/>
                <a:gd name="T76" fmla="*/ 0 w 1308"/>
                <a:gd name="T77" fmla="*/ 0 h 278"/>
                <a:gd name="T78" fmla="*/ 0 w 1308"/>
                <a:gd name="T79" fmla="*/ 0 h 278"/>
                <a:gd name="T80" fmla="*/ 0 w 1308"/>
                <a:gd name="T81" fmla="*/ 0 h 278"/>
                <a:gd name="T82" fmla="*/ 0 w 1308"/>
                <a:gd name="T83" fmla="*/ 0 h 278"/>
                <a:gd name="T84" fmla="*/ 0 w 1308"/>
                <a:gd name="T85" fmla="*/ 0 h 278"/>
                <a:gd name="T86" fmla="*/ 0 w 1308"/>
                <a:gd name="T87" fmla="*/ 0 h 278"/>
                <a:gd name="T88" fmla="*/ 0 w 1308"/>
                <a:gd name="T89" fmla="*/ 0 h 278"/>
                <a:gd name="T90" fmla="*/ 0 w 1308"/>
                <a:gd name="T91" fmla="*/ 0 h 278"/>
                <a:gd name="T92" fmla="*/ 0 w 1308"/>
                <a:gd name="T93" fmla="*/ 0 h 278"/>
                <a:gd name="T94" fmla="*/ 0 w 1308"/>
                <a:gd name="T95" fmla="*/ 0 h 2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08"/>
                <a:gd name="T145" fmla="*/ 0 h 278"/>
                <a:gd name="T146" fmla="*/ 1308 w 1308"/>
                <a:gd name="T147" fmla="*/ 278 h 2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08" h="278">
                  <a:moveTo>
                    <a:pt x="108" y="0"/>
                  </a:moveTo>
                  <a:lnTo>
                    <a:pt x="140" y="2"/>
                  </a:lnTo>
                  <a:lnTo>
                    <a:pt x="171" y="3"/>
                  </a:lnTo>
                  <a:lnTo>
                    <a:pt x="198" y="4"/>
                  </a:lnTo>
                  <a:lnTo>
                    <a:pt x="225" y="5"/>
                  </a:lnTo>
                  <a:lnTo>
                    <a:pt x="248" y="7"/>
                  </a:lnTo>
                  <a:lnTo>
                    <a:pt x="270" y="8"/>
                  </a:lnTo>
                  <a:lnTo>
                    <a:pt x="292" y="9"/>
                  </a:lnTo>
                  <a:lnTo>
                    <a:pt x="312" y="9"/>
                  </a:lnTo>
                  <a:lnTo>
                    <a:pt x="331" y="11"/>
                  </a:lnTo>
                  <a:lnTo>
                    <a:pt x="351" y="12"/>
                  </a:lnTo>
                  <a:lnTo>
                    <a:pt x="370" y="13"/>
                  </a:lnTo>
                  <a:lnTo>
                    <a:pt x="388" y="14"/>
                  </a:lnTo>
                  <a:lnTo>
                    <a:pt x="407" y="15"/>
                  </a:lnTo>
                  <a:lnTo>
                    <a:pt x="428" y="16"/>
                  </a:lnTo>
                  <a:lnTo>
                    <a:pt x="448" y="17"/>
                  </a:lnTo>
                  <a:lnTo>
                    <a:pt x="470" y="18"/>
                  </a:lnTo>
                  <a:lnTo>
                    <a:pt x="494" y="19"/>
                  </a:lnTo>
                  <a:lnTo>
                    <a:pt x="518" y="20"/>
                  </a:lnTo>
                  <a:lnTo>
                    <a:pt x="546" y="22"/>
                  </a:lnTo>
                  <a:lnTo>
                    <a:pt x="574" y="23"/>
                  </a:lnTo>
                  <a:lnTo>
                    <a:pt x="607" y="25"/>
                  </a:lnTo>
                  <a:lnTo>
                    <a:pt x="640" y="27"/>
                  </a:lnTo>
                  <a:lnTo>
                    <a:pt x="678" y="29"/>
                  </a:lnTo>
                  <a:lnTo>
                    <a:pt x="718" y="31"/>
                  </a:lnTo>
                  <a:lnTo>
                    <a:pt x="762" y="33"/>
                  </a:lnTo>
                  <a:lnTo>
                    <a:pt x="810" y="36"/>
                  </a:lnTo>
                  <a:lnTo>
                    <a:pt x="861" y="38"/>
                  </a:lnTo>
                  <a:lnTo>
                    <a:pt x="918" y="42"/>
                  </a:lnTo>
                  <a:lnTo>
                    <a:pt x="979" y="46"/>
                  </a:lnTo>
                  <a:lnTo>
                    <a:pt x="1044" y="49"/>
                  </a:lnTo>
                  <a:lnTo>
                    <a:pt x="1115" y="53"/>
                  </a:lnTo>
                  <a:lnTo>
                    <a:pt x="1191" y="57"/>
                  </a:lnTo>
                  <a:lnTo>
                    <a:pt x="1220" y="61"/>
                  </a:lnTo>
                  <a:lnTo>
                    <a:pt x="1243" y="71"/>
                  </a:lnTo>
                  <a:lnTo>
                    <a:pt x="1263" y="83"/>
                  </a:lnTo>
                  <a:lnTo>
                    <a:pt x="1278" y="97"/>
                  </a:lnTo>
                  <a:lnTo>
                    <a:pt x="1292" y="115"/>
                  </a:lnTo>
                  <a:lnTo>
                    <a:pt x="1300" y="135"/>
                  </a:lnTo>
                  <a:lnTo>
                    <a:pt x="1306" y="154"/>
                  </a:lnTo>
                  <a:lnTo>
                    <a:pt x="1308" y="174"/>
                  </a:lnTo>
                  <a:lnTo>
                    <a:pt x="1307" y="195"/>
                  </a:lnTo>
                  <a:lnTo>
                    <a:pt x="1302" y="214"/>
                  </a:lnTo>
                  <a:lnTo>
                    <a:pt x="1294" y="232"/>
                  </a:lnTo>
                  <a:lnTo>
                    <a:pt x="1282" y="248"/>
                  </a:lnTo>
                  <a:lnTo>
                    <a:pt x="1265" y="261"/>
                  </a:lnTo>
                  <a:lnTo>
                    <a:pt x="1246" y="270"/>
                  </a:lnTo>
                  <a:lnTo>
                    <a:pt x="1223" y="277"/>
                  </a:lnTo>
                  <a:lnTo>
                    <a:pt x="1196" y="278"/>
                  </a:lnTo>
                  <a:lnTo>
                    <a:pt x="1164" y="276"/>
                  </a:lnTo>
                  <a:lnTo>
                    <a:pt x="1133" y="273"/>
                  </a:lnTo>
                  <a:lnTo>
                    <a:pt x="1106" y="271"/>
                  </a:lnTo>
                  <a:lnTo>
                    <a:pt x="1080" y="270"/>
                  </a:lnTo>
                  <a:lnTo>
                    <a:pt x="1057" y="268"/>
                  </a:lnTo>
                  <a:lnTo>
                    <a:pt x="1035" y="267"/>
                  </a:lnTo>
                  <a:lnTo>
                    <a:pt x="1013" y="266"/>
                  </a:lnTo>
                  <a:lnTo>
                    <a:pt x="993" y="264"/>
                  </a:lnTo>
                  <a:lnTo>
                    <a:pt x="974" y="263"/>
                  </a:lnTo>
                  <a:lnTo>
                    <a:pt x="954" y="262"/>
                  </a:lnTo>
                  <a:lnTo>
                    <a:pt x="936" y="261"/>
                  </a:lnTo>
                  <a:lnTo>
                    <a:pt x="917" y="260"/>
                  </a:lnTo>
                  <a:lnTo>
                    <a:pt x="897" y="259"/>
                  </a:lnTo>
                  <a:lnTo>
                    <a:pt x="877" y="258"/>
                  </a:lnTo>
                  <a:lnTo>
                    <a:pt x="857" y="256"/>
                  </a:lnTo>
                  <a:lnTo>
                    <a:pt x="836" y="255"/>
                  </a:lnTo>
                  <a:lnTo>
                    <a:pt x="813" y="254"/>
                  </a:lnTo>
                  <a:lnTo>
                    <a:pt x="788" y="253"/>
                  </a:lnTo>
                  <a:lnTo>
                    <a:pt x="760" y="251"/>
                  </a:lnTo>
                  <a:lnTo>
                    <a:pt x="732" y="250"/>
                  </a:lnTo>
                  <a:lnTo>
                    <a:pt x="700" y="248"/>
                  </a:lnTo>
                  <a:lnTo>
                    <a:pt x="666" y="247"/>
                  </a:lnTo>
                  <a:lnTo>
                    <a:pt x="628" y="244"/>
                  </a:lnTo>
                  <a:lnTo>
                    <a:pt x="587" y="242"/>
                  </a:lnTo>
                  <a:lnTo>
                    <a:pt x="543" y="240"/>
                  </a:lnTo>
                  <a:lnTo>
                    <a:pt x="495" y="237"/>
                  </a:lnTo>
                  <a:lnTo>
                    <a:pt x="443" y="235"/>
                  </a:lnTo>
                  <a:lnTo>
                    <a:pt x="386" y="232"/>
                  </a:lnTo>
                  <a:lnTo>
                    <a:pt x="325" y="229"/>
                  </a:lnTo>
                  <a:lnTo>
                    <a:pt x="259" y="226"/>
                  </a:lnTo>
                  <a:lnTo>
                    <a:pt x="188" y="223"/>
                  </a:lnTo>
                  <a:lnTo>
                    <a:pt x="112" y="219"/>
                  </a:lnTo>
                  <a:lnTo>
                    <a:pt x="86" y="215"/>
                  </a:lnTo>
                  <a:lnTo>
                    <a:pt x="65" y="207"/>
                  </a:lnTo>
                  <a:lnTo>
                    <a:pt x="46" y="195"/>
                  </a:lnTo>
                  <a:lnTo>
                    <a:pt x="29" y="180"/>
                  </a:lnTo>
                  <a:lnTo>
                    <a:pt x="17" y="163"/>
                  </a:lnTo>
                  <a:lnTo>
                    <a:pt x="7" y="143"/>
                  </a:lnTo>
                  <a:lnTo>
                    <a:pt x="2" y="123"/>
                  </a:lnTo>
                  <a:lnTo>
                    <a:pt x="0" y="102"/>
                  </a:lnTo>
                  <a:lnTo>
                    <a:pt x="1" y="82"/>
                  </a:lnTo>
                  <a:lnTo>
                    <a:pt x="6" y="63"/>
                  </a:lnTo>
                  <a:lnTo>
                    <a:pt x="14" y="46"/>
                  </a:lnTo>
                  <a:lnTo>
                    <a:pt x="26" y="30"/>
                  </a:lnTo>
                  <a:lnTo>
                    <a:pt x="42" y="18"/>
                  </a:lnTo>
                  <a:lnTo>
                    <a:pt x="61" y="7"/>
                  </a:lnTo>
                  <a:lnTo>
                    <a:pt x="82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D45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59" name="Freeform 653"/>
            <p:cNvSpPr>
              <a:spLocks/>
            </p:cNvSpPr>
            <p:nvPr/>
          </p:nvSpPr>
          <p:spPr bwMode="auto">
            <a:xfrm>
              <a:off x="4111" y="3050"/>
              <a:ext cx="130" cy="22"/>
            </a:xfrm>
            <a:custGeom>
              <a:avLst/>
              <a:gdLst>
                <a:gd name="T0" fmla="*/ 0 w 1298"/>
                <a:gd name="T1" fmla="*/ 0 h 265"/>
                <a:gd name="T2" fmla="*/ 0 w 1298"/>
                <a:gd name="T3" fmla="*/ 0 h 265"/>
                <a:gd name="T4" fmla="*/ 0 w 1298"/>
                <a:gd name="T5" fmla="*/ 0 h 265"/>
                <a:gd name="T6" fmla="*/ 0 w 1298"/>
                <a:gd name="T7" fmla="*/ 0 h 265"/>
                <a:gd name="T8" fmla="*/ 0 w 1298"/>
                <a:gd name="T9" fmla="*/ 0 h 265"/>
                <a:gd name="T10" fmla="*/ 0 w 1298"/>
                <a:gd name="T11" fmla="*/ 0 h 265"/>
                <a:gd name="T12" fmla="*/ 0 w 1298"/>
                <a:gd name="T13" fmla="*/ 0 h 265"/>
                <a:gd name="T14" fmla="*/ 0 w 1298"/>
                <a:gd name="T15" fmla="*/ 0 h 265"/>
                <a:gd name="T16" fmla="*/ 0 w 1298"/>
                <a:gd name="T17" fmla="*/ 0 h 265"/>
                <a:gd name="T18" fmla="*/ 0 w 1298"/>
                <a:gd name="T19" fmla="*/ 0 h 265"/>
                <a:gd name="T20" fmla="*/ 0 w 1298"/>
                <a:gd name="T21" fmla="*/ 0 h 265"/>
                <a:gd name="T22" fmla="*/ 0 w 1298"/>
                <a:gd name="T23" fmla="*/ 0 h 265"/>
                <a:gd name="T24" fmla="*/ 0 w 1298"/>
                <a:gd name="T25" fmla="*/ 0 h 265"/>
                <a:gd name="T26" fmla="*/ 0 w 1298"/>
                <a:gd name="T27" fmla="*/ 0 h 265"/>
                <a:gd name="T28" fmla="*/ 0 w 1298"/>
                <a:gd name="T29" fmla="*/ 0 h 265"/>
                <a:gd name="T30" fmla="*/ 0 w 1298"/>
                <a:gd name="T31" fmla="*/ 0 h 265"/>
                <a:gd name="T32" fmla="*/ 0 w 1298"/>
                <a:gd name="T33" fmla="*/ 0 h 265"/>
                <a:gd name="T34" fmla="*/ 0 w 1298"/>
                <a:gd name="T35" fmla="*/ 0 h 265"/>
                <a:gd name="T36" fmla="*/ 0 w 1298"/>
                <a:gd name="T37" fmla="*/ 0 h 265"/>
                <a:gd name="T38" fmla="*/ 0 w 1298"/>
                <a:gd name="T39" fmla="*/ 0 h 265"/>
                <a:gd name="T40" fmla="*/ 0 w 1298"/>
                <a:gd name="T41" fmla="*/ 0 h 265"/>
                <a:gd name="T42" fmla="*/ 0 w 1298"/>
                <a:gd name="T43" fmla="*/ 0 h 265"/>
                <a:gd name="T44" fmla="*/ 0 w 1298"/>
                <a:gd name="T45" fmla="*/ 0 h 265"/>
                <a:gd name="T46" fmla="*/ 0 w 1298"/>
                <a:gd name="T47" fmla="*/ 0 h 265"/>
                <a:gd name="T48" fmla="*/ 0 w 1298"/>
                <a:gd name="T49" fmla="*/ 0 h 265"/>
                <a:gd name="T50" fmla="*/ 0 w 1298"/>
                <a:gd name="T51" fmla="*/ 0 h 265"/>
                <a:gd name="T52" fmla="*/ 0 w 1298"/>
                <a:gd name="T53" fmla="*/ 0 h 265"/>
                <a:gd name="T54" fmla="*/ 0 w 1298"/>
                <a:gd name="T55" fmla="*/ 0 h 265"/>
                <a:gd name="T56" fmla="*/ 0 w 1298"/>
                <a:gd name="T57" fmla="*/ 0 h 265"/>
                <a:gd name="T58" fmla="*/ 0 w 1298"/>
                <a:gd name="T59" fmla="*/ 0 h 265"/>
                <a:gd name="T60" fmla="*/ 0 w 1298"/>
                <a:gd name="T61" fmla="*/ 0 h 265"/>
                <a:gd name="T62" fmla="*/ 0 w 1298"/>
                <a:gd name="T63" fmla="*/ 0 h 265"/>
                <a:gd name="T64" fmla="*/ 0 w 1298"/>
                <a:gd name="T65" fmla="*/ 0 h 265"/>
                <a:gd name="T66" fmla="*/ 0 w 1298"/>
                <a:gd name="T67" fmla="*/ 0 h 265"/>
                <a:gd name="T68" fmla="*/ 0 w 1298"/>
                <a:gd name="T69" fmla="*/ 0 h 265"/>
                <a:gd name="T70" fmla="*/ 0 w 1298"/>
                <a:gd name="T71" fmla="*/ 0 h 265"/>
                <a:gd name="T72" fmla="*/ 0 w 1298"/>
                <a:gd name="T73" fmla="*/ 0 h 265"/>
                <a:gd name="T74" fmla="*/ 0 w 1298"/>
                <a:gd name="T75" fmla="*/ 0 h 265"/>
                <a:gd name="T76" fmla="*/ 0 w 1298"/>
                <a:gd name="T77" fmla="*/ 0 h 265"/>
                <a:gd name="T78" fmla="*/ 0 w 1298"/>
                <a:gd name="T79" fmla="*/ 0 h 265"/>
                <a:gd name="T80" fmla="*/ 0 w 1298"/>
                <a:gd name="T81" fmla="*/ 0 h 265"/>
                <a:gd name="T82" fmla="*/ 0 w 1298"/>
                <a:gd name="T83" fmla="*/ 0 h 265"/>
                <a:gd name="T84" fmla="*/ 0 w 1298"/>
                <a:gd name="T85" fmla="*/ 0 h 265"/>
                <a:gd name="T86" fmla="*/ 0 w 1298"/>
                <a:gd name="T87" fmla="*/ 0 h 265"/>
                <a:gd name="T88" fmla="*/ 0 w 1298"/>
                <a:gd name="T89" fmla="*/ 0 h 265"/>
                <a:gd name="T90" fmla="*/ 0 w 1298"/>
                <a:gd name="T91" fmla="*/ 0 h 265"/>
                <a:gd name="T92" fmla="*/ 0 w 1298"/>
                <a:gd name="T93" fmla="*/ 0 h 265"/>
                <a:gd name="T94" fmla="*/ 0 w 1298"/>
                <a:gd name="T95" fmla="*/ 0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98"/>
                <a:gd name="T145" fmla="*/ 0 h 265"/>
                <a:gd name="T146" fmla="*/ 1298 w 1298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98" h="265">
                  <a:moveTo>
                    <a:pt x="105" y="0"/>
                  </a:moveTo>
                  <a:lnTo>
                    <a:pt x="137" y="2"/>
                  </a:lnTo>
                  <a:lnTo>
                    <a:pt x="168" y="3"/>
                  </a:lnTo>
                  <a:lnTo>
                    <a:pt x="195" y="4"/>
                  </a:lnTo>
                  <a:lnTo>
                    <a:pt x="221" y="5"/>
                  </a:lnTo>
                  <a:lnTo>
                    <a:pt x="244" y="7"/>
                  </a:lnTo>
                  <a:lnTo>
                    <a:pt x="266" y="8"/>
                  </a:lnTo>
                  <a:lnTo>
                    <a:pt x="288" y="9"/>
                  </a:lnTo>
                  <a:lnTo>
                    <a:pt x="308" y="9"/>
                  </a:lnTo>
                  <a:lnTo>
                    <a:pt x="327" y="10"/>
                  </a:lnTo>
                  <a:lnTo>
                    <a:pt x="347" y="11"/>
                  </a:lnTo>
                  <a:lnTo>
                    <a:pt x="365" y="12"/>
                  </a:lnTo>
                  <a:lnTo>
                    <a:pt x="384" y="13"/>
                  </a:lnTo>
                  <a:lnTo>
                    <a:pt x="403" y="14"/>
                  </a:lnTo>
                  <a:lnTo>
                    <a:pt x="423" y="15"/>
                  </a:lnTo>
                  <a:lnTo>
                    <a:pt x="444" y="16"/>
                  </a:lnTo>
                  <a:lnTo>
                    <a:pt x="465" y="17"/>
                  </a:lnTo>
                  <a:lnTo>
                    <a:pt x="489" y="18"/>
                  </a:lnTo>
                  <a:lnTo>
                    <a:pt x="514" y="19"/>
                  </a:lnTo>
                  <a:lnTo>
                    <a:pt x="541" y="21"/>
                  </a:lnTo>
                  <a:lnTo>
                    <a:pt x="570" y="22"/>
                  </a:lnTo>
                  <a:lnTo>
                    <a:pt x="602" y="24"/>
                  </a:lnTo>
                  <a:lnTo>
                    <a:pt x="635" y="26"/>
                  </a:lnTo>
                  <a:lnTo>
                    <a:pt x="673" y="29"/>
                  </a:lnTo>
                  <a:lnTo>
                    <a:pt x="713" y="31"/>
                  </a:lnTo>
                  <a:lnTo>
                    <a:pt x="757" y="33"/>
                  </a:lnTo>
                  <a:lnTo>
                    <a:pt x="805" y="36"/>
                  </a:lnTo>
                  <a:lnTo>
                    <a:pt x="856" y="38"/>
                  </a:lnTo>
                  <a:lnTo>
                    <a:pt x="913" y="41"/>
                  </a:lnTo>
                  <a:lnTo>
                    <a:pt x="974" y="45"/>
                  </a:lnTo>
                  <a:lnTo>
                    <a:pt x="1039" y="48"/>
                  </a:lnTo>
                  <a:lnTo>
                    <a:pt x="1110" y="52"/>
                  </a:lnTo>
                  <a:lnTo>
                    <a:pt x="1186" y="57"/>
                  </a:lnTo>
                  <a:lnTo>
                    <a:pt x="1214" y="61"/>
                  </a:lnTo>
                  <a:lnTo>
                    <a:pt x="1237" y="69"/>
                  </a:lnTo>
                  <a:lnTo>
                    <a:pt x="1256" y="80"/>
                  </a:lnTo>
                  <a:lnTo>
                    <a:pt x="1271" y="95"/>
                  </a:lnTo>
                  <a:lnTo>
                    <a:pt x="1283" y="111"/>
                  </a:lnTo>
                  <a:lnTo>
                    <a:pt x="1291" y="130"/>
                  </a:lnTo>
                  <a:lnTo>
                    <a:pt x="1296" y="149"/>
                  </a:lnTo>
                  <a:lnTo>
                    <a:pt x="1298" y="168"/>
                  </a:lnTo>
                  <a:lnTo>
                    <a:pt x="1298" y="188"/>
                  </a:lnTo>
                  <a:lnTo>
                    <a:pt x="1293" y="207"/>
                  </a:lnTo>
                  <a:lnTo>
                    <a:pt x="1285" y="223"/>
                  </a:lnTo>
                  <a:lnTo>
                    <a:pt x="1272" y="238"/>
                  </a:lnTo>
                  <a:lnTo>
                    <a:pt x="1257" y="249"/>
                  </a:lnTo>
                  <a:lnTo>
                    <a:pt x="1238" y="258"/>
                  </a:lnTo>
                  <a:lnTo>
                    <a:pt x="1217" y="264"/>
                  </a:lnTo>
                  <a:lnTo>
                    <a:pt x="1191" y="265"/>
                  </a:lnTo>
                  <a:lnTo>
                    <a:pt x="1159" y="263"/>
                  </a:lnTo>
                  <a:lnTo>
                    <a:pt x="1128" y="260"/>
                  </a:lnTo>
                  <a:lnTo>
                    <a:pt x="1101" y="258"/>
                  </a:lnTo>
                  <a:lnTo>
                    <a:pt x="1075" y="257"/>
                  </a:lnTo>
                  <a:lnTo>
                    <a:pt x="1052" y="255"/>
                  </a:lnTo>
                  <a:lnTo>
                    <a:pt x="1030" y="254"/>
                  </a:lnTo>
                  <a:lnTo>
                    <a:pt x="1008" y="253"/>
                  </a:lnTo>
                  <a:lnTo>
                    <a:pt x="988" y="251"/>
                  </a:lnTo>
                  <a:lnTo>
                    <a:pt x="969" y="250"/>
                  </a:lnTo>
                  <a:lnTo>
                    <a:pt x="949" y="249"/>
                  </a:lnTo>
                  <a:lnTo>
                    <a:pt x="931" y="248"/>
                  </a:lnTo>
                  <a:lnTo>
                    <a:pt x="912" y="247"/>
                  </a:lnTo>
                  <a:lnTo>
                    <a:pt x="892" y="246"/>
                  </a:lnTo>
                  <a:lnTo>
                    <a:pt x="872" y="245"/>
                  </a:lnTo>
                  <a:lnTo>
                    <a:pt x="852" y="243"/>
                  </a:lnTo>
                  <a:lnTo>
                    <a:pt x="831" y="242"/>
                  </a:lnTo>
                  <a:lnTo>
                    <a:pt x="808" y="241"/>
                  </a:lnTo>
                  <a:lnTo>
                    <a:pt x="783" y="240"/>
                  </a:lnTo>
                  <a:lnTo>
                    <a:pt x="755" y="238"/>
                  </a:lnTo>
                  <a:lnTo>
                    <a:pt x="727" y="237"/>
                  </a:lnTo>
                  <a:lnTo>
                    <a:pt x="695" y="235"/>
                  </a:lnTo>
                  <a:lnTo>
                    <a:pt x="661" y="234"/>
                  </a:lnTo>
                  <a:lnTo>
                    <a:pt x="623" y="231"/>
                  </a:lnTo>
                  <a:lnTo>
                    <a:pt x="582" y="229"/>
                  </a:lnTo>
                  <a:lnTo>
                    <a:pt x="538" y="227"/>
                  </a:lnTo>
                  <a:lnTo>
                    <a:pt x="490" y="224"/>
                  </a:lnTo>
                  <a:lnTo>
                    <a:pt x="438" y="222"/>
                  </a:lnTo>
                  <a:lnTo>
                    <a:pt x="381" y="219"/>
                  </a:lnTo>
                  <a:lnTo>
                    <a:pt x="320" y="216"/>
                  </a:lnTo>
                  <a:lnTo>
                    <a:pt x="254" y="213"/>
                  </a:lnTo>
                  <a:lnTo>
                    <a:pt x="183" y="210"/>
                  </a:lnTo>
                  <a:lnTo>
                    <a:pt x="107" y="206"/>
                  </a:lnTo>
                  <a:lnTo>
                    <a:pt x="83" y="202"/>
                  </a:lnTo>
                  <a:lnTo>
                    <a:pt x="63" y="194"/>
                  </a:lnTo>
                  <a:lnTo>
                    <a:pt x="45" y="183"/>
                  </a:lnTo>
                  <a:lnTo>
                    <a:pt x="30" y="168"/>
                  </a:lnTo>
                  <a:lnTo>
                    <a:pt x="18" y="152"/>
                  </a:lnTo>
                  <a:lnTo>
                    <a:pt x="9" y="133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2" y="73"/>
                  </a:lnTo>
                  <a:lnTo>
                    <a:pt x="7" y="55"/>
                  </a:lnTo>
                  <a:lnTo>
                    <a:pt x="15" y="40"/>
                  </a:lnTo>
                  <a:lnTo>
                    <a:pt x="26" y="25"/>
                  </a:lnTo>
                  <a:lnTo>
                    <a:pt x="42" y="14"/>
                  </a:lnTo>
                  <a:lnTo>
                    <a:pt x="60" y="5"/>
                  </a:lnTo>
                  <a:lnTo>
                    <a:pt x="80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D52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60" name="Freeform 654"/>
            <p:cNvSpPr>
              <a:spLocks/>
            </p:cNvSpPr>
            <p:nvPr/>
          </p:nvSpPr>
          <p:spPr bwMode="auto">
            <a:xfrm>
              <a:off x="4112" y="3051"/>
              <a:ext cx="129" cy="21"/>
            </a:xfrm>
            <a:custGeom>
              <a:avLst/>
              <a:gdLst>
                <a:gd name="T0" fmla="*/ 0 w 1289"/>
                <a:gd name="T1" fmla="*/ 0 h 255"/>
                <a:gd name="T2" fmla="*/ 0 w 1289"/>
                <a:gd name="T3" fmla="*/ 0 h 255"/>
                <a:gd name="T4" fmla="*/ 0 w 1289"/>
                <a:gd name="T5" fmla="*/ 0 h 255"/>
                <a:gd name="T6" fmla="*/ 0 w 1289"/>
                <a:gd name="T7" fmla="*/ 0 h 255"/>
                <a:gd name="T8" fmla="*/ 0 w 1289"/>
                <a:gd name="T9" fmla="*/ 0 h 255"/>
                <a:gd name="T10" fmla="*/ 0 w 1289"/>
                <a:gd name="T11" fmla="*/ 0 h 255"/>
                <a:gd name="T12" fmla="*/ 0 w 1289"/>
                <a:gd name="T13" fmla="*/ 0 h 255"/>
                <a:gd name="T14" fmla="*/ 0 w 1289"/>
                <a:gd name="T15" fmla="*/ 0 h 255"/>
                <a:gd name="T16" fmla="*/ 0 w 1289"/>
                <a:gd name="T17" fmla="*/ 0 h 255"/>
                <a:gd name="T18" fmla="*/ 0 w 1289"/>
                <a:gd name="T19" fmla="*/ 0 h 255"/>
                <a:gd name="T20" fmla="*/ 0 w 1289"/>
                <a:gd name="T21" fmla="*/ 0 h 255"/>
                <a:gd name="T22" fmla="*/ 0 w 1289"/>
                <a:gd name="T23" fmla="*/ 0 h 255"/>
                <a:gd name="T24" fmla="*/ 0 w 1289"/>
                <a:gd name="T25" fmla="*/ 0 h 255"/>
                <a:gd name="T26" fmla="*/ 0 w 1289"/>
                <a:gd name="T27" fmla="*/ 0 h 255"/>
                <a:gd name="T28" fmla="*/ 0 w 1289"/>
                <a:gd name="T29" fmla="*/ 0 h 255"/>
                <a:gd name="T30" fmla="*/ 0 w 1289"/>
                <a:gd name="T31" fmla="*/ 0 h 255"/>
                <a:gd name="T32" fmla="*/ 0 w 1289"/>
                <a:gd name="T33" fmla="*/ 0 h 255"/>
                <a:gd name="T34" fmla="*/ 0 w 1289"/>
                <a:gd name="T35" fmla="*/ 0 h 255"/>
                <a:gd name="T36" fmla="*/ 0 w 1289"/>
                <a:gd name="T37" fmla="*/ 0 h 255"/>
                <a:gd name="T38" fmla="*/ 0 w 1289"/>
                <a:gd name="T39" fmla="*/ 0 h 255"/>
                <a:gd name="T40" fmla="*/ 0 w 1289"/>
                <a:gd name="T41" fmla="*/ 0 h 255"/>
                <a:gd name="T42" fmla="*/ 0 w 1289"/>
                <a:gd name="T43" fmla="*/ 0 h 255"/>
                <a:gd name="T44" fmla="*/ 0 w 1289"/>
                <a:gd name="T45" fmla="*/ 0 h 255"/>
                <a:gd name="T46" fmla="*/ 0 w 1289"/>
                <a:gd name="T47" fmla="*/ 0 h 255"/>
                <a:gd name="T48" fmla="*/ 0 w 1289"/>
                <a:gd name="T49" fmla="*/ 0 h 255"/>
                <a:gd name="T50" fmla="*/ 0 w 1289"/>
                <a:gd name="T51" fmla="*/ 0 h 255"/>
                <a:gd name="T52" fmla="*/ 0 w 1289"/>
                <a:gd name="T53" fmla="*/ 0 h 255"/>
                <a:gd name="T54" fmla="*/ 0 w 1289"/>
                <a:gd name="T55" fmla="*/ 0 h 255"/>
                <a:gd name="T56" fmla="*/ 0 w 1289"/>
                <a:gd name="T57" fmla="*/ 0 h 255"/>
                <a:gd name="T58" fmla="*/ 0 w 1289"/>
                <a:gd name="T59" fmla="*/ 0 h 255"/>
                <a:gd name="T60" fmla="*/ 0 w 1289"/>
                <a:gd name="T61" fmla="*/ 0 h 255"/>
                <a:gd name="T62" fmla="*/ 0 w 1289"/>
                <a:gd name="T63" fmla="*/ 0 h 255"/>
                <a:gd name="T64" fmla="*/ 0 w 1289"/>
                <a:gd name="T65" fmla="*/ 0 h 255"/>
                <a:gd name="T66" fmla="*/ 0 w 1289"/>
                <a:gd name="T67" fmla="*/ 0 h 255"/>
                <a:gd name="T68" fmla="*/ 0 w 1289"/>
                <a:gd name="T69" fmla="*/ 0 h 255"/>
                <a:gd name="T70" fmla="*/ 0 w 1289"/>
                <a:gd name="T71" fmla="*/ 0 h 255"/>
                <a:gd name="T72" fmla="*/ 0 w 1289"/>
                <a:gd name="T73" fmla="*/ 0 h 255"/>
                <a:gd name="T74" fmla="*/ 0 w 1289"/>
                <a:gd name="T75" fmla="*/ 0 h 255"/>
                <a:gd name="T76" fmla="*/ 0 w 1289"/>
                <a:gd name="T77" fmla="*/ 0 h 255"/>
                <a:gd name="T78" fmla="*/ 0 w 1289"/>
                <a:gd name="T79" fmla="*/ 0 h 255"/>
                <a:gd name="T80" fmla="*/ 0 w 1289"/>
                <a:gd name="T81" fmla="*/ 0 h 255"/>
                <a:gd name="T82" fmla="*/ 0 w 1289"/>
                <a:gd name="T83" fmla="*/ 0 h 255"/>
                <a:gd name="T84" fmla="*/ 0 w 1289"/>
                <a:gd name="T85" fmla="*/ 0 h 255"/>
                <a:gd name="T86" fmla="*/ 0 w 1289"/>
                <a:gd name="T87" fmla="*/ 0 h 255"/>
                <a:gd name="T88" fmla="*/ 0 w 1289"/>
                <a:gd name="T89" fmla="*/ 0 h 255"/>
                <a:gd name="T90" fmla="*/ 0 w 1289"/>
                <a:gd name="T91" fmla="*/ 0 h 255"/>
                <a:gd name="T92" fmla="*/ 0 w 1289"/>
                <a:gd name="T93" fmla="*/ 0 h 255"/>
                <a:gd name="T94" fmla="*/ 0 w 1289"/>
                <a:gd name="T95" fmla="*/ 0 h 2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89"/>
                <a:gd name="T145" fmla="*/ 0 h 255"/>
                <a:gd name="T146" fmla="*/ 1289 w 1289"/>
                <a:gd name="T147" fmla="*/ 255 h 2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89" h="255">
                  <a:moveTo>
                    <a:pt x="98" y="0"/>
                  </a:moveTo>
                  <a:lnTo>
                    <a:pt x="130" y="2"/>
                  </a:lnTo>
                  <a:lnTo>
                    <a:pt x="161" y="3"/>
                  </a:lnTo>
                  <a:lnTo>
                    <a:pt x="188" y="5"/>
                  </a:lnTo>
                  <a:lnTo>
                    <a:pt x="214" y="6"/>
                  </a:lnTo>
                  <a:lnTo>
                    <a:pt x="238" y="7"/>
                  </a:lnTo>
                  <a:lnTo>
                    <a:pt x="260" y="8"/>
                  </a:lnTo>
                  <a:lnTo>
                    <a:pt x="282" y="9"/>
                  </a:lnTo>
                  <a:lnTo>
                    <a:pt x="301" y="10"/>
                  </a:lnTo>
                  <a:lnTo>
                    <a:pt x="321" y="11"/>
                  </a:lnTo>
                  <a:lnTo>
                    <a:pt x="340" y="12"/>
                  </a:lnTo>
                  <a:lnTo>
                    <a:pt x="359" y="13"/>
                  </a:lnTo>
                  <a:lnTo>
                    <a:pt x="378" y="14"/>
                  </a:lnTo>
                  <a:lnTo>
                    <a:pt x="398" y="15"/>
                  </a:lnTo>
                  <a:lnTo>
                    <a:pt x="417" y="16"/>
                  </a:lnTo>
                  <a:lnTo>
                    <a:pt x="438" y="18"/>
                  </a:lnTo>
                  <a:lnTo>
                    <a:pt x="460" y="19"/>
                  </a:lnTo>
                  <a:lnTo>
                    <a:pt x="483" y="20"/>
                  </a:lnTo>
                  <a:lnTo>
                    <a:pt x="508" y="21"/>
                  </a:lnTo>
                  <a:lnTo>
                    <a:pt x="535" y="22"/>
                  </a:lnTo>
                  <a:lnTo>
                    <a:pt x="564" y="24"/>
                  </a:lnTo>
                  <a:lnTo>
                    <a:pt x="596" y="26"/>
                  </a:lnTo>
                  <a:lnTo>
                    <a:pt x="630" y="27"/>
                  </a:lnTo>
                  <a:lnTo>
                    <a:pt x="667" y="29"/>
                  </a:lnTo>
                  <a:lnTo>
                    <a:pt x="708" y="32"/>
                  </a:lnTo>
                  <a:lnTo>
                    <a:pt x="751" y="34"/>
                  </a:lnTo>
                  <a:lnTo>
                    <a:pt x="799" y="37"/>
                  </a:lnTo>
                  <a:lnTo>
                    <a:pt x="850" y="39"/>
                  </a:lnTo>
                  <a:lnTo>
                    <a:pt x="907" y="43"/>
                  </a:lnTo>
                  <a:lnTo>
                    <a:pt x="967" y="47"/>
                  </a:lnTo>
                  <a:lnTo>
                    <a:pt x="1033" y="51"/>
                  </a:lnTo>
                  <a:lnTo>
                    <a:pt x="1103" y="55"/>
                  </a:lnTo>
                  <a:lnTo>
                    <a:pt x="1179" y="59"/>
                  </a:lnTo>
                  <a:lnTo>
                    <a:pt x="1207" y="62"/>
                  </a:lnTo>
                  <a:lnTo>
                    <a:pt x="1230" y="69"/>
                  </a:lnTo>
                  <a:lnTo>
                    <a:pt x="1248" y="80"/>
                  </a:lnTo>
                  <a:lnTo>
                    <a:pt x="1262" y="93"/>
                  </a:lnTo>
                  <a:lnTo>
                    <a:pt x="1273" y="109"/>
                  </a:lnTo>
                  <a:lnTo>
                    <a:pt x="1281" y="125"/>
                  </a:lnTo>
                  <a:lnTo>
                    <a:pt x="1286" y="143"/>
                  </a:lnTo>
                  <a:lnTo>
                    <a:pt x="1289" y="160"/>
                  </a:lnTo>
                  <a:lnTo>
                    <a:pt x="1288" y="181"/>
                  </a:lnTo>
                  <a:lnTo>
                    <a:pt x="1283" y="200"/>
                  </a:lnTo>
                  <a:lnTo>
                    <a:pt x="1274" y="215"/>
                  </a:lnTo>
                  <a:lnTo>
                    <a:pt x="1262" y="230"/>
                  </a:lnTo>
                  <a:lnTo>
                    <a:pt x="1247" y="241"/>
                  </a:lnTo>
                  <a:lnTo>
                    <a:pt x="1229" y="248"/>
                  </a:lnTo>
                  <a:lnTo>
                    <a:pt x="1208" y="254"/>
                  </a:lnTo>
                  <a:lnTo>
                    <a:pt x="1184" y="255"/>
                  </a:lnTo>
                  <a:lnTo>
                    <a:pt x="1152" y="253"/>
                  </a:lnTo>
                  <a:lnTo>
                    <a:pt x="1121" y="250"/>
                  </a:lnTo>
                  <a:lnTo>
                    <a:pt x="1094" y="248"/>
                  </a:lnTo>
                  <a:lnTo>
                    <a:pt x="1068" y="247"/>
                  </a:lnTo>
                  <a:lnTo>
                    <a:pt x="1045" y="245"/>
                  </a:lnTo>
                  <a:lnTo>
                    <a:pt x="1023" y="244"/>
                  </a:lnTo>
                  <a:lnTo>
                    <a:pt x="1001" y="243"/>
                  </a:lnTo>
                  <a:lnTo>
                    <a:pt x="981" y="241"/>
                  </a:lnTo>
                  <a:lnTo>
                    <a:pt x="962" y="240"/>
                  </a:lnTo>
                  <a:lnTo>
                    <a:pt x="942" y="239"/>
                  </a:lnTo>
                  <a:lnTo>
                    <a:pt x="924" y="238"/>
                  </a:lnTo>
                  <a:lnTo>
                    <a:pt x="905" y="237"/>
                  </a:lnTo>
                  <a:lnTo>
                    <a:pt x="885" y="236"/>
                  </a:lnTo>
                  <a:lnTo>
                    <a:pt x="865" y="235"/>
                  </a:lnTo>
                  <a:lnTo>
                    <a:pt x="845" y="233"/>
                  </a:lnTo>
                  <a:lnTo>
                    <a:pt x="824" y="232"/>
                  </a:lnTo>
                  <a:lnTo>
                    <a:pt x="801" y="231"/>
                  </a:lnTo>
                  <a:lnTo>
                    <a:pt x="776" y="230"/>
                  </a:lnTo>
                  <a:lnTo>
                    <a:pt x="748" y="228"/>
                  </a:lnTo>
                  <a:lnTo>
                    <a:pt x="720" y="227"/>
                  </a:lnTo>
                  <a:lnTo>
                    <a:pt x="688" y="225"/>
                  </a:lnTo>
                  <a:lnTo>
                    <a:pt x="654" y="224"/>
                  </a:lnTo>
                  <a:lnTo>
                    <a:pt x="616" y="221"/>
                  </a:lnTo>
                  <a:lnTo>
                    <a:pt x="575" y="219"/>
                  </a:lnTo>
                  <a:lnTo>
                    <a:pt x="531" y="217"/>
                  </a:lnTo>
                  <a:lnTo>
                    <a:pt x="483" y="214"/>
                  </a:lnTo>
                  <a:lnTo>
                    <a:pt x="431" y="212"/>
                  </a:lnTo>
                  <a:lnTo>
                    <a:pt x="374" y="209"/>
                  </a:lnTo>
                  <a:lnTo>
                    <a:pt x="313" y="206"/>
                  </a:lnTo>
                  <a:lnTo>
                    <a:pt x="247" y="203"/>
                  </a:lnTo>
                  <a:lnTo>
                    <a:pt x="176" y="200"/>
                  </a:lnTo>
                  <a:lnTo>
                    <a:pt x="100" y="196"/>
                  </a:lnTo>
                  <a:lnTo>
                    <a:pt x="78" y="192"/>
                  </a:lnTo>
                  <a:lnTo>
                    <a:pt x="60" y="185"/>
                  </a:lnTo>
                  <a:lnTo>
                    <a:pt x="43" y="175"/>
                  </a:lnTo>
                  <a:lnTo>
                    <a:pt x="29" y="161"/>
                  </a:lnTo>
                  <a:lnTo>
                    <a:pt x="16" y="145"/>
                  </a:lnTo>
                  <a:lnTo>
                    <a:pt x="7" y="127"/>
                  </a:lnTo>
                  <a:lnTo>
                    <a:pt x="2" y="108"/>
                  </a:lnTo>
                  <a:lnTo>
                    <a:pt x="0" y="87"/>
                  </a:lnTo>
                  <a:lnTo>
                    <a:pt x="1" y="69"/>
                  </a:lnTo>
                  <a:lnTo>
                    <a:pt x="6" y="53"/>
                  </a:lnTo>
                  <a:lnTo>
                    <a:pt x="14" y="38"/>
                  </a:lnTo>
                  <a:lnTo>
                    <a:pt x="26" y="25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6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9616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61" name="Freeform 655"/>
            <p:cNvSpPr>
              <a:spLocks/>
            </p:cNvSpPr>
            <p:nvPr/>
          </p:nvSpPr>
          <p:spPr bwMode="auto">
            <a:xfrm>
              <a:off x="4112" y="3052"/>
              <a:ext cx="128" cy="20"/>
            </a:xfrm>
            <a:custGeom>
              <a:avLst/>
              <a:gdLst>
                <a:gd name="T0" fmla="*/ 0 w 1277"/>
                <a:gd name="T1" fmla="*/ 0 h 243"/>
                <a:gd name="T2" fmla="*/ 0 w 1277"/>
                <a:gd name="T3" fmla="*/ 0 h 243"/>
                <a:gd name="T4" fmla="*/ 0 w 1277"/>
                <a:gd name="T5" fmla="*/ 0 h 243"/>
                <a:gd name="T6" fmla="*/ 0 w 1277"/>
                <a:gd name="T7" fmla="*/ 0 h 243"/>
                <a:gd name="T8" fmla="*/ 0 w 1277"/>
                <a:gd name="T9" fmla="*/ 0 h 243"/>
                <a:gd name="T10" fmla="*/ 0 w 1277"/>
                <a:gd name="T11" fmla="*/ 0 h 243"/>
                <a:gd name="T12" fmla="*/ 0 w 1277"/>
                <a:gd name="T13" fmla="*/ 0 h 243"/>
                <a:gd name="T14" fmla="*/ 0 w 1277"/>
                <a:gd name="T15" fmla="*/ 0 h 243"/>
                <a:gd name="T16" fmla="*/ 0 w 1277"/>
                <a:gd name="T17" fmla="*/ 0 h 243"/>
                <a:gd name="T18" fmla="*/ 0 w 1277"/>
                <a:gd name="T19" fmla="*/ 0 h 243"/>
                <a:gd name="T20" fmla="*/ 0 w 1277"/>
                <a:gd name="T21" fmla="*/ 0 h 243"/>
                <a:gd name="T22" fmla="*/ 0 w 1277"/>
                <a:gd name="T23" fmla="*/ 0 h 243"/>
                <a:gd name="T24" fmla="*/ 0 w 1277"/>
                <a:gd name="T25" fmla="*/ 0 h 243"/>
                <a:gd name="T26" fmla="*/ 0 w 1277"/>
                <a:gd name="T27" fmla="*/ 0 h 243"/>
                <a:gd name="T28" fmla="*/ 0 w 1277"/>
                <a:gd name="T29" fmla="*/ 0 h 243"/>
                <a:gd name="T30" fmla="*/ 0 w 1277"/>
                <a:gd name="T31" fmla="*/ 0 h 243"/>
                <a:gd name="T32" fmla="*/ 0 w 1277"/>
                <a:gd name="T33" fmla="*/ 0 h 243"/>
                <a:gd name="T34" fmla="*/ 0 w 1277"/>
                <a:gd name="T35" fmla="*/ 0 h 243"/>
                <a:gd name="T36" fmla="*/ 0 w 1277"/>
                <a:gd name="T37" fmla="*/ 0 h 243"/>
                <a:gd name="T38" fmla="*/ 0 w 1277"/>
                <a:gd name="T39" fmla="*/ 0 h 243"/>
                <a:gd name="T40" fmla="*/ 0 w 1277"/>
                <a:gd name="T41" fmla="*/ 0 h 243"/>
                <a:gd name="T42" fmla="*/ 0 w 1277"/>
                <a:gd name="T43" fmla="*/ 0 h 243"/>
                <a:gd name="T44" fmla="*/ 0 w 1277"/>
                <a:gd name="T45" fmla="*/ 0 h 243"/>
                <a:gd name="T46" fmla="*/ 0 w 1277"/>
                <a:gd name="T47" fmla="*/ 0 h 243"/>
                <a:gd name="T48" fmla="*/ 0 w 1277"/>
                <a:gd name="T49" fmla="*/ 0 h 243"/>
                <a:gd name="T50" fmla="*/ 0 w 1277"/>
                <a:gd name="T51" fmla="*/ 0 h 243"/>
                <a:gd name="T52" fmla="*/ 0 w 1277"/>
                <a:gd name="T53" fmla="*/ 0 h 243"/>
                <a:gd name="T54" fmla="*/ 0 w 1277"/>
                <a:gd name="T55" fmla="*/ 0 h 243"/>
                <a:gd name="T56" fmla="*/ 0 w 1277"/>
                <a:gd name="T57" fmla="*/ 0 h 243"/>
                <a:gd name="T58" fmla="*/ 0 w 1277"/>
                <a:gd name="T59" fmla="*/ 0 h 243"/>
                <a:gd name="T60" fmla="*/ 0 w 1277"/>
                <a:gd name="T61" fmla="*/ 0 h 243"/>
                <a:gd name="T62" fmla="*/ 0 w 1277"/>
                <a:gd name="T63" fmla="*/ 0 h 243"/>
                <a:gd name="T64" fmla="*/ 0 w 1277"/>
                <a:gd name="T65" fmla="*/ 0 h 243"/>
                <a:gd name="T66" fmla="*/ 0 w 1277"/>
                <a:gd name="T67" fmla="*/ 0 h 243"/>
                <a:gd name="T68" fmla="*/ 0 w 1277"/>
                <a:gd name="T69" fmla="*/ 0 h 243"/>
                <a:gd name="T70" fmla="*/ 0 w 1277"/>
                <a:gd name="T71" fmla="*/ 0 h 243"/>
                <a:gd name="T72" fmla="*/ 0 w 1277"/>
                <a:gd name="T73" fmla="*/ 0 h 243"/>
                <a:gd name="T74" fmla="*/ 0 w 1277"/>
                <a:gd name="T75" fmla="*/ 0 h 243"/>
                <a:gd name="T76" fmla="*/ 0 w 1277"/>
                <a:gd name="T77" fmla="*/ 0 h 243"/>
                <a:gd name="T78" fmla="*/ 0 w 1277"/>
                <a:gd name="T79" fmla="*/ 0 h 243"/>
                <a:gd name="T80" fmla="*/ 0 w 1277"/>
                <a:gd name="T81" fmla="*/ 0 h 243"/>
                <a:gd name="T82" fmla="*/ 0 w 1277"/>
                <a:gd name="T83" fmla="*/ 0 h 243"/>
                <a:gd name="T84" fmla="*/ 0 w 1277"/>
                <a:gd name="T85" fmla="*/ 0 h 243"/>
                <a:gd name="T86" fmla="*/ 0 w 1277"/>
                <a:gd name="T87" fmla="*/ 0 h 243"/>
                <a:gd name="T88" fmla="*/ 0 w 1277"/>
                <a:gd name="T89" fmla="*/ 0 h 243"/>
                <a:gd name="T90" fmla="*/ 0 w 1277"/>
                <a:gd name="T91" fmla="*/ 0 h 243"/>
                <a:gd name="T92" fmla="*/ 0 w 1277"/>
                <a:gd name="T93" fmla="*/ 0 h 243"/>
                <a:gd name="T94" fmla="*/ 0 w 1277"/>
                <a:gd name="T95" fmla="*/ 0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7"/>
                <a:gd name="T145" fmla="*/ 0 h 243"/>
                <a:gd name="T146" fmla="*/ 1277 w 1277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7" h="243">
                  <a:moveTo>
                    <a:pt x="93" y="0"/>
                  </a:moveTo>
                  <a:lnTo>
                    <a:pt x="125" y="2"/>
                  </a:lnTo>
                  <a:lnTo>
                    <a:pt x="156" y="3"/>
                  </a:lnTo>
                  <a:lnTo>
                    <a:pt x="183" y="4"/>
                  </a:lnTo>
                  <a:lnTo>
                    <a:pt x="209" y="6"/>
                  </a:lnTo>
                  <a:lnTo>
                    <a:pt x="233" y="7"/>
                  </a:lnTo>
                  <a:lnTo>
                    <a:pt x="255" y="8"/>
                  </a:lnTo>
                  <a:lnTo>
                    <a:pt x="277" y="9"/>
                  </a:lnTo>
                  <a:lnTo>
                    <a:pt x="296" y="10"/>
                  </a:lnTo>
                  <a:lnTo>
                    <a:pt x="316" y="11"/>
                  </a:lnTo>
                  <a:lnTo>
                    <a:pt x="335" y="12"/>
                  </a:lnTo>
                  <a:lnTo>
                    <a:pt x="354" y="13"/>
                  </a:lnTo>
                  <a:lnTo>
                    <a:pt x="373" y="14"/>
                  </a:lnTo>
                  <a:lnTo>
                    <a:pt x="393" y="15"/>
                  </a:lnTo>
                  <a:lnTo>
                    <a:pt x="412" y="16"/>
                  </a:lnTo>
                  <a:lnTo>
                    <a:pt x="433" y="17"/>
                  </a:lnTo>
                  <a:lnTo>
                    <a:pt x="455" y="18"/>
                  </a:lnTo>
                  <a:lnTo>
                    <a:pt x="478" y="19"/>
                  </a:lnTo>
                  <a:lnTo>
                    <a:pt x="503" y="20"/>
                  </a:lnTo>
                  <a:lnTo>
                    <a:pt x="530" y="21"/>
                  </a:lnTo>
                  <a:lnTo>
                    <a:pt x="559" y="23"/>
                  </a:lnTo>
                  <a:lnTo>
                    <a:pt x="591" y="24"/>
                  </a:lnTo>
                  <a:lnTo>
                    <a:pt x="625" y="26"/>
                  </a:lnTo>
                  <a:lnTo>
                    <a:pt x="662" y="28"/>
                  </a:lnTo>
                  <a:lnTo>
                    <a:pt x="703" y="30"/>
                  </a:lnTo>
                  <a:lnTo>
                    <a:pt x="746" y="33"/>
                  </a:lnTo>
                  <a:lnTo>
                    <a:pt x="794" y="36"/>
                  </a:lnTo>
                  <a:lnTo>
                    <a:pt x="845" y="39"/>
                  </a:lnTo>
                  <a:lnTo>
                    <a:pt x="902" y="42"/>
                  </a:lnTo>
                  <a:lnTo>
                    <a:pt x="962" y="45"/>
                  </a:lnTo>
                  <a:lnTo>
                    <a:pt x="1028" y="49"/>
                  </a:lnTo>
                  <a:lnTo>
                    <a:pt x="1098" y="53"/>
                  </a:lnTo>
                  <a:lnTo>
                    <a:pt x="1174" y="57"/>
                  </a:lnTo>
                  <a:lnTo>
                    <a:pt x="1202" y="61"/>
                  </a:lnTo>
                  <a:lnTo>
                    <a:pt x="1224" y="69"/>
                  </a:lnTo>
                  <a:lnTo>
                    <a:pt x="1241" y="79"/>
                  </a:lnTo>
                  <a:lnTo>
                    <a:pt x="1254" y="91"/>
                  </a:lnTo>
                  <a:lnTo>
                    <a:pt x="1265" y="106"/>
                  </a:lnTo>
                  <a:lnTo>
                    <a:pt x="1271" y="123"/>
                  </a:lnTo>
                  <a:lnTo>
                    <a:pt x="1275" y="139"/>
                  </a:lnTo>
                  <a:lnTo>
                    <a:pt x="1277" y="156"/>
                  </a:lnTo>
                  <a:lnTo>
                    <a:pt x="1277" y="175"/>
                  </a:lnTo>
                  <a:lnTo>
                    <a:pt x="1274" y="193"/>
                  </a:lnTo>
                  <a:lnTo>
                    <a:pt x="1266" y="207"/>
                  </a:lnTo>
                  <a:lnTo>
                    <a:pt x="1254" y="221"/>
                  </a:lnTo>
                  <a:lnTo>
                    <a:pt x="1239" y="230"/>
                  </a:lnTo>
                  <a:lnTo>
                    <a:pt x="1222" y="237"/>
                  </a:lnTo>
                  <a:lnTo>
                    <a:pt x="1202" y="242"/>
                  </a:lnTo>
                  <a:lnTo>
                    <a:pt x="1179" y="243"/>
                  </a:lnTo>
                  <a:lnTo>
                    <a:pt x="1147" y="241"/>
                  </a:lnTo>
                  <a:lnTo>
                    <a:pt x="1116" y="238"/>
                  </a:lnTo>
                  <a:lnTo>
                    <a:pt x="1089" y="236"/>
                  </a:lnTo>
                  <a:lnTo>
                    <a:pt x="1063" y="235"/>
                  </a:lnTo>
                  <a:lnTo>
                    <a:pt x="1040" y="233"/>
                  </a:lnTo>
                  <a:lnTo>
                    <a:pt x="1018" y="232"/>
                  </a:lnTo>
                  <a:lnTo>
                    <a:pt x="996" y="231"/>
                  </a:lnTo>
                  <a:lnTo>
                    <a:pt x="976" y="229"/>
                  </a:lnTo>
                  <a:lnTo>
                    <a:pt x="957" y="228"/>
                  </a:lnTo>
                  <a:lnTo>
                    <a:pt x="937" y="227"/>
                  </a:lnTo>
                  <a:lnTo>
                    <a:pt x="919" y="226"/>
                  </a:lnTo>
                  <a:lnTo>
                    <a:pt x="900" y="225"/>
                  </a:lnTo>
                  <a:lnTo>
                    <a:pt x="880" y="224"/>
                  </a:lnTo>
                  <a:lnTo>
                    <a:pt x="860" y="223"/>
                  </a:lnTo>
                  <a:lnTo>
                    <a:pt x="840" y="221"/>
                  </a:lnTo>
                  <a:lnTo>
                    <a:pt x="819" y="220"/>
                  </a:lnTo>
                  <a:lnTo>
                    <a:pt x="796" y="219"/>
                  </a:lnTo>
                  <a:lnTo>
                    <a:pt x="771" y="218"/>
                  </a:lnTo>
                  <a:lnTo>
                    <a:pt x="743" y="216"/>
                  </a:lnTo>
                  <a:lnTo>
                    <a:pt x="715" y="215"/>
                  </a:lnTo>
                  <a:lnTo>
                    <a:pt x="683" y="213"/>
                  </a:lnTo>
                  <a:lnTo>
                    <a:pt x="649" y="212"/>
                  </a:lnTo>
                  <a:lnTo>
                    <a:pt x="611" y="209"/>
                  </a:lnTo>
                  <a:lnTo>
                    <a:pt x="570" y="207"/>
                  </a:lnTo>
                  <a:lnTo>
                    <a:pt x="526" y="205"/>
                  </a:lnTo>
                  <a:lnTo>
                    <a:pt x="478" y="202"/>
                  </a:lnTo>
                  <a:lnTo>
                    <a:pt x="426" y="200"/>
                  </a:lnTo>
                  <a:lnTo>
                    <a:pt x="369" y="197"/>
                  </a:lnTo>
                  <a:lnTo>
                    <a:pt x="308" y="194"/>
                  </a:lnTo>
                  <a:lnTo>
                    <a:pt x="242" y="191"/>
                  </a:lnTo>
                  <a:lnTo>
                    <a:pt x="171" y="188"/>
                  </a:lnTo>
                  <a:lnTo>
                    <a:pt x="95" y="184"/>
                  </a:lnTo>
                  <a:lnTo>
                    <a:pt x="75" y="180"/>
                  </a:lnTo>
                  <a:lnTo>
                    <a:pt x="58" y="174"/>
                  </a:lnTo>
                  <a:lnTo>
                    <a:pt x="43" y="164"/>
                  </a:lnTo>
                  <a:lnTo>
                    <a:pt x="29" y="151"/>
                  </a:lnTo>
                  <a:lnTo>
                    <a:pt x="17" y="136"/>
                  </a:lnTo>
                  <a:lnTo>
                    <a:pt x="8" y="119"/>
                  </a:lnTo>
                  <a:lnTo>
                    <a:pt x="3" y="100"/>
                  </a:lnTo>
                  <a:lnTo>
                    <a:pt x="0" y="79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3"/>
                  </a:lnTo>
                  <a:lnTo>
                    <a:pt x="26" y="22"/>
                  </a:lnTo>
                  <a:lnTo>
                    <a:pt x="39" y="12"/>
                  </a:lnTo>
                  <a:lnTo>
                    <a:pt x="55" y="6"/>
                  </a:lnTo>
                  <a:lnTo>
                    <a:pt x="72" y="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696E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62" name="Freeform 656"/>
            <p:cNvSpPr>
              <a:spLocks/>
            </p:cNvSpPr>
            <p:nvPr/>
          </p:nvSpPr>
          <p:spPr bwMode="auto">
            <a:xfrm>
              <a:off x="4113" y="3053"/>
              <a:ext cx="127" cy="19"/>
            </a:xfrm>
            <a:custGeom>
              <a:avLst/>
              <a:gdLst>
                <a:gd name="T0" fmla="*/ 0 w 1267"/>
                <a:gd name="T1" fmla="*/ 0 h 233"/>
                <a:gd name="T2" fmla="*/ 0 w 1267"/>
                <a:gd name="T3" fmla="*/ 0 h 233"/>
                <a:gd name="T4" fmla="*/ 0 w 1267"/>
                <a:gd name="T5" fmla="*/ 0 h 233"/>
                <a:gd name="T6" fmla="*/ 0 w 1267"/>
                <a:gd name="T7" fmla="*/ 0 h 233"/>
                <a:gd name="T8" fmla="*/ 0 w 1267"/>
                <a:gd name="T9" fmla="*/ 0 h 233"/>
                <a:gd name="T10" fmla="*/ 0 w 1267"/>
                <a:gd name="T11" fmla="*/ 0 h 233"/>
                <a:gd name="T12" fmla="*/ 0 w 1267"/>
                <a:gd name="T13" fmla="*/ 0 h 233"/>
                <a:gd name="T14" fmla="*/ 0 w 1267"/>
                <a:gd name="T15" fmla="*/ 0 h 233"/>
                <a:gd name="T16" fmla="*/ 0 w 1267"/>
                <a:gd name="T17" fmla="*/ 0 h 233"/>
                <a:gd name="T18" fmla="*/ 0 w 1267"/>
                <a:gd name="T19" fmla="*/ 0 h 233"/>
                <a:gd name="T20" fmla="*/ 0 w 1267"/>
                <a:gd name="T21" fmla="*/ 0 h 233"/>
                <a:gd name="T22" fmla="*/ 0 w 1267"/>
                <a:gd name="T23" fmla="*/ 0 h 233"/>
                <a:gd name="T24" fmla="*/ 0 w 1267"/>
                <a:gd name="T25" fmla="*/ 0 h 233"/>
                <a:gd name="T26" fmla="*/ 0 w 1267"/>
                <a:gd name="T27" fmla="*/ 0 h 233"/>
                <a:gd name="T28" fmla="*/ 0 w 1267"/>
                <a:gd name="T29" fmla="*/ 0 h 233"/>
                <a:gd name="T30" fmla="*/ 0 w 1267"/>
                <a:gd name="T31" fmla="*/ 0 h 233"/>
                <a:gd name="T32" fmla="*/ 0 w 1267"/>
                <a:gd name="T33" fmla="*/ 0 h 233"/>
                <a:gd name="T34" fmla="*/ 0 w 1267"/>
                <a:gd name="T35" fmla="*/ 0 h 233"/>
                <a:gd name="T36" fmla="*/ 0 w 1267"/>
                <a:gd name="T37" fmla="*/ 0 h 233"/>
                <a:gd name="T38" fmla="*/ 0 w 1267"/>
                <a:gd name="T39" fmla="*/ 0 h 233"/>
                <a:gd name="T40" fmla="*/ 0 w 1267"/>
                <a:gd name="T41" fmla="*/ 0 h 233"/>
                <a:gd name="T42" fmla="*/ 0 w 1267"/>
                <a:gd name="T43" fmla="*/ 0 h 233"/>
                <a:gd name="T44" fmla="*/ 0 w 1267"/>
                <a:gd name="T45" fmla="*/ 0 h 233"/>
                <a:gd name="T46" fmla="*/ 0 w 1267"/>
                <a:gd name="T47" fmla="*/ 0 h 233"/>
                <a:gd name="T48" fmla="*/ 0 w 1267"/>
                <a:gd name="T49" fmla="*/ 0 h 233"/>
                <a:gd name="T50" fmla="*/ 0 w 1267"/>
                <a:gd name="T51" fmla="*/ 0 h 233"/>
                <a:gd name="T52" fmla="*/ 0 w 1267"/>
                <a:gd name="T53" fmla="*/ 0 h 233"/>
                <a:gd name="T54" fmla="*/ 0 w 1267"/>
                <a:gd name="T55" fmla="*/ 0 h 233"/>
                <a:gd name="T56" fmla="*/ 0 w 1267"/>
                <a:gd name="T57" fmla="*/ 0 h 233"/>
                <a:gd name="T58" fmla="*/ 0 w 1267"/>
                <a:gd name="T59" fmla="*/ 0 h 233"/>
                <a:gd name="T60" fmla="*/ 0 w 1267"/>
                <a:gd name="T61" fmla="*/ 0 h 233"/>
                <a:gd name="T62" fmla="*/ 0 w 1267"/>
                <a:gd name="T63" fmla="*/ 0 h 233"/>
                <a:gd name="T64" fmla="*/ 0 w 1267"/>
                <a:gd name="T65" fmla="*/ 0 h 233"/>
                <a:gd name="T66" fmla="*/ 0 w 1267"/>
                <a:gd name="T67" fmla="*/ 0 h 233"/>
                <a:gd name="T68" fmla="*/ 0 w 1267"/>
                <a:gd name="T69" fmla="*/ 0 h 233"/>
                <a:gd name="T70" fmla="*/ 0 w 1267"/>
                <a:gd name="T71" fmla="*/ 0 h 233"/>
                <a:gd name="T72" fmla="*/ 0 w 1267"/>
                <a:gd name="T73" fmla="*/ 0 h 233"/>
                <a:gd name="T74" fmla="*/ 0 w 1267"/>
                <a:gd name="T75" fmla="*/ 0 h 233"/>
                <a:gd name="T76" fmla="*/ 0 w 1267"/>
                <a:gd name="T77" fmla="*/ 0 h 233"/>
                <a:gd name="T78" fmla="*/ 0 w 1267"/>
                <a:gd name="T79" fmla="*/ 0 h 233"/>
                <a:gd name="T80" fmla="*/ 0 w 1267"/>
                <a:gd name="T81" fmla="*/ 0 h 233"/>
                <a:gd name="T82" fmla="*/ 0 w 1267"/>
                <a:gd name="T83" fmla="*/ 0 h 233"/>
                <a:gd name="T84" fmla="*/ 0 w 1267"/>
                <a:gd name="T85" fmla="*/ 0 h 233"/>
                <a:gd name="T86" fmla="*/ 0 w 1267"/>
                <a:gd name="T87" fmla="*/ 0 h 233"/>
                <a:gd name="T88" fmla="*/ 0 w 1267"/>
                <a:gd name="T89" fmla="*/ 0 h 233"/>
                <a:gd name="T90" fmla="*/ 0 w 1267"/>
                <a:gd name="T91" fmla="*/ 0 h 233"/>
                <a:gd name="T92" fmla="*/ 0 w 1267"/>
                <a:gd name="T93" fmla="*/ 0 h 233"/>
                <a:gd name="T94" fmla="*/ 0 w 1267"/>
                <a:gd name="T95" fmla="*/ 0 h 2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67"/>
                <a:gd name="T145" fmla="*/ 0 h 233"/>
                <a:gd name="T146" fmla="*/ 1267 w 1267"/>
                <a:gd name="T147" fmla="*/ 233 h 2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67" h="233">
                  <a:moveTo>
                    <a:pt x="86" y="0"/>
                  </a:moveTo>
                  <a:lnTo>
                    <a:pt x="118" y="2"/>
                  </a:lnTo>
                  <a:lnTo>
                    <a:pt x="149" y="3"/>
                  </a:lnTo>
                  <a:lnTo>
                    <a:pt x="176" y="5"/>
                  </a:lnTo>
                  <a:lnTo>
                    <a:pt x="202" y="6"/>
                  </a:lnTo>
                  <a:lnTo>
                    <a:pt x="226" y="8"/>
                  </a:lnTo>
                  <a:lnTo>
                    <a:pt x="248" y="9"/>
                  </a:lnTo>
                  <a:lnTo>
                    <a:pt x="270" y="10"/>
                  </a:lnTo>
                  <a:lnTo>
                    <a:pt x="289" y="11"/>
                  </a:lnTo>
                  <a:lnTo>
                    <a:pt x="309" y="12"/>
                  </a:lnTo>
                  <a:lnTo>
                    <a:pt x="328" y="13"/>
                  </a:lnTo>
                  <a:lnTo>
                    <a:pt x="347" y="14"/>
                  </a:lnTo>
                  <a:lnTo>
                    <a:pt x="366" y="15"/>
                  </a:lnTo>
                  <a:lnTo>
                    <a:pt x="386" y="16"/>
                  </a:lnTo>
                  <a:lnTo>
                    <a:pt x="405" y="17"/>
                  </a:lnTo>
                  <a:lnTo>
                    <a:pt x="426" y="18"/>
                  </a:lnTo>
                  <a:lnTo>
                    <a:pt x="449" y="19"/>
                  </a:lnTo>
                  <a:lnTo>
                    <a:pt x="472" y="20"/>
                  </a:lnTo>
                  <a:lnTo>
                    <a:pt x="496" y="22"/>
                  </a:lnTo>
                  <a:lnTo>
                    <a:pt x="524" y="23"/>
                  </a:lnTo>
                  <a:lnTo>
                    <a:pt x="553" y="26"/>
                  </a:lnTo>
                  <a:lnTo>
                    <a:pt x="585" y="27"/>
                  </a:lnTo>
                  <a:lnTo>
                    <a:pt x="619" y="29"/>
                  </a:lnTo>
                  <a:lnTo>
                    <a:pt x="656" y="31"/>
                  </a:lnTo>
                  <a:lnTo>
                    <a:pt x="697" y="33"/>
                  </a:lnTo>
                  <a:lnTo>
                    <a:pt x="741" y="36"/>
                  </a:lnTo>
                  <a:lnTo>
                    <a:pt x="789" y="38"/>
                  </a:lnTo>
                  <a:lnTo>
                    <a:pt x="840" y="41"/>
                  </a:lnTo>
                  <a:lnTo>
                    <a:pt x="897" y="44"/>
                  </a:lnTo>
                  <a:lnTo>
                    <a:pt x="958" y="47"/>
                  </a:lnTo>
                  <a:lnTo>
                    <a:pt x="1023" y="51"/>
                  </a:lnTo>
                  <a:lnTo>
                    <a:pt x="1094" y="56"/>
                  </a:lnTo>
                  <a:lnTo>
                    <a:pt x="1170" y="60"/>
                  </a:lnTo>
                  <a:lnTo>
                    <a:pt x="1197" y="63"/>
                  </a:lnTo>
                  <a:lnTo>
                    <a:pt x="1217" y="69"/>
                  </a:lnTo>
                  <a:lnTo>
                    <a:pt x="1233" y="78"/>
                  </a:lnTo>
                  <a:lnTo>
                    <a:pt x="1246" y="91"/>
                  </a:lnTo>
                  <a:lnTo>
                    <a:pt x="1254" y="104"/>
                  </a:lnTo>
                  <a:lnTo>
                    <a:pt x="1261" y="120"/>
                  </a:lnTo>
                  <a:lnTo>
                    <a:pt x="1265" y="135"/>
                  </a:lnTo>
                  <a:lnTo>
                    <a:pt x="1267" y="151"/>
                  </a:lnTo>
                  <a:lnTo>
                    <a:pt x="1267" y="170"/>
                  </a:lnTo>
                  <a:lnTo>
                    <a:pt x="1263" y="188"/>
                  </a:lnTo>
                  <a:lnTo>
                    <a:pt x="1256" y="203"/>
                  </a:lnTo>
                  <a:lnTo>
                    <a:pt x="1244" y="214"/>
                  </a:lnTo>
                  <a:lnTo>
                    <a:pt x="1229" y="222"/>
                  </a:lnTo>
                  <a:lnTo>
                    <a:pt x="1213" y="228"/>
                  </a:lnTo>
                  <a:lnTo>
                    <a:pt x="1194" y="232"/>
                  </a:lnTo>
                  <a:lnTo>
                    <a:pt x="1172" y="233"/>
                  </a:lnTo>
                  <a:lnTo>
                    <a:pt x="1140" y="231"/>
                  </a:lnTo>
                  <a:lnTo>
                    <a:pt x="1109" y="228"/>
                  </a:lnTo>
                  <a:lnTo>
                    <a:pt x="1082" y="226"/>
                  </a:lnTo>
                  <a:lnTo>
                    <a:pt x="1056" y="225"/>
                  </a:lnTo>
                  <a:lnTo>
                    <a:pt x="1033" y="223"/>
                  </a:lnTo>
                  <a:lnTo>
                    <a:pt x="1011" y="222"/>
                  </a:lnTo>
                  <a:lnTo>
                    <a:pt x="989" y="221"/>
                  </a:lnTo>
                  <a:lnTo>
                    <a:pt x="969" y="219"/>
                  </a:lnTo>
                  <a:lnTo>
                    <a:pt x="950" y="218"/>
                  </a:lnTo>
                  <a:lnTo>
                    <a:pt x="930" y="217"/>
                  </a:lnTo>
                  <a:lnTo>
                    <a:pt x="912" y="216"/>
                  </a:lnTo>
                  <a:lnTo>
                    <a:pt x="893" y="215"/>
                  </a:lnTo>
                  <a:lnTo>
                    <a:pt x="873" y="214"/>
                  </a:lnTo>
                  <a:lnTo>
                    <a:pt x="853" y="213"/>
                  </a:lnTo>
                  <a:lnTo>
                    <a:pt x="833" y="211"/>
                  </a:lnTo>
                  <a:lnTo>
                    <a:pt x="812" y="210"/>
                  </a:lnTo>
                  <a:lnTo>
                    <a:pt x="789" y="209"/>
                  </a:lnTo>
                  <a:lnTo>
                    <a:pt x="764" y="208"/>
                  </a:lnTo>
                  <a:lnTo>
                    <a:pt x="736" y="206"/>
                  </a:lnTo>
                  <a:lnTo>
                    <a:pt x="708" y="205"/>
                  </a:lnTo>
                  <a:lnTo>
                    <a:pt x="676" y="203"/>
                  </a:lnTo>
                  <a:lnTo>
                    <a:pt x="642" y="202"/>
                  </a:lnTo>
                  <a:lnTo>
                    <a:pt x="604" y="199"/>
                  </a:lnTo>
                  <a:lnTo>
                    <a:pt x="563" y="197"/>
                  </a:lnTo>
                  <a:lnTo>
                    <a:pt x="519" y="195"/>
                  </a:lnTo>
                  <a:lnTo>
                    <a:pt x="471" y="192"/>
                  </a:lnTo>
                  <a:lnTo>
                    <a:pt x="419" y="190"/>
                  </a:lnTo>
                  <a:lnTo>
                    <a:pt x="362" y="187"/>
                  </a:lnTo>
                  <a:lnTo>
                    <a:pt x="301" y="184"/>
                  </a:lnTo>
                  <a:lnTo>
                    <a:pt x="235" y="181"/>
                  </a:lnTo>
                  <a:lnTo>
                    <a:pt x="164" y="178"/>
                  </a:lnTo>
                  <a:lnTo>
                    <a:pt x="88" y="174"/>
                  </a:lnTo>
                  <a:lnTo>
                    <a:pt x="70" y="170"/>
                  </a:lnTo>
                  <a:lnTo>
                    <a:pt x="55" y="164"/>
                  </a:lnTo>
                  <a:lnTo>
                    <a:pt x="40" y="155"/>
                  </a:lnTo>
                  <a:lnTo>
                    <a:pt x="27" y="143"/>
                  </a:lnTo>
                  <a:lnTo>
                    <a:pt x="16" y="128"/>
                  </a:lnTo>
                  <a:lnTo>
                    <a:pt x="7" y="111"/>
                  </a:lnTo>
                  <a:lnTo>
                    <a:pt x="2" y="93"/>
                  </a:lnTo>
                  <a:lnTo>
                    <a:pt x="0" y="72"/>
                  </a:lnTo>
                  <a:lnTo>
                    <a:pt x="1" y="57"/>
                  </a:lnTo>
                  <a:lnTo>
                    <a:pt x="6" y="42"/>
                  </a:lnTo>
                  <a:lnTo>
                    <a:pt x="14" y="30"/>
                  </a:lnTo>
                  <a:lnTo>
                    <a:pt x="24" y="19"/>
                  </a:lnTo>
                  <a:lnTo>
                    <a:pt x="37" y="10"/>
                  </a:lnTo>
                  <a:lnTo>
                    <a:pt x="51" y="4"/>
                  </a:lnTo>
                  <a:lnTo>
                    <a:pt x="68" y="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63" name="Freeform 657"/>
            <p:cNvSpPr>
              <a:spLocks/>
            </p:cNvSpPr>
            <p:nvPr/>
          </p:nvSpPr>
          <p:spPr bwMode="auto">
            <a:xfrm>
              <a:off x="4114" y="3054"/>
              <a:ext cx="125" cy="18"/>
            </a:xfrm>
            <a:custGeom>
              <a:avLst/>
              <a:gdLst>
                <a:gd name="T0" fmla="*/ 0 w 1259"/>
                <a:gd name="T1" fmla="*/ 0 h 221"/>
                <a:gd name="T2" fmla="*/ 0 w 1259"/>
                <a:gd name="T3" fmla="*/ 0 h 221"/>
                <a:gd name="T4" fmla="*/ 0 w 1259"/>
                <a:gd name="T5" fmla="*/ 0 h 221"/>
                <a:gd name="T6" fmla="*/ 0 w 1259"/>
                <a:gd name="T7" fmla="*/ 0 h 221"/>
                <a:gd name="T8" fmla="*/ 0 w 1259"/>
                <a:gd name="T9" fmla="*/ 0 h 221"/>
                <a:gd name="T10" fmla="*/ 0 w 1259"/>
                <a:gd name="T11" fmla="*/ 0 h 221"/>
                <a:gd name="T12" fmla="*/ 0 w 1259"/>
                <a:gd name="T13" fmla="*/ 0 h 221"/>
                <a:gd name="T14" fmla="*/ 0 w 1259"/>
                <a:gd name="T15" fmla="*/ 0 h 221"/>
                <a:gd name="T16" fmla="*/ 0 w 1259"/>
                <a:gd name="T17" fmla="*/ 0 h 221"/>
                <a:gd name="T18" fmla="*/ 0 w 1259"/>
                <a:gd name="T19" fmla="*/ 0 h 221"/>
                <a:gd name="T20" fmla="*/ 0 w 1259"/>
                <a:gd name="T21" fmla="*/ 0 h 221"/>
                <a:gd name="T22" fmla="*/ 0 w 1259"/>
                <a:gd name="T23" fmla="*/ 0 h 221"/>
                <a:gd name="T24" fmla="*/ 0 w 1259"/>
                <a:gd name="T25" fmla="*/ 0 h 221"/>
                <a:gd name="T26" fmla="*/ 0 w 1259"/>
                <a:gd name="T27" fmla="*/ 0 h 221"/>
                <a:gd name="T28" fmla="*/ 0 w 1259"/>
                <a:gd name="T29" fmla="*/ 0 h 221"/>
                <a:gd name="T30" fmla="*/ 0 w 1259"/>
                <a:gd name="T31" fmla="*/ 0 h 221"/>
                <a:gd name="T32" fmla="*/ 0 w 1259"/>
                <a:gd name="T33" fmla="*/ 0 h 221"/>
                <a:gd name="T34" fmla="*/ 0 w 1259"/>
                <a:gd name="T35" fmla="*/ 0 h 221"/>
                <a:gd name="T36" fmla="*/ 0 w 1259"/>
                <a:gd name="T37" fmla="*/ 0 h 221"/>
                <a:gd name="T38" fmla="*/ 0 w 1259"/>
                <a:gd name="T39" fmla="*/ 0 h 221"/>
                <a:gd name="T40" fmla="*/ 0 w 1259"/>
                <a:gd name="T41" fmla="*/ 0 h 221"/>
                <a:gd name="T42" fmla="*/ 0 w 1259"/>
                <a:gd name="T43" fmla="*/ 0 h 221"/>
                <a:gd name="T44" fmla="*/ 0 w 1259"/>
                <a:gd name="T45" fmla="*/ 0 h 221"/>
                <a:gd name="T46" fmla="*/ 0 w 1259"/>
                <a:gd name="T47" fmla="*/ 0 h 221"/>
                <a:gd name="T48" fmla="*/ 0 w 1259"/>
                <a:gd name="T49" fmla="*/ 0 h 221"/>
                <a:gd name="T50" fmla="*/ 0 w 1259"/>
                <a:gd name="T51" fmla="*/ 0 h 221"/>
                <a:gd name="T52" fmla="*/ 0 w 1259"/>
                <a:gd name="T53" fmla="*/ 0 h 221"/>
                <a:gd name="T54" fmla="*/ 0 w 1259"/>
                <a:gd name="T55" fmla="*/ 0 h 221"/>
                <a:gd name="T56" fmla="*/ 0 w 1259"/>
                <a:gd name="T57" fmla="*/ 0 h 221"/>
                <a:gd name="T58" fmla="*/ 0 w 1259"/>
                <a:gd name="T59" fmla="*/ 0 h 221"/>
                <a:gd name="T60" fmla="*/ 0 w 1259"/>
                <a:gd name="T61" fmla="*/ 0 h 221"/>
                <a:gd name="T62" fmla="*/ 0 w 1259"/>
                <a:gd name="T63" fmla="*/ 0 h 221"/>
                <a:gd name="T64" fmla="*/ 0 w 1259"/>
                <a:gd name="T65" fmla="*/ 0 h 221"/>
                <a:gd name="T66" fmla="*/ 0 w 1259"/>
                <a:gd name="T67" fmla="*/ 0 h 221"/>
                <a:gd name="T68" fmla="*/ 0 w 1259"/>
                <a:gd name="T69" fmla="*/ 0 h 2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9"/>
                <a:gd name="T106" fmla="*/ 0 h 221"/>
                <a:gd name="T107" fmla="*/ 1259 w 1259"/>
                <a:gd name="T108" fmla="*/ 221 h 2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9" h="221">
                  <a:moveTo>
                    <a:pt x="81" y="0"/>
                  </a:moveTo>
                  <a:lnTo>
                    <a:pt x="1165" y="57"/>
                  </a:lnTo>
                  <a:lnTo>
                    <a:pt x="1192" y="60"/>
                  </a:lnTo>
                  <a:lnTo>
                    <a:pt x="1212" y="67"/>
                  </a:lnTo>
                  <a:lnTo>
                    <a:pt x="1227" y="77"/>
                  </a:lnTo>
                  <a:lnTo>
                    <a:pt x="1238" y="88"/>
                  </a:lnTo>
                  <a:lnTo>
                    <a:pt x="1246" y="101"/>
                  </a:lnTo>
                  <a:lnTo>
                    <a:pt x="1252" y="115"/>
                  </a:lnTo>
                  <a:lnTo>
                    <a:pt x="1256" y="129"/>
                  </a:lnTo>
                  <a:lnTo>
                    <a:pt x="1258" y="144"/>
                  </a:lnTo>
                  <a:lnTo>
                    <a:pt x="1259" y="164"/>
                  </a:lnTo>
                  <a:lnTo>
                    <a:pt x="1255" y="180"/>
                  </a:lnTo>
                  <a:lnTo>
                    <a:pt x="1247" y="194"/>
                  </a:lnTo>
                  <a:lnTo>
                    <a:pt x="1236" y="204"/>
                  </a:lnTo>
                  <a:lnTo>
                    <a:pt x="1222" y="212"/>
                  </a:lnTo>
                  <a:lnTo>
                    <a:pt x="1206" y="217"/>
                  </a:lnTo>
                  <a:lnTo>
                    <a:pt x="1186" y="221"/>
                  </a:lnTo>
                  <a:lnTo>
                    <a:pt x="1167" y="221"/>
                  </a:lnTo>
                  <a:lnTo>
                    <a:pt x="83" y="162"/>
                  </a:lnTo>
                  <a:lnTo>
                    <a:pt x="68" y="158"/>
                  </a:lnTo>
                  <a:lnTo>
                    <a:pt x="54" y="152"/>
                  </a:lnTo>
                  <a:lnTo>
                    <a:pt x="40" y="144"/>
                  </a:lnTo>
                  <a:lnTo>
                    <a:pt x="28" y="132"/>
                  </a:lnTo>
                  <a:lnTo>
                    <a:pt x="18" y="118"/>
                  </a:lnTo>
                  <a:lnTo>
                    <a:pt x="10" y="102"/>
                  </a:lnTo>
                  <a:lnTo>
                    <a:pt x="3" y="83"/>
                  </a:lnTo>
                  <a:lnTo>
                    <a:pt x="0" y="62"/>
                  </a:lnTo>
                  <a:lnTo>
                    <a:pt x="2" y="49"/>
                  </a:lnTo>
                  <a:lnTo>
                    <a:pt x="6" y="36"/>
                  </a:lnTo>
                  <a:lnTo>
                    <a:pt x="15" y="26"/>
                  </a:lnTo>
                  <a:lnTo>
                    <a:pt x="24" y="17"/>
                  </a:lnTo>
                  <a:lnTo>
                    <a:pt x="36" y="9"/>
                  </a:lnTo>
                  <a:lnTo>
                    <a:pt x="50" y="3"/>
                  </a:lnTo>
                  <a:lnTo>
                    <a:pt x="64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878F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64" name="Freeform 658"/>
            <p:cNvSpPr>
              <a:spLocks/>
            </p:cNvSpPr>
            <p:nvPr/>
          </p:nvSpPr>
          <p:spPr bwMode="auto">
            <a:xfrm>
              <a:off x="4114" y="3052"/>
              <a:ext cx="38" cy="15"/>
            </a:xfrm>
            <a:custGeom>
              <a:avLst/>
              <a:gdLst>
                <a:gd name="T0" fmla="*/ 0 w 377"/>
                <a:gd name="T1" fmla="*/ 0 h 180"/>
                <a:gd name="T2" fmla="*/ 0 w 377"/>
                <a:gd name="T3" fmla="*/ 0 h 180"/>
                <a:gd name="T4" fmla="*/ 0 w 377"/>
                <a:gd name="T5" fmla="*/ 0 h 180"/>
                <a:gd name="T6" fmla="*/ 0 w 377"/>
                <a:gd name="T7" fmla="*/ 0 h 180"/>
                <a:gd name="T8" fmla="*/ 0 w 377"/>
                <a:gd name="T9" fmla="*/ 0 h 180"/>
                <a:gd name="T10" fmla="*/ 0 w 377"/>
                <a:gd name="T11" fmla="*/ 0 h 180"/>
                <a:gd name="T12" fmla="*/ 0 w 377"/>
                <a:gd name="T13" fmla="*/ 0 h 180"/>
                <a:gd name="T14" fmla="*/ 0 w 377"/>
                <a:gd name="T15" fmla="*/ 0 h 180"/>
                <a:gd name="T16" fmla="*/ 0 w 377"/>
                <a:gd name="T17" fmla="*/ 0 h 180"/>
                <a:gd name="T18" fmla="*/ 0 w 377"/>
                <a:gd name="T19" fmla="*/ 0 h 180"/>
                <a:gd name="T20" fmla="*/ 0 w 377"/>
                <a:gd name="T21" fmla="*/ 0 h 180"/>
                <a:gd name="T22" fmla="*/ 0 w 377"/>
                <a:gd name="T23" fmla="*/ 0 h 180"/>
                <a:gd name="T24" fmla="*/ 0 w 377"/>
                <a:gd name="T25" fmla="*/ 0 h 180"/>
                <a:gd name="T26" fmla="*/ 0 w 377"/>
                <a:gd name="T27" fmla="*/ 0 h 180"/>
                <a:gd name="T28" fmla="*/ 0 w 377"/>
                <a:gd name="T29" fmla="*/ 0 h 180"/>
                <a:gd name="T30" fmla="*/ 0 w 377"/>
                <a:gd name="T31" fmla="*/ 0 h 180"/>
                <a:gd name="T32" fmla="*/ 0 w 377"/>
                <a:gd name="T33" fmla="*/ 0 h 180"/>
                <a:gd name="T34" fmla="*/ 0 w 377"/>
                <a:gd name="T35" fmla="*/ 0 h 180"/>
                <a:gd name="T36" fmla="*/ 0 w 377"/>
                <a:gd name="T37" fmla="*/ 0 h 180"/>
                <a:gd name="T38" fmla="*/ 0 w 377"/>
                <a:gd name="T39" fmla="*/ 0 h 180"/>
                <a:gd name="T40" fmla="*/ 0 w 377"/>
                <a:gd name="T41" fmla="*/ 0 h 180"/>
                <a:gd name="T42" fmla="*/ 0 w 377"/>
                <a:gd name="T43" fmla="*/ 0 h 180"/>
                <a:gd name="T44" fmla="*/ 0 w 377"/>
                <a:gd name="T45" fmla="*/ 0 h 180"/>
                <a:gd name="T46" fmla="*/ 0 w 377"/>
                <a:gd name="T47" fmla="*/ 0 h 180"/>
                <a:gd name="T48" fmla="*/ 0 w 377"/>
                <a:gd name="T49" fmla="*/ 0 h 180"/>
                <a:gd name="T50" fmla="*/ 0 w 377"/>
                <a:gd name="T51" fmla="*/ 0 h 180"/>
                <a:gd name="T52" fmla="*/ 0 w 377"/>
                <a:gd name="T53" fmla="*/ 0 h 180"/>
                <a:gd name="T54" fmla="*/ 0 w 377"/>
                <a:gd name="T55" fmla="*/ 0 h 180"/>
                <a:gd name="T56" fmla="*/ 0 w 377"/>
                <a:gd name="T57" fmla="*/ 0 h 180"/>
                <a:gd name="T58" fmla="*/ 0 w 377"/>
                <a:gd name="T59" fmla="*/ 0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7"/>
                <a:gd name="T91" fmla="*/ 0 h 180"/>
                <a:gd name="T92" fmla="*/ 377 w 377"/>
                <a:gd name="T93" fmla="*/ 180 h 1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7" h="180">
                  <a:moveTo>
                    <a:pt x="356" y="180"/>
                  </a:moveTo>
                  <a:lnTo>
                    <a:pt x="363" y="179"/>
                  </a:lnTo>
                  <a:lnTo>
                    <a:pt x="370" y="175"/>
                  </a:lnTo>
                  <a:lnTo>
                    <a:pt x="375" y="169"/>
                  </a:lnTo>
                  <a:lnTo>
                    <a:pt x="377" y="161"/>
                  </a:lnTo>
                  <a:lnTo>
                    <a:pt x="374" y="37"/>
                  </a:lnTo>
                  <a:lnTo>
                    <a:pt x="371" y="29"/>
                  </a:lnTo>
                  <a:lnTo>
                    <a:pt x="367" y="22"/>
                  </a:lnTo>
                  <a:lnTo>
                    <a:pt x="360" y="18"/>
                  </a:lnTo>
                  <a:lnTo>
                    <a:pt x="352" y="17"/>
                  </a:lnTo>
                  <a:lnTo>
                    <a:pt x="192" y="7"/>
                  </a:lnTo>
                  <a:lnTo>
                    <a:pt x="73" y="0"/>
                  </a:lnTo>
                  <a:lnTo>
                    <a:pt x="57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21" y="18"/>
                  </a:lnTo>
                  <a:lnTo>
                    <a:pt x="12" y="27"/>
                  </a:lnTo>
                  <a:lnTo>
                    <a:pt x="5" y="39"/>
                  </a:lnTo>
                  <a:lnTo>
                    <a:pt x="1" y="52"/>
                  </a:lnTo>
                  <a:lnTo>
                    <a:pt x="0" y="66"/>
                  </a:lnTo>
                  <a:lnTo>
                    <a:pt x="0" y="89"/>
                  </a:lnTo>
                  <a:lnTo>
                    <a:pt x="2" y="104"/>
                  </a:lnTo>
                  <a:lnTo>
                    <a:pt x="7" y="117"/>
                  </a:lnTo>
                  <a:lnTo>
                    <a:pt x="15" y="130"/>
                  </a:lnTo>
                  <a:lnTo>
                    <a:pt x="24" y="140"/>
                  </a:lnTo>
                  <a:lnTo>
                    <a:pt x="35" y="149"/>
                  </a:lnTo>
                  <a:lnTo>
                    <a:pt x="47" y="155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6" y="18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65" name="Freeform 659"/>
            <p:cNvSpPr>
              <a:spLocks/>
            </p:cNvSpPr>
            <p:nvPr/>
          </p:nvSpPr>
          <p:spPr bwMode="auto">
            <a:xfrm>
              <a:off x="4201" y="3056"/>
              <a:ext cx="37" cy="14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5" y="160"/>
                  </a:moveTo>
                  <a:lnTo>
                    <a:pt x="18" y="159"/>
                  </a:lnTo>
                  <a:lnTo>
                    <a:pt x="11" y="156"/>
                  </a:lnTo>
                  <a:lnTo>
                    <a:pt x="6" y="150"/>
                  </a:lnTo>
                  <a:lnTo>
                    <a:pt x="2" y="140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182" y="7"/>
                  </a:lnTo>
                  <a:lnTo>
                    <a:pt x="301" y="12"/>
                  </a:lnTo>
                  <a:lnTo>
                    <a:pt x="317" y="15"/>
                  </a:lnTo>
                  <a:lnTo>
                    <a:pt x="331" y="20"/>
                  </a:lnTo>
                  <a:lnTo>
                    <a:pt x="343" y="29"/>
                  </a:lnTo>
                  <a:lnTo>
                    <a:pt x="354" y="38"/>
                  </a:lnTo>
                  <a:lnTo>
                    <a:pt x="363" y="48"/>
                  </a:lnTo>
                  <a:lnTo>
                    <a:pt x="370" y="61"/>
                  </a:lnTo>
                  <a:lnTo>
                    <a:pt x="375" y="74"/>
                  </a:lnTo>
                  <a:lnTo>
                    <a:pt x="376" y="89"/>
                  </a:lnTo>
                  <a:lnTo>
                    <a:pt x="376" y="111"/>
                  </a:lnTo>
                  <a:lnTo>
                    <a:pt x="375" y="125"/>
                  </a:lnTo>
                  <a:lnTo>
                    <a:pt x="372" y="137"/>
                  </a:lnTo>
                  <a:lnTo>
                    <a:pt x="366" y="149"/>
                  </a:lnTo>
                  <a:lnTo>
                    <a:pt x="357" y="159"/>
                  </a:lnTo>
                  <a:lnTo>
                    <a:pt x="346" y="167"/>
                  </a:lnTo>
                  <a:lnTo>
                    <a:pt x="334" y="174"/>
                  </a:lnTo>
                  <a:lnTo>
                    <a:pt x="321" y="177"/>
                  </a:lnTo>
                  <a:lnTo>
                    <a:pt x="306" y="178"/>
                  </a:lnTo>
                  <a:lnTo>
                    <a:pt x="25" y="16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66" name="Freeform 660"/>
            <p:cNvSpPr>
              <a:spLocks/>
            </p:cNvSpPr>
            <p:nvPr/>
          </p:nvSpPr>
          <p:spPr bwMode="auto">
            <a:xfrm>
              <a:off x="4158" y="3053"/>
              <a:ext cx="37" cy="16"/>
            </a:xfrm>
            <a:custGeom>
              <a:avLst/>
              <a:gdLst>
                <a:gd name="T0" fmla="*/ 0 w 377"/>
                <a:gd name="T1" fmla="*/ 0 h 182"/>
                <a:gd name="T2" fmla="*/ 0 w 377"/>
                <a:gd name="T3" fmla="*/ 0 h 182"/>
                <a:gd name="T4" fmla="*/ 0 w 377"/>
                <a:gd name="T5" fmla="*/ 0 h 182"/>
                <a:gd name="T6" fmla="*/ 0 w 377"/>
                <a:gd name="T7" fmla="*/ 0 h 182"/>
                <a:gd name="T8" fmla="*/ 0 w 377"/>
                <a:gd name="T9" fmla="*/ 0 h 182"/>
                <a:gd name="T10" fmla="*/ 0 w 377"/>
                <a:gd name="T11" fmla="*/ 0 h 182"/>
                <a:gd name="T12" fmla="*/ 0 w 377"/>
                <a:gd name="T13" fmla="*/ 0 h 182"/>
                <a:gd name="T14" fmla="*/ 0 w 377"/>
                <a:gd name="T15" fmla="*/ 0 h 182"/>
                <a:gd name="T16" fmla="*/ 0 w 377"/>
                <a:gd name="T17" fmla="*/ 0 h 182"/>
                <a:gd name="T18" fmla="*/ 0 w 377"/>
                <a:gd name="T19" fmla="*/ 0 h 182"/>
                <a:gd name="T20" fmla="*/ 0 w 377"/>
                <a:gd name="T21" fmla="*/ 0 h 182"/>
                <a:gd name="T22" fmla="*/ 0 w 377"/>
                <a:gd name="T23" fmla="*/ 0 h 182"/>
                <a:gd name="T24" fmla="*/ 0 w 377"/>
                <a:gd name="T25" fmla="*/ 0 h 182"/>
                <a:gd name="T26" fmla="*/ 0 w 377"/>
                <a:gd name="T27" fmla="*/ 0 h 182"/>
                <a:gd name="T28" fmla="*/ 0 w 377"/>
                <a:gd name="T29" fmla="*/ 0 h 182"/>
                <a:gd name="T30" fmla="*/ 0 w 377"/>
                <a:gd name="T31" fmla="*/ 0 h 182"/>
                <a:gd name="T32" fmla="*/ 0 w 377"/>
                <a:gd name="T33" fmla="*/ 0 h 182"/>
                <a:gd name="T34" fmla="*/ 0 w 377"/>
                <a:gd name="T35" fmla="*/ 0 h 182"/>
                <a:gd name="T36" fmla="*/ 0 w 377"/>
                <a:gd name="T37" fmla="*/ 0 h 182"/>
                <a:gd name="T38" fmla="*/ 0 w 377"/>
                <a:gd name="T39" fmla="*/ 0 h 182"/>
                <a:gd name="T40" fmla="*/ 0 w 377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182"/>
                <a:gd name="T65" fmla="*/ 377 w 377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182">
                  <a:moveTo>
                    <a:pt x="20" y="0"/>
                  </a:moveTo>
                  <a:lnTo>
                    <a:pt x="353" y="18"/>
                  </a:lnTo>
                  <a:lnTo>
                    <a:pt x="361" y="21"/>
                  </a:lnTo>
                  <a:lnTo>
                    <a:pt x="368" y="25"/>
                  </a:lnTo>
                  <a:lnTo>
                    <a:pt x="373" y="31"/>
                  </a:lnTo>
                  <a:lnTo>
                    <a:pt x="375" y="39"/>
                  </a:lnTo>
                  <a:lnTo>
                    <a:pt x="377" y="163"/>
                  </a:lnTo>
                  <a:lnTo>
                    <a:pt x="376" y="171"/>
                  </a:lnTo>
                  <a:lnTo>
                    <a:pt x="371" y="177"/>
                  </a:lnTo>
                  <a:lnTo>
                    <a:pt x="365" y="181"/>
                  </a:lnTo>
                  <a:lnTo>
                    <a:pt x="357" y="182"/>
                  </a:lnTo>
                  <a:lnTo>
                    <a:pt x="24" y="163"/>
                  </a:lnTo>
                  <a:lnTo>
                    <a:pt x="16" y="161"/>
                  </a:lnTo>
                  <a:lnTo>
                    <a:pt x="9" y="156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5B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67" name="Freeform 661"/>
            <p:cNvSpPr>
              <a:spLocks/>
            </p:cNvSpPr>
            <p:nvPr/>
          </p:nvSpPr>
          <p:spPr bwMode="auto">
            <a:xfrm>
              <a:off x="4116" y="3050"/>
              <a:ext cx="38" cy="15"/>
            </a:xfrm>
            <a:custGeom>
              <a:avLst/>
              <a:gdLst>
                <a:gd name="T0" fmla="*/ 0 w 376"/>
                <a:gd name="T1" fmla="*/ 0 h 180"/>
                <a:gd name="T2" fmla="*/ 0 w 376"/>
                <a:gd name="T3" fmla="*/ 0 h 180"/>
                <a:gd name="T4" fmla="*/ 0 w 376"/>
                <a:gd name="T5" fmla="*/ 0 h 180"/>
                <a:gd name="T6" fmla="*/ 0 w 376"/>
                <a:gd name="T7" fmla="*/ 0 h 180"/>
                <a:gd name="T8" fmla="*/ 0 w 376"/>
                <a:gd name="T9" fmla="*/ 0 h 180"/>
                <a:gd name="T10" fmla="*/ 0 w 376"/>
                <a:gd name="T11" fmla="*/ 0 h 180"/>
                <a:gd name="T12" fmla="*/ 0 w 376"/>
                <a:gd name="T13" fmla="*/ 0 h 180"/>
                <a:gd name="T14" fmla="*/ 0 w 376"/>
                <a:gd name="T15" fmla="*/ 0 h 180"/>
                <a:gd name="T16" fmla="*/ 0 w 376"/>
                <a:gd name="T17" fmla="*/ 0 h 180"/>
                <a:gd name="T18" fmla="*/ 0 w 376"/>
                <a:gd name="T19" fmla="*/ 0 h 180"/>
                <a:gd name="T20" fmla="*/ 0 w 376"/>
                <a:gd name="T21" fmla="*/ 0 h 180"/>
                <a:gd name="T22" fmla="*/ 0 w 376"/>
                <a:gd name="T23" fmla="*/ 0 h 180"/>
                <a:gd name="T24" fmla="*/ 0 w 376"/>
                <a:gd name="T25" fmla="*/ 0 h 180"/>
                <a:gd name="T26" fmla="*/ 0 w 376"/>
                <a:gd name="T27" fmla="*/ 0 h 180"/>
                <a:gd name="T28" fmla="*/ 0 w 376"/>
                <a:gd name="T29" fmla="*/ 0 h 180"/>
                <a:gd name="T30" fmla="*/ 0 w 376"/>
                <a:gd name="T31" fmla="*/ 0 h 180"/>
                <a:gd name="T32" fmla="*/ 0 w 376"/>
                <a:gd name="T33" fmla="*/ 0 h 180"/>
                <a:gd name="T34" fmla="*/ 0 w 376"/>
                <a:gd name="T35" fmla="*/ 0 h 180"/>
                <a:gd name="T36" fmla="*/ 0 w 376"/>
                <a:gd name="T37" fmla="*/ 0 h 180"/>
                <a:gd name="T38" fmla="*/ 0 w 376"/>
                <a:gd name="T39" fmla="*/ 0 h 180"/>
                <a:gd name="T40" fmla="*/ 0 w 376"/>
                <a:gd name="T41" fmla="*/ 0 h 180"/>
                <a:gd name="T42" fmla="*/ 0 w 376"/>
                <a:gd name="T43" fmla="*/ 0 h 180"/>
                <a:gd name="T44" fmla="*/ 0 w 376"/>
                <a:gd name="T45" fmla="*/ 0 h 180"/>
                <a:gd name="T46" fmla="*/ 0 w 376"/>
                <a:gd name="T47" fmla="*/ 0 h 180"/>
                <a:gd name="T48" fmla="*/ 0 w 376"/>
                <a:gd name="T49" fmla="*/ 0 h 180"/>
                <a:gd name="T50" fmla="*/ 0 w 376"/>
                <a:gd name="T51" fmla="*/ 0 h 180"/>
                <a:gd name="T52" fmla="*/ 0 w 376"/>
                <a:gd name="T53" fmla="*/ 0 h 180"/>
                <a:gd name="T54" fmla="*/ 0 w 376"/>
                <a:gd name="T55" fmla="*/ 0 h 180"/>
                <a:gd name="T56" fmla="*/ 0 w 376"/>
                <a:gd name="T57" fmla="*/ 0 h 180"/>
                <a:gd name="T58" fmla="*/ 0 w 376"/>
                <a:gd name="T59" fmla="*/ 0 h 18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80"/>
                <a:gd name="T92" fmla="*/ 376 w 376"/>
                <a:gd name="T93" fmla="*/ 180 h 18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80">
                  <a:moveTo>
                    <a:pt x="355" y="180"/>
                  </a:moveTo>
                  <a:lnTo>
                    <a:pt x="362" y="179"/>
                  </a:lnTo>
                  <a:lnTo>
                    <a:pt x="369" y="175"/>
                  </a:lnTo>
                  <a:lnTo>
                    <a:pt x="374" y="169"/>
                  </a:lnTo>
                  <a:lnTo>
                    <a:pt x="376" y="160"/>
                  </a:lnTo>
                  <a:lnTo>
                    <a:pt x="371" y="37"/>
                  </a:lnTo>
                  <a:lnTo>
                    <a:pt x="369" y="30"/>
                  </a:lnTo>
                  <a:lnTo>
                    <a:pt x="365" y="23"/>
                  </a:lnTo>
                  <a:lnTo>
                    <a:pt x="359" y="19"/>
                  </a:lnTo>
                  <a:lnTo>
                    <a:pt x="352" y="17"/>
                  </a:lnTo>
                  <a:lnTo>
                    <a:pt x="189" y="7"/>
                  </a:lnTo>
                  <a:lnTo>
                    <a:pt x="70" y="0"/>
                  </a:lnTo>
                  <a:lnTo>
                    <a:pt x="55" y="1"/>
                  </a:lnTo>
                  <a:lnTo>
                    <a:pt x="42" y="4"/>
                  </a:lnTo>
                  <a:lnTo>
                    <a:pt x="28" y="9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66"/>
                  </a:lnTo>
                  <a:lnTo>
                    <a:pt x="0" y="89"/>
                  </a:lnTo>
                  <a:lnTo>
                    <a:pt x="1" y="103"/>
                  </a:lnTo>
                  <a:lnTo>
                    <a:pt x="6" y="116"/>
                  </a:lnTo>
                  <a:lnTo>
                    <a:pt x="13" y="129"/>
                  </a:lnTo>
                  <a:lnTo>
                    <a:pt x="22" y="139"/>
                  </a:lnTo>
                  <a:lnTo>
                    <a:pt x="33" y="149"/>
                  </a:lnTo>
                  <a:lnTo>
                    <a:pt x="46" y="156"/>
                  </a:lnTo>
                  <a:lnTo>
                    <a:pt x="60" y="161"/>
                  </a:lnTo>
                  <a:lnTo>
                    <a:pt x="75" y="163"/>
                  </a:lnTo>
                  <a:lnTo>
                    <a:pt x="355" y="18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68" name="Freeform 662"/>
            <p:cNvSpPr>
              <a:spLocks/>
            </p:cNvSpPr>
            <p:nvPr/>
          </p:nvSpPr>
          <p:spPr bwMode="auto">
            <a:xfrm>
              <a:off x="4203" y="3054"/>
              <a:ext cx="38" cy="15"/>
            </a:xfrm>
            <a:custGeom>
              <a:avLst/>
              <a:gdLst>
                <a:gd name="T0" fmla="*/ 0 w 376"/>
                <a:gd name="T1" fmla="*/ 0 h 178"/>
                <a:gd name="T2" fmla="*/ 0 w 376"/>
                <a:gd name="T3" fmla="*/ 0 h 178"/>
                <a:gd name="T4" fmla="*/ 0 w 376"/>
                <a:gd name="T5" fmla="*/ 0 h 178"/>
                <a:gd name="T6" fmla="*/ 0 w 376"/>
                <a:gd name="T7" fmla="*/ 0 h 178"/>
                <a:gd name="T8" fmla="*/ 0 w 376"/>
                <a:gd name="T9" fmla="*/ 0 h 178"/>
                <a:gd name="T10" fmla="*/ 0 w 376"/>
                <a:gd name="T11" fmla="*/ 0 h 178"/>
                <a:gd name="T12" fmla="*/ 0 w 376"/>
                <a:gd name="T13" fmla="*/ 0 h 178"/>
                <a:gd name="T14" fmla="*/ 0 w 376"/>
                <a:gd name="T15" fmla="*/ 0 h 178"/>
                <a:gd name="T16" fmla="*/ 0 w 376"/>
                <a:gd name="T17" fmla="*/ 0 h 178"/>
                <a:gd name="T18" fmla="*/ 0 w 376"/>
                <a:gd name="T19" fmla="*/ 0 h 178"/>
                <a:gd name="T20" fmla="*/ 0 w 376"/>
                <a:gd name="T21" fmla="*/ 0 h 178"/>
                <a:gd name="T22" fmla="*/ 0 w 376"/>
                <a:gd name="T23" fmla="*/ 0 h 178"/>
                <a:gd name="T24" fmla="*/ 0 w 376"/>
                <a:gd name="T25" fmla="*/ 0 h 178"/>
                <a:gd name="T26" fmla="*/ 0 w 376"/>
                <a:gd name="T27" fmla="*/ 0 h 178"/>
                <a:gd name="T28" fmla="*/ 0 w 376"/>
                <a:gd name="T29" fmla="*/ 0 h 178"/>
                <a:gd name="T30" fmla="*/ 0 w 376"/>
                <a:gd name="T31" fmla="*/ 0 h 178"/>
                <a:gd name="T32" fmla="*/ 0 w 376"/>
                <a:gd name="T33" fmla="*/ 0 h 178"/>
                <a:gd name="T34" fmla="*/ 0 w 376"/>
                <a:gd name="T35" fmla="*/ 0 h 178"/>
                <a:gd name="T36" fmla="*/ 0 w 376"/>
                <a:gd name="T37" fmla="*/ 0 h 178"/>
                <a:gd name="T38" fmla="*/ 0 w 376"/>
                <a:gd name="T39" fmla="*/ 0 h 178"/>
                <a:gd name="T40" fmla="*/ 0 w 376"/>
                <a:gd name="T41" fmla="*/ 0 h 178"/>
                <a:gd name="T42" fmla="*/ 0 w 376"/>
                <a:gd name="T43" fmla="*/ 0 h 178"/>
                <a:gd name="T44" fmla="*/ 0 w 376"/>
                <a:gd name="T45" fmla="*/ 0 h 178"/>
                <a:gd name="T46" fmla="*/ 0 w 376"/>
                <a:gd name="T47" fmla="*/ 0 h 178"/>
                <a:gd name="T48" fmla="*/ 0 w 376"/>
                <a:gd name="T49" fmla="*/ 0 h 178"/>
                <a:gd name="T50" fmla="*/ 0 w 376"/>
                <a:gd name="T51" fmla="*/ 0 h 178"/>
                <a:gd name="T52" fmla="*/ 0 w 376"/>
                <a:gd name="T53" fmla="*/ 0 h 178"/>
                <a:gd name="T54" fmla="*/ 0 w 376"/>
                <a:gd name="T55" fmla="*/ 0 h 178"/>
                <a:gd name="T56" fmla="*/ 0 w 376"/>
                <a:gd name="T57" fmla="*/ 0 h 178"/>
                <a:gd name="T58" fmla="*/ 0 w 376"/>
                <a:gd name="T59" fmla="*/ 0 h 1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6"/>
                <a:gd name="T91" fmla="*/ 0 h 178"/>
                <a:gd name="T92" fmla="*/ 376 w 376"/>
                <a:gd name="T93" fmla="*/ 178 h 1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6" h="178">
                  <a:moveTo>
                    <a:pt x="23" y="162"/>
                  </a:moveTo>
                  <a:lnTo>
                    <a:pt x="15" y="161"/>
                  </a:lnTo>
                  <a:lnTo>
                    <a:pt x="8" y="157"/>
                  </a:lnTo>
                  <a:lnTo>
                    <a:pt x="4" y="151"/>
                  </a:lnTo>
                  <a:lnTo>
                    <a:pt x="2" y="142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5" y="4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182" y="8"/>
                  </a:lnTo>
                  <a:lnTo>
                    <a:pt x="301" y="16"/>
                  </a:lnTo>
                  <a:lnTo>
                    <a:pt x="316" y="18"/>
                  </a:lnTo>
                  <a:lnTo>
                    <a:pt x="329" y="23"/>
                  </a:lnTo>
                  <a:lnTo>
                    <a:pt x="341" y="29"/>
                  </a:lnTo>
                  <a:lnTo>
                    <a:pt x="352" y="38"/>
                  </a:lnTo>
                  <a:lnTo>
                    <a:pt x="362" y="49"/>
                  </a:lnTo>
                  <a:lnTo>
                    <a:pt x="369" y="61"/>
                  </a:lnTo>
                  <a:lnTo>
                    <a:pt x="374" y="75"/>
                  </a:lnTo>
                  <a:lnTo>
                    <a:pt x="376" y="89"/>
                  </a:lnTo>
                  <a:lnTo>
                    <a:pt x="376" y="112"/>
                  </a:lnTo>
                  <a:lnTo>
                    <a:pt x="375" y="125"/>
                  </a:lnTo>
                  <a:lnTo>
                    <a:pt x="371" y="139"/>
                  </a:lnTo>
                  <a:lnTo>
                    <a:pt x="364" y="150"/>
                  </a:lnTo>
                  <a:lnTo>
                    <a:pt x="355" y="161"/>
                  </a:lnTo>
                  <a:lnTo>
                    <a:pt x="344" y="169"/>
                  </a:lnTo>
                  <a:lnTo>
                    <a:pt x="332" y="174"/>
                  </a:lnTo>
                  <a:lnTo>
                    <a:pt x="318" y="178"/>
                  </a:lnTo>
                  <a:lnTo>
                    <a:pt x="303" y="178"/>
                  </a:lnTo>
                  <a:lnTo>
                    <a:pt x="23" y="162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69" name="Freeform 663"/>
            <p:cNvSpPr>
              <a:spLocks/>
            </p:cNvSpPr>
            <p:nvPr/>
          </p:nvSpPr>
          <p:spPr bwMode="auto">
            <a:xfrm>
              <a:off x="4160" y="3052"/>
              <a:ext cx="37" cy="15"/>
            </a:xfrm>
            <a:custGeom>
              <a:avLst/>
              <a:gdLst>
                <a:gd name="T0" fmla="*/ 0 w 376"/>
                <a:gd name="T1" fmla="*/ 0 h 182"/>
                <a:gd name="T2" fmla="*/ 0 w 376"/>
                <a:gd name="T3" fmla="*/ 0 h 182"/>
                <a:gd name="T4" fmla="*/ 0 w 376"/>
                <a:gd name="T5" fmla="*/ 0 h 182"/>
                <a:gd name="T6" fmla="*/ 0 w 376"/>
                <a:gd name="T7" fmla="*/ 0 h 182"/>
                <a:gd name="T8" fmla="*/ 0 w 376"/>
                <a:gd name="T9" fmla="*/ 0 h 182"/>
                <a:gd name="T10" fmla="*/ 0 w 376"/>
                <a:gd name="T11" fmla="*/ 0 h 182"/>
                <a:gd name="T12" fmla="*/ 0 w 376"/>
                <a:gd name="T13" fmla="*/ 0 h 182"/>
                <a:gd name="T14" fmla="*/ 0 w 376"/>
                <a:gd name="T15" fmla="*/ 0 h 182"/>
                <a:gd name="T16" fmla="*/ 0 w 376"/>
                <a:gd name="T17" fmla="*/ 0 h 182"/>
                <a:gd name="T18" fmla="*/ 0 w 376"/>
                <a:gd name="T19" fmla="*/ 0 h 182"/>
                <a:gd name="T20" fmla="*/ 0 w 376"/>
                <a:gd name="T21" fmla="*/ 0 h 182"/>
                <a:gd name="T22" fmla="*/ 0 w 376"/>
                <a:gd name="T23" fmla="*/ 0 h 182"/>
                <a:gd name="T24" fmla="*/ 0 w 376"/>
                <a:gd name="T25" fmla="*/ 0 h 182"/>
                <a:gd name="T26" fmla="*/ 0 w 376"/>
                <a:gd name="T27" fmla="*/ 0 h 182"/>
                <a:gd name="T28" fmla="*/ 0 w 376"/>
                <a:gd name="T29" fmla="*/ 0 h 182"/>
                <a:gd name="T30" fmla="*/ 0 w 376"/>
                <a:gd name="T31" fmla="*/ 0 h 182"/>
                <a:gd name="T32" fmla="*/ 0 w 376"/>
                <a:gd name="T33" fmla="*/ 0 h 182"/>
                <a:gd name="T34" fmla="*/ 0 w 376"/>
                <a:gd name="T35" fmla="*/ 0 h 182"/>
                <a:gd name="T36" fmla="*/ 0 w 376"/>
                <a:gd name="T37" fmla="*/ 0 h 182"/>
                <a:gd name="T38" fmla="*/ 0 w 376"/>
                <a:gd name="T39" fmla="*/ 0 h 182"/>
                <a:gd name="T40" fmla="*/ 0 w 376"/>
                <a:gd name="T41" fmla="*/ 0 h 1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6"/>
                <a:gd name="T64" fmla="*/ 0 h 182"/>
                <a:gd name="T65" fmla="*/ 376 w 376"/>
                <a:gd name="T66" fmla="*/ 182 h 1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6" h="182">
                  <a:moveTo>
                    <a:pt x="20" y="0"/>
                  </a:moveTo>
                  <a:lnTo>
                    <a:pt x="354" y="19"/>
                  </a:lnTo>
                  <a:lnTo>
                    <a:pt x="361" y="21"/>
                  </a:lnTo>
                  <a:lnTo>
                    <a:pt x="368" y="25"/>
                  </a:lnTo>
                  <a:lnTo>
                    <a:pt x="372" y="31"/>
                  </a:lnTo>
                  <a:lnTo>
                    <a:pt x="374" y="40"/>
                  </a:lnTo>
                  <a:lnTo>
                    <a:pt x="376" y="164"/>
                  </a:lnTo>
                  <a:lnTo>
                    <a:pt x="375" y="171"/>
                  </a:lnTo>
                  <a:lnTo>
                    <a:pt x="371" y="177"/>
                  </a:lnTo>
                  <a:lnTo>
                    <a:pt x="365" y="181"/>
                  </a:lnTo>
                  <a:lnTo>
                    <a:pt x="358" y="182"/>
                  </a:lnTo>
                  <a:lnTo>
                    <a:pt x="24" y="164"/>
                  </a:lnTo>
                  <a:lnTo>
                    <a:pt x="16" y="162"/>
                  </a:lnTo>
                  <a:lnTo>
                    <a:pt x="9" y="157"/>
                  </a:lnTo>
                  <a:lnTo>
                    <a:pt x="5" y="150"/>
                  </a:lnTo>
                  <a:lnTo>
                    <a:pt x="3" y="143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6" y="4"/>
                  </a:lnTo>
                  <a:lnTo>
                    <a:pt x="12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70" name="Freeform 664"/>
            <p:cNvSpPr>
              <a:spLocks/>
            </p:cNvSpPr>
            <p:nvPr/>
          </p:nvSpPr>
          <p:spPr bwMode="auto">
            <a:xfrm>
              <a:off x="4124" y="3052"/>
              <a:ext cx="5" cy="10"/>
            </a:xfrm>
            <a:custGeom>
              <a:avLst/>
              <a:gdLst>
                <a:gd name="T0" fmla="*/ 0 w 48"/>
                <a:gd name="T1" fmla="*/ 0 h 127"/>
                <a:gd name="T2" fmla="*/ 0 w 48"/>
                <a:gd name="T3" fmla="*/ 0 h 127"/>
                <a:gd name="T4" fmla="*/ 0 w 48"/>
                <a:gd name="T5" fmla="*/ 0 h 127"/>
                <a:gd name="T6" fmla="*/ 0 w 48"/>
                <a:gd name="T7" fmla="*/ 0 h 127"/>
                <a:gd name="T8" fmla="*/ 0 w 48"/>
                <a:gd name="T9" fmla="*/ 0 h 127"/>
                <a:gd name="T10" fmla="*/ 0 w 48"/>
                <a:gd name="T11" fmla="*/ 0 h 127"/>
                <a:gd name="T12" fmla="*/ 0 w 48"/>
                <a:gd name="T13" fmla="*/ 0 h 127"/>
                <a:gd name="T14" fmla="*/ 0 w 48"/>
                <a:gd name="T15" fmla="*/ 0 h 127"/>
                <a:gd name="T16" fmla="*/ 0 w 48"/>
                <a:gd name="T17" fmla="*/ 0 h 127"/>
                <a:gd name="T18" fmla="*/ 0 w 48"/>
                <a:gd name="T19" fmla="*/ 0 h 127"/>
                <a:gd name="T20" fmla="*/ 0 w 48"/>
                <a:gd name="T21" fmla="*/ 0 h 127"/>
                <a:gd name="T22" fmla="*/ 0 w 48"/>
                <a:gd name="T23" fmla="*/ 0 h 127"/>
                <a:gd name="T24" fmla="*/ 0 w 48"/>
                <a:gd name="T25" fmla="*/ 0 h 127"/>
                <a:gd name="T26" fmla="*/ 0 w 48"/>
                <a:gd name="T27" fmla="*/ 0 h 127"/>
                <a:gd name="T28" fmla="*/ 0 w 48"/>
                <a:gd name="T29" fmla="*/ 0 h 127"/>
                <a:gd name="T30" fmla="*/ 0 w 48"/>
                <a:gd name="T31" fmla="*/ 0 h 127"/>
                <a:gd name="T32" fmla="*/ 0 w 48"/>
                <a:gd name="T33" fmla="*/ 0 h 127"/>
                <a:gd name="T34" fmla="*/ 0 w 48"/>
                <a:gd name="T35" fmla="*/ 0 h 127"/>
                <a:gd name="T36" fmla="*/ 0 w 48"/>
                <a:gd name="T37" fmla="*/ 0 h 127"/>
                <a:gd name="T38" fmla="*/ 0 w 48"/>
                <a:gd name="T39" fmla="*/ 0 h 127"/>
                <a:gd name="T40" fmla="*/ 0 w 48"/>
                <a:gd name="T41" fmla="*/ 0 h 127"/>
                <a:gd name="T42" fmla="*/ 0 w 48"/>
                <a:gd name="T43" fmla="*/ 0 h 127"/>
                <a:gd name="T44" fmla="*/ 0 w 48"/>
                <a:gd name="T45" fmla="*/ 0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8"/>
                <a:gd name="T70" fmla="*/ 0 h 127"/>
                <a:gd name="T71" fmla="*/ 48 w 48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8" h="127">
                  <a:moveTo>
                    <a:pt x="32" y="126"/>
                  </a:moveTo>
                  <a:lnTo>
                    <a:pt x="30" y="36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2" y="22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29" y="13"/>
                  </a:lnTo>
                  <a:lnTo>
                    <a:pt x="31" y="10"/>
                  </a:lnTo>
                  <a:lnTo>
                    <a:pt x="32" y="7"/>
                  </a:lnTo>
                  <a:lnTo>
                    <a:pt x="33" y="4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48" y="127"/>
                  </a:lnTo>
                  <a:lnTo>
                    <a:pt x="32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71" name="Freeform 665"/>
            <p:cNvSpPr>
              <a:spLocks/>
            </p:cNvSpPr>
            <p:nvPr/>
          </p:nvSpPr>
          <p:spPr bwMode="auto">
            <a:xfrm>
              <a:off x="4125" y="3079"/>
              <a:ext cx="5" cy="4"/>
            </a:xfrm>
            <a:custGeom>
              <a:avLst/>
              <a:gdLst>
                <a:gd name="T0" fmla="*/ 0 w 53"/>
                <a:gd name="T1" fmla="*/ 0 h 53"/>
                <a:gd name="T2" fmla="*/ 0 w 53"/>
                <a:gd name="T3" fmla="*/ 0 h 53"/>
                <a:gd name="T4" fmla="*/ 0 w 53"/>
                <a:gd name="T5" fmla="*/ 0 h 53"/>
                <a:gd name="T6" fmla="*/ 0 w 53"/>
                <a:gd name="T7" fmla="*/ 0 h 53"/>
                <a:gd name="T8" fmla="*/ 0 w 53"/>
                <a:gd name="T9" fmla="*/ 0 h 53"/>
                <a:gd name="T10" fmla="*/ 0 w 53"/>
                <a:gd name="T11" fmla="*/ 0 h 53"/>
                <a:gd name="T12" fmla="*/ 0 w 53"/>
                <a:gd name="T13" fmla="*/ 0 h 53"/>
                <a:gd name="T14" fmla="*/ 0 w 53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"/>
                <a:gd name="T25" fmla="*/ 0 h 53"/>
                <a:gd name="T26" fmla="*/ 53 w 53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" h="53">
                  <a:moveTo>
                    <a:pt x="0" y="53"/>
                  </a:moveTo>
                  <a:lnTo>
                    <a:pt x="38" y="0"/>
                  </a:lnTo>
                  <a:lnTo>
                    <a:pt x="52" y="1"/>
                  </a:lnTo>
                  <a:lnTo>
                    <a:pt x="53" y="53"/>
                  </a:lnTo>
                  <a:lnTo>
                    <a:pt x="37" y="53"/>
                  </a:lnTo>
                  <a:lnTo>
                    <a:pt x="37" y="25"/>
                  </a:lnTo>
                  <a:lnTo>
                    <a:pt x="16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72" name="Freeform 666"/>
            <p:cNvSpPr>
              <a:spLocks/>
            </p:cNvSpPr>
            <p:nvPr/>
          </p:nvSpPr>
          <p:spPr bwMode="auto">
            <a:xfrm>
              <a:off x="4123" y="3083"/>
              <a:ext cx="9" cy="6"/>
            </a:xfrm>
            <a:custGeom>
              <a:avLst/>
              <a:gdLst>
                <a:gd name="T0" fmla="*/ 0 w 89"/>
                <a:gd name="T1" fmla="*/ 0 h 75"/>
                <a:gd name="T2" fmla="*/ 0 w 89"/>
                <a:gd name="T3" fmla="*/ 0 h 75"/>
                <a:gd name="T4" fmla="*/ 0 w 89"/>
                <a:gd name="T5" fmla="*/ 0 h 75"/>
                <a:gd name="T6" fmla="*/ 0 w 89"/>
                <a:gd name="T7" fmla="*/ 0 h 75"/>
                <a:gd name="T8" fmla="*/ 0 w 89"/>
                <a:gd name="T9" fmla="*/ 0 h 75"/>
                <a:gd name="T10" fmla="*/ 0 w 89"/>
                <a:gd name="T11" fmla="*/ 0 h 75"/>
                <a:gd name="T12" fmla="*/ 0 w 89"/>
                <a:gd name="T13" fmla="*/ 0 h 75"/>
                <a:gd name="T14" fmla="*/ 0 w 89"/>
                <a:gd name="T15" fmla="*/ 0 h 75"/>
                <a:gd name="T16" fmla="*/ 0 w 89"/>
                <a:gd name="T17" fmla="*/ 0 h 75"/>
                <a:gd name="T18" fmla="*/ 0 w 89"/>
                <a:gd name="T19" fmla="*/ 0 h 75"/>
                <a:gd name="T20" fmla="*/ 0 w 89"/>
                <a:gd name="T21" fmla="*/ 0 h 75"/>
                <a:gd name="T22" fmla="*/ 0 w 89"/>
                <a:gd name="T23" fmla="*/ 0 h 75"/>
                <a:gd name="T24" fmla="*/ 0 w 89"/>
                <a:gd name="T25" fmla="*/ 0 h 75"/>
                <a:gd name="T26" fmla="*/ 0 w 89"/>
                <a:gd name="T27" fmla="*/ 0 h 75"/>
                <a:gd name="T28" fmla="*/ 0 w 89"/>
                <a:gd name="T29" fmla="*/ 0 h 75"/>
                <a:gd name="T30" fmla="*/ 0 w 89"/>
                <a:gd name="T31" fmla="*/ 0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"/>
                <a:gd name="T49" fmla="*/ 0 h 75"/>
                <a:gd name="T50" fmla="*/ 89 w 89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" h="75">
                  <a:moveTo>
                    <a:pt x="18" y="0"/>
                  </a:moveTo>
                  <a:lnTo>
                    <a:pt x="0" y="25"/>
                  </a:lnTo>
                  <a:lnTo>
                    <a:pt x="0" y="40"/>
                  </a:lnTo>
                  <a:lnTo>
                    <a:pt x="57" y="43"/>
                  </a:lnTo>
                  <a:lnTo>
                    <a:pt x="57" y="74"/>
                  </a:lnTo>
                  <a:lnTo>
                    <a:pt x="72" y="75"/>
                  </a:lnTo>
                  <a:lnTo>
                    <a:pt x="72" y="44"/>
                  </a:lnTo>
                  <a:lnTo>
                    <a:pt x="89" y="45"/>
                  </a:lnTo>
                  <a:lnTo>
                    <a:pt x="88" y="31"/>
                  </a:lnTo>
                  <a:lnTo>
                    <a:pt x="71" y="30"/>
                  </a:lnTo>
                  <a:lnTo>
                    <a:pt x="71" y="0"/>
                  </a:lnTo>
                  <a:lnTo>
                    <a:pt x="55" y="0"/>
                  </a:lnTo>
                  <a:lnTo>
                    <a:pt x="56" y="29"/>
                  </a:lnTo>
                  <a:lnTo>
                    <a:pt x="14" y="27"/>
                  </a:lnTo>
                  <a:lnTo>
                    <a:pt x="3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73" name="Freeform 667"/>
            <p:cNvSpPr>
              <a:spLocks/>
            </p:cNvSpPr>
            <p:nvPr/>
          </p:nvSpPr>
          <p:spPr bwMode="auto">
            <a:xfrm>
              <a:off x="4124" y="3106"/>
              <a:ext cx="9" cy="11"/>
            </a:xfrm>
            <a:custGeom>
              <a:avLst/>
              <a:gdLst>
                <a:gd name="T0" fmla="*/ 0 w 86"/>
                <a:gd name="T1" fmla="*/ 0 h 127"/>
                <a:gd name="T2" fmla="*/ 0 w 86"/>
                <a:gd name="T3" fmla="*/ 0 h 127"/>
                <a:gd name="T4" fmla="*/ 0 w 86"/>
                <a:gd name="T5" fmla="*/ 0 h 127"/>
                <a:gd name="T6" fmla="*/ 0 w 86"/>
                <a:gd name="T7" fmla="*/ 0 h 127"/>
                <a:gd name="T8" fmla="*/ 0 w 86"/>
                <a:gd name="T9" fmla="*/ 0 h 127"/>
                <a:gd name="T10" fmla="*/ 0 w 86"/>
                <a:gd name="T11" fmla="*/ 0 h 127"/>
                <a:gd name="T12" fmla="*/ 0 w 86"/>
                <a:gd name="T13" fmla="*/ 0 h 127"/>
                <a:gd name="T14" fmla="*/ 0 w 86"/>
                <a:gd name="T15" fmla="*/ 0 h 127"/>
                <a:gd name="T16" fmla="*/ 0 w 86"/>
                <a:gd name="T17" fmla="*/ 0 h 127"/>
                <a:gd name="T18" fmla="*/ 0 w 86"/>
                <a:gd name="T19" fmla="*/ 0 h 127"/>
                <a:gd name="T20" fmla="*/ 0 w 86"/>
                <a:gd name="T21" fmla="*/ 0 h 127"/>
                <a:gd name="T22" fmla="*/ 0 w 86"/>
                <a:gd name="T23" fmla="*/ 0 h 127"/>
                <a:gd name="T24" fmla="*/ 0 w 86"/>
                <a:gd name="T25" fmla="*/ 0 h 127"/>
                <a:gd name="T26" fmla="*/ 0 w 86"/>
                <a:gd name="T27" fmla="*/ 0 h 127"/>
                <a:gd name="T28" fmla="*/ 0 w 86"/>
                <a:gd name="T29" fmla="*/ 0 h 127"/>
                <a:gd name="T30" fmla="*/ 0 w 86"/>
                <a:gd name="T31" fmla="*/ 0 h 127"/>
                <a:gd name="T32" fmla="*/ 0 w 86"/>
                <a:gd name="T33" fmla="*/ 0 h 127"/>
                <a:gd name="T34" fmla="*/ 0 w 86"/>
                <a:gd name="T35" fmla="*/ 0 h 127"/>
                <a:gd name="T36" fmla="*/ 0 w 86"/>
                <a:gd name="T37" fmla="*/ 0 h 127"/>
                <a:gd name="T38" fmla="*/ 0 w 86"/>
                <a:gd name="T39" fmla="*/ 0 h 127"/>
                <a:gd name="T40" fmla="*/ 0 w 86"/>
                <a:gd name="T41" fmla="*/ 0 h 127"/>
                <a:gd name="T42" fmla="*/ 0 w 86"/>
                <a:gd name="T43" fmla="*/ 0 h 127"/>
                <a:gd name="T44" fmla="*/ 0 w 86"/>
                <a:gd name="T45" fmla="*/ 0 h 127"/>
                <a:gd name="T46" fmla="*/ 0 w 86"/>
                <a:gd name="T47" fmla="*/ 0 h 127"/>
                <a:gd name="T48" fmla="*/ 0 w 86"/>
                <a:gd name="T49" fmla="*/ 0 h 127"/>
                <a:gd name="T50" fmla="*/ 0 w 86"/>
                <a:gd name="T51" fmla="*/ 0 h 127"/>
                <a:gd name="T52" fmla="*/ 0 w 86"/>
                <a:gd name="T53" fmla="*/ 0 h 127"/>
                <a:gd name="T54" fmla="*/ 0 w 86"/>
                <a:gd name="T55" fmla="*/ 0 h 127"/>
                <a:gd name="T56" fmla="*/ 0 w 86"/>
                <a:gd name="T57" fmla="*/ 0 h 127"/>
                <a:gd name="T58" fmla="*/ 0 w 86"/>
                <a:gd name="T59" fmla="*/ 0 h 127"/>
                <a:gd name="T60" fmla="*/ 0 w 86"/>
                <a:gd name="T61" fmla="*/ 0 h 127"/>
                <a:gd name="T62" fmla="*/ 0 w 86"/>
                <a:gd name="T63" fmla="*/ 0 h 127"/>
                <a:gd name="T64" fmla="*/ 0 w 86"/>
                <a:gd name="T65" fmla="*/ 0 h 127"/>
                <a:gd name="T66" fmla="*/ 0 w 86"/>
                <a:gd name="T67" fmla="*/ 0 h 1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127"/>
                <a:gd name="T104" fmla="*/ 86 w 86"/>
                <a:gd name="T105" fmla="*/ 127 h 1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127">
                  <a:moveTo>
                    <a:pt x="20" y="126"/>
                  </a:moveTo>
                  <a:lnTo>
                    <a:pt x="22" y="114"/>
                  </a:lnTo>
                  <a:lnTo>
                    <a:pt x="25" y="103"/>
                  </a:lnTo>
                  <a:lnTo>
                    <a:pt x="29" y="92"/>
                  </a:lnTo>
                  <a:lnTo>
                    <a:pt x="33" y="81"/>
                  </a:lnTo>
                  <a:lnTo>
                    <a:pt x="38" y="71"/>
                  </a:lnTo>
                  <a:lnTo>
                    <a:pt x="42" y="61"/>
                  </a:lnTo>
                  <a:lnTo>
                    <a:pt x="47" y="52"/>
                  </a:lnTo>
                  <a:lnTo>
                    <a:pt x="51" y="45"/>
                  </a:lnTo>
                  <a:lnTo>
                    <a:pt x="56" y="38"/>
                  </a:lnTo>
                  <a:lnTo>
                    <a:pt x="61" y="30"/>
                  </a:lnTo>
                  <a:lnTo>
                    <a:pt x="65" y="24"/>
                  </a:lnTo>
                  <a:lnTo>
                    <a:pt x="68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6" y="5"/>
                  </a:lnTo>
                  <a:lnTo>
                    <a:pt x="86" y="19"/>
                  </a:lnTo>
                  <a:lnTo>
                    <a:pt x="82" y="24"/>
                  </a:lnTo>
                  <a:lnTo>
                    <a:pt x="78" y="29"/>
                  </a:lnTo>
                  <a:lnTo>
                    <a:pt x="74" y="34"/>
                  </a:lnTo>
                  <a:lnTo>
                    <a:pt x="71" y="40"/>
                  </a:lnTo>
                  <a:lnTo>
                    <a:pt x="68" y="45"/>
                  </a:lnTo>
                  <a:lnTo>
                    <a:pt x="65" y="49"/>
                  </a:lnTo>
                  <a:lnTo>
                    <a:pt x="61" y="54"/>
                  </a:lnTo>
                  <a:lnTo>
                    <a:pt x="58" y="59"/>
                  </a:lnTo>
                  <a:lnTo>
                    <a:pt x="56" y="66"/>
                  </a:lnTo>
                  <a:lnTo>
                    <a:pt x="53" y="73"/>
                  </a:lnTo>
                  <a:lnTo>
                    <a:pt x="50" y="81"/>
                  </a:lnTo>
                  <a:lnTo>
                    <a:pt x="47" y="89"/>
                  </a:lnTo>
                  <a:lnTo>
                    <a:pt x="45" y="98"/>
                  </a:lnTo>
                  <a:lnTo>
                    <a:pt x="43" y="106"/>
                  </a:lnTo>
                  <a:lnTo>
                    <a:pt x="40" y="116"/>
                  </a:lnTo>
                  <a:lnTo>
                    <a:pt x="38" y="127"/>
                  </a:lnTo>
                  <a:lnTo>
                    <a:pt x="2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74" name="Freeform 668"/>
            <p:cNvSpPr>
              <a:spLocks/>
            </p:cNvSpPr>
            <p:nvPr/>
          </p:nvSpPr>
          <p:spPr bwMode="auto">
            <a:xfrm>
              <a:off x="4166" y="3054"/>
              <a:ext cx="9" cy="10"/>
            </a:xfrm>
            <a:custGeom>
              <a:avLst/>
              <a:gdLst>
                <a:gd name="T0" fmla="*/ 0 w 86"/>
                <a:gd name="T1" fmla="*/ 0 h 129"/>
                <a:gd name="T2" fmla="*/ 0 w 86"/>
                <a:gd name="T3" fmla="*/ 0 h 129"/>
                <a:gd name="T4" fmla="*/ 0 w 86"/>
                <a:gd name="T5" fmla="*/ 0 h 129"/>
                <a:gd name="T6" fmla="*/ 0 w 86"/>
                <a:gd name="T7" fmla="*/ 0 h 129"/>
                <a:gd name="T8" fmla="*/ 0 w 86"/>
                <a:gd name="T9" fmla="*/ 0 h 129"/>
                <a:gd name="T10" fmla="*/ 0 w 86"/>
                <a:gd name="T11" fmla="*/ 0 h 129"/>
                <a:gd name="T12" fmla="*/ 0 w 86"/>
                <a:gd name="T13" fmla="*/ 0 h 129"/>
                <a:gd name="T14" fmla="*/ 0 w 86"/>
                <a:gd name="T15" fmla="*/ 0 h 129"/>
                <a:gd name="T16" fmla="*/ 0 w 86"/>
                <a:gd name="T17" fmla="*/ 0 h 129"/>
                <a:gd name="T18" fmla="*/ 0 w 86"/>
                <a:gd name="T19" fmla="*/ 0 h 129"/>
                <a:gd name="T20" fmla="*/ 0 w 86"/>
                <a:gd name="T21" fmla="*/ 0 h 129"/>
                <a:gd name="T22" fmla="*/ 0 w 86"/>
                <a:gd name="T23" fmla="*/ 0 h 129"/>
                <a:gd name="T24" fmla="*/ 0 w 86"/>
                <a:gd name="T25" fmla="*/ 0 h 129"/>
                <a:gd name="T26" fmla="*/ 0 w 86"/>
                <a:gd name="T27" fmla="*/ 0 h 129"/>
                <a:gd name="T28" fmla="*/ 0 w 86"/>
                <a:gd name="T29" fmla="*/ 0 h 129"/>
                <a:gd name="T30" fmla="*/ 0 w 86"/>
                <a:gd name="T31" fmla="*/ 0 h 129"/>
                <a:gd name="T32" fmla="*/ 0 w 86"/>
                <a:gd name="T33" fmla="*/ 0 h 129"/>
                <a:gd name="T34" fmla="*/ 0 w 86"/>
                <a:gd name="T35" fmla="*/ 0 h 129"/>
                <a:gd name="T36" fmla="*/ 0 w 86"/>
                <a:gd name="T37" fmla="*/ 0 h 129"/>
                <a:gd name="T38" fmla="*/ 0 w 86"/>
                <a:gd name="T39" fmla="*/ 0 h 129"/>
                <a:gd name="T40" fmla="*/ 0 w 86"/>
                <a:gd name="T41" fmla="*/ 0 h 129"/>
                <a:gd name="T42" fmla="*/ 0 w 86"/>
                <a:gd name="T43" fmla="*/ 0 h 129"/>
                <a:gd name="T44" fmla="*/ 0 w 86"/>
                <a:gd name="T45" fmla="*/ 0 h 129"/>
                <a:gd name="T46" fmla="*/ 0 w 86"/>
                <a:gd name="T47" fmla="*/ 0 h 129"/>
                <a:gd name="T48" fmla="*/ 0 w 86"/>
                <a:gd name="T49" fmla="*/ 0 h 129"/>
                <a:gd name="T50" fmla="*/ 0 w 86"/>
                <a:gd name="T51" fmla="*/ 0 h 129"/>
                <a:gd name="T52" fmla="*/ 0 w 86"/>
                <a:gd name="T53" fmla="*/ 0 h 129"/>
                <a:gd name="T54" fmla="*/ 0 w 86"/>
                <a:gd name="T55" fmla="*/ 0 h 129"/>
                <a:gd name="T56" fmla="*/ 0 w 86"/>
                <a:gd name="T57" fmla="*/ 0 h 129"/>
                <a:gd name="T58" fmla="*/ 0 w 86"/>
                <a:gd name="T59" fmla="*/ 0 h 129"/>
                <a:gd name="T60" fmla="*/ 0 w 86"/>
                <a:gd name="T61" fmla="*/ 0 h 129"/>
                <a:gd name="T62" fmla="*/ 0 w 86"/>
                <a:gd name="T63" fmla="*/ 0 h 129"/>
                <a:gd name="T64" fmla="*/ 0 w 86"/>
                <a:gd name="T65" fmla="*/ 0 h 129"/>
                <a:gd name="T66" fmla="*/ 0 w 86"/>
                <a:gd name="T67" fmla="*/ 0 h 129"/>
                <a:gd name="T68" fmla="*/ 0 w 86"/>
                <a:gd name="T69" fmla="*/ 0 h 129"/>
                <a:gd name="T70" fmla="*/ 0 w 86"/>
                <a:gd name="T71" fmla="*/ 0 h 1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"/>
                <a:gd name="T109" fmla="*/ 0 h 129"/>
                <a:gd name="T110" fmla="*/ 86 w 86"/>
                <a:gd name="T111" fmla="*/ 129 h 1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" h="129">
                  <a:moveTo>
                    <a:pt x="0" y="124"/>
                  </a:moveTo>
                  <a:lnTo>
                    <a:pt x="1" y="114"/>
                  </a:lnTo>
                  <a:lnTo>
                    <a:pt x="3" y="104"/>
                  </a:lnTo>
                  <a:lnTo>
                    <a:pt x="5" y="97"/>
                  </a:lnTo>
                  <a:lnTo>
                    <a:pt x="9" y="92"/>
                  </a:lnTo>
                  <a:lnTo>
                    <a:pt x="14" y="86"/>
                  </a:lnTo>
                  <a:lnTo>
                    <a:pt x="20" y="81"/>
                  </a:lnTo>
                  <a:lnTo>
                    <a:pt x="28" y="75"/>
                  </a:lnTo>
                  <a:lnTo>
                    <a:pt x="36" y="70"/>
                  </a:lnTo>
                  <a:lnTo>
                    <a:pt x="45" y="66"/>
                  </a:lnTo>
                  <a:lnTo>
                    <a:pt x="53" y="62"/>
                  </a:lnTo>
                  <a:lnTo>
                    <a:pt x="58" y="59"/>
                  </a:lnTo>
                  <a:lnTo>
                    <a:pt x="62" y="57"/>
                  </a:lnTo>
                  <a:lnTo>
                    <a:pt x="65" y="54"/>
                  </a:lnTo>
                  <a:lnTo>
                    <a:pt x="66" y="50"/>
                  </a:lnTo>
                  <a:lnTo>
                    <a:pt x="67" y="44"/>
                  </a:lnTo>
                  <a:lnTo>
                    <a:pt x="67" y="39"/>
                  </a:lnTo>
                  <a:lnTo>
                    <a:pt x="67" y="34"/>
                  </a:lnTo>
                  <a:lnTo>
                    <a:pt x="66" y="29"/>
                  </a:lnTo>
                  <a:lnTo>
                    <a:pt x="64" y="25"/>
                  </a:lnTo>
                  <a:lnTo>
                    <a:pt x="61" y="22"/>
                  </a:lnTo>
                  <a:lnTo>
                    <a:pt x="58" y="19"/>
                  </a:lnTo>
                  <a:lnTo>
                    <a:pt x="54" y="16"/>
                  </a:lnTo>
                  <a:lnTo>
                    <a:pt x="49" y="14"/>
                  </a:lnTo>
                  <a:lnTo>
                    <a:pt x="44" y="14"/>
                  </a:lnTo>
                  <a:lnTo>
                    <a:pt x="32" y="15"/>
                  </a:lnTo>
                  <a:lnTo>
                    <a:pt x="24" y="21"/>
                  </a:lnTo>
                  <a:lnTo>
                    <a:pt x="19" y="30"/>
                  </a:lnTo>
                  <a:lnTo>
                    <a:pt x="17" y="43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2" y="31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8" y="15"/>
                  </a:lnTo>
                  <a:lnTo>
                    <a:pt x="11" y="11"/>
                  </a:lnTo>
                  <a:lnTo>
                    <a:pt x="15" y="7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59" y="3"/>
                  </a:lnTo>
                  <a:lnTo>
                    <a:pt x="64" y="5"/>
                  </a:lnTo>
                  <a:lnTo>
                    <a:pt x="68" y="7"/>
                  </a:lnTo>
                  <a:lnTo>
                    <a:pt x="72" y="10"/>
                  </a:lnTo>
                  <a:lnTo>
                    <a:pt x="75" y="14"/>
                  </a:lnTo>
                  <a:lnTo>
                    <a:pt x="78" y="20"/>
                  </a:lnTo>
                  <a:lnTo>
                    <a:pt x="81" y="24"/>
                  </a:lnTo>
                  <a:lnTo>
                    <a:pt x="83" y="29"/>
                  </a:lnTo>
                  <a:lnTo>
                    <a:pt x="84" y="35"/>
                  </a:lnTo>
                  <a:lnTo>
                    <a:pt x="85" y="41"/>
                  </a:lnTo>
                  <a:lnTo>
                    <a:pt x="84" y="49"/>
                  </a:lnTo>
                  <a:lnTo>
                    <a:pt x="82" y="55"/>
                  </a:lnTo>
                  <a:lnTo>
                    <a:pt x="79" y="61"/>
                  </a:lnTo>
                  <a:lnTo>
                    <a:pt x="76" y="66"/>
                  </a:lnTo>
                  <a:lnTo>
                    <a:pt x="72" y="70"/>
                  </a:lnTo>
                  <a:lnTo>
                    <a:pt x="66" y="73"/>
                  </a:lnTo>
                  <a:lnTo>
                    <a:pt x="60" y="78"/>
                  </a:lnTo>
                  <a:lnTo>
                    <a:pt x="52" y="82"/>
                  </a:lnTo>
                  <a:lnTo>
                    <a:pt x="44" y="86"/>
                  </a:lnTo>
                  <a:lnTo>
                    <a:pt x="38" y="89"/>
                  </a:lnTo>
                  <a:lnTo>
                    <a:pt x="31" y="92"/>
                  </a:lnTo>
                  <a:lnTo>
                    <a:pt x="27" y="95"/>
                  </a:lnTo>
                  <a:lnTo>
                    <a:pt x="24" y="98"/>
                  </a:lnTo>
                  <a:lnTo>
                    <a:pt x="22" y="101"/>
                  </a:lnTo>
                  <a:lnTo>
                    <a:pt x="20" y="106"/>
                  </a:lnTo>
                  <a:lnTo>
                    <a:pt x="18" y="111"/>
                  </a:lnTo>
                  <a:lnTo>
                    <a:pt x="86" y="115"/>
                  </a:lnTo>
                  <a:lnTo>
                    <a:pt x="86" y="129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75" name="Freeform 669"/>
            <p:cNvSpPr>
              <a:spLocks/>
            </p:cNvSpPr>
            <p:nvPr/>
          </p:nvSpPr>
          <p:spPr bwMode="auto">
            <a:xfrm>
              <a:off x="4166" y="3081"/>
              <a:ext cx="9" cy="11"/>
            </a:xfrm>
            <a:custGeom>
              <a:avLst/>
              <a:gdLst>
                <a:gd name="T0" fmla="*/ 0 w 86"/>
                <a:gd name="T1" fmla="*/ 0 h 130"/>
                <a:gd name="T2" fmla="*/ 0 w 86"/>
                <a:gd name="T3" fmla="*/ 0 h 130"/>
                <a:gd name="T4" fmla="*/ 0 w 86"/>
                <a:gd name="T5" fmla="*/ 0 h 130"/>
                <a:gd name="T6" fmla="*/ 0 w 86"/>
                <a:gd name="T7" fmla="*/ 0 h 130"/>
                <a:gd name="T8" fmla="*/ 0 w 86"/>
                <a:gd name="T9" fmla="*/ 0 h 130"/>
                <a:gd name="T10" fmla="*/ 0 w 86"/>
                <a:gd name="T11" fmla="*/ 0 h 130"/>
                <a:gd name="T12" fmla="*/ 0 w 86"/>
                <a:gd name="T13" fmla="*/ 0 h 130"/>
                <a:gd name="T14" fmla="*/ 0 w 86"/>
                <a:gd name="T15" fmla="*/ 0 h 130"/>
                <a:gd name="T16" fmla="*/ 0 w 86"/>
                <a:gd name="T17" fmla="*/ 0 h 130"/>
                <a:gd name="T18" fmla="*/ 0 w 86"/>
                <a:gd name="T19" fmla="*/ 0 h 130"/>
                <a:gd name="T20" fmla="*/ 0 w 86"/>
                <a:gd name="T21" fmla="*/ 0 h 130"/>
                <a:gd name="T22" fmla="*/ 0 w 86"/>
                <a:gd name="T23" fmla="*/ 0 h 130"/>
                <a:gd name="T24" fmla="*/ 0 w 86"/>
                <a:gd name="T25" fmla="*/ 0 h 130"/>
                <a:gd name="T26" fmla="*/ 0 w 86"/>
                <a:gd name="T27" fmla="*/ 0 h 130"/>
                <a:gd name="T28" fmla="*/ 0 w 86"/>
                <a:gd name="T29" fmla="*/ 0 h 130"/>
                <a:gd name="T30" fmla="*/ 0 w 86"/>
                <a:gd name="T31" fmla="*/ 0 h 130"/>
                <a:gd name="T32" fmla="*/ 0 w 86"/>
                <a:gd name="T33" fmla="*/ 0 h 130"/>
                <a:gd name="T34" fmla="*/ 0 w 86"/>
                <a:gd name="T35" fmla="*/ 0 h 130"/>
                <a:gd name="T36" fmla="*/ 0 w 86"/>
                <a:gd name="T37" fmla="*/ 0 h 130"/>
                <a:gd name="T38" fmla="*/ 0 w 86"/>
                <a:gd name="T39" fmla="*/ 0 h 130"/>
                <a:gd name="T40" fmla="*/ 0 w 86"/>
                <a:gd name="T41" fmla="*/ 0 h 130"/>
                <a:gd name="T42" fmla="*/ 0 w 86"/>
                <a:gd name="T43" fmla="*/ 0 h 130"/>
                <a:gd name="T44" fmla="*/ 0 w 86"/>
                <a:gd name="T45" fmla="*/ 0 h 130"/>
                <a:gd name="T46" fmla="*/ 0 w 86"/>
                <a:gd name="T47" fmla="*/ 0 h 130"/>
                <a:gd name="T48" fmla="*/ 0 w 86"/>
                <a:gd name="T49" fmla="*/ 0 h 130"/>
                <a:gd name="T50" fmla="*/ 0 w 86"/>
                <a:gd name="T51" fmla="*/ 0 h 130"/>
                <a:gd name="T52" fmla="*/ 0 w 86"/>
                <a:gd name="T53" fmla="*/ 0 h 130"/>
                <a:gd name="T54" fmla="*/ 0 w 86"/>
                <a:gd name="T55" fmla="*/ 0 h 130"/>
                <a:gd name="T56" fmla="*/ 0 w 86"/>
                <a:gd name="T57" fmla="*/ 0 h 130"/>
                <a:gd name="T58" fmla="*/ 0 w 86"/>
                <a:gd name="T59" fmla="*/ 0 h 130"/>
                <a:gd name="T60" fmla="*/ 0 w 86"/>
                <a:gd name="T61" fmla="*/ 0 h 130"/>
                <a:gd name="T62" fmla="*/ 0 w 86"/>
                <a:gd name="T63" fmla="*/ 0 h 130"/>
                <a:gd name="T64" fmla="*/ 0 w 86"/>
                <a:gd name="T65" fmla="*/ 0 h 130"/>
                <a:gd name="T66" fmla="*/ 0 w 86"/>
                <a:gd name="T67" fmla="*/ 0 h 130"/>
                <a:gd name="T68" fmla="*/ 0 w 86"/>
                <a:gd name="T69" fmla="*/ 0 h 130"/>
                <a:gd name="T70" fmla="*/ 0 w 86"/>
                <a:gd name="T71" fmla="*/ 0 h 130"/>
                <a:gd name="T72" fmla="*/ 0 w 86"/>
                <a:gd name="T73" fmla="*/ 0 h 130"/>
                <a:gd name="T74" fmla="*/ 0 w 86"/>
                <a:gd name="T75" fmla="*/ 0 h 130"/>
                <a:gd name="T76" fmla="*/ 0 w 86"/>
                <a:gd name="T77" fmla="*/ 0 h 130"/>
                <a:gd name="T78" fmla="*/ 0 w 86"/>
                <a:gd name="T79" fmla="*/ 0 h 130"/>
                <a:gd name="T80" fmla="*/ 0 w 86"/>
                <a:gd name="T81" fmla="*/ 0 h 130"/>
                <a:gd name="T82" fmla="*/ 0 w 86"/>
                <a:gd name="T83" fmla="*/ 0 h 130"/>
                <a:gd name="T84" fmla="*/ 0 w 86"/>
                <a:gd name="T85" fmla="*/ 0 h 130"/>
                <a:gd name="T86" fmla="*/ 0 w 86"/>
                <a:gd name="T87" fmla="*/ 0 h 1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6"/>
                <a:gd name="T133" fmla="*/ 0 h 130"/>
                <a:gd name="T134" fmla="*/ 86 w 86"/>
                <a:gd name="T135" fmla="*/ 130 h 1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6" h="130">
                  <a:moveTo>
                    <a:pt x="0" y="92"/>
                  </a:moveTo>
                  <a:lnTo>
                    <a:pt x="17" y="93"/>
                  </a:lnTo>
                  <a:lnTo>
                    <a:pt x="20" y="102"/>
                  </a:lnTo>
                  <a:lnTo>
                    <a:pt x="25" y="109"/>
                  </a:lnTo>
                  <a:lnTo>
                    <a:pt x="33" y="114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5" y="114"/>
                  </a:lnTo>
                  <a:lnTo>
                    <a:pt x="59" y="113"/>
                  </a:lnTo>
                  <a:lnTo>
                    <a:pt x="63" y="110"/>
                  </a:lnTo>
                  <a:lnTo>
                    <a:pt x="66" y="106"/>
                  </a:lnTo>
                  <a:lnTo>
                    <a:pt x="69" y="101"/>
                  </a:lnTo>
                  <a:lnTo>
                    <a:pt x="70" y="96"/>
                  </a:lnTo>
                  <a:lnTo>
                    <a:pt x="71" y="90"/>
                  </a:lnTo>
                  <a:lnTo>
                    <a:pt x="70" y="83"/>
                  </a:lnTo>
                  <a:lnTo>
                    <a:pt x="68" y="77"/>
                  </a:lnTo>
                  <a:lnTo>
                    <a:pt x="65" y="71"/>
                  </a:lnTo>
                  <a:lnTo>
                    <a:pt x="62" y="67"/>
                  </a:lnTo>
                  <a:lnTo>
                    <a:pt x="58" y="63"/>
                  </a:lnTo>
                  <a:lnTo>
                    <a:pt x="53" y="60"/>
                  </a:lnTo>
                  <a:lnTo>
                    <a:pt x="48" y="59"/>
                  </a:lnTo>
                  <a:lnTo>
                    <a:pt x="43" y="58"/>
                  </a:lnTo>
                  <a:lnTo>
                    <a:pt x="38" y="58"/>
                  </a:lnTo>
                  <a:lnTo>
                    <a:pt x="35" y="58"/>
                  </a:lnTo>
                  <a:lnTo>
                    <a:pt x="31" y="59"/>
                  </a:lnTo>
                  <a:lnTo>
                    <a:pt x="28" y="60"/>
                  </a:lnTo>
                  <a:lnTo>
                    <a:pt x="25" y="61"/>
                  </a:lnTo>
                  <a:lnTo>
                    <a:pt x="22" y="63"/>
                  </a:lnTo>
                  <a:lnTo>
                    <a:pt x="20" y="65"/>
                  </a:lnTo>
                  <a:lnTo>
                    <a:pt x="18" y="68"/>
                  </a:lnTo>
                  <a:lnTo>
                    <a:pt x="5" y="66"/>
                  </a:lnTo>
                  <a:lnTo>
                    <a:pt x="12" y="0"/>
                  </a:lnTo>
                  <a:lnTo>
                    <a:pt x="78" y="3"/>
                  </a:lnTo>
                  <a:lnTo>
                    <a:pt x="78" y="19"/>
                  </a:lnTo>
                  <a:lnTo>
                    <a:pt x="25" y="16"/>
                  </a:lnTo>
                  <a:lnTo>
                    <a:pt x="19" y="50"/>
                  </a:lnTo>
                  <a:lnTo>
                    <a:pt x="21" y="49"/>
                  </a:lnTo>
                  <a:lnTo>
                    <a:pt x="24" y="48"/>
                  </a:lnTo>
                  <a:lnTo>
                    <a:pt x="26" y="47"/>
                  </a:lnTo>
                  <a:lnTo>
                    <a:pt x="29" y="46"/>
                  </a:lnTo>
                  <a:lnTo>
                    <a:pt x="33" y="45"/>
                  </a:lnTo>
                  <a:lnTo>
                    <a:pt x="36" y="43"/>
                  </a:lnTo>
                  <a:lnTo>
                    <a:pt x="40" y="43"/>
                  </a:lnTo>
                  <a:lnTo>
                    <a:pt x="44" y="45"/>
                  </a:lnTo>
                  <a:lnTo>
                    <a:pt x="48" y="45"/>
                  </a:lnTo>
                  <a:lnTo>
                    <a:pt x="53" y="46"/>
                  </a:lnTo>
                  <a:lnTo>
                    <a:pt x="57" y="47"/>
                  </a:lnTo>
                  <a:lnTo>
                    <a:pt x="61" y="49"/>
                  </a:lnTo>
                  <a:lnTo>
                    <a:pt x="65" y="50"/>
                  </a:lnTo>
                  <a:lnTo>
                    <a:pt x="68" y="52"/>
                  </a:lnTo>
                  <a:lnTo>
                    <a:pt x="71" y="54"/>
                  </a:lnTo>
                  <a:lnTo>
                    <a:pt x="74" y="56"/>
                  </a:lnTo>
                  <a:lnTo>
                    <a:pt x="77" y="60"/>
                  </a:lnTo>
                  <a:lnTo>
                    <a:pt x="79" y="63"/>
                  </a:lnTo>
                  <a:lnTo>
                    <a:pt x="81" y="66"/>
                  </a:lnTo>
                  <a:lnTo>
                    <a:pt x="83" y="70"/>
                  </a:lnTo>
                  <a:lnTo>
                    <a:pt x="84" y="74"/>
                  </a:lnTo>
                  <a:lnTo>
                    <a:pt x="85" y="78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92"/>
                  </a:lnTo>
                  <a:lnTo>
                    <a:pt x="86" y="98"/>
                  </a:lnTo>
                  <a:lnTo>
                    <a:pt x="85" y="104"/>
                  </a:lnTo>
                  <a:lnTo>
                    <a:pt x="83" y="109"/>
                  </a:lnTo>
                  <a:lnTo>
                    <a:pt x="80" y="114"/>
                  </a:lnTo>
                  <a:lnTo>
                    <a:pt x="77" y="118"/>
                  </a:lnTo>
                  <a:lnTo>
                    <a:pt x="73" y="121"/>
                  </a:lnTo>
                  <a:lnTo>
                    <a:pt x="69" y="124"/>
                  </a:lnTo>
                  <a:lnTo>
                    <a:pt x="64" y="127"/>
                  </a:lnTo>
                  <a:lnTo>
                    <a:pt x="58" y="128"/>
                  </a:lnTo>
                  <a:lnTo>
                    <a:pt x="51" y="130"/>
                  </a:lnTo>
                  <a:lnTo>
                    <a:pt x="44" y="130"/>
                  </a:lnTo>
                  <a:lnTo>
                    <a:pt x="40" y="129"/>
                  </a:lnTo>
                  <a:lnTo>
                    <a:pt x="35" y="128"/>
                  </a:lnTo>
                  <a:lnTo>
                    <a:pt x="31" y="128"/>
                  </a:lnTo>
                  <a:lnTo>
                    <a:pt x="27" y="127"/>
                  </a:lnTo>
                  <a:lnTo>
                    <a:pt x="23" y="125"/>
                  </a:lnTo>
                  <a:lnTo>
                    <a:pt x="20" y="123"/>
                  </a:lnTo>
                  <a:lnTo>
                    <a:pt x="17" y="121"/>
                  </a:lnTo>
                  <a:lnTo>
                    <a:pt x="14" y="118"/>
                  </a:lnTo>
                  <a:lnTo>
                    <a:pt x="11" y="116"/>
                  </a:lnTo>
                  <a:lnTo>
                    <a:pt x="9" y="113"/>
                  </a:lnTo>
                  <a:lnTo>
                    <a:pt x="7" y="110"/>
                  </a:lnTo>
                  <a:lnTo>
                    <a:pt x="5" y="106"/>
                  </a:lnTo>
                  <a:lnTo>
                    <a:pt x="4" y="102"/>
                  </a:lnTo>
                  <a:lnTo>
                    <a:pt x="2" y="99"/>
                  </a:lnTo>
                  <a:lnTo>
                    <a:pt x="1" y="9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76" name="Freeform 670"/>
            <p:cNvSpPr>
              <a:spLocks/>
            </p:cNvSpPr>
            <p:nvPr/>
          </p:nvSpPr>
          <p:spPr bwMode="auto">
            <a:xfrm>
              <a:off x="4167" y="3108"/>
              <a:ext cx="8" cy="3"/>
            </a:xfrm>
            <a:custGeom>
              <a:avLst/>
              <a:gdLst>
                <a:gd name="T0" fmla="*/ 0 w 76"/>
                <a:gd name="T1" fmla="*/ 0 h 34"/>
                <a:gd name="T2" fmla="*/ 0 w 76"/>
                <a:gd name="T3" fmla="*/ 0 h 34"/>
                <a:gd name="T4" fmla="*/ 0 w 76"/>
                <a:gd name="T5" fmla="*/ 0 h 34"/>
                <a:gd name="T6" fmla="*/ 0 w 76"/>
                <a:gd name="T7" fmla="*/ 0 h 34"/>
                <a:gd name="T8" fmla="*/ 0 w 76"/>
                <a:gd name="T9" fmla="*/ 0 h 34"/>
                <a:gd name="T10" fmla="*/ 0 w 76"/>
                <a:gd name="T11" fmla="*/ 0 h 34"/>
                <a:gd name="T12" fmla="*/ 0 w 76"/>
                <a:gd name="T13" fmla="*/ 0 h 34"/>
                <a:gd name="T14" fmla="*/ 0 w 76"/>
                <a:gd name="T15" fmla="*/ 0 h 34"/>
                <a:gd name="T16" fmla="*/ 0 w 76"/>
                <a:gd name="T17" fmla="*/ 0 h 34"/>
                <a:gd name="T18" fmla="*/ 0 w 76"/>
                <a:gd name="T19" fmla="*/ 0 h 34"/>
                <a:gd name="T20" fmla="*/ 0 w 76"/>
                <a:gd name="T21" fmla="*/ 0 h 34"/>
                <a:gd name="T22" fmla="*/ 0 w 76"/>
                <a:gd name="T23" fmla="*/ 0 h 34"/>
                <a:gd name="T24" fmla="*/ 0 w 76"/>
                <a:gd name="T25" fmla="*/ 0 h 34"/>
                <a:gd name="T26" fmla="*/ 0 w 76"/>
                <a:gd name="T27" fmla="*/ 0 h 34"/>
                <a:gd name="T28" fmla="*/ 0 w 76"/>
                <a:gd name="T29" fmla="*/ 0 h 34"/>
                <a:gd name="T30" fmla="*/ 0 w 76"/>
                <a:gd name="T31" fmla="*/ 0 h 34"/>
                <a:gd name="T32" fmla="*/ 0 w 76"/>
                <a:gd name="T33" fmla="*/ 0 h 34"/>
                <a:gd name="T34" fmla="*/ 0 w 76"/>
                <a:gd name="T35" fmla="*/ 0 h 34"/>
                <a:gd name="T36" fmla="*/ 0 w 76"/>
                <a:gd name="T37" fmla="*/ 0 h 34"/>
                <a:gd name="T38" fmla="*/ 0 w 76"/>
                <a:gd name="T39" fmla="*/ 0 h 34"/>
                <a:gd name="T40" fmla="*/ 0 w 76"/>
                <a:gd name="T41" fmla="*/ 0 h 34"/>
                <a:gd name="T42" fmla="*/ 0 w 76"/>
                <a:gd name="T43" fmla="*/ 0 h 34"/>
                <a:gd name="T44" fmla="*/ 0 w 76"/>
                <a:gd name="T45" fmla="*/ 0 h 34"/>
                <a:gd name="T46" fmla="*/ 0 w 76"/>
                <a:gd name="T47" fmla="*/ 0 h 34"/>
                <a:gd name="T48" fmla="*/ 0 w 76"/>
                <a:gd name="T49" fmla="*/ 0 h 34"/>
                <a:gd name="T50" fmla="*/ 0 w 76"/>
                <a:gd name="T51" fmla="*/ 0 h 34"/>
                <a:gd name="T52" fmla="*/ 0 w 76"/>
                <a:gd name="T53" fmla="*/ 0 h 34"/>
                <a:gd name="T54" fmla="*/ 0 w 76"/>
                <a:gd name="T55" fmla="*/ 0 h 34"/>
                <a:gd name="T56" fmla="*/ 0 w 76"/>
                <a:gd name="T57" fmla="*/ 0 h 34"/>
                <a:gd name="T58" fmla="*/ 0 w 76"/>
                <a:gd name="T59" fmla="*/ 0 h 34"/>
                <a:gd name="T60" fmla="*/ 0 w 76"/>
                <a:gd name="T61" fmla="*/ 0 h 34"/>
                <a:gd name="T62" fmla="*/ 0 w 76"/>
                <a:gd name="T63" fmla="*/ 0 h 34"/>
                <a:gd name="T64" fmla="*/ 0 w 76"/>
                <a:gd name="T65" fmla="*/ 0 h 34"/>
                <a:gd name="T66" fmla="*/ 0 w 76"/>
                <a:gd name="T67" fmla="*/ 0 h 34"/>
                <a:gd name="T68" fmla="*/ 0 w 76"/>
                <a:gd name="T69" fmla="*/ 0 h 34"/>
                <a:gd name="T70" fmla="*/ 0 w 76"/>
                <a:gd name="T71" fmla="*/ 0 h 34"/>
                <a:gd name="T72" fmla="*/ 0 w 76"/>
                <a:gd name="T73" fmla="*/ 0 h 34"/>
                <a:gd name="T74" fmla="*/ 0 w 76"/>
                <a:gd name="T75" fmla="*/ 0 h 34"/>
                <a:gd name="T76" fmla="*/ 0 w 76"/>
                <a:gd name="T77" fmla="*/ 0 h 34"/>
                <a:gd name="T78" fmla="*/ 0 w 76"/>
                <a:gd name="T79" fmla="*/ 0 h 34"/>
                <a:gd name="T80" fmla="*/ 0 w 76"/>
                <a:gd name="T81" fmla="*/ 0 h 34"/>
                <a:gd name="T82" fmla="*/ 0 w 76"/>
                <a:gd name="T83" fmla="*/ 0 h 34"/>
                <a:gd name="T84" fmla="*/ 0 w 76"/>
                <a:gd name="T85" fmla="*/ 0 h 34"/>
                <a:gd name="T86" fmla="*/ 0 w 76"/>
                <a:gd name="T87" fmla="*/ 0 h 34"/>
                <a:gd name="T88" fmla="*/ 0 w 76"/>
                <a:gd name="T89" fmla="*/ 0 h 34"/>
                <a:gd name="T90" fmla="*/ 0 w 76"/>
                <a:gd name="T91" fmla="*/ 0 h 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"/>
                <a:gd name="T139" fmla="*/ 0 h 34"/>
                <a:gd name="T140" fmla="*/ 76 w 76"/>
                <a:gd name="T141" fmla="*/ 34 h 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" h="34">
                  <a:moveTo>
                    <a:pt x="0" y="34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4" y="13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9" y="2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9" y="6"/>
                  </a:lnTo>
                  <a:lnTo>
                    <a:pt x="63" y="9"/>
                  </a:lnTo>
                  <a:lnTo>
                    <a:pt x="66" y="12"/>
                  </a:lnTo>
                  <a:lnTo>
                    <a:pt x="69" y="16"/>
                  </a:lnTo>
                  <a:lnTo>
                    <a:pt x="71" y="20"/>
                  </a:lnTo>
                  <a:lnTo>
                    <a:pt x="73" y="24"/>
                  </a:lnTo>
                  <a:lnTo>
                    <a:pt x="75" y="27"/>
                  </a:lnTo>
                  <a:lnTo>
                    <a:pt x="76" y="31"/>
                  </a:lnTo>
                  <a:lnTo>
                    <a:pt x="76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58" y="27"/>
                  </a:lnTo>
                  <a:lnTo>
                    <a:pt x="56" y="24"/>
                  </a:lnTo>
                  <a:lnTo>
                    <a:pt x="53" y="21"/>
                  </a:lnTo>
                  <a:lnTo>
                    <a:pt x="50" y="19"/>
                  </a:lnTo>
                  <a:lnTo>
                    <a:pt x="46" y="17"/>
                  </a:lnTo>
                  <a:lnTo>
                    <a:pt x="42" y="16"/>
                  </a:lnTo>
                  <a:lnTo>
                    <a:pt x="36" y="15"/>
                  </a:lnTo>
                  <a:lnTo>
                    <a:pt x="31" y="15"/>
                  </a:lnTo>
                  <a:lnTo>
                    <a:pt x="25" y="16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6" y="26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77" name="Freeform 671"/>
            <p:cNvSpPr>
              <a:spLocks/>
            </p:cNvSpPr>
            <p:nvPr/>
          </p:nvSpPr>
          <p:spPr bwMode="auto">
            <a:xfrm>
              <a:off x="4167" y="3111"/>
              <a:ext cx="9" cy="5"/>
            </a:xfrm>
            <a:custGeom>
              <a:avLst/>
              <a:gdLst>
                <a:gd name="T0" fmla="*/ 0 w 84"/>
                <a:gd name="T1" fmla="*/ 0 h 59"/>
                <a:gd name="T2" fmla="*/ 0 w 84"/>
                <a:gd name="T3" fmla="*/ 0 h 59"/>
                <a:gd name="T4" fmla="*/ 0 w 84"/>
                <a:gd name="T5" fmla="*/ 0 h 59"/>
                <a:gd name="T6" fmla="*/ 0 w 84"/>
                <a:gd name="T7" fmla="*/ 0 h 59"/>
                <a:gd name="T8" fmla="*/ 0 w 84"/>
                <a:gd name="T9" fmla="*/ 0 h 59"/>
                <a:gd name="T10" fmla="*/ 0 w 84"/>
                <a:gd name="T11" fmla="*/ 0 h 59"/>
                <a:gd name="T12" fmla="*/ 0 w 84"/>
                <a:gd name="T13" fmla="*/ 0 h 59"/>
                <a:gd name="T14" fmla="*/ 0 w 84"/>
                <a:gd name="T15" fmla="*/ 0 h 59"/>
                <a:gd name="T16" fmla="*/ 0 w 84"/>
                <a:gd name="T17" fmla="*/ 0 h 59"/>
                <a:gd name="T18" fmla="*/ 0 w 84"/>
                <a:gd name="T19" fmla="*/ 0 h 59"/>
                <a:gd name="T20" fmla="*/ 0 w 84"/>
                <a:gd name="T21" fmla="*/ 0 h 59"/>
                <a:gd name="T22" fmla="*/ 0 w 84"/>
                <a:gd name="T23" fmla="*/ 0 h 59"/>
                <a:gd name="T24" fmla="*/ 0 w 84"/>
                <a:gd name="T25" fmla="*/ 0 h 59"/>
                <a:gd name="T26" fmla="*/ 0 w 84"/>
                <a:gd name="T27" fmla="*/ 0 h 59"/>
                <a:gd name="T28" fmla="*/ 0 w 84"/>
                <a:gd name="T29" fmla="*/ 0 h 59"/>
                <a:gd name="T30" fmla="*/ 0 w 84"/>
                <a:gd name="T31" fmla="*/ 0 h 59"/>
                <a:gd name="T32" fmla="*/ 0 w 84"/>
                <a:gd name="T33" fmla="*/ 0 h 59"/>
                <a:gd name="T34" fmla="*/ 0 w 84"/>
                <a:gd name="T35" fmla="*/ 0 h 59"/>
                <a:gd name="T36" fmla="*/ 0 w 84"/>
                <a:gd name="T37" fmla="*/ 0 h 59"/>
                <a:gd name="T38" fmla="*/ 0 w 84"/>
                <a:gd name="T39" fmla="*/ 0 h 59"/>
                <a:gd name="T40" fmla="*/ 0 w 84"/>
                <a:gd name="T41" fmla="*/ 0 h 59"/>
                <a:gd name="T42" fmla="*/ 0 w 84"/>
                <a:gd name="T43" fmla="*/ 0 h 59"/>
                <a:gd name="T44" fmla="*/ 0 w 84"/>
                <a:gd name="T45" fmla="*/ 0 h 59"/>
                <a:gd name="T46" fmla="*/ 0 w 84"/>
                <a:gd name="T47" fmla="*/ 0 h 59"/>
                <a:gd name="T48" fmla="*/ 0 w 84"/>
                <a:gd name="T49" fmla="*/ 0 h 59"/>
                <a:gd name="T50" fmla="*/ 0 w 84"/>
                <a:gd name="T51" fmla="*/ 0 h 59"/>
                <a:gd name="T52" fmla="*/ 0 w 84"/>
                <a:gd name="T53" fmla="*/ 0 h 59"/>
                <a:gd name="T54" fmla="*/ 0 w 84"/>
                <a:gd name="T55" fmla="*/ 0 h 59"/>
                <a:gd name="T56" fmla="*/ 0 w 84"/>
                <a:gd name="T57" fmla="*/ 0 h 59"/>
                <a:gd name="T58" fmla="*/ 0 w 84"/>
                <a:gd name="T59" fmla="*/ 0 h 59"/>
                <a:gd name="T60" fmla="*/ 0 w 84"/>
                <a:gd name="T61" fmla="*/ 0 h 59"/>
                <a:gd name="T62" fmla="*/ 0 w 84"/>
                <a:gd name="T63" fmla="*/ 0 h 59"/>
                <a:gd name="T64" fmla="*/ 0 w 84"/>
                <a:gd name="T65" fmla="*/ 0 h 59"/>
                <a:gd name="T66" fmla="*/ 0 w 84"/>
                <a:gd name="T67" fmla="*/ 0 h 59"/>
                <a:gd name="T68" fmla="*/ 0 w 84"/>
                <a:gd name="T69" fmla="*/ 0 h 59"/>
                <a:gd name="T70" fmla="*/ 0 w 84"/>
                <a:gd name="T71" fmla="*/ 0 h 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59"/>
                <a:gd name="T110" fmla="*/ 84 w 84"/>
                <a:gd name="T111" fmla="*/ 59 h 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59">
                  <a:moveTo>
                    <a:pt x="0" y="59"/>
                  </a:moveTo>
                  <a:lnTo>
                    <a:pt x="0" y="59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10" y="30"/>
                  </a:lnTo>
                  <a:lnTo>
                    <a:pt x="19" y="25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4" y="7"/>
                  </a:lnTo>
                  <a:lnTo>
                    <a:pt x="3" y="0"/>
                  </a:lnTo>
                  <a:lnTo>
                    <a:pt x="18" y="0"/>
                  </a:lnTo>
                  <a:lnTo>
                    <a:pt x="18" y="3"/>
                  </a:lnTo>
                  <a:lnTo>
                    <a:pt x="20" y="7"/>
                  </a:lnTo>
                  <a:lnTo>
                    <a:pt x="21" y="11"/>
                  </a:lnTo>
                  <a:lnTo>
                    <a:pt x="24" y="14"/>
                  </a:lnTo>
                  <a:lnTo>
                    <a:pt x="28" y="17"/>
                  </a:lnTo>
                  <a:lnTo>
                    <a:pt x="33" y="18"/>
                  </a:lnTo>
                  <a:lnTo>
                    <a:pt x="37" y="20"/>
                  </a:lnTo>
                  <a:lnTo>
                    <a:pt x="41" y="20"/>
                  </a:lnTo>
                  <a:lnTo>
                    <a:pt x="45" y="20"/>
                  </a:lnTo>
                  <a:lnTo>
                    <a:pt x="50" y="19"/>
                  </a:lnTo>
                  <a:lnTo>
                    <a:pt x="54" y="18"/>
                  </a:lnTo>
                  <a:lnTo>
                    <a:pt x="57" y="15"/>
                  </a:lnTo>
                  <a:lnTo>
                    <a:pt x="60" y="12"/>
                  </a:lnTo>
                  <a:lnTo>
                    <a:pt x="62" y="8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79" y="5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77" y="15"/>
                  </a:lnTo>
                  <a:lnTo>
                    <a:pt x="76" y="18"/>
                  </a:lnTo>
                  <a:lnTo>
                    <a:pt x="74" y="20"/>
                  </a:lnTo>
                  <a:lnTo>
                    <a:pt x="73" y="21"/>
                  </a:lnTo>
                  <a:lnTo>
                    <a:pt x="71" y="23"/>
                  </a:lnTo>
                  <a:lnTo>
                    <a:pt x="69" y="24"/>
                  </a:lnTo>
                  <a:lnTo>
                    <a:pt x="68" y="25"/>
                  </a:lnTo>
                  <a:lnTo>
                    <a:pt x="66" y="27"/>
                  </a:lnTo>
                  <a:lnTo>
                    <a:pt x="64" y="28"/>
                  </a:lnTo>
                  <a:lnTo>
                    <a:pt x="69" y="30"/>
                  </a:lnTo>
                  <a:lnTo>
                    <a:pt x="74" y="33"/>
                  </a:lnTo>
                  <a:lnTo>
                    <a:pt x="77" y="37"/>
                  </a:lnTo>
                  <a:lnTo>
                    <a:pt x="80" y="42"/>
                  </a:lnTo>
                  <a:lnTo>
                    <a:pt x="82" y="46"/>
                  </a:lnTo>
                  <a:lnTo>
                    <a:pt x="83" y="51"/>
                  </a:lnTo>
                  <a:lnTo>
                    <a:pt x="84" y="55"/>
                  </a:lnTo>
                  <a:lnTo>
                    <a:pt x="84" y="59"/>
                  </a:lnTo>
                  <a:lnTo>
                    <a:pt x="68" y="59"/>
                  </a:lnTo>
                  <a:lnTo>
                    <a:pt x="67" y="55"/>
                  </a:lnTo>
                  <a:lnTo>
                    <a:pt x="66" y="50"/>
                  </a:lnTo>
                  <a:lnTo>
                    <a:pt x="64" y="46"/>
                  </a:lnTo>
                  <a:lnTo>
                    <a:pt x="61" y="42"/>
                  </a:lnTo>
                  <a:lnTo>
                    <a:pt x="57" y="38"/>
                  </a:lnTo>
                  <a:lnTo>
                    <a:pt x="53" y="36"/>
                  </a:lnTo>
                  <a:lnTo>
                    <a:pt x="48" y="35"/>
                  </a:lnTo>
                  <a:lnTo>
                    <a:pt x="43" y="34"/>
                  </a:lnTo>
                  <a:lnTo>
                    <a:pt x="39" y="34"/>
                  </a:lnTo>
                  <a:lnTo>
                    <a:pt x="35" y="35"/>
                  </a:lnTo>
                  <a:lnTo>
                    <a:pt x="32" y="36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3" y="41"/>
                  </a:lnTo>
                  <a:lnTo>
                    <a:pt x="21" y="43"/>
                  </a:lnTo>
                  <a:lnTo>
                    <a:pt x="19" y="45"/>
                  </a:lnTo>
                  <a:lnTo>
                    <a:pt x="18" y="48"/>
                  </a:lnTo>
                  <a:lnTo>
                    <a:pt x="17" y="51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78" name="Freeform 672"/>
            <p:cNvSpPr>
              <a:spLocks/>
            </p:cNvSpPr>
            <p:nvPr/>
          </p:nvSpPr>
          <p:spPr bwMode="auto">
            <a:xfrm>
              <a:off x="4167" y="3116"/>
              <a:ext cx="9" cy="3"/>
            </a:xfrm>
            <a:custGeom>
              <a:avLst/>
              <a:gdLst>
                <a:gd name="T0" fmla="*/ 0 w 84"/>
                <a:gd name="T1" fmla="*/ 0 h 40"/>
                <a:gd name="T2" fmla="*/ 0 w 84"/>
                <a:gd name="T3" fmla="*/ 0 h 40"/>
                <a:gd name="T4" fmla="*/ 0 w 84"/>
                <a:gd name="T5" fmla="*/ 0 h 40"/>
                <a:gd name="T6" fmla="*/ 0 w 84"/>
                <a:gd name="T7" fmla="*/ 0 h 40"/>
                <a:gd name="T8" fmla="*/ 0 w 84"/>
                <a:gd name="T9" fmla="*/ 0 h 40"/>
                <a:gd name="T10" fmla="*/ 0 w 84"/>
                <a:gd name="T11" fmla="*/ 0 h 40"/>
                <a:gd name="T12" fmla="*/ 0 w 84"/>
                <a:gd name="T13" fmla="*/ 0 h 40"/>
                <a:gd name="T14" fmla="*/ 0 w 84"/>
                <a:gd name="T15" fmla="*/ 0 h 40"/>
                <a:gd name="T16" fmla="*/ 0 w 84"/>
                <a:gd name="T17" fmla="*/ 0 h 40"/>
                <a:gd name="T18" fmla="*/ 0 w 84"/>
                <a:gd name="T19" fmla="*/ 0 h 40"/>
                <a:gd name="T20" fmla="*/ 0 w 84"/>
                <a:gd name="T21" fmla="*/ 0 h 40"/>
                <a:gd name="T22" fmla="*/ 0 w 84"/>
                <a:gd name="T23" fmla="*/ 0 h 40"/>
                <a:gd name="T24" fmla="*/ 0 w 84"/>
                <a:gd name="T25" fmla="*/ 0 h 40"/>
                <a:gd name="T26" fmla="*/ 0 w 84"/>
                <a:gd name="T27" fmla="*/ 0 h 40"/>
                <a:gd name="T28" fmla="*/ 0 w 84"/>
                <a:gd name="T29" fmla="*/ 0 h 40"/>
                <a:gd name="T30" fmla="*/ 0 w 84"/>
                <a:gd name="T31" fmla="*/ 0 h 40"/>
                <a:gd name="T32" fmla="*/ 0 w 84"/>
                <a:gd name="T33" fmla="*/ 0 h 40"/>
                <a:gd name="T34" fmla="*/ 0 w 84"/>
                <a:gd name="T35" fmla="*/ 0 h 40"/>
                <a:gd name="T36" fmla="*/ 0 w 84"/>
                <a:gd name="T37" fmla="*/ 0 h 40"/>
                <a:gd name="T38" fmla="*/ 0 w 84"/>
                <a:gd name="T39" fmla="*/ 0 h 40"/>
                <a:gd name="T40" fmla="*/ 0 w 84"/>
                <a:gd name="T41" fmla="*/ 0 h 40"/>
                <a:gd name="T42" fmla="*/ 0 w 84"/>
                <a:gd name="T43" fmla="*/ 0 h 40"/>
                <a:gd name="T44" fmla="*/ 0 w 84"/>
                <a:gd name="T45" fmla="*/ 0 h 40"/>
                <a:gd name="T46" fmla="*/ 0 w 84"/>
                <a:gd name="T47" fmla="*/ 0 h 40"/>
                <a:gd name="T48" fmla="*/ 0 w 84"/>
                <a:gd name="T49" fmla="*/ 0 h 40"/>
                <a:gd name="T50" fmla="*/ 0 w 84"/>
                <a:gd name="T51" fmla="*/ 0 h 40"/>
                <a:gd name="T52" fmla="*/ 0 w 84"/>
                <a:gd name="T53" fmla="*/ 0 h 40"/>
                <a:gd name="T54" fmla="*/ 0 w 84"/>
                <a:gd name="T55" fmla="*/ 0 h 40"/>
                <a:gd name="T56" fmla="*/ 0 w 84"/>
                <a:gd name="T57" fmla="*/ 0 h 40"/>
                <a:gd name="T58" fmla="*/ 0 w 84"/>
                <a:gd name="T59" fmla="*/ 0 h 40"/>
                <a:gd name="T60" fmla="*/ 0 w 84"/>
                <a:gd name="T61" fmla="*/ 0 h 40"/>
                <a:gd name="T62" fmla="*/ 0 w 84"/>
                <a:gd name="T63" fmla="*/ 0 h 40"/>
                <a:gd name="T64" fmla="*/ 0 w 84"/>
                <a:gd name="T65" fmla="*/ 0 h 40"/>
                <a:gd name="T66" fmla="*/ 0 w 84"/>
                <a:gd name="T67" fmla="*/ 0 h 40"/>
                <a:gd name="T68" fmla="*/ 0 w 84"/>
                <a:gd name="T69" fmla="*/ 0 h 40"/>
                <a:gd name="T70" fmla="*/ 0 w 84"/>
                <a:gd name="T71" fmla="*/ 0 h 40"/>
                <a:gd name="T72" fmla="*/ 0 w 84"/>
                <a:gd name="T73" fmla="*/ 0 h 40"/>
                <a:gd name="T74" fmla="*/ 0 w 84"/>
                <a:gd name="T75" fmla="*/ 0 h 40"/>
                <a:gd name="T76" fmla="*/ 0 w 84"/>
                <a:gd name="T77" fmla="*/ 0 h 40"/>
                <a:gd name="T78" fmla="*/ 0 w 84"/>
                <a:gd name="T79" fmla="*/ 0 h 40"/>
                <a:gd name="T80" fmla="*/ 0 w 84"/>
                <a:gd name="T81" fmla="*/ 0 h 40"/>
                <a:gd name="T82" fmla="*/ 0 w 84"/>
                <a:gd name="T83" fmla="*/ 0 h 40"/>
                <a:gd name="T84" fmla="*/ 0 w 84"/>
                <a:gd name="T85" fmla="*/ 0 h 40"/>
                <a:gd name="T86" fmla="*/ 0 w 84"/>
                <a:gd name="T87" fmla="*/ 0 h 40"/>
                <a:gd name="T88" fmla="*/ 0 w 84"/>
                <a:gd name="T89" fmla="*/ 0 h 40"/>
                <a:gd name="T90" fmla="*/ 0 w 84"/>
                <a:gd name="T91" fmla="*/ 0 h 40"/>
                <a:gd name="T92" fmla="*/ 0 w 84"/>
                <a:gd name="T93" fmla="*/ 0 h 40"/>
                <a:gd name="T94" fmla="*/ 0 w 84"/>
                <a:gd name="T95" fmla="*/ 0 h 40"/>
                <a:gd name="T96" fmla="*/ 0 w 84"/>
                <a:gd name="T97" fmla="*/ 0 h 40"/>
                <a:gd name="T98" fmla="*/ 0 w 84"/>
                <a:gd name="T99" fmla="*/ 0 h 40"/>
                <a:gd name="T100" fmla="*/ 0 w 84"/>
                <a:gd name="T101" fmla="*/ 0 h 40"/>
                <a:gd name="T102" fmla="*/ 0 w 84"/>
                <a:gd name="T103" fmla="*/ 0 h 4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"/>
                <a:gd name="T157" fmla="*/ 0 h 40"/>
                <a:gd name="T158" fmla="*/ 84 w 84"/>
                <a:gd name="T159" fmla="*/ 40 h 4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" h="40">
                  <a:moveTo>
                    <a:pt x="0" y="0"/>
                  </a:moveTo>
                  <a:lnTo>
                    <a:pt x="1" y="3"/>
                  </a:lnTo>
                  <a:lnTo>
                    <a:pt x="1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9" y="24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2"/>
                  </a:lnTo>
                  <a:lnTo>
                    <a:pt x="23" y="34"/>
                  </a:lnTo>
                  <a:lnTo>
                    <a:pt x="27" y="36"/>
                  </a:lnTo>
                  <a:lnTo>
                    <a:pt x="32" y="37"/>
                  </a:lnTo>
                  <a:lnTo>
                    <a:pt x="36" y="37"/>
                  </a:lnTo>
                  <a:lnTo>
                    <a:pt x="40" y="38"/>
                  </a:lnTo>
                  <a:lnTo>
                    <a:pt x="44" y="40"/>
                  </a:lnTo>
                  <a:lnTo>
                    <a:pt x="48" y="40"/>
                  </a:lnTo>
                  <a:lnTo>
                    <a:pt x="52" y="38"/>
                  </a:lnTo>
                  <a:lnTo>
                    <a:pt x="56" y="37"/>
                  </a:lnTo>
                  <a:lnTo>
                    <a:pt x="60" y="36"/>
                  </a:lnTo>
                  <a:lnTo>
                    <a:pt x="64" y="35"/>
                  </a:lnTo>
                  <a:lnTo>
                    <a:pt x="67" y="33"/>
                  </a:lnTo>
                  <a:lnTo>
                    <a:pt x="70" y="31"/>
                  </a:lnTo>
                  <a:lnTo>
                    <a:pt x="73" y="29"/>
                  </a:lnTo>
                  <a:lnTo>
                    <a:pt x="76" y="26"/>
                  </a:lnTo>
                  <a:lnTo>
                    <a:pt x="78" y="23"/>
                  </a:lnTo>
                  <a:lnTo>
                    <a:pt x="80" y="20"/>
                  </a:lnTo>
                  <a:lnTo>
                    <a:pt x="82" y="17"/>
                  </a:lnTo>
                  <a:lnTo>
                    <a:pt x="83" y="13"/>
                  </a:lnTo>
                  <a:lnTo>
                    <a:pt x="84" y="8"/>
                  </a:lnTo>
                  <a:lnTo>
                    <a:pt x="84" y="5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7" y="13"/>
                  </a:lnTo>
                  <a:lnTo>
                    <a:pt x="63" y="20"/>
                  </a:lnTo>
                  <a:lnTo>
                    <a:pt x="55" y="24"/>
                  </a:lnTo>
                  <a:lnTo>
                    <a:pt x="44" y="25"/>
                  </a:lnTo>
                  <a:lnTo>
                    <a:pt x="40" y="24"/>
                  </a:lnTo>
                  <a:lnTo>
                    <a:pt x="36" y="23"/>
                  </a:lnTo>
                  <a:lnTo>
                    <a:pt x="32" y="22"/>
                  </a:lnTo>
                  <a:lnTo>
                    <a:pt x="28" y="21"/>
                  </a:lnTo>
                  <a:lnTo>
                    <a:pt x="25" y="19"/>
                  </a:lnTo>
                  <a:lnTo>
                    <a:pt x="23" y="16"/>
                  </a:lnTo>
                  <a:lnTo>
                    <a:pt x="21" y="13"/>
                  </a:lnTo>
                  <a:lnTo>
                    <a:pt x="19" y="10"/>
                  </a:lnTo>
                  <a:lnTo>
                    <a:pt x="18" y="6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79" name="Freeform 673"/>
            <p:cNvSpPr>
              <a:spLocks/>
            </p:cNvSpPr>
            <p:nvPr/>
          </p:nvSpPr>
          <p:spPr bwMode="auto">
            <a:xfrm>
              <a:off x="4167" y="3136"/>
              <a:ext cx="8" cy="5"/>
            </a:xfrm>
            <a:custGeom>
              <a:avLst/>
              <a:gdLst>
                <a:gd name="T0" fmla="*/ 0 w 84"/>
                <a:gd name="T1" fmla="*/ 0 h 65"/>
                <a:gd name="T2" fmla="*/ 0 w 84"/>
                <a:gd name="T3" fmla="*/ 0 h 65"/>
                <a:gd name="T4" fmla="*/ 0 w 84"/>
                <a:gd name="T5" fmla="*/ 0 h 65"/>
                <a:gd name="T6" fmla="*/ 0 w 84"/>
                <a:gd name="T7" fmla="*/ 0 h 65"/>
                <a:gd name="T8" fmla="*/ 0 w 84"/>
                <a:gd name="T9" fmla="*/ 0 h 65"/>
                <a:gd name="T10" fmla="*/ 0 w 84"/>
                <a:gd name="T11" fmla="*/ 0 h 65"/>
                <a:gd name="T12" fmla="*/ 0 w 84"/>
                <a:gd name="T13" fmla="*/ 0 h 65"/>
                <a:gd name="T14" fmla="*/ 0 w 84"/>
                <a:gd name="T15" fmla="*/ 0 h 65"/>
                <a:gd name="T16" fmla="*/ 0 w 84"/>
                <a:gd name="T17" fmla="*/ 0 h 65"/>
                <a:gd name="T18" fmla="*/ 0 w 84"/>
                <a:gd name="T19" fmla="*/ 0 h 65"/>
                <a:gd name="T20" fmla="*/ 0 w 84"/>
                <a:gd name="T21" fmla="*/ 0 h 65"/>
                <a:gd name="T22" fmla="*/ 0 w 84"/>
                <a:gd name="T23" fmla="*/ 0 h 65"/>
                <a:gd name="T24" fmla="*/ 0 w 84"/>
                <a:gd name="T25" fmla="*/ 0 h 65"/>
                <a:gd name="T26" fmla="*/ 0 w 84"/>
                <a:gd name="T27" fmla="*/ 0 h 65"/>
                <a:gd name="T28" fmla="*/ 0 w 84"/>
                <a:gd name="T29" fmla="*/ 0 h 65"/>
                <a:gd name="T30" fmla="*/ 0 w 84"/>
                <a:gd name="T31" fmla="*/ 0 h 65"/>
                <a:gd name="T32" fmla="*/ 0 w 84"/>
                <a:gd name="T33" fmla="*/ 0 h 65"/>
                <a:gd name="T34" fmla="*/ 0 w 84"/>
                <a:gd name="T35" fmla="*/ 0 h 65"/>
                <a:gd name="T36" fmla="*/ 0 w 84"/>
                <a:gd name="T37" fmla="*/ 0 h 65"/>
                <a:gd name="T38" fmla="*/ 0 w 84"/>
                <a:gd name="T39" fmla="*/ 0 h 65"/>
                <a:gd name="T40" fmla="*/ 0 w 84"/>
                <a:gd name="T41" fmla="*/ 0 h 65"/>
                <a:gd name="T42" fmla="*/ 0 w 84"/>
                <a:gd name="T43" fmla="*/ 0 h 65"/>
                <a:gd name="T44" fmla="*/ 0 w 84"/>
                <a:gd name="T45" fmla="*/ 0 h 65"/>
                <a:gd name="T46" fmla="*/ 0 w 84"/>
                <a:gd name="T47" fmla="*/ 0 h 65"/>
                <a:gd name="T48" fmla="*/ 0 w 84"/>
                <a:gd name="T49" fmla="*/ 0 h 65"/>
                <a:gd name="T50" fmla="*/ 0 w 84"/>
                <a:gd name="T51" fmla="*/ 0 h 65"/>
                <a:gd name="T52" fmla="*/ 0 w 84"/>
                <a:gd name="T53" fmla="*/ 0 h 65"/>
                <a:gd name="T54" fmla="*/ 0 w 84"/>
                <a:gd name="T55" fmla="*/ 0 h 65"/>
                <a:gd name="T56" fmla="*/ 0 w 84"/>
                <a:gd name="T57" fmla="*/ 0 h 65"/>
                <a:gd name="T58" fmla="*/ 0 w 84"/>
                <a:gd name="T59" fmla="*/ 0 h 65"/>
                <a:gd name="T60" fmla="*/ 0 w 84"/>
                <a:gd name="T61" fmla="*/ 0 h 65"/>
                <a:gd name="T62" fmla="*/ 0 w 84"/>
                <a:gd name="T63" fmla="*/ 0 h 65"/>
                <a:gd name="T64" fmla="*/ 0 w 84"/>
                <a:gd name="T65" fmla="*/ 0 h 65"/>
                <a:gd name="T66" fmla="*/ 0 w 84"/>
                <a:gd name="T67" fmla="*/ 0 h 65"/>
                <a:gd name="T68" fmla="*/ 0 w 84"/>
                <a:gd name="T69" fmla="*/ 0 h 65"/>
                <a:gd name="T70" fmla="*/ 0 w 84"/>
                <a:gd name="T71" fmla="*/ 0 h 65"/>
                <a:gd name="T72" fmla="*/ 0 w 84"/>
                <a:gd name="T73" fmla="*/ 0 h 65"/>
                <a:gd name="T74" fmla="*/ 0 w 84"/>
                <a:gd name="T75" fmla="*/ 0 h 65"/>
                <a:gd name="T76" fmla="*/ 0 w 84"/>
                <a:gd name="T77" fmla="*/ 0 h 65"/>
                <a:gd name="T78" fmla="*/ 0 w 84"/>
                <a:gd name="T79" fmla="*/ 0 h 65"/>
                <a:gd name="T80" fmla="*/ 0 w 84"/>
                <a:gd name="T81" fmla="*/ 0 h 65"/>
                <a:gd name="T82" fmla="*/ 0 w 84"/>
                <a:gd name="T83" fmla="*/ 0 h 65"/>
                <a:gd name="T84" fmla="*/ 0 w 84"/>
                <a:gd name="T85" fmla="*/ 0 h 65"/>
                <a:gd name="T86" fmla="*/ 0 w 84"/>
                <a:gd name="T87" fmla="*/ 0 h 65"/>
                <a:gd name="T88" fmla="*/ 0 w 84"/>
                <a:gd name="T89" fmla="*/ 0 h 65"/>
                <a:gd name="T90" fmla="*/ 0 w 84"/>
                <a:gd name="T91" fmla="*/ 0 h 65"/>
                <a:gd name="T92" fmla="*/ 0 w 84"/>
                <a:gd name="T93" fmla="*/ 0 h 65"/>
                <a:gd name="T94" fmla="*/ 0 w 84"/>
                <a:gd name="T95" fmla="*/ 0 h 65"/>
                <a:gd name="T96" fmla="*/ 0 w 84"/>
                <a:gd name="T97" fmla="*/ 0 h 65"/>
                <a:gd name="T98" fmla="*/ 0 w 84"/>
                <a:gd name="T99" fmla="*/ 0 h 65"/>
                <a:gd name="T100" fmla="*/ 0 w 84"/>
                <a:gd name="T101" fmla="*/ 0 h 65"/>
                <a:gd name="T102" fmla="*/ 0 w 84"/>
                <a:gd name="T103" fmla="*/ 0 h 65"/>
                <a:gd name="T104" fmla="*/ 0 w 84"/>
                <a:gd name="T105" fmla="*/ 0 h 65"/>
                <a:gd name="T106" fmla="*/ 0 w 84"/>
                <a:gd name="T107" fmla="*/ 0 h 65"/>
                <a:gd name="T108" fmla="*/ 0 w 84"/>
                <a:gd name="T109" fmla="*/ 0 h 65"/>
                <a:gd name="T110" fmla="*/ 0 w 84"/>
                <a:gd name="T111" fmla="*/ 0 h 65"/>
                <a:gd name="T112" fmla="*/ 0 w 84"/>
                <a:gd name="T113" fmla="*/ 0 h 65"/>
                <a:gd name="T114" fmla="*/ 0 w 84"/>
                <a:gd name="T115" fmla="*/ 0 h 65"/>
                <a:gd name="T116" fmla="*/ 0 w 84"/>
                <a:gd name="T117" fmla="*/ 0 h 65"/>
                <a:gd name="T118" fmla="*/ 0 w 84"/>
                <a:gd name="T119" fmla="*/ 0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"/>
                <a:gd name="T181" fmla="*/ 0 h 65"/>
                <a:gd name="T182" fmla="*/ 84 w 84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" h="65">
                  <a:moveTo>
                    <a:pt x="0" y="65"/>
                  </a:moveTo>
                  <a:lnTo>
                    <a:pt x="0" y="64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2" y="38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1" y="14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22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12"/>
                  </a:lnTo>
                  <a:lnTo>
                    <a:pt x="71" y="17"/>
                  </a:lnTo>
                  <a:lnTo>
                    <a:pt x="74" y="22"/>
                  </a:lnTo>
                  <a:lnTo>
                    <a:pt x="77" y="29"/>
                  </a:lnTo>
                  <a:lnTo>
                    <a:pt x="80" y="38"/>
                  </a:lnTo>
                  <a:lnTo>
                    <a:pt x="82" y="46"/>
                  </a:lnTo>
                  <a:lnTo>
                    <a:pt x="83" y="55"/>
                  </a:lnTo>
                  <a:lnTo>
                    <a:pt x="84" y="65"/>
                  </a:lnTo>
                  <a:lnTo>
                    <a:pt x="68" y="65"/>
                  </a:lnTo>
                  <a:lnTo>
                    <a:pt x="68" y="59"/>
                  </a:lnTo>
                  <a:lnTo>
                    <a:pt x="67" y="51"/>
                  </a:lnTo>
                  <a:lnTo>
                    <a:pt x="65" y="44"/>
                  </a:lnTo>
                  <a:lnTo>
                    <a:pt x="64" y="38"/>
                  </a:lnTo>
                  <a:lnTo>
                    <a:pt x="62" y="32"/>
                  </a:lnTo>
                  <a:lnTo>
                    <a:pt x="60" y="27"/>
                  </a:lnTo>
                  <a:lnTo>
                    <a:pt x="58" y="24"/>
                  </a:lnTo>
                  <a:lnTo>
                    <a:pt x="55" y="21"/>
                  </a:lnTo>
                  <a:lnTo>
                    <a:pt x="52" y="18"/>
                  </a:lnTo>
                  <a:lnTo>
                    <a:pt x="48" y="16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2" y="16"/>
                  </a:lnTo>
                  <a:lnTo>
                    <a:pt x="29" y="18"/>
                  </a:lnTo>
                  <a:lnTo>
                    <a:pt x="26" y="20"/>
                  </a:lnTo>
                  <a:lnTo>
                    <a:pt x="23" y="24"/>
                  </a:lnTo>
                  <a:lnTo>
                    <a:pt x="21" y="28"/>
                  </a:lnTo>
                  <a:lnTo>
                    <a:pt x="19" y="32"/>
                  </a:lnTo>
                  <a:lnTo>
                    <a:pt x="18" y="38"/>
                  </a:lnTo>
                  <a:lnTo>
                    <a:pt x="17" y="43"/>
                  </a:lnTo>
                  <a:lnTo>
                    <a:pt x="16" y="49"/>
                  </a:lnTo>
                  <a:lnTo>
                    <a:pt x="16" y="55"/>
                  </a:lnTo>
                  <a:lnTo>
                    <a:pt x="16" y="61"/>
                  </a:lnTo>
                  <a:lnTo>
                    <a:pt x="16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80" name="Freeform 674"/>
            <p:cNvSpPr>
              <a:spLocks/>
            </p:cNvSpPr>
            <p:nvPr/>
          </p:nvSpPr>
          <p:spPr bwMode="auto">
            <a:xfrm>
              <a:off x="4167" y="3141"/>
              <a:ext cx="8" cy="6"/>
            </a:xfrm>
            <a:custGeom>
              <a:avLst/>
              <a:gdLst>
                <a:gd name="T0" fmla="*/ 0 w 84"/>
                <a:gd name="T1" fmla="*/ 0 h 67"/>
                <a:gd name="T2" fmla="*/ 0 w 84"/>
                <a:gd name="T3" fmla="*/ 0 h 67"/>
                <a:gd name="T4" fmla="*/ 0 w 84"/>
                <a:gd name="T5" fmla="*/ 0 h 67"/>
                <a:gd name="T6" fmla="*/ 0 w 84"/>
                <a:gd name="T7" fmla="*/ 0 h 67"/>
                <a:gd name="T8" fmla="*/ 0 w 84"/>
                <a:gd name="T9" fmla="*/ 0 h 67"/>
                <a:gd name="T10" fmla="*/ 0 w 84"/>
                <a:gd name="T11" fmla="*/ 0 h 67"/>
                <a:gd name="T12" fmla="*/ 0 w 84"/>
                <a:gd name="T13" fmla="*/ 0 h 67"/>
                <a:gd name="T14" fmla="*/ 0 w 84"/>
                <a:gd name="T15" fmla="*/ 0 h 67"/>
                <a:gd name="T16" fmla="*/ 0 w 84"/>
                <a:gd name="T17" fmla="*/ 0 h 67"/>
                <a:gd name="T18" fmla="*/ 0 w 84"/>
                <a:gd name="T19" fmla="*/ 0 h 67"/>
                <a:gd name="T20" fmla="*/ 0 w 84"/>
                <a:gd name="T21" fmla="*/ 0 h 67"/>
                <a:gd name="T22" fmla="*/ 0 w 84"/>
                <a:gd name="T23" fmla="*/ 0 h 67"/>
                <a:gd name="T24" fmla="*/ 0 w 84"/>
                <a:gd name="T25" fmla="*/ 0 h 67"/>
                <a:gd name="T26" fmla="*/ 0 w 84"/>
                <a:gd name="T27" fmla="*/ 0 h 67"/>
                <a:gd name="T28" fmla="*/ 0 w 84"/>
                <a:gd name="T29" fmla="*/ 0 h 67"/>
                <a:gd name="T30" fmla="*/ 0 w 84"/>
                <a:gd name="T31" fmla="*/ 0 h 67"/>
                <a:gd name="T32" fmla="*/ 0 w 84"/>
                <a:gd name="T33" fmla="*/ 0 h 67"/>
                <a:gd name="T34" fmla="*/ 0 w 84"/>
                <a:gd name="T35" fmla="*/ 0 h 67"/>
                <a:gd name="T36" fmla="*/ 0 w 84"/>
                <a:gd name="T37" fmla="*/ 0 h 67"/>
                <a:gd name="T38" fmla="*/ 0 w 84"/>
                <a:gd name="T39" fmla="*/ 0 h 67"/>
                <a:gd name="T40" fmla="*/ 0 w 84"/>
                <a:gd name="T41" fmla="*/ 0 h 67"/>
                <a:gd name="T42" fmla="*/ 0 w 84"/>
                <a:gd name="T43" fmla="*/ 0 h 67"/>
                <a:gd name="T44" fmla="*/ 0 w 84"/>
                <a:gd name="T45" fmla="*/ 0 h 67"/>
                <a:gd name="T46" fmla="*/ 0 w 84"/>
                <a:gd name="T47" fmla="*/ 0 h 67"/>
                <a:gd name="T48" fmla="*/ 0 w 84"/>
                <a:gd name="T49" fmla="*/ 0 h 67"/>
                <a:gd name="T50" fmla="*/ 0 w 84"/>
                <a:gd name="T51" fmla="*/ 0 h 67"/>
                <a:gd name="T52" fmla="*/ 0 w 84"/>
                <a:gd name="T53" fmla="*/ 0 h 67"/>
                <a:gd name="T54" fmla="*/ 0 w 84"/>
                <a:gd name="T55" fmla="*/ 0 h 67"/>
                <a:gd name="T56" fmla="*/ 0 w 84"/>
                <a:gd name="T57" fmla="*/ 0 h 67"/>
                <a:gd name="T58" fmla="*/ 0 w 84"/>
                <a:gd name="T59" fmla="*/ 0 h 67"/>
                <a:gd name="T60" fmla="*/ 0 w 84"/>
                <a:gd name="T61" fmla="*/ 0 h 67"/>
                <a:gd name="T62" fmla="*/ 0 w 84"/>
                <a:gd name="T63" fmla="*/ 0 h 67"/>
                <a:gd name="T64" fmla="*/ 0 w 84"/>
                <a:gd name="T65" fmla="*/ 0 h 67"/>
                <a:gd name="T66" fmla="*/ 0 w 84"/>
                <a:gd name="T67" fmla="*/ 0 h 67"/>
                <a:gd name="T68" fmla="*/ 0 w 84"/>
                <a:gd name="T69" fmla="*/ 0 h 67"/>
                <a:gd name="T70" fmla="*/ 0 w 84"/>
                <a:gd name="T71" fmla="*/ 0 h 67"/>
                <a:gd name="T72" fmla="*/ 0 w 84"/>
                <a:gd name="T73" fmla="*/ 0 h 67"/>
                <a:gd name="T74" fmla="*/ 0 w 84"/>
                <a:gd name="T75" fmla="*/ 0 h 67"/>
                <a:gd name="T76" fmla="*/ 0 w 84"/>
                <a:gd name="T77" fmla="*/ 0 h 67"/>
                <a:gd name="T78" fmla="*/ 0 w 84"/>
                <a:gd name="T79" fmla="*/ 0 h 67"/>
                <a:gd name="T80" fmla="*/ 0 w 84"/>
                <a:gd name="T81" fmla="*/ 0 h 67"/>
                <a:gd name="T82" fmla="*/ 0 w 84"/>
                <a:gd name="T83" fmla="*/ 0 h 67"/>
                <a:gd name="T84" fmla="*/ 0 w 84"/>
                <a:gd name="T85" fmla="*/ 0 h 67"/>
                <a:gd name="T86" fmla="*/ 0 w 84"/>
                <a:gd name="T87" fmla="*/ 0 h 67"/>
                <a:gd name="T88" fmla="*/ 0 w 84"/>
                <a:gd name="T89" fmla="*/ 0 h 67"/>
                <a:gd name="T90" fmla="*/ 0 w 84"/>
                <a:gd name="T91" fmla="*/ 0 h 67"/>
                <a:gd name="T92" fmla="*/ 0 w 84"/>
                <a:gd name="T93" fmla="*/ 0 h 67"/>
                <a:gd name="T94" fmla="*/ 0 w 84"/>
                <a:gd name="T95" fmla="*/ 0 h 67"/>
                <a:gd name="T96" fmla="*/ 0 w 84"/>
                <a:gd name="T97" fmla="*/ 0 h 67"/>
                <a:gd name="T98" fmla="*/ 0 w 84"/>
                <a:gd name="T99" fmla="*/ 0 h 67"/>
                <a:gd name="T100" fmla="*/ 0 w 84"/>
                <a:gd name="T101" fmla="*/ 0 h 67"/>
                <a:gd name="T102" fmla="*/ 0 w 84"/>
                <a:gd name="T103" fmla="*/ 0 h 67"/>
                <a:gd name="T104" fmla="*/ 0 w 84"/>
                <a:gd name="T105" fmla="*/ 0 h 67"/>
                <a:gd name="T106" fmla="*/ 0 w 84"/>
                <a:gd name="T107" fmla="*/ 0 h 67"/>
                <a:gd name="T108" fmla="*/ 0 w 84"/>
                <a:gd name="T109" fmla="*/ 0 h 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4"/>
                <a:gd name="T166" fmla="*/ 0 h 67"/>
                <a:gd name="T167" fmla="*/ 84 w 84"/>
                <a:gd name="T168" fmla="*/ 67 h 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4" h="67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1" y="18"/>
                  </a:lnTo>
                  <a:lnTo>
                    <a:pt x="2" y="25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10" y="46"/>
                  </a:lnTo>
                  <a:lnTo>
                    <a:pt x="14" y="52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29" y="64"/>
                  </a:lnTo>
                  <a:lnTo>
                    <a:pt x="36" y="66"/>
                  </a:lnTo>
                  <a:lnTo>
                    <a:pt x="43" y="67"/>
                  </a:lnTo>
                  <a:lnTo>
                    <a:pt x="48" y="67"/>
                  </a:lnTo>
                  <a:lnTo>
                    <a:pt x="53" y="66"/>
                  </a:lnTo>
                  <a:lnTo>
                    <a:pt x="58" y="65"/>
                  </a:lnTo>
                  <a:lnTo>
                    <a:pt x="62" y="63"/>
                  </a:lnTo>
                  <a:lnTo>
                    <a:pt x="66" y="61"/>
                  </a:lnTo>
                  <a:lnTo>
                    <a:pt x="69" y="57"/>
                  </a:lnTo>
                  <a:lnTo>
                    <a:pt x="72" y="54"/>
                  </a:lnTo>
                  <a:lnTo>
                    <a:pt x="75" y="50"/>
                  </a:lnTo>
                  <a:lnTo>
                    <a:pt x="77" y="46"/>
                  </a:lnTo>
                  <a:lnTo>
                    <a:pt x="79" y="42"/>
                  </a:lnTo>
                  <a:lnTo>
                    <a:pt x="81" y="37"/>
                  </a:lnTo>
                  <a:lnTo>
                    <a:pt x="83" y="32"/>
                  </a:lnTo>
                  <a:lnTo>
                    <a:pt x="83" y="25"/>
                  </a:lnTo>
                  <a:lnTo>
                    <a:pt x="84" y="19"/>
                  </a:lnTo>
                  <a:lnTo>
                    <a:pt x="84" y="13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7" y="20"/>
                  </a:lnTo>
                  <a:lnTo>
                    <a:pt x="66" y="25"/>
                  </a:lnTo>
                  <a:lnTo>
                    <a:pt x="66" y="31"/>
                  </a:lnTo>
                  <a:lnTo>
                    <a:pt x="65" y="36"/>
                  </a:lnTo>
                  <a:lnTo>
                    <a:pt x="63" y="41"/>
                  </a:lnTo>
                  <a:lnTo>
                    <a:pt x="60" y="45"/>
                  </a:lnTo>
                  <a:lnTo>
                    <a:pt x="57" y="49"/>
                  </a:lnTo>
                  <a:lnTo>
                    <a:pt x="53" y="51"/>
                  </a:lnTo>
                  <a:lnTo>
                    <a:pt x="48" y="52"/>
                  </a:lnTo>
                  <a:lnTo>
                    <a:pt x="43" y="52"/>
                  </a:lnTo>
                  <a:lnTo>
                    <a:pt x="37" y="51"/>
                  </a:lnTo>
                  <a:lnTo>
                    <a:pt x="30" y="48"/>
                  </a:lnTo>
                  <a:lnTo>
                    <a:pt x="26" y="44"/>
                  </a:lnTo>
                  <a:lnTo>
                    <a:pt x="23" y="37"/>
                  </a:lnTo>
                  <a:lnTo>
                    <a:pt x="20" y="28"/>
                  </a:lnTo>
                  <a:lnTo>
                    <a:pt x="18" y="19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81" name="Freeform 675"/>
            <p:cNvSpPr>
              <a:spLocks/>
            </p:cNvSpPr>
            <p:nvPr/>
          </p:nvSpPr>
          <p:spPr bwMode="auto">
            <a:xfrm>
              <a:off x="4210" y="3056"/>
              <a:ext cx="9" cy="11"/>
            </a:xfrm>
            <a:custGeom>
              <a:avLst/>
              <a:gdLst>
                <a:gd name="T0" fmla="*/ 0 w 88"/>
                <a:gd name="T1" fmla="*/ 0 h 132"/>
                <a:gd name="T2" fmla="*/ 0 w 88"/>
                <a:gd name="T3" fmla="*/ 0 h 132"/>
                <a:gd name="T4" fmla="*/ 0 w 88"/>
                <a:gd name="T5" fmla="*/ 0 h 132"/>
                <a:gd name="T6" fmla="*/ 0 w 88"/>
                <a:gd name="T7" fmla="*/ 0 h 132"/>
                <a:gd name="T8" fmla="*/ 0 w 88"/>
                <a:gd name="T9" fmla="*/ 0 h 132"/>
                <a:gd name="T10" fmla="*/ 0 w 88"/>
                <a:gd name="T11" fmla="*/ 0 h 132"/>
                <a:gd name="T12" fmla="*/ 0 w 88"/>
                <a:gd name="T13" fmla="*/ 0 h 132"/>
                <a:gd name="T14" fmla="*/ 0 w 88"/>
                <a:gd name="T15" fmla="*/ 0 h 132"/>
                <a:gd name="T16" fmla="*/ 0 w 88"/>
                <a:gd name="T17" fmla="*/ 0 h 132"/>
                <a:gd name="T18" fmla="*/ 0 w 88"/>
                <a:gd name="T19" fmla="*/ 0 h 132"/>
                <a:gd name="T20" fmla="*/ 0 w 88"/>
                <a:gd name="T21" fmla="*/ 0 h 132"/>
                <a:gd name="T22" fmla="*/ 0 w 88"/>
                <a:gd name="T23" fmla="*/ 0 h 132"/>
                <a:gd name="T24" fmla="*/ 0 w 88"/>
                <a:gd name="T25" fmla="*/ 0 h 132"/>
                <a:gd name="T26" fmla="*/ 0 w 88"/>
                <a:gd name="T27" fmla="*/ 0 h 132"/>
                <a:gd name="T28" fmla="*/ 0 w 88"/>
                <a:gd name="T29" fmla="*/ 0 h 132"/>
                <a:gd name="T30" fmla="*/ 0 w 88"/>
                <a:gd name="T31" fmla="*/ 0 h 132"/>
                <a:gd name="T32" fmla="*/ 0 w 88"/>
                <a:gd name="T33" fmla="*/ 0 h 132"/>
                <a:gd name="T34" fmla="*/ 0 w 88"/>
                <a:gd name="T35" fmla="*/ 0 h 132"/>
                <a:gd name="T36" fmla="*/ 0 w 88"/>
                <a:gd name="T37" fmla="*/ 0 h 132"/>
                <a:gd name="T38" fmla="*/ 0 w 88"/>
                <a:gd name="T39" fmla="*/ 0 h 132"/>
                <a:gd name="T40" fmla="*/ 0 w 88"/>
                <a:gd name="T41" fmla="*/ 0 h 132"/>
                <a:gd name="T42" fmla="*/ 0 w 88"/>
                <a:gd name="T43" fmla="*/ 0 h 132"/>
                <a:gd name="T44" fmla="*/ 0 w 88"/>
                <a:gd name="T45" fmla="*/ 0 h 132"/>
                <a:gd name="T46" fmla="*/ 0 w 88"/>
                <a:gd name="T47" fmla="*/ 0 h 132"/>
                <a:gd name="T48" fmla="*/ 0 w 88"/>
                <a:gd name="T49" fmla="*/ 0 h 132"/>
                <a:gd name="T50" fmla="*/ 0 w 88"/>
                <a:gd name="T51" fmla="*/ 0 h 132"/>
                <a:gd name="T52" fmla="*/ 0 w 88"/>
                <a:gd name="T53" fmla="*/ 0 h 132"/>
                <a:gd name="T54" fmla="*/ 0 w 88"/>
                <a:gd name="T55" fmla="*/ 0 h 132"/>
                <a:gd name="T56" fmla="*/ 0 w 88"/>
                <a:gd name="T57" fmla="*/ 0 h 132"/>
                <a:gd name="T58" fmla="*/ 0 w 88"/>
                <a:gd name="T59" fmla="*/ 0 h 132"/>
                <a:gd name="T60" fmla="*/ 0 w 88"/>
                <a:gd name="T61" fmla="*/ 0 h 132"/>
                <a:gd name="T62" fmla="*/ 0 w 88"/>
                <a:gd name="T63" fmla="*/ 0 h 132"/>
                <a:gd name="T64" fmla="*/ 0 w 88"/>
                <a:gd name="T65" fmla="*/ 0 h 132"/>
                <a:gd name="T66" fmla="*/ 0 w 88"/>
                <a:gd name="T67" fmla="*/ 0 h 132"/>
                <a:gd name="T68" fmla="*/ 0 w 88"/>
                <a:gd name="T69" fmla="*/ 0 h 132"/>
                <a:gd name="T70" fmla="*/ 0 w 88"/>
                <a:gd name="T71" fmla="*/ 0 h 132"/>
                <a:gd name="T72" fmla="*/ 0 w 88"/>
                <a:gd name="T73" fmla="*/ 0 h 132"/>
                <a:gd name="T74" fmla="*/ 0 w 88"/>
                <a:gd name="T75" fmla="*/ 0 h 132"/>
                <a:gd name="T76" fmla="*/ 0 w 88"/>
                <a:gd name="T77" fmla="*/ 0 h 132"/>
                <a:gd name="T78" fmla="*/ 0 w 88"/>
                <a:gd name="T79" fmla="*/ 0 h 132"/>
                <a:gd name="T80" fmla="*/ 0 w 88"/>
                <a:gd name="T81" fmla="*/ 0 h 132"/>
                <a:gd name="T82" fmla="*/ 0 w 88"/>
                <a:gd name="T83" fmla="*/ 0 h 132"/>
                <a:gd name="T84" fmla="*/ 0 w 88"/>
                <a:gd name="T85" fmla="*/ 0 h 1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32"/>
                <a:gd name="T131" fmla="*/ 88 w 88"/>
                <a:gd name="T132" fmla="*/ 132 h 1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32">
                  <a:moveTo>
                    <a:pt x="71" y="100"/>
                  </a:moveTo>
                  <a:lnTo>
                    <a:pt x="71" y="98"/>
                  </a:lnTo>
                  <a:lnTo>
                    <a:pt x="71" y="97"/>
                  </a:lnTo>
                  <a:lnTo>
                    <a:pt x="71" y="95"/>
                  </a:lnTo>
                  <a:lnTo>
                    <a:pt x="71" y="94"/>
                  </a:lnTo>
                  <a:lnTo>
                    <a:pt x="70" y="88"/>
                  </a:lnTo>
                  <a:lnTo>
                    <a:pt x="68" y="83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7" y="72"/>
                  </a:lnTo>
                  <a:lnTo>
                    <a:pt x="52" y="70"/>
                  </a:lnTo>
                  <a:lnTo>
                    <a:pt x="46" y="69"/>
                  </a:lnTo>
                  <a:lnTo>
                    <a:pt x="39" y="68"/>
                  </a:lnTo>
                  <a:lnTo>
                    <a:pt x="33" y="68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5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1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61" y="48"/>
                  </a:lnTo>
                  <a:lnTo>
                    <a:pt x="63" y="45"/>
                  </a:lnTo>
                  <a:lnTo>
                    <a:pt x="64" y="41"/>
                  </a:lnTo>
                  <a:lnTo>
                    <a:pt x="64" y="37"/>
                  </a:lnTo>
                  <a:lnTo>
                    <a:pt x="64" y="34"/>
                  </a:lnTo>
                  <a:lnTo>
                    <a:pt x="63" y="31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7" y="22"/>
                  </a:lnTo>
                  <a:lnTo>
                    <a:pt x="55" y="19"/>
                  </a:lnTo>
                  <a:lnTo>
                    <a:pt x="53" y="17"/>
                  </a:lnTo>
                  <a:lnTo>
                    <a:pt x="50" y="16"/>
                  </a:lnTo>
                  <a:lnTo>
                    <a:pt x="47" y="15"/>
                  </a:lnTo>
                  <a:lnTo>
                    <a:pt x="44" y="15"/>
                  </a:lnTo>
                  <a:lnTo>
                    <a:pt x="41" y="14"/>
                  </a:lnTo>
                  <a:lnTo>
                    <a:pt x="36" y="14"/>
                  </a:lnTo>
                  <a:lnTo>
                    <a:pt x="33" y="15"/>
                  </a:lnTo>
                  <a:lnTo>
                    <a:pt x="30" y="16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3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8" y="29"/>
                  </a:lnTo>
                  <a:lnTo>
                    <a:pt x="18" y="33"/>
                  </a:lnTo>
                  <a:lnTo>
                    <a:pt x="17" y="36"/>
                  </a:lnTo>
                  <a:lnTo>
                    <a:pt x="17" y="40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8" y="14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6" y="8"/>
                  </a:lnTo>
                  <a:lnTo>
                    <a:pt x="70" y="11"/>
                  </a:lnTo>
                  <a:lnTo>
                    <a:pt x="73" y="14"/>
                  </a:lnTo>
                  <a:lnTo>
                    <a:pt x="76" y="18"/>
                  </a:lnTo>
                  <a:lnTo>
                    <a:pt x="78" y="23"/>
                  </a:lnTo>
                  <a:lnTo>
                    <a:pt x="79" y="26"/>
                  </a:lnTo>
                  <a:lnTo>
                    <a:pt x="80" y="29"/>
                  </a:lnTo>
                  <a:lnTo>
                    <a:pt x="80" y="33"/>
                  </a:lnTo>
                  <a:lnTo>
                    <a:pt x="80" y="44"/>
                  </a:lnTo>
                  <a:lnTo>
                    <a:pt x="77" y="53"/>
                  </a:lnTo>
                  <a:lnTo>
                    <a:pt x="72" y="59"/>
                  </a:lnTo>
                  <a:lnTo>
                    <a:pt x="65" y="62"/>
                  </a:lnTo>
                  <a:lnTo>
                    <a:pt x="70" y="63"/>
                  </a:lnTo>
                  <a:lnTo>
                    <a:pt x="75" y="66"/>
                  </a:lnTo>
                  <a:lnTo>
                    <a:pt x="78" y="70"/>
                  </a:lnTo>
                  <a:lnTo>
                    <a:pt x="81" y="75"/>
                  </a:lnTo>
                  <a:lnTo>
                    <a:pt x="84" y="81"/>
                  </a:lnTo>
                  <a:lnTo>
                    <a:pt x="86" y="86"/>
                  </a:lnTo>
                  <a:lnTo>
                    <a:pt x="87" y="92"/>
                  </a:lnTo>
                  <a:lnTo>
                    <a:pt x="88" y="98"/>
                  </a:lnTo>
                  <a:lnTo>
                    <a:pt x="88" y="101"/>
                  </a:lnTo>
                  <a:lnTo>
                    <a:pt x="87" y="105"/>
                  </a:lnTo>
                  <a:lnTo>
                    <a:pt x="85" y="110"/>
                  </a:lnTo>
                  <a:lnTo>
                    <a:pt x="83" y="114"/>
                  </a:lnTo>
                  <a:lnTo>
                    <a:pt x="80" y="118"/>
                  </a:lnTo>
                  <a:lnTo>
                    <a:pt x="76" y="122"/>
                  </a:lnTo>
                  <a:lnTo>
                    <a:pt x="72" y="125"/>
                  </a:lnTo>
                  <a:lnTo>
                    <a:pt x="68" y="127"/>
                  </a:lnTo>
                  <a:lnTo>
                    <a:pt x="63" y="129"/>
                  </a:lnTo>
                  <a:lnTo>
                    <a:pt x="57" y="131"/>
                  </a:lnTo>
                  <a:lnTo>
                    <a:pt x="50" y="132"/>
                  </a:lnTo>
                  <a:lnTo>
                    <a:pt x="43" y="132"/>
                  </a:lnTo>
                  <a:lnTo>
                    <a:pt x="34" y="131"/>
                  </a:lnTo>
                  <a:lnTo>
                    <a:pt x="26" y="129"/>
                  </a:lnTo>
                  <a:lnTo>
                    <a:pt x="19" y="126"/>
                  </a:lnTo>
                  <a:lnTo>
                    <a:pt x="13" y="121"/>
                  </a:lnTo>
                  <a:lnTo>
                    <a:pt x="8" y="115"/>
                  </a:lnTo>
                  <a:lnTo>
                    <a:pt x="5" y="107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16" y="87"/>
                  </a:lnTo>
                  <a:lnTo>
                    <a:pt x="16" y="92"/>
                  </a:lnTo>
                  <a:lnTo>
                    <a:pt x="17" y="97"/>
                  </a:lnTo>
                  <a:lnTo>
                    <a:pt x="19" y="101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6" y="112"/>
                  </a:lnTo>
                  <a:lnTo>
                    <a:pt x="29" y="114"/>
                  </a:lnTo>
                  <a:lnTo>
                    <a:pt x="32" y="115"/>
                  </a:lnTo>
                  <a:lnTo>
                    <a:pt x="35" y="116"/>
                  </a:lnTo>
                  <a:lnTo>
                    <a:pt x="38" y="117"/>
                  </a:lnTo>
                  <a:lnTo>
                    <a:pt x="41" y="118"/>
                  </a:lnTo>
                  <a:lnTo>
                    <a:pt x="43" y="118"/>
                  </a:lnTo>
                  <a:lnTo>
                    <a:pt x="48" y="118"/>
                  </a:lnTo>
                  <a:lnTo>
                    <a:pt x="53" y="117"/>
                  </a:lnTo>
                  <a:lnTo>
                    <a:pt x="57" y="116"/>
                  </a:lnTo>
                  <a:lnTo>
                    <a:pt x="62" y="114"/>
                  </a:lnTo>
                  <a:lnTo>
                    <a:pt x="65" y="111"/>
                  </a:lnTo>
                  <a:lnTo>
                    <a:pt x="68" y="107"/>
                  </a:lnTo>
                  <a:lnTo>
                    <a:pt x="70" y="10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82" name="Freeform 676"/>
            <p:cNvSpPr>
              <a:spLocks/>
            </p:cNvSpPr>
            <p:nvPr/>
          </p:nvSpPr>
          <p:spPr bwMode="auto">
            <a:xfrm>
              <a:off x="4210" y="3083"/>
              <a:ext cx="9" cy="8"/>
            </a:xfrm>
            <a:custGeom>
              <a:avLst/>
              <a:gdLst>
                <a:gd name="T0" fmla="*/ 0 w 87"/>
                <a:gd name="T1" fmla="*/ 0 h 89"/>
                <a:gd name="T2" fmla="*/ 0 w 87"/>
                <a:gd name="T3" fmla="*/ 0 h 89"/>
                <a:gd name="T4" fmla="*/ 0 w 87"/>
                <a:gd name="T5" fmla="*/ 0 h 89"/>
                <a:gd name="T6" fmla="*/ 0 w 87"/>
                <a:gd name="T7" fmla="*/ 0 h 89"/>
                <a:gd name="T8" fmla="*/ 0 w 87"/>
                <a:gd name="T9" fmla="*/ 0 h 89"/>
                <a:gd name="T10" fmla="*/ 0 w 87"/>
                <a:gd name="T11" fmla="*/ 0 h 89"/>
                <a:gd name="T12" fmla="*/ 0 w 87"/>
                <a:gd name="T13" fmla="*/ 0 h 89"/>
                <a:gd name="T14" fmla="*/ 0 w 87"/>
                <a:gd name="T15" fmla="*/ 0 h 89"/>
                <a:gd name="T16" fmla="*/ 0 w 87"/>
                <a:gd name="T17" fmla="*/ 0 h 89"/>
                <a:gd name="T18" fmla="*/ 0 w 87"/>
                <a:gd name="T19" fmla="*/ 0 h 89"/>
                <a:gd name="T20" fmla="*/ 0 w 87"/>
                <a:gd name="T21" fmla="*/ 0 h 89"/>
                <a:gd name="T22" fmla="*/ 0 w 87"/>
                <a:gd name="T23" fmla="*/ 0 h 89"/>
                <a:gd name="T24" fmla="*/ 0 w 87"/>
                <a:gd name="T25" fmla="*/ 0 h 89"/>
                <a:gd name="T26" fmla="*/ 0 w 87"/>
                <a:gd name="T27" fmla="*/ 0 h 89"/>
                <a:gd name="T28" fmla="*/ 0 w 87"/>
                <a:gd name="T29" fmla="*/ 0 h 89"/>
                <a:gd name="T30" fmla="*/ 0 w 87"/>
                <a:gd name="T31" fmla="*/ 0 h 89"/>
                <a:gd name="T32" fmla="*/ 0 w 87"/>
                <a:gd name="T33" fmla="*/ 0 h 89"/>
                <a:gd name="T34" fmla="*/ 0 w 87"/>
                <a:gd name="T35" fmla="*/ 0 h 89"/>
                <a:gd name="T36" fmla="*/ 0 w 87"/>
                <a:gd name="T37" fmla="*/ 0 h 89"/>
                <a:gd name="T38" fmla="*/ 0 w 87"/>
                <a:gd name="T39" fmla="*/ 0 h 89"/>
                <a:gd name="T40" fmla="*/ 0 w 87"/>
                <a:gd name="T41" fmla="*/ 0 h 89"/>
                <a:gd name="T42" fmla="*/ 0 w 87"/>
                <a:gd name="T43" fmla="*/ 0 h 89"/>
                <a:gd name="T44" fmla="*/ 0 w 87"/>
                <a:gd name="T45" fmla="*/ 0 h 89"/>
                <a:gd name="T46" fmla="*/ 0 w 87"/>
                <a:gd name="T47" fmla="*/ 0 h 89"/>
                <a:gd name="T48" fmla="*/ 0 w 87"/>
                <a:gd name="T49" fmla="*/ 0 h 89"/>
                <a:gd name="T50" fmla="*/ 0 w 87"/>
                <a:gd name="T51" fmla="*/ 0 h 89"/>
                <a:gd name="T52" fmla="*/ 0 w 87"/>
                <a:gd name="T53" fmla="*/ 0 h 89"/>
                <a:gd name="T54" fmla="*/ 0 w 87"/>
                <a:gd name="T55" fmla="*/ 0 h 89"/>
                <a:gd name="T56" fmla="*/ 0 w 87"/>
                <a:gd name="T57" fmla="*/ 0 h 89"/>
                <a:gd name="T58" fmla="*/ 0 w 87"/>
                <a:gd name="T59" fmla="*/ 0 h 89"/>
                <a:gd name="T60" fmla="*/ 0 w 87"/>
                <a:gd name="T61" fmla="*/ 0 h 89"/>
                <a:gd name="T62" fmla="*/ 0 w 87"/>
                <a:gd name="T63" fmla="*/ 0 h 89"/>
                <a:gd name="T64" fmla="*/ 0 w 87"/>
                <a:gd name="T65" fmla="*/ 0 h 89"/>
                <a:gd name="T66" fmla="*/ 0 w 87"/>
                <a:gd name="T67" fmla="*/ 0 h 89"/>
                <a:gd name="T68" fmla="*/ 0 w 87"/>
                <a:gd name="T69" fmla="*/ 0 h 89"/>
                <a:gd name="T70" fmla="*/ 0 w 87"/>
                <a:gd name="T71" fmla="*/ 0 h 89"/>
                <a:gd name="T72" fmla="*/ 0 w 87"/>
                <a:gd name="T73" fmla="*/ 0 h 89"/>
                <a:gd name="T74" fmla="*/ 0 w 87"/>
                <a:gd name="T75" fmla="*/ 0 h 89"/>
                <a:gd name="T76" fmla="*/ 0 w 87"/>
                <a:gd name="T77" fmla="*/ 0 h 89"/>
                <a:gd name="T78" fmla="*/ 0 w 87"/>
                <a:gd name="T79" fmla="*/ 0 h 89"/>
                <a:gd name="T80" fmla="*/ 0 w 87"/>
                <a:gd name="T81" fmla="*/ 0 h 89"/>
                <a:gd name="T82" fmla="*/ 0 w 87"/>
                <a:gd name="T83" fmla="*/ 0 h 89"/>
                <a:gd name="T84" fmla="*/ 0 w 87"/>
                <a:gd name="T85" fmla="*/ 0 h 89"/>
                <a:gd name="T86" fmla="*/ 0 w 87"/>
                <a:gd name="T87" fmla="*/ 0 h 89"/>
                <a:gd name="T88" fmla="*/ 0 w 87"/>
                <a:gd name="T89" fmla="*/ 0 h 89"/>
                <a:gd name="T90" fmla="*/ 0 w 87"/>
                <a:gd name="T91" fmla="*/ 0 h 89"/>
                <a:gd name="T92" fmla="*/ 0 w 87"/>
                <a:gd name="T93" fmla="*/ 0 h 89"/>
                <a:gd name="T94" fmla="*/ 0 w 87"/>
                <a:gd name="T95" fmla="*/ 0 h 89"/>
                <a:gd name="T96" fmla="*/ 0 w 87"/>
                <a:gd name="T97" fmla="*/ 0 h 89"/>
                <a:gd name="T98" fmla="*/ 0 w 87"/>
                <a:gd name="T99" fmla="*/ 0 h 89"/>
                <a:gd name="T100" fmla="*/ 0 w 87"/>
                <a:gd name="T101" fmla="*/ 0 h 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7"/>
                <a:gd name="T154" fmla="*/ 0 h 89"/>
                <a:gd name="T155" fmla="*/ 87 w 87"/>
                <a:gd name="T156" fmla="*/ 89 h 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7" h="89">
                  <a:moveTo>
                    <a:pt x="2" y="89"/>
                  </a:moveTo>
                  <a:lnTo>
                    <a:pt x="1" y="84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1" y="55"/>
                  </a:ln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5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9" y="20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4" y="1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7" y="7"/>
                  </a:lnTo>
                  <a:lnTo>
                    <a:pt x="70" y="10"/>
                  </a:lnTo>
                  <a:lnTo>
                    <a:pt x="73" y="13"/>
                  </a:lnTo>
                  <a:lnTo>
                    <a:pt x="76" y="18"/>
                  </a:lnTo>
                  <a:lnTo>
                    <a:pt x="78" y="22"/>
                  </a:lnTo>
                  <a:lnTo>
                    <a:pt x="80" y="27"/>
                  </a:lnTo>
                  <a:lnTo>
                    <a:pt x="81" y="31"/>
                  </a:lnTo>
                  <a:lnTo>
                    <a:pt x="81" y="36"/>
                  </a:lnTo>
                  <a:lnTo>
                    <a:pt x="66" y="35"/>
                  </a:lnTo>
                  <a:lnTo>
                    <a:pt x="65" y="31"/>
                  </a:lnTo>
                  <a:lnTo>
                    <a:pt x="64" y="27"/>
                  </a:lnTo>
                  <a:lnTo>
                    <a:pt x="62" y="24"/>
                  </a:lnTo>
                  <a:lnTo>
                    <a:pt x="59" y="21"/>
                  </a:lnTo>
                  <a:lnTo>
                    <a:pt x="56" y="18"/>
                  </a:lnTo>
                  <a:lnTo>
                    <a:pt x="53" y="15"/>
                  </a:lnTo>
                  <a:lnTo>
                    <a:pt x="49" y="14"/>
                  </a:lnTo>
                  <a:lnTo>
                    <a:pt x="45" y="14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3" y="16"/>
                  </a:lnTo>
                  <a:lnTo>
                    <a:pt x="30" y="19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8"/>
                  </a:lnTo>
                  <a:lnTo>
                    <a:pt x="19" y="33"/>
                  </a:lnTo>
                  <a:lnTo>
                    <a:pt x="17" y="39"/>
                  </a:lnTo>
                  <a:lnTo>
                    <a:pt x="16" y="45"/>
                  </a:lnTo>
                  <a:lnTo>
                    <a:pt x="16" y="53"/>
                  </a:lnTo>
                  <a:lnTo>
                    <a:pt x="16" y="61"/>
                  </a:lnTo>
                  <a:lnTo>
                    <a:pt x="18" y="57"/>
                  </a:lnTo>
                  <a:lnTo>
                    <a:pt x="20" y="54"/>
                  </a:lnTo>
                  <a:lnTo>
                    <a:pt x="23" y="52"/>
                  </a:lnTo>
                  <a:lnTo>
                    <a:pt x="26" y="50"/>
                  </a:lnTo>
                  <a:lnTo>
                    <a:pt x="30" y="49"/>
                  </a:lnTo>
                  <a:lnTo>
                    <a:pt x="34" y="47"/>
                  </a:lnTo>
                  <a:lnTo>
                    <a:pt x="40" y="47"/>
                  </a:lnTo>
                  <a:lnTo>
                    <a:pt x="45" y="47"/>
                  </a:lnTo>
                  <a:lnTo>
                    <a:pt x="51" y="48"/>
                  </a:lnTo>
                  <a:lnTo>
                    <a:pt x="57" y="49"/>
                  </a:lnTo>
                  <a:lnTo>
                    <a:pt x="61" y="51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74" y="60"/>
                  </a:lnTo>
                  <a:lnTo>
                    <a:pt x="77" y="65"/>
                  </a:lnTo>
                  <a:lnTo>
                    <a:pt x="80" y="69"/>
                  </a:lnTo>
                  <a:lnTo>
                    <a:pt x="83" y="74"/>
                  </a:lnTo>
                  <a:lnTo>
                    <a:pt x="85" y="80"/>
                  </a:lnTo>
                  <a:lnTo>
                    <a:pt x="86" y="85"/>
                  </a:lnTo>
                  <a:lnTo>
                    <a:pt x="87" y="89"/>
                  </a:lnTo>
                  <a:lnTo>
                    <a:pt x="70" y="89"/>
                  </a:lnTo>
                  <a:lnTo>
                    <a:pt x="69" y="84"/>
                  </a:lnTo>
                  <a:lnTo>
                    <a:pt x="68" y="78"/>
                  </a:lnTo>
                  <a:lnTo>
                    <a:pt x="65" y="72"/>
                  </a:lnTo>
                  <a:lnTo>
                    <a:pt x="62" y="68"/>
                  </a:lnTo>
                  <a:lnTo>
                    <a:pt x="58" y="65"/>
                  </a:lnTo>
                  <a:lnTo>
                    <a:pt x="54" y="63"/>
                  </a:lnTo>
                  <a:lnTo>
                    <a:pt x="49" y="61"/>
                  </a:lnTo>
                  <a:lnTo>
                    <a:pt x="45" y="61"/>
                  </a:lnTo>
                  <a:lnTo>
                    <a:pt x="41" y="61"/>
                  </a:lnTo>
                  <a:lnTo>
                    <a:pt x="37" y="61"/>
                  </a:lnTo>
                  <a:lnTo>
                    <a:pt x="32" y="62"/>
                  </a:lnTo>
                  <a:lnTo>
                    <a:pt x="29" y="63"/>
                  </a:lnTo>
                  <a:lnTo>
                    <a:pt x="27" y="65"/>
                  </a:lnTo>
                  <a:lnTo>
                    <a:pt x="25" y="67"/>
                  </a:lnTo>
                  <a:lnTo>
                    <a:pt x="23" y="70"/>
                  </a:lnTo>
                  <a:lnTo>
                    <a:pt x="21" y="72"/>
                  </a:lnTo>
                  <a:lnTo>
                    <a:pt x="20" y="77"/>
                  </a:lnTo>
                  <a:lnTo>
                    <a:pt x="19" y="81"/>
                  </a:lnTo>
                  <a:lnTo>
                    <a:pt x="18" y="85"/>
                  </a:lnTo>
                  <a:lnTo>
                    <a:pt x="18" y="89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83" name="Freeform 677"/>
            <p:cNvSpPr>
              <a:spLocks/>
            </p:cNvSpPr>
            <p:nvPr/>
          </p:nvSpPr>
          <p:spPr bwMode="auto">
            <a:xfrm>
              <a:off x="4210" y="3091"/>
              <a:ext cx="9" cy="3"/>
            </a:xfrm>
            <a:custGeom>
              <a:avLst/>
              <a:gdLst>
                <a:gd name="T0" fmla="*/ 0 w 85"/>
                <a:gd name="T1" fmla="*/ 0 h 42"/>
                <a:gd name="T2" fmla="*/ 0 w 85"/>
                <a:gd name="T3" fmla="*/ 0 h 42"/>
                <a:gd name="T4" fmla="*/ 0 w 85"/>
                <a:gd name="T5" fmla="*/ 0 h 42"/>
                <a:gd name="T6" fmla="*/ 0 w 85"/>
                <a:gd name="T7" fmla="*/ 0 h 42"/>
                <a:gd name="T8" fmla="*/ 0 w 85"/>
                <a:gd name="T9" fmla="*/ 0 h 42"/>
                <a:gd name="T10" fmla="*/ 0 w 85"/>
                <a:gd name="T11" fmla="*/ 0 h 42"/>
                <a:gd name="T12" fmla="*/ 0 w 85"/>
                <a:gd name="T13" fmla="*/ 0 h 42"/>
                <a:gd name="T14" fmla="*/ 0 w 85"/>
                <a:gd name="T15" fmla="*/ 0 h 42"/>
                <a:gd name="T16" fmla="*/ 0 w 85"/>
                <a:gd name="T17" fmla="*/ 0 h 42"/>
                <a:gd name="T18" fmla="*/ 0 w 85"/>
                <a:gd name="T19" fmla="*/ 0 h 42"/>
                <a:gd name="T20" fmla="*/ 0 w 85"/>
                <a:gd name="T21" fmla="*/ 0 h 42"/>
                <a:gd name="T22" fmla="*/ 0 w 85"/>
                <a:gd name="T23" fmla="*/ 0 h 42"/>
                <a:gd name="T24" fmla="*/ 0 w 85"/>
                <a:gd name="T25" fmla="*/ 0 h 42"/>
                <a:gd name="T26" fmla="*/ 0 w 85"/>
                <a:gd name="T27" fmla="*/ 0 h 42"/>
                <a:gd name="T28" fmla="*/ 0 w 85"/>
                <a:gd name="T29" fmla="*/ 0 h 42"/>
                <a:gd name="T30" fmla="*/ 0 w 85"/>
                <a:gd name="T31" fmla="*/ 0 h 42"/>
                <a:gd name="T32" fmla="*/ 0 w 85"/>
                <a:gd name="T33" fmla="*/ 0 h 42"/>
                <a:gd name="T34" fmla="*/ 0 w 85"/>
                <a:gd name="T35" fmla="*/ 0 h 42"/>
                <a:gd name="T36" fmla="*/ 0 w 85"/>
                <a:gd name="T37" fmla="*/ 0 h 42"/>
                <a:gd name="T38" fmla="*/ 0 w 85"/>
                <a:gd name="T39" fmla="*/ 0 h 42"/>
                <a:gd name="T40" fmla="*/ 0 w 85"/>
                <a:gd name="T41" fmla="*/ 0 h 42"/>
                <a:gd name="T42" fmla="*/ 0 w 85"/>
                <a:gd name="T43" fmla="*/ 0 h 42"/>
                <a:gd name="T44" fmla="*/ 0 w 85"/>
                <a:gd name="T45" fmla="*/ 0 h 42"/>
                <a:gd name="T46" fmla="*/ 0 w 85"/>
                <a:gd name="T47" fmla="*/ 0 h 42"/>
                <a:gd name="T48" fmla="*/ 0 w 85"/>
                <a:gd name="T49" fmla="*/ 0 h 42"/>
                <a:gd name="T50" fmla="*/ 0 w 85"/>
                <a:gd name="T51" fmla="*/ 0 h 42"/>
                <a:gd name="T52" fmla="*/ 0 w 85"/>
                <a:gd name="T53" fmla="*/ 0 h 42"/>
                <a:gd name="T54" fmla="*/ 0 w 85"/>
                <a:gd name="T55" fmla="*/ 0 h 42"/>
                <a:gd name="T56" fmla="*/ 0 w 85"/>
                <a:gd name="T57" fmla="*/ 0 h 42"/>
                <a:gd name="T58" fmla="*/ 0 w 85"/>
                <a:gd name="T59" fmla="*/ 0 h 42"/>
                <a:gd name="T60" fmla="*/ 0 w 85"/>
                <a:gd name="T61" fmla="*/ 0 h 42"/>
                <a:gd name="T62" fmla="*/ 0 w 85"/>
                <a:gd name="T63" fmla="*/ 0 h 42"/>
                <a:gd name="T64" fmla="*/ 0 w 85"/>
                <a:gd name="T65" fmla="*/ 0 h 42"/>
                <a:gd name="T66" fmla="*/ 0 w 85"/>
                <a:gd name="T67" fmla="*/ 0 h 42"/>
                <a:gd name="T68" fmla="*/ 0 w 85"/>
                <a:gd name="T69" fmla="*/ 0 h 42"/>
                <a:gd name="T70" fmla="*/ 0 w 85"/>
                <a:gd name="T71" fmla="*/ 0 h 42"/>
                <a:gd name="T72" fmla="*/ 0 w 85"/>
                <a:gd name="T73" fmla="*/ 0 h 42"/>
                <a:gd name="T74" fmla="*/ 0 w 85"/>
                <a:gd name="T75" fmla="*/ 0 h 42"/>
                <a:gd name="T76" fmla="*/ 0 w 85"/>
                <a:gd name="T77" fmla="*/ 0 h 42"/>
                <a:gd name="T78" fmla="*/ 0 w 85"/>
                <a:gd name="T79" fmla="*/ 0 h 42"/>
                <a:gd name="T80" fmla="*/ 0 w 85"/>
                <a:gd name="T81" fmla="*/ 0 h 42"/>
                <a:gd name="T82" fmla="*/ 0 w 85"/>
                <a:gd name="T83" fmla="*/ 0 h 42"/>
                <a:gd name="T84" fmla="*/ 0 w 85"/>
                <a:gd name="T85" fmla="*/ 0 h 42"/>
                <a:gd name="T86" fmla="*/ 0 w 85"/>
                <a:gd name="T87" fmla="*/ 0 h 42"/>
                <a:gd name="T88" fmla="*/ 0 w 85"/>
                <a:gd name="T89" fmla="*/ 0 h 42"/>
                <a:gd name="T90" fmla="*/ 0 w 85"/>
                <a:gd name="T91" fmla="*/ 0 h 42"/>
                <a:gd name="T92" fmla="*/ 0 w 85"/>
                <a:gd name="T93" fmla="*/ 0 h 42"/>
                <a:gd name="T94" fmla="*/ 0 w 85"/>
                <a:gd name="T95" fmla="*/ 0 h 42"/>
                <a:gd name="T96" fmla="*/ 0 w 85"/>
                <a:gd name="T97" fmla="*/ 0 h 42"/>
                <a:gd name="T98" fmla="*/ 0 w 85"/>
                <a:gd name="T99" fmla="*/ 0 h 42"/>
                <a:gd name="T100" fmla="*/ 0 w 85"/>
                <a:gd name="T101" fmla="*/ 0 h 42"/>
                <a:gd name="T102" fmla="*/ 0 w 85"/>
                <a:gd name="T103" fmla="*/ 0 h 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5"/>
                <a:gd name="T157" fmla="*/ 0 h 42"/>
                <a:gd name="T158" fmla="*/ 85 w 85"/>
                <a:gd name="T159" fmla="*/ 42 h 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5" h="42">
                  <a:moveTo>
                    <a:pt x="0" y="0"/>
                  </a:moveTo>
                  <a:lnTo>
                    <a:pt x="0" y="1"/>
                  </a:lnTo>
                  <a:lnTo>
                    <a:pt x="1" y="6"/>
                  </a:lnTo>
                  <a:lnTo>
                    <a:pt x="3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6"/>
                  </a:lnTo>
                  <a:lnTo>
                    <a:pt x="14" y="29"/>
                  </a:lnTo>
                  <a:lnTo>
                    <a:pt x="18" y="32"/>
                  </a:lnTo>
                  <a:lnTo>
                    <a:pt x="22" y="35"/>
                  </a:lnTo>
                  <a:lnTo>
                    <a:pt x="26" y="37"/>
                  </a:lnTo>
                  <a:lnTo>
                    <a:pt x="31" y="39"/>
                  </a:lnTo>
                  <a:lnTo>
                    <a:pt x="36" y="41"/>
                  </a:lnTo>
                  <a:lnTo>
                    <a:pt x="41" y="42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6" y="41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70" y="34"/>
                  </a:lnTo>
                  <a:lnTo>
                    <a:pt x="74" y="31"/>
                  </a:lnTo>
                  <a:lnTo>
                    <a:pt x="77" y="27"/>
                  </a:lnTo>
                  <a:lnTo>
                    <a:pt x="80" y="22"/>
                  </a:lnTo>
                  <a:lnTo>
                    <a:pt x="82" y="17"/>
                  </a:lnTo>
                  <a:lnTo>
                    <a:pt x="84" y="11"/>
                  </a:lnTo>
                  <a:lnTo>
                    <a:pt x="85" y="6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7"/>
                  </a:lnTo>
                  <a:lnTo>
                    <a:pt x="66" y="13"/>
                  </a:lnTo>
                  <a:lnTo>
                    <a:pt x="64" y="19"/>
                  </a:lnTo>
                  <a:lnTo>
                    <a:pt x="61" y="23"/>
                  </a:lnTo>
                  <a:lnTo>
                    <a:pt x="57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5" y="28"/>
                  </a:lnTo>
                  <a:lnTo>
                    <a:pt x="41" y="28"/>
                  </a:lnTo>
                  <a:lnTo>
                    <a:pt x="38" y="27"/>
                  </a:lnTo>
                  <a:lnTo>
                    <a:pt x="35" y="25"/>
                  </a:lnTo>
                  <a:lnTo>
                    <a:pt x="31" y="24"/>
                  </a:lnTo>
                  <a:lnTo>
                    <a:pt x="28" y="23"/>
                  </a:lnTo>
                  <a:lnTo>
                    <a:pt x="25" y="21"/>
                  </a:lnTo>
                  <a:lnTo>
                    <a:pt x="23" y="19"/>
                  </a:lnTo>
                  <a:lnTo>
                    <a:pt x="21" y="15"/>
                  </a:lnTo>
                  <a:lnTo>
                    <a:pt x="19" y="11"/>
                  </a:lnTo>
                  <a:lnTo>
                    <a:pt x="17" y="7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84" name="Freeform 678"/>
            <p:cNvSpPr>
              <a:spLocks/>
            </p:cNvSpPr>
            <p:nvPr/>
          </p:nvSpPr>
          <p:spPr bwMode="auto">
            <a:xfrm>
              <a:off x="4210" y="3110"/>
              <a:ext cx="9" cy="3"/>
            </a:xfrm>
            <a:custGeom>
              <a:avLst/>
              <a:gdLst>
                <a:gd name="T0" fmla="*/ 0 w 83"/>
                <a:gd name="T1" fmla="*/ 0 h 42"/>
                <a:gd name="T2" fmla="*/ 0 w 83"/>
                <a:gd name="T3" fmla="*/ 0 h 42"/>
                <a:gd name="T4" fmla="*/ 0 w 83"/>
                <a:gd name="T5" fmla="*/ 0 h 42"/>
                <a:gd name="T6" fmla="*/ 0 w 83"/>
                <a:gd name="T7" fmla="*/ 0 h 42"/>
                <a:gd name="T8" fmla="*/ 0 w 83"/>
                <a:gd name="T9" fmla="*/ 0 h 42"/>
                <a:gd name="T10" fmla="*/ 0 w 83"/>
                <a:gd name="T11" fmla="*/ 0 h 42"/>
                <a:gd name="T12" fmla="*/ 0 w 83"/>
                <a:gd name="T13" fmla="*/ 0 h 42"/>
                <a:gd name="T14" fmla="*/ 0 w 83"/>
                <a:gd name="T15" fmla="*/ 0 h 42"/>
                <a:gd name="T16" fmla="*/ 0 w 83"/>
                <a:gd name="T17" fmla="*/ 0 h 42"/>
                <a:gd name="T18" fmla="*/ 0 w 83"/>
                <a:gd name="T19" fmla="*/ 0 h 42"/>
                <a:gd name="T20" fmla="*/ 0 w 83"/>
                <a:gd name="T21" fmla="*/ 0 h 42"/>
                <a:gd name="T22" fmla="*/ 0 w 83"/>
                <a:gd name="T23" fmla="*/ 0 h 42"/>
                <a:gd name="T24" fmla="*/ 0 w 83"/>
                <a:gd name="T25" fmla="*/ 0 h 42"/>
                <a:gd name="T26" fmla="*/ 0 w 83"/>
                <a:gd name="T27" fmla="*/ 0 h 42"/>
                <a:gd name="T28" fmla="*/ 0 w 83"/>
                <a:gd name="T29" fmla="*/ 0 h 42"/>
                <a:gd name="T30" fmla="*/ 0 w 83"/>
                <a:gd name="T31" fmla="*/ 0 h 42"/>
                <a:gd name="T32" fmla="*/ 0 w 83"/>
                <a:gd name="T33" fmla="*/ 0 h 42"/>
                <a:gd name="T34" fmla="*/ 0 w 83"/>
                <a:gd name="T35" fmla="*/ 0 h 42"/>
                <a:gd name="T36" fmla="*/ 0 w 83"/>
                <a:gd name="T37" fmla="*/ 0 h 42"/>
                <a:gd name="T38" fmla="*/ 0 w 83"/>
                <a:gd name="T39" fmla="*/ 0 h 42"/>
                <a:gd name="T40" fmla="*/ 0 w 83"/>
                <a:gd name="T41" fmla="*/ 0 h 42"/>
                <a:gd name="T42" fmla="*/ 0 w 83"/>
                <a:gd name="T43" fmla="*/ 0 h 42"/>
                <a:gd name="T44" fmla="*/ 0 w 83"/>
                <a:gd name="T45" fmla="*/ 0 h 42"/>
                <a:gd name="T46" fmla="*/ 0 w 83"/>
                <a:gd name="T47" fmla="*/ 0 h 42"/>
                <a:gd name="T48" fmla="*/ 0 w 83"/>
                <a:gd name="T49" fmla="*/ 0 h 42"/>
                <a:gd name="T50" fmla="*/ 0 w 83"/>
                <a:gd name="T51" fmla="*/ 0 h 42"/>
                <a:gd name="T52" fmla="*/ 0 w 83"/>
                <a:gd name="T53" fmla="*/ 0 h 42"/>
                <a:gd name="T54" fmla="*/ 0 w 83"/>
                <a:gd name="T55" fmla="*/ 0 h 42"/>
                <a:gd name="T56" fmla="*/ 0 w 83"/>
                <a:gd name="T57" fmla="*/ 0 h 42"/>
                <a:gd name="T58" fmla="*/ 0 w 83"/>
                <a:gd name="T59" fmla="*/ 0 h 42"/>
                <a:gd name="T60" fmla="*/ 0 w 83"/>
                <a:gd name="T61" fmla="*/ 0 h 42"/>
                <a:gd name="T62" fmla="*/ 0 w 83"/>
                <a:gd name="T63" fmla="*/ 0 h 42"/>
                <a:gd name="T64" fmla="*/ 0 w 83"/>
                <a:gd name="T65" fmla="*/ 0 h 42"/>
                <a:gd name="T66" fmla="*/ 0 w 83"/>
                <a:gd name="T67" fmla="*/ 0 h 42"/>
                <a:gd name="T68" fmla="*/ 0 w 83"/>
                <a:gd name="T69" fmla="*/ 0 h 42"/>
                <a:gd name="T70" fmla="*/ 0 w 83"/>
                <a:gd name="T71" fmla="*/ 0 h 42"/>
                <a:gd name="T72" fmla="*/ 0 w 83"/>
                <a:gd name="T73" fmla="*/ 0 h 42"/>
                <a:gd name="T74" fmla="*/ 0 w 83"/>
                <a:gd name="T75" fmla="*/ 0 h 42"/>
                <a:gd name="T76" fmla="*/ 0 w 83"/>
                <a:gd name="T77" fmla="*/ 0 h 42"/>
                <a:gd name="T78" fmla="*/ 0 w 83"/>
                <a:gd name="T79" fmla="*/ 0 h 42"/>
                <a:gd name="T80" fmla="*/ 0 w 83"/>
                <a:gd name="T81" fmla="*/ 0 h 42"/>
                <a:gd name="T82" fmla="*/ 0 w 83"/>
                <a:gd name="T83" fmla="*/ 0 h 42"/>
                <a:gd name="T84" fmla="*/ 0 w 83"/>
                <a:gd name="T85" fmla="*/ 0 h 42"/>
                <a:gd name="T86" fmla="*/ 0 w 83"/>
                <a:gd name="T87" fmla="*/ 0 h 42"/>
                <a:gd name="T88" fmla="*/ 0 w 83"/>
                <a:gd name="T89" fmla="*/ 0 h 42"/>
                <a:gd name="T90" fmla="*/ 0 w 83"/>
                <a:gd name="T91" fmla="*/ 0 h 42"/>
                <a:gd name="T92" fmla="*/ 0 w 83"/>
                <a:gd name="T93" fmla="*/ 0 h 42"/>
                <a:gd name="T94" fmla="*/ 0 w 83"/>
                <a:gd name="T95" fmla="*/ 0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3"/>
                <a:gd name="T145" fmla="*/ 0 h 42"/>
                <a:gd name="T146" fmla="*/ 83 w 83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3" h="42">
                  <a:moveTo>
                    <a:pt x="0" y="42"/>
                  </a:moveTo>
                  <a:lnTo>
                    <a:pt x="0" y="40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1" y="27"/>
                  </a:lnTo>
                  <a:lnTo>
                    <a:pt x="3" y="23"/>
                  </a:lnTo>
                  <a:lnTo>
                    <a:pt x="4" y="18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7" y="1"/>
                  </a:lnTo>
                  <a:lnTo>
                    <a:pt x="54" y="3"/>
                  </a:lnTo>
                  <a:lnTo>
                    <a:pt x="60" y="6"/>
                  </a:lnTo>
                  <a:lnTo>
                    <a:pt x="66" y="10"/>
                  </a:lnTo>
                  <a:lnTo>
                    <a:pt x="70" y="14"/>
                  </a:lnTo>
                  <a:lnTo>
                    <a:pt x="75" y="19"/>
                  </a:lnTo>
                  <a:lnTo>
                    <a:pt x="78" y="25"/>
                  </a:lnTo>
                  <a:lnTo>
                    <a:pt x="80" y="31"/>
                  </a:lnTo>
                  <a:lnTo>
                    <a:pt x="82" y="37"/>
                  </a:lnTo>
                  <a:lnTo>
                    <a:pt x="83" y="42"/>
                  </a:lnTo>
                  <a:lnTo>
                    <a:pt x="68" y="42"/>
                  </a:lnTo>
                  <a:lnTo>
                    <a:pt x="68" y="41"/>
                  </a:lnTo>
                  <a:lnTo>
                    <a:pt x="67" y="39"/>
                  </a:lnTo>
                  <a:lnTo>
                    <a:pt x="66" y="34"/>
                  </a:lnTo>
                  <a:lnTo>
                    <a:pt x="64" y="29"/>
                  </a:lnTo>
                  <a:lnTo>
                    <a:pt x="62" y="25"/>
                  </a:lnTo>
                  <a:lnTo>
                    <a:pt x="58" y="20"/>
                  </a:lnTo>
                  <a:lnTo>
                    <a:pt x="54" y="18"/>
                  </a:lnTo>
                  <a:lnTo>
                    <a:pt x="50" y="16"/>
                  </a:lnTo>
                  <a:lnTo>
                    <a:pt x="46" y="15"/>
                  </a:lnTo>
                  <a:lnTo>
                    <a:pt x="41" y="14"/>
                  </a:lnTo>
                  <a:lnTo>
                    <a:pt x="36" y="15"/>
                  </a:lnTo>
                  <a:lnTo>
                    <a:pt x="30" y="16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9" y="25"/>
                  </a:lnTo>
                  <a:lnTo>
                    <a:pt x="18" y="29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1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85" name="Freeform 679"/>
            <p:cNvSpPr>
              <a:spLocks/>
            </p:cNvSpPr>
            <p:nvPr/>
          </p:nvSpPr>
          <p:spPr bwMode="auto">
            <a:xfrm>
              <a:off x="4210" y="3113"/>
              <a:ext cx="9" cy="8"/>
            </a:xfrm>
            <a:custGeom>
              <a:avLst/>
              <a:gdLst>
                <a:gd name="T0" fmla="*/ 0 w 84"/>
                <a:gd name="T1" fmla="*/ 0 h 90"/>
                <a:gd name="T2" fmla="*/ 0 w 84"/>
                <a:gd name="T3" fmla="*/ 0 h 90"/>
                <a:gd name="T4" fmla="*/ 0 w 84"/>
                <a:gd name="T5" fmla="*/ 0 h 90"/>
                <a:gd name="T6" fmla="*/ 0 w 84"/>
                <a:gd name="T7" fmla="*/ 0 h 90"/>
                <a:gd name="T8" fmla="*/ 0 w 84"/>
                <a:gd name="T9" fmla="*/ 0 h 90"/>
                <a:gd name="T10" fmla="*/ 0 w 84"/>
                <a:gd name="T11" fmla="*/ 0 h 90"/>
                <a:gd name="T12" fmla="*/ 0 w 84"/>
                <a:gd name="T13" fmla="*/ 0 h 90"/>
                <a:gd name="T14" fmla="*/ 0 w 84"/>
                <a:gd name="T15" fmla="*/ 0 h 90"/>
                <a:gd name="T16" fmla="*/ 0 w 84"/>
                <a:gd name="T17" fmla="*/ 0 h 90"/>
                <a:gd name="T18" fmla="*/ 0 w 84"/>
                <a:gd name="T19" fmla="*/ 0 h 90"/>
                <a:gd name="T20" fmla="*/ 0 w 84"/>
                <a:gd name="T21" fmla="*/ 0 h 90"/>
                <a:gd name="T22" fmla="*/ 0 w 84"/>
                <a:gd name="T23" fmla="*/ 0 h 90"/>
                <a:gd name="T24" fmla="*/ 0 w 84"/>
                <a:gd name="T25" fmla="*/ 0 h 90"/>
                <a:gd name="T26" fmla="*/ 0 w 84"/>
                <a:gd name="T27" fmla="*/ 0 h 90"/>
                <a:gd name="T28" fmla="*/ 0 w 84"/>
                <a:gd name="T29" fmla="*/ 0 h 90"/>
                <a:gd name="T30" fmla="*/ 0 w 84"/>
                <a:gd name="T31" fmla="*/ 0 h 90"/>
                <a:gd name="T32" fmla="*/ 0 w 84"/>
                <a:gd name="T33" fmla="*/ 0 h 90"/>
                <a:gd name="T34" fmla="*/ 0 w 84"/>
                <a:gd name="T35" fmla="*/ 0 h 90"/>
                <a:gd name="T36" fmla="*/ 0 w 84"/>
                <a:gd name="T37" fmla="*/ 0 h 90"/>
                <a:gd name="T38" fmla="*/ 0 w 84"/>
                <a:gd name="T39" fmla="*/ 0 h 90"/>
                <a:gd name="T40" fmla="*/ 0 w 84"/>
                <a:gd name="T41" fmla="*/ 0 h 90"/>
                <a:gd name="T42" fmla="*/ 0 w 84"/>
                <a:gd name="T43" fmla="*/ 0 h 90"/>
                <a:gd name="T44" fmla="*/ 0 w 84"/>
                <a:gd name="T45" fmla="*/ 0 h 90"/>
                <a:gd name="T46" fmla="*/ 0 w 84"/>
                <a:gd name="T47" fmla="*/ 0 h 90"/>
                <a:gd name="T48" fmla="*/ 0 w 84"/>
                <a:gd name="T49" fmla="*/ 0 h 90"/>
                <a:gd name="T50" fmla="*/ 0 w 84"/>
                <a:gd name="T51" fmla="*/ 0 h 90"/>
                <a:gd name="T52" fmla="*/ 0 w 84"/>
                <a:gd name="T53" fmla="*/ 0 h 90"/>
                <a:gd name="T54" fmla="*/ 0 w 84"/>
                <a:gd name="T55" fmla="*/ 0 h 90"/>
                <a:gd name="T56" fmla="*/ 0 w 84"/>
                <a:gd name="T57" fmla="*/ 0 h 90"/>
                <a:gd name="T58" fmla="*/ 0 w 84"/>
                <a:gd name="T59" fmla="*/ 0 h 90"/>
                <a:gd name="T60" fmla="*/ 0 w 84"/>
                <a:gd name="T61" fmla="*/ 0 h 90"/>
                <a:gd name="T62" fmla="*/ 0 w 84"/>
                <a:gd name="T63" fmla="*/ 0 h 90"/>
                <a:gd name="T64" fmla="*/ 0 w 84"/>
                <a:gd name="T65" fmla="*/ 0 h 90"/>
                <a:gd name="T66" fmla="*/ 0 w 84"/>
                <a:gd name="T67" fmla="*/ 0 h 90"/>
                <a:gd name="T68" fmla="*/ 0 w 84"/>
                <a:gd name="T69" fmla="*/ 0 h 90"/>
                <a:gd name="T70" fmla="*/ 0 w 84"/>
                <a:gd name="T71" fmla="*/ 0 h 90"/>
                <a:gd name="T72" fmla="*/ 0 w 84"/>
                <a:gd name="T73" fmla="*/ 0 h 90"/>
                <a:gd name="T74" fmla="*/ 0 w 84"/>
                <a:gd name="T75" fmla="*/ 0 h 90"/>
                <a:gd name="T76" fmla="*/ 0 w 84"/>
                <a:gd name="T77" fmla="*/ 0 h 90"/>
                <a:gd name="T78" fmla="*/ 0 w 84"/>
                <a:gd name="T79" fmla="*/ 0 h 90"/>
                <a:gd name="T80" fmla="*/ 0 w 84"/>
                <a:gd name="T81" fmla="*/ 0 h 90"/>
                <a:gd name="T82" fmla="*/ 0 w 84"/>
                <a:gd name="T83" fmla="*/ 0 h 90"/>
                <a:gd name="T84" fmla="*/ 0 w 84"/>
                <a:gd name="T85" fmla="*/ 0 h 90"/>
                <a:gd name="T86" fmla="*/ 0 w 84"/>
                <a:gd name="T87" fmla="*/ 0 h 90"/>
                <a:gd name="T88" fmla="*/ 0 w 84"/>
                <a:gd name="T89" fmla="*/ 0 h 90"/>
                <a:gd name="T90" fmla="*/ 0 w 84"/>
                <a:gd name="T91" fmla="*/ 0 h 90"/>
                <a:gd name="T92" fmla="*/ 0 w 84"/>
                <a:gd name="T93" fmla="*/ 0 h 90"/>
                <a:gd name="T94" fmla="*/ 0 w 84"/>
                <a:gd name="T95" fmla="*/ 0 h 90"/>
                <a:gd name="T96" fmla="*/ 0 w 84"/>
                <a:gd name="T97" fmla="*/ 0 h 90"/>
                <a:gd name="T98" fmla="*/ 0 w 84"/>
                <a:gd name="T99" fmla="*/ 0 h 90"/>
                <a:gd name="T100" fmla="*/ 0 w 84"/>
                <a:gd name="T101" fmla="*/ 0 h 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"/>
                <a:gd name="T154" fmla="*/ 0 h 90"/>
                <a:gd name="T155" fmla="*/ 84 w 84"/>
                <a:gd name="T156" fmla="*/ 90 h 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" h="90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1" y="14"/>
                  </a:lnTo>
                  <a:lnTo>
                    <a:pt x="3" y="19"/>
                  </a:lnTo>
                  <a:lnTo>
                    <a:pt x="5" y="23"/>
                  </a:lnTo>
                  <a:lnTo>
                    <a:pt x="9" y="28"/>
                  </a:lnTo>
                  <a:lnTo>
                    <a:pt x="13" y="32"/>
                  </a:lnTo>
                  <a:lnTo>
                    <a:pt x="17" y="35"/>
                  </a:lnTo>
                  <a:lnTo>
                    <a:pt x="21" y="39"/>
                  </a:lnTo>
                  <a:lnTo>
                    <a:pt x="26" y="41"/>
                  </a:lnTo>
                  <a:lnTo>
                    <a:pt x="30" y="43"/>
                  </a:lnTo>
                  <a:lnTo>
                    <a:pt x="36" y="44"/>
                  </a:lnTo>
                  <a:lnTo>
                    <a:pt x="41" y="44"/>
                  </a:lnTo>
                  <a:lnTo>
                    <a:pt x="45" y="44"/>
                  </a:lnTo>
                  <a:lnTo>
                    <a:pt x="49" y="44"/>
                  </a:lnTo>
                  <a:lnTo>
                    <a:pt x="53" y="43"/>
                  </a:lnTo>
                  <a:lnTo>
                    <a:pt x="57" y="41"/>
                  </a:lnTo>
                  <a:lnTo>
                    <a:pt x="61" y="39"/>
                  </a:lnTo>
                  <a:lnTo>
                    <a:pt x="64" y="36"/>
                  </a:lnTo>
                  <a:lnTo>
                    <a:pt x="68" y="33"/>
                  </a:lnTo>
                  <a:lnTo>
                    <a:pt x="71" y="30"/>
                  </a:lnTo>
                  <a:lnTo>
                    <a:pt x="70" y="39"/>
                  </a:lnTo>
                  <a:lnTo>
                    <a:pt x="69" y="46"/>
                  </a:lnTo>
                  <a:lnTo>
                    <a:pt x="67" y="52"/>
                  </a:lnTo>
                  <a:lnTo>
                    <a:pt x="66" y="58"/>
                  </a:lnTo>
                  <a:lnTo>
                    <a:pt x="64" y="62"/>
                  </a:lnTo>
                  <a:lnTo>
                    <a:pt x="61" y="66"/>
                  </a:lnTo>
                  <a:lnTo>
                    <a:pt x="59" y="70"/>
                  </a:lnTo>
                  <a:lnTo>
                    <a:pt x="56" y="73"/>
                  </a:lnTo>
                  <a:lnTo>
                    <a:pt x="53" y="75"/>
                  </a:lnTo>
                  <a:lnTo>
                    <a:pt x="49" y="76"/>
                  </a:lnTo>
                  <a:lnTo>
                    <a:pt x="46" y="77"/>
                  </a:lnTo>
                  <a:lnTo>
                    <a:pt x="42" y="77"/>
                  </a:lnTo>
                  <a:lnTo>
                    <a:pt x="32" y="75"/>
                  </a:lnTo>
                  <a:lnTo>
                    <a:pt x="26" y="71"/>
                  </a:lnTo>
                  <a:lnTo>
                    <a:pt x="21" y="64"/>
                  </a:lnTo>
                  <a:lnTo>
                    <a:pt x="18" y="55"/>
                  </a:lnTo>
                  <a:lnTo>
                    <a:pt x="2" y="54"/>
                  </a:lnTo>
                  <a:lnTo>
                    <a:pt x="3" y="59"/>
                  </a:lnTo>
                  <a:lnTo>
                    <a:pt x="4" y="64"/>
                  </a:lnTo>
                  <a:lnTo>
                    <a:pt x="6" y="69"/>
                  </a:lnTo>
                  <a:lnTo>
                    <a:pt x="9" y="74"/>
                  </a:lnTo>
                  <a:lnTo>
                    <a:pt x="12" y="77"/>
                  </a:lnTo>
                  <a:lnTo>
                    <a:pt x="15" y="80"/>
                  </a:lnTo>
                  <a:lnTo>
                    <a:pt x="18" y="83"/>
                  </a:lnTo>
                  <a:lnTo>
                    <a:pt x="22" y="85"/>
                  </a:lnTo>
                  <a:lnTo>
                    <a:pt x="27" y="87"/>
                  </a:lnTo>
                  <a:lnTo>
                    <a:pt x="31" y="88"/>
                  </a:lnTo>
                  <a:lnTo>
                    <a:pt x="37" y="89"/>
                  </a:lnTo>
                  <a:lnTo>
                    <a:pt x="42" y="89"/>
                  </a:lnTo>
                  <a:lnTo>
                    <a:pt x="43" y="90"/>
                  </a:lnTo>
                  <a:lnTo>
                    <a:pt x="44" y="90"/>
                  </a:lnTo>
                  <a:lnTo>
                    <a:pt x="45" y="90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4" y="89"/>
                  </a:lnTo>
                  <a:lnTo>
                    <a:pt x="58" y="87"/>
                  </a:lnTo>
                  <a:lnTo>
                    <a:pt x="61" y="85"/>
                  </a:lnTo>
                  <a:lnTo>
                    <a:pt x="65" y="83"/>
                  </a:lnTo>
                  <a:lnTo>
                    <a:pt x="68" y="80"/>
                  </a:lnTo>
                  <a:lnTo>
                    <a:pt x="71" y="77"/>
                  </a:lnTo>
                  <a:lnTo>
                    <a:pt x="74" y="73"/>
                  </a:lnTo>
                  <a:lnTo>
                    <a:pt x="77" y="67"/>
                  </a:lnTo>
                  <a:lnTo>
                    <a:pt x="79" y="62"/>
                  </a:lnTo>
                  <a:lnTo>
                    <a:pt x="81" y="56"/>
                  </a:lnTo>
                  <a:lnTo>
                    <a:pt x="82" y="49"/>
                  </a:lnTo>
                  <a:lnTo>
                    <a:pt x="83" y="42"/>
                  </a:lnTo>
                  <a:lnTo>
                    <a:pt x="84" y="34"/>
                  </a:lnTo>
                  <a:lnTo>
                    <a:pt x="84" y="25"/>
                  </a:lnTo>
                  <a:lnTo>
                    <a:pt x="84" y="16"/>
                  </a:lnTo>
                  <a:lnTo>
                    <a:pt x="84" y="10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7" y="11"/>
                  </a:lnTo>
                  <a:lnTo>
                    <a:pt x="66" y="14"/>
                  </a:lnTo>
                  <a:lnTo>
                    <a:pt x="65" y="18"/>
                  </a:lnTo>
                  <a:lnTo>
                    <a:pt x="64" y="20"/>
                  </a:lnTo>
                  <a:lnTo>
                    <a:pt x="62" y="22"/>
                  </a:lnTo>
                  <a:lnTo>
                    <a:pt x="60" y="24"/>
                  </a:lnTo>
                  <a:lnTo>
                    <a:pt x="57" y="26"/>
                  </a:lnTo>
                  <a:lnTo>
                    <a:pt x="54" y="27"/>
                  </a:lnTo>
                  <a:lnTo>
                    <a:pt x="50" y="28"/>
                  </a:lnTo>
                  <a:lnTo>
                    <a:pt x="47" y="28"/>
                  </a:lnTo>
                  <a:lnTo>
                    <a:pt x="43" y="28"/>
                  </a:lnTo>
                  <a:lnTo>
                    <a:pt x="42" y="29"/>
                  </a:lnTo>
                  <a:lnTo>
                    <a:pt x="30" y="26"/>
                  </a:lnTo>
                  <a:lnTo>
                    <a:pt x="23" y="20"/>
                  </a:lnTo>
                  <a:lnTo>
                    <a:pt x="18" y="11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86" name="Freeform 680"/>
            <p:cNvSpPr>
              <a:spLocks/>
            </p:cNvSpPr>
            <p:nvPr/>
          </p:nvSpPr>
          <p:spPr bwMode="auto">
            <a:xfrm>
              <a:off x="4212" y="3137"/>
              <a:ext cx="8" cy="5"/>
            </a:xfrm>
            <a:custGeom>
              <a:avLst/>
              <a:gdLst>
                <a:gd name="T0" fmla="*/ 0 w 85"/>
                <a:gd name="T1" fmla="*/ 0 h 63"/>
                <a:gd name="T2" fmla="*/ 0 w 85"/>
                <a:gd name="T3" fmla="*/ 0 h 63"/>
                <a:gd name="T4" fmla="*/ 0 w 85"/>
                <a:gd name="T5" fmla="*/ 0 h 63"/>
                <a:gd name="T6" fmla="*/ 0 w 85"/>
                <a:gd name="T7" fmla="*/ 0 h 63"/>
                <a:gd name="T8" fmla="*/ 0 w 85"/>
                <a:gd name="T9" fmla="*/ 0 h 63"/>
                <a:gd name="T10" fmla="*/ 0 w 85"/>
                <a:gd name="T11" fmla="*/ 0 h 63"/>
                <a:gd name="T12" fmla="*/ 0 w 85"/>
                <a:gd name="T13" fmla="*/ 0 h 63"/>
                <a:gd name="T14" fmla="*/ 0 w 85"/>
                <a:gd name="T15" fmla="*/ 0 h 63"/>
                <a:gd name="T16" fmla="*/ 0 w 85"/>
                <a:gd name="T17" fmla="*/ 0 h 63"/>
                <a:gd name="T18" fmla="*/ 0 w 85"/>
                <a:gd name="T19" fmla="*/ 0 h 63"/>
                <a:gd name="T20" fmla="*/ 0 w 85"/>
                <a:gd name="T21" fmla="*/ 0 h 63"/>
                <a:gd name="T22" fmla="*/ 0 w 85"/>
                <a:gd name="T23" fmla="*/ 0 h 63"/>
                <a:gd name="T24" fmla="*/ 0 w 85"/>
                <a:gd name="T25" fmla="*/ 0 h 63"/>
                <a:gd name="T26" fmla="*/ 0 w 85"/>
                <a:gd name="T27" fmla="*/ 0 h 63"/>
                <a:gd name="T28" fmla="*/ 0 w 85"/>
                <a:gd name="T29" fmla="*/ 0 h 63"/>
                <a:gd name="T30" fmla="*/ 0 w 85"/>
                <a:gd name="T31" fmla="*/ 0 h 63"/>
                <a:gd name="T32" fmla="*/ 0 w 85"/>
                <a:gd name="T33" fmla="*/ 0 h 63"/>
                <a:gd name="T34" fmla="*/ 0 w 85"/>
                <a:gd name="T35" fmla="*/ 0 h 63"/>
                <a:gd name="T36" fmla="*/ 0 w 85"/>
                <a:gd name="T37" fmla="*/ 0 h 63"/>
                <a:gd name="T38" fmla="*/ 0 w 85"/>
                <a:gd name="T39" fmla="*/ 0 h 63"/>
                <a:gd name="T40" fmla="*/ 0 w 85"/>
                <a:gd name="T41" fmla="*/ 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63"/>
                <a:gd name="T65" fmla="*/ 85 w 85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63">
                  <a:moveTo>
                    <a:pt x="17" y="63"/>
                  </a:moveTo>
                  <a:lnTo>
                    <a:pt x="18" y="50"/>
                  </a:lnTo>
                  <a:lnTo>
                    <a:pt x="0" y="49"/>
                  </a:lnTo>
                  <a:lnTo>
                    <a:pt x="2" y="37"/>
                  </a:lnTo>
                  <a:lnTo>
                    <a:pt x="21" y="38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32" y="39"/>
                  </a:lnTo>
                  <a:lnTo>
                    <a:pt x="54" y="40"/>
                  </a:lnTo>
                  <a:lnTo>
                    <a:pt x="58" y="2"/>
                  </a:lnTo>
                  <a:lnTo>
                    <a:pt x="71" y="2"/>
                  </a:lnTo>
                  <a:lnTo>
                    <a:pt x="66" y="40"/>
                  </a:lnTo>
                  <a:lnTo>
                    <a:pt x="85" y="41"/>
                  </a:lnTo>
                  <a:lnTo>
                    <a:pt x="84" y="53"/>
                  </a:lnTo>
                  <a:lnTo>
                    <a:pt x="65" y="52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54" y="52"/>
                  </a:lnTo>
                  <a:lnTo>
                    <a:pt x="31" y="51"/>
                  </a:lnTo>
                  <a:lnTo>
                    <a:pt x="29" y="63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87" name="Freeform 681"/>
            <p:cNvSpPr>
              <a:spLocks/>
            </p:cNvSpPr>
            <p:nvPr/>
          </p:nvSpPr>
          <p:spPr bwMode="auto">
            <a:xfrm>
              <a:off x="4211" y="3142"/>
              <a:ext cx="9" cy="6"/>
            </a:xfrm>
            <a:custGeom>
              <a:avLst/>
              <a:gdLst>
                <a:gd name="T0" fmla="*/ 0 w 84"/>
                <a:gd name="T1" fmla="*/ 0 h 63"/>
                <a:gd name="T2" fmla="*/ 0 w 84"/>
                <a:gd name="T3" fmla="*/ 0 h 63"/>
                <a:gd name="T4" fmla="*/ 0 w 84"/>
                <a:gd name="T5" fmla="*/ 0 h 63"/>
                <a:gd name="T6" fmla="*/ 0 w 84"/>
                <a:gd name="T7" fmla="*/ 0 h 63"/>
                <a:gd name="T8" fmla="*/ 0 w 84"/>
                <a:gd name="T9" fmla="*/ 0 h 63"/>
                <a:gd name="T10" fmla="*/ 0 w 84"/>
                <a:gd name="T11" fmla="*/ 0 h 63"/>
                <a:gd name="T12" fmla="*/ 0 w 84"/>
                <a:gd name="T13" fmla="*/ 0 h 63"/>
                <a:gd name="T14" fmla="*/ 0 w 84"/>
                <a:gd name="T15" fmla="*/ 0 h 63"/>
                <a:gd name="T16" fmla="*/ 0 w 84"/>
                <a:gd name="T17" fmla="*/ 0 h 63"/>
                <a:gd name="T18" fmla="*/ 0 w 84"/>
                <a:gd name="T19" fmla="*/ 0 h 63"/>
                <a:gd name="T20" fmla="*/ 0 w 84"/>
                <a:gd name="T21" fmla="*/ 0 h 63"/>
                <a:gd name="T22" fmla="*/ 0 w 84"/>
                <a:gd name="T23" fmla="*/ 0 h 63"/>
                <a:gd name="T24" fmla="*/ 0 w 84"/>
                <a:gd name="T25" fmla="*/ 0 h 63"/>
                <a:gd name="T26" fmla="*/ 0 w 84"/>
                <a:gd name="T27" fmla="*/ 0 h 63"/>
                <a:gd name="T28" fmla="*/ 0 w 84"/>
                <a:gd name="T29" fmla="*/ 0 h 63"/>
                <a:gd name="T30" fmla="*/ 0 w 84"/>
                <a:gd name="T31" fmla="*/ 0 h 63"/>
                <a:gd name="T32" fmla="*/ 0 w 84"/>
                <a:gd name="T33" fmla="*/ 0 h 63"/>
                <a:gd name="T34" fmla="*/ 0 w 84"/>
                <a:gd name="T35" fmla="*/ 0 h 63"/>
                <a:gd name="T36" fmla="*/ 0 w 84"/>
                <a:gd name="T37" fmla="*/ 0 h 63"/>
                <a:gd name="T38" fmla="*/ 0 w 84"/>
                <a:gd name="T39" fmla="*/ 0 h 63"/>
                <a:gd name="T40" fmla="*/ 0 w 84"/>
                <a:gd name="T41" fmla="*/ 0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63"/>
                <a:gd name="T65" fmla="*/ 84 w 84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63">
                  <a:moveTo>
                    <a:pt x="21" y="0"/>
                  </a:moveTo>
                  <a:lnTo>
                    <a:pt x="20" y="11"/>
                  </a:lnTo>
                  <a:lnTo>
                    <a:pt x="2" y="10"/>
                  </a:lnTo>
                  <a:lnTo>
                    <a:pt x="0" y="22"/>
                  </a:lnTo>
                  <a:lnTo>
                    <a:pt x="19" y="23"/>
                  </a:lnTo>
                  <a:lnTo>
                    <a:pt x="15" y="61"/>
                  </a:lnTo>
                  <a:lnTo>
                    <a:pt x="27" y="61"/>
                  </a:lnTo>
                  <a:lnTo>
                    <a:pt x="31" y="23"/>
                  </a:lnTo>
                  <a:lnTo>
                    <a:pt x="53" y="24"/>
                  </a:lnTo>
                  <a:lnTo>
                    <a:pt x="49" y="62"/>
                  </a:lnTo>
                  <a:lnTo>
                    <a:pt x="60" y="63"/>
                  </a:lnTo>
                  <a:lnTo>
                    <a:pt x="65" y="25"/>
                  </a:lnTo>
                  <a:lnTo>
                    <a:pt x="82" y="26"/>
                  </a:lnTo>
                  <a:lnTo>
                    <a:pt x="84" y="15"/>
                  </a:lnTo>
                  <a:lnTo>
                    <a:pt x="66" y="14"/>
                  </a:lnTo>
                  <a:lnTo>
                    <a:pt x="68" y="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32" y="11"/>
                  </a:lnTo>
                  <a:lnTo>
                    <a:pt x="33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88" name="Freeform 682"/>
            <p:cNvSpPr>
              <a:spLocks/>
            </p:cNvSpPr>
            <p:nvPr/>
          </p:nvSpPr>
          <p:spPr bwMode="auto">
            <a:xfrm>
              <a:off x="4120" y="3139"/>
              <a:ext cx="12" cy="2"/>
            </a:xfrm>
            <a:custGeom>
              <a:avLst/>
              <a:gdLst>
                <a:gd name="T0" fmla="*/ 0 w 121"/>
                <a:gd name="T1" fmla="*/ 0 h 26"/>
                <a:gd name="T2" fmla="*/ 0 w 121"/>
                <a:gd name="T3" fmla="*/ 0 h 26"/>
                <a:gd name="T4" fmla="*/ 0 w 121"/>
                <a:gd name="T5" fmla="*/ 0 h 26"/>
                <a:gd name="T6" fmla="*/ 0 w 121"/>
                <a:gd name="T7" fmla="*/ 0 h 26"/>
                <a:gd name="T8" fmla="*/ 0 w 12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26"/>
                <a:gd name="T17" fmla="*/ 121 w 12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26">
                  <a:moveTo>
                    <a:pt x="121" y="26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21" y="6"/>
                  </a:lnTo>
                  <a:lnTo>
                    <a:pt x="121" y="2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89" name="Freeform 683"/>
            <p:cNvSpPr>
              <a:spLocks/>
            </p:cNvSpPr>
            <p:nvPr/>
          </p:nvSpPr>
          <p:spPr bwMode="auto">
            <a:xfrm>
              <a:off x="4121" y="3136"/>
              <a:ext cx="10" cy="8"/>
            </a:xfrm>
            <a:custGeom>
              <a:avLst/>
              <a:gdLst>
                <a:gd name="T0" fmla="*/ 0 w 101"/>
                <a:gd name="T1" fmla="*/ 0 h 104"/>
                <a:gd name="T2" fmla="*/ 0 w 101"/>
                <a:gd name="T3" fmla="*/ 0 h 104"/>
                <a:gd name="T4" fmla="*/ 0 w 101"/>
                <a:gd name="T5" fmla="*/ 0 h 104"/>
                <a:gd name="T6" fmla="*/ 0 w 101"/>
                <a:gd name="T7" fmla="*/ 0 h 104"/>
                <a:gd name="T8" fmla="*/ 0 w 101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04"/>
                <a:gd name="T17" fmla="*/ 101 w 101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04">
                  <a:moveTo>
                    <a:pt x="88" y="104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01" y="90"/>
                  </a:lnTo>
                  <a:lnTo>
                    <a:pt x="88" y="104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90" name="Freeform 684"/>
            <p:cNvSpPr>
              <a:spLocks/>
            </p:cNvSpPr>
            <p:nvPr/>
          </p:nvSpPr>
          <p:spPr bwMode="auto">
            <a:xfrm>
              <a:off x="4122" y="3136"/>
              <a:ext cx="10" cy="8"/>
            </a:xfrm>
            <a:custGeom>
              <a:avLst/>
              <a:gdLst>
                <a:gd name="T0" fmla="*/ 0 w 97"/>
                <a:gd name="T1" fmla="*/ 0 h 96"/>
                <a:gd name="T2" fmla="*/ 0 w 97"/>
                <a:gd name="T3" fmla="*/ 0 h 96"/>
                <a:gd name="T4" fmla="*/ 0 w 97"/>
                <a:gd name="T5" fmla="*/ 0 h 96"/>
                <a:gd name="T6" fmla="*/ 0 w 97"/>
                <a:gd name="T7" fmla="*/ 0 h 96"/>
                <a:gd name="T8" fmla="*/ 0 w 97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96"/>
                <a:gd name="T17" fmla="*/ 97 w 97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96">
                  <a:moveTo>
                    <a:pt x="13" y="96"/>
                  </a:moveTo>
                  <a:lnTo>
                    <a:pt x="97" y="15"/>
                  </a:lnTo>
                  <a:lnTo>
                    <a:pt x="84" y="0"/>
                  </a:lnTo>
                  <a:lnTo>
                    <a:pt x="0" y="81"/>
                  </a:lnTo>
                  <a:lnTo>
                    <a:pt x="13" y="96"/>
                  </a:lnTo>
                  <a:close/>
                </a:path>
              </a:pathLst>
            </a:custGeom>
            <a:solidFill>
              <a:srgbClr val="19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91" name="Freeform 685"/>
            <p:cNvSpPr>
              <a:spLocks/>
            </p:cNvSpPr>
            <p:nvPr/>
          </p:nvSpPr>
          <p:spPr bwMode="auto">
            <a:xfrm>
              <a:off x="4119" y="3022"/>
              <a:ext cx="114" cy="26"/>
            </a:xfrm>
            <a:custGeom>
              <a:avLst/>
              <a:gdLst>
                <a:gd name="T0" fmla="*/ 0 w 1134"/>
                <a:gd name="T1" fmla="*/ 0 h 312"/>
                <a:gd name="T2" fmla="*/ 0 w 1134"/>
                <a:gd name="T3" fmla="*/ 0 h 312"/>
                <a:gd name="T4" fmla="*/ 0 w 1134"/>
                <a:gd name="T5" fmla="*/ 0 h 312"/>
                <a:gd name="T6" fmla="*/ 0 w 1134"/>
                <a:gd name="T7" fmla="*/ 0 h 312"/>
                <a:gd name="T8" fmla="*/ 0 w 1134"/>
                <a:gd name="T9" fmla="*/ 0 h 312"/>
                <a:gd name="T10" fmla="*/ 0 w 1134"/>
                <a:gd name="T11" fmla="*/ 0 h 312"/>
                <a:gd name="T12" fmla="*/ 0 w 1134"/>
                <a:gd name="T13" fmla="*/ 0 h 312"/>
                <a:gd name="T14" fmla="*/ 0 w 1134"/>
                <a:gd name="T15" fmla="*/ 0 h 312"/>
                <a:gd name="T16" fmla="*/ 0 w 1134"/>
                <a:gd name="T17" fmla="*/ 0 h 312"/>
                <a:gd name="T18" fmla="*/ 0 w 1134"/>
                <a:gd name="T19" fmla="*/ 0 h 312"/>
                <a:gd name="T20" fmla="*/ 0 w 1134"/>
                <a:gd name="T21" fmla="*/ 0 h 312"/>
                <a:gd name="T22" fmla="*/ 0 w 1134"/>
                <a:gd name="T23" fmla="*/ 0 h 312"/>
                <a:gd name="T24" fmla="*/ 0 w 1134"/>
                <a:gd name="T25" fmla="*/ 0 h 312"/>
                <a:gd name="T26" fmla="*/ 0 w 1134"/>
                <a:gd name="T27" fmla="*/ 0 h 312"/>
                <a:gd name="T28" fmla="*/ 0 w 1134"/>
                <a:gd name="T29" fmla="*/ 0 h 312"/>
                <a:gd name="T30" fmla="*/ 0 w 1134"/>
                <a:gd name="T31" fmla="*/ 0 h 312"/>
                <a:gd name="T32" fmla="*/ 0 w 1134"/>
                <a:gd name="T33" fmla="*/ 0 h 312"/>
                <a:gd name="T34" fmla="*/ 0 w 1134"/>
                <a:gd name="T35" fmla="*/ 0 h 312"/>
                <a:gd name="T36" fmla="*/ 0 w 1134"/>
                <a:gd name="T37" fmla="*/ 0 h 312"/>
                <a:gd name="T38" fmla="*/ 0 w 1134"/>
                <a:gd name="T39" fmla="*/ 0 h 312"/>
                <a:gd name="T40" fmla="*/ 0 w 1134"/>
                <a:gd name="T41" fmla="*/ 0 h 312"/>
                <a:gd name="T42" fmla="*/ 0 w 1134"/>
                <a:gd name="T43" fmla="*/ 0 h 312"/>
                <a:gd name="T44" fmla="*/ 0 w 1134"/>
                <a:gd name="T45" fmla="*/ 0 h 312"/>
                <a:gd name="T46" fmla="*/ 0 w 1134"/>
                <a:gd name="T47" fmla="*/ 0 h 312"/>
                <a:gd name="T48" fmla="*/ 0 w 1134"/>
                <a:gd name="T49" fmla="*/ 0 h 312"/>
                <a:gd name="T50" fmla="*/ 0 w 1134"/>
                <a:gd name="T51" fmla="*/ 0 h 312"/>
                <a:gd name="T52" fmla="*/ 0 w 1134"/>
                <a:gd name="T53" fmla="*/ 0 h 312"/>
                <a:gd name="T54" fmla="*/ 0 w 1134"/>
                <a:gd name="T55" fmla="*/ 0 h 312"/>
                <a:gd name="T56" fmla="*/ 0 w 1134"/>
                <a:gd name="T57" fmla="*/ 0 h 312"/>
                <a:gd name="T58" fmla="*/ 0 w 1134"/>
                <a:gd name="T59" fmla="*/ 0 h 312"/>
                <a:gd name="T60" fmla="*/ 0 w 1134"/>
                <a:gd name="T61" fmla="*/ 0 h 312"/>
                <a:gd name="T62" fmla="*/ 0 w 1134"/>
                <a:gd name="T63" fmla="*/ 0 h 312"/>
                <a:gd name="T64" fmla="*/ 0 w 1134"/>
                <a:gd name="T65" fmla="*/ 0 h 312"/>
                <a:gd name="T66" fmla="*/ 0 w 1134"/>
                <a:gd name="T67" fmla="*/ 0 h 312"/>
                <a:gd name="T68" fmla="*/ 0 w 1134"/>
                <a:gd name="T69" fmla="*/ 0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4"/>
                <a:gd name="T106" fmla="*/ 0 h 312"/>
                <a:gd name="T107" fmla="*/ 1134 w 113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4" h="312">
                  <a:moveTo>
                    <a:pt x="137" y="0"/>
                  </a:moveTo>
                  <a:lnTo>
                    <a:pt x="992" y="43"/>
                  </a:lnTo>
                  <a:lnTo>
                    <a:pt x="1025" y="48"/>
                  </a:lnTo>
                  <a:lnTo>
                    <a:pt x="1053" y="57"/>
                  </a:lnTo>
                  <a:lnTo>
                    <a:pt x="1078" y="72"/>
                  </a:lnTo>
                  <a:lnTo>
                    <a:pt x="1098" y="90"/>
                  </a:lnTo>
                  <a:lnTo>
                    <a:pt x="1113" y="111"/>
                  </a:lnTo>
                  <a:lnTo>
                    <a:pt x="1124" y="134"/>
                  </a:lnTo>
                  <a:lnTo>
                    <a:pt x="1132" y="159"/>
                  </a:lnTo>
                  <a:lnTo>
                    <a:pt x="1134" y="183"/>
                  </a:lnTo>
                  <a:lnTo>
                    <a:pt x="1133" y="209"/>
                  </a:lnTo>
                  <a:lnTo>
                    <a:pt x="1126" y="233"/>
                  </a:lnTo>
                  <a:lnTo>
                    <a:pt x="1116" y="256"/>
                  </a:lnTo>
                  <a:lnTo>
                    <a:pt x="1102" y="276"/>
                  </a:lnTo>
                  <a:lnTo>
                    <a:pt x="1084" y="292"/>
                  </a:lnTo>
                  <a:lnTo>
                    <a:pt x="1060" y="303"/>
                  </a:lnTo>
                  <a:lnTo>
                    <a:pt x="1033" y="311"/>
                  </a:lnTo>
                  <a:lnTo>
                    <a:pt x="1000" y="312"/>
                  </a:lnTo>
                  <a:lnTo>
                    <a:pt x="144" y="270"/>
                  </a:lnTo>
                  <a:lnTo>
                    <a:pt x="111" y="265"/>
                  </a:lnTo>
                  <a:lnTo>
                    <a:pt x="83" y="256"/>
                  </a:lnTo>
                  <a:lnTo>
                    <a:pt x="59" y="241"/>
                  </a:lnTo>
                  <a:lnTo>
                    <a:pt x="39" y="223"/>
                  </a:lnTo>
                  <a:lnTo>
                    <a:pt x="23" y="202"/>
                  </a:lnTo>
                  <a:lnTo>
                    <a:pt x="12" y="179"/>
                  </a:lnTo>
                  <a:lnTo>
                    <a:pt x="3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8" y="80"/>
                  </a:lnTo>
                  <a:lnTo>
                    <a:pt x="19" y="57"/>
                  </a:lnTo>
                  <a:lnTo>
                    <a:pt x="34" y="37"/>
                  </a:lnTo>
                  <a:lnTo>
                    <a:pt x="53" y="21"/>
                  </a:lnTo>
                  <a:lnTo>
                    <a:pt x="77" y="8"/>
                  </a:lnTo>
                  <a:lnTo>
                    <a:pt x="104" y="1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47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92" name="Freeform 686"/>
            <p:cNvSpPr>
              <a:spLocks/>
            </p:cNvSpPr>
            <p:nvPr/>
          </p:nvSpPr>
          <p:spPr bwMode="auto">
            <a:xfrm>
              <a:off x="4119" y="3023"/>
              <a:ext cx="114" cy="25"/>
            </a:xfrm>
            <a:custGeom>
              <a:avLst/>
              <a:gdLst>
                <a:gd name="T0" fmla="*/ 0 w 1134"/>
                <a:gd name="T1" fmla="*/ 0 h 299"/>
                <a:gd name="T2" fmla="*/ 0 w 1134"/>
                <a:gd name="T3" fmla="*/ 0 h 299"/>
                <a:gd name="T4" fmla="*/ 0 w 1134"/>
                <a:gd name="T5" fmla="*/ 0 h 299"/>
                <a:gd name="T6" fmla="*/ 0 w 1134"/>
                <a:gd name="T7" fmla="*/ 0 h 299"/>
                <a:gd name="T8" fmla="*/ 0 w 1134"/>
                <a:gd name="T9" fmla="*/ 0 h 299"/>
                <a:gd name="T10" fmla="*/ 0 w 1134"/>
                <a:gd name="T11" fmla="*/ 0 h 299"/>
                <a:gd name="T12" fmla="*/ 0 w 1134"/>
                <a:gd name="T13" fmla="*/ 0 h 299"/>
                <a:gd name="T14" fmla="*/ 0 w 1134"/>
                <a:gd name="T15" fmla="*/ 0 h 299"/>
                <a:gd name="T16" fmla="*/ 0 w 1134"/>
                <a:gd name="T17" fmla="*/ 0 h 299"/>
                <a:gd name="T18" fmla="*/ 0 w 1134"/>
                <a:gd name="T19" fmla="*/ 0 h 299"/>
                <a:gd name="T20" fmla="*/ 0 w 1134"/>
                <a:gd name="T21" fmla="*/ 0 h 299"/>
                <a:gd name="T22" fmla="*/ 0 w 1134"/>
                <a:gd name="T23" fmla="*/ 0 h 299"/>
                <a:gd name="T24" fmla="*/ 0 w 1134"/>
                <a:gd name="T25" fmla="*/ 0 h 299"/>
                <a:gd name="T26" fmla="*/ 0 w 1134"/>
                <a:gd name="T27" fmla="*/ 0 h 299"/>
                <a:gd name="T28" fmla="*/ 0 w 1134"/>
                <a:gd name="T29" fmla="*/ 0 h 299"/>
                <a:gd name="T30" fmla="*/ 0 w 1134"/>
                <a:gd name="T31" fmla="*/ 0 h 299"/>
                <a:gd name="T32" fmla="*/ 0 w 1134"/>
                <a:gd name="T33" fmla="*/ 0 h 299"/>
                <a:gd name="T34" fmla="*/ 0 w 1134"/>
                <a:gd name="T35" fmla="*/ 0 h 299"/>
                <a:gd name="T36" fmla="*/ 0 w 1134"/>
                <a:gd name="T37" fmla="*/ 0 h 299"/>
                <a:gd name="T38" fmla="*/ 0 w 1134"/>
                <a:gd name="T39" fmla="*/ 0 h 299"/>
                <a:gd name="T40" fmla="*/ 0 w 1134"/>
                <a:gd name="T41" fmla="*/ 0 h 299"/>
                <a:gd name="T42" fmla="*/ 0 w 1134"/>
                <a:gd name="T43" fmla="*/ 0 h 299"/>
                <a:gd name="T44" fmla="*/ 0 w 1134"/>
                <a:gd name="T45" fmla="*/ 0 h 299"/>
                <a:gd name="T46" fmla="*/ 0 w 1134"/>
                <a:gd name="T47" fmla="*/ 0 h 299"/>
                <a:gd name="T48" fmla="*/ 0 w 1134"/>
                <a:gd name="T49" fmla="*/ 0 h 299"/>
                <a:gd name="T50" fmla="*/ 0 w 1134"/>
                <a:gd name="T51" fmla="*/ 0 h 299"/>
                <a:gd name="T52" fmla="*/ 0 w 1134"/>
                <a:gd name="T53" fmla="*/ 0 h 299"/>
                <a:gd name="T54" fmla="*/ 0 w 1134"/>
                <a:gd name="T55" fmla="*/ 0 h 299"/>
                <a:gd name="T56" fmla="*/ 0 w 1134"/>
                <a:gd name="T57" fmla="*/ 0 h 299"/>
                <a:gd name="T58" fmla="*/ 0 w 1134"/>
                <a:gd name="T59" fmla="*/ 0 h 299"/>
                <a:gd name="T60" fmla="*/ 0 w 1134"/>
                <a:gd name="T61" fmla="*/ 0 h 299"/>
                <a:gd name="T62" fmla="*/ 0 w 1134"/>
                <a:gd name="T63" fmla="*/ 0 h 299"/>
                <a:gd name="T64" fmla="*/ 0 w 1134"/>
                <a:gd name="T65" fmla="*/ 0 h 299"/>
                <a:gd name="T66" fmla="*/ 0 w 1134"/>
                <a:gd name="T67" fmla="*/ 0 h 299"/>
                <a:gd name="T68" fmla="*/ 0 w 1134"/>
                <a:gd name="T69" fmla="*/ 0 h 299"/>
                <a:gd name="T70" fmla="*/ 0 w 1134"/>
                <a:gd name="T71" fmla="*/ 0 h 299"/>
                <a:gd name="T72" fmla="*/ 0 w 1134"/>
                <a:gd name="T73" fmla="*/ 0 h 299"/>
                <a:gd name="T74" fmla="*/ 0 w 1134"/>
                <a:gd name="T75" fmla="*/ 0 h 299"/>
                <a:gd name="T76" fmla="*/ 0 w 1134"/>
                <a:gd name="T77" fmla="*/ 0 h 299"/>
                <a:gd name="T78" fmla="*/ 0 w 1134"/>
                <a:gd name="T79" fmla="*/ 0 h 299"/>
                <a:gd name="T80" fmla="*/ 0 w 1134"/>
                <a:gd name="T81" fmla="*/ 0 h 299"/>
                <a:gd name="T82" fmla="*/ 0 w 1134"/>
                <a:gd name="T83" fmla="*/ 0 h 299"/>
                <a:gd name="T84" fmla="*/ 0 w 1134"/>
                <a:gd name="T85" fmla="*/ 0 h 299"/>
                <a:gd name="T86" fmla="*/ 0 w 1134"/>
                <a:gd name="T87" fmla="*/ 0 h 299"/>
                <a:gd name="T88" fmla="*/ 0 w 1134"/>
                <a:gd name="T89" fmla="*/ 0 h 299"/>
                <a:gd name="T90" fmla="*/ 0 w 1134"/>
                <a:gd name="T91" fmla="*/ 0 h 299"/>
                <a:gd name="T92" fmla="*/ 0 w 1134"/>
                <a:gd name="T93" fmla="*/ 0 h 299"/>
                <a:gd name="T94" fmla="*/ 0 w 1134"/>
                <a:gd name="T95" fmla="*/ 0 h 29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99"/>
                <a:gd name="T146" fmla="*/ 1134 w 1134"/>
                <a:gd name="T147" fmla="*/ 299 h 29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99">
                  <a:moveTo>
                    <a:pt x="131" y="0"/>
                  </a:moveTo>
                  <a:lnTo>
                    <a:pt x="155" y="2"/>
                  </a:lnTo>
                  <a:lnTo>
                    <a:pt x="177" y="4"/>
                  </a:lnTo>
                  <a:lnTo>
                    <a:pt x="199" y="5"/>
                  </a:lnTo>
                  <a:lnTo>
                    <a:pt x="219" y="7"/>
                  </a:lnTo>
                  <a:lnTo>
                    <a:pt x="238" y="8"/>
                  </a:lnTo>
                  <a:lnTo>
                    <a:pt x="256" y="10"/>
                  </a:lnTo>
                  <a:lnTo>
                    <a:pt x="275" y="11"/>
                  </a:lnTo>
                  <a:lnTo>
                    <a:pt x="292" y="12"/>
                  </a:lnTo>
                  <a:lnTo>
                    <a:pt x="309" y="13"/>
                  </a:lnTo>
                  <a:lnTo>
                    <a:pt x="327" y="15"/>
                  </a:lnTo>
                  <a:lnTo>
                    <a:pt x="344" y="16"/>
                  </a:lnTo>
                  <a:lnTo>
                    <a:pt x="361" y="17"/>
                  </a:lnTo>
                  <a:lnTo>
                    <a:pt x="379" y="18"/>
                  </a:lnTo>
                  <a:lnTo>
                    <a:pt x="398" y="19"/>
                  </a:lnTo>
                  <a:lnTo>
                    <a:pt x="417" y="20"/>
                  </a:lnTo>
                  <a:lnTo>
                    <a:pt x="437" y="21"/>
                  </a:lnTo>
                  <a:lnTo>
                    <a:pt x="459" y="22"/>
                  </a:lnTo>
                  <a:lnTo>
                    <a:pt x="480" y="23"/>
                  </a:lnTo>
                  <a:lnTo>
                    <a:pt x="504" y="24"/>
                  </a:lnTo>
                  <a:lnTo>
                    <a:pt x="529" y="25"/>
                  </a:lnTo>
                  <a:lnTo>
                    <a:pt x="555" y="28"/>
                  </a:lnTo>
                  <a:lnTo>
                    <a:pt x="584" y="29"/>
                  </a:lnTo>
                  <a:lnTo>
                    <a:pt x="614" y="30"/>
                  </a:lnTo>
                  <a:lnTo>
                    <a:pt x="647" y="31"/>
                  </a:lnTo>
                  <a:lnTo>
                    <a:pt x="681" y="33"/>
                  </a:lnTo>
                  <a:lnTo>
                    <a:pt x="719" y="34"/>
                  </a:lnTo>
                  <a:lnTo>
                    <a:pt x="759" y="35"/>
                  </a:lnTo>
                  <a:lnTo>
                    <a:pt x="800" y="37"/>
                  </a:lnTo>
                  <a:lnTo>
                    <a:pt x="846" y="39"/>
                  </a:lnTo>
                  <a:lnTo>
                    <a:pt x="894" y="40"/>
                  </a:lnTo>
                  <a:lnTo>
                    <a:pt x="946" y="42"/>
                  </a:lnTo>
                  <a:lnTo>
                    <a:pt x="1000" y="44"/>
                  </a:lnTo>
                  <a:lnTo>
                    <a:pt x="1030" y="48"/>
                  </a:lnTo>
                  <a:lnTo>
                    <a:pt x="1056" y="57"/>
                  </a:lnTo>
                  <a:lnTo>
                    <a:pt x="1079" y="70"/>
                  </a:lnTo>
                  <a:lnTo>
                    <a:pt x="1097" y="87"/>
                  </a:lnTo>
                  <a:lnTo>
                    <a:pt x="1111" y="105"/>
                  </a:lnTo>
                  <a:lnTo>
                    <a:pt x="1122" y="126"/>
                  </a:lnTo>
                  <a:lnTo>
                    <a:pt x="1130" y="149"/>
                  </a:lnTo>
                  <a:lnTo>
                    <a:pt x="1134" y="170"/>
                  </a:lnTo>
                  <a:lnTo>
                    <a:pt x="1133" y="196"/>
                  </a:lnTo>
                  <a:lnTo>
                    <a:pt x="1126" y="220"/>
                  </a:lnTo>
                  <a:lnTo>
                    <a:pt x="1116" y="243"/>
                  </a:lnTo>
                  <a:lnTo>
                    <a:pt x="1102" y="263"/>
                  </a:lnTo>
                  <a:lnTo>
                    <a:pt x="1084" y="279"/>
                  </a:lnTo>
                  <a:lnTo>
                    <a:pt x="1060" y="290"/>
                  </a:lnTo>
                  <a:lnTo>
                    <a:pt x="1033" y="298"/>
                  </a:lnTo>
                  <a:lnTo>
                    <a:pt x="1000" y="299"/>
                  </a:lnTo>
                  <a:lnTo>
                    <a:pt x="975" y="298"/>
                  </a:lnTo>
                  <a:lnTo>
                    <a:pt x="951" y="297"/>
                  </a:lnTo>
                  <a:lnTo>
                    <a:pt x="929" y="296"/>
                  </a:lnTo>
                  <a:lnTo>
                    <a:pt x="909" y="295"/>
                  </a:lnTo>
                  <a:lnTo>
                    <a:pt x="890" y="294"/>
                  </a:lnTo>
                  <a:lnTo>
                    <a:pt x="872" y="293"/>
                  </a:lnTo>
                  <a:lnTo>
                    <a:pt x="855" y="291"/>
                  </a:lnTo>
                  <a:lnTo>
                    <a:pt x="839" y="290"/>
                  </a:lnTo>
                  <a:lnTo>
                    <a:pt x="824" y="289"/>
                  </a:lnTo>
                  <a:lnTo>
                    <a:pt x="808" y="289"/>
                  </a:lnTo>
                  <a:lnTo>
                    <a:pt x="794" y="288"/>
                  </a:lnTo>
                  <a:lnTo>
                    <a:pt x="779" y="287"/>
                  </a:lnTo>
                  <a:lnTo>
                    <a:pt x="764" y="287"/>
                  </a:lnTo>
                  <a:lnTo>
                    <a:pt x="748" y="286"/>
                  </a:lnTo>
                  <a:lnTo>
                    <a:pt x="732" y="285"/>
                  </a:lnTo>
                  <a:lnTo>
                    <a:pt x="715" y="284"/>
                  </a:lnTo>
                  <a:lnTo>
                    <a:pt x="697" y="284"/>
                  </a:lnTo>
                  <a:lnTo>
                    <a:pt x="676" y="283"/>
                  </a:lnTo>
                  <a:lnTo>
                    <a:pt x="655" y="282"/>
                  </a:lnTo>
                  <a:lnTo>
                    <a:pt x="633" y="281"/>
                  </a:lnTo>
                  <a:lnTo>
                    <a:pt x="607" y="279"/>
                  </a:lnTo>
                  <a:lnTo>
                    <a:pt x="580" y="278"/>
                  </a:lnTo>
                  <a:lnTo>
                    <a:pt x="550" y="277"/>
                  </a:lnTo>
                  <a:lnTo>
                    <a:pt x="519" y="275"/>
                  </a:lnTo>
                  <a:lnTo>
                    <a:pt x="483" y="274"/>
                  </a:lnTo>
                  <a:lnTo>
                    <a:pt x="445" y="272"/>
                  </a:lnTo>
                  <a:lnTo>
                    <a:pt x="405" y="270"/>
                  </a:lnTo>
                  <a:lnTo>
                    <a:pt x="360" y="268"/>
                  </a:lnTo>
                  <a:lnTo>
                    <a:pt x="311" y="266"/>
                  </a:lnTo>
                  <a:lnTo>
                    <a:pt x="260" y="263"/>
                  </a:lnTo>
                  <a:lnTo>
                    <a:pt x="204" y="260"/>
                  </a:lnTo>
                  <a:lnTo>
                    <a:pt x="144" y="257"/>
                  </a:lnTo>
                  <a:lnTo>
                    <a:pt x="111" y="252"/>
                  </a:lnTo>
                  <a:lnTo>
                    <a:pt x="83" y="243"/>
                  </a:lnTo>
                  <a:lnTo>
                    <a:pt x="59" y="228"/>
                  </a:lnTo>
                  <a:lnTo>
                    <a:pt x="39" y="210"/>
                  </a:lnTo>
                  <a:lnTo>
                    <a:pt x="23" y="189"/>
                  </a:lnTo>
                  <a:lnTo>
                    <a:pt x="12" y="166"/>
                  </a:lnTo>
                  <a:lnTo>
                    <a:pt x="3" y="141"/>
                  </a:lnTo>
                  <a:lnTo>
                    <a:pt x="0" y="117"/>
                  </a:lnTo>
                  <a:lnTo>
                    <a:pt x="3" y="94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3"/>
                  </a:lnTo>
                  <a:lnTo>
                    <a:pt x="51" y="18"/>
                  </a:lnTo>
                  <a:lnTo>
                    <a:pt x="74" y="8"/>
                  </a:lnTo>
                  <a:lnTo>
                    <a:pt x="100" y="1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93" name="Freeform 687"/>
            <p:cNvSpPr>
              <a:spLocks/>
            </p:cNvSpPr>
            <p:nvPr/>
          </p:nvSpPr>
          <p:spPr bwMode="auto">
            <a:xfrm>
              <a:off x="4119" y="3024"/>
              <a:ext cx="114" cy="24"/>
            </a:xfrm>
            <a:custGeom>
              <a:avLst/>
              <a:gdLst>
                <a:gd name="T0" fmla="*/ 0 w 1134"/>
                <a:gd name="T1" fmla="*/ 0 h 287"/>
                <a:gd name="T2" fmla="*/ 0 w 1134"/>
                <a:gd name="T3" fmla="*/ 0 h 287"/>
                <a:gd name="T4" fmla="*/ 0 w 1134"/>
                <a:gd name="T5" fmla="*/ 0 h 287"/>
                <a:gd name="T6" fmla="*/ 0 w 1134"/>
                <a:gd name="T7" fmla="*/ 0 h 287"/>
                <a:gd name="T8" fmla="*/ 0 w 1134"/>
                <a:gd name="T9" fmla="*/ 0 h 287"/>
                <a:gd name="T10" fmla="*/ 0 w 1134"/>
                <a:gd name="T11" fmla="*/ 0 h 287"/>
                <a:gd name="T12" fmla="*/ 0 w 1134"/>
                <a:gd name="T13" fmla="*/ 0 h 287"/>
                <a:gd name="T14" fmla="*/ 0 w 1134"/>
                <a:gd name="T15" fmla="*/ 0 h 287"/>
                <a:gd name="T16" fmla="*/ 0 w 1134"/>
                <a:gd name="T17" fmla="*/ 0 h 287"/>
                <a:gd name="T18" fmla="*/ 0 w 1134"/>
                <a:gd name="T19" fmla="*/ 0 h 287"/>
                <a:gd name="T20" fmla="*/ 0 w 1134"/>
                <a:gd name="T21" fmla="*/ 0 h 287"/>
                <a:gd name="T22" fmla="*/ 0 w 1134"/>
                <a:gd name="T23" fmla="*/ 0 h 287"/>
                <a:gd name="T24" fmla="*/ 0 w 1134"/>
                <a:gd name="T25" fmla="*/ 0 h 287"/>
                <a:gd name="T26" fmla="*/ 0 w 1134"/>
                <a:gd name="T27" fmla="*/ 0 h 287"/>
                <a:gd name="T28" fmla="*/ 0 w 1134"/>
                <a:gd name="T29" fmla="*/ 0 h 287"/>
                <a:gd name="T30" fmla="*/ 0 w 1134"/>
                <a:gd name="T31" fmla="*/ 0 h 287"/>
                <a:gd name="T32" fmla="*/ 0 w 1134"/>
                <a:gd name="T33" fmla="*/ 0 h 287"/>
                <a:gd name="T34" fmla="*/ 0 w 1134"/>
                <a:gd name="T35" fmla="*/ 0 h 287"/>
                <a:gd name="T36" fmla="*/ 0 w 1134"/>
                <a:gd name="T37" fmla="*/ 0 h 287"/>
                <a:gd name="T38" fmla="*/ 0 w 1134"/>
                <a:gd name="T39" fmla="*/ 0 h 287"/>
                <a:gd name="T40" fmla="*/ 0 w 1134"/>
                <a:gd name="T41" fmla="*/ 0 h 287"/>
                <a:gd name="T42" fmla="*/ 0 w 1134"/>
                <a:gd name="T43" fmla="*/ 0 h 287"/>
                <a:gd name="T44" fmla="*/ 0 w 1134"/>
                <a:gd name="T45" fmla="*/ 0 h 287"/>
                <a:gd name="T46" fmla="*/ 0 w 1134"/>
                <a:gd name="T47" fmla="*/ 0 h 287"/>
                <a:gd name="T48" fmla="*/ 0 w 1134"/>
                <a:gd name="T49" fmla="*/ 0 h 287"/>
                <a:gd name="T50" fmla="*/ 0 w 1134"/>
                <a:gd name="T51" fmla="*/ 0 h 287"/>
                <a:gd name="T52" fmla="*/ 0 w 1134"/>
                <a:gd name="T53" fmla="*/ 0 h 287"/>
                <a:gd name="T54" fmla="*/ 0 w 1134"/>
                <a:gd name="T55" fmla="*/ 0 h 287"/>
                <a:gd name="T56" fmla="*/ 0 w 1134"/>
                <a:gd name="T57" fmla="*/ 0 h 287"/>
                <a:gd name="T58" fmla="*/ 0 w 1134"/>
                <a:gd name="T59" fmla="*/ 0 h 287"/>
                <a:gd name="T60" fmla="*/ 0 w 1134"/>
                <a:gd name="T61" fmla="*/ 0 h 287"/>
                <a:gd name="T62" fmla="*/ 0 w 1134"/>
                <a:gd name="T63" fmla="*/ 0 h 287"/>
                <a:gd name="T64" fmla="*/ 0 w 1134"/>
                <a:gd name="T65" fmla="*/ 0 h 287"/>
                <a:gd name="T66" fmla="*/ 0 w 1134"/>
                <a:gd name="T67" fmla="*/ 0 h 287"/>
                <a:gd name="T68" fmla="*/ 0 w 1134"/>
                <a:gd name="T69" fmla="*/ 0 h 287"/>
                <a:gd name="T70" fmla="*/ 0 w 1134"/>
                <a:gd name="T71" fmla="*/ 0 h 287"/>
                <a:gd name="T72" fmla="*/ 0 w 1134"/>
                <a:gd name="T73" fmla="*/ 0 h 287"/>
                <a:gd name="T74" fmla="*/ 0 w 1134"/>
                <a:gd name="T75" fmla="*/ 0 h 287"/>
                <a:gd name="T76" fmla="*/ 0 w 1134"/>
                <a:gd name="T77" fmla="*/ 0 h 287"/>
                <a:gd name="T78" fmla="*/ 0 w 1134"/>
                <a:gd name="T79" fmla="*/ 0 h 287"/>
                <a:gd name="T80" fmla="*/ 0 w 1134"/>
                <a:gd name="T81" fmla="*/ 0 h 287"/>
                <a:gd name="T82" fmla="*/ 0 w 1134"/>
                <a:gd name="T83" fmla="*/ 0 h 287"/>
                <a:gd name="T84" fmla="*/ 0 w 1134"/>
                <a:gd name="T85" fmla="*/ 0 h 287"/>
                <a:gd name="T86" fmla="*/ 0 w 1134"/>
                <a:gd name="T87" fmla="*/ 0 h 287"/>
                <a:gd name="T88" fmla="*/ 0 w 1134"/>
                <a:gd name="T89" fmla="*/ 0 h 287"/>
                <a:gd name="T90" fmla="*/ 0 w 1134"/>
                <a:gd name="T91" fmla="*/ 0 h 287"/>
                <a:gd name="T92" fmla="*/ 0 w 1134"/>
                <a:gd name="T93" fmla="*/ 0 h 287"/>
                <a:gd name="T94" fmla="*/ 0 w 1134"/>
                <a:gd name="T95" fmla="*/ 0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87"/>
                <a:gd name="T146" fmla="*/ 1134 w 1134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87">
                  <a:moveTo>
                    <a:pt x="127" y="0"/>
                  </a:moveTo>
                  <a:lnTo>
                    <a:pt x="149" y="3"/>
                  </a:lnTo>
                  <a:lnTo>
                    <a:pt x="170" y="5"/>
                  </a:lnTo>
                  <a:lnTo>
                    <a:pt x="190" y="8"/>
                  </a:lnTo>
                  <a:lnTo>
                    <a:pt x="210" y="10"/>
                  </a:lnTo>
                  <a:lnTo>
                    <a:pt x="229" y="12"/>
                  </a:lnTo>
                  <a:lnTo>
                    <a:pt x="248" y="15"/>
                  </a:lnTo>
                  <a:lnTo>
                    <a:pt x="268" y="17"/>
                  </a:lnTo>
                  <a:lnTo>
                    <a:pt x="287" y="19"/>
                  </a:lnTo>
                  <a:lnTo>
                    <a:pt x="306" y="21"/>
                  </a:lnTo>
                  <a:lnTo>
                    <a:pt x="326" y="22"/>
                  </a:lnTo>
                  <a:lnTo>
                    <a:pt x="345" y="24"/>
                  </a:lnTo>
                  <a:lnTo>
                    <a:pt x="365" y="26"/>
                  </a:lnTo>
                  <a:lnTo>
                    <a:pt x="386" y="27"/>
                  </a:lnTo>
                  <a:lnTo>
                    <a:pt x="407" y="28"/>
                  </a:lnTo>
                  <a:lnTo>
                    <a:pt x="428" y="30"/>
                  </a:lnTo>
                  <a:lnTo>
                    <a:pt x="452" y="31"/>
                  </a:lnTo>
                  <a:lnTo>
                    <a:pt x="475" y="32"/>
                  </a:lnTo>
                  <a:lnTo>
                    <a:pt x="499" y="33"/>
                  </a:lnTo>
                  <a:lnTo>
                    <a:pt x="525" y="34"/>
                  </a:lnTo>
                  <a:lnTo>
                    <a:pt x="552" y="35"/>
                  </a:lnTo>
                  <a:lnTo>
                    <a:pt x="581" y="36"/>
                  </a:lnTo>
                  <a:lnTo>
                    <a:pt x="610" y="37"/>
                  </a:lnTo>
                  <a:lnTo>
                    <a:pt x="642" y="38"/>
                  </a:lnTo>
                  <a:lnTo>
                    <a:pt x="674" y="38"/>
                  </a:lnTo>
                  <a:lnTo>
                    <a:pt x="709" y="39"/>
                  </a:lnTo>
                  <a:lnTo>
                    <a:pt x="745" y="40"/>
                  </a:lnTo>
                  <a:lnTo>
                    <a:pt x="783" y="41"/>
                  </a:lnTo>
                  <a:lnTo>
                    <a:pt x="824" y="41"/>
                  </a:lnTo>
                  <a:lnTo>
                    <a:pt x="865" y="42"/>
                  </a:lnTo>
                  <a:lnTo>
                    <a:pt x="911" y="43"/>
                  </a:lnTo>
                  <a:lnTo>
                    <a:pt x="958" y="43"/>
                  </a:lnTo>
                  <a:lnTo>
                    <a:pt x="1008" y="45"/>
                  </a:lnTo>
                  <a:lnTo>
                    <a:pt x="1036" y="48"/>
                  </a:lnTo>
                  <a:lnTo>
                    <a:pt x="1059" y="56"/>
                  </a:lnTo>
                  <a:lnTo>
                    <a:pt x="1080" y="67"/>
                  </a:lnTo>
                  <a:lnTo>
                    <a:pt x="1097" y="83"/>
                  </a:lnTo>
                  <a:lnTo>
                    <a:pt x="1110" y="99"/>
                  </a:lnTo>
                  <a:lnTo>
                    <a:pt x="1121" y="118"/>
                  </a:lnTo>
                  <a:lnTo>
                    <a:pt x="1128" y="138"/>
                  </a:lnTo>
                  <a:lnTo>
                    <a:pt x="1134" y="158"/>
                  </a:lnTo>
                  <a:lnTo>
                    <a:pt x="1133" y="184"/>
                  </a:lnTo>
                  <a:lnTo>
                    <a:pt x="1126" y="208"/>
                  </a:lnTo>
                  <a:lnTo>
                    <a:pt x="1116" y="231"/>
                  </a:lnTo>
                  <a:lnTo>
                    <a:pt x="1102" y="251"/>
                  </a:lnTo>
                  <a:lnTo>
                    <a:pt x="1084" y="267"/>
                  </a:lnTo>
                  <a:lnTo>
                    <a:pt x="1060" y="278"/>
                  </a:lnTo>
                  <a:lnTo>
                    <a:pt x="1033" y="286"/>
                  </a:lnTo>
                  <a:lnTo>
                    <a:pt x="1000" y="287"/>
                  </a:lnTo>
                  <a:lnTo>
                    <a:pt x="975" y="286"/>
                  </a:lnTo>
                  <a:lnTo>
                    <a:pt x="951" y="285"/>
                  </a:lnTo>
                  <a:lnTo>
                    <a:pt x="929" y="284"/>
                  </a:lnTo>
                  <a:lnTo>
                    <a:pt x="909" y="283"/>
                  </a:lnTo>
                  <a:lnTo>
                    <a:pt x="890" y="282"/>
                  </a:lnTo>
                  <a:lnTo>
                    <a:pt x="872" y="281"/>
                  </a:lnTo>
                  <a:lnTo>
                    <a:pt x="855" y="279"/>
                  </a:lnTo>
                  <a:lnTo>
                    <a:pt x="839" y="278"/>
                  </a:lnTo>
                  <a:lnTo>
                    <a:pt x="824" y="277"/>
                  </a:lnTo>
                  <a:lnTo>
                    <a:pt x="808" y="277"/>
                  </a:lnTo>
                  <a:lnTo>
                    <a:pt x="794" y="276"/>
                  </a:lnTo>
                  <a:lnTo>
                    <a:pt x="779" y="275"/>
                  </a:lnTo>
                  <a:lnTo>
                    <a:pt x="764" y="275"/>
                  </a:lnTo>
                  <a:lnTo>
                    <a:pt x="748" y="274"/>
                  </a:lnTo>
                  <a:lnTo>
                    <a:pt x="732" y="273"/>
                  </a:lnTo>
                  <a:lnTo>
                    <a:pt x="715" y="272"/>
                  </a:lnTo>
                  <a:lnTo>
                    <a:pt x="697" y="272"/>
                  </a:lnTo>
                  <a:lnTo>
                    <a:pt x="676" y="271"/>
                  </a:lnTo>
                  <a:lnTo>
                    <a:pt x="655" y="270"/>
                  </a:lnTo>
                  <a:lnTo>
                    <a:pt x="633" y="269"/>
                  </a:lnTo>
                  <a:lnTo>
                    <a:pt x="607" y="267"/>
                  </a:lnTo>
                  <a:lnTo>
                    <a:pt x="580" y="266"/>
                  </a:lnTo>
                  <a:lnTo>
                    <a:pt x="550" y="265"/>
                  </a:lnTo>
                  <a:lnTo>
                    <a:pt x="519" y="263"/>
                  </a:lnTo>
                  <a:lnTo>
                    <a:pt x="483" y="262"/>
                  </a:lnTo>
                  <a:lnTo>
                    <a:pt x="445" y="260"/>
                  </a:lnTo>
                  <a:lnTo>
                    <a:pt x="405" y="258"/>
                  </a:lnTo>
                  <a:lnTo>
                    <a:pt x="360" y="256"/>
                  </a:lnTo>
                  <a:lnTo>
                    <a:pt x="311" y="254"/>
                  </a:lnTo>
                  <a:lnTo>
                    <a:pt x="260" y="251"/>
                  </a:lnTo>
                  <a:lnTo>
                    <a:pt x="204" y="248"/>
                  </a:lnTo>
                  <a:lnTo>
                    <a:pt x="144" y="245"/>
                  </a:lnTo>
                  <a:lnTo>
                    <a:pt x="111" y="240"/>
                  </a:lnTo>
                  <a:lnTo>
                    <a:pt x="83" y="231"/>
                  </a:lnTo>
                  <a:lnTo>
                    <a:pt x="59" y="216"/>
                  </a:lnTo>
                  <a:lnTo>
                    <a:pt x="39" y="198"/>
                  </a:lnTo>
                  <a:lnTo>
                    <a:pt x="23" y="177"/>
                  </a:lnTo>
                  <a:lnTo>
                    <a:pt x="12" y="154"/>
                  </a:lnTo>
                  <a:lnTo>
                    <a:pt x="3" y="129"/>
                  </a:lnTo>
                  <a:lnTo>
                    <a:pt x="0" y="105"/>
                  </a:lnTo>
                  <a:lnTo>
                    <a:pt x="3" y="84"/>
                  </a:lnTo>
                  <a:lnTo>
                    <a:pt x="10" y="64"/>
                  </a:lnTo>
                  <a:lnTo>
                    <a:pt x="20" y="47"/>
                  </a:lnTo>
                  <a:lnTo>
                    <a:pt x="33" y="30"/>
                  </a:lnTo>
                  <a:lnTo>
                    <a:pt x="50" y="17"/>
                  </a:lnTo>
                  <a:lnTo>
                    <a:pt x="71" y="7"/>
                  </a:lnTo>
                  <a:lnTo>
                    <a:pt x="97" y="1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5E6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94" name="Freeform 688"/>
            <p:cNvSpPr>
              <a:spLocks/>
            </p:cNvSpPr>
            <p:nvPr/>
          </p:nvSpPr>
          <p:spPr bwMode="auto">
            <a:xfrm>
              <a:off x="4119" y="3025"/>
              <a:ext cx="114" cy="23"/>
            </a:xfrm>
            <a:custGeom>
              <a:avLst/>
              <a:gdLst>
                <a:gd name="T0" fmla="*/ 0 w 1134"/>
                <a:gd name="T1" fmla="*/ 0 h 275"/>
                <a:gd name="T2" fmla="*/ 0 w 1134"/>
                <a:gd name="T3" fmla="*/ 0 h 275"/>
                <a:gd name="T4" fmla="*/ 0 w 1134"/>
                <a:gd name="T5" fmla="*/ 0 h 275"/>
                <a:gd name="T6" fmla="*/ 0 w 1134"/>
                <a:gd name="T7" fmla="*/ 0 h 275"/>
                <a:gd name="T8" fmla="*/ 0 w 1134"/>
                <a:gd name="T9" fmla="*/ 0 h 275"/>
                <a:gd name="T10" fmla="*/ 0 w 1134"/>
                <a:gd name="T11" fmla="*/ 0 h 275"/>
                <a:gd name="T12" fmla="*/ 0 w 1134"/>
                <a:gd name="T13" fmla="*/ 0 h 275"/>
                <a:gd name="T14" fmla="*/ 0 w 1134"/>
                <a:gd name="T15" fmla="*/ 0 h 275"/>
                <a:gd name="T16" fmla="*/ 0 w 1134"/>
                <a:gd name="T17" fmla="*/ 0 h 275"/>
                <a:gd name="T18" fmla="*/ 0 w 1134"/>
                <a:gd name="T19" fmla="*/ 0 h 275"/>
                <a:gd name="T20" fmla="*/ 0 w 1134"/>
                <a:gd name="T21" fmla="*/ 0 h 275"/>
                <a:gd name="T22" fmla="*/ 0 w 1134"/>
                <a:gd name="T23" fmla="*/ 0 h 275"/>
                <a:gd name="T24" fmla="*/ 0 w 1134"/>
                <a:gd name="T25" fmla="*/ 0 h 275"/>
                <a:gd name="T26" fmla="*/ 0 w 1134"/>
                <a:gd name="T27" fmla="*/ 0 h 275"/>
                <a:gd name="T28" fmla="*/ 0 w 1134"/>
                <a:gd name="T29" fmla="*/ 0 h 275"/>
                <a:gd name="T30" fmla="*/ 0 w 1134"/>
                <a:gd name="T31" fmla="*/ 0 h 275"/>
                <a:gd name="T32" fmla="*/ 0 w 1134"/>
                <a:gd name="T33" fmla="*/ 0 h 275"/>
                <a:gd name="T34" fmla="*/ 0 w 1134"/>
                <a:gd name="T35" fmla="*/ 0 h 275"/>
                <a:gd name="T36" fmla="*/ 0 w 1134"/>
                <a:gd name="T37" fmla="*/ 0 h 275"/>
                <a:gd name="T38" fmla="*/ 0 w 1134"/>
                <a:gd name="T39" fmla="*/ 0 h 275"/>
                <a:gd name="T40" fmla="*/ 0 w 1134"/>
                <a:gd name="T41" fmla="*/ 0 h 275"/>
                <a:gd name="T42" fmla="*/ 0 w 1134"/>
                <a:gd name="T43" fmla="*/ 0 h 275"/>
                <a:gd name="T44" fmla="*/ 0 w 1134"/>
                <a:gd name="T45" fmla="*/ 0 h 275"/>
                <a:gd name="T46" fmla="*/ 0 w 1134"/>
                <a:gd name="T47" fmla="*/ 0 h 275"/>
                <a:gd name="T48" fmla="*/ 0 w 1134"/>
                <a:gd name="T49" fmla="*/ 0 h 275"/>
                <a:gd name="T50" fmla="*/ 0 w 1134"/>
                <a:gd name="T51" fmla="*/ 0 h 275"/>
                <a:gd name="T52" fmla="*/ 0 w 1134"/>
                <a:gd name="T53" fmla="*/ 0 h 275"/>
                <a:gd name="T54" fmla="*/ 0 w 1134"/>
                <a:gd name="T55" fmla="*/ 0 h 275"/>
                <a:gd name="T56" fmla="*/ 0 w 1134"/>
                <a:gd name="T57" fmla="*/ 0 h 275"/>
                <a:gd name="T58" fmla="*/ 0 w 1134"/>
                <a:gd name="T59" fmla="*/ 0 h 275"/>
                <a:gd name="T60" fmla="*/ 0 w 1134"/>
                <a:gd name="T61" fmla="*/ 0 h 275"/>
                <a:gd name="T62" fmla="*/ 0 w 1134"/>
                <a:gd name="T63" fmla="*/ 0 h 275"/>
                <a:gd name="T64" fmla="*/ 0 w 1134"/>
                <a:gd name="T65" fmla="*/ 0 h 275"/>
                <a:gd name="T66" fmla="*/ 0 w 1134"/>
                <a:gd name="T67" fmla="*/ 0 h 275"/>
                <a:gd name="T68" fmla="*/ 0 w 1134"/>
                <a:gd name="T69" fmla="*/ 0 h 275"/>
                <a:gd name="T70" fmla="*/ 0 w 1134"/>
                <a:gd name="T71" fmla="*/ 0 h 275"/>
                <a:gd name="T72" fmla="*/ 0 w 1134"/>
                <a:gd name="T73" fmla="*/ 0 h 275"/>
                <a:gd name="T74" fmla="*/ 0 w 1134"/>
                <a:gd name="T75" fmla="*/ 0 h 275"/>
                <a:gd name="T76" fmla="*/ 0 w 1134"/>
                <a:gd name="T77" fmla="*/ 0 h 275"/>
                <a:gd name="T78" fmla="*/ 0 w 1134"/>
                <a:gd name="T79" fmla="*/ 0 h 275"/>
                <a:gd name="T80" fmla="*/ 0 w 1134"/>
                <a:gd name="T81" fmla="*/ 0 h 275"/>
                <a:gd name="T82" fmla="*/ 0 w 1134"/>
                <a:gd name="T83" fmla="*/ 0 h 275"/>
                <a:gd name="T84" fmla="*/ 0 w 1134"/>
                <a:gd name="T85" fmla="*/ 0 h 275"/>
                <a:gd name="T86" fmla="*/ 0 w 1134"/>
                <a:gd name="T87" fmla="*/ 0 h 275"/>
                <a:gd name="T88" fmla="*/ 0 w 1134"/>
                <a:gd name="T89" fmla="*/ 0 h 275"/>
                <a:gd name="T90" fmla="*/ 0 w 1134"/>
                <a:gd name="T91" fmla="*/ 0 h 275"/>
                <a:gd name="T92" fmla="*/ 0 w 1134"/>
                <a:gd name="T93" fmla="*/ 0 h 275"/>
                <a:gd name="T94" fmla="*/ 0 w 1134"/>
                <a:gd name="T95" fmla="*/ 0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75"/>
                <a:gd name="T146" fmla="*/ 1134 w 1134"/>
                <a:gd name="T147" fmla="*/ 275 h 27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75">
                  <a:moveTo>
                    <a:pt x="120" y="0"/>
                  </a:moveTo>
                  <a:lnTo>
                    <a:pt x="140" y="4"/>
                  </a:lnTo>
                  <a:lnTo>
                    <a:pt x="159" y="7"/>
                  </a:lnTo>
                  <a:lnTo>
                    <a:pt x="179" y="10"/>
                  </a:lnTo>
                  <a:lnTo>
                    <a:pt x="199" y="13"/>
                  </a:lnTo>
                  <a:lnTo>
                    <a:pt x="219" y="16"/>
                  </a:lnTo>
                  <a:lnTo>
                    <a:pt x="239" y="19"/>
                  </a:lnTo>
                  <a:lnTo>
                    <a:pt x="260" y="21"/>
                  </a:lnTo>
                  <a:lnTo>
                    <a:pt x="280" y="24"/>
                  </a:lnTo>
                  <a:lnTo>
                    <a:pt x="301" y="26"/>
                  </a:lnTo>
                  <a:lnTo>
                    <a:pt x="323" y="28"/>
                  </a:lnTo>
                  <a:lnTo>
                    <a:pt x="345" y="30"/>
                  </a:lnTo>
                  <a:lnTo>
                    <a:pt x="368" y="33"/>
                  </a:lnTo>
                  <a:lnTo>
                    <a:pt x="392" y="34"/>
                  </a:lnTo>
                  <a:lnTo>
                    <a:pt x="415" y="36"/>
                  </a:lnTo>
                  <a:lnTo>
                    <a:pt x="439" y="38"/>
                  </a:lnTo>
                  <a:lnTo>
                    <a:pt x="465" y="39"/>
                  </a:lnTo>
                  <a:lnTo>
                    <a:pt x="491" y="40"/>
                  </a:lnTo>
                  <a:lnTo>
                    <a:pt x="519" y="41"/>
                  </a:lnTo>
                  <a:lnTo>
                    <a:pt x="546" y="42"/>
                  </a:lnTo>
                  <a:lnTo>
                    <a:pt x="576" y="43"/>
                  </a:lnTo>
                  <a:lnTo>
                    <a:pt x="605" y="44"/>
                  </a:lnTo>
                  <a:lnTo>
                    <a:pt x="636" y="44"/>
                  </a:lnTo>
                  <a:lnTo>
                    <a:pt x="668" y="45"/>
                  </a:lnTo>
                  <a:lnTo>
                    <a:pt x="702" y="45"/>
                  </a:lnTo>
                  <a:lnTo>
                    <a:pt x="736" y="46"/>
                  </a:lnTo>
                  <a:lnTo>
                    <a:pt x="771" y="46"/>
                  </a:lnTo>
                  <a:lnTo>
                    <a:pt x="807" y="46"/>
                  </a:lnTo>
                  <a:lnTo>
                    <a:pt x="846" y="46"/>
                  </a:lnTo>
                  <a:lnTo>
                    <a:pt x="886" y="46"/>
                  </a:lnTo>
                  <a:lnTo>
                    <a:pt x="927" y="46"/>
                  </a:lnTo>
                  <a:lnTo>
                    <a:pt x="970" y="45"/>
                  </a:lnTo>
                  <a:lnTo>
                    <a:pt x="1015" y="45"/>
                  </a:lnTo>
                  <a:lnTo>
                    <a:pt x="1040" y="48"/>
                  </a:lnTo>
                  <a:lnTo>
                    <a:pt x="1062" y="55"/>
                  </a:lnTo>
                  <a:lnTo>
                    <a:pt x="1081" y="66"/>
                  </a:lnTo>
                  <a:lnTo>
                    <a:pt x="1096" y="79"/>
                  </a:lnTo>
                  <a:lnTo>
                    <a:pt x="1109" y="95"/>
                  </a:lnTo>
                  <a:lnTo>
                    <a:pt x="1119" y="111"/>
                  </a:lnTo>
                  <a:lnTo>
                    <a:pt x="1127" y="129"/>
                  </a:lnTo>
                  <a:lnTo>
                    <a:pt x="1134" y="146"/>
                  </a:lnTo>
                  <a:lnTo>
                    <a:pt x="1133" y="172"/>
                  </a:lnTo>
                  <a:lnTo>
                    <a:pt x="1126" y="196"/>
                  </a:lnTo>
                  <a:lnTo>
                    <a:pt x="1116" y="219"/>
                  </a:lnTo>
                  <a:lnTo>
                    <a:pt x="1102" y="239"/>
                  </a:lnTo>
                  <a:lnTo>
                    <a:pt x="1084" y="255"/>
                  </a:lnTo>
                  <a:lnTo>
                    <a:pt x="1060" y="266"/>
                  </a:lnTo>
                  <a:lnTo>
                    <a:pt x="1033" y="274"/>
                  </a:lnTo>
                  <a:lnTo>
                    <a:pt x="1000" y="275"/>
                  </a:lnTo>
                  <a:lnTo>
                    <a:pt x="975" y="274"/>
                  </a:lnTo>
                  <a:lnTo>
                    <a:pt x="951" y="273"/>
                  </a:lnTo>
                  <a:lnTo>
                    <a:pt x="929" y="272"/>
                  </a:lnTo>
                  <a:lnTo>
                    <a:pt x="909" y="271"/>
                  </a:lnTo>
                  <a:lnTo>
                    <a:pt x="890" y="270"/>
                  </a:lnTo>
                  <a:lnTo>
                    <a:pt x="872" y="269"/>
                  </a:lnTo>
                  <a:lnTo>
                    <a:pt x="855" y="267"/>
                  </a:lnTo>
                  <a:lnTo>
                    <a:pt x="839" y="266"/>
                  </a:lnTo>
                  <a:lnTo>
                    <a:pt x="824" y="265"/>
                  </a:lnTo>
                  <a:lnTo>
                    <a:pt x="808" y="265"/>
                  </a:lnTo>
                  <a:lnTo>
                    <a:pt x="794" y="264"/>
                  </a:lnTo>
                  <a:lnTo>
                    <a:pt x="779" y="263"/>
                  </a:lnTo>
                  <a:lnTo>
                    <a:pt x="764" y="263"/>
                  </a:lnTo>
                  <a:lnTo>
                    <a:pt x="748" y="262"/>
                  </a:lnTo>
                  <a:lnTo>
                    <a:pt x="732" y="261"/>
                  </a:lnTo>
                  <a:lnTo>
                    <a:pt x="715" y="260"/>
                  </a:lnTo>
                  <a:lnTo>
                    <a:pt x="697" y="260"/>
                  </a:lnTo>
                  <a:lnTo>
                    <a:pt x="676" y="259"/>
                  </a:lnTo>
                  <a:lnTo>
                    <a:pt x="655" y="258"/>
                  </a:lnTo>
                  <a:lnTo>
                    <a:pt x="633" y="257"/>
                  </a:lnTo>
                  <a:lnTo>
                    <a:pt x="607" y="255"/>
                  </a:lnTo>
                  <a:lnTo>
                    <a:pt x="580" y="254"/>
                  </a:lnTo>
                  <a:lnTo>
                    <a:pt x="550" y="253"/>
                  </a:lnTo>
                  <a:lnTo>
                    <a:pt x="519" y="251"/>
                  </a:lnTo>
                  <a:lnTo>
                    <a:pt x="483" y="250"/>
                  </a:lnTo>
                  <a:lnTo>
                    <a:pt x="445" y="248"/>
                  </a:lnTo>
                  <a:lnTo>
                    <a:pt x="405" y="246"/>
                  </a:lnTo>
                  <a:lnTo>
                    <a:pt x="360" y="244"/>
                  </a:lnTo>
                  <a:lnTo>
                    <a:pt x="311" y="242"/>
                  </a:lnTo>
                  <a:lnTo>
                    <a:pt x="260" y="239"/>
                  </a:lnTo>
                  <a:lnTo>
                    <a:pt x="204" y="236"/>
                  </a:lnTo>
                  <a:lnTo>
                    <a:pt x="144" y="233"/>
                  </a:lnTo>
                  <a:lnTo>
                    <a:pt x="111" y="228"/>
                  </a:lnTo>
                  <a:lnTo>
                    <a:pt x="83" y="219"/>
                  </a:lnTo>
                  <a:lnTo>
                    <a:pt x="59" y="204"/>
                  </a:lnTo>
                  <a:lnTo>
                    <a:pt x="39" y="186"/>
                  </a:lnTo>
                  <a:lnTo>
                    <a:pt x="23" y="165"/>
                  </a:lnTo>
                  <a:lnTo>
                    <a:pt x="12" y="142"/>
                  </a:lnTo>
                  <a:lnTo>
                    <a:pt x="3" y="117"/>
                  </a:lnTo>
                  <a:lnTo>
                    <a:pt x="0" y="93"/>
                  </a:lnTo>
                  <a:lnTo>
                    <a:pt x="4" y="74"/>
                  </a:lnTo>
                  <a:lnTo>
                    <a:pt x="10" y="56"/>
                  </a:lnTo>
                  <a:lnTo>
                    <a:pt x="20" y="41"/>
                  </a:lnTo>
                  <a:lnTo>
                    <a:pt x="32" y="26"/>
                  </a:lnTo>
                  <a:lnTo>
                    <a:pt x="48" y="15"/>
                  </a:lnTo>
                  <a:lnTo>
                    <a:pt x="67" y="6"/>
                  </a:lnTo>
                  <a:lnTo>
                    <a:pt x="92" y="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6B73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95" name="Freeform 689"/>
            <p:cNvSpPr>
              <a:spLocks/>
            </p:cNvSpPr>
            <p:nvPr/>
          </p:nvSpPr>
          <p:spPr bwMode="auto">
            <a:xfrm>
              <a:off x="4119" y="3026"/>
              <a:ext cx="114" cy="22"/>
            </a:xfrm>
            <a:custGeom>
              <a:avLst/>
              <a:gdLst>
                <a:gd name="T0" fmla="*/ 0 w 1134"/>
                <a:gd name="T1" fmla="*/ 0 h 262"/>
                <a:gd name="T2" fmla="*/ 0 w 1134"/>
                <a:gd name="T3" fmla="*/ 0 h 262"/>
                <a:gd name="T4" fmla="*/ 0 w 1134"/>
                <a:gd name="T5" fmla="*/ 0 h 262"/>
                <a:gd name="T6" fmla="*/ 0 w 1134"/>
                <a:gd name="T7" fmla="*/ 0 h 262"/>
                <a:gd name="T8" fmla="*/ 0 w 1134"/>
                <a:gd name="T9" fmla="*/ 0 h 262"/>
                <a:gd name="T10" fmla="*/ 0 w 1134"/>
                <a:gd name="T11" fmla="*/ 0 h 262"/>
                <a:gd name="T12" fmla="*/ 0 w 1134"/>
                <a:gd name="T13" fmla="*/ 0 h 262"/>
                <a:gd name="T14" fmla="*/ 0 w 1134"/>
                <a:gd name="T15" fmla="*/ 0 h 262"/>
                <a:gd name="T16" fmla="*/ 0 w 1134"/>
                <a:gd name="T17" fmla="*/ 0 h 262"/>
                <a:gd name="T18" fmla="*/ 0 w 1134"/>
                <a:gd name="T19" fmla="*/ 0 h 262"/>
                <a:gd name="T20" fmla="*/ 0 w 1134"/>
                <a:gd name="T21" fmla="*/ 0 h 262"/>
                <a:gd name="T22" fmla="*/ 0 w 1134"/>
                <a:gd name="T23" fmla="*/ 0 h 262"/>
                <a:gd name="T24" fmla="*/ 0 w 1134"/>
                <a:gd name="T25" fmla="*/ 0 h 262"/>
                <a:gd name="T26" fmla="*/ 0 w 1134"/>
                <a:gd name="T27" fmla="*/ 0 h 262"/>
                <a:gd name="T28" fmla="*/ 0 w 1134"/>
                <a:gd name="T29" fmla="*/ 0 h 262"/>
                <a:gd name="T30" fmla="*/ 0 w 1134"/>
                <a:gd name="T31" fmla="*/ 0 h 262"/>
                <a:gd name="T32" fmla="*/ 0 w 1134"/>
                <a:gd name="T33" fmla="*/ 0 h 262"/>
                <a:gd name="T34" fmla="*/ 0 w 1134"/>
                <a:gd name="T35" fmla="*/ 0 h 262"/>
                <a:gd name="T36" fmla="*/ 0 w 1134"/>
                <a:gd name="T37" fmla="*/ 0 h 262"/>
                <a:gd name="T38" fmla="*/ 0 w 1134"/>
                <a:gd name="T39" fmla="*/ 0 h 262"/>
                <a:gd name="T40" fmla="*/ 0 w 1134"/>
                <a:gd name="T41" fmla="*/ 0 h 262"/>
                <a:gd name="T42" fmla="*/ 0 w 1134"/>
                <a:gd name="T43" fmla="*/ 0 h 262"/>
                <a:gd name="T44" fmla="*/ 0 w 1134"/>
                <a:gd name="T45" fmla="*/ 0 h 262"/>
                <a:gd name="T46" fmla="*/ 0 w 1134"/>
                <a:gd name="T47" fmla="*/ 0 h 262"/>
                <a:gd name="T48" fmla="*/ 0 w 1134"/>
                <a:gd name="T49" fmla="*/ 0 h 262"/>
                <a:gd name="T50" fmla="*/ 0 w 1134"/>
                <a:gd name="T51" fmla="*/ 0 h 262"/>
                <a:gd name="T52" fmla="*/ 0 w 1134"/>
                <a:gd name="T53" fmla="*/ 0 h 262"/>
                <a:gd name="T54" fmla="*/ 0 w 1134"/>
                <a:gd name="T55" fmla="*/ 0 h 262"/>
                <a:gd name="T56" fmla="*/ 0 w 1134"/>
                <a:gd name="T57" fmla="*/ 0 h 262"/>
                <a:gd name="T58" fmla="*/ 0 w 1134"/>
                <a:gd name="T59" fmla="*/ 0 h 262"/>
                <a:gd name="T60" fmla="*/ 0 w 1134"/>
                <a:gd name="T61" fmla="*/ 0 h 262"/>
                <a:gd name="T62" fmla="*/ 0 w 1134"/>
                <a:gd name="T63" fmla="*/ 0 h 262"/>
                <a:gd name="T64" fmla="*/ 0 w 1134"/>
                <a:gd name="T65" fmla="*/ 0 h 262"/>
                <a:gd name="T66" fmla="*/ 0 w 1134"/>
                <a:gd name="T67" fmla="*/ 0 h 262"/>
                <a:gd name="T68" fmla="*/ 0 w 1134"/>
                <a:gd name="T69" fmla="*/ 0 h 262"/>
                <a:gd name="T70" fmla="*/ 0 w 1134"/>
                <a:gd name="T71" fmla="*/ 0 h 262"/>
                <a:gd name="T72" fmla="*/ 0 w 1134"/>
                <a:gd name="T73" fmla="*/ 0 h 262"/>
                <a:gd name="T74" fmla="*/ 0 w 1134"/>
                <a:gd name="T75" fmla="*/ 0 h 262"/>
                <a:gd name="T76" fmla="*/ 0 w 1134"/>
                <a:gd name="T77" fmla="*/ 0 h 262"/>
                <a:gd name="T78" fmla="*/ 0 w 1134"/>
                <a:gd name="T79" fmla="*/ 0 h 262"/>
                <a:gd name="T80" fmla="*/ 0 w 1134"/>
                <a:gd name="T81" fmla="*/ 0 h 262"/>
                <a:gd name="T82" fmla="*/ 0 w 1134"/>
                <a:gd name="T83" fmla="*/ 0 h 262"/>
                <a:gd name="T84" fmla="*/ 0 w 1134"/>
                <a:gd name="T85" fmla="*/ 0 h 262"/>
                <a:gd name="T86" fmla="*/ 0 w 1134"/>
                <a:gd name="T87" fmla="*/ 0 h 262"/>
                <a:gd name="T88" fmla="*/ 0 w 1134"/>
                <a:gd name="T89" fmla="*/ 0 h 262"/>
                <a:gd name="T90" fmla="*/ 0 w 1134"/>
                <a:gd name="T91" fmla="*/ 0 h 262"/>
                <a:gd name="T92" fmla="*/ 0 w 1134"/>
                <a:gd name="T93" fmla="*/ 0 h 262"/>
                <a:gd name="T94" fmla="*/ 0 w 1134"/>
                <a:gd name="T95" fmla="*/ 0 h 2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62"/>
                <a:gd name="T146" fmla="*/ 1134 w 1134"/>
                <a:gd name="T147" fmla="*/ 262 h 2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62">
                  <a:moveTo>
                    <a:pt x="115" y="0"/>
                  </a:moveTo>
                  <a:lnTo>
                    <a:pt x="132" y="4"/>
                  </a:lnTo>
                  <a:lnTo>
                    <a:pt x="151" y="8"/>
                  </a:lnTo>
                  <a:lnTo>
                    <a:pt x="169" y="11"/>
                  </a:lnTo>
                  <a:lnTo>
                    <a:pt x="189" y="15"/>
                  </a:lnTo>
                  <a:lnTo>
                    <a:pt x="210" y="18"/>
                  </a:lnTo>
                  <a:lnTo>
                    <a:pt x="230" y="23"/>
                  </a:lnTo>
                  <a:lnTo>
                    <a:pt x="252" y="26"/>
                  </a:lnTo>
                  <a:lnTo>
                    <a:pt x="275" y="29"/>
                  </a:lnTo>
                  <a:lnTo>
                    <a:pt x="297" y="31"/>
                  </a:lnTo>
                  <a:lnTo>
                    <a:pt x="321" y="34"/>
                  </a:lnTo>
                  <a:lnTo>
                    <a:pt x="346" y="36"/>
                  </a:lnTo>
                  <a:lnTo>
                    <a:pt x="370" y="39"/>
                  </a:lnTo>
                  <a:lnTo>
                    <a:pt x="397" y="41"/>
                  </a:lnTo>
                  <a:lnTo>
                    <a:pt x="423" y="42"/>
                  </a:lnTo>
                  <a:lnTo>
                    <a:pt x="451" y="44"/>
                  </a:lnTo>
                  <a:lnTo>
                    <a:pt x="478" y="46"/>
                  </a:lnTo>
                  <a:lnTo>
                    <a:pt x="507" y="47"/>
                  </a:lnTo>
                  <a:lnTo>
                    <a:pt x="536" y="49"/>
                  </a:lnTo>
                  <a:lnTo>
                    <a:pt x="566" y="50"/>
                  </a:lnTo>
                  <a:lnTo>
                    <a:pt x="597" y="51"/>
                  </a:lnTo>
                  <a:lnTo>
                    <a:pt x="628" y="52"/>
                  </a:lnTo>
                  <a:lnTo>
                    <a:pt x="661" y="52"/>
                  </a:lnTo>
                  <a:lnTo>
                    <a:pt x="693" y="52"/>
                  </a:lnTo>
                  <a:lnTo>
                    <a:pt x="727" y="52"/>
                  </a:lnTo>
                  <a:lnTo>
                    <a:pt x="762" y="52"/>
                  </a:lnTo>
                  <a:lnTo>
                    <a:pt x="795" y="52"/>
                  </a:lnTo>
                  <a:lnTo>
                    <a:pt x="831" y="51"/>
                  </a:lnTo>
                  <a:lnTo>
                    <a:pt x="867" y="50"/>
                  </a:lnTo>
                  <a:lnTo>
                    <a:pt x="905" y="49"/>
                  </a:lnTo>
                  <a:lnTo>
                    <a:pt x="942" y="47"/>
                  </a:lnTo>
                  <a:lnTo>
                    <a:pt x="981" y="46"/>
                  </a:lnTo>
                  <a:lnTo>
                    <a:pt x="1020" y="44"/>
                  </a:lnTo>
                  <a:lnTo>
                    <a:pt x="1043" y="47"/>
                  </a:lnTo>
                  <a:lnTo>
                    <a:pt x="1063" y="54"/>
                  </a:lnTo>
                  <a:lnTo>
                    <a:pt x="1081" y="63"/>
                  </a:lnTo>
                  <a:lnTo>
                    <a:pt x="1096" y="74"/>
                  </a:lnTo>
                  <a:lnTo>
                    <a:pt x="1108" y="88"/>
                  </a:lnTo>
                  <a:lnTo>
                    <a:pt x="1118" y="102"/>
                  </a:lnTo>
                  <a:lnTo>
                    <a:pt x="1126" y="118"/>
                  </a:lnTo>
                  <a:lnTo>
                    <a:pt x="1134" y="133"/>
                  </a:lnTo>
                  <a:lnTo>
                    <a:pt x="1133" y="159"/>
                  </a:lnTo>
                  <a:lnTo>
                    <a:pt x="1126" y="183"/>
                  </a:lnTo>
                  <a:lnTo>
                    <a:pt x="1116" y="206"/>
                  </a:lnTo>
                  <a:lnTo>
                    <a:pt x="1102" y="226"/>
                  </a:lnTo>
                  <a:lnTo>
                    <a:pt x="1084" y="242"/>
                  </a:lnTo>
                  <a:lnTo>
                    <a:pt x="1060" y="253"/>
                  </a:lnTo>
                  <a:lnTo>
                    <a:pt x="1033" y="261"/>
                  </a:lnTo>
                  <a:lnTo>
                    <a:pt x="1000" y="262"/>
                  </a:lnTo>
                  <a:lnTo>
                    <a:pt x="975" y="261"/>
                  </a:lnTo>
                  <a:lnTo>
                    <a:pt x="951" y="260"/>
                  </a:lnTo>
                  <a:lnTo>
                    <a:pt x="929" y="259"/>
                  </a:lnTo>
                  <a:lnTo>
                    <a:pt x="909" y="258"/>
                  </a:lnTo>
                  <a:lnTo>
                    <a:pt x="890" y="257"/>
                  </a:lnTo>
                  <a:lnTo>
                    <a:pt x="872" y="256"/>
                  </a:lnTo>
                  <a:lnTo>
                    <a:pt x="855" y="254"/>
                  </a:lnTo>
                  <a:lnTo>
                    <a:pt x="839" y="253"/>
                  </a:lnTo>
                  <a:lnTo>
                    <a:pt x="824" y="252"/>
                  </a:lnTo>
                  <a:lnTo>
                    <a:pt x="808" y="252"/>
                  </a:lnTo>
                  <a:lnTo>
                    <a:pt x="794" y="251"/>
                  </a:lnTo>
                  <a:lnTo>
                    <a:pt x="779" y="250"/>
                  </a:lnTo>
                  <a:lnTo>
                    <a:pt x="764" y="250"/>
                  </a:lnTo>
                  <a:lnTo>
                    <a:pt x="748" y="249"/>
                  </a:lnTo>
                  <a:lnTo>
                    <a:pt x="732" y="248"/>
                  </a:lnTo>
                  <a:lnTo>
                    <a:pt x="715" y="247"/>
                  </a:lnTo>
                  <a:lnTo>
                    <a:pt x="697" y="247"/>
                  </a:lnTo>
                  <a:lnTo>
                    <a:pt x="676" y="246"/>
                  </a:lnTo>
                  <a:lnTo>
                    <a:pt x="655" y="245"/>
                  </a:lnTo>
                  <a:lnTo>
                    <a:pt x="633" y="244"/>
                  </a:lnTo>
                  <a:lnTo>
                    <a:pt x="607" y="242"/>
                  </a:lnTo>
                  <a:lnTo>
                    <a:pt x="580" y="241"/>
                  </a:lnTo>
                  <a:lnTo>
                    <a:pt x="550" y="240"/>
                  </a:lnTo>
                  <a:lnTo>
                    <a:pt x="519" y="238"/>
                  </a:lnTo>
                  <a:lnTo>
                    <a:pt x="483" y="237"/>
                  </a:lnTo>
                  <a:lnTo>
                    <a:pt x="445" y="235"/>
                  </a:lnTo>
                  <a:lnTo>
                    <a:pt x="405" y="233"/>
                  </a:lnTo>
                  <a:lnTo>
                    <a:pt x="360" y="231"/>
                  </a:lnTo>
                  <a:lnTo>
                    <a:pt x="311" y="229"/>
                  </a:lnTo>
                  <a:lnTo>
                    <a:pt x="260" y="226"/>
                  </a:lnTo>
                  <a:lnTo>
                    <a:pt x="204" y="223"/>
                  </a:lnTo>
                  <a:lnTo>
                    <a:pt x="144" y="220"/>
                  </a:lnTo>
                  <a:lnTo>
                    <a:pt x="111" y="215"/>
                  </a:lnTo>
                  <a:lnTo>
                    <a:pt x="83" y="206"/>
                  </a:lnTo>
                  <a:lnTo>
                    <a:pt x="59" y="191"/>
                  </a:lnTo>
                  <a:lnTo>
                    <a:pt x="39" y="173"/>
                  </a:lnTo>
                  <a:lnTo>
                    <a:pt x="23" y="152"/>
                  </a:lnTo>
                  <a:lnTo>
                    <a:pt x="12" y="129"/>
                  </a:lnTo>
                  <a:lnTo>
                    <a:pt x="3" y="104"/>
                  </a:lnTo>
                  <a:lnTo>
                    <a:pt x="0" y="80"/>
                  </a:lnTo>
                  <a:lnTo>
                    <a:pt x="4" y="63"/>
                  </a:lnTo>
                  <a:lnTo>
                    <a:pt x="12" y="47"/>
                  </a:lnTo>
                  <a:lnTo>
                    <a:pt x="20" y="33"/>
                  </a:lnTo>
                  <a:lnTo>
                    <a:pt x="32" y="21"/>
                  </a:lnTo>
                  <a:lnTo>
                    <a:pt x="46" y="11"/>
                  </a:lnTo>
                  <a:lnTo>
                    <a:pt x="64" y="4"/>
                  </a:lnTo>
                  <a:lnTo>
                    <a:pt x="88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75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96" name="Freeform 690"/>
            <p:cNvSpPr>
              <a:spLocks/>
            </p:cNvSpPr>
            <p:nvPr/>
          </p:nvSpPr>
          <p:spPr bwMode="auto">
            <a:xfrm>
              <a:off x="4119" y="3027"/>
              <a:ext cx="114" cy="21"/>
            </a:xfrm>
            <a:custGeom>
              <a:avLst/>
              <a:gdLst>
                <a:gd name="T0" fmla="*/ 0 w 1134"/>
                <a:gd name="T1" fmla="*/ 0 h 251"/>
                <a:gd name="T2" fmla="*/ 0 w 1134"/>
                <a:gd name="T3" fmla="*/ 0 h 251"/>
                <a:gd name="T4" fmla="*/ 0 w 1134"/>
                <a:gd name="T5" fmla="*/ 0 h 251"/>
                <a:gd name="T6" fmla="*/ 0 w 1134"/>
                <a:gd name="T7" fmla="*/ 0 h 251"/>
                <a:gd name="T8" fmla="*/ 0 w 1134"/>
                <a:gd name="T9" fmla="*/ 0 h 251"/>
                <a:gd name="T10" fmla="*/ 0 w 1134"/>
                <a:gd name="T11" fmla="*/ 0 h 251"/>
                <a:gd name="T12" fmla="*/ 0 w 1134"/>
                <a:gd name="T13" fmla="*/ 0 h 251"/>
                <a:gd name="T14" fmla="*/ 0 w 1134"/>
                <a:gd name="T15" fmla="*/ 0 h 251"/>
                <a:gd name="T16" fmla="*/ 0 w 1134"/>
                <a:gd name="T17" fmla="*/ 0 h 251"/>
                <a:gd name="T18" fmla="*/ 0 w 1134"/>
                <a:gd name="T19" fmla="*/ 0 h 251"/>
                <a:gd name="T20" fmla="*/ 0 w 1134"/>
                <a:gd name="T21" fmla="*/ 0 h 251"/>
                <a:gd name="T22" fmla="*/ 0 w 1134"/>
                <a:gd name="T23" fmla="*/ 0 h 251"/>
                <a:gd name="T24" fmla="*/ 0 w 1134"/>
                <a:gd name="T25" fmla="*/ 0 h 251"/>
                <a:gd name="T26" fmla="*/ 0 w 1134"/>
                <a:gd name="T27" fmla="*/ 0 h 251"/>
                <a:gd name="T28" fmla="*/ 0 w 1134"/>
                <a:gd name="T29" fmla="*/ 0 h 251"/>
                <a:gd name="T30" fmla="*/ 0 w 1134"/>
                <a:gd name="T31" fmla="*/ 0 h 251"/>
                <a:gd name="T32" fmla="*/ 0 w 1134"/>
                <a:gd name="T33" fmla="*/ 0 h 251"/>
                <a:gd name="T34" fmla="*/ 0 w 1134"/>
                <a:gd name="T35" fmla="*/ 0 h 251"/>
                <a:gd name="T36" fmla="*/ 0 w 1134"/>
                <a:gd name="T37" fmla="*/ 0 h 251"/>
                <a:gd name="T38" fmla="*/ 0 w 1134"/>
                <a:gd name="T39" fmla="*/ 0 h 251"/>
                <a:gd name="T40" fmla="*/ 0 w 1134"/>
                <a:gd name="T41" fmla="*/ 0 h 251"/>
                <a:gd name="T42" fmla="*/ 0 w 1134"/>
                <a:gd name="T43" fmla="*/ 0 h 251"/>
                <a:gd name="T44" fmla="*/ 0 w 1134"/>
                <a:gd name="T45" fmla="*/ 0 h 251"/>
                <a:gd name="T46" fmla="*/ 0 w 1134"/>
                <a:gd name="T47" fmla="*/ 0 h 251"/>
                <a:gd name="T48" fmla="*/ 0 w 1134"/>
                <a:gd name="T49" fmla="*/ 0 h 251"/>
                <a:gd name="T50" fmla="*/ 0 w 1134"/>
                <a:gd name="T51" fmla="*/ 0 h 251"/>
                <a:gd name="T52" fmla="*/ 0 w 1134"/>
                <a:gd name="T53" fmla="*/ 0 h 251"/>
                <a:gd name="T54" fmla="*/ 0 w 1134"/>
                <a:gd name="T55" fmla="*/ 0 h 251"/>
                <a:gd name="T56" fmla="*/ 0 w 1134"/>
                <a:gd name="T57" fmla="*/ 0 h 251"/>
                <a:gd name="T58" fmla="*/ 0 w 1134"/>
                <a:gd name="T59" fmla="*/ 0 h 251"/>
                <a:gd name="T60" fmla="*/ 0 w 1134"/>
                <a:gd name="T61" fmla="*/ 0 h 251"/>
                <a:gd name="T62" fmla="*/ 0 w 1134"/>
                <a:gd name="T63" fmla="*/ 0 h 251"/>
                <a:gd name="T64" fmla="*/ 0 w 1134"/>
                <a:gd name="T65" fmla="*/ 0 h 251"/>
                <a:gd name="T66" fmla="*/ 0 w 1134"/>
                <a:gd name="T67" fmla="*/ 0 h 251"/>
                <a:gd name="T68" fmla="*/ 0 w 1134"/>
                <a:gd name="T69" fmla="*/ 0 h 251"/>
                <a:gd name="T70" fmla="*/ 0 w 1134"/>
                <a:gd name="T71" fmla="*/ 0 h 251"/>
                <a:gd name="T72" fmla="*/ 0 w 1134"/>
                <a:gd name="T73" fmla="*/ 0 h 251"/>
                <a:gd name="T74" fmla="*/ 0 w 1134"/>
                <a:gd name="T75" fmla="*/ 0 h 251"/>
                <a:gd name="T76" fmla="*/ 0 w 1134"/>
                <a:gd name="T77" fmla="*/ 0 h 251"/>
                <a:gd name="T78" fmla="*/ 0 w 1134"/>
                <a:gd name="T79" fmla="*/ 0 h 251"/>
                <a:gd name="T80" fmla="*/ 0 w 1134"/>
                <a:gd name="T81" fmla="*/ 0 h 251"/>
                <a:gd name="T82" fmla="*/ 0 w 1134"/>
                <a:gd name="T83" fmla="*/ 0 h 251"/>
                <a:gd name="T84" fmla="*/ 0 w 1134"/>
                <a:gd name="T85" fmla="*/ 0 h 251"/>
                <a:gd name="T86" fmla="*/ 0 w 1134"/>
                <a:gd name="T87" fmla="*/ 0 h 251"/>
                <a:gd name="T88" fmla="*/ 0 w 1134"/>
                <a:gd name="T89" fmla="*/ 0 h 251"/>
                <a:gd name="T90" fmla="*/ 0 w 1134"/>
                <a:gd name="T91" fmla="*/ 0 h 251"/>
                <a:gd name="T92" fmla="*/ 0 w 1134"/>
                <a:gd name="T93" fmla="*/ 0 h 251"/>
                <a:gd name="T94" fmla="*/ 0 w 1134"/>
                <a:gd name="T95" fmla="*/ 0 h 2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51"/>
                <a:gd name="T146" fmla="*/ 1134 w 1134"/>
                <a:gd name="T147" fmla="*/ 251 h 2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51">
                  <a:moveTo>
                    <a:pt x="110" y="1"/>
                  </a:moveTo>
                  <a:lnTo>
                    <a:pt x="125" y="6"/>
                  </a:lnTo>
                  <a:lnTo>
                    <a:pt x="142" y="11"/>
                  </a:lnTo>
                  <a:lnTo>
                    <a:pt x="160" y="15"/>
                  </a:lnTo>
                  <a:lnTo>
                    <a:pt x="179" y="20"/>
                  </a:lnTo>
                  <a:lnTo>
                    <a:pt x="200" y="24"/>
                  </a:lnTo>
                  <a:lnTo>
                    <a:pt x="222" y="27"/>
                  </a:lnTo>
                  <a:lnTo>
                    <a:pt x="244" y="31"/>
                  </a:lnTo>
                  <a:lnTo>
                    <a:pt x="269" y="35"/>
                  </a:lnTo>
                  <a:lnTo>
                    <a:pt x="293" y="39"/>
                  </a:lnTo>
                  <a:lnTo>
                    <a:pt x="319" y="42"/>
                  </a:lnTo>
                  <a:lnTo>
                    <a:pt x="346" y="45"/>
                  </a:lnTo>
                  <a:lnTo>
                    <a:pt x="374" y="48"/>
                  </a:lnTo>
                  <a:lnTo>
                    <a:pt x="403" y="50"/>
                  </a:lnTo>
                  <a:lnTo>
                    <a:pt x="431" y="52"/>
                  </a:lnTo>
                  <a:lnTo>
                    <a:pt x="462" y="55"/>
                  </a:lnTo>
                  <a:lnTo>
                    <a:pt x="492" y="56"/>
                  </a:lnTo>
                  <a:lnTo>
                    <a:pt x="524" y="58"/>
                  </a:lnTo>
                  <a:lnTo>
                    <a:pt x="555" y="59"/>
                  </a:lnTo>
                  <a:lnTo>
                    <a:pt x="588" y="60"/>
                  </a:lnTo>
                  <a:lnTo>
                    <a:pt x="620" y="61"/>
                  </a:lnTo>
                  <a:lnTo>
                    <a:pt x="654" y="62"/>
                  </a:lnTo>
                  <a:lnTo>
                    <a:pt x="687" y="62"/>
                  </a:lnTo>
                  <a:lnTo>
                    <a:pt x="721" y="62"/>
                  </a:lnTo>
                  <a:lnTo>
                    <a:pt x="754" y="62"/>
                  </a:lnTo>
                  <a:lnTo>
                    <a:pt x="788" y="61"/>
                  </a:lnTo>
                  <a:lnTo>
                    <a:pt x="822" y="61"/>
                  </a:lnTo>
                  <a:lnTo>
                    <a:pt x="856" y="59"/>
                  </a:lnTo>
                  <a:lnTo>
                    <a:pt x="891" y="58"/>
                  </a:lnTo>
                  <a:lnTo>
                    <a:pt x="925" y="56"/>
                  </a:lnTo>
                  <a:lnTo>
                    <a:pt x="959" y="54"/>
                  </a:lnTo>
                  <a:lnTo>
                    <a:pt x="993" y="52"/>
                  </a:lnTo>
                  <a:lnTo>
                    <a:pt x="1027" y="49"/>
                  </a:lnTo>
                  <a:lnTo>
                    <a:pt x="1048" y="51"/>
                  </a:lnTo>
                  <a:lnTo>
                    <a:pt x="1066" y="55"/>
                  </a:lnTo>
                  <a:lnTo>
                    <a:pt x="1082" y="63"/>
                  </a:lnTo>
                  <a:lnTo>
                    <a:pt x="1095" y="73"/>
                  </a:lnTo>
                  <a:lnTo>
                    <a:pt x="1106" y="84"/>
                  </a:lnTo>
                  <a:lnTo>
                    <a:pt x="1116" y="97"/>
                  </a:lnTo>
                  <a:lnTo>
                    <a:pt x="1125" y="109"/>
                  </a:lnTo>
                  <a:lnTo>
                    <a:pt x="1134" y="122"/>
                  </a:lnTo>
                  <a:lnTo>
                    <a:pt x="1133" y="148"/>
                  </a:lnTo>
                  <a:lnTo>
                    <a:pt x="1126" y="172"/>
                  </a:lnTo>
                  <a:lnTo>
                    <a:pt x="1116" y="195"/>
                  </a:lnTo>
                  <a:lnTo>
                    <a:pt x="1102" y="215"/>
                  </a:lnTo>
                  <a:lnTo>
                    <a:pt x="1084" y="231"/>
                  </a:lnTo>
                  <a:lnTo>
                    <a:pt x="1060" y="242"/>
                  </a:lnTo>
                  <a:lnTo>
                    <a:pt x="1033" y="250"/>
                  </a:lnTo>
                  <a:lnTo>
                    <a:pt x="1000" y="251"/>
                  </a:lnTo>
                  <a:lnTo>
                    <a:pt x="975" y="250"/>
                  </a:lnTo>
                  <a:lnTo>
                    <a:pt x="951" y="249"/>
                  </a:lnTo>
                  <a:lnTo>
                    <a:pt x="929" y="248"/>
                  </a:lnTo>
                  <a:lnTo>
                    <a:pt x="909" y="247"/>
                  </a:lnTo>
                  <a:lnTo>
                    <a:pt x="890" y="246"/>
                  </a:lnTo>
                  <a:lnTo>
                    <a:pt x="872" y="245"/>
                  </a:lnTo>
                  <a:lnTo>
                    <a:pt x="855" y="243"/>
                  </a:lnTo>
                  <a:lnTo>
                    <a:pt x="839" y="242"/>
                  </a:lnTo>
                  <a:lnTo>
                    <a:pt x="824" y="241"/>
                  </a:lnTo>
                  <a:lnTo>
                    <a:pt x="808" y="241"/>
                  </a:lnTo>
                  <a:lnTo>
                    <a:pt x="794" y="240"/>
                  </a:lnTo>
                  <a:lnTo>
                    <a:pt x="779" y="239"/>
                  </a:lnTo>
                  <a:lnTo>
                    <a:pt x="764" y="239"/>
                  </a:lnTo>
                  <a:lnTo>
                    <a:pt x="748" y="238"/>
                  </a:lnTo>
                  <a:lnTo>
                    <a:pt x="732" y="237"/>
                  </a:lnTo>
                  <a:lnTo>
                    <a:pt x="715" y="236"/>
                  </a:lnTo>
                  <a:lnTo>
                    <a:pt x="697" y="236"/>
                  </a:lnTo>
                  <a:lnTo>
                    <a:pt x="676" y="235"/>
                  </a:lnTo>
                  <a:lnTo>
                    <a:pt x="655" y="234"/>
                  </a:lnTo>
                  <a:lnTo>
                    <a:pt x="633" y="233"/>
                  </a:lnTo>
                  <a:lnTo>
                    <a:pt x="607" y="231"/>
                  </a:lnTo>
                  <a:lnTo>
                    <a:pt x="580" y="230"/>
                  </a:lnTo>
                  <a:lnTo>
                    <a:pt x="550" y="229"/>
                  </a:lnTo>
                  <a:lnTo>
                    <a:pt x="519" y="227"/>
                  </a:lnTo>
                  <a:lnTo>
                    <a:pt x="483" y="226"/>
                  </a:lnTo>
                  <a:lnTo>
                    <a:pt x="445" y="224"/>
                  </a:lnTo>
                  <a:lnTo>
                    <a:pt x="405" y="222"/>
                  </a:lnTo>
                  <a:lnTo>
                    <a:pt x="360" y="220"/>
                  </a:lnTo>
                  <a:lnTo>
                    <a:pt x="311" y="218"/>
                  </a:lnTo>
                  <a:lnTo>
                    <a:pt x="260" y="215"/>
                  </a:lnTo>
                  <a:lnTo>
                    <a:pt x="204" y="212"/>
                  </a:lnTo>
                  <a:lnTo>
                    <a:pt x="144" y="209"/>
                  </a:lnTo>
                  <a:lnTo>
                    <a:pt x="111" y="204"/>
                  </a:lnTo>
                  <a:lnTo>
                    <a:pt x="83" y="195"/>
                  </a:lnTo>
                  <a:lnTo>
                    <a:pt x="59" y="180"/>
                  </a:lnTo>
                  <a:lnTo>
                    <a:pt x="39" y="162"/>
                  </a:lnTo>
                  <a:lnTo>
                    <a:pt x="23" y="141"/>
                  </a:lnTo>
                  <a:lnTo>
                    <a:pt x="12" y="118"/>
                  </a:lnTo>
                  <a:lnTo>
                    <a:pt x="3" y="93"/>
                  </a:lnTo>
                  <a:lnTo>
                    <a:pt x="0" y="69"/>
                  </a:lnTo>
                  <a:lnTo>
                    <a:pt x="5" y="55"/>
                  </a:lnTo>
                  <a:lnTo>
                    <a:pt x="13" y="42"/>
                  </a:lnTo>
                  <a:lnTo>
                    <a:pt x="21" y="29"/>
                  </a:lnTo>
                  <a:lnTo>
                    <a:pt x="32" y="18"/>
                  </a:lnTo>
                  <a:lnTo>
                    <a:pt x="45" y="10"/>
                  </a:lnTo>
                  <a:lnTo>
                    <a:pt x="63" y="3"/>
                  </a:lnTo>
                  <a:lnTo>
                    <a:pt x="85" y="0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82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97" name="Freeform 691"/>
            <p:cNvSpPr>
              <a:spLocks/>
            </p:cNvSpPr>
            <p:nvPr/>
          </p:nvSpPr>
          <p:spPr bwMode="auto">
            <a:xfrm>
              <a:off x="4119" y="3029"/>
              <a:ext cx="114" cy="19"/>
            </a:xfrm>
            <a:custGeom>
              <a:avLst/>
              <a:gdLst>
                <a:gd name="T0" fmla="*/ 0 w 1134"/>
                <a:gd name="T1" fmla="*/ 0 h 237"/>
                <a:gd name="T2" fmla="*/ 0 w 1134"/>
                <a:gd name="T3" fmla="*/ 0 h 237"/>
                <a:gd name="T4" fmla="*/ 0 w 1134"/>
                <a:gd name="T5" fmla="*/ 0 h 237"/>
                <a:gd name="T6" fmla="*/ 0 w 1134"/>
                <a:gd name="T7" fmla="*/ 0 h 237"/>
                <a:gd name="T8" fmla="*/ 0 w 1134"/>
                <a:gd name="T9" fmla="*/ 0 h 237"/>
                <a:gd name="T10" fmla="*/ 0 w 1134"/>
                <a:gd name="T11" fmla="*/ 0 h 237"/>
                <a:gd name="T12" fmla="*/ 0 w 1134"/>
                <a:gd name="T13" fmla="*/ 0 h 237"/>
                <a:gd name="T14" fmla="*/ 0 w 1134"/>
                <a:gd name="T15" fmla="*/ 0 h 237"/>
                <a:gd name="T16" fmla="*/ 0 w 1134"/>
                <a:gd name="T17" fmla="*/ 0 h 237"/>
                <a:gd name="T18" fmla="*/ 0 w 1134"/>
                <a:gd name="T19" fmla="*/ 0 h 237"/>
                <a:gd name="T20" fmla="*/ 0 w 1134"/>
                <a:gd name="T21" fmla="*/ 0 h 237"/>
                <a:gd name="T22" fmla="*/ 0 w 1134"/>
                <a:gd name="T23" fmla="*/ 0 h 237"/>
                <a:gd name="T24" fmla="*/ 0 w 1134"/>
                <a:gd name="T25" fmla="*/ 0 h 237"/>
                <a:gd name="T26" fmla="*/ 0 w 1134"/>
                <a:gd name="T27" fmla="*/ 0 h 237"/>
                <a:gd name="T28" fmla="*/ 0 w 1134"/>
                <a:gd name="T29" fmla="*/ 0 h 237"/>
                <a:gd name="T30" fmla="*/ 0 w 1134"/>
                <a:gd name="T31" fmla="*/ 0 h 237"/>
                <a:gd name="T32" fmla="*/ 0 w 1134"/>
                <a:gd name="T33" fmla="*/ 0 h 237"/>
                <a:gd name="T34" fmla="*/ 0 w 1134"/>
                <a:gd name="T35" fmla="*/ 0 h 237"/>
                <a:gd name="T36" fmla="*/ 0 w 1134"/>
                <a:gd name="T37" fmla="*/ 0 h 237"/>
                <a:gd name="T38" fmla="*/ 0 w 1134"/>
                <a:gd name="T39" fmla="*/ 0 h 237"/>
                <a:gd name="T40" fmla="*/ 0 w 1134"/>
                <a:gd name="T41" fmla="*/ 0 h 237"/>
                <a:gd name="T42" fmla="*/ 0 w 1134"/>
                <a:gd name="T43" fmla="*/ 0 h 237"/>
                <a:gd name="T44" fmla="*/ 0 w 1134"/>
                <a:gd name="T45" fmla="*/ 0 h 237"/>
                <a:gd name="T46" fmla="*/ 0 w 1134"/>
                <a:gd name="T47" fmla="*/ 0 h 237"/>
                <a:gd name="T48" fmla="*/ 0 w 1134"/>
                <a:gd name="T49" fmla="*/ 0 h 237"/>
                <a:gd name="T50" fmla="*/ 0 w 1134"/>
                <a:gd name="T51" fmla="*/ 0 h 237"/>
                <a:gd name="T52" fmla="*/ 0 w 1134"/>
                <a:gd name="T53" fmla="*/ 0 h 237"/>
                <a:gd name="T54" fmla="*/ 0 w 1134"/>
                <a:gd name="T55" fmla="*/ 0 h 237"/>
                <a:gd name="T56" fmla="*/ 0 w 1134"/>
                <a:gd name="T57" fmla="*/ 0 h 237"/>
                <a:gd name="T58" fmla="*/ 0 w 1134"/>
                <a:gd name="T59" fmla="*/ 0 h 237"/>
                <a:gd name="T60" fmla="*/ 0 w 1134"/>
                <a:gd name="T61" fmla="*/ 0 h 237"/>
                <a:gd name="T62" fmla="*/ 0 w 1134"/>
                <a:gd name="T63" fmla="*/ 0 h 237"/>
                <a:gd name="T64" fmla="*/ 0 w 1134"/>
                <a:gd name="T65" fmla="*/ 0 h 237"/>
                <a:gd name="T66" fmla="*/ 0 w 1134"/>
                <a:gd name="T67" fmla="*/ 0 h 237"/>
                <a:gd name="T68" fmla="*/ 0 w 1134"/>
                <a:gd name="T69" fmla="*/ 0 h 237"/>
                <a:gd name="T70" fmla="*/ 0 w 1134"/>
                <a:gd name="T71" fmla="*/ 0 h 237"/>
                <a:gd name="T72" fmla="*/ 0 w 1134"/>
                <a:gd name="T73" fmla="*/ 0 h 237"/>
                <a:gd name="T74" fmla="*/ 0 w 1134"/>
                <a:gd name="T75" fmla="*/ 0 h 237"/>
                <a:gd name="T76" fmla="*/ 0 w 1134"/>
                <a:gd name="T77" fmla="*/ 0 h 237"/>
                <a:gd name="T78" fmla="*/ 0 w 1134"/>
                <a:gd name="T79" fmla="*/ 0 h 237"/>
                <a:gd name="T80" fmla="*/ 0 w 1134"/>
                <a:gd name="T81" fmla="*/ 0 h 237"/>
                <a:gd name="T82" fmla="*/ 0 w 1134"/>
                <a:gd name="T83" fmla="*/ 0 h 237"/>
                <a:gd name="T84" fmla="*/ 0 w 1134"/>
                <a:gd name="T85" fmla="*/ 0 h 237"/>
                <a:gd name="T86" fmla="*/ 0 w 1134"/>
                <a:gd name="T87" fmla="*/ 0 h 237"/>
                <a:gd name="T88" fmla="*/ 0 w 1134"/>
                <a:gd name="T89" fmla="*/ 0 h 237"/>
                <a:gd name="T90" fmla="*/ 0 w 1134"/>
                <a:gd name="T91" fmla="*/ 0 h 237"/>
                <a:gd name="T92" fmla="*/ 0 w 1134"/>
                <a:gd name="T93" fmla="*/ 0 h 237"/>
                <a:gd name="T94" fmla="*/ 0 w 1134"/>
                <a:gd name="T95" fmla="*/ 0 h 2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37"/>
                <a:gd name="T146" fmla="*/ 1134 w 1134"/>
                <a:gd name="T147" fmla="*/ 237 h 2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37">
                  <a:moveTo>
                    <a:pt x="103" y="0"/>
                  </a:moveTo>
                  <a:lnTo>
                    <a:pt x="116" y="6"/>
                  </a:lnTo>
                  <a:lnTo>
                    <a:pt x="131" y="11"/>
                  </a:lnTo>
                  <a:lnTo>
                    <a:pt x="149" y="16"/>
                  </a:lnTo>
                  <a:lnTo>
                    <a:pt x="168" y="21"/>
                  </a:lnTo>
                  <a:lnTo>
                    <a:pt x="189" y="27"/>
                  </a:lnTo>
                  <a:lnTo>
                    <a:pt x="212" y="31"/>
                  </a:lnTo>
                  <a:lnTo>
                    <a:pt x="236" y="36"/>
                  </a:lnTo>
                  <a:lnTo>
                    <a:pt x="262" y="40"/>
                  </a:lnTo>
                  <a:lnTo>
                    <a:pt x="289" y="44"/>
                  </a:lnTo>
                  <a:lnTo>
                    <a:pt x="316" y="47"/>
                  </a:lnTo>
                  <a:lnTo>
                    <a:pt x="346" y="51"/>
                  </a:lnTo>
                  <a:lnTo>
                    <a:pt x="376" y="55"/>
                  </a:lnTo>
                  <a:lnTo>
                    <a:pt x="407" y="58"/>
                  </a:lnTo>
                  <a:lnTo>
                    <a:pt x="439" y="60"/>
                  </a:lnTo>
                  <a:lnTo>
                    <a:pt x="472" y="62"/>
                  </a:lnTo>
                  <a:lnTo>
                    <a:pt x="505" y="64"/>
                  </a:lnTo>
                  <a:lnTo>
                    <a:pt x="539" y="66"/>
                  </a:lnTo>
                  <a:lnTo>
                    <a:pt x="574" y="67"/>
                  </a:lnTo>
                  <a:lnTo>
                    <a:pt x="608" y="68"/>
                  </a:lnTo>
                  <a:lnTo>
                    <a:pt x="643" y="69"/>
                  </a:lnTo>
                  <a:lnTo>
                    <a:pt x="677" y="69"/>
                  </a:lnTo>
                  <a:lnTo>
                    <a:pt x="712" y="69"/>
                  </a:lnTo>
                  <a:lnTo>
                    <a:pt x="746" y="69"/>
                  </a:lnTo>
                  <a:lnTo>
                    <a:pt x="780" y="68"/>
                  </a:lnTo>
                  <a:lnTo>
                    <a:pt x="813" y="67"/>
                  </a:lnTo>
                  <a:lnTo>
                    <a:pt x="848" y="66"/>
                  </a:lnTo>
                  <a:lnTo>
                    <a:pt x="880" y="64"/>
                  </a:lnTo>
                  <a:lnTo>
                    <a:pt x="913" y="61"/>
                  </a:lnTo>
                  <a:lnTo>
                    <a:pt x="945" y="59"/>
                  </a:lnTo>
                  <a:lnTo>
                    <a:pt x="975" y="56"/>
                  </a:lnTo>
                  <a:lnTo>
                    <a:pt x="1006" y="51"/>
                  </a:lnTo>
                  <a:lnTo>
                    <a:pt x="1034" y="47"/>
                  </a:lnTo>
                  <a:lnTo>
                    <a:pt x="1053" y="48"/>
                  </a:lnTo>
                  <a:lnTo>
                    <a:pt x="1070" y="52"/>
                  </a:lnTo>
                  <a:lnTo>
                    <a:pt x="1083" y="59"/>
                  </a:lnTo>
                  <a:lnTo>
                    <a:pt x="1095" y="67"/>
                  </a:lnTo>
                  <a:lnTo>
                    <a:pt x="1105" y="76"/>
                  </a:lnTo>
                  <a:lnTo>
                    <a:pt x="1114" y="87"/>
                  </a:lnTo>
                  <a:lnTo>
                    <a:pt x="1124" y="97"/>
                  </a:lnTo>
                  <a:lnTo>
                    <a:pt x="1134" y="108"/>
                  </a:lnTo>
                  <a:lnTo>
                    <a:pt x="1133" y="134"/>
                  </a:lnTo>
                  <a:lnTo>
                    <a:pt x="1126" y="158"/>
                  </a:lnTo>
                  <a:lnTo>
                    <a:pt x="1116" y="181"/>
                  </a:lnTo>
                  <a:lnTo>
                    <a:pt x="1102" y="201"/>
                  </a:lnTo>
                  <a:lnTo>
                    <a:pt x="1084" y="217"/>
                  </a:lnTo>
                  <a:lnTo>
                    <a:pt x="1060" y="228"/>
                  </a:lnTo>
                  <a:lnTo>
                    <a:pt x="1033" y="236"/>
                  </a:lnTo>
                  <a:lnTo>
                    <a:pt x="1000" y="237"/>
                  </a:lnTo>
                  <a:lnTo>
                    <a:pt x="975" y="236"/>
                  </a:lnTo>
                  <a:lnTo>
                    <a:pt x="951" y="235"/>
                  </a:lnTo>
                  <a:lnTo>
                    <a:pt x="929" y="234"/>
                  </a:lnTo>
                  <a:lnTo>
                    <a:pt x="909" y="233"/>
                  </a:lnTo>
                  <a:lnTo>
                    <a:pt x="890" y="232"/>
                  </a:lnTo>
                  <a:lnTo>
                    <a:pt x="872" y="231"/>
                  </a:lnTo>
                  <a:lnTo>
                    <a:pt x="855" y="229"/>
                  </a:lnTo>
                  <a:lnTo>
                    <a:pt x="839" y="228"/>
                  </a:lnTo>
                  <a:lnTo>
                    <a:pt x="824" y="227"/>
                  </a:lnTo>
                  <a:lnTo>
                    <a:pt x="808" y="227"/>
                  </a:lnTo>
                  <a:lnTo>
                    <a:pt x="794" y="226"/>
                  </a:lnTo>
                  <a:lnTo>
                    <a:pt x="779" y="225"/>
                  </a:lnTo>
                  <a:lnTo>
                    <a:pt x="764" y="225"/>
                  </a:lnTo>
                  <a:lnTo>
                    <a:pt x="748" y="224"/>
                  </a:lnTo>
                  <a:lnTo>
                    <a:pt x="732" y="223"/>
                  </a:lnTo>
                  <a:lnTo>
                    <a:pt x="715" y="222"/>
                  </a:lnTo>
                  <a:lnTo>
                    <a:pt x="697" y="222"/>
                  </a:lnTo>
                  <a:lnTo>
                    <a:pt x="676" y="221"/>
                  </a:lnTo>
                  <a:lnTo>
                    <a:pt x="655" y="220"/>
                  </a:lnTo>
                  <a:lnTo>
                    <a:pt x="633" y="219"/>
                  </a:lnTo>
                  <a:lnTo>
                    <a:pt x="607" y="217"/>
                  </a:lnTo>
                  <a:lnTo>
                    <a:pt x="580" y="216"/>
                  </a:lnTo>
                  <a:lnTo>
                    <a:pt x="550" y="215"/>
                  </a:lnTo>
                  <a:lnTo>
                    <a:pt x="519" y="213"/>
                  </a:lnTo>
                  <a:lnTo>
                    <a:pt x="483" y="212"/>
                  </a:lnTo>
                  <a:lnTo>
                    <a:pt x="445" y="210"/>
                  </a:lnTo>
                  <a:lnTo>
                    <a:pt x="405" y="208"/>
                  </a:lnTo>
                  <a:lnTo>
                    <a:pt x="360" y="206"/>
                  </a:lnTo>
                  <a:lnTo>
                    <a:pt x="311" y="204"/>
                  </a:lnTo>
                  <a:lnTo>
                    <a:pt x="260" y="201"/>
                  </a:lnTo>
                  <a:lnTo>
                    <a:pt x="204" y="198"/>
                  </a:lnTo>
                  <a:lnTo>
                    <a:pt x="144" y="195"/>
                  </a:lnTo>
                  <a:lnTo>
                    <a:pt x="111" y="190"/>
                  </a:lnTo>
                  <a:lnTo>
                    <a:pt x="83" y="181"/>
                  </a:lnTo>
                  <a:lnTo>
                    <a:pt x="59" y="166"/>
                  </a:lnTo>
                  <a:lnTo>
                    <a:pt x="39" y="148"/>
                  </a:lnTo>
                  <a:lnTo>
                    <a:pt x="23" y="127"/>
                  </a:lnTo>
                  <a:lnTo>
                    <a:pt x="12" y="104"/>
                  </a:lnTo>
                  <a:lnTo>
                    <a:pt x="3" y="79"/>
                  </a:lnTo>
                  <a:lnTo>
                    <a:pt x="0" y="55"/>
                  </a:lnTo>
                  <a:lnTo>
                    <a:pt x="6" y="43"/>
                  </a:lnTo>
                  <a:lnTo>
                    <a:pt x="13" y="33"/>
                  </a:lnTo>
                  <a:lnTo>
                    <a:pt x="21" y="22"/>
                  </a:lnTo>
                  <a:lnTo>
                    <a:pt x="30" y="14"/>
                  </a:lnTo>
                  <a:lnTo>
                    <a:pt x="42" y="7"/>
                  </a:lnTo>
                  <a:lnTo>
                    <a:pt x="58" y="2"/>
                  </a:lnTo>
                  <a:lnTo>
                    <a:pt x="79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C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98" name="Freeform 692"/>
            <p:cNvSpPr>
              <a:spLocks/>
            </p:cNvSpPr>
            <p:nvPr/>
          </p:nvSpPr>
          <p:spPr bwMode="auto">
            <a:xfrm>
              <a:off x="4119" y="3030"/>
              <a:ext cx="114" cy="18"/>
            </a:xfrm>
            <a:custGeom>
              <a:avLst/>
              <a:gdLst>
                <a:gd name="T0" fmla="*/ 0 w 1134"/>
                <a:gd name="T1" fmla="*/ 0 h 226"/>
                <a:gd name="T2" fmla="*/ 0 w 1134"/>
                <a:gd name="T3" fmla="*/ 0 h 226"/>
                <a:gd name="T4" fmla="*/ 0 w 1134"/>
                <a:gd name="T5" fmla="*/ 0 h 226"/>
                <a:gd name="T6" fmla="*/ 0 w 1134"/>
                <a:gd name="T7" fmla="*/ 0 h 226"/>
                <a:gd name="T8" fmla="*/ 0 w 1134"/>
                <a:gd name="T9" fmla="*/ 0 h 226"/>
                <a:gd name="T10" fmla="*/ 0 w 1134"/>
                <a:gd name="T11" fmla="*/ 0 h 226"/>
                <a:gd name="T12" fmla="*/ 0 w 1134"/>
                <a:gd name="T13" fmla="*/ 0 h 226"/>
                <a:gd name="T14" fmla="*/ 0 w 1134"/>
                <a:gd name="T15" fmla="*/ 0 h 226"/>
                <a:gd name="T16" fmla="*/ 0 w 1134"/>
                <a:gd name="T17" fmla="*/ 0 h 226"/>
                <a:gd name="T18" fmla="*/ 0 w 1134"/>
                <a:gd name="T19" fmla="*/ 0 h 226"/>
                <a:gd name="T20" fmla="*/ 0 w 1134"/>
                <a:gd name="T21" fmla="*/ 0 h 226"/>
                <a:gd name="T22" fmla="*/ 0 w 1134"/>
                <a:gd name="T23" fmla="*/ 0 h 226"/>
                <a:gd name="T24" fmla="*/ 0 w 1134"/>
                <a:gd name="T25" fmla="*/ 0 h 226"/>
                <a:gd name="T26" fmla="*/ 0 w 1134"/>
                <a:gd name="T27" fmla="*/ 0 h 226"/>
                <a:gd name="T28" fmla="*/ 0 w 1134"/>
                <a:gd name="T29" fmla="*/ 0 h 226"/>
                <a:gd name="T30" fmla="*/ 0 w 1134"/>
                <a:gd name="T31" fmla="*/ 0 h 226"/>
                <a:gd name="T32" fmla="*/ 0 w 1134"/>
                <a:gd name="T33" fmla="*/ 0 h 226"/>
                <a:gd name="T34" fmla="*/ 0 w 1134"/>
                <a:gd name="T35" fmla="*/ 0 h 226"/>
                <a:gd name="T36" fmla="*/ 0 w 1134"/>
                <a:gd name="T37" fmla="*/ 0 h 226"/>
                <a:gd name="T38" fmla="*/ 0 w 1134"/>
                <a:gd name="T39" fmla="*/ 0 h 226"/>
                <a:gd name="T40" fmla="*/ 0 w 1134"/>
                <a:gd name="T41" fmla="*/ 0 h 226"/>
                <a:gd name="T42" fmla="*/ 0 w 1134"/>
                <a:gd name="T43" fmla="*/ 0 h 226"/>
                <a:gd name="T44" fmla="*/ 0 w 1134"/>
                <a:gd name="T45" fmla="*/ 0 h 226"/>
                <a:gd name="T46" fmla="*/ 0 w 1134"/>
                <a:gd name="T47" fmla="*/ 0 h 226"/>
                <a:gd name="T48" fmla="*/ 0 w 1134"/>
                <a:gd name="T49" fmla="*/ 0 h 226"/>
                <a:gd name="T50" fmla="*/ 0 w 1134"/>
                <a:gd name="T51" fmla="*/ 0 h 226"/>
                <a:gd name="T52" fmla="*/ 0 w 1134"/>
                <a:gd name="T53" fmla="*/ 0 h 226"/>
                <a:gd name="T54" fmla="*/ 0 w 1134"/>
                <a:gd name="T55" fmla="*/ 0 h 226"/>
                <a:gd name="T56" fmla="*/ 0 w 1134"/>
                <a:gd name="T57" fmla="*/ 0 h 226"/>
                <a:gd name="T58" fmla="*/ 0 w 1134"/>
                <a:gd name="T59" fmla="*/ 0 h 226"/>
                <a:gd name="T60" fmla="*/ 0 w 1134"/>
                <a:gd name="T61" fmla="*/ 0 h 226"/>
                <a:gd name="T62" fmla="*/ 0 w 1134"/>
                <a:gd name="T63" fmla="*/ 0 h 226"/>
                <a:gd name="T64" fmla="*/ 0 w 1134"/>
                <a:gd name="T65" fmla="*/ 0 h 226"/>
                <a:gd name="T66" fmla="*/ 0 w 1134"/>
                <a:gd name="T67" fmla="*/ 0 h 226"/>
                <a:gd name="T68" fmla="*/ 0 w 1134"/>
                <a:gd name="T69" fmla="*/ 0 h 226"/>
                <a:gd name="T70" fmla="*/ 0 w 1134"/>
                <a:gd name="T71" fmla="*/ 0 h 226"/>
                <a:gd name="T72" fmla="*/ 0 w 1134"/>
                <a:gd name="T73" fmla="*/ 0 h 226"/>
                <a:gd name="T74" fmla="*/ 0 w 1134"/>
                <a:gd name="T75" fmla="*/ 0 h 226"/>
                <a:gd name="T76" fmla="*/ 0 w 1134"/>
                <a:gd name="T77" fmla="*/ 0 h 226"/>
                <a:gd name="T78" fmla="*/ 0 w 1134"/>
                <a:gd name="T79" fmla="*/ 0 h 226"/>
                <a:gd name="T80" fmla="*/ 0 w 1134"/>
                <a:gd name="T81" fmla="*/ 0 h 226"/>
                <a:gd name="T82" fmla="*/ 0 w 1134"/>
                <a:gd name="T83" fmla="*/ 0 h 226"/>
                <a:gd name="T84" fmla="*/ 0 w 1134"/>
                <a:gd name="T85" fmla="*/ 0 h 226"/>
                <a:gd name="T86" fmla="*/ 0 w 1134"/>
                <a:gd name="T87" fmla="*/ 0 h 226"/>
                <a:gd name="T88" fmla="*/ 0 w 1134"/>
                <a:gd name="T89" fmla="*/ 0 h 226"/>
                <a:gd name="T90" fmla="*/ 0 w 1134"/>
                <a:gd name="T91" fmla="*/ 0 h 226"/>
                <a:gd name="T92" fmla="*/ 0 w 1134"/>
                <a:gd name="T93" fmla="*/ 0 h 226"/>
                <a:gd name="T94" fmla="*/ 0 w 1134"/>
                <a:gd name="T95" fmla="*/ 0 h 2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26"/>
                <a:gd name="T146" fmla="*/ 1134 w 1134"/>
                <a:gd name="T147" fmla="*/ 226 h 2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26">
                  <a:moveTo>
                    <a:pt x="98" y="1"/>
                  </a:moveTo>
                  <a:lnTo>
                    <a:pt x="109" y="7"/>
                  </a:lnTo>
                  <a:lnTo>
                    <a:pt x="123" y="14"/>
                  </a:lnTo>
                  <a:lnTo>
                    <a:pt x="140" y="20"/>
                  </a:lnTo>
                  <a:lnTo>
                    <a:pt x="159" y="25"/>
                  </a:lnTo>
                  <a:lnTo>
                    <a:pt x="180" y="30"/>
                  </a:lnTo>
                  <a:lnTo>
                    <a:pt x="204" y="35"/>
                  </a:lnTo>
                  <a:lnTo>
                    <a:pt x="229" y="40"/>
                  </a:lnTo>
                  <a:lnTo>
                    <a:pt x="255" y="46"/>
                  </a:lnTo>
                  <a:lnTo>
                    <a:pt x="285" y="50"/>
                  </a:lnTo>
                  <a:lnTo>
                    <a:pt x="315" y="54"/>
                  </a:lnTo>
                  <a:lnTo>
                    <a:pt x="347" y="58"/>
                  </a:lnTo>
                  <a:lnTo>
                    <a:pt x="379" y="62"/>
                  </a:lnTo>
                  <a:lnTo>
                    <a:pt x="413" y="65"/>
                  </a:lnTo>
                  <a:lnTo>
                    <a:pt x="448" y="68"/>
                  </a:lnTo>
                  <a:lnTo>
                    <a:pt x="483" y="70"/>
                  </a:lnTo>
                  <a:lnTo>
                    <a:pt x="520" y="73"/>
                  </a:lnTo>
                  <a:lnTo>
                    <a:pt x="555" y="75"/>
                  </a:lnTo>
                  <a:lnTo>
                    <a:pt x="592" y="77"/>
                  </a:lnTo>
                  <a:lnTo>
                    <a:pt x="628" y="78"/>
                  </a:lnTo>
                  <a:lnTo>
                    <a:pt x="666" y="78"/>
                  </a:lnTo>
                  <a:lnTo>
                    <a:pt x="702" y="78"/>
                  </a:lnTo>
                  <a:lnTo>
                    <a:pt x="738" y="78"/>
                  </a:lnTo>
                  <a:lnTo>
                    <a:pt x="773" y="78"/>
                  </a:lnTo>
                  <a:lnTo>
                    <a:pt x="807" y="76"/>
                  </a:lnTo>
                  <a:lnTo>
                    <a:pt x="841" y="75"/>
                  </a:lnTo>
                  <a:lnTo>
                    <a:pt x="873" y="73"/>
                  </a:lnTo>
                  <a:lnTo>
                    <a:pt x="906" y="69"/>
                  </a:lnTo>
                  <a:lnTo>
                    <a:pt x="936" y="66"/>
                  </a:lnTo>
                  <a:lnTo>
                    <a:pt x="965" y="62"/>
                  </a:lnTo>
                  <a:lnTo>
                    <a:pt x="992" y="58"/>
                  </a:lnTo>
                  <a:lnTo>
                    <a:pt x="1018" y="53"/>
                  </a:lnTo>
                  <a:lnTo>
                    <a:pt x="1041" y="48"/>
                  </a:lnTo>
                  <a:lnTo>
                    <a:pt x="1057" y="49"/>
                  </a:lnTo>
                  <a:lnTo>
                    <a:pt x="1072" y="52"/>
                  </a:lnTo>
                  <a:lnTo>
                    <a:pt x="1084" y="57"/>
                  </a:lnTo>
                  <a:lnTo>
                    <a:pt x="1094" y="63"/>
                  </a:lnTo>
                  <a:lnTo>
                    <a:pt x="1103" y="70"/>
                  </a:lnTo>
                  <a:lnTo>
                    <a:pt x="1112" y="79"/>
                  </a:lnTo>
                  <a:lnTo>
                    <a:pt x="1122" y="88"/>
                  </a:lnTo>
                  <a:lnTo>
                    <a:pt x="1134" y="97"/>
                  </a:lnTo>
                  <a:lnTo>
                    <a:pt x="1133" y="123"/>
                  </a:lnTo>
                  <a:lnTo>
                    <a:pt x="1126" y="147"/>
                  </a:lnTo>
                  <a:lnTo>
                    <a:pt x="1116" y="170"/>
                  </a:lnTo>
                  <a:lnTo>
                    <a:pt x="1102" y="190"/>
                  </a:lnTo>
                  <a:lnTo>
                    <a:pt x="1084" y="206"/>
                  </a:lnTo>
                  <a:lnTo>
                    <a:pt x="1060" y="217"/>
                  </a:lnTo>
                  <a:lnTo>
                    <a:pt x="1033" y="225"/>
                  </a:lnTo>
                  <a:lnTo>
                    <a:pt x="1000" y="226"/>
                  </a:lnTo>
                  <a:lnTo>
                    <a:pt x="975" y="225"/>
                  </a:lnTo>
                  <a:lnTo>
                    <a:pt x="951" y="224"/>
                  </a:lnTo>
                  <a:lnTo>
                    <a:pt x="929" y="223"/>
                  </a:lnTo>
                  <a:lnTo>
                    <a:pt x="909" y="222"/>
                  </a:lnTo>
                  <a:lnTo>
                    <a:pt x="890" y="221"/>
                  </a:lnTo>
                  <a:lnTo>
                    <a:pt x="872" y="220"/>
                  </a:lnTo>
                  <a:lnTo>
                    <a:pt x="855" y="218"/>
                  </a:lnTo>
                  <a:lnTo>
                    <a:pt x="839" y="217"/>
                  </a:lnTo>
                  <a:lnTo>
                    <a:pt x="824" y="216"/>
                  </a:lnTo>
                  <a:lnTo>
                    <a:pt x="808" y="216"/>
                  </a:lnTo>
                  <a:lnTo>
                    <a:pt x="794" y="215"/>
                  </a:lnTo>
                  <a:lnTo>
                    <a:pt x="779" y="214"/>
                  </a:lnTo>
                  <a:lnTo>
                    <a:pt x="764" y="214"/>
                  </a:lnTo>
                  <a:lnTo>
                    <a:pt x="748" y="213"/>
                  </a:lnTo>
                  <a:lnTo>
                    <a:pt x="732" y="212"/>
                  </a:lnTo>
                  <a:lnTo>
                    <a:pt x="715" y="211"/>
                  </a:lnTo>
                  <a:lnTo>
                    <a:pt x="697" y="211"/>
                  </a:lnTo>
                  <a:lnTo>
                    <a:pt x="676" y="210"/>
                  </a:lnTo>
                  <a:lnTo>
                    <a:pt x="655" y="209"/>
                  </a:lnTo>
                  <a:lnTo>
                    <a:pt x="633" y="208"/>
                  </a:lnTo>
                  <a:lnTo>
                    <a:pt x="607" y="206"/>
                  </a:lnTo>
                  <a:lnTo>
                    <a:pt x="580" y="205"/>
                  </a:lnTo>
                  <a:lnTo>
                    <a:pt x="550" y="204"/>
                  </a:lnTo>
                  <a:lnTo>
                    <a:pt x="519" y="202"/>
                  </a:lnTo>
                  <a:lnTo>
                    <a:pt x="483" y="201"/>
                  </a:lnTo>
                  <a:lnTo>
                    <a:pt x="445" y="199"/>
                  </a:lnTo>
                  <a:lnTo>
                    <a:pt x="405" y="197"/>
                  </a:lnTo>
                  <a:lnTo>
                    <a:pt x="360" y="195"/>
                  </a:lnTo>
                  <a:lnTo>
                    <a:pt x="311" y="193"/>
                  </a:lnTo>
                  <a:lnTo>
                    <a:pt x="260" y="190"/>
                  </a:lnTo>
                  <a:lnTo>
                    <a:pt x="204" y="187"/>
                  </a:lnTo>
                  <a:lnTo>
                    <a:pt x="144" y="184"/>
                  </a:lnTo>
                  <a:lnTo>
                    <a:pt x="111" y="179"/>
                  </a:lnTo>
                  <a:lnTo>
                    <a:pt x="83" y="170"/>
                  </a:lnTo>
                  <a:lnTo>
                    <a:pt x="59" y="155"/>
                  </a:lnTo>
                  <a:lnTo>
                    <a:pt x="39" y="137"/>
                  </a:lnTo>
                  <a:lnTo>
                    <a:pt x="23" y="116"/>
                  </a:lnTo>
                  <a:lnTo>
                    <a:pt x="12" y="93"/>
                  </a:lnTo>
                  <a:lnTo>
                    <a:pt x="3" y="68"/>
                  </a:lnTo>
                  <a:lnTo>
                    <a:pt x="0" y="44"/>
                  </a:lnTo>
                  <a:lnTo>
                    <a:pt x="6" y="34"/>
                  </a:lnTo>
                  <a:lnTo>
                    <a:pt x="14" y="25"/>
                  </a:lnTo>
                  <a:lnTo>
                    <a:pt x="21" y="18"/>
                  </a:lnTo>
                  <a:lnTo>
                    <a:pt x="30" y="10"/>
                  </a:lnTo>
                  <a:lnTo>
                    <a:pt x="42" y="5"/>
                  </a:lnTo>
                  <a:lnTo>
                    <a:pt x="56" y="1"/>
                  </a:lnTo>
                  <a:lnTo>
                    <a:pt x="75" y="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99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599" name="Freeform 693"/>
            <p:cNvSpPr>
              <a:spLocks/>
            </p:cNvSpPr>
            <p:nvPr/>
          </p:nvSpPr>
          <p:spPr bwMode="auto">
            <a:xfrm>
              <a:off x="4119" y="3031"/>
              <a:ext cx="114" cy="17"/>
            </a:xfrm>
            <a:custGeom>
              <a:avLst/>
              <a:gdLst>
                <a:gd name="T0" fmla="*/ 0 w 1134"/>
                <a:gd name="T1" fmla="*/ 0 h 213"/>
                <a:gd name="T2" fmla="*/ 0 w 1134"/>
                <a:gd name="T3" fmla="*/ 0 h 213"/>
                <a:gd name="T4" fmla="*/ 0 w 1134"/>
                <a:gd name="T5" fmla="*/ 0 h 213"/>
                <a:gd name="T6" fmla="*/ 0 w 1134"/>
                <a:gd name="T7" fmla="*/ 0 h 213"/>
                <a:gd name="T8" fmla="*/ 0 w 1134"/>
                <a:gd name="T9" fmla="*/ 0 h 213"/>
                <a:gd name="T10" fmla="*/ 0 w 1134"/>
                <a:gd name="T11" fmla="*/ 0 h 213"/>
                <a:gd name="T12" fmla="*/ 0 w 1134"/>
                <a:gd name="T13" fmla="*/ 0 h 213"/>
                <a:gd name="T14" fmla="*/ 0 w 1134"/>
                <a:gd name="T15" fmla="*/ 0 h 213"/>
                <a:gd name="T16" fmla="*/ 0 w 1134"/>
                <a:gd name="T17" fmla="*/ 0 h 213"/>
                <a:gd name="T18" fmla="*/ 0 w 1134"/>
                <a:gd name="T19" fmla="*/ 0 h 213"/>
                <a:gd name="T20" fmla="*/ 0 w 1134"/>
                <a:gd name="T21" fmla="*/ 0 h 213"/>
                <a:gd name="T22" fmla="*/ 0 w 1134"/>
                <a:gd name="T23" fmla="*/ 0 h 213"/>
                <a:gd name="T24" fmla="*/ 0 w 1134"/>
                <a:gd name="T25" fmla="*/ 0 h 213"/>
                <a:gd name="T26" fmla="*/ 0 w 1134"/>
                <a:gd name="T27" fmla="*/ 0 h 213"/>
                <a:gd name="T28" fmla="*/ 0 w 1134"/>
                <a:gd name="T29" fmla="*/ 0 h 213"/>
                <a:gd name="T30" fmla="*/ 0 w 1134"/>
                <a:gd name="T31" fmla="*/ 0 h 213"/>
                <a:gd name="T32" fmla="*/ 0 w 1134"/>
                <a:gd name="T33" fmla="*/ 0 h 213"/>
                <a:gd name="T34" fmla="*/ 0 w 1134"/>
                <a:gd name="T35" fmla="*/ 0 h 213"/>
                <a:gd name="T36" fmla="*/ 0 w 1134"/>
                <a:gd name="T37" fmla="*/ 0 h 213"/>
                <a:gd name="T38" fmla="*/ 0 w 1134"/>
                <a:gd name="T39" fmla="*/ 0 h 213"/>
                <a:gd name="T40" fmla="*/ 0 w 1134"/>
                <a:gd name="T41" fmla="*/ 0 h 213"/>
                <a:gd name="T42" fmla="*/ 0 w 1134"/>
                <a:gd name="T43" fmla="*/ 0 h 213"/>
                <a:gd name="T44" fmla="*/ 0 w 1134"/>
                <a:gd name="T45" fmla="*/ 0 h 213"/>
                <a:gd name="T46" fmla="*/ 0 w 1134"/>
                <a:gd name="T47" fmla="*/ 0 h 213"/>
                <a:gd name="T48" fmla="*/ 0 w 1134"/>
                <a:gd name="T49" fmla="*/ 0 h 213"/>
                <a:gd name="T50" fmla="*/ 0 w 1134"/>
                <a:gd name="T51" fmla="*/ 0 h 213"/>
                <a:gd name="T52" fmla="*/ 0 w 1134"/>
                <a:gd name="T53" fmla="*/ 0 h 213"/>
                <a:gd name="T54" fmla="*/ 0 w 1134"/>
                <a:gd name="T55" fmla="*/ 0 h 213"/>
                <a:gd name="T56" fmla="*/ 0 w 1134"/>
                <a:gd name="T57" fmla="*/ 0 h 213"/>
                <a:gd name="T58" fmla="*/ 0 w 1134"/>
                <a:gd name="T59" fmla="*/ 0 h 213"/>
                <a:gd name="T60" fmla="*/ 0 w 1134"/>
                <a:gd name="T61" fmla="*/ 0 h 213"/>
                <a:gd name="T62" fmla="*/ 0 w 1134"/>
                <a:gd name="T63" fmla="*/ 0 h 213"/>
                <a:gd name="T64" fmla="*/ 0 w 1134"/>
                <a:gd name="T65" fmla="*/ 0 h 213"/>
                <a:gd name="T66" fmla="*/ 0 w 1134"/>
                <a:gd name="T67" fmla="*/ 0 h 213"/>
                <a:gd name="T68" fmla="*/ 0 w 1134"/>
                <a:gd name="T69" fmla="*/ 0 h 213"/>
                <a:gd name="T70" fmla="*/ 0 w 1134"/>
                <a:gd name="T71" fmla="*/ 0 h 213"/>
                <a:gd name="T72" fmla="*/ 0 w 1134"/>
                <a:gd name="T73" fmla="*/ 0 h 213"/>
                <a:gd name="T74" fmla="*/ 0 w 1134"/>
                <a:gd name="T75" fmla="*/ 0 h 213"/>
                <a:gd name="T76" fmla="*/ 0 w 1134"/>
                <a:gd name="T77" fmla="*/ 0 h 213"/>
                <a:gd name="T78" fmla="*/ 0 w 1134"/>
                <a:gd name="T79" fmla="*/ 0 h 213"/>
                <a:gd name="T80" fmla="*/ 0 w 1134"/>
                <a:gd name="T81" fmla="*/ 0 h 213"/>
                <a:gd name="T82" fmla="*/ 0 w 1134"/>
                <a:gd name="T83" fmla="*/ 0 h 213"/>
                <a:gd name="T84" fmla="*/ 0 w 1134"/>
                <a:gd name="T85" fmla="*/ 0 h 213"/>
                <a:gd name="T86" fmla="*/ 0 w 1134"/>
                <a:gd name="T87" fmla="*/ 0 h 213"/>
                <a:gd name="T88" fmla="*/ 0 w 1134"/>
                <a:gd name="T89" fmla="*/ 0 h 213"/>
                <a:gd name="T90" fmla="*/ 0 w 1134"/>
                <a:gd name="T91" fmla="*/ 0 h 213"/>
                <a:gd name="T92" fmla="*/ 0 w 1134"/>
                <a:gd name="T93" fmla="*/ 0 h 213"/>
                <a:gd name="T94" fmla="*/ 0 w 1134"/>
                <a:gd name="T95" fmla="*/ 0 h 2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13"/>
                <a:gd name="T146" fmla="*/ 1134 w 1134"/>
                <a:gd name="T147" fmla="*/ 213 h 2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13">
                  <a:moveTo>
                    <a:pt x="93" y="1"/>
                  </a:moveTo>
                  <a:lnTo>
                    <a:pt x="102" y="8"/>
                  </a:lnTo>
                  <a:lnTo>
                    <a:pt x="114" y="15"/>
                  </a:lnTo>
                  <a:lnTo>
                    <a:pt x="130" y="21"/>
                  </a:lnTo>
                  <a:lnTo>
                    <a:pt x="149" y="27"/>
                  </a:lnTo>
                  <a:lnTo>
                    <a:pt x="171" y="34"/>
                  </a:lnTo>
                  <a:lnTo>
                    <a:pt x="194" y="40"/>
                  </a:lnTo>
                  <a:lnTo>
                    <a:pt x="221" y="45"/>
                  </a:lnTo>
                  <a:lnTo>
                    <a:pt x="250" y="51"/>
                  </a:lnTo>
                  <a:lnTo>
                    <a:pt x="281" y="56"/>
                  </a:lnTo>
                  <a:lnTo>
                    <a:pt x="313" y="61"/>
                  </a:lnTo>
                  <a:lnTo>
                    <a:pt x="347" y="65"/>
                  </a:lnTo>
                  <a:lnTo>
                    <a:pt x="382" y="69"/>
                  </a:lnTo>
                  <a:lnTo>
                    <a:pt x="419" y="73"/>
                  </a:lnTo>
                  <a:lnTo>
                    <a:pt x="457" y="76"/>
                  </a:lnTo>
                  <a:lnTo>
                    <a:pt x="494" y="79"/>
                  </a:lnTo>
                  <a:lnTo>
                    <a:pt x="533" y="81"/>
                  </a:lnTo>
                  <a:lnTo>
                    <a:pt x="573" y="83"/>
                  </a:lnTo>
                  <a:lnTo>
                    <a:pt x="611" y="84"/>
                  </a:lnTo>
                  <a:lnTo>
                    <a:pt x="650" y="85"/>
                  </a:lnTo>
                  <a:lnTo>
                    <a:pt x="688" y="86"/>
                  </a:lnTo>
                  <a:lnTo>
                    <a:pt x="727" y="86"/>
                  </a:lnTo>
                  <a:lnTo>
                    <a:pt x="763" y="85"/>
                  </a:lnTo>
                  <a:lnTo>
                    <a:pt x="799" y="84"/>
                  </a:lnTo>
                  <a:lnTo>
                    <a:pt x="835" y="83"/>
                  </a:lnTo>
                  <a:lnTo>
                    <a:pt x="868" y="80"/>
                  </a:lnTo>
                  <a:lnTo>
                    <a:pt x="900" y="78"/>
                  </a:lnTo>
                  <a:lnTo>
                    <a:pt x="930" y="74"/>
                  </a:lnTo>
                  <a:lnTo>
                    <a:pt x="959" y="70"/>
                  </a:lnTo>
                  <a:lnTo>
                    <a:pt x="985" y="66"/>
                  </a:lnTo>
                  <a:lnTo>
                    <a:pt x="1009" y="61"/>
                  </a:lnTo>
                  <a:lnTo>
                    <a:pt x="1030" y="54"/>
                  </a:lnTo>
                  <a:lnTo>
                    <a:pt x="1048" y="47"/>
                  </a:lnTo>
                  <a:lnTo>
                    <a:pt x="1062" y="48"/>
                  </a:lnTo>
                  <a:lnTo>
                    <a:pt x="1074" y="50"/>
                  </a:lnTo>
                  <a:lnTo>
                    <a:pt x="1084" y="54"/>
                  </a:lnTo>
                  <a:lnTo>
                    <a:pt x="1093" y="60"/>
                  </a:lnTo>
                  <a:lnTo>
                    <a:pt x="1101" y="66"/>
                  </a:lnTo>
                  <a:lnTo>
                    <a:pt x="1110" y="72"/>
                  </a:lnTo>
                  <a:lnTo>
                    <a:pt x="1121" y="78"/>
                  </a:lnTo>
                  <a:lnTo>
                    <a:pt x="1134" y="84"/>
                  </a:lnTo>
                  <a:lnTo>
                    <a:pt x="1133" y="110"/>
                  </a:lnTo>
                  <a:lnTo>
                    <a:pt x="1126" y="134"/>
                  </a:lnTo>
                  <a:lnTo>
                    <a:pt x="1116" y="157"/>
                  </a:lnTo>
                  <a:lnTo>
                    <a:pt x="1102" y="177"/>
                  </a:lnTo>
                  <a:lnTo>
                    <a:pt x="1084" y="193"/>
                  </a:lnTo>
                  <a:lnTo>
                    <a:pt x="1060" y="204"/>
                  </a:lnTo>
                  <a:lnTo>
                    <a:pt x="1033" y="212"/>
                  </a:lnTo>
                  <a:lnTo>
                    <a:pt x="1000" y="213"/>
                  </a:lnTo>
                  <a:lnTo>
                    <a:pt x="975" y="212"/>
                  </a:lnTo>
                  <a:lnTo>
                    <a:pt x="951" y="211"/>
                  </a:lnTo>
                  <a:lnTo>
                    <a:pt x="929" y="210"/>
                  </a:lnTo>
                  <a:lnTo>
                    <a:pt x="909" y="209"/>
                  </a:lnTo>
                  <a:lnTo>
                    <a:pt x="890" y="208"/>
                  </a:lnTo>
                  <a:lnTo>
                    <a:pt x="872" y="207"/>
                  </a:lnTo>
                  <a:lnTo>
                    <a:pt x="855" y="205"/>
                  </a:lnTo>
                  <a:lnTo>
                    <a:pt x="839" y="204"/>
                  </a:lnTo>
                  <a:lnTo>
                    <a:pt x="824" y="203"/>
                  </a:lnTo>
                  <a:lnTo>
                    <a:pt x="808" y="203"/>
                  </a:lnTo>
                  <a:lnTo>
                    <a:pt x="794" y="202"/>
                  </a:lnTo>
                  <a:lnTo>
                    <a:pt x="779" y="201"/>
                  </a:lnTo>
                  <a:lnTo>
                    <a:pt x="764" y="201"/>
                  </a:lnTo>
                  <a:lnTo>
                    <a:pt x="748" y="200"/>
                  </a:lnTo>
                  <a:lnTo>
                    <a:pt x="732" y="199"/>
                  </a:lnTo>
                  <a:lnTo>
                    <a:pt x="715" y="198"/>
                  </a:lnTo>
                  <a:lnTo>
                    <a:pt x="697" y="198"/>
                  </a:lnTo>
                  <a:lnTo>
                    <a:pt x="676" y="197"/>
                  </a:lnTo>
                  <a:lnTo>
                    <a:pt x="655" y="196"/>
                  </a:lnTo>
                  <a:lnTo>
                    <a:pt x="633" y="195"/>
                  </a:lnTo>
                  <a:lnTo>
                    <a:pt x="607" y="193"/>
                  </a:lnTo>
                  <a:lnTo>
                    <a:pt x="580" y="192"/>
                  </a:lnTo>
                  <a:lnTo>
                    <a:pt x="550" y="191"/>
                  </a:lnTo>
                  <a:lnTo>
                    <a:pt x="519" y="189"/>
                  </a:lnTo>
                  <a:lnTo>
                    <a:pt x="483" y="188"/>
                  </a:lnTo>
                  <a:lnTo>
                    <a:pt x="445" y="186"/>
                  </a:lnTo>
                  <a:lnTo>
                    <a:pt x="405" y="184"/>
                  </a:lnTo>
                  <a:lnTo>
                    <a:pt x="360" y="182"/>
                  </a:lnTo>
                  <a:lnTo>
                    <a:pt x="311" y="180"/>
                  </a:lnTo>
                  <a:lnTo>
                    <a:pt x="260" y="177"/>
                  </a:lnTo>
                  <a:lnTo>
                    <a:pt x="204" y="174"/>
                  </a:lnTo>
                  <a:lnTo>
                    <a:pt x="144" y="171"/>
                  </a:lnTo>
                  <a:lnTo>
                    <a:pt x="111" y="166"/>
                  </a:lnTo>
                  <a:lnTo>
                    <a:pt x="83" y="157"/>
                  </a:lnTo>
                  <a:lnTo>
                    <a:pt x="59" y="142"/>
                  </a:lnTo>
                  <a:lnTo>
                    <a:pt x="39" y="124"/>
                  </a:lnTo>
                  <a:lnTo>
                    <a:pt x="23" y="103"/>
                  </a:lnTo>
                  <a:lnTo>
                    <a:pt x="12" y="80"/>
                  </a:lnTo>
                  <a:lnTo>
                    <a:pt x="3" y="55"/>
                  </a:lnTo>
                  <a:lnTo>
                    <a:pt x="0" y="31"/>
                  </a:lnTo>
                  <a:lnTo>
                    <a:pt x="7" y="24"/>
                  </a:lnTo>
                  <a:lnTo>
                    <a:pt x="14" y="17"/>
                  </a:lnTo>
                  <a:lnTo>
                    <a:pt x="21" y="12"/>
                  </a:lnTo>
                  <a:lnTo>
                    <a:pt x="29" y="6"/>
                  </a:lnTo>
                  <a:lnTo>
                    <a:pt x="39" y="3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A3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00" name="Freeform 694"/>
            <p:cNvSpPr>
              <a:spLocks/>
            </p:cNvSpPr>
            <p:nvPr/>
          </p:nvSpPr>
          <p:spPr bwMode="auto">
            <a:xfrm>
              <a:off x="4119" y="3031"/>
              <a:ext cx="114" cy="17"/>
            </a:xfrm>
            <a:custGeom>
              <a:avLst/>
              <a:gdLst>
                <a:gd name="T0" fmla="*/ 0 w 1134"/>
                <a:gd name="T1" fmla="*/ 0 h 202"/>
                <a:gd name="T2" fmla="*/ 0 w 1134"/>
                <a:gd name="T3" fmla="*/ 0 h 202"/>
                <a:gd name="T4" fmla="*/ 0 w 1134"/>
                <a:gd name="T5" fmla="*/ 0 h 202"/>
                <a:gd name="T6" fmla="*/ 0 w 1134"/>
                <a:gd name="T7" fmla="*/ 0 h 202"/>
                <a:gd name="T8" fmla="*/ 0 w 1134"/>
                <a:gd name="T9" fmla="*/ 0 h 202"/>
                <a:gd name="T10" fmla="*/ 0 w 1134"/>
                <a:gd name="T11" fmla="*/ 0 h 202"/>
                <a:gd name="T12" fmla="*/ 0 w 1134"/>
                <a:gd name="T13" fmla="*/ 0 h 202"/>
                <a:gd name="T14" fmla="*/ 0 w 1134"/>
                <a:gd name="T15" fmla="*/ 0 h 202"/>
                <a:gd name="T16" fmla="*/ 0 w 1134"/>
                <a:gd name="T17" fmla="*/ 0 h 202"/>
                <a:gd name="T18" fmla="*/ 0 w 1134"/>
                <a:gd name="T19" fmla="*/ 0 h 202"/>
                <a:gd name="T20" fmla="*/ 0 w 1134"/>
                <a:gd name="T21" fmla="*/ 0 h 202"/>
                <a:gd name="T22" fmla="*/ 0 w 1134"/>
                <a:gd name="T23" fmla="*/ 0 h 202"/>
                <a:gd name="T24" fmla="*/ 0 w 1134"/>
                <a:gd name="T25" fmla="*/ 0 h 202"/>
                <a:gd name="T26" fmla="*/ 0 w 1134"/>
                <a:gd name="T27" fmla="*/ 0 h 202"/>
                <a:gd name="T28" fmla="*/ 0 w 1134"/>
                <a:gd name="T29" fmla="*/ 0 h 202"/>
                <a:gd name="T30" fmla="*/ 0 w 1134"/>
                <a:gd name="T31" fmla="*/ 0 h 202"/>
                <a:gd name="T32" fmla="*/ 0 w 1134"/>
                <a:gd name="T33" fmla="*/ 0 h 202"/>
                <a:gd name="T34" fmla="*/ 0 w 1134"/>
                <a:gd name="T35" fmla="*/ 0 h 202"/>
                <a:gd name="T36" fmla="*/ 0 w 1134"/>
                <a:gd name="T37" fmla="*/ 0 h 202"/>
                <a:gd name="T38" fmla="*/ 0 w 1134"/>
                <a:gd name="T39" fmla="*/ 0 h 202"/>
                <a:gd name="T40" fmla="*/ 0 w 1134"/>
                <a:gd name="T41" fmla="*/ 0 h 202"/>
                <a:gd name="T42" fmla="*/ 0 w 1134"/>
                <a:gd name="T43" fmla="*/ 0 h 202"/>
                <a:gd name="T44" fmla="*/ 0 w 1134"/>
                <a:gd name="T45" fmla="*/ 0 h 202"/>
                <a:gd name="T46" fmla="*/ 0 w 1134"/>
                <a:gd name="T47" fmla="*/ 0 h 202"/>
                <a:gd name="T48" fmla="*/ 0 w 1134"/>
                <a:gd name="T49" fmla="*/ 0 h 202"/>
                <a:gd name="T50" fmla="*/ 0 w 1134"/>
                <a:gd name="T51" fmla="*/ 0 h 202"/>
                <a:gd name="T52" fmla="*/ 0 w 1134"/>
                <a:gd name="T53" fmla="*/ 0 h 202"/>
                <a:gd name="T54" fmla="*/ 0 w 1134"/>
                <a:gd name="T55" fmla="*/ 0 h 202"/>
                <a:gd name="T56" fmla="*/ 0 w 1134"/>
                <a:gd name="T57" fmla="*/ 0 h 202"/>
                <a:gd name="T58" fmla="*/ 0 w 1134"/>
                <a:gd name="T59" fmla="*/ 0 h 202"/>
                <a:gd name="T60" fmla="*/ 0 w 1134"/>
                <a:gd name="T61" fmla="*/ 0 h 202"/>
                <a:gd name="T62" fmla="*/ 0 w 1134"/>
                <a:gd name="T63" fmla="*/ 0 h 202"/>
                <a:gd name="T64" fmla="*/ 0 w 1134"/>
                <a:gd name="T65" fmla="*/ 0 h 202"/>
                <a:gd name="T66" fmla="*/ 0 w 1134"/>
                <a:gd name="T67" fmla="*/ 0 h 202"/>
                <a:gd name="T68" fmla="*/ 0 w 1134"/>
                <a:gd name="T69" fmla="*/ 0 h 202"/>
                <a:gd name="T70" fmla="*/ 0 w 1134"/>
                <a:gd name="T71" fmla="*/ 0 h 202"/>
                <a:gd name="T72" fmla="*/ 0 w 1134"/>
                <a:gd name="T73" fmla="*/ 0 h 202"/>
                <a:gd name="T74" fmla="*/ 0 w 1134"/>
                <a:gd name="T75" fmla="*/ 0 h 202"/>
                <a:gd name="T76" fmla="*/ 0 w 1134"/>
                <a:gd name="T77" fmla="*/ 0 h 202"/>
                <a:gd name="T78" fmla="*/ 0 w 1134"/>
                <a:gd name="T79" fmla="*/ 0 h 202"/>
                <a:gd name="T80" fmla="*/ 0 w 1134"/>
                <a:gd name="T81" fmla="*/ 0 h 202"/>
                <a:gd name="T82" fmla="*/ 0 w 1134"/>
                <a:gd name="T83" fmla="*/ 0 h 202"/>
                <a:gd name="T84" fmla="*/ 0 w 1134"/>
                <a:gd name="T85" fmla="*/ 0 h 202"/>
                <a:gd name="T86" fmla="*/ 0 w 1134"/>
                <a:gd name="T87" fmla="*/ 0 h 202"/>
                <a:gd name="T88" fmla="*/ 0 w 1134"/>
                <a:gd name="T89" fmla="*/ 0 h 202"/>
                <a:gd name="T90" fmla="*/ 0 w 1134"/>
                <a:gd name="T91" fmla="*/ 0 h 202"/>
                <a:gd name="T92" fmla="*/ 0 w 1134"/>
                <a:gd name="T93" fmla="*/ 0 h 202"/>
                <a:gd name="T94" fmla="*/ 0 w 1134"/>
                <a:gd name="T95" fmla="*/ 0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202"/>
                <a:gd name="T146" fmla="*/ 1134 w 1134"/>
                <a:gd name="T147" fmla="*/ 202 h 2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202">
                  <a:moveTo>
                    <a:pt x="86" y="2"/>
                  </a:moveTo>
                  <a:lnTo>
                    <a:pt x="93" y="10"/>
                  </a:lnTo>
                  <a:lnTo>
                    <a:pt x="104" y="17"/>
                  </a:lnTo>
                  <a:lnTo>
                    <a:pt x="119" y="25"/>
                  </a:lnTo>
                  <a:lnTo>
                    <a:pt x="138" y="32"/>
                  </a:lnTo>
                  <a:lnTo>
                    <a:pt x="160" y="38"/>
                  </a:lnTo>
                  <a:lnTo>
                    <a:pt x="185" y="45"/>
                  </a:lnTo>
                  <a:lnTo>
                    <a:pt x="213" y="52"/>
                  </a:lnTo>
                  <a:lnTo>
                    <a:pt x="243" y="58"/>
                  </a:lnTo>
                  <a:lnTo>
                    <a:pt x="276" y="63"/>
                  </a:lnTo>
                  <a:lnTo>
                    <a:pt x="311" y="68"/>
                  </a:lnTo>
                  <a:lnTo>
                    <a:pt x="348" y="73"/>
                  </a:lnTo>
                  <a:lnTo>
                    <a:pt x="386" y="78"/>
                  </a:lnTo>
                  <a:lnTo>
                    <a:pt x="425" y="82"/>
                  </a:lnTo>
                  <a:lnTo>
                    <a:pt x="465" y="86"/>
                  </a:lnTo>
                  <a:lnTo>
                    <a:pt x="505" y="89"/>
                  </a:lnTo>
                  <a:lnTo>
                    <a:pt x="547" y="92"/>
                  </a:lnTo>
                  <a:lnTo>
                    <a:pt x="589" y="94"/>
                  </a:lnTo>
                  <a:lnTo>
                    <a:pt x="630" y="95"/>
                  </a:lnTo>
                  <a:lnTo>
                    <a:pt x="671" y="96"/>
                  </a:lnTo>
                  <a:lnTo>
                    <a:pt x="712" y="97"/>
                  </a:lnTo>
                  <a:lnTo>
                    <a:pt x="751" y="97"/>
                  </a:lnTo>
                  <a:lnTo>
                    <a:pt x="789" y="96"/>
                  </a:lnTo>
                  <a:lnTo>
                    <a:pt x="827" y="95"/>
                  </a:lnTo>
                  <a:lnTo>
                    <a:pt x="862" y="93"/>
                  </a:lnTo>
                  <a:lnTo>
                    <a:pt x="896" y="91"/>
                  </a:lnTo>
                  <a:lnTo>
                    <a:pt x="927" y="87"/>
                  </a:lnTo>
                  <a:lnTo>
                    <a:pt x="957" y="84"/>
                  </a:lnTo>
                  <a:lnTo>
                    <a:pt x="983" y="79"/>
                  </a:lnTo>
                  <a:lnTo>
                    <a:pt x="1007" y="73"/>
                  </a:lnTo>
                  <a:lnTo>
                    <a:pt x="1027" y="67"/>
                  </a:lnTo>
                  <a:lnTo>
                    <a:pt x="1043" y="60"/>
                  </a:lnTo>
                  <a:lnTo>
                    <a:pt x="1056" y="52"/>
                  </a:lnTo>
                  <a:lnTo>
                    <a:pt x="1068" y="52"/>
                  </a:lnTo>
                  <a:lnTo>
                    <a:pt x="1077" y="52"/>
                  </a:lnTo>
                  <a:lnTo>
                    <a:pt x="1085" y="54"/>
                  </a:lnTo>
                  <a:lnTo>
                    <a:pt x="1092" y="57"/>
                  </a:lnTo>
                  <a:lnTo>
                    <a:pt x="1100" y="60"/>
                  </a:lnTo>
                  <a:lnTo>
                    <a:pt x="1108" y="64"/>
                  </a:lnTo>
                  <a:lnTo>
                    <a:pt x="1119" y="69"/>
                  </a:lnTo>
                  <a:lnTo>
                    <a:pt x="1134" y="73"/>
                  </a:lnTo>
                  <a:lnTo>
                    <a:pt x="1133" y="99"/>
                  </a:lnTo>
                  <a:lnTo>
                    <a:pt x="1126" y="123"/>
                  </a:lnTo>
                  <a:lnTo>
                    <a:pt x="1116" y="146"/>
                  </a:lnTo>
                  <a:lnTo>
                    <a:pt x="1102" y="166"/>
                  </a:lnTo>
                  <a:lnTo>
                    <a:pt x="1084" y="182"/>
                  </a:lnTo>
                  <a:lnTo>
                    <a:pt x="1060" y="193"/>
                  </a:lnTo>
                  <a:lnTo>
                    <a:pt x="1033" y="201"/>
                  </a:lnTo>
                  <a:lnTo>
                    <a:pt x="1000" y="202"/>
                  </a:lnTo>
                  <a:lnTo>
                    <a:pt x="975" y="201"/>
                  </a:lnTo>
                  <a:lnTo>
                    <a:pt x="951" y="200"/>
                  </a:lnTo>
                  <a:lnTo>
                    <a:pt x="929" y="199"/>
                  </a:lnTo>
                  <a:lnTo>
                    <a:pt x="909" y="198"/>
                  </a:lnTo>
                  <a:lnTo>
                    <a:pt x="890" y="197"/>
                  </a:lnTo>
                  <a:lnTo>
                    <a:pt x="872" y="196"/>
                  </a:lnTo>
                  <a:lnTo>
                    <a:pt x="855" y="194"/>
                  </a:lnTo>
                  <a:lnTo>
                    <a:pt x="839" y="193"/>
                  </a:lnTo>
                  <a:lnTo>
                    <a:pt x="824" y="192"/>
                  </a:lnTo>
                  <a:lnTo>
                    <a:pt x="808" y="192"/>
                  </a:lnTo>
                  <a:lnTo>
                    <a:pt x="794" y="191"/>
                  </a:lnTo>
                  <a:lnTo>
                    <a:pt x="779" y="190"/>
                  </a:lnTo>
                  <a:lnTo>
                    <a:pt x="764" y="190"/>
                  </a:lnTo>
                  <a:lnTo>
                    <a:pt x="748" y="189"/>
                  </a:lnTo>
                  <a:lnTo>
                    <a:pt x="732" y="188"/>
                  </a:lnTo>
                  <a:lnTo>
                    <a:pt x="715" y="187"/>
                  </a:lnTo>
                  <a:lnTo>
                    <a:pt x="697" y="187"/>
                  </a:lnTo>
                  <a:lnTo>
                    <a:pt x="676" y="186"/>
                  </a:lnTo>
                  <a:lnTo>
                    <a:pt x="655" y="185"/>
                  </a:lnTo>
                  <a:lnTo>
                    <a:pt x="633" y="184"/>
                  </a:lnTo>
                  <a:lnTo>
                    <a:pt x="607" y="182"/>
                  </a:lnTo>
                  <a:lnTo>
                    <a:pt x="580" y="181"/>
                  </a:lnTo>
                  <a:lnTo>
                    <a:pt x="550" y="180"/>
                  </a:lnTo>
                  <a:lnTo>
                    <a:pt x="519" y="178"/>
                  </a:lnTo>
                  <a:lnTo>
                    <a:pt x="483" y="177"/>
                  </a:lnTo>
                  <a:lnTo>
                    <a:pt x="445" y="175"/>
                  </a:lnTo>
                  <a:lnTo>
                    <a:pt x="405" y="173"/>
                  </a:lnTo>
                  <a:lnTo>
                    <a:pt x="360" y="171"/>
                  </a:lnTo>
                  <a:lnTo>
                    <a:pt x="311" y="169"/>
                  </a:lnTo>
                  <a:lnTo>
                    <a:pt x="260" y="166"/>
                  </a:lnTo>
                  <a:lnTo>
                    <a:pt x="204" y="163"/>
                  </a:lnTo>
                  <a:lnTo>
                    <a:pt x="144" y="160"/>
                  </a:lnTo>
                  <a:lnTo>
                    <a:pt x="111" y="155"/>
                  </a:lnTo>
                  <a:lnTo>
                    <a:pt x="83" y="146"/>
                  </a:lnTo>
                  <a:lnTo>
                    <a:pt x="59" y="131"/>
                  </a:lnTo>
                  <a:lnTo>
                    <a:pt x="39" y="113"/>
                  </a:lnTo>
                  <a:lnTo>
                    <a:pt x="23" y="92"/>
                  </a:lnTo>
                  <a:lnTo>
                    <a:pt x="12" y="69"/>
                  </a:lnTo>
                  <a:lnTo>
                    <a:pt x="3" y="44"/>
                  </a:lnTo>
                  <a:lnTo>
                    <a:pt x="0" y="20"/>
                  </a:lnTo>
                  <a:lnTo>
                    <a:pt x="7" y="15"/>
                  </a:lnTo>
                  <a:lnTo>
                    <a:pt x="15" y="10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B0B8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01" name="Freeform 695"/>
            <p:cNvSpPr>
              <a:spLocks/>
            </p:cNvSpPr>
            <p:nvPr/>
          </p:nvSpPr>
          <p:spPr bwMode="auto">
            <a:xfrm>
              <a:off x="4119" y="3032"/>
              <a:ext cx="114" cy="16"/>
            </a:xfrm>
            <a:custGeom>
              <a:avLst/>
              <a:gdLst>
                <a:gd name="T0" fmla="*/ 0 w 1134"/>
                <a:gd name="T1" fmla="*/ 0 h 191"/>
                <a:gd name="T2" fmla="*/ 0 w 1134"/>
                <a:gd name="T3" fmla="*/ 0 h 191"/>
                <a:gd name="T4" fmla="*/ 0 w 1134"/>
                <a:gd name="T5" fmla="*/ 0 h 191"/>
                <a:gd name="T6" fmla="*/ 0 w 1134"/>
                <a:gd name="T7" fmla="*/ 0 h 191"/>
                <a:gd name="T8" fmla="*/ 0 w 1134"/>
                <a:gd name="T9" fmla="*/ 0 h 191"/>
                <a:gd name="T10" fmla="*/ 0 w 1134"/>
                <a:gd name="T11" fmla="*/ 0 h 191"/>
                <a:gd name="T12" fmla="*/ 0 w 1134"/>
                <a:gd name="T13" fmla="*/ 0 h 191"/>
                <a:gd name="T14" fmla="*/ 0 w 1134"/>
                <a:gd name="T15" fmla="*/ 0 h 191"/>
                <a:gd name="T16" fmla="*/ 0 w 1134"/>
                <a:gd name="T17" fmla="*/ 0 h 191"/>
                <a:gd name="T18" fmla="*/ 0 w 1134"/>
                <a:gd name="T19" fmla="*/ 0 h 191"/>
                <a:gd name="T20" fmla="*/ 0 w 1134"/>
                <a:gd name="T21" fmla="*/ 0 h 191"/>
                <a:gd name="T22" fmla="*/ 0 w 1134"/>
                <a:gd name="T23" fmla="*/ 0 h 191"/>
                <a:gd name="T24" fmla="*/ 0 w 1134"/>
                <a:gd name="T25" fmla="*/ 0 h 191"/>
                <a:gd name="T26" fmla="*/ 0 w 1134"/>
                <a:gd name="T27" fmla="*/ 0 h 191"/>
                <a:gd name="T28" fmla="*/ 0 w 1134"/>
                <a:gd name="T29" fmla="*/ 0 h 191"/>
                <a:gd name="T30" fmla="*/ 0 w 1134"/>
                <a:gd name="T31" fmla="*/ 0 h 191"/>
                <a:gd name="T32" fmla="*/ 0 w 1134"/>
                <a:gd name="T33" fmla="*/ 0 h 191"/>
                <a:gd name="T34" fmla="*/ 0 w 1134"/>
                <a:gd name="T35" fmla="*/ 0 h 191"/>
                <a:gd name="T36" fmla="*/ 0 w 1134"/>
                <a:gd name="T37" fmla="*/ 0 h 191"/>
                <a:gd name="T38" fmla="*/ 0 w 1134"/>
                <a:gd name="T39" fmla="*/ 0 h 191"/>
                <a:gd name="T40" fmla="*/ 0 w 1134"/>
                <a:gd name="T41" fmla="*/ 0 h 191"/>
                <a:gd name="T42" fmla="*/ 0 w 1134"/>
                <a:gd name="T43" fmla="*/ 0 h 191"/>
                <a:gd name="T44" fmla="*/ 0 w 1134"/>
                <a:gd name="T45" fmla="*/ 0 h 191"/>
                <a:gd name="T46" fmla="*/ 0 w 1134"/>
                <a:gd name="T47" fmla="*/ 0 h 191"/>
                <a:gd name="T48" fmla="*/ 0 w 1134"/>
                <a:gd name="T49" fmla="*/ 0 h 191"/>
                <a:gd name="T50" fmla="*/ 0 w 1134"/>
                <a:gd name="T51" fmla="*/ 0 h 191"/>
                <a:gd name="T52" fmla="*/ 0 w 1134"/>
                <a:gd name="T53" fmla="*/ 0 h 191"/>
                <a:gd name="T54" fmla="*/ 0 w 1134"/>
                <a:gd name="T55" fmla="*/ 0 h 191"/>
                <a:gd name="T56" fmla="*/ 0 w 1134"/>
                <a:gd name="T57" fmla="*/ 0 h 191"/>
                <a:gd name="T58" fmla="*/ 0 w 1134"/>
                <a:gd name="T59" fmla="*/ 0 h 191"/>
                <a:gd name="T60" fmla="*/ 0 w 1134"/>
                <a:gd name="T61" fmla="*/ 0 h 191"/>
                <a:gd name="T62" fmla="*/ 0 w 1134"/>
                <a:gd name="T63" fmla="*/ 0 h 191"/>
                <a:gd name="T64" fmla="*/ 0 w 1134"/>
                <a:gd name="T65" fmla="*/ 0 h 191"/>
                <a:gd name="T66" fmla="*/ 0 w 1134"/>
                <a:gd name="T67" fmla="*/ 0 h 191"/>
                <a:gd name="T68" fmla="*/ 0 w 1134"/>
                <a:gd name="T69" fmla="*/ 0 h 191"/>
                <a:gd name="T70" fmla="*/ 0 w 1134"/>
                <a:gd name="T71" fmla="*/ 0 h 191"/>
                <a:gd name="T72" fmla="*/ 0 w 1134"/>
                <a:gd name="T73" fmla="*/ 0 h 191"/>
                <a:gd name="T74" fmla="*/ 0 w 1134"/>
                <a:gd name="T75" fmla="*/ 0 h 191"/>
                <a:gd name="T76" fmla="*/ 0 w 1134"/>
                <a:gd name="T77" fmla="*/ 0 h 191"/>
                <a:gd name="T78" fmla="*/ 0 w 1134"/>
                <a:gd name="T79" fmla="*/ 0 h 191"/>
                <a:gd name="T80" fmla="*/ 0 w 1134"/>
                <a:gd name="T81" fmla="*/ 0 h 191"/>
                <a:gd name="T82" fmla="*/ 0 w 1134"/>
                <a:gd name="T83" fmla="*/ 0 h 191"/>
                <a:gd name="T84" fmla="*/ 0 w 1134"/>
                <a:gd name="T85" fmla="*/ 0 h 191"/>
                <a:gd name="T86" fmla="*/ 0 w 1134"/>
                <a:gd name="T87" fmla="*/ 0 h 191"/>
                <a:gd name="T88" fmla="*/ 0 w 1134"/>
                <a:gd name="T89" fmla="*/ 0 h 191"/>
                <a:gd name="T90" fmla="*/ 0 w 1134"/>
                <a:gd name="T91" fmla="*/ 0 h 191"/>
                <a:gd name="T92" fmla="*/ 0 w 1134"/>
                <a:gd name="T93" fmla="*/ 0 h 191"/>
                <a:gd name="T94" fmla="*/ 0 w 1134"/>
                <a:gd name="T95" fmla="*/ 0 h 1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4"/>
                <a:gd name="T145" fmla="*/ 0 h 191"/>
                <a:gd name="T146" fmla="*/ 1134 w 1134"/>
                <a:gd name="T147" fmla="*/ 191 h 1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4" h="191">
                  <a:moveTo>
                    <a:pt x="81" y="3"/>
                  </a:moveTo>
                  <a:lnTo>
                    <a:pt x="86" y="12"/>
                  </a:lnTo>
                  <a:lnTo>
                    <a:pt x="96" y="20"/>
                  </a:lnTo>
                  <a:lnTo>
                    <a:pt x="110" y="28"/>
                  </a:lnTo>
                  <a:lnTo>
                    <a:pt x="128" y="35"/>
                  </a:lnTo>
                  <a:lnTo>
                    <a:pt x="151" y="44"/>
                  </a:lnTo>
                  <a:lnTo>
                    <a:pt x="176" y="51"/>
                  </a:lnTo>
                  <a:lnTo>
                    <a:pt x="206" y="57"/>
                  </a:lnTo>
                  <a:lnTo>
                    <a:pt x="237" y="64"/>
                  </a:lnTo>
                  <a:lnTo>
                    <a:pt x="273" y="71"/>
                  </a:lnTo>
                  <a:lnTo>
                    <a:pt x="309" y="76"/>
                  </a:lnTo>
                  <a:lnTo>
                    <a:pt x="348" y="81"/>
                  </a:lnTo>
                  <a:lnTo>
                    <a:pt x="389" y="86"/>
                  </a:lnTo>
                  <a:lnTo>
                    <a:pt x="430" y="91"/>
                  </a:lnTo>
                  <a:lnTo>
                    <a:pt x="473" y="94"/>
                  </a:lnTo>
                  <a:lnTo>
                    <a:pt x="517" y="99"/>
                  </a:lnTo>
                  <a:lnTo>
                    <a:pt x="560" y="101"/>
                  </a:lnTo>
                  <a:lnTo>
                    <a:pt x="605" y="104"/>
                  </a:lnTo>
                  <a:lnTo>
                    <a:pt x="649" y="105"/>
                  </a:lnTo>
                  <a:lnTo>
                    <a:pt x="692" y="107"/>
                  </a:lnTo>
                  <a:lnTo>
                    <a:pt x="734" y="107"/>
                  </a:lnTo>
                  <a:lnTo>
                    <a:pt x="775" y="107"/>
                  </a:lnTo>
                  <a:lnTo>
                    <a:pt x="814" y="106"/>
                  </a:lnTo>
                  <a:lnTo>
                    <a:pt x="853" y="104"/>
                  </a:lnTo>
                  <a:lnTo>
                    <a:pt x="889" y="102"/>
                  </a:lnTo>
                  <a:lnTo>
                    <a:pt x="922" y="99"/>
                  </a:lnTo>
                  <a:lnTo>
                    <a:pt x="953" y="94"/>
                  </a:lnTo>
                  <a:lnTo>
                    <a:pt x="981" y="90"/>
                  </a:lnTo>
                  <a:lnTo>
                    <a:pt x="1006" y="84"/>
                  </a:lnTo>
                  <a:lnTo>
                    <a:pt x="1026" y="78"/>
                  </a:lnTo>
                  <a:lnTo>
                    <a:pt x="1043" y="71"/>
                  </a:lnTo>
                  <a:lnTo>
                    <a:pt x="1055" y="62"/>
                  </a:lnTo>
                  <a:lnTo>
                    <a:pt x="1063" y="53"/>
                  </a:lnTo>
                  <a:lnTo>
                    <a:pt x="1073" y="52"/>
                  </a:lnTo>
                  <a:lnTo>
                    <a:pt x="1080" y="52"/>
                  </a:lnTo>
                  <a:lnTo>
                    <a:pt x="1086" y="53"/>
                  </a:lnTo>
                  <a:lnTo>
                    <a:pt x="1092" y="54"/>
                  </a:lnTo>
                  <a:lnTo>
                    <a:pt x="1099" y="56"/>
                  </a:lnTo>
                  <a:lnTo>
                    <a:pt x="1107" y="58"/>
                  </a:lnTo>
                  <a:lnTo>
                    <a:pt x="1118" y="60"/>
                  </a:lnTo>
                  <a:lnTo>
                    <a:pt x="1134" y="62"/>
                  </a:lnTo>
                  <a:lnTo>
                    <a:pt x="1133" y="88"/>
                  </a:lnTo>
                  <a:lnTo>
                    <a:pt x="1126" y="112"/>
                  </a:lnTo>
                  <a:lnTo>
                    <a:pt x="1116" y="135"/>
                  </a:lnTo>
                  <a:lnTo>
                    <a:pt x="1102" y="155"/>
                  </a:lnTo>
                  <a:lnTo>
                    <a:pt x="1084" y="171"/>
                  </a:lnTo>
                  <a:lnTo>
                    <a:pt x="1060" y="182"/>
                  </a:lnTo>
                  <a:lnTo>
                    <a:pt x="1033" y="190"/>
                  </a:lnTo>
                  <a:lnTo>
                    <a:pt x="1000" y="191"/>
                  </a:lnTo>
                  <a:lnTo>
                    <a:pt x="975" y="190"/>
                  </a:lnTo>
                  <a:lnTo>
                    <a:pt x="951" y="189"/>
                  </a:lnTo>
                  <a:lnTo>
                    <a:pt x="929" y="188"/>
                  </a:lnTo>
                  <a:lnTo>
                    <a:pt x="909" y="187"/>
                  </a:lnTo>
                  <a:lnTo>
                    <a:pt x="890" y="186"/>
                  </a:lnTo>
                  <a:lnTo>
                    <a:pt x="872" y="185"/>
                  </a:lnTo>
                  <a:lnTo>
                    <a:pt x="855" y="183"/>
                  </a:lnTo>
                  <a:lnTo>
                    <a:pt x="839" y="182"/>
                  </a:lnTo>
                  <a:lnTo>
                    <a:pt x="824" y="181"/>
                  </a:lnTo>
                  <a:lnTo>
                    <a:pt x="808" y="181"/>
                  </a:lnTo>
                  <a:lnTo>
                    <a:pt x="794" y="180"/>
                  </a:lnTo>
                  <a:lnTo>
                    <a:pt x="779" y="179"/>
                  </a:lnTo>
                  <a:lnTo>
                    <a:pt x="764" y="179"/>
                  </a:lnTo>
                  <a:lnTo>
                    <a:pt x="748" y="178"/>
                  </a:lnTo>
                  <a:lnTo>
                    <a:pt x="732" y="177"/>
                  </a:lnTo>
                  <a:lnTo>
                    <a:pt x="715" y="176"/>
                  </a:lnTo>
                  <a:lnTo>
                    <a:pt x="697" y="176"/>
                  </a:lnTo>
                  <a:lnTo>
                    <a:pt x="676" y="175"/>
                  </a:lnTo>
                  <a:lnTo>
                    <a:pt x="655" y="174"/>
                  </a:lnTo>
                  <a:lnTo>
                    <a:pt x="633" y="173"/>
                  </a:lnTo>
                  <a:lnTo>
                    <a:pt x="607" y="171"/>
                  </a:lnTo>
                  <a:lnTo>
                    <a:pt x="580" y="170"/>
                  </a:lnTo>
                  <a:lnTo>
                    <a:pt x="550" y="169"/>
                  </a:lnTo>
                  <a:lnTo>
                    <a:pt x="519" y="167"/>
                  </a:lnTo>
                  <a:lnTo>
                    <a:pt x="483" y="166"/>
                  </a:lnTo>
                  <a:lnTo>
                    <a:pt x="445" y="164"/>
                  </a:lnTo>
                  <a:lnTo>
                    <a:pt x="405" y="162"/>
                  </a:lnTo>
                  <a:lnTo>
                    <a:pt x="360" y="160"/>
                  </a:lnTo>
                  <a:lnTo>
                    <a:pt x="311" y="158"/>
                  </a:lnTo>
                  <a:lnTo>
                    <a:pt x="260" y="155"/>
                  </a:lnTo>
                  <a:lnTo>
                    <a:pt x="204" y="152"/>
                  </a:lnTo>
                  <a:lnTo>
                    <a:pt x="144" y="149"/>
                  </a:lnTo>
                  <a:lnTo>
                    <a:pt x="111" y="144"/>
                  </a:lnTo>
                  <a:lnTo>
                    <a:pt x="83" y="135"/>
                  </a:lnTo>
                  <a:lnTo>
                    <a:pt x="59" y="120"/>
                  </a:lnTo>
                  <a:lnTo>
                    <a:pt x="39" y="102"/>
                  </a:lnTo>
                  <a:lnTo>
                    <a:pt x="23" y="81"/>
                  </a:lnTo>
                  <a:lnTo>
                    <a:pt x="12" y="58"/>
                  </a:lnTo>
                  <a:lnTo>
                    <a:pt x="3" y="33"/>
                  </a:lnTo>
                  <a:lnTo>
                    <a:pt x="0" y="9"/>
                  </a:lnTo>
                  <a:lnTo>
                    <a:pt x="8" y="6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6" y="0"/>
                  </a:lnTo>
                  <a:lnTo>
                    <a:pt x="61" y="1"/>
                  </a:lnTo>
                  <a:lnTo>
                    <a:pt x="81" y="3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02" name="Freeform 696"/>
            <p:cNvSpPr>
              <a:spLocks/>
            </p:cNvSpPr>
            <p:nvPr/>
          </p:nvSpPr>
          <p:spPr bwMode="auto">
            <a:xfrm>
              <a:off x="4119" y="3033"/>
              <a:ext cx="114" cy="15"/>
            </a:xfrm>
            <a:custGeom>
              <a:avLst/>
              <a:gdLst>
                <a:gd name="T0" fmla="*/ 0 w 1134"/>
                <a:gd name="T1" fmla="*/ 0 h 182"/>
                <a:gd name="T2" fmla="*/ 0 w 1134"/>
                <a:gd name="T3" fmla="*/ 0 h 182"/>
                <a:gd name="T4" fmla="*/ 0 w 1134"/>
                <a:gd name="T5" fmla="*/ 0 h 182"/>
                <a:gd name="T6" fmla="*/ 0 w 1134"/>
                <a:gd name="T7" fmla="*/ 0 h 182"/>
                <a:gd name="T8" fmla="*/ 0 w 1134"/>
                <a:gd name="T9" fmla="*/ 0 h 182"/>
                <a:gd name="T10" fmla="*/ 0 w 1134"/>
                <a:gd name="T11" fmla="*/ 0 h 182"/>
                <a:gd name="T12" fmla="*/ 0 w 1134"/>
                <a:gd name="T13" fmla="*/ 0 h 182"/>
                <a:gd name="T14" fmla="*/ 0 w 1134"/>
                <a:gd name="T15" fmla="*/ 0 h 182"/>
                <a:gd name="T16" fmla="*/ 0 w 1134"/>
                <a:gd name="T17" fmla="*/ 0 h 182"/>
                <a:gd name="T18" fmla="*/ 0 w 1134"/>
                <a:gd name="T19" fmla="*/ 0 h 182"/>
                <a:gd name="T20" fmla="*/ 0 w 1134"/>
                <a:gd name="T21" fmla="*/ 0 h 182"/>
                <a:gd name="T22" fmla="*/ 0 w 1134"/>
                <a:gd name="T23" fmla="*/ 0 h 182"/>
                <a:gd name="T24" fmla="*/ 0 w 1134"/>
                <a:gd name="T25" fmla="*/ 0 h 182"/>
                <a:gd name="T26" fmla="*/ 0 w 1134"/>
                <a:gd name="T27" fmla="*/ 0 h 182"/>
                <a:gd name="T28" fmla="*/ 0 w 1134"/>
                <a:gd name="T29" fmla="*/ 0 h 182"/>
                <a:gd name="T30" fmla="*/ 0 w 1134"/>
                <a:gd name="T31" fmla="*/ 0 h 182"/>
                <a:gd name="T32" fmla="*/ 0 w 1134"/>
                <a:gd name="T33" fmla="*/ 0 h 182"/>
                <a:gd name="T34" fmla="*/ 0 w 1134"/>
                <a:gd name="T35" fmla="*/ 0 h 182"/>
                <a:gd name="T36" fmla="*/ 0 w 1134"/>
                <a:gd name="T37" fmla="*/ 0 h 182"/>
                <a:gd name="T38" fmla="*/ 0 w 1134"/>
                <a:gd name="T39" fmla="*/ 0 h 182"/>
                <a:gd name="T40" fmla="*/ 0 w 1134"/>
                <a:gd name="T41" fmla="*/ 0 h 182"/>
                <a:gd name="T42" fmla="*/ 0 w 1134"/>
                <a:gd name="T43" fmla="*/ 0 h 182"/>
                <a:gd name="T44" fmla="*/ 0 w 1134"/>
                <a:gd name="T45" fmla="*/ 0 h 182"/>
                <a:gd name="T46" fmla="*/ 0 w 1134"/>
                <a:gd name="T47" fmla="*/ 0 h 182"/>
                <a:gd name="T48" fmla="*/ 0 w 1134"/>
                <a:gd name="T49" fmla="*/ 0 h 182"/>
                <a:gd name="T50" fmla="*/ 0 w 1134"/>
                <a:gd name="T51" fmla="*/ 0 h 182"/>
                <a:gd name="T52" fmla="*/ 0 w 1134"/>
                <a:gd name="T53" fmla="*/ 0 h 182"/>
                <a:gd name="T54" fmla="*/ 0 w 1134"/>
                <a:gd name="T55" fmla="*/ 0 h 182"/>
                <a:gd name="T56" fmla="*/ 0 w 1134"/>
                <a:gd name="T57" fmla="*/ 0 h 182"/>
                <a:gd name="T58" fmla="*/ 0 w 1134"/>
                <a:gd name="T59" fmla="*/ 0 h 182"/>
                <a:gd name="T60" fmla="*/ 0 w 1134"/>
                <a:gd name="T61" fmla="*/ 0 h 182"/>
                <a:gd name="T62" fmla="*/ 0 w 1134"/>
                <a:gd name="T63" fmla="*/ 0 h 182"/>
                <a:gd name="T64" fmla="*/ 0 w 1134"/>
                <a:gd name="T65" fmla="*/ 0 h 182"/>
                <a:gd name="T66" fmla="*/ 0 w 1134"/>
                <a:gd name="T67" fmla="*/ 0 h 182"/>
                <a:gd name="T68" fmla="*/ 0 w 1134"/>
                <a:gd name="T69" fmla="*/ 0 h 182"/>
                <a:gd name="T70" fmla="*/ 0 w 1134"/>
                <a:gd name="T71" fmla="*/ 0 h 182"/>
                <a:gd name="T72" fmla="*/ 0 w 1134"/>
                <a:gd name="T73" fmla="*/ 0 h 182"/>
                <a:gd name="T74" fmla="*/ 0 w 1134"/>
                <a:gd name="T75" fmla="*/ 0 h 182"/>
                <a:gd name="T76" fmla="*/ 0 w 1134"/>
                <a:gd name="T77" fmla="*/ 0 h 182"/>
                <a:gd name="T78" fmla="*/ 0 w 1134"/>
                <a:gd name="T79" fmla="*/ 0 h 182"/>
                <a:gd name="T80" fmla="*/ 0 w 1134"/>
                <a:gd name="T81" fmla="*/ 0 h 182"/>
                <a:gd name="T82" fmla="*/ 0 w 1134"/>
                <a:gd name="T83" fmla="*/ 0 h 182"/>
                <a:gd name="T84" fmla="*/ 0 w 1134"/>
                <a:gd name="T85" fmla="*/ 0 h 182"/>
                <a:gd name="T86" fmla="*/ 0 w 1134"/>
                <a:gd name="T87" fmla="*/ 0 h 182"/>
                <a:gd name="T88" fmla="*/ 0 w 1134"/>
                <a:gd name="T89" fmla="*/ 0 h 182"/>
                <a:gd name="T90" fmla="*/ 0 w 1134"/>
                <a:gd name="T91" fmla="*/ 0 h 182"/>
                <a:gd name="T92" fmla="*/ 0 w 1134"/>
                <a:gd name="T93" fmla="*/ 0 h 182"/>
                <a:gd name="T94" fmla="*/ 0 w 1134"/>
                <a:gd name="T95" fmla="*/ 0 h 182"/>
                <a:gd name="T96" fmla="*/ 0 w 1134"/>
                <a:gd name="T97" fmla="*/ 0 h 182"/>
                <a:gd name="T98" fmla="*/ 0 w 1134"/>
                <a:gd name="T99" fmla="*/ 0 h 182"/>
                <a:gd name="T100" fmla="*/ 0 w 1134"/>
                <a:gd name="T101" fmla="*/ 0 h 182"/>
                <a:gd name="T102" fmla="*/ 0 w 1134"/>
                <a:gd name="T103" fmla="*/ 0 h 1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4"/>
                <a:gd name="T157" fmla="*/ 0 h 182"/>
                <a:gd name="T158" fmla="*/ 1134 w 1134"/>
                <a:gd name="T159" fmla="*/ 182 h 1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4" h="182">
                  <a:moveTo>
                    <a:pt x="77" y="7"/>
                  </a:moveTo>
                  <a:lnTo>
                    <a:pt x="80" y="16"/>
                  </a:lnTo>
                  <a:lnTo>
                    <a:pt x="88" y="24"/>
                  </a:lnTo>
                  <a:lnTo>
                    <a:pt x="101" y="34"/>
                  </a:lnTo>
                  <a:lnTo>
                    <a:pt x="119" y="42"/>
                  </a:lnTo>
                  <a:lnTo>
                    <a:pt x="142" y="50"/>
                  </a:lnTo>
                  <a:lnTo>
                    <a:pt x="169" y="58"/>
                  </a:lnTo>
                  <a:lnTo>
                    <a:pt x="199" y="66"/>
                  </a:lnTo>
                  <a:lnTo>
                    <a:pt x="232" y="73"/>
                  </a:lnTo>
                  <a:lnTo>
                    <a:pt x="269" y="79"/>
                  </a:lnTo>
                  <a:lnTo>
                    <a:pt x="307" y="85"/>
                  </a:lnTo>
                  <a:lnTo>
                    <a:pt x="349" y="92"/>
                  </a:lnTo>
                  <a:lnTo>
                    <a:pt x="392" y="97"/>
                  </a:lnTo>
                  <a:lnTo>
                    <a:pt x="436" y="102"/>
                  </a:lnTo>
                  <a:lnTo>
                    <a:pt x="482" y="106"/>
                  </a:lnTo>
                  <a:lnTo>
                    <a:pt x="528" y="109"/>
                  </a:lnTo>
                  <a:lnTo>
                    <a:pt x="575" y="112"/>
                  </a:lnTo>
                  <a:lnTo>
                    <a:pt x="621" y="115"/>
                  </a:lnTo>
                  <a:lnTo>
                    <a:pt x="668" y="118"/>
                  </a:lnTo>
                  <a:lnTo>
                    <a:pt x="713" y="119"/>
                  </a:lnTo>
                  <a:lnTo>
                    <a:pt x="758" y="119"/>
                  </a:lnTo>
                  <a:lnTo>
                    <a:pt x="799" y="119"/>
                  </a:lnTo>
                  <a:lnTo>
                    <a:pt x="841" y="118"/>
                  </a:lnTo>
                  <a:lnTo>
                    <a:pt x="879" y="115"/>
                  </a:lnTo>
                  <a:lnTo>
                    <a:pt x="916" y="112"/>
                  </a:lnTo>
                  <a:lnTo>
                    <a:pt x="950" y="108"/>
                  </a:lnTo>
                  <a:lnTo>
                    <a:pt x="979" y="104"/>
                  </a:lnTo>
                  <a:lnTo>
                    <a:pt x="1006" y="99"/>
                  </a:lnTo>
                  <a:lnTo>
                    <a:pt x="1029" y="93"/>
                  </a:lnTo>
                  <a:lnTo>
                    <a:pt x="1046" y="84"/>
                  </a:lnTo>
                  <a:lnTo>
                    <a:pt x="1059" y="76"/>
                  </a:lnTo>
                  <a:lnTo>
                    <a:pt x="1068" y="67"/>
                  </a:lnTo>
                  <a:lnTo>
                    <a:pt x="1071" y="56"/>
                  </a:lnTo>
                  <a:lnTo>
                    <a:pt x="1134" y="53"/>
                  </a:lnTo>
                  <a:lnTo>
                    <a:pt x="1133" y="79"/>
                  </a:lnTo>
                  <a:lnTo>
                    <a:pt x="1126" y="103"/>
                  </a:lnTo>
                  <a:lnTo>
                    <a:pt x="1116" y="126"/>
                  </a:lnTo>
                  <a:lnTo>
                    <a:pt x="1102" y="146"/>
                  </a:lnTo>
                  <a:lnTo>
                    <a:pt x="1084" y="162"/>
                  </a:lnTo>
                  <a:lnTo>
                    <a:pt x="1060" y="173"/>
                  </a:lnTo>
                  <a:lnTo>
                    <a:pt x="1033" y="181"/>
                  </a:lnTo>
                  <a:lnTo>
                    <a:pt x="1000" y="182"/>
                  </a:lnTo>
                  <a:lnTo>
                    <a:pt x="144" y="140"/>
                  </a:lnTo>
                  <a:lnTo>
                    <a:pt x="111" y="135"/>
                  </a:lnTo>
                  <a:lnTo>
                    <a:pt x="83" y="126"/>
                  </a:lnTo>
                  <a:lnTo>
                    <a:pt x="59" y="111"/>
                  </a:lnTo>
                  <a:lnTo>
                    <a:pt x="39" y="93"/>
                  </a:lnTo>
                  <a:lnTo>
                    <a:pt x="23" y="72"/>
                  </a:lnTo>
                  <a:lnTo>
                    <a:pt x="12" y="49"/>
                  </a:lnTo>
                  <a:lnTo>
                    <a:pt x="3" y="24"/>
                  </a:lnTo>
                  <a:lnTo>
                    <a:pt x="0" y="0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03" name="Freeform 697"/>
            <p:cNvSpPr>
              <a:spLocks/>
            </p:cNvSpPr>
            <p:nvPr/>
          </p:nvSpPr>
          <p:spPr bwMode="auto">
            <a:xfrm>
              <a:off x="4127" y="3026"/>
              <a:ext cx="47" cy="17"/>
            </a:xfrm>
            <a:custGeom>
              <a:avLst/>
              <a:gdLst>
                <a:gd name="T0" fmla="*/ 0 w 466"/>
                <a:gd name="T1" fmla="*/ 0 h 208"/>
                <a:gd name="T2" fmla="*/ 0 w 466"/>
                <a:gd name="T3" fmla="*/ 0 h 208"/>
                <a:gd name="T4" fmla="*/ 0 w 466"/>
                <a:gd name="T5" fmla="*/ 0 h 208"/>
                <a:gd name="T6" fmla="*/ 0 w 466"/>
                <a:gd name="T7" fmla="*/ 0 h 208"/>
                <a:gd name="T8" fmla="*/ 0 w 466"/>
                <a:gd name="T9" fmla="*/ 0 h 208"/>
                <a:gd name="T10" fmla="*/ 0 w 466"/>
                <a:gd name="T11" fmla="*/ 0 h 208"/>
                <a:gd name="T12" fmla="*/ 0 w 466"/>
                <a:gd name="T13" fmla="*/ 0 h 208"/>
                <a:gd name="T14" fmla="*/ 0 w 466"/>
                <a:gd name="T15" fmla="*/ 0 h 208"/>
                <a:gd name="T16" fmla="*/ 0 w 466"/>
                <a:gd name="T17" fmla="*/ 0 h 208"/>
                <a:gd name="T18" fmla="*/ 0 w 466"/>
                <a:gd name="T19" fmla="*/ 0 h 208"/>
                <a:gd name="T20" fmla="*/ 0 w 466"/>
                <a:gd name="T21" fmla="*/ 0 h 208"/>
                <a:gd name="T22" fmla="*/ 0 w 466"/>
                <a:gd name="T23" fmla="*/ 0 h 208"/>
                <a:gd name="T24" fmla="*/ 0 w 466"/>
                <a:gd name="T25" fmla="*/ 0 h 208"/>
                <a:gd name="T26" fmla="*/ 0 w 466"/>
                <a:gd name="T27" fmla="*/ 0 h 208"/>
                <a:gd name="T28" fmla="*/ 0 w 466"/>
                <a:gd name="T29" fmla="*/ 0 h 208"/>
                <a:gd name="T30" fmla="*/ 0 w 466"/>
                <a:gd name="T31" fmla="*/ 0 h 208"/>
                <a:gd name="T32" fmla="*/ 0 w 466"/>
                <a:gd name="T33" fmla="*/ 0 h 208"/>
                <a:gd name="T34" fmla="*/ 0 w 466"/>
                <a:gd name="T35" fmla="*/ 0 h 208"/>
                <a:gd name="T36" fmla="*/ 0 w 466"/>
                <a:gd name="T37" fmla="*/ 0 h 208"/>
                <a:gd name="T38" fmla="*/ 0 w 466"/>
                <a:gd name="T39" fmla="*/ 0 h 208"/>
                <a:gd name="T40" fmla="*/ 0 w 466"/>
                <a:gd name="T41" fmla="*/ 0 h 208"/>
                <a:gd name="T42" fmla="*/ 0 w 466"/>
                <a:gd name="T43" fmla="*/ 0 h 208"/>
                <a:gd name="T44" fmla="*/ 0 w 466"/>
                <a:gd name="T45" fmla="*/ 0 h 208"/>
                <a:gd name="T46" fmla="*/ 0 w 466"/>
                <a:gd name="T47" fmla="*/ 0 h 208"/>
                <a:gd name="T48" fmla="*/ 0 w 466"/>
                <a:gd name="T49" fmla="*/ 0 h 208"/>
                <a:gd name="T50" fmla="*/ 0 w 466"/>
                <a:gd name="T51" fmla="*/ 0 h 208"/>
                <a:gd name="T52" fmla="*/ 0 w 466"/>
                <a:gd name="T53" fmla="*/ 0 h 208"/>
                <a:gd name="T54" fmla="*/ 0 w 466"/>
                <a:gd name="T55" fmla="*/ 0 h 208"/>
                <a:gd name="T56" fmla="*/ 0 w 466"/>
                <a:gd name="T57" fmla="*/ 0 h 208"/>
                <a:gd name="T58" fmla="*/ 0 w 466"/>
                <a:gd name="T59" fmla="*/ 0 h 208"/>
                <a:gd name="T60" fmla="*/ 0 w 466"/>
                <a:gd name="T61" fmla="*/ 0 h 208"/>
                <a:gd name="T62" fmla="*/ 0 w 466"/>
                <a:gd name="T63" fmla="*/ 0 h 208"/>
                <a:gd name="T64" fmla="*/ 0 w 466"/>
                <a:gd name="T65" fmla="*/ 0 h 208"/>
                <a:gd name="T66" fmla="*/ 0 w 466"/>
                <a:gd name="T67" fmla="*/ 0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6"/>
                <a:gd name="T103" fmla="*/ 0 h 208"/>
                <a:gd name="T104" fmla="*/ 466 w 466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6" h="208">
                  <a:moveTo>
                    <a:pt x="419" y="207"/>
                  </a:moveTo>
                  <a:lnTo>
                    <a:pt x="424" y="208"/>
                  </a:lnTo>
                  <a:lnTo>
                    <a:pt x="431" y="207"/>
                  </a:lnTo>
                  <a:lnTo>
                    <a:pt x="439" y="204"/>
                  </a:lnTo>
                  <a:lnTo>
                    <a:pt x="447" y="202"/>
                  </a:lnTo>
                  <a:lnTo>
                    <a:pt x="454" y="199"/>
                  </a:lnTo>
                  <a:lnTo>
                    <a:pt x="460" y="195"/>
                  </a:lnTo>
                  <a:lnTo>
                    <a:pt x="464" y="190"/>
                  </a:lnTo>
                  <a:lnTo>
                    <a:pt x="466" y="185"/>
                  </a:lnTo>
                  <a:lnTo>
                    <a:pt x="463" y="51"/>
                  </a:lnTo>
                  <a:lnTo>
                    <a:pt x="461" y="42"/>
                  </a:lnTo>
                  <a:lnTo>
                    <a:pt x="457" y="35"/>
                  </a:lnTo>
                  <a:lnTo>
                    <a:pt x="450" y="30"/>
                  </a:lnTo>
                  <a:lnTo>
                    <a:pt x="442" y="26"/>
                  </a:lnTo>
                  <a:lnTo>
                    <a:pt x="199" y="19"/>
                  </a:lnTo>
                  <a:lnTo>
                    <a:pt x="94" y="0"/>
                  </a:lnTo>
                  <a:lnTo>
                    <a:pt x="78" y="1"/>
                  </a:lnTo>
                  <a:lnTo>
                    <a:pt x="61" y="6"/>
                  </a:lnTo>
                  <a:lnTo>
                    <a:pt x="45" y="14"/>
                  </a:lnTo>
                  <a:lnTo>
                    <a:pt x="30" y="25"/>
                  </a:lnTo>
                  <a:lnTo>
                    <a:pt x="18" y="39"/>
                  </a:lnTo>
                  <a:lnTo>
                    <a:pt x="8" y="54"/>
                  </a:lnTo>
                  <a:lnTo>
                    <a:pt x="2" y="70"/>
                  </a:lnTo>
                  <a:lnTo>
                    <a:pt x="0" y="85"/>
                  </a:lnTo>
                  <a:lnTo>
                    <a:pt x="2" y="110"/>
                  </a:lnTo>
                  <a:lnTo>
                    <a:pt x="4" y="126"/>
                  </a:lnTo>
                  <a:lnTo>
                    <a:pt x="8" y="140"/>
                  </a:lnTo>
                  <a:lnTo>
                    <a:pt x="16" y="154"/>
                  </a:lnTo>
                  <a:lnTo>
                    <a:pt x="25" y="166"/>
                  </a:lnTo>
                  <a:lnTo>
                    <a:pt x="37" y="176"/>
                  </a:lnTo>
                  <a:lnTo>
                    <a:pt x="50" y="184"/>
                  </a:lnTo>
                  <a:lnTo>
                    <a:pt x="65" y="188"/>
                  </a:lnTo>
                  <a:lnTo>
                    <a:pt x="80" y="190"/>
                  </a:lnTo>
                  <a:lnTo>
                    <a:pt x="419" y="207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04" name="Freeform 698"/>
            <p:cNvSpPr>
              <a:spLocks/>
            </p:cNvSpPr>
            <p:nvPr/>
          </p:nvSpPr>
          <p:spPr bwMode="auto">
            <a:xfrm>
              <a:off x="4128" y="3025"/>
              <a:ext cx="47" cy="18"/>
            </a:xfrm>
            <a:custGeom>
              <a:avLst/>
              <a:gdLst>
                <a:gd name="T0" fmla="*/ 0 w 466"/>
                <a:gd name="T1" fmla="*/ 0 h 208"/>
                <a:gd name="T2" fmla="*/ 0 w 466"/>
                <a:gd name="T3" fmla="*/ 0 h 208"/>
                <a:gd name="T4" fmla="*/ 0 w 466"/>
                <a:gd name="T5" fmla="*/ 0 h 208"/>
                <a:gd name="T6" fmla="*/ 0 w 466"/>
                <a:gd name="T7" fmla="*/ 0 h 208"/>
                <a:gd name="T8" fmla="*/ 0 w 466"/>
                <a:gd name="T9" fmla="*/ 0 h 208"/>
                <a:gd name="T10" fmla="*/ 0 w 466"/>
                <a:gd name="T11" fmla="*/ 0 h 208"/>
                <a:gd name="T12" fmla="*/ 0 w 466"/>
                <a:gd name="T13" fmla="*/ 0 h 208"/>
                <a:gd name="T14" fmla="*/ 0 w 466"/>
                <a:gd name="T15" fmla="*/ 0 h 208"/>
                <a:gd name="T16" fmla="*/ 0 w 466"/>
                <a:gd name="T17" fmla="*/ 0 h 208"/>
                <a:gd name="T18" fmla="*/ 0 w 466"/>
                <a:gd name="T19" fmla="*/ 0 h 208"/>
                <a:gd name="T20" fmla="*/ 0 w 466"/>
                <a:gd name="T21" fmla="*/ 0 h 208"/>
                <a:gd name="T22" fmla="*/ 0 w 466"/>
                <a:gd name="T23" fmla="*/ 0 h 208"/>
                <a:gd name="T24" fmla="*/ 0 w 466"/>
                <a:gd name="T25" fmla="*/ 0 h 208"/>
                <a:gd name="T26" fmla="*/ 0 w 466"/>
                <a:gd name="T27" fmla="*/ 0 h 208"/>
                <a:gd name="T28" fmla="*/ 0 w 466"/>
                <a:gd name="T29" fmla="*/ 0 h 208"/>
                <a:gd name="T30" fmla="*/ 0 w 466"/>
                <a:gd name="T31" fmla="*/ 0 h 208"/>
                <a:gd name="T32" fmla="*/ 0 w 466"/>
                <a:gd name="T33" fmla="*/ 0 h 208"/>
                <a:gd name="T34" fmla="*/ 0 w 466"/>
                <a:gd name="T35" fmla="*/ 0 h 208"/>
                <a:gd name="T36" fmla="*/ 0 w 466"/>
                <a:gd name="T37" fmla="*/ 0 h 208"/>
                <a:gd name="T38" fmla="*/ 0 w 466"/>
                <a:gd name="T39" fmla="*/ 0 h 208"/>
                <a:gd name="T40" fmla="*/ 0 w 466"/>
                <a:gd name="T41" fmla="*/ 0 h 208"/>
                <a:gd name="T42" fmla="*/ 0 w 466"/>
                <a:gd name="T43" fmla="*/ 0 h 208"/>
                <a:gd name="T44" fmla="*/ 0 w 466"/>
                <a:gd name="T45" fmla="*/ 0 h 208"/>
                <a:gd name="T46" fmla="*/ 0 w 466"/>
                <a:gd name="T47" fmla="*/ 0 h 208"/>
                <a:gd name="T48" fmla="*/ 0 w 466"/>
                <a:gd name="T49" fmla="*/ 0 h 208"/>
                <a:gd name="T50" fmla="*/ 0 w 466"/>
                <a:gd name="T51" fmla="*/ 0 h 208"/>
                <a:gd name="T52" fmla="*/ 0 w 466"/>
                <a:gd name="T53" fmla="*/ 0 h 208"/>
                <a:gd name="T54" fmla="*/ 0 w 466"/>
                <a:gd name="T55" fmla="*/ 0 h 208"/>
                <a:gd name="T56" fmla="*/ 0 w 466"/>
                <a:gd name="T57" fmla="*/ 0 h 208"/>
                <a:gd name="T58" fmla="*/ 0 w 466"/>
                <a:gd name="T59" fmla="*/ 0 h 208"/>
                <a:gd name="T60" fmla="*/ 0 w 466"/>
                <a:gd name="T61" fmla="*/ 0 h 208"/>
                <a:gd name="T62" fmla="*/ 0 w 466"/>
                <a:gd name="T63" fmla="*/ 0 h 208"/>
                <a:gd name="T64" fmla="*/ 0 w 466"/>
                <a:gd name="T65" fmla="*/ 0 h 208"/>
                <a:gd name="T66" fmla="*/ 0 w 466"/>
                <a:gd name="T67" fmla="*/ 0 h 2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6"/>
                <a:gd name="T103" fmla="*/ 0 h 208"/>
                <a:gd name="T104" fmla="*/ 466 w 466"/>
                <a:gd name="T105" fmla="*/ 208 h 2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6" h="208">
                  <a:moveTo>
                    <a:pt x="419" y="208"/>
                  </a:moveTo>
                  <a:lnTo>
                    <a:pt x="425" y="208"/>
                  </a:lnTo>
                  <a:lnTo>
                    <a:pt x="431" y="208"/>
                  </a:lnTo>
                  <a:lnTo>
                    <a:pt x="439" y="206"/>
                  </a:lnTo>
                  <a:lnTo>
                    <a:pt x="447" y="203"/>
                  </a:lnTo>
                  <a:lnTo>
                    <a:pt x="454" y="200"/>
                  </a:lnTo>
                  <a:lnTo>
                    <a:pt x="460" y="196"/>
                  </a:lnTo>
                  <a:lnTo>
                    <a:pt x="464" y="191"/>
                  </a:lnTo>
                  <a:lnTo>
                    <a:pt x="466" y="186"/>
                  </a:lnTo>
                  <a:lnTo>
                    <a:pt x="463" y="52"/>
                  </a:lnTo>
                  <a:lnTo>
                    <a:pt x="461" y="44"/>
                  </a:lnTo>
                  <a:lnTo>
                    <a:pt x="457" y="37"/>
                  </a:lnTo>
                  <a:lnTo>
                    <a:pt x="450" y="31"/>
                  </a:lnTo>
                  <a:lnTo>
                    <a:pt x="442" y="28"/>
                  </a:lnTo>
                  <a:lnTo>
                    <a:pt x="199" y="20"/>
                  </a:lnTo>
                  <a:lnTo>
                    <a:pt x="94" y="0"/>
                  </a:lnTo>
                  <a:lnTo>
                    <a:pt x="78" y="1"/>
                  </a:lnTo>
                  <a:lnTo>
                    <a:pt x="61" y="8"/>
                  </a:lnTo>
                  <a:lnTo>
                    <a:pt x="45" y="16"/>
                  </a:lnTo>
                  <a:lnTo>
                    <a:pt x="30" y="27"/>
                  </a:lnTo>
                  <a:lnTo>
                    <a:pt x="18" y="41"/>
                  </a:lnTo>
                  <a:lnTo>
                    <a:pt x="8" y="55"/>
                  </a:lnTo>
                  <a:lnTo>
                    <a:pt x="2" y="72"/>
                  </a:lnTo>
                  <a:lnTo>
                    <a:pt x="0" y="87"/>
                  </a:lnTo>
                  <a:lnTo>
                    <a:pt x="2" y="112"/>
                  </a:lnTo>
                  <a:lnTo>
                    <a:pt x="4" y="128"/>
                  </a:lnTo>
                  <a:lnTo>
                    <a:pt x="8" y="142"/>
                  </a:lnTo>
                  <a:lnTo>
                    <a:pt x="16" y="156"/>
                  </a:lnTo>
                  <a:lnTo>
                    <a:pt x="25" y="167"/>
                  </a:lnTo>
                  <a:lnTo>
                    <a:pt x="37" y="176"/>
                  </a:lnTo>
                  <a:lnTo>
                    <a:pt x="51" y="185"/>
                  </a:lnTo>
                  <a:lnTo>
                    <a:pt x="65" y="189"/>
                  </a:lnTo>
                  <a:lnTo>
                    <a:pt x="80" y="191"/>
                  </a:lnTo>
                  <a:lnTo>
                    <a:pt x="419" y="208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05" name="Freeform 699"/>
            <p:cNvSpPr>
              <a:spLocks/>
            </p:cNvSpPr>
            <p:nvPr/>
          </p:nvSpPr>
          <p:spPr bwMode="auto">
            <a:xfrm>
              <a:off x="4179" y="3028"/>
              <a:ext cx="46" cy="17"/>
            </a:xfrm>
            <a:custGeom>
              <a:avLst/>
              <a:gdLst>
                <a:gd name="T0" fmla="*/ 0 w 465"/>
                <a:gd name="T1" fmla="*/ 0 h 211"/>
                <a:gd name="T2" fmla="*/ 0 w 465"/>
                <a:gd name="T3" fmla="*/ 0 h 211"/>
                <a:gd name="T4" fmla="*/ 0 w 465"/>
                <a:gd name="T5" fmla="*/ 0 h 211"/>
                <a:gd name="T6" fmla="*/ 0 w 465"/>
                <a:gd name="T7" fmla="*/ 0 h 211"/>
                <a:gd name="T8" fmla="*/ 0 w 465"/>
                <a:gd name="T9" fmla="*/ 0 h 211"/>
                <a:gd name="T10" fmla="*/ 0 w 465"/>
                <a:gd name="T11" fmla="*/ 0 h 211"/>
                <a:gd name="T12" fmla="*/ 0 w 465"/>
                <a:gd name="T13" fmla="*/ 0 h 211"/>
                <a:gd name="T14" fmla="*/ 0 w 465"/>
                <a:gd name="T15" fmla="*/ 0 h 211"/>
                <a:gd name="T16" fmla="*/ 0 w 465"/>
                <a:gd name="T17" fmla="*/ 0 h 211"/>
                <a:gd name="T18" fmla="*/ 0 w 465"/>
                <a:gd name="T19" fmla="*/ 0 h 211"/>
                <a:gd name="T20" fmla="*/ 0 w 465"/>
                <a:gd name="T21" fmla="*/ 0 h 211"/>
                <a:gd name="T22" fmla="*/ 0 w 465"/>
                <a:gd name="T23" fmla="*/ 0 h 211"/>
                <a:gd name="T24" fmla="*/ 0 w 465"/>
                <a:gd name="T25" fmla="*/ 0 h 211"/>
                <a:gd name="T26" fmla="*/ 0 w 465"/>
                <a:gd name="T27" fmla="*/ 0 h 211"/>
                <a:gd name="T28" fmla="*/ 0 w 465"/>
                <a:gd name="T29" fmla="*/ 0 h 211"/>
                <a:gd name="T30" fmla="*/ 0 w 465"/>
                <a:gd name="T31" fmla="*/ 0 h 211"/>
                <a:gd name="T32" fmla="*/ 0 w 465"/>
                <a:gd name="T33" fmla="*/ 0 h 211"/>
                <a:gd name="T34" fmla="*/ 0 w 465"/>
                <a:gd name="T35" fmla="*/ 0 h 211"/>
                <a:gd name="T36" fmla="*/ 0 w 465"/>
                <a:gd name="T37" fmla="*/ 0 h 211"/>
                <a:gd name="T38" fmla="*/ 0 w 465"/>
                <a:gd name="T39" fmla="*/ 0 h 211"/>
                <a:gd name="T40" fmla="*/ 0 w 465"/>
                <a:gd name="T41" fmla="*/ 0 h 211"/>
                <a:gd name="T42" fmla="*/ 0 w 465"/>
                <a:gd name="T43" fmla="*/ 0 h 211"/>
                <a:gd name="T44" fmla="*/ 0 w 465"/>
                <a:gd name="T45" fmla="*/ 0 h 211"/>
                <a:gd name="T46" fmla="*/ 0 w 465"/>
                <a:gd name="T47" fmla="*/ 0 h 211"/>
                <a:gd name="T48" fmla="*/ 0 w 465"/>
                <a:gd name="T49" fmla="*/ 0 h 211"/>
                <a:gd name="T50" fmla="*/ 0 w 465"/>
                <a:gd name="T51" fmla="*/ 0 h 211"/>
                <a:gd name="T52" fmla="*/ 0 w 465"/>
                <a:gd name="T53" fmla="*/ 0 h 211"/>
                <a:gd name="T54" fmla="*/ 0 w 465"/>
                <a:gd name="T55" fmla="*/ 0 h 211"/>
                <a:gd name="T56" fmla="*/ 0 w 465"/>
                <a:gd name="T57" fmla="*/ 0 h 211"/>
                <a:gd name="T58" fmla="*/ 0 w 465"/>
                <a:gd name="T59" fmla="*/ 0 h 211"/>
                <a:gd name="T60" fmla="*/ 0 w 465"/>
                <a:gd name="T61" fmla="*/ 0 h 211"/>
                <a:gd name="T62" fmla="*/ 0 w 465"/>
                <a:gd name="T63" fmla="*/ 0 h 211"/>
                <a:gd name="T64" fmla="*/ 0 w 465"/>
                <a:gd name="T65" fmla="*/ 0 h 211"/>
                <a:gd name="T66" fmla="*/ 0 w 465"/>
                <a:gd name="T67" fmla="*/ 0 h 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5"/>
                <a:gd name="T103" fmla="*/ 0 h 211"/>
                <a:gd name="T104" fmla="*/ 465 w 465"/>
                <a:gd name="T105" fmla="*/ 211 h 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5" h="211">
                  <a:moveTo>
                    <a:pt x="24" y="193"/>
                  </a:moveTo>
                  <a:lnTo>
                    <a:pt x="17" y="191"/>
                  </a:lnTo>
                  <a:lnTo>
                    <a:pt x="11" y="187"/>
                  </a:lnTo>
                  <a:lnTo>
                    <a:pt x="7" y="179"/>
                  </a:lnTo>
                  <a:lnTo>
                    <a:pt x="5" y="170"/>
                  </a:lnTo>
                  <a:lnTo>
                    <a:pt x="0" y="35"/>
                  </a:lnTo>
                  <a:lnTo>
                    <a:pt x="1" y="29"/>
                  </a:lnTo>
                  <a:lnTo>
                    <a:pt x="5" y="24"/>
                  </a:lnTo>
                  <a:lnTo>
                    <a:pt x="10" y="18"/>
                  </a:lnTo>
                  <a:lnTo>
                    <a:pt x="17" y="13"/>
                  </a:lnTo>
                  <a:lnTo>
                    <a:pt x="24" y="8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237" y="24"/>
                  </a:lnTo>
                  <a:lnTo>
                    <a:pt x="361" y="29"/>
                  </a:lnTo>
                  <a:lnTo>
                    <a:pt x="377" y="32"/>
                  </a:lnTo>
                  <a:lnTo>
                    <a:pt x="394" y="38"/>
                  </a:lnTo>
                  <a:lnTo>
                    <a:pt x="411" y="46"/>
                  </a:lnTo>
                  <a:lnTo>
                    <a:pt x="428" y="55"/>
                  </a:lnTo>
                  <a:lnTo>
                    <a:pt x="442" y="68"/>
                  </a:lnTo>
                  <a:lnTo>
                    <a:pt x="453" y="81"/>
                  </a:lnTo>
                  <a:lnTo>
                    <a:pt x="460" y="96"/>
                  </a:lnTo>
                  <a:lnTo>
                    <a:pt x="463" y="111"/>
                  </a:lnTo>
                  <a:lnTo>
                    <a:pt x="465" y="136"/>
                  </a:lnTo>
                  <a:lnTo>
                    <a:pt x="462" y="152"/>
                  </a:lnTo>
                  <a:lnTo>
                    <a:pt x="455" y="166"/>
                  </a:lnTo>
                  <a:lnTo>
                    <a:pt x="444" y="178"/>
                  </a:lnTo>
                  <a:lnTo>
                    <a:pt x="430" y="189"/>
                  </a:lnTo>
                  <a:lnTo>
                    <a:pt x="414" y="198"/>
                  </a:lnTo>
                  <a:lnTo>
                    <a:pt x="397" y="205"/>
                  </a:lnTo>
                  <a:lnTo>
                    <a:pt x="380" y="209"/>
                  </a:lnTo>
                  <a:lnTo>
                    <a:pt x="364" y="211"/>
                  </a:lnTo>
                  <a:lnTo>
                    <a:pt x="24" y="193"/>
                  </a:lnTo>
                  <a:close/>
                </a:path>
              </a:pathLst>
            </a:custGeom>
            <a:solidFill>
              <a:srgbClr val="1119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06" name="Freeform 700"/>
            <p:cNvSpPr>
              <a:spLocks/>
            </p:cNvSpPr>
            <p:nvPr/>
          </p:nvSpPr>
          <p:spPr bwMode="auto">
            <a:xfrm>
              <a:off x="4179" y="3027"/>
              <a:ext cx="47" cy="18"/>
            </a:xfrm>
            <a:custGeom>
              <a:avLst/>
              <a:gdLst>
                <a:gd name="T0" fmla="*/ 0 w 465"/>
                <a:gd name="T1" fmla="*/ 0 h 210"/>
                <a:gd name="T2" fmla="*/ 0 w 465"/>
                <a:gd name="T3" fmla="*/ 0 h 210"/>
                <a:gd name="T4" fmla="*/ 0 w 465"/>
                <a:gd name="T5" fmla="*/ 0 h 210"/>
                <a:gd name="T6" fmla="*/ 0 w 465"/>
                <a:gd name="T7" fmla="*/ 0 h 210"/>
                <a:gd name="T8" fmla="*/ 0 w 465"/>
                <a:gd name="T9" fmla="*/ 0 h 210"/>
                <a:gd name="T10" fmla="*/ 0 w 465"/>
                <a:gd name="T11" fmla="*/ 0 h 210"/>
                <a:gd name="T12" fmla="*/ 0 w 465"/>
                <a:gd name="T13" fmla="*/ 0 h 210"/>
                <a:gd name="T14" fmla="*/ 0 w 465"/>
                <a:gd name="T15" fmla="*/ 0 h 210"/>
                <a:gd name="T16" fmla="*/ 0 w 465"/>
                <a:gd name="T17" fmla="*/ 0 h 210"/>
                <a:gd name="T18" fmla="*/ 0 w 465"/>
                <a:gd name="T19" fmla="*/ 0 h 210"/>
                <a:gd name="T20" fmla="*/ 0 w 465"/>
                <a:gd name="T21" fmla="*/ 0 h 210"/>
                <a:gd name="T22" fmla="*/ 0 w 465"/>
                <a:gd name="T23" fmla="*/ 0 h 210"/>
                <a:gd name="T24" fmla="*/ 0 w 465"/>
                <a:gd name="T25" fmla="*/ 0 h 210"/>
                <a:gd name="T26" fmla="*/ 0 w 465"/>
                <a:gd name="T27" fmla="*/ 0 h 210"/>
                <a:gd name="T28" fmla="*/ 0 w 465"/>
                <a:gd name="T29" fmla="*/ 0 h 210"/>
                <a:gd name="T30" fmla="*/ 0 w 465"/>
                <a:gd name="T31" fmla="*/ 0 h 210"/>
                <a:gd name="T32" fmla="*/ 0 w 465"/>
                <a:gd name="T33" fmla="*/ 0 h 210"/>
                <a:gd name="T34" fmla="*/ 0 w 465"/>
                <a:gd name="T35" fmla="*/ 0 h 210"/>
                <a:gd name="T36" fmla="*/ 0 w 465"/>
                <a:gd name="T37" fmla="*/ 0 h 210"/>
                <a:gd name="T38" fmla="*/ 0 w 465"/>
                <a:gd name="T39" fmla="*/ 0 h 210"/>
                <a:gd name="T40" fmla="*/ 0 w 465"/>
                <a:gd name="T41" fmla="*/ 0 h 210"/>
                <a:gd name="T42" fmla="*/ 0 w 465"/>
                <a:gd name="T43" fmla="*/ 0 h 210"/>
                <a:gd name="T44" fmla="*/ 0 w 465"/>
                <a:gd name="T45" fmla="*/ 0 h 210"/>
                <a:gd name="T46" fmla="*/ 0 w 465"/>
                <a:gd name="T47" fmla="*/ 0 h 210"/>
                <a:gd name="T48" fmla="*/ 0 w 465"/>
                <a:gd name="T49" fmla="*/ 0 h 210"/>
                <a:gd name="T50" fmla="*/ 0 w 465"/>
                <a:gd name="T51" fmla="*/ 0 h 210"/>
                <a:gd name="T52" fmla="*/ 0 w 465"/>
                <a:gd name="T53" fmla="*/ 0 h 210"/>
                <a:gd name="T54" fmla="*/ 0 w 465"/>
                <a:gd name="T55" fmla="*/ 0 h 210"/>
                <a:gd name="T56" fmla="*/ 0 w 465"/>
                <a:gd name="T57" fmla="*/ 0 h 210"/>
                <a:gd name="T58" fmla="*/ 0 w 465"/>
                <a:gd name="T59" fmla="*/ 0 h 210"/>
                <a:gd name="T60" fmla="*/ 0 w 465"/>
                <a:gd name="T61" fmla="*/ 0 h 210"/>
                <a:gd name="T62" fmla="*/ 0 w 465"/>
                <a:gd name="T63" fmla="*/ 0 h 210"/>
                <a:gd name="T64" fmla="*/ 0 w 465"/>
                <a:gd name="T65" fmla="*/ 0 h 210"/>
                <a:gd name="T66" fmla="*/ 0 w 465"/>
                <a:gd name="T67" fmla="*/ 0 h 2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5"/>
                <a:gd name="T103" fmla="*/ 0 h 210"/>
                <a:gd name="T104" fmla="*/ 465 w 465"/>
                <a:gd name="T105" fmla="*/ 210 h 2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5" h="210">
                  <a:moveTo>
                    <a:pt x="24" y="193"/>
                  </a:moveTo>
                  <a:lnTo>
                    <a:pt x="17" y="191"/>
                  </a:lnTo>
                  <a:lnTo>
                    <a:pt x="11" y="187"/>
                  </a:lnTo>
                  <a:lnTo>
                    <a:pt x="7" y="180"/>
                  </a:lnTo>
                  <a:lnTo>
                    <a:pt x="5" y="171"/>
                  </a:lnTo>
                  <a:lnTo>
                    <a:pt x="0" y="34"/>
                  </a:lnTo>
                  <a:lnTo>
                    <a:pt x="1" y="29"/>
                  </a:lnTo>
                  <a:lnTo>
                    <a:pt x="5" y="24"/>
                  </a:lnTo>
                  <a:lnTo>
                    <a:pt x="11" y="18"/>
                  </a:lnTo>
                  <a:lnTo>
                    <a:pt x="17" y="13"/>
                  </a:lnTo>
                  <a:lnTo>
                    <a:pt x="25" y="7"/>
                  </a:lnTo>
                  <a:lnTo>
                    <a:pt x="33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238" y="25"/>
                  </a:lnTo>
                  <a:lnTo>
                    <a:pt x="361" y="29"/>
                  </a:lnTo>
                  <a:lnTo>
                    <a:pt x="377" y="32"/>
                  </a:lnTo>
                  <a:lnTo>
                    <a:pt x="394" y="37"/>
                  </a:lnTo>
                  <a:lnTo>
                    <a:pt x="412" y="46"/>
                  </a:lnTo>
                  <a:lnTo>
                    <a:pt x="428" y="56"/>
                  </a:lnTo>
                  <a:lnTo>
                    <a:pt x="442" y="67"/>
                  </a:lnTo>
                  <a:lnTo>
                    <a:pt x="453" y="81"/>
                  </a:lnTo>
                  <a:lnTo>
                    <a:pt x="460" y="95"/>
                  </a:lnTo>
                  <a:lnTo>
                    <a:pt x="463" y="111"/>
                  </a:lnTo>
                  <a:lnTo>
                    <a:pt x="465" y="136"/>
                  </a:lnTo>
                  <a:lnTo>
                    <a:pt x="462" y="151"/>
                  </a:lnTo>
                  <a:lnTo>
                    <a:pt x="455" y="166"/>
                  </a:lnTo>
                  <a:lnTo>
                    <a:pt x="444" y="178"/>
                  </a:lnTo>
                  <a:lnTo>
                    <a:pt x="430" y="189"/>
                  </a:lnTo>
                  <a:lnTo>
                    <a:pt x="414" y="198"/>
                  </a:lnTo>
                  <a:lnTo>
                    <a:pt x="397" y="205"/>
                  </a:lnTo>
                  <a:lnTo>
                    <a:pt x="380" y="209"/>
                  </a:lnTo>
                  <a:lnTo>
                    <a:pt x="364" y="210"/>
                  </a:lnTo>
                  <a:lnTo>
                    <a:pt x="24" y="19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07" name="Freeform 701"/>
            <p:cNvSpPr>
              <a:spLocks/>
            </p:cNvSpPr>
            <p:nvPr/>
          </p:nvSpPr>
          <p:spPr bwMode="auto">
            <a:xfrm>
              <a:off x="4131" y="3025"/>
              <a:ext cx="44" cy="17"/>
            </a:xfrm>
            <a:custGeom>
              <a:avLst/>
              <a:gdLst>
                <a:gd name="T0" fmla="*/ 0 w 439"/>
                <a:gd name="T1" fmla="*/ 0 h 196"/>
                <a:gd name="T2" fmla="*/ 0 w 439"/>
                <a:gd name="T3" fmla="*/ 0 h 196"/>
                <a:gd name="T4" fmla="*/ 0 w 439"/>
                <a:gd name="T5" fmla="*/ 0 h 196"/>
                <a:gd name="T6" fmla="*/ 0 w 439"/>
                <a:gd name="T7" fmla="*/ 0 h 196"/>
                <a:gd name="T8" fmla="*/ 0 w 439"/>
                <a:gd name="T9" fmla="*/ 0 h 196"/>
                <a:gd name="T10" fmla="*/ 0 w 439"/>
                <a:gd name="T11" fmla="*/ 0 h 196"/>
                <a:gd name="T12" fmla="*/ 0 w 439"/>
                <a:gd name="T13" fmla="*/ 0 h 196"/>
                <a:gd name="T14" fmla="*/ 0 w 439"/>
                <a:gd name="T15" fmla="*/ 0 h 196"/>
                <a:gd name="T16" fmla="*/ 0 w 439"/>
                <a:gd name="T17" fmla="*/ 0 h 196"/>
                <a:gd name="T18" fmla="*/ 0 w 439"/>
                <a:gd name="T19" fmla="*/ 0 h 196"/>
                <a:gd name="T20" fmla="*/ 0 w 439"/>
                <a:gd name="T21" fmla="*/ 0 h 196"/>
                <a:gd name="T22" fmla="*/ 0 w 439"/>
                <a:gd name="T23" fmla="*/ 0 h 196"/>
                <a:gd name="T24" fmla="*/ 0 w 439"/>
                <a:gd name="T25" fmla="*/ 0 h 196"/>
                <a:gd name="T26" fmla="*/ 0 w 439"/>
                <a:gd name="T27" fmla="*/ 0 h 196"/>
                <a:gd name="T28" fmla="*/ 0 w 439"/>
                <a:gd name="T29" fmla="*/ 0 h 196"/>
                <a:gd name="T30" fmla="*/ 0 w 439"/>
                <a:gd name="T31" fmla="*/ 0 h 196"/>
                <a:gd name="T32" fmla="*/ 0 w 439"/>
                <a:gd name="T33" fmla="*/ 0 h 196"/>
                <a:gd name="T34" fmla="*/ 0 w 439"/>
                <a:gd name="T35" fmla="*/ 0 h 196"/>
                <a:gd name="T36" fmla="*/ 0 w 439"/>
                <a:gd name="T37" fmla="*/ 0 h 196"/>
                <a:gd name="T38" fmla="*/ 0 w 439"/>
                <a:gd name="T39" fmla="*/ 0 h 196"/>
                <a:gd name="T40" fmla="*/ 0 w 439"/>
                <a:gd name="T41" fmla="*/ 0 h 196"/>
                <a:gd name="T42" fmla="*/ 0 w 439"/>
                <a:gd name="T43" fmla="*/ 0 h 196"/>
                <a:gd name="T44" fmla="*/ 0 w 439"/>
                <a:gd name="T45" fmla="*/ 0 h 196"/>
                <a:gd name="T46" fmla="*/ 0 w 439"/>
                <a:gd name="T47" fmla="*/ 0 h 196"/>
                <a:gd name="T48" fmla="*/ 0 w 439"/>
                <a:gd name="T49" fmla="*/ 0 h 196"/>
                <a:gd name="T50" fmla="*/ 0 w 439"/>
                <a:gd name="T51" fmla="*/ 0 h 196"/>
                <a:gd name="T52" fmla="*/ 0 w 439"/>
                <a:gd name="T53" fmla="*/ 0 h 196"/>
                <a:gd name="T54" fmla="*/ 0 w 439"/>
                <a:gd name="T55" fmla="*/ 0 h 196"/>
                <a:gd name="T56" fmla="*/ 0 w 439"/>
                <a:gd name="T57" fmla="*/ 0 h 196"/>
                <a:gd name="T58" fmla="*/ 0 w 439"/>
                <a:gd name="T59" fmla="*/ 0 h 1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9"/>
                <a:gd name="T91" fmla="*/ 0 h 196"/>
                <a:gd name="T92" fmla="*/ 439 w 439"/>
                <a:gd name="T93" fmla="*/ 196 h 1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9" h="196">
                  <a:moveTo>
                    <a:pt x="420" y="196"/>
                  </a:moveTo>
                  <a:lnTo>
                    <a:pt x="427" y="196"/>
                  </a:lnTo>
                  <a:lnTo>
                    <a:pt x="433" y="192"/>
                  </a:lnTo>
                  <a:lnTo>
                    <a:pt x="437" y="186"/>
                  </a:lnTo>
                  <a:lnTo>
                    <a:pt x="439" y="176"/>
                  </a:lnTo>
                  <a:lnTo>
                    <a:pt x="437" y="40"/>
                  </a:lnTo>
                  <a:lnTo>
                    <a:pt x="435" y="32"/>
                  </a:lnTo>
                  <a:lnTo>
                    <a:pt x="431" y="25"/>
                  </a:lnTo>
                  <a:lnTo>
                    <a:pt x="424" y="20"/>
                  </a:lnTo>
                  <a:lnTo>
                    <a:pt x="415" y="18"/>
                  </a:lnTo>
                  <a:lnTo>
                    <a:pt x="199" y="8"/>
                  </a:lnTo>
                  <a:lnTo>
                    <a:pt x="75" y="0"/>
                  </a:lnTo>
                  <a:lnTo>
                    <a:pt x="60" y="1"/>
                  </a:lnTo>
                  <a:lnTo>
                    <a:pt x="46" y="6"/>
                  </a:lnTo>
                  <a:lnTo>
                    <a:pt x="34" y="13"/>
                  </a:lnTo>
                  <a:lnTo>
                    <a:pt x="23" y="22"/>
                  </a:lnTo>
                  <a:lnTo>
                    <a:pt x="13" y="32"/>
                  </a:lnTo>
                  <a:lnTo>
                    <a:pt x="6" y="45"/>
                  </a:lnTo>
                  <a:lnTo>
                    <a:pt x="1" y="59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4" y="114"/>
                  </a:lnTo>
                  <a:lnTo>
                    <a:pt x="8" y="129"/>
                  </a:lnTo>
                  <a:lnTo>
                    <a:pt x="16" y="142"/>
                  </a:lnTo>
                  <a:lnTo>
                    <a:pt x="26" y="155"/>
                  </a:lnTo>
                  <a:lnTo>
                    <a:pt x="38" y="164"/>
                  </a:lnTo>
                  <a:lnTo>
                    <a:pt x="51" y="172"/>
                  </a:lnTo>
                  <a:lnTo>
                    <a:pt x="65" y="176"/>
                  </a:lnTo>
                  <a:lnTo>
                    <a:pt x="80" y="178"/>
                  </a:lnTo>
                  <a:lnTo>
                    <a:pt x="420" y="196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08" name="Freeform 702"/>
            <p:cNvSpPr>
              <a:spLocks/>
            </p:cNvSpPr>
            <p:nvPr/>
          </p:nvSpPr>
          <p:spPr bwMode="auto">
            <a:xfrm>
              <a:off x="4182" y="3027"/>
              <a:ext cx="44" cy="17"/>
            </a:xfrm>
            <a:custGeom>
              <a:avLst/>
              <a:gdLst>
                <a:gd name="T0" fmla="*/ 0 w 440"/>
                <a:gd name="T1" fmla="*/ 0 h 196"/>
                <a:gd name="T2" fmla="*/ 0 w 440"/>
                <a:gd name="T3" fmla="*/ 0 h 196"/>
                <a:gd name="T4" fmla="*/ 0 w 440"/>
                <a:gd name="T5" fmla="*/ 0 h 196"/>
                <a:gd name="T6" fmla="*/ 0 w 440"/>
                <a:gd name="T7" fmla="*/ 0 h 196"/>
                <a:gd name="T8" fmla="*/ 0 w 440"/>
                <a:gd name="T9" fmla="*/ 0 h 196"/>
                <a:gd name="T10" fmla="*/ 0 w 440"/>
                <a:gd name="T11" fmla="*/ 0 h 196"/>
                <a:gd name="T12" fmla="*/ 0 w 440"/>
                <a:gd name="T13" fmla="*/ 0 h 196"/>
                <a:gd name="T14" fmla="*/ 0 w 440"/>
                <a:gd name="T15" fmla="*/ 0 h 196"/>
                <a:gd name="T16" fmla="*/ 0 w 440"/>
                <a:gd name="T17" fmla="*/ 0 h 196"/>
                <a:gd name="T18" fmla="*/ 0 w 440"/>
                <a:gd name="T19" fmla="*/ 0 h 196"/>
                <a:gd name="T20" fmla="*/ 0 w 440"/>
                <a:gd name="T21" fmla="*/ 0 h 196"/>
                <a:gd name="T22" fmla="*/ 0 w 440"/>
                <a:gd name="T23" fmla="*/ 0 h 196"/>
                <a:gd name="T24" fmla="*/ 0 w 440"/>
                <a:gd name="T25" fmla="*/ 0 h 196"/>
                <a:gd name="T26" fmla="*/ 0 w 440"/>
                <a:gd name="T27" fmla="*/ 0 h 196"/>
                <a:gd name="T28" fmla="*/ 0 w 440"/>
                <a:gd name="T29" fmla="*/ 0 h 196"/>
                <a:gd name="T30" fmla="*/ 0 w 440"/>
                <a:gd name="T31" fmla="*/ 0 h 196"/>
                <a:gd name="T32" fmla="*/ 0 w 440"/>
                <a:gd name="T33" fmla="*/ 0 h 196"/>
                <a:gd name="T34" fmla="*/ 0 w 440"/>
                <a:gd name="T35" fmla="*/ 0 h 196"/>
                <a:gd name="T36" fmla="*/ 0 w 440"/>
                <a:gd name="T37" fmla="*/ 0 h 196"/>
                <a:gd name="T38" fmla="*/ 0 w 440"/>
                <a:gd name="T39" fmla="*/ 0 h 196"/>
                <a:gd name="T40" fmla="*/ 0 w 440"/>
                <a:gd name="T41" fmla="*/ 0 h 196"/>
                <a:gd name="T42" fmla="*/ 0 w 440"/>
                <a:gd name="T43" fmla="*/ 0 h 196"/>
                <a:gd name="T44" fmla="*/ 0 w 440"/>
                <a:gd name="T45" fmla="*/ 0 h 196"/>
                <a:gd name="T46" fmla="*/ 0 w 440"/>
                <a:gd name="T47" fmla="*/ 0 h 196"/>
                <a:gd name="T48" fmla="*/ 0 w 440"/>
                <a:gd name="T49" fmla="*/ 0 h 196"/>
                <a:gd name="T50" fmla="*/ 0 w 440"/>
                <a:gd name="T51" fmla="*/ 0 h 196"/>
                <a:gd name="T52" fmla="*/ 0 w 440"/>
                <a:gd name="T53" fmla="*/ 0 h 196"/>
                <a:gd name="T54" fmla="*/ 0 w 440"/>
                <a:gd name="T55" fmla="*/ 0 h 196"/>
                <a:gd name="T56" fmla="*/ 0 w 440"/>
                <a:gd name="T57" fmla="*/ 0 h 196"/>
                <a:gd name="T58" fmla="*/ 0 w 440"/>
                <a:gd name="T59" fmla="*/ 0 h 1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0"/>
                <a:gd name="T91" fmla="*/ 0 h 196"/>
                <a:gd name="T92" fmla="*/ 440 w 440"/>
                <a:gd name="T93" fmla="*/ 196 h 1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0" h="196">
                  <a:moveTo>
                    <a:pt x="25" y="178"/>
                  </a:moveTo>
                  <a:lnTo>
                    <a:pt x="18" y="175"/>
                  </a:lnTo>
                  <a:lnTo>
                    <a:pt x="12" y="171"/>
                  </a:lnTo>
                  <a:lnTo>
                    <a:pt x="8" y="165"/>
                  </a:lnTo>
                  <a:lnTo>
                    <a:pt x="6" y="155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37" y="10"/>
                  </a:lnTo>
                  <a:lnTo>
                    <a:pt x="361" y="15"/>
                  </a:lnTo>
                  <a:lnTo>
                    <a:pt x="377" y="18"/>
                  </a:lnTo>
                  <a:lnTo>
                    <a:pt x="391" y="23"/>
                  </a:lnTo>
                  <a:lnTo>
                    <a:pt x="404" y="31"/>
                  </a:lnTo>
                  <a:lnTo>
                    <a:pt x="415" y="41"/>
                  </a:lnTo>
                  <a:lnTo>
                    <a:pt x="424" y="53"/>
                  </a:lnTo>
                  <a:lnTo>
                    <a:pt x="431" y="66"/>
                  </a:lnTo>
                  <a:lnTo>
                    <a:pt x="437" y="81"/>
                  </a:lnTo>
                  <a:lnTo>
                    <a:pt x="440" y="96"/>
                  </a:lnTo>
                  <a:lnTo>
                    <a:pt x="440" y="121"/>
                  </a:lnTo>
                  <a:lnTo>
                    <a:pt x="437" y="137"/>
                  </a:lnTo>
                  <a:lnTo>
                    <a:pt x="433" y="150"/>
                  </a:lnTo>
                  <a:lnTo>
                    <a:pt x="426" y="163"/>
                  </a:lnTo>
                  <a:lnTo>
                    <a:pt x="417" y="174"/>
                  </a:lnTo>
                  <a:lnTo>
                    <a:pt x="406" y="183"/>
                  </a:lnTo>
                  <a:lnTo>
                    <a:pt x="393" y="190"/>
                  </a:lnTo>
                  <a:lnTo>
                    <a:pt x="379" y="195"/>
                  </a:lnTo>
                  <a:lnTo>
                    <a:pt x="363" y="196"/>
                  </a:lnTo>
                  <a:lnTo>
                    <a:pt x="25" y="178"/>
                  </a:ln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09" name="Freeform 703"/>
            <p:cNvSpPr>
              <a:spLocks/>
            </p:cNvSpPr>
            <p:nvPr/>
          </p:nvSpPr>
          <p:spPr bwMode="auto">
            <a:xfrm>
              <a:off x="4145" y="2990"/>
              <a:ext cx="20" cy="17"/>
            </a:xfrm>
            <a:custGeom>
              <a:avLst/>
              <a:gdLst>
                <a:gd name="T0" fmla="*/ 0 w 200"/>
                <a:gd name="T1" fmla="*/ 0 h 203"/>
                <a:gd name="T2" fmla="*/ 0 w 200"/>
                <a:gd name="T3" fmla="*/ 0 h 203"/>
                <a:gd name="T4" fmla="*/ 0 w 200"/>
                <a:gd name="T5" fmla="*/ 0 h 203"/>
                <a:gd name="T6" fmla="*/ 0 w 200"/>
                <a:gd name="T7" fmla="*/ 0 h 203"/>
                <a:gd name="T8" fmla="*/ 0 w 200"/>
                <a:gd name="T9" fmla="*/ 0 h 203"/>
                <a:gd name="T10" fmla="*/ 0 w 200"/>
                <a:gd name="T11" fmla="*/ 0 h 203"/>
                <a:gd name="T12" fmla="*/ 0 w 200"/>
                <a:gd name="T13" fmla="*/ 0 h 203"/>
                <a:gd name="T14" fmla="*/ 0 w 200"/>
                <a:gd name="T15" fmla="*/ 0 h 203"/>
                <a:gd name="T16" fmla="*/ 0 w 200"/>
                <a:gd name="T17" fmla="*/ 0 h 203"/>
                <a:gd name="T18" fmla="*/ 0 w 200"/>
                <a:gd name="T19" fmla="*/ 0 h 203"/>
                <a:gd name="T20" fmla="*/ 0 w 200"/>
                <a:gd name="T21" fmla="*/ 0 h 203"/>
                <a:gd name="T22" fmla="*/ 0 w 200"/>
                <a:gd name="T23" fmla="*/ 0 h 203"/>
                <a:gd name="T24" fmla="*/ 0 w 200"/>
                <a:gd name="T25" fmla="*/ 0 h 203"/>
                <a:gd name="T26" fmla="*/ 0 w 200"/>
                <a:gd name="T27" fmla="*/ 0 h 203"/>
                <a:gd name="T28" fmla="*/ 0 w 200"/>
                <a:gd name="T29" fmla="*/ 0 h 203"/>
                <a:gd name="T30" fmla="*/ 0 w 200"/>
                <a:gd name="T31" fmla="*/ 0 h 203"/>
                <a:gd name="T32" fmla="*/ 0 w 200"/>
                <a:gd name="T33" fmla="*/ 0 h 203"/>
                <a:gd name="T34" fmla="*/ 0 w 200"/>
                <a:gd name="T35" fmla="*/ 0 h 203"/>
                <a:gd name="T36" fmla="*/ 0 w 200"/>
                <a:gd name="T37" fmla="*/ 0 h 203"/>
                <a:gd name="T38" fmla="*/ 0 w 200"/>
                <a:gd name="T39" fmla="*/ 0 h 203"/>
                <a:gd name="T40" fmla="*/ 0 w 200"/>
                <a:gd name="T41" fmla="*/ 0 h 203"/>
                <a:gd name="T42" fmla="*/ 0 w 200"/>
                <a:gd name="T43" fmla="*/ 0 h 203"/>
                <a:gd name="T44" fmla="*/ 0 w 200"/>
                <a:gd name="T45" fmla="*/ 0 h 203"/>
                <a:gd name="T46" fmla="*/ 0 w 200"/>
                <a:gd name="T47" fmla="*/ 0 h 203"/>
                <a:gd name="T48" fmla="*/ 0 w 200"/>
                <a:gd name="T49" fmla="*/ 0 h 203"/>
                <a:gd name="T50" fmla="*/ 0 w 200"/>
                <a:gd name="T51" fmla="*/ 0 h 203"/>
                <a:gd name="T52" fmla="*/ 0 w 200"/>
                <a:gd name="T53" fmla="*/ 0 h 203"/>
                <a:gd name="T54" fmla="*/ 0 w 200"/>
                <a:gd name="T55" fmla="*/ 0 h 203"/>
                <a:gd name="T56" fmla="*/ 0 w 200"/>
                <a:gd name="T57" fmla="*/ 0 h 203"/>
                <a:gd name="T58" fmla="*/ 0 w 200"/>
                <a:gd name="T59" fmla="*/ 0 h 203"/>
                <a:gd name="T60" fmla="*/ 0 w 200"/>
                <a:gd name="T61" fmla="*/ 0 h 203"/>
                <a:gd name="T62" fmla="*/ 0 w 200"/>
                <a:gd name="T63" fmla="*/ 0 h 203"/>
                <a:gd name="T64" fmla="*/ 0 w 200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"/>
                <a:gd name="T100" fmla="*/ 0 h 203"/>
                <a:gd name="T101" fmla="*/ 200 w 200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" h="203">
                  <a:moveTo>
                    <a:pt x="102" y="203"/>
                  </a:moveTo>
                  <a:lnTo>
                    <a:pt x="82" y="200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9"/>
                  </a:lnTo>
                  <a:lnTo>
                    <a:pt x="19" y="153"/>
                  </a:lnTo>
                  <a:lnTo>
                    <a:pt x="9" y="136"/>
                  </a:lnTo>
                  <a:lnTo>
                    <a:pt x="3" y="116"/>
                  </a:lnTo>
                  <a:lnTo>
                    <a:pt x="0" y="95"/>
                  </a:lnTo>
                  <a:lnTo>
                    <a:pt x="3" y="74"/>
                  </a:lnTo>
                  <a:lnTo>
                    <a:pt x="8" y="56"/>
                  </a:lnTo>
                  <a:lnTo>
                    <a:pt x="17" y="39"/>
                  </a:lnTo>
                  <a:lnTo>
                    <a:pt x="28" y="26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8" y="1"/>
                  </a:lnTo>
                  <a:lnTo>
                    <a:pt x="98" y="0"/>
                  </a:lnTo>
                  <a:lnTo>
                    <a:pt x="118" y="3"/>
                  </a:lnTo>
                  <a:lnTo>
                    <a:pt x="137" y="10"/>
                  </a:lnTo>
                  <a:lnTo>
                    <a:pt x="154" y="21"/>
                  </a:lnTo>
                  <a:lnTo>
                    <a:pt x="169" y="34"/>
                  </a:lnTo>
                  <a:lnTo>
                    <a:pt x="181" y="50"/>
                  </a:lnTo>
                  <a:lnTo>
                    <a:pt x="192" y="67"/>
                  </a:lnTo>
                  <a:lnTo>
                    <a:pt x="198" y="87"/>
                  </a:lnTo>
                  <a:lnTo>
                    <a:pt x="200" y="108"/>
                  </a:lnTo>
                  <a:lnTo>
                    <a:pt x="198" y="128"/>
                  </a:lnTo>
                  <a:lnTo>
                    <a:pt x="193" y="147"/>
                  </a:lnTo>
                  <a:lnTo>
                    <a:pt x="183" y="163"/>
                  </a:lnTo>
                  <a:lnTo>
                    <a:pt x="172" y="177"/>
                  </a:lnTo>
                  <a:lnTo>
                    <a:pt x="157" y="188"/>
                  </a:lnTo>
                  <a:lnTo>
                    <a:pt x="141" y="197"/>
                  </a:lnTo>
                  <a:lnTo>
                    <a:pt x="122" y="202"/>
                  </a:lnTo>
                  <a:lnTo>
                    <a:pt x="102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10" name="Freeform 704"/>
            <p:cNvSpPr>
              <a:spLocks/>
            </p:cNvSpPr>
            <p:nvPr/>
          </p:nvSpPr>
          <p:spPr bwMode="auto">
            <a:xfrm>
              <a:off x="4187" y="2992"/>
              <a:ext cx="19" cy="17"/>
            </a:xfrm>
            <a:custGeom>
              <a:avLst/>
              <a:gdLst>
                <a:gd name="T0" fmla="*/ 0 w 198"/>
                <a:gd name="T1" fmla="*/ 0 h 203"/>
                <a:gd name="T2" fmla="*/ 0 w 198"/>
                <a:gd name="T3" fmla="*/ 0 h 203"/>
                <a:gd name="T4" fmla="*/ 0 w 198"/>
                <a:gd name="T5" fmla="*/ 0 h 203"/>
                <a:gd name="T6" fmla="*/ 0 w 198"/>
                <a:gd name="T7" fmla="*/ 0 h 203"/>
                <a:gd name="T8" fmla="*/ 0 w 198"/>
                <a:gd name="T9" fmla="*/ 0 h 203"/>
                <a:gd name="T10" fmla="*/ 0 w 198"/>
                <a:gd name="T11" fmla="*/ 0 h 203"/>
                <a:gd name="T12" fmla="*/ 0 w 198"/>
                <a:gd name="T13" fmla="*/ 0 h 203"/>
                <a:gd name="T14" fmla="*/ 0 w 198"/>
                <a:gd name="T15" fmla="*/ 0 h 203"/>
                <a:gd name="T16" fmla="*/ 0 w 198"/>
                <a:gd name="T17" fmla="*/ 0 h 203"/>
                <a:gd name="T18" fmla="*/ 0 w 198"/>
                <a:gd name="T19" fmla="*/ 0 h 203"/>
                <a:gd name="T20" fmla="*/ 0 w 198"/>
                <a:gd name="T21" fmla="*/ 0 h 203"/>
                <a:gd name="T22" fmla="*/ 0 w 198"/>
                <a:gd name="T23" fmla="*/ 0 h 203"/>
                <a:gd name="T24" fmla="*/ 0 w 198"/>
                <a:gd name="T25" fmla="*/ 0 h 203"/>
                <a:gd name="T26" fmla="*/ 0 w 198"/>
                <a:gd name="T27" fmla="*/ 0 h 203"/>
                <a:gd name="T28" fmla="*/ 0 w 198"/>
                <a:gd name="T29" fmla="*/ 0 h 203"/>
                <a:gd name="T30" fmla="*/ 0 w 198"/>
                <a:gd name="T31" fmla="*/ 0 h 203"/>
                <a:gd name="T32" fmla="*/ 0 w 198"/>
                <a:gd name="T33" fmla="*/ 0 h 203"/>
                <a:gd name="T34" fmla="*/ 0 w 198"/>
                <a:gd name="T35" fmla="*/ 0 h 203"/>
                <a:gd name="T36" fmla="*/ 0 w 198"/>
                <a:gd name="T37" fmla="*/ 0 h 203"/>
                <a:gd name="T38" fmla="*/ 0 w 198"/>
                <a:gd name="T39" fmla="*/ 0 h 203"/>
                <a:gd name="T40" fmla="*/ 0 w 198"/>
                <a:gd name="T41" fmla="*/ 0 h 203"/>
                <a:gd name="T42" fmla="*/ 0 w 198"/>
                <a:gd name="T43" fmla="*/ 0 h 203"/>
                <a:gd name="T44" fmla="*/ 0 w 198"/>
                <a:gd name="T45" fmla="*/ 0 h 203"/>
                <a:gd name="T46" fmla="*/ 0 w 198"/>
                <a:gd name="T47" fmla="*/ 0 h 203"/>
                <a:gd name="T48" fmla="*/ 0 w 198"/>
                <a:gd name="T49" fmla="*/ 0 h 203"/>
                <a:gd name="T50" fmla="*/ 0 w 198"/>
                <a:gd name="T51" fmla="*/ 0 h 203"/>
                <a:gd name="T52" fmla="*/ 0 w 198"/>
                <a:gd name="T53" fmla="*/ 0 h 203"/>
                <a:gd name="T54" fmla="*/ 0 w 198"/>
                <a:gd name="T55" fmla="*/ 0 h 203"/>
                <a:gd name="T56" fmla="*/ 0 w 198"/>
                <a:gd name="T57" fmla="*/ 0 h 203"/>
                <a:gd name="T58" fmla="*/ 0 w 198"/>
                <a:gd name="T59" fmla="*/ 0 h 203"/>
                <a:gd name="T60" fmla="*/ 0 w 198"/>
                <a:gd name="T61" fmla="*/ 0 h 203"/>
                <a:gd name="T62" fmla="*/ 0 w 198"/>
                <a:gd name="T63" fmla="*/ 0 h 203"/>
                <a:gd name="T64" fmla="*/ 0 w 198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03"/>
                <a:gd name="T101" fmla="*/ 198 w 198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03">
                  <a:moveTo>
                    <a:pt x="101" y="203"/>
                  </a:moveTo>
                  <a:lnTo>
                    <a:pt x="81" y="200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9"/>
                  </a:lnTo>
                  <a:lnTo>
                    <a:pt x="18" y="153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7" y="56"/>
                  </a:lnTo>
                  <a:lnTo>
                    <a:pt x="16" y="39"/>
                  </a:lnTo>
                  <a:lnTo>
                    <a:pt x="28" y="26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7" y="1"/>
                  </a:lnTo>
                  <a:lnTo>
                    <a:pt x="97" y="0"/>
                  </a:lnTo>
                  <a:lnTo>
                    <a:pt x="117" y="3"/>
                  </a:lnTo>
                  <a:lnTo>
                    <a:pt x="135" y="10"/>
                  </a:lnTo>
                  <a:lnTo>
                    <a:pt x="153" y="21"/>
                  </a:lnTo>
                  <a:lnTo>
                    <a:pt x="168" y="34"/>
                  </a:lnTo>
                  <a:lnTo>
                    <a:pt x="180" y="49"/>
                  </a:lnTo>
                  <a:lnTo>
                    <a:pt x="190" y="67"/>
                  </a:lnTo>
                  <a:lnTo>
                    <a:pt x="196" y="87"/>
                  </a:lnTo>
                  <a:lnTo>
                    <a:pt x="198" y="107"/>
                  </a:lnTo>
                  <a:lnTo>
                    <a:pt x="196" y="128"/>
                  </a:lnTo>
                  <a:lnTo>
                    <a:pt x="191" y="147"/>
                  </a:lnTo>
                  <a:lnTo>
                    <a:pt x="182" y="163"/>
                  </a:lnTo>
                  <a:lnTo>
                    <a:pt x="171" y="177"/>
                  </a:lnTo>
                  <a:lnTo>
                    <a:pt x="156" y="188"/>
                  </a:lnTo>
                  <a:lnTo>
                    <a:pt x="139" y="196"/>
                  </a:lnTo>
                  <a:lnTo>
                    <a:pt x="121" y="202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11" name="Freeform 705"/>
            <p:cNvSpPr>
              <a:spLocks/>
            </p:cNvSpPr>
            <p:nvPr/>
          </p:nvSpPr>
          <p:spPr bwMode="auto">
            <a:xfrm>
              <a:off x="4139" y="2963"/>
              <a:ext cx="34" cy="18"/>
            </a:xfrm>
            <a:custGeom>
              <a:avLst/>
              <a:gdLst>
                <a:gd name="T0" fmla="*/ 0 w 342"/>
                <a:gd name="T1" fmla="*/ 0 h 217"/>
                <a:gd name="T2" fmla="*/ 0 w 342"/>
                <a:gd name="T3" fmla="*/ 0 h 217"/>
                <a:gd name="T4" fmla="*/ 0 w 342"/>
                <a:gd name="T5" fmla="*/ 0 h 217"/>
                <a:gd name="T6" fmla="*/ 0 w 342"/>
                <a:gd name="T7" fmla="*/ 0 h 217"/>
                <a:gd name="T8" fmla="*/ 0 w 342"/>
                <a:gd name="T9" fmla="*/ 0 h 217"/>
                <a:gd name="T10" fmla="*/ 0 w 342"/>
                <a:gd name="T11" fmla="*/ 0 h 217"/>
                <a:gd name="T12" fmla="*/ 0 w 342"/>
                <a:gd name="T13" fmla="*/ 0 h 217"/>
                <a:gd name="T14" fmla="*/ 0 w 342"/>
                <a:gd name="T15" fmla="*/ 0 h 217"/>
                <a:gd name="T16" fmla="*/ 0 w 342"/>
                <a:gd name="T17" fmla="*/ 0 h 217"/>
                <a:gd name="T18" fmla="*/ 0 w 342"/>
                <a:gd name="T19" fmla="*/ 0 h 217"/>
                <a:gd name="T20" fmla="*/ 0 w 342"/>
                <a:gd name="T21" fmla="*/ 0 h 217"/>
                <a:gd name="T22" fmla="*/ 0 w 342"/>
                <a:gd name="T23" fmla="*/ 0 h 217"/>
                <a:gd name="T24" fmla="*/ 0 w 342"/>
                <a:gd name="T25" fmla="*/ 0 h 217"/>
                <a:gd name="T26" fmla="*/ 0 w 342"/>
                <a:gd name="T27" fmla="*/ 0 h 217"/>
                <a:gd name="T28" fmla="*/ 0 w 342"/>
                <a:gd name="T29" fmla="*/ 0 h 217"/>
                <a:gd name="T30" fmla="*/ 0 w 342"/>
                <a:gd name="T31" fmla="*/ 0 h 217"/>
                <a:gd name="T32" fmla="*/ 0 w 342"/>
                <a:gd name="T33" fmla="*/ 0 h 217"/>
                <a:gd name="T34" fmla="*/ 0 w 342"/>
                <a:gd name="T35" fmla="*/ 0 h 217"/>
                <a:gd name="T36" fmla="*/ 0 w 342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2"/>
                <a:gd name="T58" fmla="*/ 0 h 217"/>
                <a:gd name="T59" fmla="*/ 342 w 342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2" h="217">
                  <a:moveTo>
                    <a:pt x="106" y="0"/>
                  </a:moveTo>
                  <a:lnTo>
                    <a:pt x="230" y="7"/>
                  </a:lnTo>
                  <a:lnTo>
                    <a:pt x="278" y="20"/>
                  </a:lnTo>
                  <a:lnTo>
                    <a:pt x="312" y="46"/>
                  </a:lnTo>
                  <a:lnTo>
                    <a:pt x="334" y="81"/>
                  </a:lnTo>
                  <a:lnTo>
                    <a:pt x="342" y="120"/>
                  </a:lnTo>
                  <a:lnTo>
                    <a:pt x="336" y="158"/>
                  </a:lnTo>
                  <a:lnTo>
                    <a:pt x="317" y="191"/>
                  </a:lnTo>
                  <a:lnTo>
                    <a:pt x="283" y="212"/>
                  </a:lnTo>
                  <a:lnTo>
                    <a:pt x="235" y="217"/>
                  </a:lnTo>
                  <a:lnTo>
                    <a:pt x="111" y="210"/>
                  </a:lnTo>
                  <a:lnTo>
                    <a:pt x="63" y="198"/>
                  </a:lnTo>
                  <a:lnTo>
                    <a:pt x="29" y="172"/>
                  </a:lnTo>
                  <a:lnTo>
                    <a:pt x="8" y="137"/>
                  </a:lnTo>
                  <a:lnTo>
                    <a:pt x="0" y="97"/>
                  </a:lnTo>
                  <a:lnTo>
                    <a:pt x="7" y="59"/>
                  </a:lnTo>
                  <a:lnTo>
                    <a:pt x="26" y="27"/>
                  </a:lnTo>
                  <a:lnTo>
                    <a:pt x="59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12" name="Freeform 706"/>
            <p:cNvSpPr>
              <a:spLocks/>
            </p:cNvSpPr>
            <p:nvPr/>
          </p:nvSpPr>
          <p:spPr bwMode="auto">
            <a:xfrm>
              <a:off x="4108" y="2988"/>
              <a:ext cx="28" cy="18"/>
            </a:xfrm>
            <a:custGeom>
              <a:avLst/>
              <a:gdLst>
                <a:gd name="T0" fmla="*/ 0 w 282"/>
                <a:gd name="T1" fmla="*/ 0 h 214"/>
                <a:gd name="T2" fmla="*/ 0 w 282"/>
                <a:gd name="T3" fmla="*/ 0 h 214"/>
                <a:gd name="T4" fmla="*/ 0 w 282"/>
                <a:gd name="T5" fmla="*/ 0 h 214"/>
                <a:gd name="T6" fmla="*/ 0 w 282"/>
                <a:gd name="T7" fmla="*/ 0 h 214"/>
                <a:gd name="T8" fmla="*/ 0 w 282"/>
                <a:gd name="T9" fmla="*/ 0 h 214"/>
                <a:gd name="T10" fmla="*/ 0 w 282"/>
                <a:gd name="T11" fmla="*/ 0 h 214"/>
                <a:gd name="T12" fmla="*/ 0 w 282"/>
                <a:gd name="T13" fmla="*/ 0 h 214"/>
                <a:gd name="T14" fmla="*/ 0 w 282"/>
                <a:gd name="T15" fmla="*/ 0 h 214"/>
                <a:gd name="T16" fmla="*/ 0 w 282"/>
                <a:gd name="T17" fmla="*/ 0 h 214"/>
                <a:gd name="T18" fmla="*/ 0 w 282"/>
                <a:gd name="T19" fmla="*/ 0 h 214"/>
                <a:gd name="T20" fmla="*/ 0 w 282"/>
                <a:gd name="T21" fmla="*/ 0 h 214"/>
                <a:gd name="T22" fmla="*/ 0 w 282"/>
                <a:gd name="T23" fmla="*/ 0 h 214"/>
                <a:gd name="T24" fmla="*/ 0 w 282"/>
                <a:gd name="T25" fmla="*/ 0 h 214"/>
                <a:gd name="T26" fmla="*/ 0 w 282"/>
                <a:gd name="T27" fmla="*/ 0 h 214"/>
                <a:gd name="T28" fmla="*/ 0 w 282"/>
                <a:gd name="T29" fmla="*/ 0 h 214"/>
                <a:gd name="T30" fmla="*/ 0 w 282"/>
                <a:gd name="T31" fmla="*/ 0 h 214"/>
                <a:gd name="T32" fmla="*/ 0 w 282"/>
                <a:gd name="T33" fmla="*/ 0 h 214"/>
                <a:gd name="T34" fmla="*/ 0 w 282"/>
                <a:gd name="T35" fmla="*/ 0 h 214"/>
                <a:gd name="T36" fmla="*/ 0 w 282"/>
                <a:gd name="T37" fmla="*/ 0 h 2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2"/>
                <a:gd name="T58" fmla="*/ 0 h 214"/>
                <a:gd name="T59" fmla="*/ 282 w 282"/>
                <a:gd name="T60" fmla="*/ 214 h 2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2" h="214">
                  <a:moveTo>
                    <a:pt x="105" y="0"/>
                  </a:moveTo>
                  <a:lnTo>
                    <a:pt x="171" y="4"/>
                  </a:lnTo>
                  <a:lnTo>
                    <a:pt x="219" y="16"/>
                  </a:lnTo>
                  <a:lnTo>
                    <a:pt x="254" y="42"/>
                  </a:lnTo>
                  <a:lnTo>
                    <a:pt x="274" y="76"/>
                  </a:lnTo>
                  <a:lnTo>
                    <a:pt x="282" y="115"/>
                  </a:lnTo>
                  <a:lnTo>
                    <a:pt x="276" y="153"/>
                  </a:lnTo>
                  <a:lnTo>
                    <a:pt x="256" y="187"/>
                  </a:lnTo>
                  <a:lnTo>
                    <a:pt x="223" y="208"/>
                  </a:lnTo>
                  <a:lnTo>
                    <a:pt x="176" y="214"/>
                  </a:lnTo>
                  <a:lnTo>
                    <a:pt x="110" y="210"/>
                  </a:lnTo>
                  <a:lnTo>
                    <a:pt x="63" y="198"/>
                  </a:lnTo>
                  <a:lnTo>
                    <a:pt x="28" y="172"/>
                  </a:lnTo>
                  <a:lnTo>
                    <a:pt x="7" y="137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5" y="27"/>
                  </a:lnTo>
                  <a:lnTo>
                    <a:pt x="58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13" name="Freeform 707"/>
            <p:cNvSpPr>
              <a:spLocks/>
            </p:cNvSpPr>
            <p:nvPr/>
          </p:nvSpPr>
          <p:spPr bwMode="auto">
            <a:xfrm>
              <a:off x="4180" y="2966"/>
              <a:ext cx="34" cy="18"/>
            </a:xfrm>
            <a:custGeom>
              <a:avLst/>
              <a:gdLst>
                <a:gd name="T0" fmla="*/ 0 w 341"/>
                <a:gd name="T1" fmla="*/ 0 h 217"/>
                <a:gd name="T2" fmla="*/ 0 w 341"/>
                <a:gd name="T3" fmla="*/ 0 h 217"/>
                <a:gd name="T4" fmla="*/ 0 w 341"/>
                <a:gd name="T5" fmla="*/ 0 h 217"/>
                <a:gd name="T6" fmla="*/ 0 w 341"/>
                <a:gd name="T7" fmla="*/ 0 h 217"/>
                <a:gd name="T8" fmla="*/ 0 w 341"/>
                <a:gd name="T9" fmla="*/ 0 h 217"/>
                <a:gd name="T10" fmla="*/ 0 w 341"/>
                <a:gd name="T11" fmla="*/ 0 h 217"/>
                <a:gd name="T12" fmla="*/ 0 w 341"/>
                <a:gd name="T13" fmla="*/ 0 h 217"/>
                <a:gd name="T14" fmla="*/ 0 w 341"/>
                <a:gd name="T15" fmla="*/ 0 h 217"/>
                <a:gd name="T16" fmla="*/ 0 w 341"/>
                <a:gd name="T17" fmla="*/ 0 h 217"/>
                <a:gd name="T18" fmla="*/ 0 w 341"/>
                <a:gd name="T19" fmla="*/ 0 h 217"/>
                <a:gd name="T20" fmla="*/ 0 w 341"/>
                <a:gd name="T21" fmla="*/ 0 h 217"/>
                <a:gd name="T22" fmla="*/ 0 w 341"/>
                <a:gd name="T23" fmla="*/ 0 h 217"/>
                <a:gd name="T24" fmla="*/ 0 w 341"/>
                <a:gd name="T25" fmla="*/ 0 h 217"/>
                <a:gd name="T26" fmla="*/ 0 w 341"/>
                <a:gd name="T27" fmla="*/ 0 h 217"/>
                <a:gd name="T28" fmla="*/ 0 w 341"/>
                <a:gd name="T29" fmla="*/ 0 h 217"/>
                <a:gd name="T30" fmla="*/ 0 w 341"/>
                <a:gd name="T31" fmla="*/ 0 h 217"/>
                <a:gd name="T32" fmla="*/ 0 w 341"/>
                <a:gd name="T33" fmla="*/ 0 h 217"/>
                <a:gd name="T34" fmla="*/ 0 w 341"/>
                <a:gd name="T35" fmla="*/ 0 h 217"/>
                <a:gd name="T36" fmla="*/ 0 w 341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7"/>
                <a:gd name="T59" fmla="*/ 341 w 341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7">
                  <a:moveTo>
                    <a:pt x="106" y="0"/>
                  </a:moveTo>
                  <a:lnTo>
                    <a:pt x="229" y="7"/>
                  </a:lnTo>
                  <a:lnTo>
                    <a:pt x="277" y="20"/>
                  </a:lnTo>
                  <a:lnTo>
                    <a:pt x="312" y="46"/>
                  </a:lnTo>
                  <a:lnTo>
                    <a:pt x="333" y="81"/>
                  </a:lnTo>
                  <a:lnTo>
                    <a:pt x="341" y="120"/>
                  </a:lnTo>
                  <a:lnTo>
                    <a:pt x="334" y="158"/>
                  </a:lnTo>
                  <a:lnTo>
                    <a:pt x="315" y="190"/>
                  </a:lnTo>
                  <a:lnTo>
                    <a:pt x="282" y="212"/>
                  </a:lnTo>
                  <a:lnTo>
                    <a:pt x="234" y="217"/>
                  </a:lnTo>
                  <a:lnTo>
                    <a:pt x="111" y="210"/>
                  </a:lnTo>
                  <a:lnTo>
                    <a:pt x="63" y="198"/>
                  </a:lnTo>
                  <a:lnTo>
                    <a:pt x="29" y="172"/>
                  </a:lnTo>
                  <a:lnTo>
                    <a:pt x="7" y="137"/>
                  </a:lnTo>
                  <a:lnTo>
                    <a:pt x="0" y="98"/>
                  </a:lnTo>
                  <a:lnTo>
                    <a:pt x="6" y="60"/>
                  </a:lnTo>
                  <a:lnTo>
                    <a:pt x="25" y="28"/>
                  </a:lnTo>
                  <a:lnTo>
                    <a:pt x="59" y="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14" name="Freeform 708"/>
            <p:cNvSpPr>
              <a:spLocks/>
            </p:cNvSpPr>
            <p:nvPr/>
          </p:nvSpPr>
          <p:spPr bwMode="auto">
            <a:xfrm>
              <a:off x="4220" y="2967"/>
              <a:ext cx="21" cy="44"/>
            </a:xfrm>
            <a:custGeom>
              <a:avLst/>
              <a:gdLst>
                <a:gd name="T0" fmla="*/ 0 w 213"/>
                <a:gd name="T1" fmla="*/ 0 h 523"/>
                <a:gd name="T2" fmla="*/ 0 w 213"/>
                <a:gd name="T3" fmla="*/ 0 h 523"/>
                <a:gd name="T4" fmla="*/ 0 w 213"/>
                <a:gd name="T5" fmla="*/ 0 h 523"/>
                <a:gd name="T6" fmla="*/ 0 w 213"/>
                <a:gd name="T7" fmla="*/ 0 h 523"/>
                <a:gd name="T8" fmla="*/ 0 w 213"/>
                <a:gd name="T9" fmla="*/ 0 h 523"/>
                <a:gd name="T10" fmla="*/ 0 w 213"/>
                <a:gd name="T11" fmla="*/ 0 h 523"/>
                <a:gd name="T12" fmla="*/ 0 w 213"/>
                <a:gd name="T13" fmla="*/ 0 h 523"/>
                <a:gd name="T14" fmla="*/ 0 w 213"/>
                <a:gd name="T15" fmla="*/ 0 h 523"/>
                <a:gd name="T16" fmla="*/ 0 w 213"/>
                <a:gd name="T17" fmla="*/ 0 h 523"/>
                <a:gd name="T18" fmla="*/ 0 w 213"/>
                <a:gd name="T19" fmla="*/ 0 h 523"/>
                <a:gd name="T20" fmla="*/ 0 w 213"/>
                <a:gd name="T21" fmla="*/ 0 h 523"/>
                <a:gd name="T22" fmla="*/ 0 w 213"/>
                <a:gd name="T23" fmla="*/ 0 h 523"/>
                <a:gd name="T24" fmla="*/ 0 w 213"/>
                <a:gd name="T25" fmla="*/ 0 h 523"/>
                <a:gd name="T26" fmla="*/ 0 w 213"/>
                <a:gd name="T27" fmla="*/ 0 h 523"/>
                <a:gd name="T28" fmla="*/ 0 w 213"/>
                <a:gd name="T29" fmla="*/ 0 h 523"/>
                <a:gd name="T30" fmla="*/ 0 w 213"/>
                <a:gd name="T31" fmla="*/ 0 h 523"/>
                <a:gd name="T32" fmla="*/ 0 w 213"/>
                <a:gd name="T33" fmla="*/ 0 h 523"/>
                <a:gd name="T34" fmla="*/ 0 w 213"/>
                <a:gd name="T35" fmla="*/ 0 h 523"/>
                <a:gd name="T36" fmla="*/ 0 w 213"/>
                <a:gd name="T37" fmla="*/ 0 h 523"/>
                <a:gd name="T38" fmla="*/ 0 w 213"/>
                <a:gd name="T39" fmla="*/ 0 h 523"/>
                <a:gd name="T40" fmla="*/ 0 w 213"/>
                <a:gd name="T41" fmla="*/ 0 h 523"/>
                <a:gd name="T42" fmla="*/ 0 w 213"/>
                <a:gd name="T43" fmla="*/ 0 h 523"/>
                <a:gd name="T44" fmla="*/ 0 w 213"/>
                <a:gd name="T45" fmla="*/ 0 h 523"/>
                <a:gd name="T46" fmla="*/ 0 w 213"/>
                <a:gd name="T47" fmla="*/ 0 h 523"/>
                <a:gd name="T48" fmla="*/ 0 w 213"/>
                <a:gd name="T49" fmla="*/ 0 h 523"/>
                <a:gd name="T50" fmla="*/ 0 w 213"/>
                <a:gd name="T51" fmla="*/ 0 h 523"/>
                <a:gd name="T52" fmla="*/ 0 w 213"/>
                <a:gd name="T53" fmla="*/ 0 h 523"/>
                <a:gd name="T54" fmla="*/ 0 w 213"/>
                <a:gd name="T55" fmla="*/ 0 h 523"/>
                <a:gd name="T56" fmla="*/ 0 w 213"/>
                <a:gd name="T57" fmla="*/ 0 h 523"/>
                <a:gd name="T58" fmla="*/ 0 w 213"/>
                <a:gd name="T59" fmla="*/ 0 h 523"/>
                <a:gd name="T60" fmla="*/ 0 w 213"/>
                <a:gd name="T61" fmla="*/ 0 h 523"/>
                <a:gd name="T62" fmla="*/ 0 w 213"/>
                <a:gd name="T63" fmla="*/ 0 h 523"/>
                <a:gd name="T64" fmla="*/ 0 w 213"/>
                <a:gd name="T65" fmla="*/ 0 h 523"/>
                <a:gd name="T66" fmla="*/ 0 w 213"/>
                <a:gd name="T67" fmla="*/ 0 h 523"/>
                <a:gd name="T68" fmla="*/ 0 w 213"/>
                <a:gd name="T69" fmla="*/ 0 h 5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3"/>
                <a:gd name="T106" fmla="*/ 0 h 523"/>
                <a:gd name="T107" fmla="*/ 213 w 213"/>
                <a:gd name="T108" fmla="*/ 523 h 5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3" h="523">
                  <a:moveTo>
                    <a:pt x="7" y="415"/>
                  </a:moveTo>
                  <a:lnTo>
                    <a:pt x="0" y="98"/>
                  </a:lnTo>
                  <a:lnTo>
                    <a:pt x="1" y="74"/>
                  </a:lnTo>
                  <a:lnTo>
                    <a:pt x="7" y="53"/>
                  </a:lnTo>
                  <a:lnTo>
                    <a:pt x="17" y="36"/>
                  </a:lnTo>
                  <a:lnTo>
                    <a:pt x="29" y="22"/>
                  </a:lnTo>
                  <a:lnTo>
                    <a:pt x="44" y="12"/>
                  </a:lnTo>
                  <a:lnTo>
                    <a:pt x="62" y="5"/>
                  </a:lnTo>
                  <a:lnTo>
                    <a:pt x="80" y="1"/>
                  </a:lnTo>
                  <a:lnTo>
                    <a:pt x="99" y="0"/>
                  </a:lnTo>
                  <a:lnTo>
                    <a:pt x="118" y="3"/>
                  </a:lnTo>
                  <a:lnTo>
                    <a:pt x="138" y="9"/>
                  </a:lnTo>
                  <a:lnTo>
                    <a:pt x="155" y="18"/>
                  </a:lnTo>
                  <a:lnTo>
                    <a:pt x="171" y="31"/>
                  </a:lnTo>
                  <a:lnTo>
                    <a:pt x="185" y="46"/>
                  </a:lnTo>
                  <a:lnTo>
                    <a:pt x="196" y="65"/>
                  </a:lnTo>
                  <a:lnTo>
                    <a:pt x="203" y="86"/>
                  </a:lnTo>
                  <a:lnTo>
                    <a:pt x="206" y="110"/>
                  </a:lnTo>
                  <a:lnTo>
                    <a:pt x="213" y="427"/>
                  </a:lnTo>
                  <a:lnTo>
                    <a:pt x="211" y="452"/>
                  </a:lnTo>
                  <a:lnTo>
                    <a:pt x="206" y="473"/>
                  </a:lnTo>
                  <a:lnTo>
                    <a:pt x="196" y="489"/>
                  </a:lnTo>
                  <a:lnTo>
                    <a:pt x="183" y="502"/>
                  </a:lnTo>
                  <a:lnTo>
                    <a:pt x="168" y="512"/>
                  </a:lnTo>
                  <a:lnTo>
                    <a:pt x="151" y="518"/>
                  </a:lnTo>
                  <a:lnTo>
                    <a:pt x="133" y="522"/>
                  </a:lnTo>
                  <a:lnTo>
                    <a:pt x="113" y="523"/>
                  </a:lnTo>
                  <a:lnTo>
                    <a:pt x="92" y="521"/>
                  </a:lnTo>
                  <a:lnTo>
                    <a:pt x="73" y="516"/>
                  </a:lnTo>
                  <a:lnTo>
                    <a:pt x="55" y="507"/>
                  </a:lnTo>
                  <a:lnTo>
                    <a:pt x="40" y="494"/>
                  </a:lnTo>
                  <a:lnTo>
                    <a:pt x="27" y="479"/>
                  </a:lnTo>
                  <a:lnTo>
                    <a:pt x="18" y="460"/>
                  </a:lnTo>
                  <a:lnTo>
                    <a:pt x="11" y="439"/>
                  </a:lnTo>
                  <a:lnTo>
                    <a:pt x="7" y="4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15" name="Freeform 709"/>
            <p:cNvSpPr>
              <a:spLocks/>
            </p:cNvSpPr>
            <p:nvPr/>
          </p:nvSpPr>
          <p:spPr bwMode="auto">
            <a:xfrm>
              <a:off x="4146" y="2989"/>
              <a:ext cx="20" cy="17"/>
            </a:xfrm>
            <a:custGeom>
              <a:avLst/>
              <a:gdLst>
                <a:gd name="T0" fmla="*/ 0 w 199"/>
                <a:gd name="T1" fmla="*/ 0 h 203"/>
                <a:gd name="T2" fmla="*/ 0 w 199"/>
                <a:gd name="T3" fmla="*/ 0 h 203"/>
                <a:gd name="T4" fmla="*/ 0 w 199"/>
                <a:gd name="T5" fmla="*/ 0 h 203"/>
                <a:gd name="T6" fmla="*/ 0 w 199"/>
                <a:gd name="T7" fmla="*/ 0 h 203"/>
                <a:gd name="T8" fmla="*/ 0 w 199"/>
                <a:gd name="T9" fmla="*/ 0 h 203"/>
                <a:gd name="T10" fmla="*/ 0 w 199"/>
                <a:gd name="T11" fmla="*/ 0 h 203"/>
                <a:gd name="T12" fmla="*/ 0 w 199"/>
                <a:gd name="T13" fmla="*/ 0 h 203"/>
                <a:gd name="T14" fmla="*/ 0 w 199"/>
                <a:gd name="T15" fmla="*/ 0 h 203"/>
                <a:gd name="T16" fmla="*/ 0 w 199"/>
                <a:gd name="T17" fmla="*/ 0 h 203"/>
                <a:gd name="T18" fmla="*/ 0 w 199"/>
                <a:gd name="T19" fmla="*/ 0 h 203"/>
                <a:gd name="T20" fmla="*/ 0 w 199"/>
                <a:gd name="T21" fmla="*/ 0 h 203"/>
                <a:gd name="T22" fmla="*/ 0 w 199"/>
                <a:gd name="T23" fmla="*/ 0 h 203"/>
                <a:gd name="T24" fmla="*/ 0 w 199"/>
                <a:gd name="T25" fmla="*/ 0 h 203"/>
                <a:gd name="T26" fmla="*/ 0 w 199"/>
                <a:gd name="T27" fmla="*/ 0 h 203"/>
                <a:gd name="T28" fmla="*/ 0 w 199"/>
                <a:gd name="T29" fmla="*/ 0 h 203"/>
                <a:gd name="T30" fmla="*/ 0 w 199"/>
                <a:gd name="T31" fmla="*/ 0 h 203"/>
                <a:gd name="T32" fmla="*/ 0 w 199"/>
                <a:gd name="T33" fmla="*/ 0 h 203"/>
                <a:gd name="T34" fmla="*/ 0 w 199"/>
                <a:gd name="T35" fmla="*/ 0 h 203"/>
                <a:gd name="T36" fmla="*/ 0 w 199"/>
                <a:gd name="T37" fmla="*/ 0 h 203"/>
                <a:gd name="T38" fmla="*/ 0 w 199"/>
                <a:gd name="T39" fmla="*/ 0 h 203"/>
                <a:gd name="T40" fmla="*/ 0 w 199"/>
                <a:gd name="T41" fmla="*/ 0 h 203"/>
                <a:gd name="T42" fmla="*/ 0 w 199"/>
                <a:gd name="T43" fmla="*/ 0 h 203"/>
                <a:gd name="T44" fmla="*/ 0 w 199"/>
                <a:gd name="T45" fmla="*/ 0 h 203"/>
                <a:gd name="T46" fmla="*/ 0 w 199"/>
                <a:gd name="T47" fmla="*/ 0 h 203"/>
                <a:gd name="T48" fmla="*/ 0 w 199"/>
                <a:gd name="T49" fmla="*/ 0 h 203"/>
                <a:gd name="T50" fmla="*/ 0 w 199"/>
                <a:gd name="T51" fmla="*/ 0 h 203"/>
                <a:gd name="T52" fmla="*/ 0 w 199"/>
                <a:gd name="T53" fmla="*/ 0 h 203"/>
                <a:gd name="T54" fmla="*/ 0 w 199"/>
                <a:gd name="T55" fmla="*/ 0 h 203"/>
                <a:gd name="T56" fmla="*/ 0 w 199"/>
                <a:gd name="T57" fmla="*/ 0 h 203"/>
                <a:gd name="T58" fmla="*/ 0 w 199"/>
                <a:gd name="T59" fmla="*/ 0 h 203"/>
                <a:gd name="T60" fmla="*/ 0 w 199"/>
                <a:gd name="T61" fmla="*/ 0 h 203"/>
                <a:gd name="T62" fmla="*/ 0 w 199"/>
                <a:gd name="T63" fmla="*/ 0 h 203"/>
                <a:gd name="T64" fmla="*/ 0 w 199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203"/>
                <a:gd name="T101" fmla="*/ 199 w 199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203">
                  <a:moveTo>
                    <a:pt x="101" y="203"/>
                  </a:moveTo>
                  <a:lnTo>
                    <a:pt x="81" y="199"/>
                  </a:lnTo>
                  <a:lnTo>
                    <a:pt x="63" y="192"/>
                  </a:lnTo>
                  <a:lnTo>
                    <a:pt x="45" y="182"/>
                  </a:lnTo>
                  <a:lnTo>
                    <a:pt x="30" y="168"/>
                  </a:lnTo>
                  <a:lnTo>
                    <a:pt x="18" y="153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7" y="56"/>
                  </a:lnTo>
                  <a:lnTo>
                    <a:pt x="16" y="39"/>
                  </a:lnTo>
                  <a:lnTo>
                    <a:pt x="27" y="26"/>
                  </a:lnTo>
                  <a:lnTo>
                    <a:pt x="42" y="14"/>
                  </a:lnTo>
                  <a:lnTo>
                    <a:pt x="59" y="6"/>
                  </a:lnTo>
                  <a:lnTo>
                    <a:pt x="77" y="1"/>
                  </a:lnTo>
                  <a:lnTo>
                    <a:pt x="97" y="0"/>
                  </a:lnTo>
                  <a:lnTo>
                    <a:pt x="117" y="3"/>
                  </a:lnTo>
                  <a:lnTo>
                    <a:pt x="136" y="10"/>
                  </a:lnTo>
                  <a:lnTo>
                    <a:pt x="153" y="20"/>
                  </a:lnTo>
                  <a:lnTo>
                    <a:pt x="168" y="34"/>
                  </a:lnTo>
                  <a:lnTo>
                    <a:pt x="181" y="49"/>
                  </a:lnTo>
                  <a:lnTo>
                    <a:pt x="191" y="67"/>
                  </a:lnTo>
                  <a:lnTo>
                    <a:pt x="197" y="87"/>
                  </a:lnTo>
                  <a:lnTo>
                    <a:pt x="199" y="107"/>
                  </a:lnTo>
                  <a:lnTo>
                    <a:pt x="197" y="128"/>
                  </a:lnTo>
                  <a:lnTo>
                    <a:pt x="192" y="147"/>
                  </a:lnTo>
                  <a:lnTo>
                    <a:pt x="183" y="163"/>
                  </a:lnTo>
                  <a:lnTo>
                    <a:pt x="171" y="177"/>
                  </a:lnTo>
                  <a:lnTo>
                    <a:pt x="156" y="188"/>
                  </a:lnTo>
                  <a:lnTo>
                    <a:pt x="140" y="196"/>
                  </a:lnTo>
                  <a:lnTo>
                    <a:pt x="122" y="202"/>
                  </a:lnTo>
                  <a:lnTo>
                    <a:pt x="101" y="203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16" name="Freeform 710"/>
            <p:cNvSpPr>
              <a:spLocks/>
            </p:cNvSpPr>
            <p:nvPr/>
          </p:nvSpPr>
          <p:spPr bwMode="auto">
            <a:xfrm>
              <a:off x="4187" y="2991"/>
              <a:ext cx="20" cy="17"/>
            </a:xfrm>
            <a:custGeom>
              <a:avLst/>
              <a:gdLst>
                <a:gd name="T0" fmla="*/ 0 w 198"/>
                <a:gd name="T1" fmla="*/ 0 h 202"/>
                <a:gd name="T2" fmla="*/ 0 w 198"/>
                <a:gd name="T3" fmla="*/ 0 h 202"/>
                <a:gd name="T4" fmla="*/ 0 w 198"/>
                <a:gd name="T5" fmla="*/ 0 h 202"/>
                <a:gd name="T6" fmla="*/ 0 w 198"/>
                <a:gd name="T7" fmla="*/ 0 h 202"/>
                <a:gd name="T8" fmla="*/ 0 w 198"/>
                <a:gd name="T9" fmla="*/ 0 h 202"/>
                <a:gd name="T10" fmla="*/ 0 w 198"/>
                <a:gd name="T11" fmla="*/ 0 h 202"/>
                <a:gd name="T12" fmla="*/ 0 w 198"/>
                <a:gd name="T13" fmla="*/ 0 h 202"/>
                <a:gd name="T14" fmla="*/ 0 w 198"/>
                <a:gd name="T15" fmla="*/ 0 h 202"/>
                <a:gd name="T16" fmla="*/ 0 w 198"/>
                <a:gd name="T17" fmla="*/ 0 h 202"/>
                <a:gd name="T18" fmla="*/ 0 w 198"/>
                <a:gd name="T19" fmla="*/ 0 h 202"/>
                <a:gd name="T20" fmla="*/ 0 w 198"/>
                <a:gd name="T21" fmla="*/ 0 h 202"/>
                <a:gd name="T22" fmla="*/ 0 w 198"/>
                <a:gd name="T23" fmla="*/ 0 h 202"/>
                <a:gd name="T24" fmla="*/ 0 w 198"/>
                <a:gd name="T25" fmla="*/ 0 h 202"/>
                <a:gd name="T26" fmla="*/ 0 w 198"/>
                <a:gd name="T27" fmla="*/ 0 h 202"/>
                <a:gd name="T28" fmla="*/ 0 w 198"/>
                <a:gd name="T29" fmla="*/ 0 h 202"/>
                <a:gd name="T30" fmla="*/ 0 w 198"/>
                <a:gd name="T31" fmla="*/ 0 h 202"/>
                <a:gd name="T32" fmla="*/ 0 w 198"/>
                <a:gd name="T33" fmla="*/ 0 h 202"/>
                <a:gd name="T34" fmla="*/ 0 w 198"/>
                <a:gd name="T35" fmla="*/ 0 h 202"/>
                <a:gd name="T36" fmla="*/ 0 w 198"/>
                <a:gd name="T37" fmla="*/ 0 h 202"/>
                <a:gd name="T38" fmla="*/ 0 w 198"/>
                <a:gd name="T39" fmla="*/ 0 h 202"/>
                <a:gd name="T40" fmla="*/ 0 w 198"/>
                <a:gd name="T41" fmla="*/ 0 h 202"/>
                <a:gd name="T42" fmla="*/ 0 w 198"/>
                <a:gd name="T43" fmla="*/ 0 h 202"/>
                <a:gd name="T44" fmla="*/ 0 w 198"/>
                <a:gd name="T45" fmla="*/ 0 h 202"/>
                <a:gd name="T46" fmla="*/ 0 w 198"/>
                <a:gd name="T47" fmla="*/ 0 h 202"/>
                <a:gd name="T48" fmla="*/ 0 w 198"/>
                <a:gd name="T49" fmla="*/ 0 h 202"/>
                <a:gd name="T50" fmla="*/ 0 w 198"/>
                <a:gd name="T51" fmla="*/ 0 h 202"/>
                <a:gd name="T52" fmla="*/ 0 w 198"/>
                <a:gd name="T53" fmla="*/ 0 h 202"/>
                <a:gd name="T54" fmla="*/ 0 w 198"/>
                <a:gd name="T55" fmla="*/ 0 h 202"/>
                <a:gd name="T56" fmla="*/ 0 w 198"/>
                <a:gd name="T57" fmla="*/ 0 h 202"/>
                <a:gd name="T58" fmla="*/ 0 w 198"/>
                <a:gd name="T59" fmla="*/ 0 h 202"/>
                <a:gd name="T60" fmla="*/ 0 w 198"/>
                <a:gd name="T61" fmla="*/ 0 h 202"/>
                <a:gd name="T62" fmla="*/ 0 w 198"/>
                <a:gd name="T63" fmla="*/ 0 h 202"/>
                <a:gd name="T64" fmla="*/ 0 w 198"/>
                <a:gd name="T65" fmla="*/ 0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02"/>
                <a:gd name="T101" fmla="*/ 198 w 198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02">
                  <a:moveTo>
                    <a:pt x="101" y="202"/>
                  </a:moveTo>
                  <a:lnTo>
                    <a:pt x="81" y="199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8"/>
                  </a:lnTo>
                  <a:lnTo>
                    <a:pt x="19" y="153"/>
                  </a:lnTo>
                  <a:lnTo>
                    <a:pt x="8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7" y="55"/>
                  </a:lnTo>
                  <a:lnTo>
                    <a:pt x="17" y="39"/>
                  </a:lnTo>
                  <a:lnTo>
                    <a:pt x="28" y="25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8" y="1"/>
                  </a:lnTo>
                  <a:lnTo>
                    <a:pt x="97" y="0"/>
                  </a:lnTo>
                  <a:lnTo>
                    <a:pt x="117" y="3"/>
                  </a:lnTo>
                  <a:lnTo>
                    <a:pt x="135" y="10"/>
                  </a:lnTo>
                  <a:lnTo>
                    <a:pt x="153" y="20"/>
                  </a:lnTo>
                  <a:lnTo>
                    <a:pt x="168" y="34"/>
                  </a:lnTo>
                  <a:lnTo>
                    <a:pt x="180" y="49"/>
                  </a:lnTo>
                  <a:lnTo>
                    <a:pt x="190" y="67"/>
                  </a:lnTo>
                  <a:lnTo>
                    <a:pt x="196" y="87"/>
                  </a:lnTo>
                  <a:lnTo>
                    <a:pt x="198" y="107"/>
                  </a:lnTo>
                  <a:lnTo>
                    <a:pt x="196" y="128"/>
                  </a:lnTo>
                  <a:lnTo>
                    <a:pt x="191" y="147"/>
                  </a:lnTo>
                  <a:lnTo>
                    <a:pt x="182" y="163"/>
                  </a:lnTo>
                  <a:lnTo>
                    <a:pt x="171" y="177"/>
                  </a:lnTo>
                  <a:lnTo>
                    <a:pt x="156" y="188"/>
                  </a:lnTo>
                  <a:lnTo>
                    <a:pt x="140" y="196"/>
                  </a:lnTo>
                  <a:lnTo>
                    <a:pt x="121" y="201"/>
                  </a:lnTo>
                  <a:lnTo>
                    <a:pt x="101" y="202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17" name="Freeform 711"/>
            <p:cNvSpPr>
              <a:spLocks/>
            </p:cNvSpPr>
            <p:nvPr/>
          </p:nvSpPr>
          <p:spPr bwMode="auto">
            <a:xfrm>
              <a:off x="4140" y="2962"/>
              <a:ext cx="34" cy="19"/>
            </a:xfrm>
            <a:custGeom>
              <a:avLst/>
              <a:gdLst>
                <a:gd name="T0" fmla="*/ 0 w 341"/>
                <a:gd name="T1" fmla="*/ 0 h 218"/>
                <a:gd name="T2" fmla="*/ 0 w 341"/>
                <a:gd name="T3" fmla="*/ 0 h 218"/>
                <a:gd name="T4" fmla="*/ 0 w 341"/>
                <a:gd name="T5" fmla="*/ 0 h 218"/>
                <a:gd name="T6" fmla="*/ 0 w 341"/>
                <a:gd name="T7" fmla="*/ 0 h 218"/>
                <a:gd name="T8" fmla="*/ 0 w 341"/>
                <a:gd name="T9" fmla="*/ 0 h 218"/>
                <a:gd name="T10" fmla="*/ 0 w 341"/>
                <a:gd name="T11" fmla="*/ 0 h 218"/>
                <a:gd name="T12" fmla="*/ 0 w 341"/>
                <a:gd name="T13" fmla="*/ 0 h 218"/>
                <a:gd name="T14" fmla="*/ 0 w 341"/>
                <a:gd name="T15" fmla="*/ 0 h 218"/>
                <a:gd name="T16" fmla="*/ 0 w 341"/>
                <a:gd name="T17" fmla="*/ 0 h 218"/>
                <a:gd name="T18" fmla="*/ 0 w 341"/>
                <a:gd name="T19" fmla="*/ 0 h 218"/>
                <a:gd name="T20" fmla="*/ 0 w 341"/>
                <a:gd name="T21" fmla="*/ 0 h 218"/>
                <a:gd name="T22" fmla="*/ 0 w 341"/>
                <a:gd name="T23" fmla="*/ 0 h 218"/>
                <a:gd name="T24" fmla="*/ 0 w 341"/>
                <a:gd name="T25" fmla="*/ 0 h 218"/>
                <a:gd name="T26" fmla="*/ 0 w 341"/>
                <a:gd name="T27" fmla="*/ 0 h 218"/>
                <a:gd name="T28" fmla="*/ 0 w 341"/>
                <a:gd name="T29" fmla="*/ 0 h 218"/>
                <a:gd name="T30" fmla="*/ 0 w 341"/>
                <a:gd name="T31" fmla="*/ 0 h 218"/>
                <a:gd name="T32" fmla="*/ 0 w 341"/>
                <a:gd name="T33" fmla="*/ 0 h 218"/>
                <a:gd name="T34" fmla="*/ 0 w 341"/>
                <a:gd name="T35" fmla="*/ 0 h 218"/>
                <a:gd name="T36" fmla="*/ 0 w 341"/>
                <a:gd name="T37" fmla="*/ 0 h 2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8"/>
                <a:gd name="T59" fmla="*/ 341 w 341"/>
                <a:gd name="T60" fmla="*/ 218 h 2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8">
                  <a:moveTo>
                    <a:pt x="105" y="0"/>
                  </a:moveTo>
                  <a:lnTo>
                    <a:pt x="229" y="8"/>
                  </a:lnTo>
                  <a:lnTo>
                    <a:pt x="277" y="20"/>
                  </a:lnTo>
                  <a:lnTo>
                    <a:pt x="312" y="46"/>
                  </a:lnTo>
                  <a:lnTo>
                    <a:pt x="333" y="82"/>
                  </a:lnTo>
                  <a:lnTo>
                    <a:pt x="341" y="120"/>
                  </a:lnTo>
                  <a:lnTo>
                    <a:pt x="335" y="158"/>
                  </a:lnTo>
                  <a:lnTo>
                    <a:pt x="315" y="190"/>
                  </a:lnTo>
                  <a:lnTo>
                    <a:pt x="281" y="212"/>
                  </a:lnTo>
                  <a:lnTo>
                    <a:pt x="233" y="218"/>
                  </a:lnTo>
                  <a:lnTo>
                    <a:pt x="110" y="210"/>
                  </a:lnTo>
                  <a:lnTo>
                    <a:pt x="63" y="197"/>
                  </a:lnTo>
                  <a:lnTo>
                    <a:pt x="28" y="172"/>
                  </a:lnTo>
                  <a:lnTo>
                    <a:pt x="7" y="136"/>
                  </a:lnTo>
                  <a:lnTo>
                    <a:pt x="0" y="98"/>
                  </a:lnTo>
                  <a:lnTo>
                    <a:pt x="6" y="60"/>
                  </a:lnTo>
                  <a:lnTo>
                    <a:pt x="25" y="28"/>
                  </a:lnTo>
                  <a:lnTo>
                    <a:pt x="59" y="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18" name="Freeform 712"/>
            <p:cNvSpPr>
              <a:spLocks/>
            </p:cNvSpPr>
            <p:nvPr/>
          </p:nvSpPr>
          <p:spPr bwMode="auto">
            <a:xfrm>
              <a:off x="4109" y="2987"/>
              <a:ext cx="28" cy="18"/>
            </a:xfrm>
            <a:custGeom>
              <a:avLst/>
              <a:gdLst>
                <a:gd name="T0" fmla="*/ 0 w 281"/>
                <a:gd name="T1" fmla="*/ 0 h 215"/>
                <a:gd name="T2" fmla="*/ 0 w 281"/>
                <a:gd name="T3" fmla="*/ 0 h 215"/>
                <a:gd name="T4" fmla="*/ 0 w 281"/>
                <a:gd name="T5" fmla="*/ 0 h 215"/>
                <a:gd name="T6" fmla="*/ 0 w 281"/>
                <a:gd name="T7" fmla="*/ 0 h 215"/>
                <a:gd name="T8" fmla="*/ 0 w 281"/>
                <a:gd name="T9" fmla="*/ 0 h 215"/>
                <a:gd name="T10" fmla="*/ 0 w 281"/>
                <a:gd name="T11" fmla="*/ 0 h 215"/>
                <a:gd name="T12" fmla="*/ 0 w 281"/>
                <a:gd name="T13" fmla="*/ 0 h 215"/>
                <a:gd name="T14" fmla="*/ 0 w 281"/>
                <a:gd name="T15" fmla="*/ 0 h 215"/>
                <a:gd name="T16" fmla="*/ 0 w 281"/>
                <a:gd name="T17" fmla="*/ 0 h 215"/>
                <a:gd name="T18" fmla="*/ 0 w 281"/>
                <a:gd name="T19" fmla="*/ 0 h 215"/>
                <a:gd name="T20" fmla="*/ 0 w 281"/>
                <a:gd name="T21" fmla="*/ 0 h 215"/>
                <a:gd name="T22" fmla="*/ 0 w 281"/>
                <a:gd name="T23" fmla="*/ 0 h 215"/>
                <a:gd name="T24" fmla="*/ 0 w 281"/>
                <a:gd name="T25" fmla="*/ 0 h 215"/>
                <a:gd name="T26" fmla="*/ 0 w 281"/>
                <a:gd name="T27" fmla="*/ 0 h 215"/>
                <a:gd name="T28" fmla="*/ 0 w 281"/>
                <a:gd name="T29" fmla="*/ 0 h 215"/>
                <a:gd name="T30" fmla="*/ 0 w 281"/>
                <a:gd name="T31" fmla="*/ 0 h 215"/>
                <a:gd name="T32" fmla="*/ 0 w 281"/>
                <a:gd name="T33" fmla="*/ 0 h 215"/>
                <a:gd name="T34" fmla="*/ 0 w 281"/>
                <a:gd name="T35" fmla="*/ 0 h 215"/>
                <a:gd name="T36" fmla="*/ 0 w 281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1"/>
                <a:gd name="T58" fmla="*/ 0 h 215"/>
                <a:gd name="T59" fmla="*/ 281 w 281"/>
                <a:gd name="T60" fmla="*/ 215 h 2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1" h="215">
                  <a:moveTo>
                    <a:pt x="105" y="0"/>
                  </a:moveTo>
                  <a:lnTo>
                    <a:pt x="170" y="5"/>
                  </a:lnTo>
                  <a:lnTo>
                    <a:pt x="218" y="16"/>
                  </a:lnTo>
                  <a:lnTo>
                    <a:pt x="253" y="42"/>
                  </a:lnTo>
                  <a:lnTo>
                    <a:pt x="274" y="76"/>
                  </a:lnTo>
                  <a:lnTo>
                    <a:pt x="281" y="116"/>
                  </a:lnTo>
                  <a:lnTo>
                    <a:pt x="275" y="154"/>
                  </a:lnTo>
                  <a:lnTo>
                    <a:pt x="256" y="186"/>
                  </a:lnTo>
                  <a:lnTo>
                    <a:pt x="222" y="209"/>
                  </a:lnTo>
                  <a:lnTo>
                    <a:pt x="176" y="215"/>
                  </a:lnTo>
                  <a:lnTo>
                    <a:pt x="110" y="210"/>
                  </a:lnTo>
                  <a:lnTo>
                    <a:pt x="63" y="198"/>
                  </a:lnTo>
                  <a:lnTo>
                    <a:pt x="28" y="172"/>
                  </a:lnTo>
                  <a:lnTo>
                    <a:pt x="7" y="136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5" y="27"/>
                  </a:lnTo>
                  <a:lnTo>
                    <a:pt x="59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19" name="Freeform 713"/>
            <p:cNvSpPr>
              <a:spLocks/>
            </p:cNvSpPr>
            <p:nvPr/>
          </p:nvSpPr>
          <p:spPr bwMode="auto">
            <a:xfrm>
              <a:off x="4181" y="2965"/>
              <a:ext cx="34" cy="18"/>
            </a:xfrm>
            <a:custGeom>
              <a:avLst/>
              <a:gdLst>
                <a:gd name="T0" fmla="*/ 0 w 341"/>
                <a:gd name="T1" fmla="*/ 0 h 217"/>
                <a:gd name="T2" fmla="*/ 0 w 341"/>
                <a:gd name="T3" fmla="*/ 0 h 217"/>
                <a:gd name="T4" fmla="*/ 0 w 341"/>
                <a:gd name="T5" fmla="*/ 0 h 217"/>
                <a:gd name="T6" fmla="*/ 0 w 341"/>
                <a:gd name="T7" fmla="*/ 0 h 217"/>
                <a:gd name="T8" fmla="*/ 0 w 341"/>
                <a:gd name="T9" fmla="*/ 0 h 217"/>
                <a:gd name="T10" fmla="*/ 0 w 341"/>
                <a:gd name="T11" fmla="*/ 0 h 217"/>
                <a:gd name="T12" fmla="*/ 0 w 341"/>
                <a:gd name="T13" fmla="*/ 0 h 217"/>
                <a:gd name="T14" fmla="*/ 0 w 341"/>
                <a:gd name="T15" fmla="*/ 0 h 217"/>
                <a:gd name="T16" fmla="*/ 0 w 341"/>
                <a:gd name="T17" fmla="*/ 0 h 217"/>
                <a:gd name="T18" fmla="*/ 0 w 341"/>
                <a:gd name="T19" fmla="*/ 0 h 217"/>
                <a:gd name="T20" fmla="*/ 0 w 341"/>
                <a:gd name="T21" fmla="*/ 0 h 217"/>
                <a:gd name="T22" fmla="*/ 0 w 341"/>
                <a:gd name="T23" fmla="*/ 0 h 217"/>
                <a:gd name="T24" fmla="*/ 0 w 341"/>
                <a:gd name="T25" fmla="*/ 0 h 217"/>
                <a:gd name="T26" fmla="*/ 0 w 341"/>
                <a:gd name="T27" fmla="*/ 0 h 217"/>
                <a:gd name="T28" fmla="*/ 0 w 341"/>
                <a:gd name="T29" fmla="*/ 0 h 217"/>
                <a:gd name="T30" fmla="*/ 0 w 341"/>
                <a:gd name="T31" fmla="*/ 0 h 217"/>
                <a:gd name="T32" fmla="*/ 0 w 341"/>
                <a:gd name="T33" fmla="*/ 0 h 217"/>
                <a:gd name="T34" fmla="*/ 0 w 341"/>
                <a:gd name="T35" fmla="*/ 0 h 217"/>
                <a:gd name="T36" fmla="*/ 0 w 341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7"/>
                <a:gd name="T59" fmla="*/ 341 w 341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7">
                  <a:moveTo>
                    <a:pt x="106" y="0"/>
                  </a:moveTo>
                  <a:lnTo>
                    <a:pt x="229" y="7"/>
                  </a:lnTo>
                  <a:lnTo>
                    <a:pt x="277" y="19"/>
                  </a:lnTo>
                  <a:lnTo>
                    <a:pt x="311" y="45"/>
                  </a:lnTo>
                  <a:lnTo>
                    <a:pt x="333" y="80"/>
                  </a:lnTo>
                  <a:lnTo>
                    <a:pt x="341" y="119"/>
                  </a:lnTo>
                  <a:lnTo>
                    <a:pt x="335" y="157"/>
                  </a:lnTo>
                  <a:lnTo>
                    <a:pt x="315" y="189"/>
                  </a:lnTo>
                  <a:lnTo>
                    <a:pt x="282" y="211"/>
                  </a:lnTo>
                  <a:lnTo>
                    <a:pt x="234" y="217"/>
                  </a:lnTo>
                  <a:lnTo>
                    <a:pt x="111" y="210"/>
                  </a:lnTo>
                  <a:lnTo>
                    <a:pt x="63" y="197"/>
                  </a:lnTo>
                  <a:lnTo>
                    <a:pt x="29" y="172"/>
                  </a:lnTo>
                  <a:lnTo>
                    <a:pt x="7" y="136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6" y="27"/>
                  </a:lnTo>
                  <a:lnTo>
                    <a:pt x="59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20" name="Freeform 714"/>
            <p:cNvSpPr>
              <a:spLocks/>
            </p:cNvSpPr>
            <p:nvPr/>
          </p:nvSpPr>
          <p:spPr bwMode="auto">
            <a:xfrm>
              <a:off x="4221" y="2966"/>
              <a:ext cx="21" cy="44"/>
            </a:xfrm>
            <a:custGeom>
              <a:avLst/>
              <a:gdLst>
                <a:gd name="T0" fmla="*/ 0 w 214"/>
                <a:gd name="T1" fmla="*/ 0 h 524"/>
                <a:gd name="T2" fmla="*/ 0 w 214"/>
                <a:gd name="T3" fmla="*/ 0 h 524"/>
                <a:gd name="T4" fmla="*/ 0 w 214"/>
                <a:gd name="T5" fmla="*/ 0 h 524"/>
                <a:gd name="T6" fmla="*/ 0 w 214"/>
                <a:gd name="T7" fmla="*/ 0 h 524"/>
                <a:gd name="T8" fmla="*/ 0 w 214"/>
                <a:gd name="T9" fmla="*/ 0 h 524"/>
                <a:gd name="T10" fmla="*/ 0 w 214"/>
                <a:gd name="T11" fmla="*/ 0 h 524"/>
                <a:gd name="T12" fmla="*/ 0 w 214"/>
                <a:gd name="T13" fmla="*/ 0 h 524"/>
                <a:gd name="T14" fmla="*/ 0 w 214"/>
                <a:gd name="T15" fmla="*/ 0 h 524"/>
                <a:gd name="T16" fmla="*/ 0 w 214"/>
                <a:gd name="T17" fmla="*/ 0 h 524"/>
                <a:gd name="T18" fmla="*/ 0 w 214"/>
                <a:gd name="T19" fmla="*/ 0 h 524"/>
                <a:gd name="T20" fmla="*/ 0 w 214"/>
                <a:gd name="T21" fmla="*/ 0 h 524"/>
                <a:gd name="T22" fmla="*/ 0 w 214"/>
                <a:gd name="T23" fmla="*/ 0 h 524"/>
                <a:gd name="T24" fmla="*/ 0 w 214"/>
                <a:gd name="T25" fmla="*/ 0 h 524"/>
                <a:gd name="T26" fmla="*/ 0 w 214"/>
                <a:gd name="T27" fmla="*/ 0 h 524"/>
                <a:gd name="T28" fmla="*/ 0 w 214"/>
                <a:gd name="T29" fmla="*/ 0 h 524"/>
                <a:gd name="T30" fmla="*/ 0 w 214"/>
                <a:gd name="T31" fmla="*/ 0 h 524"/>
                <a:gd name="T32" fmla="*/ 0 w 214"/>
                <a:gd name="T33" fmla="*/ 0 h 524"/>
                <a:gd name="T34" fmla="*/ 0 w 214"/>
                <a:gd name="T35" fmla="*/ 0 h 524"/>
                <a:gd name="T36" fmla="*/ 0 w 214"/>
                <a:gd name="T37" fmla="*/ 0 h 524"/>
                <a:gd name="T38" fmla="*/ 0 w 214"/>
                <a:gd name="T39" fmla="*/ 0 h 524"/>
                <a:gd name="T40" fmla="*/ 0 w 214"/>
                <a:gd name="T41" fmla="*/ 0 h 524"/>
                <a:gd name="T42" fmla="*/ 0 w 214"/>
                <a:gd name="T43" fmla="*/ 0 h 524"/>
                <a:gd name="T44" fmla="*/ 0 w 214"/>
                <a:gd name="T45" fmla="*/ 0 h 524"/>
                <a:gd name="T46" fmla="*/ 0 w 214"/>
                <a:gd name="T47" fmla="*/ 0 h 524"/>
                <a:gd name="T48" fmla="*/ 0 w 214"/>
                <a:gd name="T49" fmla="*/ 0 h 524"/>
                <a:gd name="T50" fmla="*/ 0 w 214"/>
                <a:gd name="T51" fmla="*/ 0 h 524"/>
                <a:gd name="T52" fmla="*/ 0 w 214"/>
                <a:gd name="T53" fmla="*/ 0 h 524"/>
                <a:gd name="T54" fmla="*/ 0 w 214"/>
                <a:gd name="T55" fmla="*/ 0 h 524"/>
                <a:gd name="T56" fmla="*/ 0 w 214"/>
                <a:gd name="T57" fmla="*/ 0 h 524"/>
                <a:gd name="T58" fmla="*/ 0 w 214"/>
                <a:gd name="T59" fmla="*/ 0 h 524"/>
                <a:gd name="T60" fmla="*/ 0 w 214"/>
                <a:gd name="T61" fmla="*/ 0 h 524"/>
                <a:gd name="T62" fmla="*/ 0 w 214"/>
                <a:gd name="T63" fmla="*/ 0 h 524"/>
                <a:gd name="T64" fmla="*/ 0 w 214"/>
                <a:gd name="T65" fmla="*/ 0 h 524"/>
                <a:gd name="T66" fmla="*/ 0 w 214"/>
                <a:gd name="T67" fmla="*/ 0 h 524"/>
                <a:gd name="T68" fmla="*/ 0 w 214"/>
                <a:gd name="T69" fmla="*/ 0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4"/>
                <a:gd name="T106" fmla="*/ 0 h 524"/>
                <a:gd name="T107" fmla="*/ 214 w 214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4" h="524">
                  <a:moveTo>
                    <a:pt x="8" y="415"/>
                  </a:moveTo>
                  <a:lnTo>
                    <a:pt x="0" y="99"/>
                  </a:lnTo>
                  <a:lnTo>
                    <a:pt x="2" y="75"/>
                  </a:lnTo>
                  <a:lnTo>
                    <a:pt x="7" y="53"/>
                  </a:lnTo>
                  <a:lnTo>
                    <a:pt x="17" y="37"/>
                  </a:lnTo>
                  <a:lnTo>
                    <a:pt x="30" y="22"/>
                  </a:lnTo>
                  <a:lnTo>
                    <a:pt x="44" y="12"/>
                  </a:lnTo>
                  <a:lnTo>
                    <a:pt x="62" y="5"/>
                  </a:lnTo>
                  <a:lnTo>
                    <a:pt x="80" y="0"/>
                  </a:lnTo>
                  <a:lnTo>
                    <a:pt x="99" y="0"/>
                  </a:lnTo>
                  <a:lnTo>
                    <a:pt x="120" y="3"/>
                  </a:lnTo>
                  <a:lnTo>
                    <a:pt x="138" y="10"/>
                  </a:lnTo>
                  <a:lnTo>
                    <a:pt x="156" y="19"/>
                  </a:lnTo>
                  <a:lnTo>
                    <a:pt x="172" y="31"/>
                  </a:lnTo>
                  <a:lnTo>
                    <a:pt x="186" y="47"/>
                  </a:lnTo>
                  <a:lnTo>
                    <a:pt x="196" y="66"/>
                  </a:lnTo>
                  <a:lnTo>
                    <a:pt x="203" y="86"/>
                  </a:lnTo>
                  <a:lnTo>
                    <a:pt x="206" y="111"/>
                  </a:lnTo>
                  <a:lnTo>
                    <a:pt x="214" y="428"/>
                  </a:lnTo>
                  <a:lnTo>
                    <a:pt x="212" y="453"/>
                  </a:lnTo>
                  <a:lnTo>
                    <a:pt x="207" y="473"/>
                  </a:lnTo>
                  <a:lnTo>
                    <a:pt x="197" y="490"/>
                  </a:lnTo>
                  <a:lnTo>
                    <a:pt x="185" y="502"/>
                  </a:lnTo>
                  <a:lnTo>
                    <a:pt x="169" y="513"/>
                  </a:lnTo>
                  <a:lnTo>
                    <a:pt x="152" y="519"/>
                  </a:lnTo>
                  <a:lnTo>
                    <a:pt x="134" y="523"/>
                  </a:lnTo>
                  <a:lnTo>
                    <a:pt x="115" y="524"/>
                  </a:lnTo>
                  <a:lnTo>
                    <a:pt x="93" y="522"/>
                  </a:lnTo>
                  <a:lnTo>
                    <a:pt x="74" y="517"/>
                  </a:lnTo>
                  <a:lnTo>
                    <a:pt x="56" y="508"/>
                  </a:lnTo>
                  <a:lnTo>
                    <a:pt x="40" y="495"/>
                  </a:lnTo>
                  <a:lnTo>
                    <a:pt x="28" y="480"/>
                  </a:lnTo>
                  <a:lnTo>
                    <a:pt x="18" y="461"/>
                  </a:lnTo>
                  <a:lnTo>
                    <a:pt x="11" y="439"/>
                  </a:lnTo>
                  <a:lnTo>
                    <a:pt x="8" y="415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21" name="Freeform 715"/>
            <p:cNvSpPr>
              <a:spLocks/>
            </p:cNvSpPr>
            <p:nvPr/>
          </p:nvSpPr>
          <p:spPr bwMode="auto">
            <a:xfrm>
              <a:off x="4148" y="2988"/>
              <a:ext cx="20" cy="17"/>
            </a:xfrm>
            <a:custGeom>
              <a:avLst/>
              <a:gdLst>
                <a:gd name="T0" fmla="*/ 0 w 199"/>
                <a:gd name="T1" fmla="*/ 0 h 203"/>
                <a:gd name="T2" fmla="*/ 0 w 199"/>
                <a:gd name="T3" fmla="*/ 0 h 203"/>
                <a:gd name="T4" fmla="*/ 0 w 199"/>
                <a:gd name="T5" fmla="*/ 0 h 203"/>
                <a:gd name="T6" fmla="*/ 0 w 199"/>
                <a:gd name="T7" fmla="*/ 0 h 203"/>
                <a:gd name="T8" fmla="*/ 0 w 199"/>
                <a:gd name="T9" fmla="*/ 0 h 203"/>
                <a:gd name="T10" fmla="*/ 0 w 199"/>
                <a:gd name="T11" fmla="*/ 0 h 203"/>
                <a:gd name="T12" fmla="*/ 0 w 199"/>
                <a:gd name="T13" fmla="*/ 0 h 203"/>
                <a:gd name="T14" fmla="*/ 0 w 199"/>
                <a:gd name="T15" fmla="*/ 0 h 203"/>
                <a:gd name="T16" fmla="*/ 0 w 199"/>
                <a:gd name="T17" fmla="*/ 0 h 203"/>
                <a:gd name="T18" fmla="*/ 0 w 199"/>
                <a:gd name="T19" fmla="*/ 0 h 203"/>
                <a:gd name="T20" fmla="*/ 0 w 199"/>
                <a:gd name="T21" fmla="*/ 0 h 203"/>
                <a:gd name="T22" fmla="*/ 0 w 199"/>
                <a:gd name="T23" fmla="*/ 0 h 203"/>
                <a:gd name="T24" fmla="*/ 0 w 199"/>
                <a:gd name="T25" fmla="*/ 0 h 203"/>
                <a:gd name="T26" fmla="*/ 0 w 199"/>
                <a:gd name="T27" fmla="*/ 0 h 203"/>
                <a:gd name="T28" fmla="*/ 0 w 199"/>
                <a:gd name="T29" fmla="*/ 0 h 203"/>
                <a:gd name="T30" fmla="*/ 0 w 199"/>
                <a:gd name="T31" fmla="*/ 0 h 203"/>
                <a:gd name="T32" fmla="*/ 0 w 199"/>
                <a:gd name="T33" fmla="*/ 0 h 203"/>
                <a:gd name="T34" fmla="*/ 0 w 199"/>
                <a:gd name="T35" fmla="*/ 0 h 203"/>
                <a:gd name="T36" fmla="*/ 0 w 199"/>
                <a:gd name="T37" fmla="*/ 0 h 203"/>
                <a:gd name="T38" fmla="*/ 0 w 199"/>
                <a:gd name="T39" fmla="*/ 0 h 203"/>
                <a:gd name="T40" fmla="*/ 0 w 199"/>
                <a:gd name="T41" fmla="*/ 0 h 203"/>
                <a:gd name="T42" fmla="*/ 0 w 199"/>
                <a:gd name="T43" fmla="*/ 0 h 203"/>
                <a:gd name="T44" fmla="*/ 0 w 199"/>
                <a:gd name="T45" fmla="*/ 0 h 203"/>
                <a:gd name="T46" fmla="*/ 0 w 199"/>
                <a:gd name="T47" fmla="*/ 0 h 203"/>
                <a:gd name="T48" fmla="*/ 0 w 199"/>
                <a:gd name="T49" fmla="*/ 0 h 203"/>
                <a:gd name="T50" fmla="*/ 0 w 199"/>
                <a:gd name="T51" fmla="*/ 0 h 203"/>
                <a:gd name="T52" fmla="*/ 0 w 199"/>
                <a:gd name="T53" fmla="*/ 0 h 203"/>
                <a:gd name="T54" fmla="*/ 0 w 199"/>
                <a:gd name="T55" fmla="*/ 0 h 203"/>
                <a:gd name="T56" fmla="*/ 0 w 199"/>
                <a:gd name="T57" fmla="*/ 0 h 203"/>
                <a:gd name="T58" fmla="*/ 0 w 199"/>
                <a:gd name="T59" fmla="*/ 0 h 203"/>
                <a:gd name="T60" fmla="*/ 0 w 199"/>
                <a:gd name="T61" fmla="*/ 0 h 203"/>
                <a:gd name="T62" fmla="*/ 0 w 199"/>
                <a:gd name="T63" fmla="*/ 0 h 203"/>
                <a:gd name="T64" fmla="*/ 0 w 199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203"/>
                <a:gd name="T101" fmla="*/ 199 w 199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203">
                  <a:moveTo>
                    <a:pt x="102" y="203"/>
                  </a:moveTo>
                  <a:lnTo>
                    <a:pt x="81" y="200"/>
                  </a:lnTo>
                  <a:lnTo>
                    <a:pt x="63" y="193"/>
                  </a:lnTo>
                  <a:lnTo>
                    <a:pt x="46" y="182"/>
                  </a:lnTo>
                  <a:lnTo>
                    <a:pt x="30" y="169"/>
                  </a:lnTo>
                  <a:lnTo>
                    <a:pt x="18" y="154"/>
                  </a:lnTo>
                  <a:lnTo>
                    <a:pt x="8" y="136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5"/>
                  </a:lnTo>
                  <a:lnTo>
                    <a:pt x="7" y="56"/>
                  </a:lnTo>
                  <a:lnTo>
                    <a:pt x="16" y="40"/>
                  </a:lnTo>
                  <a:lnTo>
                    <a:pt x="27" y="26"/>
                  </a:lnTo>
                  <a:lnTo>
                    <a:pt x="43" y="15"/>
                  </a:lnTo>
                  <a:lnTo>
                    <a:pt x="59" y="7"/>
                  </a:lnTo>
                  <a:lnTo>
                    <a:pt x="77" y="1"/>
                  </a:lnTo>
                  <a:lnTo>
                    <a:pt x="98" y="0"/>
                  </a:lnTo>
                  <a:lnTo>
                    <a:pt x="118" y="3"/>
                  </a:lnTo>
                  <a:lnTo>
                    <a:pt x="136" y="11"/>
                  </a:lnTo>
                  <a:lnTo>
                    <a:pt x="153" y="21"/>
                  </a:lnTo>
                  <a:lnTo>
                    <a:pt x="169" y="34"/>
                  </a:lnTo>
                  <a:lnTo>
                    <a:pt x="181" y="50"/>
                  </a:lnTo>
                  <a:lnTo>
                    <a:pt x="191" y="68"/>
                  </a:lnTo>
                  <a:lnTo>
                    <a:pt x="197" y="87"/>
                  </a:lnTo>
                  <a:lnTo>
                    <a:pt x="199" y="108"/>
                  </a:lnTo>
                  <a:lnTo>
                    <a:pt x="197" y="129"/>
                  </a:lnTo>
                  <a:lnTo>
                    <a:pt x="192" y="147"/>
                  </a:lnTo>
                  <a:lnTo>
                    <a:pt x="183" y="164"/>
                  </a:lnTo>
                  <a:lnTo>
                    <a:pt x="172" y="177"/>
                  </a:lnTo>
                  <a:lnTo>
                    <a:pt x="156" y="189"/>
                  </a:lnTo>
                  <a:lnTo>
                    <a:pt x="140" y="197"/>
                  </a:lnTo>
                  <a:lnTo>
                    <a:pt x="122" y="202"/>
                  </a:lnTo>
                  <a:lnTo>
                    <a:pt x="102" y="20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22" name="Freeform 716"/>
            <p:cNvSpPr>
              <a:spLocks/>
            </p:cNvSpPr>
            <p:nvPr/>
          </p:nvSpPr>
          <p:spPr bwMode="auto">
            <a:xfrm>
              <a:off x="4190" y="2991"/>
              <a:ext cx="19" cy="16"/>
            </a:xfrm>
            <a:custGeom>
              <a:avLst/>
              <a:gdLst>
                <a:gd name="T0" fmla="*/ 0 w 198"/>
                <a:gd name="T1" fmla="*/ 0 h 203"/>
                <a:gd name="T2" fmla="*/ 0 w 198"/>
                <a:gd name="T3" fmla="*/ 0 h 203"/>
                <a:gd name="T4" fmla="*/ 0 w 198"/>
                <a:gd name="T5" fmla="*/ 0 h 203"/>
                <a:gd name="T6" fmla="*/ 0 w 198"/>
                <a:gd name="T7" fmla="*/ 0 h 203"/>
                <a:gd name="T8" fmla="*/ 0 w 198"/>
                <a:gd name="T9" fmla="*/ 0 h 203"/>
                <a:gd name="T10" fmla="*/ 0 w 198"/>
                <a:gd name="T11" fmla="*/ 0 h 203"/>
                <a:gd name="T12" fmla="*/ 0 w 198"/>
                <a:gd name="T13" fmla="*/ 0 h 203"/>
                <a:gd name="T14" fmla="*/ 0 w 198"/>
                <a:gd name="T15" fmla="*/ 0 h 203"/>
                <a:gd name="T16" fmla="*/ 0 w 198"/>
                <a:gd name="T17" fmla="*/ 0 h 203"/>
                <a:gd name="T18" fmla="*/ 0 w 198"/>
                <a:gd name="T19" fmla="*/ 0 h 203"/>
                <a:gd name="T20" fmla="*/ 0 w 198"/>
                <a:gd name="T21" fmla="*/ 0 h 203"/>
                <a:gd name="T22" fmla="*/ 0 w 198"/>
                <a:gd name="T23" fmla="*/ 0 h 203"/>
                <a:gd name="T24" fmla="*/ 0 w 198"/>
                <a:gd name="T25" fmla="*/ 0 h 203"/>
                <a:gd name="T26" fmla="*/ 0 w 198"/>
                <a:gd name="T27" fmla="*/ 0 h 203"/>
                <a:gd name="T28" fmla="*/ 0 w 198"/>
                <a:gd name="T29" fmla="*/ 0 h 203"/>
                <a:gd name="T30" fmla="*/ 0 w 198"/>
                <a:gd name="T31" fmla="*/ 0 h 203"/>
                <a:gd name="T32" fmla="*/ 0 w 198"/>
                <a:gd name="T33" fmla="*/ 0 h 203"/>
                <a:gd name="T34" fmla="*/ 0 w 198"/>
                <a:gd name="T35" fmla="*/ 0 h 203"/>
                <a:gd name="T36" fmla="*/ 0 w 198"/>
                <a:gd name="T37" fmla="*/ 0 h 203"/>
                <a:gd name="T38" fmla="*/ 0 w 198"/>
                <a:gd name="T39" fmla="*/ 0 h 203"/>
                <a:gd name="T40" fmla="*/ 0 w 198"/>
                <a:gd name="T41" fmla="*/ 0 h 203"/>
                <a:gd name="T42" fmla="*/ 0 w 198"/>
                <a:gd name="T43" fmla="*/ 0 h 203"/>
                <a:gd name="T44" fmla="*/ 0 w 198"/>
                <a:gd name="T45" fmla="*/ 0 h 203"/>
                <a:gd name="T46" fmla="*/ 0 w 198"/>
                <a:gd name="T47" fmla="*/ 0 h 203"/>
                <a:gd name="T48" fmla="*/ 0 w 198"/>
                <a:gd name="T49" fmla="*/ 0 h 203"/>
                <a:gd name="T50" fmla="*/ 0 w 198"/>
                <a:gd name="T51" fmla="*/ 0 h 203"/>
                <a:gd name="T52" fmla="*/ 0 w 198"/>
                <a:gd name="T53" fmla="*/ 0 h 203"/>
                <a:gd name="T54" fmla="*/ 0 w 198"/>
                <a:gd name="T55" fmla="*/ 0 h 203"/>
                <a:gd name="T56" fmla="*/ 0 w 198"/>
                <a:gd name="T57" fmla="*/ 0 h 203"/>
                <a:gd name="T58" fmla="*/ 0 w 198"/>
                <a:gd name="T59" fmla="*/ 0 h 203"/>
                <a:gd name="T60" fmla="*/ 0 w 198"/>
                <a:gd name="T61" fmla="*/ 0 h 203"/>
                <a:gd name="T62" fmla="*/ 0 w 198"/>
                <a:gd name="T63" fmla="*/ 0 h 203"/>
                <a:gd name="T64" fmla="*/ 0 w 198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8"/>
                <a:gd name="T100" fmla="*/ 0 h 203"/>
                <a:gd name="T101" fmla="*/ 198 w 198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8" h="203">
                  <a:moveTo>
                    <a:pt x="100" y="203"/>
                  </a:moveTo>
                  <a:lnTo>
                    <a:pt x="80" y="200"/>
                  </a:lnTo>
                  <a:lnTo>
                    <a:pt x="62" y="193"/>
                  </a:lnTo>
                  <a:lnTo>
                    <a:pt x="45" y="182"/>
                  </a:lnTo>
                  <a:lnTo>
                    <a:pt x="30" y="169"/>
                  </a:lnTo>
                  <a:lnTo>
                    <a:pt x="18" y="153"/>
                  </a:lnTo>
                  <a:lnTo>
                    <a:pt x="8" y="136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7" y="56"/>
                  </a:lnTo>
                  <a:lnTo>
                    <a:pt x="16" y="40"/>
                  </a:lnTo>
                  <a:lnTo>
                    <a:pt x="27" y="26"/>
                  </a:lnTo>
                  <a:lnTo>
                    <a:pt x="42" y="15"/>
                  </a:lnTo>
                  <a:lnTo>
                    <a:pt x="59" y="6"/>
                  </a:lnTo>
                  <a:lnTo>
                    <a:pt x="76" y="1"/>
                  </a:lnTo>
                  <a:lnTo>
                    <a:pt x="96" y="0"/>
                  </a:lnTo>
                  <a:lnTo>
                    <a:pt x="117" y="3"/>
                  </a:lnTo>
                  <a:lnTo>
                    <a:pt x="135" y="11"/>
                  </a:lnTo>
                  <a:lnTo>
                    <a:pt x="152" y="21"/>
                  </a:lnTo>
                  <a:lnTo>
                    <a:pt x="167" y="34"/>
                  </a:lnTo>
                  <a:lnTo>
                    <a:pt x="180" y="50"/>
                  </a:lnTo>
                  <a:lnTo>
                    <a:pt x="190" y="67"/>
                  </a:lnTo>
                  <a:lnTo>
                    <a:pt x="196" y="87"/>
                  </a:lnTo>
                  <a:lnTo>
                    <a:pt x="198" y="108"/>
                  </a:lnTo>
                  <a:lnTo>
                    <a:pt x="196" y="129"/>
                  </a:lnTo>
                  <a:lnTo>
                    <a:pt x="191" y="147"/>
                  </a:lnTo>
                  <a:lnTo>
                    <a:pt x="182" y="164"/>
                  </a:lnTo>
                  <a:lnTo>
                    <a:pt x="170" y="177"/>
                  </a:lnTo>
                  <a:lnTo>
                    <a:pt x="155" y="189"/>
                  </a:lnTo>
                  <a:lnTo>
                    <a:pt x="139" y="197"/>
                  </a:lnTo>
                  <a:lnTo>
                    <a:pt x="121" y="202"/>
                  </a:lnTo>
                  <a:lnTo>
                    <a:pt x="100" y="20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23" name="Freeform 717"/>
            <p:cNvSpPr>
              <a:spLocks/>
            </p:cNvSpPr>
            <p:nvPr/>
          </p:nvSpPr>
          <p:spPr bwMode="auto">
            <a:xfrm>
              <a:off x="4142" y="2962"/>
              <a:ext cx="34" cy="18"/>
            </a:xfrm>
            <a:custGeom>
              <a:avLst/>
              <a:gdLst>
                <a:gd name="T0" fmla="*/ 0 w 341"/>
                <a:gd name="T1" fmla="*/ 0 h 217"/>
                <a:gd name="T2" fmla="*/ 0 w 341"/>
                <a:gd name="T3" fmla="*/ 0 h 217"/>
                <a:gd name="T4" fmla="*/ 0 w 341"/>
                <a:gd name="T5" fmla="*/ 0 h 217"/>
                <a:gd name="T6" fmla="*/ 0 w 341"/>
                <a:gd name="T7" fmla="*/ 0 h 217"/>
                <a:gd name="T8" fmla="*/ 0 w 341"/>
                <a:gd name="T9" fmla="*/ 0 h 217"/>
                <a:gd name="T10" fmla="*/ 0 w 341"/>
                <a:gd name="T11" fmla="*/ 0 h 217"/>
                <a:gd name="T12" fmla="*/ 0 w 341"/>
                <a:gd name="T13" fmla="*/ 0 h 217"/>
                <a:gd name="T14" fmla="*/ 0 w 341"/>
                <a:gd name="T15" fmla="*/ 0 h 217"/>
                <a:gd name="T16" fmla="*/ 0 w 341"/>
                <a:gd name="T17" fmla="*/ 0 h 217"/>
                <a:gd name="T18" fmla="*/ 0 w 341"/>
                <a:gd name="T19" fmla="*/ 0 h 217"/>
                <a:gd name="T20" fmla="*/ 0 w 341"/>
                <a:gd name="T21" fmla="*/ 0 h 217"/>
                <a:gd name="T22" fmla="*/ 0 w 341"/>
                <a:gd name="T23" fmla="*/ 0 h 217"/>
                <a:gd name="T24" fmla="*/ 0 w 341"/>
                <a:gd name="T25" fmla="*/ 0 h 217"/>
                <a:gd name="T26" fmla="*/ 0 w 341"/>
                <a:gd name="T27" fmla="*/ 0 h 217"/>
                <a:gd name="T28" fmla="*/ 0 w 341"/>
                <a:gd name="T29" fmla="*/ 0 h 217"/>
                <a:gd name="T30" fmla="*/ 0 w 341"/>
                <a:gd name="T31" fmla="*/ 0 h 217"/>
                <a:gd name="T32" fmla="*/ 0 w 341"/>
                <a:gd name="T33" fmla="*/ 0 h 217"/>
                <a:gd name="T34" fmla="*/ 0 w 341"/>
                <a:gd name="T35" fmla="*/ 0 h 217"/>
                <a:gd name="T36" fmla="*/ 0 w 341"/>
                <a:gd name="T37" fmla="*/ 0 h 2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17"/>
                <a:gd name="T59" fmla="*/ 341 w 341"/>
                <a:gd name="T60" fmla="*/ 217 h 2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17">
                  <a:moveTo>
                    <a:pt x="106" y="0"/>
                  </a:moveTo>
                  <a:lnTo>
                    <a:pt x="230" y="7"/>
                  </a:lnTo>
                  <a:lnTo>
                    <a:pt x="277" y="19"/>
                  </a:lnTo>
                  <a:lnTo>
                    <a:pt x="312" y="45"/>
                  </a:lnTo>
                  <a:lnTo>
                    <a:pt x="333" y="80"/>
                  </a:lnTo>
                  <a:lnTo>
                    <a:pt x="341" y="120"/>
                  </a:lnTo>
                  <a:lnTo>
                    <a:pt x="335" y="158"/>
                  </a:lnTo>
                  <a:lnTo>
                    <a:pt x="316" y="190"/>
                  </a:lnTo>
                  <a:lnTo>
                    <a:pt x="282" y="212"/>
                  </a:lnTo>
                  <a:lnTo>
                    <a:pt x="235" y="217"/>
                  </a:lnTo>
                  <a:lnTo>
                    <a:pt x="111" y="210"/>
                  </a:lnTo>
                  <a:lnTo>
                    <a:pt x="63" y="197"/>
                  </a:lnTo>
                  <a:lnTo>
                    <a:pt x="28" y="171"/>
                  </a:lnTo>
                  <a:lnTo>
                    <a:pt x="7" y="136"/>
                  </a:lnTo>
                  <a:lnTo>
                    <a:pt x="0" y="98"/>
                  </a:lnTo>
                  <a:lnTo>
                    <a:pt x="6" y="60"/>
                  </a:lnTo>
                  <a:lnTo>
                    <a:pt x="25" y="27"/>
                  </a:lnTo>
                  <a:lnTo>
                    <a:pt x="59" y="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24" name="Freeform 718"/>
            <p:cNvSpPr>
              <a:spLocks/>
            </p:cNvSpPr>
            <p:nvPr/>
          </p:nvSpPr>
          <p:spPr bwMode="auto">
            <a:xfrm>
              <a:off x="4111" y="2987"/>
              <a:ext cx="28" cy="17"/>
            </a:xfrm>
            <a:custGeom>
              <a:avLst/>
              <a:gdLst>
                <a:gd name="T0" fmla="*/ 0 w 282"/>
                <a:gd name="T1" fmla="*/ 0 h 215"/>
                <a:gd name="T2" fmla="*/ 0 w 282"/>
                <a:gd name="T3" fmla="*/ 0 h 215"/>
                <a:gd name="T4" fmla="*/ 0 w 282"/>
                <a:gd name="T5" fmla="*/ 0 h 215"/>
                <a:gd name="T6" fmla="*/ 0 w 282"/>
                <a:gd name="T7" fmla="*/ 0 h 215"/>
                <a:gd name="T8" fmla="*/ 0 w 282"/>
                <a:gd name="T9" fmla="*/ 0 h 215"/>
                <a:gd name="T10" fmla="*/ 0 w 282"/>
                <a:gd name="T11" fmla="*/ 0 h 215"/>
                <a:gd name="T12" fmla="*/ 0 w 282"/>
                <a:gd name="T13" fmla="*/ 0 h 215"/>
                <a:gd name="T14" fmla="*/ 0 w 282"/>
                <a:gd name="T15" fmla="*/ 0 h 215"/>
                <a:gd name="T16" fmla="*/ 0 w 282"/>
                <a:gd name="T17" fmla="*/ 0 h 215"/>
                <a:gd name="T18" fmla="*/ 0 w 282"/>
                <a:gd name="T19" fmla="*/ 0 h 215"/>
                <a:gd name="T20" fmla="*/ 0 w 282"/>
                <a:gd name="T21" fmla="*/ 0 h 215"/>
                <a:gd name="T22" fmla="*/ 0 w 282"/>
                <a:gd name="T23" fmla="*/ 0 h 215"/>
                <a:gd name="T24" fmla="*/ 0 w 282"/>
                <a:gd name="T25" fmla="*/ 0 h 215"/>
                <a:gd name="T26" fmla="*/ 0 w 282"/>
                <a:gd name="T27" fmla="*/ 0 h 215"/>
                <a:gd name="T28" fmla="*/ 0 w 282"/>
                <a:gd name="T29" fmla="*/ 0 h 215"/>
                <a:gd name="T30" fmla="*/ 0 w 282"/>
                <a:gd name="T31" fmla="*/ 0 h 215"/>
                <a:gd name="T32" fmla="*/ 0 w 282"/>
                <a:gd name="T33" fmla="*/ 0 h 215"/>
                <a:gd name="T34" fmla="*/ 0 w 282"/>
                <a:gd name="T35" fmla="*/ 0 h 215"/>
                <a:gd name="T36" fmla="*/ 0 w 282"/>
                <a:gd name="T37" fmla="*/ 0 h 2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2"/>
                <a:gd name="T58" fmla="*/ 0 h 215"/>
                <a:gd name="T59" fmla="*/ 282 w 282"/>
                <a:gd name="T60" fmla="*/ 215 h 2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2" h="215">
                  <a:moveTo>
                    <a:pt x="106" y="0"/>
                  </a:moveTo>
                  <a:lnTo>
                    <a:pt x="171" y="5"/>
                  </a:lnTo>
                  <a:lnTo>
                    <a:pt x="219" y="16"/>
                  </a:lnTo>
                  <a:lnTo>
                    <a:pt x="253" y="42"/>
                  </a:lnTo>
                  <a:lnTo>
                    <a:pt x="274" y="76"/>
                  </a:lnTo>
                  <a:lnTo>
                    <a:pt x="282" y="116"/>
                  </a:lnTo>
                  <a:lnTo>
                    <a:pt x="275" y="154"/>
                  </a:lnTo>
                  <a:lnTo>
                    <a:pt x="256" y="186"/>
                  </a:lnTo>
                  <a:lnTo>
                    <a:pt x="223" y="209"/>
                  </a:lnTo>
                  <a:lnTo>
                    <a:pt x="176" y="215"/>
                  </a:lnTo>
                  <a:lnTo>
                    <a:pt x="111" y="210"/>
                  </a:lnTo>
                  <a:lnTo>
                    <a:pt x="63" y="197"/>
                  </a:lnTo>
                  <a:lnTo>
                    <a:pt x="28" y="171"/>
                  </a:lnTo>
                  <a:lnTo>
                    <a:pt x="7" y="136"/>
                  </a:lnTo>
                  <a:lnTo>
                    <a:pt x="0" y="97"/>
                  </a:lnTo>
                  <a:lnTo>
                    <a:pt x="6" y="59"/>
                  </a:lnTo>
                  <a:lnTo>
                    <a:pt x="25" y="27"/>
                  </a:lnTo>
                  <a:lnTo>
                    <a:pt x="59" y="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25" name="Freeform 719"/>
            <p:cNvSpPr>
              <a:spLocks/>
            </p:cNvSpPr>
            <p:nvPr/>
          </p:nvSpPr>
          <p:spPr bwMode="auto">
            <a:xfrm>
              <a:off x="4183" y="2964"/>
              <a:ext cx="34" cy="18"/>
            </a:xfrm>
            <a:custGeom>
              <a:avLst/>
              <a:gdLst>
                <a:gd name="T0" fmla="*/ 0 w 340"/>
                <a:gd name="T1" fmla="*/ 0 h 219"/>
                <a:gd name="T2" fmla="*/ 0 w 340"/>
                <a:gd name="T3" fmla="*/ 0 h 219"/>
                <a:gd name="T4" fmla="*/ 0 w 340"/>
                <a:gd name="T5" fmla="*/ 0 h 219"/>
                <a:gd name="T6" fmla="*/ 0 w 340"/>
                <a:gd name="T7" fmla="*/ 0 h 219"/>
                <a:gd name="T8" fmla="*/ 0 w 340"/>
                <a:gd name="T9" fmla="*/ 0 h 219"/>
                <a:gd name="T10" fmla="*/ 0 w 340"/>
                <a:gd name="T11" fmla="*/ 0 h 219"/>
                <a:gd name="T12" fmla="*/ 0 w 340"/>
                <a:gd name="T13" fmla="*/ 0 h 219"/>
                <a:gd name="T14" fmla="*/ 0 w 340"/>
                <a:gd name="T15" fmla="*/ 0 h 219"/>
                <a:gd name="T16" fmla="*/ 0 w 340"/>
                <a:gd name="T17" fmla="*/ 0 h 219"/>
                <a:gd name="T18" fmla="*/ 0 w 340"/>
                <a:gd name="T19" fmla="*/ 0 h 219"/>
                <a:gd name="T20" fmla="*/ 0 w 340"/>
                <a:gd name="T21" fmla="*/ 0 h 219"/>
                <a:gd name="T22" fmla="*/ 0 w 340"/>
                <a:gd name="T23" fmla="*/ 0 h 219"/>
                <a:gd name="T24" fmla="*/ 0 w 340"/>
                <a:gd name="T25" fmla="*/ 0 h 219"/>
                <a:gd name="T26" fmla="*/ 0 w 340"/>
                <a:gd name="T27" fmla="*/ 0 h 219"/>
                <a:gd name="T28" fmla="*/ 0 w 340"/>
                <a:gd name="T29" fmla="*/ 0 h 219"/>
                <a:gd name="T30" fmla="*/ 0 w 340"/>
                <a:gd name="T31" fmla="*/ 0 h 219"/>
                <a:gd name="T32" fmla="*/ 0 w 340"/>
                <a:gd name="T33" fmla="*/ 0 h 219"/>
                <a:gd name="T34" fmla="*/ 0 w 340"/>
                <a:gd name="T35" fmla="*/ 0 h 219"/>
                <a:gd name="T36" fmla="*/ 0 w 340"/>
                <a:gd name="T37" fmla="*/ 0 h 2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0"/>
                <a:gd name="T58" fmla="*/ 0 h 219"/>
                <a:gd name="T59" fmla="*/ 340 w 340"/>
                <a:gd name="T60" fmla="*/ 219 h 2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0" h="219">
                  <a:moveTo>
                    <a:pt x="105" y="0"/>
                  </a:moveTo>
                  <a:lnTo>
                    <a:pt x="228" y="9"/>
                  </a:lnTo>
                  <a:lnTo>
                    <a:pt x="276" y="21"/>
                  </a:lnTo>
                  <a:lnTo>
                    <a:pt x="311" y="47"/>
                  </a:lnTo>
                  <a:lnTo>
                    <a:pt x="332" y="82"/>
                  </a:lnTo>
                  <a:lnTo>
                    <a:pt x="340" y="121"/>
                  </a:lnTo>
                  <a:lnTo>
                    <a:pt x="334" y="159"/>
                  </a:lnTo>
                  <a:lnTo>
                    <a:pt x="315" y="191"/>
                  </a:lnTo>
                  <a:lnTo>
                    <a:pt x="281" y="213"/>
                  </a:lnTo>
                  <a:lnTo>
                    <a:pt x="233" y="219"/>
                  </a:lnTo>
                  <a:lnTo>
                    <a:pt x="110" y="211"/>
                  </a:lnTo>
                  <a:lnTo>
                    <a:pt x="63" y="198"/>
                  </a:lnTo>
                  <a:lnTo>
                    <a:pt x="28" y="172"/>
                  </a:lnTo>
                  <a:lnTo>
                    <a:pt x="7" y="137"/>
                  </a:lnTo>
                  <a:lnTo>
                    <a:pt x="0" y="99"/>
                  </a:lnTo>
                  <a:lnTo>
                    <a:pt x="6" y="60"/>
                  </a:lnTo>
                  <a:lnTo>
                    <a:pt x="25" y="28"/>
                  </a:lnTo>
                  <a:lnTo>
                    <a:pt x="59" y="7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26" name="Freeform 720"/>
            <p:cNvSpPr>
              <a:spLocks/>
            </p:cNvSpPr>
            <p:nvPr/>
          </p:nvSpPr>
          <p:spPr bwMode="auto">
            <a:xfrm>
              <a:off x="4223" y="2966"/>
              <a:ext cx="21" cy="43"/>
            </a:xfrm>
            <a:custGeom>
              <a:avLst/>
              <a:gdLst>
                <a:gd name="T0" fmla="*/ 0 w 214"/>
                <a:gd name="T1" fmla="*/ 0 h 524"/>
                <a:gd name="T2" fmla="*/ 0 w 214"/>
                <a:gd name="T3" fmla="*/ 0 h 524"/>
                <a:gd name="T4" fmla="*/ 0 w 214"/>
                <a:gd name="T5" fmla="*/ 0 h 524"/>
                <a:gd name="T6" fmla="*/ 0 w 214"/>
                <a:gd name="T7" fmla="*/ 0 h 524"/>
                <a:gd name="T8" fmla="*/ 0 w 214"/>
                <a:gd name="T9" fmla="*/ 0 h 524"/>
                <a:gd name="T10" fmla="*/ 0 w 214"/>
                <a:gd name="T11" fmla="*/ 0 h 524"/>
                <a:gd name="T12" fmla="*/ 0 w 214"/>
                <a:gd name="T13" fmla="*/ 0 h 524"/>
                <a:gd name="T14" fmla="*/ 0 w 214"/>
                <a:gd name="T15" fmla="*/ 0 h 524"/>
                <a:gd name="T16" fmla="*/ 0 w 214"/>
                <a:gd name="T17" fmla="*/ 0 h 524"/>
                <a:gd name="T18" fmla="*/ 0 w 214"/>
                <a:gd name="T19" fmla="*/ 0 h 524"/>
                <a:gd name="T20" fmla="*/ 0 w 214"/>
                <a:gd name="T21" fmla="*/ 0 h 524"/>
                <a:gd name="T22" fmla="*/ 0 w 214"/>
                <a:gd name="T23" fmla="*/ 0 h 524"/>
                <a:gd name="T24" fmla="*/ 0 w 214"/>
                <a:gd name="T25" fmla="*/ 0 h 524"/>
                <a:gd name="T26" fmla="*/ 0 w 214"/>
                <a:gd name="T27" fmla="*/ 0 h 524"/>
                <a:gd name="T28" fmla="*/ 0 w 214"/>
                <a:gd name="T29" fmla="*/ 0 h 524"/>
                <a:gd name="T30" fmla="*/ 0 w 214"/>
                <a:gd name="T31" fmla="*/ 0 h 524"/>
                <a:gd name="T32" fmla="*/ 0 w 214"/>
                <a:gd name="T33" fmla="*/ 0 h 524"/>
                <a:gd name="T34" fmla="*/ 0 w 214"/>
                <a:gd name="T35" fmla="*/ 0 h 524"/>
                <a:gd name="T36" fmla="*/ 0 w 214"/>
                <a:gd name="T37" fmla="*/ 0 h 524"/>
                <a:gd name="T38" fmla="*/ 0 w 214"/>
                <a:gd name="T39" fmla="*/ 0 h 524"/>
                <a:gd name="T40" fmla="*/ 0 w 214"/>
                <a:gd name="T41" fmla="*/ 0 h 524"/>
                <a:gd name="T42" fmla="*/ 0 w 214"/>
                <a:gd name="T43" fmla="*/ 0 h 524"/>
                <a:gd name="T44" fmla="*/ 0 w 214"/>
                <a:gd name="T45" fmla="*/ 0 h 524"/>
                <a:gd name="T46" fmla="*/ 0 w 214"/>
                <a:gd name="T47" fmla="*/ 0 h 524"/>
                <a:gd name="T48" fmla="*/ 0 w 214"/>
                <a:gd name="T49" fmla="*/ 0 h 524"/>
                <a:gd name="T50" fmla="*/ 0 w 214"/>
                <a:gd name="T51" fmla="*/ 0 h 524"/>
                <a:gd name="T52" fmla="*/ 0 w 214"/>
                <a:gd name="T53" fmla="*/ 0 h 524"/>
                <a:gd name="T54" fmla="*/ 0 w 214"/>
                <a:gd name="T55" fmla="*/ 0 h 524"/>
                <a:gd name="T56" fmla="*/ 0 w 214"/>
                <a:gd name="T57" fmla="*/ 0 h 524"/>
                <a:gd name="T58" fmla="*/ 0 w 214"/>
                <a:gd name="T59" fmla="*/ 0 h 524"/>
                <a:gd name="T60" fmla="*/ 0 w 214"/>
                <a:gd name="T61" fmla="*/ 0 h 524"/>
                <a:gd name="T62" fmla="*/ 0 w 214"/>
                <a:gd name="T63" fmla="*/ 0 h 524"/>
                <a:gd name="T64" fmla="*/ 0 w 214"/>
                <a:gd name="T65" fmla="*/ 0 h 524"/>
                <a:gd name="T66" fmla="*/ 0 w 214"/>
                <a:gd name="T67" fmla="*/ 0 h 524"/>
                <a:gd name="T68" fmla="*/ 0 w 214"/>
                <a:gd name="T69" fmla="*/ 0 h 5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4"/>
                <a:gd name="T106" fmla="*/ 0 h 524"/>
                <a:gd name="T107" fmla="*/ 214 w 214"/>
                <a:gd name="T108" fmla="*/ 524 h 5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4" h="524">
                  <a:moveTo>
                    <a:pt x="8" y="415"/>
                  </a:moveTo>
                  <a:lnTo>
                    <a:pt x="0" y="98"/>
                  </a:lnTo>
                  <a:lnTo>
                    <a:pt x="2" y="75"/>
                  </a:lnTo>
                  <a:lnTo>
                    <a:pt x="7" y="53"/>
                  </a:lnTo>
                  <a:lnTo>
                    <a:pt x="17" y="36"/>
                  </a:lnTo>
                  <a:lnTo>
                    <a:pt x="30" y="22"/>
                  </a:lnTo>
                  <a:lnTo>
                    <a:pt x="45" y="12"/>
                  </a:lnTo>
                  <a:lnTo>
                    <a:pt x="62" y="4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20" y="3"/>
                  </a:lnTo>
                  <a:lnTo>
                    <a:pt x="139" y="9"/>
                  </a:lnTo>
                  <a:lnTo>
                    <a:pt x="157" y="19"/>
                  </a:lnTo>
                  <a:lnTo>
                    <a:pt x="173" y="31"/>
                  </a:lnTo>
                  <a:lnTo>
                    <a:pt x="186" y="47"/>
                  </a:lnTo>
                  <a:lnTo>
                    <a:pt x="197" y="65"/>
                  </a:lnTo>
                  <a:lnTo>
                    <a:pt x="204" y="86"/>
                  </a:lnTo>
                  <a:lnTo>
                    <a:pt x="207" y="111"/>
                  </a:lnTo>
                  <a:lnTo>
                    <a:pt x="214" y="428"/>
                  </a:lnTo>
                  <a:lnTo>
                    <a:pt x="212" y="452"/>
                  </a:lnTo>
                  <a:lnTo>
                    <a:pt x="207" y="473"/>
                  </a:lnTo>
                  <a:lnTo>
                    <a:pt x="197" y="490"/>
                  </a:lnTo>
                  <a:lnTo>
                    <a:pt x="185" y="502"/>
                  </a:lnTo>
                  <a:lnTo>
                    <a:pt x="170" y="513"/>
                  </a:lnTo>
                  <a:lnTo>
                    <a:pt x="152" y="519"/>
                  </a:lnTo>
                  <a:lnTo>
                    <a:pt x="134" y="523"/>
                  </a:lnTo>
                  <a:lnTo>
                    <a:pt x="115" y="524"/>
                  </a:lnTo>
                  <a:lnTo>
                    <a:pt x="94" y="522"/>
                  </a:lnTo>
                  <a:lnTo>
                    <a:pt x="74" y="517"/>
                  </a:lnTo>
                  <a:lnTo>
                    <a:pt x="56" y="507"/>
                  </a:lnTo>
                  <a:lnTo>
                    <a:pt x="41" y="494"/>
                  </a:lnTo>
                  <a:lnTo>
                    <a:pt x="28" y="478"/>
                  </a:lnTo>
                  <a:lnTo>
                    <a:pt x="18" y="460"/>
                  </a:lnTo>
                  <a:lnTo>
                    <a:pt x="11" y="439"/>
                  </a:lnTo>
                  <a:lnTo>
                    <a:pt x="8" y="41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27" name="Freeform 721"/>
            <p:cNvSpPr>
              <a:spLocks/>
            </p:cNvSpPr>
            <p:nvPr/>
          </p:nvSpPr>
          <p:spPr bwMode="auto">
            <a:xfrm>
              <a:off x="4111" y="2959"/>
              <a:ext cx="24" cy="20"/>
            </a:xfrm>
            <a:custGeom>
              <a:avLst/>
              <a:gdLst>
                <a:gd name="T0" fmla="*/ 0 w 240"/>
                <a:gd name="T1" fmla="*/ 0 h 245"/>
                <a:gd name="T2" fmla="*/ 0 w 240"/>
                <a:gd name="T3" fmla="*/ 0 h 245"/>
                <a:gd name="T4" fmla="*/ 0 w 240"/>
                <a:gd name="T5" fmla="*/ 0 h 245"/>
                <a:gd name="T6" fmla="*/ 0 w 240"/>
                <a:gd name="T7" fmla="*/ 0 h 245"/>
                <a:gd name="T8" fmla="*/ 0 w 240"/>
                <a:gd name="T9" fmla="*/ 0 h 245"/>
                <a:gd name="T10" fmla="*/ 0 w 240"/>
                <a:gd name="T11" fmla="*/ 0 h 245"/>
                <a:gd name="T12" fmla="*/ 0 w 240"/>
                <a:gd name="T13" fmla="*/ 0 h 245"/>
                <a:gd name="T14" fmla="*/ 0 w 240"/>
                <a:gd name="T15" fmla="*/ 0 h 245"/>
                <a:gd name="T16" fmla="*/ 0 w 240"/>
                <a:gd name="T17" fmla="*/ 0 h 245"/>
                <a:gd name="T18" fmla="*/ 0 w 240"/>
                <a:gd name="T19" fmla="*/ 0 h 245"/>
                <a:gd name="T20" fmla="*/ 0 w 240"/>
                <a:gd name="T21" fmla="*/ 0 h 245"/>
                <a:gd name="T22" fmla="*/ 0 w 240"/>
                <a:gd name="T23" fmla="*/ 0 h 245"/>
                <a:gd name="T24" fmla="*/ 0 w 240"/>
                <a:gd name="T25" fmla="*/ 0 h 245"/>
                <a:gd name="T26" fmla="*/ 0 w 240"/>
                <a:gd name="T27" fmla="*/ 0 h 245"/>
                <a:gd name="T28" fmla="*/ 0 w 240"/>
                <a:gd name="T29" fmla="*/ 0 h 245"/>
                <a:gd name="T30" fmla="*/ 0 w 240"/>
                <a:gd name="T31" fmla="*/ 0 h 245"/>
                <a:gd name="T32" fmla="*/ 0 w 240"/>
                <a:gd name="T33" fmla="*/ 0 h 245"/>
                <a:gd name="T34" fmla="*/ 0 w 240"/>
                <a:gd name="T35" fmla="*/ 0 h 245"/>
                <a:gd name="T36" fmla="*/ 0 w 240"/>
                <a:gd name="T37" fmla="*/ 0 h 245"/>
                <a:gd name="T38" fmla="*/ 0 w 240"/>
                <a:gd name="T39" fmla="*/ 0 h 245"/>
                <a:gd name="T40" fmla="*/ 0 w 240"/>
                <a:gd name="T41" fmla="*/ 0 h 245"/>
                <a:gd name="T42" fmla="*/ 0 w 240"/>
                <a:gd name="T43" fmla="*/ 0 h 245"/>
                <a:gd name="T44" fmla="*/ 0 w 240"/>
                <a:gd name="T45" fmla="*/ 0 h 245"/>
                <a:gd name="T46" fmla="*/ 0 w 240"/>
                <a:gd name="T47" fmla="*/ 0 h 245"/>
                <a:gd name="T48" fmla="*/ 0 w 240"/>
                <a:gd name="T49" fmla="*/ 0 h 245"/>
                <a:gd name="T50" fmla="*/ 0 w 240"/>
                <a:gd name="T51" fmla="*/ 0 h 245"/>
                <a:gd name="T52" fmla="*/ 0 w 240"/>
                <a:gd name="T53" fmla="*/ 0 h 245"/>
                <a:gd name="T54" fmla="*/ 0 w 240"/>
                <a:gd name="T55" fmla="*/ 0 h 245"/>
                <a:gd name="T56" fmla="*/ 0 w 240"/>
                <a:gd name="T57" fmla="*/ 0 h 245"/>
                <a:gd name="T58" fmla="*/ 0 w 240"/>
                <a:gd name="T59" fmla="*/ 0 h 245"/>
                <a:gd name="T60" fmla="*/ 0 w 240"/>
                <a:gd name="T61" fmla="*/ 0 h 245"/>
                <a:gd name="T62" fmla="*/ 0 w 240"/>
                <a:gd name="T63" fmla="*/ 0 h 245"/>
                <a:gd name="T64" fmla="*/ 0 w 240"/>
                <a:gd name="T65" fmla="*/ 0 h 2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0"/>
                <a:gd name="T100" fmla="*/ 0 h 245"/>
                <a:gd name="T101" fmla="*/ 240 w 240"/>
                <a:gd name="T102" fmla="*/ 245 h 24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0" h="245">
                  <a:moveTo>
                    <a:pt x="123" y="245"/>
                  </a:moveTo>
                  <a:lnTo>
                    <a:pt x="99" y="243"/>
                  </a:lnTo>
                  <a:lnTo>
                    <a:pt x="76" y="236"/>
                  </a:lnTo>
                  <a:lnTo>
                    <a:pt x="55" y="226"/>
                  </a:lnTo>
                  <a:lnTo>
                    <a:pt x="38" y="211"/>
                  </a:lnTo>
                  <a:lnTo>
                    <a:pt x="22" y="193"/>
                  </a:lnTo>
                  <a:lnTo>
                    <a:pt x="10" y="173"/>
                  </a:lnTo>
                  <a:lnTo>
                    <a:pt x="3" y="150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8" y="78"/>
                  </a:lnTo>
                  <a:lnTo>
                    <a:pt x="18" y="56"/>
                  </a:lnTo>
                  <a:lnTo>
                    <a:pt x="32" y="38"/>
                  </a:lnTo>
                  <a:lnTo>
                    <a:pt x="51" y="23"/>
                  </a:lnTo>
                  <a:lnTo>
                    <a:pt x="70" y="11"/>
                  </a:lnTo>
                  <a:lnTo>
                    <a:pt x="92" y="3"/>
                  </a:lnTo>
                  <a:lnTo>
                    <a:pt x="117" y="0"/>
                  </a:lnTo>
                  <a:lnTo>
                    <a:pt x="141" y="2"/>
                  </a:lnTo>
                  <a:lnTo>
                    <a:pt x="164" y="9"/>
                  </a:lnTo>
                  <a:lnTo>
                    <a:pt x="185" y="19"/>
                  </a:lnTo>
                  <a:lnTo>
                    <a:pt x="203" y="33"/>
                  </a:lnTo>
                  <a:lnTo>
                    <a:pt x="217" y="52"/>
                  </a:lnTo>
                  <a:lnTo>
                    <a:pt x="230" y="72"/>
                  </a:lnTo>
                  <a:lnTo>
                    <a:pt x="237" y="94"/>
                  </a:lnTo>
                  <a:lnTo>
                    <a:pt x="240" y="119"/>
                  </a:lnTo>
                  <a:lnTo>
                    <a:pt x="238" y="144"/>
                  </a:lnTo>
                  <a:lnTo>
                    <a:pt x="232" y="167"/>
                  </a:lnTo>
                  <a:lnTo>
                    <a:pt x="222" y="189"/>
                  </a:lnTo>
                  <a:lnTo>
                    <a:pt x="207" y="206"/>
                  </a:lnTo>
                  <a:lnTo>
                    <a:pt x="189" y="222"/>
                  </a:lnTo>
                  <a:lnTo>
                    <a:pt x="170" y="234"/>
                  </a:lnTo>
                  <a:lnTo>
                    <a:pt x="147" y="241"/>
                  </a:lnTo>
                  <a:lnTo>
                    <a:pt x="123" y="245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28" name="Freeform 722"/>
            <p:cNvSpPr>
              <a:spLocks/>
            </p:cNvSpPr>
            <p:nvPr/>
          </p:nvSpPr>
          <p:spPr bwMode="auto">
            <a:xfrm>
              <a:off x="4112" y="2961"/>
              <a:ext cx="21" cy="17"/>
            </a:xfrm>
            <a:custGeom>
              <a:avLst/>
              <a:gdLst>
                <a:gd name="T0" fmla="*/ 0 w 210"/>
                <a:gd name="T1" fmla="*/ 0 h 214"/>
                <a:gd name="T2" fmla="*/ 0 w 210"/>
                <a:gd name="T3" fmla="*/ 0 h 214"/>
                <a:gd name="T4" fmla="*/ 0 w 210"/>
                <a:gd name="T5" fmla="*/ 0 h 214"/>
                <a:gd name="T6" fmla="*/ 0 w 210"/>
                <a:gd name="T7" fmla="*/ 0 h 214"/>
                <a:gd name="T8" fmla="*/ 0 w 210"/>
                <a:gd name="T9" fmla="*/ 0 h 214"/>
                <a:gd name="T10" fmla="*/ 0 w 210"/>
                <a:gd name="T11" fmla="*/ 0 h 214"/>
                <a:gd name="T12" fmla="*/ 0 w 210"/>
                <a:gd name="T13" fmla="*/ 0 h 214"/>
                <a:gd name="T14" fmla="*/ 0 w 210"/>
                <a:gd name="T15" fmla="*/ 0 h 214"/>
                <a:gd name="T16" fmla="*/ 0 w 210"/>
                <a:gd name="T17" fmla="*/ 0 h 214"/>
                <a:gd name="T18" fmla="*/ 0 w 210"/>
                <a:gd name="T19" fmla="*/ 0 h 214"/>
                <a:gd name="T20" fmla="*/ 0 w 210"/>
                <a:gd name="T21" fmla="*/ 0 h 214"/>
                <a:gd name="T22" fmla="*/ 0 w 210"/>
                <a:gd name="T23" fmla="*/ 0 h 214"/>
                <a:gd name="T24" fmla="*/ 0 w 210"/>
                <a:gd name="T25" fmla="*/ 0 h 214"/>
                <a:gd name="T26" fmla="*/ 0 w 210"/>
                <a:gd name="T27" fmla="*/ 0 h 214"/>
                <a:gd name="T28" fmla="*/ 0 w 210"/>
                <a:gd name="T29" fmla="*/ 0 h 214"/>
                <a:gd name="T30" fmla="*/ 0 w 210"/>
                <a:gd name="T31" fmla="*/ 0 h 214"/>
                <a:gd name="T32" fmla="*/ 0 w 210"/>
                <a:gd name="T33" fmla="*/ 0 h 214"/>
                <a:gd name="T34" fmla="*/ 0 w 210"/>
                <a:gd name="T35" fmla="*/ 0 h 214"/>
                <a:gd name="T36" fmla="*/ 0 w 210"/>
                <a:gd name="T37" fmla="*/ 0 h 214"/>
                <a:gd name="T38" fmla="*/ 0 w 210"/>
                <a:gd name="T39" fmla="*/ 0 h 214"/>
                <a:gd name="T40" fmla="*/ 0 w 210"/>
                <a:gd name="T41" fmla="*/ 0 h 214"/>
                <a:gd name="T42" fmla="*/ 0 w 210"/>
                <a:gd name="T43" fmla="*/ 0 h 214"/>
                <a:gd name="T44" fmla="*/ 0 w 210"/>
                <a:gd name="T45" fmla="*/ 0 h 214"/>
                <a:gd name="T46" fmla="*/ 0 w 210"/>
                <a:gd name="T47" fmla="*/ 0 h 214"/>
                <a:gd name="T48" fmla="*/ 0 w 210"/>
                <a:gd name="T49" fmla="*/ 0 h 214"/>
                <a:gd name="T50" fmla="*/ 0 w 210"/>
                <a:gd name="T51" fmla="*/ 0 h 214"/>
                <a:gd name="T52" fmla="*/ 0 w 210"/>
                <a:gd name="T53" fmla="*/ 0 h 214"/>
                <a:gd name="T54" fmla="*/ 0 w 210"/>
                <a:gd name="T55" fmla="*/ 0 h 214"/>
                <a:gd name="T56" fmla="*/ 0 w 210"/>
                <a:gd name="T57" fmla="*/ 0 h 214"/>
                <a:gd name="T58" fmla="*/ 0 w 210"/>
                <a:gd name="T59" fmla="*/ 0 h 214"/>
                <a:gd name="T60" fmla="*/ 0 w 210"/>
                <a:gd name="T61" fmla="*/ 0 h 214"/>
                <a:gd name="T62" fmla="*/ 0 w 210"/>
                <a:gd name="T63" fmla="*/ 0 h 214"/>
                <a:gd name="T64" fmla="*/ 0 w 210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"/>
                <a:gd name="T100" fmla="*/ 0 h 214"/>
                <a:gd name="T101" fmla="*/ 210 w 210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" h="214">
                  <a:moveTo>
                    <a:pt x="107" y="214"/>
                  </a:moveTo>
                  <a:lnTo>
                    <a:pt x="85" y="213"/>
                  </a:lnTo>
                  <a:lnTo>
                    <a:pt x="66" y="207"/>
                  </a:lnTo>
                  <a:lnTo>
                    <a:pt x="48" y="198"/>
                  </a:lnTo>
                  <a:lnTo>
                    <a:pt x="33" y="185"/>
                  </a:lnTo>
                  <a:lnTo>
                    <a:pt x="19" y="170"/>
                  </a:lnTo>
                  <a:lnTo>
                    <a:pt x="9" y="151"/>
                  </a:lnTo>
                  <a:lnTo>
                    <a:pt x="2" y="131"/>
                  </a:lnTo>
                  <a:lnTo>
                    <a:pt x="0" y="110"/>
                  </a:lnTo>
                  <a:lnTo>
                    <a:pt x="1" y="88"/>
                  </a:lnTo>
                  <a:lnTo>
                    <a:pt x="7" y="68"/>
                  </a:lnTo>
                  <a:lnTo>
                    <a:pt x="16" y="50"/>
                  </a:lnTo>
                  <a:lnTo>
                    <a:pt x="29" y="33"/>
                  </a:lnTo>
                  <a:lnTo>
                    <a:pt x="44" y="20"/>
                  </a:lnTo>
                  <a:lnTo>
                    <a:pt x="62" y="9"/>
                  </a:lnTo>
                  <a:lnTo>
                    <a:pt x="81" y="3"/>
                  </a:lnTo>
                  <a:lnTo>
                    <a:pt x="103" y="0"/>
                  </a:lnTo>
                  <a:lnTo>
                    <a:pt x="124" y="2"/>
                  </a:lnTo>
                  <a:lnTo>
                    <a:pt x="143" y="7"/>
                  </a:lnTo>
                  <a:lnTo>
                    <a:pt x="162" y="18"/>
                  </a:lnTo>
                  <a:lnTo>
                    <a:pt x="178" y="30"/>
                  </a:lnTo>
                  <a:lnTo>
                    <a:pt x="191" y="46"/>
                  </a:lnTo>
                  <a:lnTo>
                    <a:pt x="201" y="64"/>
                  </a:lnTo>
                  <a:lnTo>
                    <a:pt x="207" y="84"/>
                  </a:lnTo>
                  <a:lnTo>
                    <a:pt x="210" y="106"/>
                  </a:lnTo>
                  <a:lnTo>
                    <a:pt x="208" y="127"/>
                  </a:lnTo>
                  <a:lnTo>
                    <a:pt x="203" y="147"/>
                  </a:lnTo>
                  <a:lnTo>
                    <a:pt x="193" y="166"/>
                  </a:lnTo>
                  <a:lnTo>
                    <a:pt x="181" y="181"/>
                  </a:lnTo>
                  <a:lnTo>
                    <a:pt x="166" y="195"/>
                  </a:lnTo>
                  <a:lnTo>
                    <a:pt x="147" y="205"/>
                  </a:lnTo>
                  <a:lnTo>
                    <a:pt x="128" y="212"/>
                  </a:lnTo>
                  <a:lnTo>
                    <a:pt x="107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29" name="Freeform 723"/>
            <p:cNvSpPr>
              <a:spLocks/>
            </p:cNvSpPr>
            <p:nvPr/>
          </p:nvSpPr>
          <p:spPr bwMode="auto">
            <a:xfrm>
              <a:off x="4112" y="2960"/>
              <a:ext cx="21" cy="18"/>
            </a:xfrm>
            <a:custGeom>
              <a:avLst/>
              <a:gdLst>
                <a:gd name="T0" fmla="*/ 0 w 211"/>
                <a:gd name="T1" fmla="*/ 0 h 214"/>
                <a:gd name="T2" fmla="*/ 0 w 211"/>
                <a:gd name="T3" fmla="*/ 0 h 214"/>
                <a:gd name="T4" fmla="*/ 0 w 211"/>
                <a:gd name="T5" fmla="*/ 0 h 214"/>
                <a:gd name="T6" fmla="*/ 0 w 211"/>
                <a:gd name="T7" fmla="*/ 0 h 214"/>
                <a:gd name="T8" fmla="*/ 0 w 211"/>
                <a:gd name="T9" fmla="*/ 0 h 214"/>
                <a:gd name="T10" fmla="*/ 0 w 211"/>
                <a:gd name="T11" fmla="*/ 0 h 214"/>
                <a:gd name="T12" fmla="*/ 0 w 211"/>
                <a:gd name="T13" fmla="*/ 0 h 214"/>
                <a:gd name="T14" fmla="*/ 0 w 211"/>
                <a:gd name="T15" fmla="*/ 0 h 214"/>
                <a:gd name="T16" fmla="*/ 0 w 211"/>
                <a:gd name="T17" fmla="*/ 0 h 214"/>
                <a:gd name="T18" fmla="*/ 0 w 211"/>
                <a:gd name="T19" fmla="*/ 0 h 214"/>
                <a:gd name="T20" fmla="*/ 0 w 211"/>
                <a:gd name="T21" fmla="*/ 0 h 214"/>
                <a:gd name="T22" fmla="*/ 0 w 211"/>
                <a:gd name="T23" fmla="*/ 0 h 214"/>
                <a:gd name="T24" fmla="*/ 0 w 211"/>
                <a:gd name="T25" fmla="*/ 0 h 214"/>
                <a:gd name="T26" fmla="*/ 0 w 211"/>
                <a:gd name="T27" fmla="*/ 0 h 214"/>
                <a:gd name="T28" fmla="*/ 0 w 211"/>
                <a:gd name="T29" fmla="*/ 0 h 214"/>
                <a:gd name="T30" fmla="*/ 0 w 211"/>
                <a:gd name="T31" fmla="*/ 0 h 214"/>
                <a:gd name="T32" fmla="*/ 0 w 211"/>
                <a:gd name="T33" fmla="*/ 0 h 214"/>
                <a:gd name="T34" fmla="*/ 0 w 211"/>
                <a:gd name="T35" fmla="*/ 0 h 214"/>
                <a:gd name="T36" fmla="*/ 0 w 211"/>
                <a:gd name="T37" fmla="*/ 0 h 214"/>
                <a:gd name="T38" fmla="*/ 0 w 211"/>
                <a:gd name="T39" fmla="*/ 0 h 214"/>
                <a:gd name="T40" fmla="*/ 0 w 211"/>
                <a:gd name="T41" fmla="*/ 0 h 214"/>
                <a:gd name="T42" fmla="*/ 0 w 211"/>
                <a:gd name="T43" fmla="*/ 0 h 214"/>
                <a:gd name="T44" fmla="*/ 0 w 211"/>
                <a:gd name="T45" fmla="*/ 0 h 214"/>
                <a:gd name="T46" fmla="*/ 0 w 211"/>
                <a:gd name="T47" fmla="*/ 0 h 214"/>
                <a:gd name="T48" fmla="*/ 0 w 211"/>
                <a:gd name="T49" fmla="*/ 0 h 214"/>
                <a:gd name="T50" fmla="*/ 0 w 211"/>
                <a:gd name="T51" fmla="*/ 0 h 214"/>
                <a:gd name="T52" fmla="*/ 0 w 211"/>
                <a:gd name="T53" fmla="*/ 0 h 214"/>
                <a:gd name="T54" fmla="*/ 0 w 211"/>
                <a:gd name="T55" fmla="*/ 0 h 214"/>
                <a:gd name="T56" fmla="*/ 0 w 211"/>
                <a:gd name="T57" fmla="*/ 0 h 214"/>
                <a:gd name="T58" fmla="*/ 0 w 211"/>
                <a:gd name="T59" fmla="*/ 0 h 214"/>
                <a:gd name="T60" fmla="*/ 0 w 211"/>
                <a:gd name="T61" fmla="*/ 0 h 214"/>
                <a:gd name="T62" fmla="*/ 0 w 211"/>
                <a:gd name="T63" fmla="*/ 0 h 214"/>
                <a:gd name="T64" fmla="*/ 0 w 211"/>
                <a:gd name="T65" fmla="*/ 0 h 2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214"/>
                <a:gd name="T101" fmla="*/ 211 w 211"/>
                <a:gd name="T102" fmla="*/ 214 h 2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214">
                  <a:moveTo>
                    <a:pt x="107" y="214"/>
                  </a:moveTo>
                  <a:lnTo>
                    <a:pt x="86" y="213"/>
                  </a:lnTo>
                  <a:lnTo>
                    <a:pt x="66" y="207"/>
                  </a:lnTo>
                  <a:lnTo>
                    <a:pt x="48" y="197"/>
                  </a:lnTo>
                  <a:lnTo>
                    <a:pt x="33" y="185"/>
                  </a:lnTo>
                  <a:lnTo>
                    <a:pt x="19" y="170"/>
                  </a:lnTo>
                  <a:lnTo>
                    <a:pt x="9" y="151"/>
                  </a:lnTo>
                  <a:lnTo>
                    <a:pt x="2" y="131"/>
                  </a:lnTo>
                  <a:lnTo>
                    <a:pt x="0" y="110"/>
                  </a:lnTo>
                  <a:lnTo>
                    <a:pt x="1" y="88"/>
                  </a:lnTo>
                  <a:lnTo>
                    <a:pt x="7" y="68"/>
                  </a:lnTo>
                  <a:lnTo>
                    <a:pt x="16" y="49"/>
                  </a:lnTo>
                  <a:lnTo>
                    <a:pt x="29" y="33"/>
                  </a:lnTo>
                  <a:lnTo>
                    <a:pt x="44" y="19"/>
                  </a:lnTo>
                  <a:lnTo>
                    <a:pt x="62" y="9"/>
                  </a:lnTo>
                  <a:lnTo>
                    <a:pt x="81" y="3"/>
                  </a:lnTo>
                  <a:lnTo>
                    <a:pt x="103" y="0"/>
                  </a:lnTo>
                  <a:lnTo>
                    <a:pt x="124" y="2"/>
                  </a:lnTo>
                  <a:lnTo>
                    <a:pt x="143" y="7"/>
                  </a:lnTo>
                  <a:lnTo>
                    <a:pt x="162" y="17"/>
                  </a:lnTo>
                  <a:lnTo>
                    <a:pt x="178" y="30"/>
                  </a:lnTo>
                  <a:lnTo>
                    <a:pt x="191" y="45"/>
                  </a:lnTo>
                  <a:lnTo>
                    <a:pt x="201" y="64"/>
                  </a:lnTo>
                  <a:lnTo>
                    <a:pt x="208" y="84"/>
                  </a:lnTo>
                  <a:lnTo>
                    <a:pt x="211" y="105"/>
                  </a:lnTo>
                  <a:lnTo>
                    <a:pt x="209" y="127"/>
                  </a:lnTo>
                  <a:lnTo>
                    <a:pt x="203" y="147"/>
                  </a:lnTo>
                  <a:lnTo>
                    <a:pt x="193" y="165"/>
                  </a:lnTo>
                  <a:lnTo>
                    <a:pt x="181" y="181"/>
                  </a:lnTo>
                  <a:lnTo>
                    <a:pt x="166" y="194"/>
                  </a:lnTo>
                  <a:lnTo>
                    <a:pt x="148" y="205"/>
                  </a:lnTo>
                  <a:lnTo>
                    <a:pt x="128" y="212"/>
                  </a:lnTo>
                  <a:lnTo>
                    <a:pt x="107" y="214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30" name="Freeform 724"/>
            <p:cNvSpPr>
              <a:spLocks/>
            </p:cNvSpPr>
            <p:nvPr/>
          </p:nvSpPr>
          <p:spPr bwMode="auto">
            <a:xfrm>
              <a:off x="4114" y="2960"/>
              <a:ext cx="19" cy="17"/>
            </a:xfrm>
            <a:custGeom>
              <a:avLst/>
              <a:gdLst>
                <a:gd name="T0" fmla="*/ 0 w 200"/>
                <a:gd name="T1" fmla="*/ 0 h 203"/>
                <a:gd name="T2" fmla="*/ 0 w 200"/>
                <a:gd name="T3" fmla="*/ 0 h 203"/>
                <a:gd name="T4" fmla="*/ 0 w 200"/>
                <a:gd name="T5" fmla="*/ 0 h 203"/>
                <a:gd name="T6" fmla="*/ 0 w 200"/>
                <a:gd name="T7" fmla="*/ 0 h 203"/>
                <a:gd name="T8" fmla="*/ 0 w 200"/>
                <a:gd name="T9" fmla="*/ 0 h 203"/>
                <a:gd name="T10" fmla="*/ 0 w 200"/>
                <a:gd name="T11" fmla="*/ 0 h 203"/>
                <a:gd name="T12" fmla="*/ 0 w 200"/>
                <a:gd name="T13" fmla="*/ 0 h 203"/>
                <a:gd name="T14" fmla="*/ 0 w 200"/>
                <a:gd name="T15" fmla="*/ 0 h 203"/>
                <a:gd name="T16" fmla="*/ 0 w 200"/>
                <a:gd name="T17" fmla="*/ 0 h 203"/>
                <a:gd name="T18" fmla="*/ 0 w 200"/>
                <a:gd name="T19" fmla="*/ 0 h 203"/>
                <a:gd name="T20" fmla="*/ 0 w 200"/>
                <a:gd name="T21" fmla="*/ 0 h 203"/>
                <a:gd name="T22" fmla="*/ 0 w 200"/>
                <a:gd name="T23" fmla="*/ 0 h 203"/>
                <a:gd name="T24" fmla="*/ 0 w 200"/>
                <a:gd name="T25" fmla="*/ 0 h 203"/>
                <a:gd name="T26" fmla="*/ 0 w 200"/>
                <a:gd name="T27" fmla="*/ 0 h 203"/>
                <a:gd name="T28" fmla="*/ 0 w 200"/>
                <a:gd name="T29" fmla="*/ 0 h 203"/>
                <a:gd name="T30" fmla="*/ 0 w 200"/>
                <a:gd name="T31" fmla="*/ 0 h 203"/>
                <a:gd name="T32" fmla="*/ 0 w 200"/>
                <a:gd name="T33" fmla="*/ 0 h 203"/>
                <a:gd name="T34" fmla="*/ 0 w 200"/>
                <a:gd name="T35" fmla="*/ 0 h 203"/>
                <a:gd name="T36" fmla="*/ 0 w 200"/>
                <a:gd name="T37" fmla="*/ 0 h 203"/>
                <a:gd name="T38" fmla="*/ 0 w 200"/>
                <a:gd name="T39" fmla="*/ 0 h 203"/>
                <a:gd name="T40" fmla="*/ 0 w 200"/>
                <a:gd name="T41" fmla="*/ 0 h 203"/>
                <a:gd name="T42" fmla="*/ 0 w 200"/>
                <a:gd name="T43" fmla="*/ 0 h 203"/>
                <a:gd name="T44" fmla="*/ 0 w 200"/>
                <a:gd name="T45" fmla="*/ 0 h 203"/>
                <a:gd name="T46" fmla="*/ 0 w 200"/>
                <a:gd name="T47" fmla="*/ 0 h 203"/>
                <a:gd name="T48" fmla="*/ 0 w 200"/>
                <a:gd name="T49" fmla="*/ 0 h 203"/>
                <a:gd name="T50" fmla="*/ 0 w 200"/>
                <a:gd name="T51" fmla="*/ 0 h 203"/>
                <a:gd name="T52" fmla="*/ 0 w 200"/>
                <a:gd name="T53" fmla="*/ 0 h 203"/>
                <a:gd name="T54" fmla="*/ 0 w 200"/>
                <a:gd name="T55" fmla="*/ 0 h 203"/>
                <a:gd name="T56" fmla="*/ 0 w 200"/>
                <a:gd name="T57" fmla="*/ 0 h 203"/>
                <a:gd name="T58" fmla="*/ 0 w 200"/>
                <a:gd name="T59" fmla="*/ 0 h 203"/>
                <a:gd name="T60" fmla="*/ 0 w 200"/>
                <a:gd name="T61" fmla="*/ 0 h 203"/>
                <a:gd name="T62" fmla="*/ 0 w 200"/>
                <a:gd name="T63" fmla="*/ 0 h 203"/>
                <a:gd name="T64" fmla="*/ 0 w 200"/>
                <a:gd name="T65" fmla="*/ 0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0"/>
                <a:gd name="T100" fmla="*/ 0 h 203"/>
                <a:gd name="T101" fmla="*/ 200 w 200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0" h="203">
                  <a:moveTo>
                    <a:pt x="102" y="203"/>
                  </a:moveTo>
                  <a:lnTo>
                    <a:pt x="82" y="200"/>
                  </a:lnTo>
                  <a:lnTo>
                    <a:pt x="63" y="192"/>
                  </a:lnTo>
                  <a:lnTo>
                    <a:pt x="46" y="182"/>
                  </a:lnTo>
                  <a:lnTo>
                    <a:pt x="31" y="169"/>
                  </a:lnTo>
                  <a:lnTo>
                    <a:pt x="19" y="153"/>
                  </a:lnTo>
                  <a:lnTo>
                    <a:pt x="9" y="135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7" y="39"/>
                  </a:lnTo>
                  <a:lnTo>
                    <a:pt x="28" y="26"/>
                  </a:lnTo>
                  <a:lnTo>
                    <a:pt x="43" y="14"/>
                  </a:lnTo>
                  <a:lnTo>
                    <a:pt x="59" y="6"/>
                  </a:lnTo>
                  <a:lnTo>
                    <a:pt x="78" y="1"/>
                  </a:lnTo>
                  <a:lnTo>
                    <a:pt x="98" y="0"/>
                  </a:lnTo>
                  <a:lnTo>
                    <a:pt x="118" y="3"/>
                  </a:lnTo>
                  <a:lnTo>
                    <a:pt x="137" y="10"/>
                  </a:lnTo>
                  <a:lnTo>
                    <a:pt x="154" y="21"/>
                  </a:lnTo>
                  <a:lnTo>
                    <a:pt x="169" y="34"/>
                  </a:lnTo>
                  <a:lnTo>
                    <a:pt x="181" y="50"/>
                  </a:lnTo>
                  <a:lnTo>
                    <a:pt x="191" y="67"/>
                  </a:lnTo>
                  <a:lnTo>
                    <a:pt x="198" y="87"/>
                  </a:lnTo>
                  <a:lnTo>
                    <a:pt x="200" y="107"/>
                  </a:lnTo>
                  <a:lnTo>
                    <a:pt x="198" y="128"/>
                  </a:lnTo>
                  <a:lnTo>
                    <a:pt x="192" y="147"/>
                  </a:lnTo>
                  <a:lnTo>
                    <a:pt x="183" y="163"/>
                  </a:lnTo>
                  <a:lnTo>
                    <a:pt x="172" y="177"/>
                  </a:lnTo>
                  <a:lnTo>
                    <a:pt x="157" y="188"/>
                  </a:lnTo>
                  <a:lnTo>
                    <a:pt x="141" y="196"/>
                  </a:lnTo>
                  <a:lnTo>
                    <a:pt x="122" y="202"/>
                  </a:lnTo>
                  <a:lnTo>
                    <a:pt x="102" y="203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31" name="Freeform 725"/>
            <p:cNvSpPr>
              <a:spLocks/>
            </p:cNvSpPr>
            <p:nvPr/>
          </p:nvSpPr>
          <p:spPr bwMode="auto">
            <a:xfrm>
              <a:off x="4113" y="2868"/>
              <a:ext cx="136" cy="88"/>
            </a:xfrm>
            <a:custGeom>
              <a:avLst/>
              <a:gdLst>
                <a:gd name="T0" fmla="*/ 0 w 1358"/>
                <a:gd name="T1" fmla="*/ 0 h 1049"/>
                <a:gd name="T2" fmla="*/ 0 w 1358"/>
                <a:gd name="T3" fmla="*/ 0 h 1049"/>
                <a:gd name="T4" fmla="*/ 0 w 1358"/>
                <a:gd name="T5" fmla="*/ 0 h 1049"/>
                <a:gd name="T6" fmla="*/ 0 w 1358"/>
                <a:gd name="T7" fmla="*/ 0 h 1049"/>
                <a:gd name="T8" fmla="*/ 0 w 1358"/>
                <a:gd name="T9" fmla="*/ 0 h 1049"/>
                <a:gd name="T10" fmla="*/ 0 w 1358"/>
                <a:gd name="T11" fmla="*/ 0 h 1049"/>
                <a:gd name="T12" fmla="*/ 0 w 1358"/>
                <a:gd name="T13" fmla="*/ 0 h 1049"/>
                <a:gd name="T14" fmla="*/ 0 w 1358"/>
                <a:gd name="T15" fmla="*/ 0 h 1049"/>
                <a:gd name="T16" fmla="*/ 0 w 1358"/>
                <a:gd name="T17" fmla="*/ 0 h 1049"/>
                <a:gd name="T18" fmla="*/ 0 w 1358"/>
                <a:gd name="T19" fmla="*/ 0 h 1049"/>
                <a:gd name="T20" fmla="*/ 0 w 1358"/>
                <a:gd name="T21" fmla="*/ 0 h 1049"/>
                <a:gd name="T22" fmla="*/ 0 w 1358"/>
                <a:gd name="T23" fmla="*/ 0 h 1049"/>
                <a:gd name="T24" fmla="*/ 0 w 1358"/>
                <a:gd name="T25" fmla="*/ 0 h 1049"/>
                <a:gd name="T26" fmla="*/ 0 w 1358"/>
                <a:gd name="T27" fmla="*/ 0 h 1049"/>
                <a:gd name="T28" fmla="*/ 0 w 1358"/>
                <a:gd name="T29" fmla="*/ 0 h 1049"/>
                <a:gd name="T30" fmla="*/ 0 w 1358"/>
                <a:gd name="T31" fmla="*/ 0 h 1049"/>
                <a:gd name="T32" fmla="*/ 0 w 1358"/>
                <a:gd name="T33" fmla="*/ 0 h 1049"/>
                <a:gd name="T34" fmla="*/ 0 w 1358"/>
                <a:gd name="T35" fmla="*/ 0 h 1049"/>
                <a:gd name="T36" fmla="*/ 0 w 1358"/>
                <a:gd name="T37" fmla="*/ 0 h 1049"/>
                <a:gd name="T38" fmla="*/ 0 w 1358"/>
                <a:gd name="T39" fmla="*/ 0 h 1049"/>
                <a:gd name="T40" fmla="*/ 0 w 1358"/>
                <a:gd name="T41" fmla="*/ 0 h 1049"/>
                <a:gd name="T42" fmla="*/ 0 w 1358"/>
                <a:gd name="T43" fmla="*/ 0 h 1049"/>
                <a:gd name="T44" fmla="*/ 0 w 1358"/>
                <a:gd name="T45" fmla="*/ 0 h 1049"/>
                <a:gd name="T46" fmla="*/ 0 w 1358"/>
                <a:gd name="T47" fmla="*/ 0 h 1049"/>
                <a:gd name="T48" fmla="*/ 0 w 1358"/>
                <a:gd name="T49" fmla="*/ 0 h 1049"/>
                <a:gd name="T50" fmla="*/ 0 w 1358"/>
                <a:gd name="T51" fmla="*/ 0 h 1049"/>
                <a:gd name="T52" fmla="*/ 0 w 1358"/>
                <a:gd name="T53" fmla="*/ 0 h 1049"/>
                <a:gd name="T54" fmla="*/ 0 w 1358"/>
                <a:gd name="T55" fmla="*/ 0 h 1049"/>
                <a:gd name="T56" fmla="*/ 0 w 1358"/>
                <a:gd name="T57" fmla="*/ 0 h 1049"/>
                <a:gd name="T58" fmla="*/ 0 w 1358"/>
                <a:gd name="T59" fmla="*/ 0 h 1049"/>
                <a:gd name="T60" fmla="*/ 0 w 1358"/>
                <a:gd name="T61" fmla="*/ 0 h 1049"/>
                <a:gd name="T62" fmla="*/ 0 w 1358"/>
                <a:gd name="T63" fmla="*/ 0 h 1049"/>
                <a:gd name="T64" fmla="*/ 0 w 1358"/>
                <a:gd name="T65" fmla="*/ 0 h 1049"/>
                <a:gd name="T66" fmla="*/ 0 w 1358"/>
                <a:gd name="T67" fmla="*/ 0 h 1049"/>
                <a:gd name="T68" fmla="*/ 0 w 1358"/>
                <a:gd name="T69" fmla="*/ 0 h 1049"/>
                <a:gd name="T70" fmla="*/ 0 w 1358"/>
                <a:gd name="T71" fmla="*/ 0 h 1049"/>
                <a:gd name="T72" fmla="*/ 0 w 1358"/>
                <a:gd name="T73" fmla="*/ 0 h 1049"/>
                <a:gd name="T74" fmla="*/ 0 w 1358"/>
                <a:gd name="T75" fmla="*/ 0 h 1049"/>
                <a:gd name="T76" fmla="*/ 0 w 1358"/>
                <a:gd name="T77" fmla="*/ 0 h 1049"/>
                <a:gd name="T78" fmla="*/ 0 w 1358"/>
                <a:gd name="T79" fmla="*/ 0 h 1049"/>
                <a:gd name="T80" fmla="*/ 0 w 1358"/>
                <a:gd name="T81" fmla="*/ 0 h 1049"/>
                <a:gd name="T82" fmla="*/ 0 w 1358"/>
                <a:gd name="T83" fmla="*/ 0 h 1049"/>
                <a:gd name="T84" fmla="*/ 0 w 1358"/>
                <a:gd name="T85" fmla="*/ 0 h 1049"/>
                <a:gd name="T86" fmla="*/ 0 w 1358"/>
                <a:gd name="T87" fmla="*/ 0 h 1049"/>
                <a:gd name="T88" fmla="*/ 0 w 1358"/>
                <a:gd name="T89" fmla="*/ 0 h 1049"/>
                <a:gd name="T90" fmla="*/ 0 w 1358"/>
                <a:gd name="T91" fmla="*/ 0 h 1049"/>
                <a:gd name="T92" fmla="*/ 0 w 1358"/>
                <a:gd name="T93" fmla="*/ 0 h 1049"/>
                <a:gd name="T94" fmla="*/ 0 w 1358"/>
                <a:gd name="T95" fmla="*/ 0 h 1049"/>
                <a:gd name="T96" fmla="*/ 0 w 1358"/>
                <a:gd name="T97" fmla="*/ 0 h 10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58"/>
                <a:gd name="T148" fmla="*/ 0 h 1049"/>
                <a:gd name="T149" fmla="*/ 1358 w 1358"/>
                <a:gd name="T150" fmla="*/ 1049 h 10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58" h="1049">
                  <a:moveTo>
                    <a:pt x="0" y="838"/>
                  </a:moveTo>
                  <a:lnTo>
                    <a:pt x="7" y="117"/>
                  </a:lnTo>
                  <a:lnTo>
                    <a:pt x="12" y="95"/>
                  </a:lnTo>
                  <a:lnTo>
                    <a:pt x="23" y="73"/>
                  </a:lnTo>
                  <a:lnTo>
                    <a:pt x="39" y="54"/>
                  </a:lnTo>
                  <a:lnTo>
                    <a:pt x="59" y="37"/>
                  </a:lnTo>
                  <a:lnTo>
                    <a:pt x="83" y="22"/>
                  </a:lnTo>
                  <a:lnTo>
                    <a:pt x="107" y="12"/>
                  </a:lnTo>
                  <a:lnTo>
                    <a:pt x="132" y="5"/>
                  </a:lnTo>
                  <a:lnTo>
                    <a:pt x="156" y="1"/>
                  </a:lnTo>
                  <a:lnTo>
                    <a:pt x="189" y="0"/>
                  </a:lnTo>
                  <a:lnTo>
                    <a:pt x="223" y="0"/>
                  </a:lnTo>
                  <a:lnTo>
                    <a:pt x="256" y="0"/>
                  </a:lnTo>
                  <a:lnTo>
                    <a:pt x="290" y="0"/>
                  </a:lnTo>
                  <a:lnTo>
                    <a:pt x="324" y="0"/>
                  </a:lnTo>
                  <a:lnTo>
                    <a:pt x="357" y="0"/>
                  </a:lnTo>
                  <a:lnTo>
                    <a:pt x="391" y="1"/>
                  </a:lnTo>
                  <a:lnTo>
                    <a:pt x="424" y="3"/>
                  </a:lnTo>
                  <a:lnTo>
                    <a:pt x="458" y="4"/>
                  </a:lnTo>
                  <a:lnTo>
                    <a:pt x="491" y="5"/>
                  </a:lnTo>
                  <a:lnTo>
                    <a:pt x="525" y="6"/>
                  </a:lnTo>
                  <a:lnTo>
                    <a:pt x="558" y="8"/>
                  </a:lnTo>
                  <a:lnTo>
                    <a:pt x="592" y="10"/>
                  </a:lnTo>
                  <a:lnTo>
                    <a:pt x="625" y="12"/>
                  </a:lnTo>
                  <a:lnTo>
                    <a:pt x="659" y="15"/>
                  </a:lnTo>
                  <a:lnTo>
                    <a:pt x="693" y="17"/>
                  </a:lnTo>
                  <a:lnTo>
                    <a:pt x="726" y="20"/>
                  </a:lnTo>
                  <a:lnTo>
                    <a:pt x="760" y="23"/>
                  </a:lnTo>
                  <a:lnTo>
                    <a:pt x="793" y="26"/>
                  </a:lnTo>
                  <a:lnTo>
                    <a:pt x="826" y="30"/>
                  </a:lnTo>
                  <a:lnTo>
                    <a:pt x="859" y="34"/>
                  </a:lnTo>
                  <a:lnTo>
                    <a:pt x="893" y="38"/>
                  </a:lnTo>
                  <a:lnTo>
                    <a:pt x="925" y="43"/>
                  </a:lnTo>
                  <a:lnTo>
                    <a:pt x="959" y="47"/>
                  </a:lnTo>
                  <a:lnTo>
                    <a:pt x="992" y="52"/>
                  </a:lnTo>
                  <a:lnTo>
                    <a:pt x="1025" y="57"/>
                  </a:lnTo>
                  <a:lnTo>
                    <a:pt x="1058" y="63"/>
                  </a:lnTo>
                  <a:lnTo>
                    <a:pt x="1091" y="68"/>
                  </a:lnTo>
                  <a:lnTo>
                    <a:pt x="1124" y="74"/>
                  </a:lnTo>
                  <a:lnTo>
                    <a:pt x="1157" y="80"/>
                  </a:lnTo>
                  <a:lnTo>
                    <a:pt x="1191" y="86"/>
                  </a:lnTo>
                  <a:lnTo>
                    <a:pt x="1223" y="93"/>
                  </a:lnTo>
                  <a:lnTo>
                    <a:pt x="1246" y="100"/>
                  </a:lnTo>
                  <a:lnTo>
                    <a:pt x="1268" y="113"/>
                  </a:lnTo>
                  <a:lnTo>
                    <a:pt x="1288" y="130"/>
                  </a:lnTo>
                  <a:lnTo>
                    <a:pt x="1306" y="151"/>
                  </a:lnTo>
                  <a:lnTo>
                    <a:pt x="1322" y="173"/>
                  </a:lnTo>
                  <a:lnTo>
                    <a:pt x="1333" y="198"/>
                  </a:lnTo>
                  <a:lnTo>
                    <a:pt x="1341" y="223"/>
                  </a:lnTo>
                  <a:lnTo>
                    <a:pt x="1344" y="249"/>
                  </a:lnTo>
                  <a:lnTo>
                    <a:pt x="1358" y="923"/>
                  </a:lnTo>
                  <a:lnTo>
                    <a:pt x="1354" y="947"/>
                  </a:lnTo>
                  <a:lnTo>
                    <a:pt x="1344" y="969"/>
                  </a:lnTo>
                  <a:lnTo>
                    <a:pt x="1329" y="990"/>
                  </a:lnTo>
                  <a:lnTo>
                    <a:pt x="1309" y="1009"/>
                  </a:lnTo>
                  <a:lnTo>
                    <a:pt x="1287" y="1024"/>
                  </a:lnTo>
                  <a:lnTo>
                    <a:pt x="1264" y="1036"/>
                  </a:lnTo>
                  <a:lnTo>
                    <a:pt x="1239" y="1043"/>
                  </a:lnTo>
                  <a:lnTo>
                    <a:pt x="1216" y="1046"/>
                  </a:lnTo>
                  <a:lnTo>
                    <a:pt x="1180" y="1047"/>
                  </a:lnTo>
                  <a:lnTo>
                    <a:pt x="1144" y="1048"/>
                  </a:lnTo>
                  <a:lnTo>
                    <a:pt x="1108" y="1048"/>
                  </a:lnTo>
                  <a:lnTo>
                    <a:pt x="1073" y="1049"/>
                  </a:lnTo>
                  <a:lnTo>
                    <a:pt x="1038" y="1049"/>
                  </a:lnTo>
                  <a:lnTo>
                    <a:pt x="1002" y="1049"/>
                  </a:lnTo>
                  <a:lnTo>
                    <a:pt x="967" y="1049"/>
                  </a:lnTo>
                  <a:lnTo>
                    <a:pt x="932" y="1048"/>
                  </a:lnTo>
                  <a:lnTo>
                    <a:pt x="897" y="1048"/>
                  </a:lnTo>
                  <a:lnTo>
                    <a:pt x="862" y="1047"/>
                  </a:lnTo>
                  <a:lnTo>
                    <a:pt x="828" y="1046"/>
                  </a:lnTo>
                  <a:lnTo>
                    <a:pt x="794" y="1044"/>
                  </a:lnTo>
                  <a:lnTo>
                    <a:pt x="760" y="1043"/>
                  </a:lnTo>
                  <a:lnTo>
                    <a:pt x="725" y="1041"/>
                  </a:lnTo>
                  <a:lnTo>
                    <a:pt x="689" y="1039"/>
                  </a:lnTo>
                  <a:lnTo>
                    <a:pt x="656" y="1037"/>
                  </a:lnTo>
                  <a:lnTo>
                    <a:pt x="621" y="1034"/>
                  </a:lnTo>
                  <a:lnTo>
                    <a:pt x="587" y="1031"/>
                  </a:lnTo>
                  <a:lnTo>
                    <a:pt x="552" y="1028"/>
                  </a:lnTo>
                  <a:lnTo>
                    <a:pt x="518" y="1025"/>
                  </a:lnTo>
                  <a:lnTo>
                    <a:pt x="483" y="1022"/>
                  </a:lnTo>
                  <a:lnTo>
                    <a:pt x="449" y="1018"/>
                  </a:lnTo>
                  <a:lnTo>
                    <a:pt x="414" y="1014"/>
                  </a:lnTo>
                  <a:lnTo>
                    <a:pt x="379" y="1010"/>
                  </a:lnTo>
                  <a:lnTo>
                    <a:pt x="345" y="1006"/>
                  </a:lnTo>
                  <a:lnTo>
                    <a:pt x="309" y="1001"/>
                  </a:lnTo>
                  <a:lnTo>
                    <a:pt x="275" y="996"/>
                  </a:lnTo>
                  <a:lnTo>
                    <a:pt x="240" y="991"/>
                  </a:lnTo>
                  <a:lnTo>
                    <a:pt x="206" y="986"/>
                  </a:lnTo>
                  <a:lnTo>
                    <a:pt x="170" y="981"/>
                  </a:lnTo>
                  <a:lnTo>
                    <a:pt x="136" y="976"/>
                  </a:lnTo>
                  <a:lnTo>
                    <a:pt x="100" y="969"/>
                  </a:lnTo>
                  <a:lnTo>
                    <a:pt x="81" y="963"/>
                  </a:lnTo>
                  <a:lnTo>
                    <a:pt x="61" y="953"/>
                  </a:lnTo>
                  <a:lnTo>
                    <a:pt x="45" y="938"/>
                  </a:lnTo>
                  <a:lnTo>
                    <a:pt x="30" y="921"/>
                  </a:lnTo>
                  <a:lnTo>
                    <a:pt x="18" y="901"/>
                  </a:lnTo>
                  <a:lnTo>
                    <a:pt x="8" y="880"/>
                  </a:lnTo>
                  <a:lnTo>
                    <a:pt x="2" y="859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2B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32" name="Freeform 726"/>
            <p:cNvSpPr>
              <a:spLocks/>
            </p:cNvSpPr>
            <p:nvPr/>
          </p:nvSpPr>
          <p:spPr bwMode="auto">
            <a:xfrm>
              <a:off x="4115" y="2869"/>
              <a:ext cx="133" cy="86"/>
            </a:xfrm>
            <a:custGeom>
              <a:avLst/>
              <a:gdLst>
                <a:gd name="T0" fmla="*/ 0 w 1331"/>
                <a:gd name="T1" fmla="*/ 0 h 1029"/>
                <a:gd name="T2" fmla="*/ 0 w 1331"/>
                <a:gd name="T3" fmla="*/ 0 h 1029"/>
                <a:gd name="T4" fmla="*/ 0 w 1331"/>
                <a:gd name="T5" fmla="*/ 0 h 1029"/>
                <a:gd name="T6" fmla="*/ 0 w 1331"/>
                <a:gd name="T7" fmla="*/ 0 h 1029"/>
                <a:gd name="T8" fmla="*/ 0 w 1331"/>
                <a:gd name="T9" fmla="*/ 0 h 1029"/>
                <a:gd name="T10" fmla="*/ 0 w 1331"/>
                <a:gd name="T11" fmla="*/ 0 h 1029"/>
                <a:gd name="T12" fmla="*/ 0 w 1331"/>
                <a:gd name="T13" fmla="*/ 0 h 1029"/>
                <a:gd name="T14" fmla="*/ 0 w 1331"/>
                <a:gd name="T15" fmla="*/ 0 h 1029"/>
                <a:gd name="T16" fmla="*/ 0 w 1331"/>
                <a:gd name="T17" fmla="*/ 0 h 1029"/>
                <a:gd name="T18" fmla="*/ 0 w 1331"/>
                <a:gd name="T19" fmla="*/ 0 h 1029"/>
                <a:gd name="T20" fmla="*/ 0 w 1331"/>
                <a:gd name="T21" fmla="*/ 0 h 1029"/>
                <a:gd name="T22" fmla="*/ 0 w 1331"/>
                <a:gd name="T23" fmla="*/ 0 h 1029"/>
                <a:gd name="T24" fmla="*/ 0 w 1331"/>
                <a:gd name="T25" fmla="*/ 0 h 1029"/>
                <a:gd name="T26" fmla="*/ 0 w 1331"/>
                <a:gd name="T27" fmla="*/ 0 h 1029"/>
                <a:gd name="T28" fmla="*/ 0 w 1331"/>
                <a:gd name="T29" fmla="*/ 0 h 1029"/>
                <a:gd name="T30" fmla="*/ 0 w 1331"/>
                <a:gd name="T31" fmla="*/ 0 h 1029"/>
                <a:gd name="T32" fmla="*/ 0 w 1331"/>
                <a:gd name="T33" fmla="*/ 0 h 1029"/>
                <a:gd name="T34" fmla="*/ 0 w 1331"/>
                <a:gd name="T35" fmla="*/ 0 h 1029"/>
                <a:gd name="T36" fmla="*/ 0 w 1331"/>
                <a:gd name="T37" fmla="*/ 0 h 1029"/>
                <a:gd name="T38" fmla="*/ 0 w 1331"/>
                <a:gd name="T39" fmla="*/ 0 h 1029"/>
                <a:gd name="T40" fmla="*/ 0 w 1331"/>
                <a:gd name="T41" fmla="*/ 0 h 1029"/>
                <a:gd name="T42" fmla="*/ 0 w 1331"/>
                <a:gd name="T43" fmla="*/ 0 h 1029"/>
                <a:gd name="T44" fmla="*/ 0 w 1331"/>
                <a:gd name="T45" fmla="*/ 0 h 1029"/>
                <a:gd name="T46" fmla="*/ 0 w 1331"/>
                <a:gd name="T47" fmla="*/ 0 h 1029"/>
                <a:gd name="T48" fmla="*/ 0 w 1331"/>
                <a:gd name="T49" fmla="*/ 0 h 1029"/>
                <a:gd name="T50" fmla="*/ 0 w 1331"/>
                <a:gd name="T51" fmla="*/ 0 h 1029"/>
                <a:gd name="T52" fmla="*/ 0 w 1331"/>
                <a:gd name="T53" fmla="*/ 0 h 1029"/>
                <a:gd name="T54" fmla="*/ 0 w 1331"/>
                <a:gd name="T55" fmla="*/ 0 h 1029"/>
                <a:gd name="T56" fmla="*/ 0 w 1331"/>
                <a:gd name="T57" fmla="*/ 0 h 1029"/>
                <a:gd name="T58" fmla="*/ 0 w 1331"/>
                <a:gd name="T59" fmla="*/ 0 h 1029"/>
                <a:gd name="T60" fmla="*/ 0 w 1331"/>
                <a:gd name="T61" fmla="*/ 0 h 1029"/>
                <a:gd name="T62" fmla="*/ 0 w 1331"/>
                <a:gd name="T63" fmla="*/ 0 h 1029"/>
                <a:gd name="T64" fmla="*/ 0 w 1331"/>
                <a:gd name="T65" fmla="*/ 0 h 1029"/>
                <a:gd name="T66" fmla="*/ 0 w 1331"/>
                <a:gd name="T67" fmla="*/ 0 h 1029"/>
                <a:gd name="T68" fmla="*/ 0 w 1331"/>
                <a:gd name="T69" fmla="*/ 0 h 1029"/>
                <a:gd name="T70" fmla="*/ 0 w 1331"/>
                <a:gd name="T71" fmla="*/ 0 h 1029"/>
                <a:gd name="T72" fmla="*/ 0 w 1331"/>
                <a:gd name="T73" fmla="*/ 0 h 1029"/>
                <a:gd name="T74" fmla="*/ 0 w 1331"/>
                <a:gd name="T75" fmla="*/ 0 h 1029"/>
                <a:gd name="T76" fmla="*/ 0 w 1331"/>
                <a:gd name="T77" fmla="*/ 0 h 1029"/>
                <a:gd name="T78" fmla="*/ 0 w 1331"/>
                <a:gd name="T79" fmla="*/ 0 h 1029"/>
                <a:gd name="T80" fmla="*/ 0 w 1331"/>
                <a:gd name="T81" fmla="*/ 0 h 1029"/>
                <a:gd name="T82" fmla="*/ 0 w 1331"/>
                <a:gd name="T83" fmla="*/ 0 h 1029"/>
                <a:gd name="T84" fmla="*/ 0 w 1331"/>
                <a:gd name="T85" fmla="*/ 0 h 1029"/>
                <a:gd name="T86" fmla="*/ 0 w 1331"/>
                <a:gd name="T87" fmla="*/ 0 h 1029"/>
                <a:gd name="T88" fmla="*/ 0 w 1331"/>
                <a:gd name="T89" fmla="*/ 0 h 1029"/>
                <a:gd name="T90" fmla="*/ 0 w 1331"/>
                <a:gd name="T91" fmla="*/ 0 h 1029"/>
                <a:gd name="T92" fmla="*/ 0 w 1331"/>
                <a:gd name="T93" fmla="*/ 0 h 1029"/>
                <a:gd name="T94" fmla="*/ 0 w 1331"/>
                <a:gd name="T95" fmla="*/ 0 h 1029"/>
                <a:gd name="T96" fmla="*/ 0 w 1331"/>
                <a:gd name="T97" fmla="*/ 0 h 10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31"/>
                <a:gd name="T148" fmla="*/ 0 h 1029"/>
                <a:gd name="T149" fmla="*/ 1331 w 1331"/>
                <a:gd name="T150" fmla="*/ 1029 h 10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31" h="1029">
                  <a:moveTo>
                    <a:pt x="0" y="821"/>
                  </a:moveTo>
                  <a:lnTo>
                    <a:pt x="9" y="113"/>
                  </a:lnTo>
                  <a:lnTo>
                    <a:pt x="13" y="91"/>
                  </a:lnTo>
                  <a:lnTo>
                    <a:pt x="23" y="70"/>
                  </a:lnTo>
                  <a:lnTo>
                    <a:pt x="39" y="51"/>
                  </a:lnTo>
                  <a:lnTo>
                    <a:pt x="60" y="34"/>
                  </a:lnTo>
                  <a:lnTo>
                    <a:pt x="82" y="20"/>
                  </a:lnTo>
                  <a:lnTo>
                    <a:pt x="106" y="10"/>
                  </a:lnTo>
                  <a:lnTo>
                    <a:pt x="132" y="3"/>
                  </a:lnTo>
                  <a:lnTo>
                    <a:pt x="155" y="1"/>
                  </a:lnTo>
                  <a:lnTo>
                    <a:pt x="188" y="0"/>
                  </a:lnTo>
                  <a:lnTo>
                    <a:pt x="221" y="0"/>
                  </a:lnTo>
                  <a:lnTo>
                    <a:pt x="254" y="0"/>
                  </a:lnTo>
                  <a:lnTo>
                    <a:pt x="286" y="0"/>
                  </a:lnTo>
                  <a:lnTo>
                    <a:pt x="319" y="0"/>
                  </a:lnTo>
                  <a:lnTo>
                    <a:pt x="352" y="0"/>
                  </a:lnTo>
                  <a:lnTo>
                    <a:pt x="385" y="1"/>
                  </a:lnTo>
                  <a:lnTo>
                    <a:pt x="417" y="2"/>
                  </a:lnTo>
                  <a:lnTo>
                    <a:pt x="451" y="3"/>
                  </a:lnTo>
                  <a:lnTo>
                    <a:pt x="483" y="4"/>
                  </a:lnTo>
                  <a:lnTo>
                    <a:pt x="516" y="5"/>
                  </a:lnTo>
                  <a:lnTo>
                    <a:pt x="548" y="7"/>
                  </a:lnTo>
                  <a:lnTo>
                    <a:pt x="582" y="9"/>
                  </a:lnTo>
                  <a:lnTo>
                    <a:pt x="614" y="11"/>
                  </a:lnTo>
                  <a:lnTo>
                    <a:pt x="647" y="13"/>
                  </a:lnTo>
                  <a:lnTo>
                    <a:pt x="680" y="15"/>
                  </a:lnTo>
                  <a:lnTo>
                    <a:pt x="713" y="18"/>
                  </a:lnTo>
                  <a:lnTo>
                    <a:pt x="746" y="22"/>
                  </a:lnTo>
                  <a:lnTo>
                    <a:pt x="778" y="25"/>
                  </a:lnTo>
                  <a:lnTo>
                    <a:pt x="810" y="29"/>
                  </a:lnTo>
                  <a:lnTo>
                    <a:pt x="842" y="32"/>
                  </a:lnTo>
                  <a:lnTo>
                    <a:pt x="875" y="36"/>
                  </a:lnTo>
                  <a:lnTo>
                    <a:pt x="908" y="40"/>
                  </a:lnTo>
                  <a:lnTo>
                    <a:pt x="941" y="44"/>
                  </a:lnTo>
                  <a:lnTo>
                    <a:pt x="973" y="49"/>
                  </a:lnTo>
                  <a:lnTo>
                    <a:pt x="1006" y="55"/>
                  </a:lnTo>
                  <a:lnTo>
                    <a:pt x="1038" y="60"/>
                  </a:lnTo>
                  <a:lnTo>
                    <a:pt x="1071" y="65"/>
                  </a:lnTo>
                  <a:lnTo>
                    <a:pt x="1102" y="71"/>
                  </a:lnTo>
                  <a:lnTo>
                    <a:pt x="1135" y="77"/>
                  </a:lnTo>
                  <a:lnTo>
                    <a:pt x="1167" y="84"/>
                  </a:lnTo>
                  <a:lnTo>
                    <a:pt x="1200" y="90"/>
                  </a:lnTo>
                  <a:lnTo>
                    <a:pt x="1222" y="97"/>
                  </a:lnTo>
                  <a:lnTo>
                    <a:pt x="1244" y="110"/>
                  </a:lnTo>
                  <a:lnTo>
                    <a:pt x="1264" y="126"/>
                  </a:lnTo>
                  <a:lnTo>
                    <a:pt x="1281" y="146"/>
                  </a:lnTo>
                  <a:lnTo>
                    <a:pt x="1295" y="169"/>
                  </a:lnTo>
                  <a:lnTo>
                    <a:pt x="1307" y="193"/>
                  </a:lnTo>
                  <a:lnTo>
                    <a:pt x="1315" y="218"/>
                  </a:lnTo>
                  <a:lnTo>
                    <a:pt x="1317" y="243"/>
                  </a:lnTo>
                  <a:lnTo>
                    <a:pt x="1331" y="902"/>
                  </a:lnTo>
                  <a:lnTo>
                    <a:pt x="1328" y="925"/>
                  </a:lnTo>
                  <a:lnTo>
                    <a:pt x="1319" y="948"/>
                  </a:lnTo>
                  <a:lnTo>
                    <a:pt x="1305" y="969"/>
                  </a:lnTo>
                  <a:lnTo>
                    <a:pt x="1286" y="986"/>
                  </a:lnTo>
                  <a:lnTo>
                    <a:pt x="1264" y="1003"/>
                  </a:lnTo>
                  <a:lnTo>
                    <a:pt x="1241" y="1014"/>
                  </a:lnTo>
                  <a:lnTo>
                    <a:pt x="1216" y="1022"/>
                  </a:lnTo>
                  <a:lnTo>
                    <a:pt x="1193" y="1027"/>
                  </a:lnTo>
                  <a:lnTo>
                    <a:pt x="1157" y="1028"/>
                  </a:lnTo>
                  <a:lnTo>
                    <a:pt x="1123" y="1028"/>
                  </a:lnTo>
                  <a:lnTo>
                    <a:pt x="1088" y="1029"/>
                  </a:lnTo>
                  <a:lnTo>
                    <a:pt x="1053" y="1029"/>
                  </a:lnTo>
                  <a:lnTo>
                    <a:pt x="1018" y="1029"/>
                  </a:lnTo>
                  <a:lnTo>
                    <a:pt x="983" y="1029"/>
                  </a:lnTo>
                  <a:lnTo>
                    <a:pt x="949" y="1028"/>
                  </a:lnTo>
                  <a:lnTo>
                    <a:pt x="915" y="1028"/>
                  </a:lnTo>
                  <a:lnTo>
                    <a:pt x="881" y="1027"/>
                  </a:lnTo>
                  <a:lnTo>
                    <a:pt x="846" y="1026"/>
                  </a:lnTo>
                  <a:lnTo>
                    <a:pt x="813" y="1025"/>
                  </a:lnTo>
                  <a:lnTo>
                    <a:pt x="779" y="1022"/>
                  </a:lnTo>
                  <a:lnTo>
                    <a:pt x="746" y="1020"/>
                  </a:lnTo>
                  <a:lnTo>
                    <a:pt x="712" y="1019"/>
                  </a:lnTo>
                  <a:lnTo>
                    <a:pt x="677" y="1017"/>
                  </a:lnTo>
                  <a:lnTo>
                    <a:pt x="644" y="1014"/>
                  </a:lnTo>
                  <a:lnTo>
                    <a:pt x="610" y="1012"/>
                  </a:lnTo>
                  <a:lnTo>
                    <a:pt x="576" y="1010"/>
                  </a:lnTo>
                  <a:lnTo>
                    <a:pt x="542" y="1007"/>
                  </a:lnTo>
                  <a:lnTo>
                    <a:pt x="509" y="1004"/>
                  </a:lnTo>
                  <a:lnTo>
                    <a:pt x="474" y="1001"/>
                  </a:lnTo>
                  <a:lnTo>
                    <a:pt x="441" y="997"/>
                  </a:lnTo>
                  <a:lnTo>
                    <a:pt x="407" y="993"/>
                  </a:lnTo>
                  <a:lnTo>
                    <a:pt x="373" y="989"/>
                  </a:lnTo>
                  <a:lnTo>
                    <a:pt x="339" y="985"/>
                  </a:lnTo>
                  <a:lnTo>
                    <a:pt x="304" y="981"/>
                  </a:lnTo>
                  <a:lnTo>
                    <a:pt x="271" y="976"/>
                  </a:lnTo>
                  <a:lnTo>
                    <a:pt x="236" y="971"/>
                  </a:lnTo>
                  <a:lnTo>
                    <a:pt x="203" y="967"/>
                  </a:lnTo>
                  <a:lnTo>
                    <a:pt x="168" y="961"/>
                  </a:lnTo>
                  <a:lnTo>
                    <a:pt x="134" y="955"/>
                  </a:lnTo>
                  <a:lnTo>
                    <a:pt x="99" y="950"/>
                  </a:lnTo>
                  <a:lnTo>
                    <a:pt x="80" y="944"/>
                  </a:lnTo>
                  <a:lnTo>
                    <a:pt x="62" y="933"/>
                  </a:lnTo>
                  <a:lnTo>
                    <a:pt x="44" y="919"/>
                  </a:lnTo>
                  <a:lnTo>
                    <a:pt x="30" y="902"/>
                  </a:lnTo>
                  <a:lnTo>
                    <a:pt x="18" y="883"/>
                  </a:lnTo>
                  <a:lnTo>
                    <a:pt x="9" y="862"/>
                  </a:lnTo>
                  <a:lnTo>
                    <a:pt x="3" y="841"/>
                  </a:lnTo>
                  <a:lnTo>
                    <a:pt x="0" y="821"/>
                  </a:lnTo>
                  <a:close/>
                </a:path>
              </a:pathLst>
            </a:custGeom>
            <a:solidFill>
              <a:srgbClr val="C4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33" name="Freeform 727"/>
            <p:cNvSpPr>
              <a:spLocks/>
            </p:cNvSpPr>
            <p:nvPr/>
          </p:nvSpPr>
          <p:spPr bwMode="auto">
            <a:xfrm>
              <a:off x="4116" y="2870"/>
              <a:ext cx="130" cy="84"/>
            </a:xfrm>
            <a:custGeom>
              <a:avLst/>
              <a:gdLst>
                <a:gd name="T0" fmla="*/ 0 w 1298"/>
                <a:gd name="T1" fmla="*/ 0 h 1002"/>
                <a:gd name="T2" fmla="*/ 0 w 1298"/>
                <a:gd name="T3" fmla="*/ 0 h 1002"/>
                <a:gd name="T4" fmla="*/ 0 w 1298"/>
                <a:gd name="T5" fmla="*/ 0 h 1002"/>
                <a:gd name="T6" fmla="*/ 0 w 1298"/>
                <a:gd name="T7" fmla="*/ 0 h 1002"/>
                <a:gd name="T8" fmla="*/ 0 w 1298"/>
                <a:gd name="T9" fmla="*/ 0 h 1002"/>
                <a:gd name="T10" fmla="*/ 0 w 1298"/>
                <a:gd name="T11" fmla="*/ 0 h 1002"/>
                <a:gd name="T12" fmla="*/ 0 w 1298"/>
                <a:gd name="T13" fmla="*/ 0 h 1002"/>
                <a:gd name="T14" fmla="*/ 0 w 1298"/>
                <a:gd name="T15" fmla="*/ 0 h 1002"/>
                <a:gd name="T16" fmla="*/ 0 w 1298"/>
                <a:gd name="T17" fmla="*/ 0 h 1002"/>
                <a:gd name="T18" fmla="*/ 0 w 1298"/>
                <a:gd name="T19" fmla="*/ 0 h 1002"/>
                <a:gd name="T20" fmla="*/ 0 w 1298"/>
                <a:gd name="T21" fmla="*/ 0 h 1002"/>
                <a:gd name="T22" fmla="*/ 0 w 1298"/>
                <a:gd name="T23" fmla="*/ 0 h 1002"/>
                <a:gd name="T24" fmla="*/ 0 w 1298"/>
                <a:gd name="T25" fmla="*/ 0 h 1002"/>
                <a:gd name="T26" fmla="*/ 0 w 1298"/>
                <a:gd name="T27" fmla="*/ 0 h 1002"/>
                <a:gd name="T28" fmla="*/ 0 w 1298"/>
                <a:gd name="T29" fmla="*/ 0 h 1002"/>
                <a:gd name="T30" fmla="*/ 0 w 1298"/>
                <a:gd name="T31" fmla="*/ 0 h 1002"/>
                <a:gd name="T32" fmla="*/ 0 w 1298"/>
                <a:gd name="T33" fmla="*/ 0 h 1002"/>
                <a:gd name="T34" fmla="*/ 0 w 1298"/>
                <a:gd name="T35" fmla="*/ 0 h 1002"/>
                <a:gd name="T36" fmla="*/ 0 w 1298"/>
                <a:gd name="T37" fmla="*/ 0 h 1002"/>
                <a:gd name="T38" fmla="*/ 0 w 1298"/>
                <a:gd name="T39" fmla="*/ 0 h 1002"/>
                <a:gd name="T40" fmla="*/ 0 w 1298"/>
                <a:gd name="T41" fmla="*/ 0 h 1002"/>
                <a:gd name="T42" fmla="*/ 0 w 1298"/>
                <a:gd name="T43" fmla="*/ 0 h 1002"/>
                <a:gd name="T44" fmla="*/ 0 w 1298"/>
                <a:gd name="T45" fmla="*/ 0 h 1002"/>
                <a:gd name="T46" fmla="*/ 0 w 1298"/>
                <a:gd name="T47" fmla="*/ 0 h 1002"/>
                <a:gd name="T48" fmla="*/ 0 w 1298"/>
                <a:gd name="T49" fmla="*/ 0 h 1002"/>
                <a:gd name="T50" fmla="*/ 0 w 1298"/>
                <a:gd name="T51" fmla="*/ 0 h 1002"/>
                <a:gd name="T52" fmla="*/ 0 w 1298"/>
                <a:gd name="T53" fmla="*/ 0 h 1002"/>
                <a:gd name="T54" fmla="*/ 0 w 1298"/>
                <a:gd name="T55" fmla="*/ 0 h 1002"/>
                <a:gd name="T56" fmla="*/ 0 w 1298"/>
                <a:gd name="T57" fmla="*/ 0 h 1002"/>
                <a:gd name="T58" fmla="*/ 0 w 1298"/>
                <a:gd name="T59" fmla="*/ 0 h 1002"/>
                <a:gd name="T60" fmla="*/ 0 w 1298"/>
                <a:gd name="T61" fmla="*/ 0 h 1002"/>
                <a:gd name="T62" fmla="*/ 0 w 1298"/>
                <a:gd name="T63" fmla="*/ 0 h 1002"/>
                <a:gd name="T64" fmla="*/ 0 w 1298"/>
                <a:gd name="T65" fmla="*/ 0 h 1002"/>
                <a:gd name="T66" fmla="*/ 0 w 1298"/>
                <a:gd name="T67" fmla="*/ 0 h 1002"/>
                <a:gd name="T68" fmla="*/ 0 w 1298"/>
                <a:gd name="T69" fmla="*/ 0 h 1002"/>
                <a:gd name="T70" fmla="*/ 0 w 1298"/>
                <a:gd name="T71" fmla="*/ 0 h 1002"/>
                <a:gd name="T72" fmla="*/ 0 w 1298"/>
                <a:gd name="T73" fmla="*/ 0 h 1002"/>
                <a:gd name="T74" fmla="*/ 0 w 1298"/>
                <a:gd name="T75" fmla="*/ 0 h 1002"/>
                <a:gd name="T76" fmla="*/ 0 w 1298"/>
                <a:gd name="T77" fmla="*/ 0 h 1002"/>
                <a:gd name="T78" fmla="*/ 0 w 1298"/>
                <a:gd name="T79" fmla="*/ 0 h 1002"/>
                <a:gd name="T80" fmla="*/ 0 w 1298"/>
                <a:gd name="T81" fmla="*/ 0 h 1002"/>
                <a:gd name="T82" fmla="*/ 0 w 1298"/>
                <a:gd name="T83" fmla="*/ 0 h 1002"/>
                <a:gd name="T84" fmla="*/ 0 w 1298"/>
                <a:gd name="T85" fmla="*/ 0 h 1002"/>
                <a:gd name="T86" fmla="*/ 0 w 1298"/>
                <a:gd name="T87" fmla="*/ 0 h 1002"/>
                <a:gd name="T88" fmla="*/ 0 w 1298"/>
                <a:gd name="T89" fmla="*/ 0 h 1002"/>
                <a:gd name="T90" fmla="*/ 0 w 1298"/>
                <a:gd name="T91" fmla="*/ 0 h 1002"/>
                <a:gd name="T92" fmla="*/ 0 w 1298"/>
                <a:gd name="T93" fmla="*/ 0 h 1002"/>
                <a:gd name="T94" fmla="*/ 0 w 1298"/>
                <a:gd name="T95" fmla="*/ 0 h 1002"/>
                <a:gd name="T96" fmla="*/ 0 w 1298"/>
                <a:gd name="T97" fmla="*/ 0 h 10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8"/>
                <a:gd name="T148" fmla="*/ 0 h 1002"/>
                <a:gd name="T149" fmla="*/ 1298 w 1298"/>
                <a:gd name="T150" fmla="*/ 1002 h 10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8" h="1002">
                  <a:moveTo>
                    <a:pt x="0" y="801"/>
                  </a:moveTo>
                  <a:lnTo>
                    <a:pt x="9" y="112"/>
                  </a:lnTo>
                  <a:lnTo>
                    <a:pt x="13" y="90"/>
                  </a:lnTo>
                  <a:lnTo>
                    <a:pt x="22" y="71"/>
                  </a:lnTo>
                  <a:lnTo>
                    <a:pt x="37" y="52"/>
                  </a:lnTo>
                  <a:lnTo>
                    <a:pt x="57" y="36"/>
                  </a:lnTo>
                  <a:lnTo>
                    <a:pt x="79" y="22"/>
                  </a:lnTo>
                  <a:lnTo>
                    <a:pt x="103" y="12"/>
                  </a:lnTo>
                  <a:lnTo>
                    <a:pt x="127" y="4"/>
                  </a:lnTo>
                  <a:lnTo>
                    <a:pt x="150" y="1"/>
                  </a:lnTo>
                  <a:lnTo>
                    <a:pt x="182" y="1"/>
                  </a:lnTo>
                  <a:lnTo>
                    <a:pt x="214" y="0"/>
                  </a:lnTo>
                  <a:lnTo>
                    <a:pt x="246" y="0"/>
                  </a:lnTo>
                  <a:lnTo>
                    <a:pt x="277" y="0"/>
                  </a:lnTo>
                  <a:lnTo>
                    <a:pt x="310" y="1"/>
                  </a:lnTo>
                  <a:lnTo>
                    <a:pt x="341" y="1"/>
                  </a:lnTo>
                  <a:lnTo>
                    <a:pt x="374" y="2"/>
                  </a:lnTo>
                  <a:lnTo>
                    <a:pt x="405" y="2"/>
                  </a:lnTo>
                  <a:lnTo>
                    <a:pt x="438" y="3"/>
                  </a:lnTo>
                  <a:lnTo>
                    <a:pt x="469" y="5"/>
                  </a:lnTo>
                  <a:lnTo>
                    <a:pt x="502" y="7"/>
                  </a:lnTo>
                  <a:lnTo>
                    <a:pt x="533" y="9"/>
                  </a:lnTo>
                  <a:lnTo>
                    <a:pt x="566" y="10"/>
                  </a:lnTo>
                  <a:lnTo>
                    <a:pt x="597" y="12"/>
                  </a:lnTo>
                  <a:lnTo>
                    <a:pt x="630" y="14"/>
                  </a:lnTo>
                  <a:lnTo>
                    <a:pt x="662" y="17"/>
                  </a:lnTo>
                  <a:lnTo>
                    <a:pt x="694" y="19"/>
                  </a:lnTo>
                  <a:lnTo>
                    <a:pt x="726" y="22"/>
                  </a:lnTo>
                  <a:lnTo>
                    <a:pt x="757" y="25"/>
                  </a:lnTo>
                  <a:lnTo>
                    <a:pt x="790" y="29"/>
                  </a:lnTo>
                  <a:lnTo>
                    <a:pt x="820" y="32"/>
                  </a:lnTo>
                  <a:lnTo>
                    <a:pt x="852" y="37"/>
                  </a:lnTo>
                  <a:lnTo>
                    <a:pt x="883" y="41"/>
                  </a:lnTo>
                  <a:lnTo>
                    <a:pt x="916" y="45"/>
                  </a:lnTo>
                  <a:lnTo>
                    <a:pt x="947" y="50"/>
                  </a:lnTo>
                  <a:lnTo>
                    <a:pt x="979" y="55"/>
                  </a:lnTo>
                  <a:lnTo>
                    <a:pt x="1010" y="60"/>
                  </a:lnTo>
                  <a:lnTo>
                    <a:pt x="1042" y="66"/>
                  </a:lnTo>
                  <a:lnTo>
                    <a:pt x="1073" y="72"/>
                  </a:lnTo>
                  <a:lnTo>
                    <a:pt x="1105" y="77"/>
                  </a:lnTo>
                  <a:lnTo>
                    <a:pt x="1135" y="84"/>
                  </a:lnTo>
                  <a:lnTo>
                    <a:pt x="1167" y="90"/>
                  </a:lnTo>
                  <a:lnTo>
                    <a:pt x="1189" y="98"/>
                  </a:lnTo>
                  <a:lnTo>
                    <a:pt x="1210" y="109"/>
                  </a:lnTo>
                  <a:lnTo>
                    <a:pt x="1230" y="126"/>
                  </a:lnTo>
                  <a:lnTo>
                    <a:pt x="1247" y="144"/>
                  </a:lnTo>
                  <a:lnTo>
                    <a:pt x="1261" y="166"/>
                  </a:lnTo>
                  <a:lnTo>
                    <a:pt x="1272" y="190"/>
                  </a:lnTo>
                  <a:lnTo>
                    <a:pt x="1279" y="215"/>
                  </a:lnTo>
                  <a:lnTo>
                    <a:pt x="1283" y="238"/>
                  </a:lnTo>
                  <a:lnTo>
                    <a:pt x="1298" y="880"/>
                  </a:lnTo>
                  <a:lnTo>
                    <a:pt x="1295" y="903"/>
                  </a:lnTo>
                  <a:lnTo>
                    <a:pt x="1285" y="925"/>
                  </a:lnTo>
                  <a:lnTo>
                    <a:pt x="1270" y="945"/>
                  </a:lnTo>
                  <a:lnTo>
                    <a:pt x="1251" y="963"/>
                  </a:lnTo>
                  <a:lnTo>
                    <a:pt x="1230" y="977"/>
                  </a:lnTo>
                  <a:lnTo>
                    <a:pt x="1207" y="989"/>
                  </a:lnTo>
                  <a:lnTo>
                    <a:pt x="1184" y="997"/>
                  </a:lnTo>
                  <a:lnTo>
                    <a:pt x="1162" y="999"/>
                  </a:lnTo>
                  <a:lnTo>
                    <a:pt x="1127" y="1000"/>
                  </a:lnTo>
                  <a:lnTo>
                    <a:pt x="1093" y="1001"/>
                  </a:lnTo>
                  <a:lnTo>
                    <a:pt x="1059" y="1001"/>
                  </a:lnTo>
                  <a:lnTo>
                    <a:pt x="1025" y="1002"/>
                  </a:lnTo>
                  <a:lnTo>
                    <a:pt x="991" y="1002"/>
                  </a:lnTo>
                  <a:lnTo>
                    <a:pt x="957" y="1002"/>
                  </a:lnTo>
                  <a:lnTo>
                    <a:pt x="924" y="1002"/>
                  </a:lnTo>
                  <a:lnTo>
                    <a:pt x="890" y="1001"/>
                  </a:lnTo>
                  <a:lnTo>
                    <a:pt x="857" y="1001"/>
                  </a:lnTo>
                  <a:lnTo>
                    <a:pt x="823" y="1000"/>
                  </a:lnTo>
                  <a:lnTo>
                    <a:pt x="791" y="999"/>
                  </a:lnTo>
                  <a:lnTo>
                    <a:pt x="758" y="997"/>
                  </a:lnTo>
                  <a:lnTo>
                    <a:pt x="725" y="996"/>
                  </a:lnTo>
                  <a:lnTo>
                    <a:pt x="692" y="994"/>
                  </a:lnTo>
                  <a:lnTo>
                    <a:pt x="658" y="992"/>
                  </a:lnTo>
                  <a:lnTo>
                    <a:pt x="626" y="990"/>
                  </a:lnTo>
                  <a:lnTo>
                    <a:pt x="592" y="988"/>
                  </a:lnTo>
                  <a:lnTo>
                    <a:pt x="560" y="985"/>
                  </a:lnTo>
                  <a:lnTo>
                    <a:pt x="526" y="982"/>
                  </a:lnTo>
                  <a:lnTo>
                    <a:pt x="494" y="978"/>
                  </a:lnTo>
                  <a:lnTo>
                    <a:pt x="461" y="975"/>
                  </a:lnTo>
                  <a:lnTo>
                    <a:pt x="428" y="972"/>
                  </a:lnTo>
                  <a:lnTo>
                    <a:pt x="395" y="968"/>
                  </a:lnTo>
                  <a:lnTo>
                    <a:pt x="362" y="964"/>
                  </a:lnTo>
                  <a:lnTo>
                    <a:pt x="329" y="960"/>
                  </a:lnTo>
                  <a:lnTo>
                    <a:pt x="296" y="956"/>
                  </a:lnTo>
                  <a:lnTo>
                    <a:pt x="263" y="951"/>
                  </a:lnTo>
                  <a:lnTo>
                    <a:pt x="230" y="946"/>
                  </a:lnTo>
                  <a:lnTo>
                    <a:pt x="196" y="941"/>
                  </a:lnTo>
                  <a:lnTo>
                    <a:pt x="164" y="936"/>
                  </a:lnTo>
                  <a:lnTo>
                    <a:pt x="130" y="931"/>
                  </a:lnTo>
                  <a:lnTo>
                    <a:pt x="96" y="925"/>
                  </a:lnTo>
                  <a:lnTo>
                    <a:pt x="78" y="919"/>
                  </a:lnTo>
                  <a:lnTo>
                    <a:pt x="60" y="909"/>
                  </a:lnTo>
                  <a:lnTo>
                    <a:pt x="44" y="896"/>
                  </a:lnTo>
                  <a:lnTo>
                    <a:pt x="29" y="880"/>
                  </a:lnTo>
                  <a:lnTo>
                    <a:pt x="17" y="862"/>
                  </a:lnTo>
                  <a:lnTo>
                    <a:pt x="8" y="842"/>
                  </a:lnTo>
                  <a:lnTo>
                    <a:pt x="2" y="821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rgbClr val="82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34" name="Freeform 728"/>
            <p:cNvSpPr>
              <a:spLocks/>
            </p:cNvSpPr>
            <p:nvPr/>
          </p:nvSpPr>
          <p:spPr bwMode="auto">
            <a:xfrm>
              <a:off x="4116" y="2870"/>
              <a:ext cx="130" cy="84"/>
            </a:xfrm>
            <a:custGeom>
              <a:avLst/>
              <a:gdLst>
                <a:gd name="T0" fmla="*/ 0 w 1298"/>
                <a:gd name="T1" fmla="*/ 0 h 1002"/>
                <a:gd name="T2" fmla="*/ 0 w 1298"/>
                <a:gd name="T3" fmla="*/ 0 h 1002"/>
                <a:gd name="T4" fmla="*/ 0 w 1298"/>
                <a:gd name="T5" fmla="*/ 0 h 1002"/>
                <a:gd name="T6" fmla="*/ 0 w 1298"/>
                <a:gd name="T7" fmla="*/ 0 h 1002"/>
                <a:gd name="T8" fmla="*/ 0 w 1298"/>
                <a:gd name="T9" fmla="*/ 0 h 1002"/>
                <a:gd name="T10" fmla="*/ 0 w 1298"/>
                <a:gd name="T11" fmla="*/ 0 h 1002"/>
                <a:gd name="T12" fmla="*/ 0 w 1298"/>
                <a:gd name="T13" fmla="*/ 0 h 1002"/>
                <a:gd name="T14" fmla="*/ 0 w 1298"/>
                <a:gd name="T15" fmla="*/ 0 h 1002"/>
                <a:gd name="T16" fmla="*/ 0 w 1298"/>
                <a:gd name="T17" fmla="*/ 0 h 1002"/>
                <a:gd name="T18" fmla="*/ 0 w 1298"/>
                <a:gd name="T19" fmla="*/ 0 h 1002"/>
                <a:gd name="T20" fmla="*/ 0 w 1298"/>
                <a:gd name="T21" fmla="*/ 0 h 1002"/>
                <a:gd name="T22" fmla="*/ 0 w 1298"/>
                <a:gd name="T23" fmla="*/ 0 h 1002"/>
                <a:gd name="T24" fmla="*/ 0 w 1298"/>
                <a:gd name="T25" fmla="*/ 0 h 1002"/>
                <a:gd name="T26" fmla="*/ 0 w 1298"/>
                <a:gd name="T27" fmla="*/ 0 h 1002"/>
                <a:gd name="T28" fmla="*/ 0 w 1298"/>
                <a:gd name="T29" fmla="*/ 0 h 1002"/>
                <a:gd name="T30" fmla="*/ 0 w 1298"/>
                <a:gd name="T31" fmla="*/ 0 h 1002"/>
                <a:gd name="T32" fmla="*/ 0 w 1298"/>
                <a:gd name="T33" fmla="*/ 0 h 1002"/>
                <a:gd name="T34" fmla="*/ 0 w 1298"/>
                <a:gd name="T35" fmla="*/ 0 h 1002"/>
                <a:gd name="T36" fmla="*/ 0 w 1298"/>
                <a:gd name="T37" fmla="*/ 0 h 1002"/>
                <a:gd name="T38" fmla="*/ 0 w 1298"/>
                <a:gd name="T39" fmla="*/ 0 h 1002"/>
                <a:gd name="T40" fmla="*/ 0 w 1298"/>
                <a:gd name="T41" fmla="*/ 0 h 1002"/>
                <a:gd name="T42" fmla="*/ 0 w 1298"/>
                <a:gd name="T43" fmla="*/ 0 h 1002"/>
                <a:gd name="T44" fmla="*/ 0 w 1298"/>
                <a:gd name="T45" fmla="*/ 0 h 1002"/>
                <a:gd name="T46" fmla="*/ 0 w 1298"/>
                <a:gd name="T47" fmla="*/ 0 h 1002"/>
                <a:gd name="T48" fmla="*/ 0 w 1298"/>
                <a:gd name="T49" fmla="*/ 0 h 1002"/>
                <a:gd name="T50" fmla="*/ 0 w 1298"/>
                <a:gd name="T51" fmla="*/ 0 h 1002"/>
                <a:gd name="T52" fmla="*/ 0 w 1298"/>
                <a:gd name="T53" fmla="*/ 0 h 1002"/>
                <a:gd name="T54" fmla="*/ 0 w 1298"/>
                <a:gd name="T55" fmla="*/ 0 h 1002"/>
                <a:gd name="T56" fmla="*/ 0 w 1298"/>
                <a:gd name="T57" fmla="*/ 0 h 1002"/>
                <a:gd name="T58" fmla="*/ 0 w 1298"/>
                <a:gd name="T59" fmla="*/ 0 h 1002"/>
                <a:gd name="T60" fmla="*/ 0 w 1298"/>
                <a:gd name="T61" fmla="*/ 0 h 1002"/>
                <a:gd name="T62" fmla="*/ 0 w 1298"/>
                <a:gd name="T63" fmla="*/ 0 h 1002"/>
                <a:gd name="T64" fmla="*/ 0 w 1298"/>
                <a:gd name="T65" fmla="*/ 0 h 1002"/>
                <a:gd name="T66" fmla="*/ 0 w 1298"/>
                <a:gd name="T67" fmla="*/ 0 h 1002"/>
                <a:gd name="T68" fmla="*/ 0 w 1298"/>
                <a:gd name="T69" fmla="*/ 0 h 1002"/>
                <a:gd name="T70" fmla="*/ 0 w 1298"/>
                <a:gd name="T71" fmla="*/ 0 h 1002"/>
                <a:gd name="T72" fmla="*/ 0 w 1298"/>
                <a:gd name="T73" fmla="*/ 0 h 1002"/>
                <a:gd name="T74" fmla="*/ 0 w 1298"/>
                <a:gd name="T75" fmla="*/ 0 h 1002"/>
                <a:gd name="T76" fmla="*/ 0 w 1298"/>
                <a:gd name="T77" fmla="*/ 0 h 1002"/>
                <a:gd name="T78" fmla="*/ 0 w 1298"/>
                <a:gd name="T79" fmla="*/ 0 h 1002"/>
                <a:gd name="T80" fmla="*/ 0 w 1298"/>
                <a:gd name="T81" fmla="*/ 0 h 1002"/>
                <a:gd name="T82" fmla="*/ 0 w 1298"/>
                <a:gd name="T83" fmla="*/ 0 h 1002"/>
                <a:gd name="T84" fmla="*/ 0 w 1298"/>
                <a:gd name="T85" fmla="*/ 0 h 1002"/>
                <a:gd name="T86" fmla="*/ 0 w 1298"/>
                <a:gd name="T87" fmla="*/ 0 h 1002"/>
                <a:gd name="T88" fmla="*/ 0 w 1298"/>
                <a:gd name="T89" fmla="*/ 0 h 1002"/>
                <a:gd name="T90" fmla="*/ 0 w 1298"/>
                <a:gd name="T91" fmla="*/ 0 h 1002"/>
                <a:gd name="T92" fmla="*/ 0 w 1298"/>
                <a:gd name="T93" fmla="*/ 0 h 1002"/>
                <a:gd name="T94" fmla="*/ 0 w 1298"/>
                <a:gd name="T95" fmla="*/ 0 h 1002"/>
                <a:gd name="T96" fmla="*/ 0 w 1298"/>
                <a:gd name="T97" fmla="*/ 0 h 10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98"/>
                <a:gd name="T148" fmla="*/ 0 h 1002"/>
                <a:gd name="T149" fmla="*/ 1298 w 1298"/>
                <a:gd name="T150" fmla="*/ 1002 h 10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98" h="1002">
                  <a:moveTo>
                    <a:pt x="0" y="801"/>
                  </a:moveTo>
                  <a:lnTo>
                    <a:pt x="9" y="112"/>
                  </a:lnTo>
                  <a:lnTo>
                    <a:pt x="13" y="90"/>
                  </a:lnTo>
                  <a:lnTo>
                    <a:pt x="22" y="71"/>
                  </a:lnTo>
                  <a:lnTo>
                    <a:pt x="37" y="52"/>
                  </a:lnTo>
                  <a:lnTo>
                    <a:pt x="57" y="36"/>
                  </a:lnTo>
                  <a:lnTo>
                    <a:pt x="79" y="22"/>
                  </a:lnTo>
                  <a:lnTo>
                    <a:pt x="103" y="12"/>
                  </a:lnTo>
                  <a:lnTo>
                    <a:pt x="127" y="4"/>
                  </a:lnTo>
                  <a:lnTo>
                    <a:pt x="150" y="1"/>
                  </a:lnTo>
                  <a:lnTo>
                    <a:pt x="182" y="1"/>
                  </a:lnTo>
                  <a:lnTo>
                    <a:pt x="214" y="0"/>
                  </a:lnTo>
                  <a:lnTo>
                    <a:pt x="246" y="0"/>
                  </a:lnTo>
                  <a:lnTo>
                    <a:pt x="277" y="0"/>
                  </a:lnTo>
                  <a:lnTo>
                    <a:pt x="310" y="1"/>
                  </a:lnTo>
                  <a:lnTo>
                    <a:pt x="341" y="1"/>
                  </a:lnTo>
                  <a:lnTo>
                    <a:pt x="374" y="2"/>
                  </a:lnTo>
                  <a:lnTo>
                    <a:pt x="405" y="2"/>
                  </a:lnTo>
                  <a:lnTo>
                    <a:pt x="438" y="3"/>
                  </a:lnTo>
                  <a:lnTo>
                    <a:pt x="469" y="5"/>
                  </a:lnTo>
                  <a:lnTo>
                    <a:pt x="502" y="7"/>
                  </a:lnTo>
                  <a:lnTo>
                    <a:pt x="533" y="9"/>
                  </a:lnTo>
                  <a:lnTo>
                    <a:pt x="566" y="10"/>
                  </a:lnTo>
                  <a:lnTo>
                    <a:pt x="597" y="12"/>
                  </a:lnTo>
                  <a:lnTo>
                    <a:pt x="630" y="14"/>
                  </a:lnTo>
                  <a:lnTo>
                    <a:pt x="662" y="17"/>
                  </a:lnTo>
                  <a:lnTo>
                    <a:pt x="694" y="19"/>
                  </a:lnTo>
                  <a:lnTo>
                    <a:pt x="726" y="22"/>
                  </a:lnTo>
                  <a:lnTo>
                    <a:pt x="757" y="25"/>
                  </a:lnTo>
                  <a:lnTo>
                    <a:pt x="790" y="29"/>
                  </a:lnTo>
                  <a:lnTo>
                    <a:pt x="820" y="32"/>
                  </a:lnTo>
                  <a:lnTo>
                    <a:pt x="852" y="37"/>
                  </a:lnTo>
                  <a:lnTo>
                    <a:pt x="883" y="41"/>
                  </a:lnTo>
                  <a:lnTo>
                    <a:pt x="916" y="45"/>
                  </a:lnTo>
                  <a:lnTo>
                    <a:pt x="947" y="50"/>
                  </a:lnTo>
                  <a:lnTo>
                    <a:pt x="979" y="55"/>
                  </a:lnTo>
                  <a:lnTo>
                    <a:pt x="1010" y="60"/>
                  </a:lnTo>
                  <a:lnTo>
                    <a:pt x="1042" y="66"/>
                  </a:lnTo>
                  <a:lnTo>
                    <a:pt x="1073" y="72"/>
                  </a:lnTo>
                  <a:lnTo>
                    <a:pt x="1105" y="77"/>
                  </a:lnTo>
                  <a:lnTo>
                    <a:pt x="1135" y="84"/>
                  </a:lnTo>
                  <a:lnTo>
                    <a:pt x="1167" y="90"/>
                  </a:lnTo>
                  <a:lnTo>
                    <a:pt x="1189" y="98"/>
                  </a:lnTo>
                  <a:lnTo>
                    <a:pt x="1210" y="109"/>
                  </a:lnTo>
                  <a:lnTo>
                    <a:pt x="1230" y="126"/>
                  </a:lnTo>
                  <a:lnTo>
                    <a:pt x="1247" y="144"/>
                  </a:lnTo>
                  <a:lnTo>
                    <a:pt x="1261" y="166"/>
                  </a:lnTo>
                  <a:lnTo>
                    <a:pt x="1272" y="190"/>
                  </a:lnTo>
                  <a:lnTo>
                    <a:pt x="1279" y="215"/>
                  </a:lnTo>
                  <a:lnTo>
                    <a:pt x="1283" y="238"/>
                  </a:lnTo>
                  <a:lnTo>
                    <a:pt x="1298" y="880"/>
                  </a:lnTo>
                  <a:lnTo>
                    <a:pt x="1295" y="903"/>
                  </a:lnTo>
                  <a:lnTo>
                    <a:pt x="1285" y="925"/>
                  </a:lnTo>
                  <a:lnTo>
                    <a:pt x="1270" y="945"/>
                  </a:lnTo>
                  <a:lnTo>
                    <a:pt x="1251" y="963"/>
                  </a:lnTo>
                  <a:lnTo>
                    <a:pt x="1230" y="977"/>
                  </a:lnTo>
                  <a:lnTo>
                    <a:pt x="1207" y="989"/>
                  </a:lnTo>
                  <a:lnTo>
                    <a:pt x="1184" y="997"/>
                  </a:lnTo>
                  <a:lnTo>
                    <a:pt x="1162" y="999"/>
                  </a:lnTo>
                  <a:lnTo>
                    <a:pt x="1127" y="1000"/>
                  </a:lnTo>
                  <a:lnTo>
                    <a:pt x="1093" y="1001"/>
                  </a:lnTo>
                  <a:lnTo>
                    <a:pt x="1059" y="1001"/>
                  </a:lnTo>
                  <a:lnTo>
                    <a:pt x="1025" y="1002"/>
                  </a:lnTo>
                  <a:lnTo>
                    <a:pt x="991" y="1002"/>
                  </a:lnTo>
                  <a:lnTo>
                    <a:pt x="957" y="1002"/>
                  </a:lnTo>
                  <a:lnTo>
                    <a:pt x="924" y="1002"/>
                  </a:lnTo>
                  <a:lnTo>
                    <a:pt x="890" y="1001"/>
                  </a:lnTo>
                  <a:lnTo>
                    <a:pt x="857" y="1001"/>
                  </a:lnTo>
                  <a:lnTo>
                    <a:pt x="823" y="1000"/>
                  </a:lnTo>
                  <a:lnTo>
                    <a:pt x="791" y="999"/>
                  </a:lnTo>
                  <a:lnTo>
                    <a:pt x="758" y="997"/>
                  </a:lnTo>
                  <a:lnTo>
                    <a:pt x="725" y="996"/>
                  </a:lnTo>
                  <a:lnTo>
                    <a:pt x="692" y="994"/>
                  </a:lnTo>
                  <a:lnTo>
                    <a:pt x="658" y="992"/>
                  </a:lnTo>
                  <a:lnTo>
                    <a:pt x="626" y="990"/>
                  </a:lnTo>
                  <a:lnTo>
                    <a:pt x="592" y="988"/>
                  </a:lnTo>
                  <a:lnTo>
                    <a:pt x="560" y="985"/>
                  </a:lnTo>
                  <a:lnTo>
                    <a:pt x="526" y="982"/>
                  </a:lnTo>
                  <a:lnTo>
                    <a:pt x="494" y="978"/>
                  </a:lnTo>
                  <a:lnTo>
                    <a:pt x="461" y="975"/>
                  </a:lnTo>
                  <a:lnTo>
                    <a:pt x="428" y="972"/>
                  </a:lnTo>
                  <a:lnTo>
                    <a:pt x="395" y="968"/>
                  </a:lnTo>
                  <a:lnTo>
                    <a:pt x="362" y="964"/>
                  </a:lnTo>
                  <a:lnTo>
                    <a:pt x="329" y="960"/>
                  </a:lnTo>
                  <a:lnTo>
                    <a:pt x="296" y="956"/>
                  </a:lnTo>
                  <a:lnTo>
                    <a:pt x="263" y="951"/>
                  </a:lnTo>
                  <a:lnTo>
                    <a:pt x="230" y="946"/>
                  </a:lnTo>
                  <a:lnTo>
                    <a:pt x="196" y="941"/>
                  </a:lnTo>
                  <a:lnTo>
                    <a:pt x="164" y="936"/>
                  </a:lnTo>
                  <a:lnTo>
                    <a:pt x="130" y="931"/>
                  </a:lnTo>
                  <a:lnTo>
                    <a:pt x="96" y="925"/>
                  </a:lnTo>
                  <a:lnTo>
                    <a:pt x="78" y="919"/>
                  </a:lnTo>
                  <a:lnTo>
                    <a:pt x="60" y="909"/>
                  </a:lnTo>
                  <a:lnTo>
                    <a:pt x="44" y="896"/>
                  </a:lnTo>
                  <a:lnTo>
                    <a:pt x="29" y="880"/>
                  </a:lnTo>
                  <a:lnTo>
                    <a:pt x="17" y="862"/>
                  </a:lnTo>
                  <a:lnTo>
                    <a:pt x="8" y="842"/>
                  </a:lnTo>
                  <a:lnTo>
                    <a:pt x="2" y="821"/>
                  </a:lnTo>
                  <a:lnTo>
                    <a:pt x="0" y="801"/>
                  </a:lnTo>
                  <a:close/>
                </a:path>
              </a:pathLst>
            </a:custGeom>
            <a:solidFill>
              <a:srgbClr val="828A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35" name="Freeform 729"/>
            <p:cNvSpPr>
              <a:spLocks/>
            </p:cNvSpPr>
            <p:nvPr/>
          </p:nvSpPr>
          <p:spPr bwMode="auto">
            <a:xfrm>
              <a:off x="4119" y="2932"/>
              <a:ext cx="124" cy="22"/>
            </a:xfrm>
            <a:custGeom>
              <a:avLst/>
              <a:gdLst>
                <a:gd name="T0" fmla="*/ 0 w 1242"/>
                <a:gd name="T1" fmla="*/ 0 h 265"/>
                <a:gd name="T2" fmla="*/ 0 w 1242"/>
                <a:gd name="T3" fmla="*/ 0 h 265"/>
                <a:gd name="T4" fmla="*/ 0 w 1242"/>
                <a:gd name="T5" fmla="*/ 0 h 265"/>
                <a:gd name="T6" fmla="*/ 0 w 1242"/>
                <a:gd name="T7" fmla="*/ 0 h 265"/>
                <a:gd name="T8" fmla="*/ 0 w 1242"/>
                <a:gd name="T9" fmla="*/ 0 h 265"/>
                <a:gd name="T10" fmla="*/ 0 w 1242"/>
                <a:gd name="T11" fmla="*/ 0 h 265"/>
                <a:gd name="T12" fmla="*/ 0 w 1242"/>
                <a:gd name="T13" fmla="*/ 0 h 265"/>
                <a:gd name="T14" fmla="*/ 0 w 1242"/>
                <a:gd name="T15" fmla="*/ 0 h 265"/>
                <a:gd name="T16" fmla="*/ 0 w 1242"/>
                <a:gd name="T17" fmla="*/ 0 h 265"/>
                <a:gd name="T18" fmla="*/ 0 w 1242"/>
                <a:gd name="T19" fmla="*/ 0 h 265"/>
                <a:gd name="T20" fmla="*/ 0 w 1242"/>
                <a:gd name="T21" fmla="*/ 0 h 265"/>
                <a:gd name="T22" fmla="*/ 0 w 1242"/>
                <a:gd name="T23" fmla="*/ 0 h 265"/>
                <a:gd name="T24" fmla="*/ 0 w 1242"/>
                <a:gd name="T25" fmla="*/ 0 h 265"/>
                <a:gd name="T26" fmla="*/ 0 w 1242"/>
                <a:gd name="T27" fmla="*/ 0 h 265"/>
                <a:gd name="T28" fmla="*/ 0 w 1242"/>
                <a:gd name="T29" fmla="*/ 0 h 265"/>
                <a:gd name="T30" fmla="*/ 0 w 1242"/>
                <a:gd name="T31" fmla="*/ 0 h 265"/>
                <a:gd name="T32" fmla="*/ 0 w 1242"/>
                <a:gd name="T33" fmla="*/ 0 h 265"/>
                <a:gd name="T34" fmla="*/ 0 w 1242"/>
                <a:gd name="T35" fmla="*/ 0 h 265"/>
                <a:gd name="T36" fmla="*/ 0 w 1242"/>
                <a:gd name="T37" fmla="*/ 0 h 265"/>
                <a:gd name="T38" fmla="*/ 0 w 1242"/>
                <a:gd name="T39" fmla="*/ 0 h 265"/>
                <a:gd name="T40" fmla="*/ 0 w 1242"/>
                <a:gd name="T41" fmla="*/ 0 h 265"/>
                <a:gd name="T42" fmla="*/ 0 w 1242"/>
                <a:gd name="T43" fmla="*/ 0 h 265"/>
                <a:gd name="T44" fmla="*/ 0 w 1242"/>
                <a:gd name="T45" fmla="*/ 0 h 265"/>
                <a:gd name="T46" fmla="*/ 0 w 1242"/>
                <a:gd name="T47" fmla="*/ 0 h 265"/>
                <a:gd name="T48" fmla="*/ 0 w 1242"/>
                <a:gd name="T49" fmla="*/ 0 h 265"/>
                <a:gd name="T50" fmla="*/ 0 w 1242"/>
                <a:gd name="T51" fmla="*/ 0 h 265"/>
                <a:gd name="T52" fmla="*/ 0 w 1242"/>
                <a:gd name="T53" fmla="*/ 0 h 265"/>
                <a:gd name="T54" fmla="*/ 0 w 1242"/>
                <a:gd name="T55" fmla="*/ 0 h 265"/>
                <a:gd name="T56" fmla="*/ 0 w 1242"/>
                <a:gd name="T57" fmla="*/ 0 h 265"/>
                <a:gd name="T58" fmla="*/ 0 w 1242"/>
                <a:gd name="T59" fmla="*/ 0 h 265"/>
                <a:gd name="T60" fmla="*/ 0 w 1242"/>
                <a:gd name="T61" fmla="*/ 0 h 265"/>
                <a:gd name="T62" fmla="*/ 0 w 1242"/>
                <a:gd name="T63" fmla="*/ 0 h 265"/>
                <a:gd name="T64" fmla="*/ 0 w 1242"/>
                <a:gd name="T65" fmla="*/ 0 h 265"/>
                <a:gd name="T66" fmla="*/ 0 w 1242"/>
                <a:gd name="T67" fmla="*/ 0 h 265"/>
                <a:gd name="T68" fmla="*/ 0 w 1242"/>
                <a:gd name="T69" fmla="*/ 0 h 265"/>
                <a:gd name="T70" fmla="*/ 0 w 1242"/>
                <a:gd name="T71" fmla="*/ 0 h 265"/>
                <a:gd name="T72" fmla="*/ 0 w 1242"/>
                <a:gd name="T73" fmla="*/ 0 h 265"/>
                <a:gd name="T74" fmla="*/ 0 w 1242"/>
                <a:gd name="T75" fmla="*/ 0 h 265"/>
                <a:gd name="T76" fmla="*/ 0 w 1242"/>
                <a:gd name="T77" fmla="*/ 0 h 265"/>
                <a:gd name="T78" fmla="*/ 0 w 1242"/>
                <a:gd name="T79" fmla="*/ 0 h 265"/>
                <a:gd name="T80" fmla="*/ 0 w 1242"/>
                <a:gd name="T81" fmla="*/ 0 h 2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42"/>
                <a:gd name="T124" fmla="*/ 0 h 265"/>
                <a:gd name="T125" fmla="*/ 1242 w 1242"/>
                <a:gd name="T126" fmla="*/ 265 h 2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42" h="265">
                  <a:moveTo>
                    <a:pt x="0" y="117"/>
                  </a:moveTo>
                  <a:lnTo>
                    <a:pt x="187" y="105"/>
                  </a:lnTo>
                  <a:lnTo>
                    <a:pt x="206" y="99"/>
                  </a:lnTo>
                  <a:lnTo>
                    <a:pt x="222" y="86"/>
                  </a:lnTo>
                  <a:lnTo>
                    <a:pt x="235" y="70"/>
                  </a:lnTo>
                  <a:lnTo>
                    <a:pt x="249" y="51"/>
                  </a:lnTo>
                  <a:lnTo>
                    <a:pt x="262" y="32"/>
                  </a:lnTo>
                  <a:lnTo>
                    <a:pt x="277" y="17"/>
                  </a:lnTo>
                  <a:lnTo>
                    <a:pt x="293" y="6"/>
                  </a:lnTo>
                  <a:lnTo>
                    <a:pt x="313" y="1"/>
                  </a:lnTo>
                  <a:lnTo>
                    <a:pt x="375" y="0"/>
                  </a:lnTo>
                  <a:lnTo>
                    <a:pt x="432" y="0"/>
                  </a:lnTo>
                  <a:lnTo>
                    <a:pt x="485" y="0"/>
                  </a:lnTo>
                  <a:lnTo>
                    <a:pt x="534" y="2"/>
                  </a:lnTo>
                  <a:lnTo>
                    <a:pt x="580" y="3"/>
                  </a:lnTo>
                  <a:lnTo>
                    <a:pt x="622" y="6"/>
                  </a:lnTo>
                  <a:lnTo>
                    <a:pt x="661" y="9"/>
                  </a:lnTo>
                  <a:lnTo>
                    <a:pt x="697" y="12"/>
                  </a:lnTo>
                  <a:lnTo>
                    <a:pt x="731" y="15"/>
                  </a:lnTo>
                  <a:lnTo>
                    <a:pt x="762" y="19"/>
                  </a:lnTo>
                  <a:lnTo>
                    <a:pt x="790" y="22"/>
                  </a:lnTo>
                  <a:lnTo>
                    <a:pt x="817" y="26"/>
                  </a:lnTo>
                  <a:lnTo>
                    <a:pt x="843" y="30"/>
                  </a:lnTo>
                  <a:lnTo>
                    <a:pt x="867" y="33"/>
                  </a:lnTo>
                  <a:lnTo>
                    <a:pt x="890" y="38"/>
                  </a:lnTo>
                  <a:lnTo>
                    <a:pt x="912" y="41"/>
                  </a:lnTo>
                  <a:lnTo>
                    <a:pt x="935" y="50"/>
                  </a:lnTo>
                  <a:lnTo>
                    <a:pt x="960" y="67"/>
                  </a:lnTo>
                  <a:lnTo>
                    <a:pt x="984" y="89"/>
                  </a:lnTo>
                  <a:lnTo>
                    <a:pt x="1007" y="114"/>
                  </a:lnTo>
                  <a:lnTo>
                    <a:pt x="1029" y="139"/>
                  </a:lnTo>
                  <a:lnTo>
                    <a:pt x="1047" y="160"/>
                  </a:lnTo>
                  <a:lnTo>
                    <a:pt x="1062" y="175"/>
                  </a:lnTo>
                  <a:lnTo>
                    <a:pt x="1072" y="181"/>
                  </a:lnTo>
                  <a:lnTo>
                    <a:pt x="1242" y="206"/>
                  </a:lnTo>
                  <a:lnTo>
                    <a:pt x="1239" y="218"/>
                  </a:lnTo>
                  <a:lnTo>
                    <a:pt x="1232" y="229"/>
                  </a:lnTo>
                  <a:lnTo>
                    <a:pt x="1223" y="238"/>
                  </a:lnTo>
                  <a:lnTo>
                    <a:pt x="1211" y="247"/>
                  </a:lnTo>
                  <a:lnTo>
                    <a:pt x="1195" y="254"/>
                  </a:lnTo>
                  <a:lnTo>
                    <a:pt x="1178" y="259"/>
                  </a:lnTo>
                  <a:lnTo>
                    <a:pt x="1160" y="262"/>
                  </a:lnTo>
                  <a:lnTo>
                    <a:pt x="1139" y="263"/>
                  </a:lnTo>
                  <a:lnTo>
                    <a:pt x="1104" y="264"/>
                  </a:lnTo>
                  <a:lnTo>
                    <a:pt x="1070" y="264"/>
                  </a:lnTo>
                  <a:lnTo>
                    <a:pt x="1036" y="265"/>
                  </a:lnTo>
                  <a:lnTo>
                    <a:pt x="1002" y="265"/>
                  </a:lnTo>
                  <a:lnTo>
                    <a:pt x="969" y="265"/>
                  </a:lnTo>
                  <a:lnTo>
                    <a:pt x="934" y="265"/>
                  </a:lnTo>
                  <a:lnTo>
                    <a:pt x="901" y="265"/>
                  </a:lnTo>
                  <a:lnTo>
                    <a:pt x="867" y="264"/>
                  </a:lnTo>
                  <a:lnTo>
                    <a:pt x="835" y="264"/>
                  </a:lnTo>
                  <a:lnTo>
                    <a:pt x="801" y="263"/>
                  </a:lnTo>
                  <a:lnTo>
                    <a:pt x="769" y="262"/>
                  </a:lnTo>
                  <a:lnTo>
                    <a:pt x="736" y="260"/>
                  </a:lnTo>
                  <a:lnTo>
                    <a:pt x="703" y="259"/>
                  </a:lnTo>
                  <a:lnTo>
                    <a:pt x="669" y="257"/>
                  </a:lnTo>
                  <a:lnTo>
                    <a:pt x="636" y="255"/>
                  </a:lnTo>
                  <a:lnTo>
                    <a:pt x="604" y="253"/>
                  </a:lnTo>
                  <a:lnTo>
                    <a:pt x="570" y="251"/>
                  </a:lnTo>
                  <a:lnTo>
                    <a:pt x="538" y="248"/>
                  </a:lnTo>
                  <a:lnTo>
                    <a:pt x="504" y="246"/>
                  </a:lnTo>
                  <a:lnTo>
                    <a:pt x="472" y="243"/>
                  </a:lnTo>
                  <a:lnTo>
                    <a:pt x="438" y="239"/>
                  </a:lnTo>
                  <a:lnTo>
                    <a:pt x="406" y="235"/>
                  </a:lnTo>
                  <a:lnTo>
                    <a:pt x="373" y="232"/>
                  </a:lnTo>
                  <a:lnTo>
                    <a:pt x="340" y="228"/>
                  </a:lnTo>
                  <a:lnTo>
                    <a:pt x="307" y="224"/>
                  </a:lnTo>
                  <a:lnTo>
                    <a:pt x="274" y="220"/>
                  </a:lnTo>
                  <a:lnTo>
                    <a:pt x="240" y="215"/>
                  </a:lnTo>
                  <a:lnTo>
                    <a:pt x="208" y="210"/>
                  </a:lnTo>
                  <a:lnTo>
                    <a:pt x="174" y="205"/>
                  </a:lnTo>
                  <a:lnTo>
                    <a:pt x="140" y="200"/>
                  </a:lnTo>
                  <a:lnTo>
                    <a:pt x="107" y="195"/>
                  </a:lnTo>
                  <a:lnTo>
                    <a:pt x="73" y="189"/>
                  </a:lnTo>
                  <a:lnTo>
                    <a:pt x="56" y="186"/>
                  </a:lnTo>
                  <a:lnTo>
                    <a:pt x="41" y="180"/>
                  </a:lnTo>
                  <a:lnTo>
                    <a:pt x="28" y="175"/>
                  </a:lnTo>
                  <a:lnTo>
                    <a:pt x="17" y="169"/>
                  </a:lnTo>
                  <a:lnTo>
                    <a:pt x="10" y="160"/>
                  </a:lnTo>
                  <a:lnTo>
                    <a:pt x="4" y="149"/>
                  </a:lnTo>
                  <a:lnTo>
                    <a:pt x="1" y="13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BA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36" name="Freeform 730"/>
            <p:cNvSpPr>
              <a:spLocks/>
            </p:cNvSpPr>
            <p:nvPr/>
          </p:nvSpPr>
          <p:spPr bwMode="auto">
            <a:xfrm>
              <a:off x="4117" y="2870"/>
              <a:ext cx="128" cy="40"/>
            </a:xfrm>
            <a:custGeom>
              <a:avLst/>
              <a:gdLst>
                <a:gd name="T0" fmla="*/ 0 w 1274"/>
                <a:gd name="T1" fmla="*/ 0 h 481"/>
                <a:gd name="T2" fmla="*/ 0 w 1274"/>
                <a:gd name="T3" fmla="*/ 0 h 481"/>
                <a:gd name="T4" fmla="*/ 0 w 1274"/>
                <a:gd name="T5" fmla="*/ 0 h 481"/>
                <a:gd name="T6" fmla="*/ 0 w 1274"/>
                <a:gd name="T7" fmla="*/ 0 h 481"/>
                <a:gd name="T8" fmla="*/ 0 w 1274"/>
                <a:gd name="T9" fmla="*/ 0 h 481"/>
                <a:gd name="T10" fmla="*/ 0 w 1274"/>
                <a:gd name="T11" fmla="*/ 0 h 481"/>
                <a:gd name="T12" fmla="*/ 0 w 1274"/>
                <a:gd name="T13" fmla="*/ 0 h 481"/>
                <a:gd name="T14" fmla="*/ 0 w 1274"/>
                <a:gd name="T15" fmla="*/ 0 h 481"/>
                <a:gd name="T16" fmla="*/ 0 w 1274"/>
                <a:gd name="T17" fmla="*/ 0 h 481"/>
                <a:gd name="T18" fmla="*/ 0 w 1274"/>
                <a:gd name="T19" fmla="*/ 0 h 481"/>
                <a:gd name="T20" fmla="*/ 0 w 1274"/>
                <a:gd name="T21" fmla="*/ 0 h 481"/>
                <a:gd name="T22" fmla="*/ 0 w 1274"/>
                <a:gd name="T23" fmla="*/ 0 h 481"/>
                <a:gd name="T24" fmla="*/ 0 w 1274"/>
                <a:gd name="T25" fmla="*/ 0 h 481"/>
                <a:gd name="T26" fmla="*/ 0 w 1274"/>
                <a:gd name="T27" fmla="*/ 0 h 481"/>
                <a:gd name="T28" fmla="*/ 0 w 1274"/>
                <a:gd name="T29" fmla="*/ 0 h 481"/>
                <a:gd name="T30" fmla="*/ 0 w 1274"/>
                <a:gd name="T31" fmla="*/ 0 h 481"/>
                <a:gd name="T32" fmla="*/ 0 w 1274"/>
                <a:gd name="T33" fmla="*/ 0 h 481"/>
                <a:gd name="T34" fmla="*/ 0 w 1274"/>
                <a:gd name="T35" fmla="*/ 0 h 481"/>
                <a:gd name="T36" fmla="*/ 0 w 1274"/>
                <a:gd name="T37" fmla="*/ 0 h 481"/>
                <a:gd name="T38" fmla="*/ 0 w 1274"/>
                <a:gd name="T39" fmla="*/ 0 h 481"/>
                <a:gd name="T40" fmla="*/ 0 w 1274"/>
                <a:gd name="T41" fmla="*/ 0 h 481"/>
                <a:gd name="T42" fmla="*/ 0 w 1274"/>
                <a:gd name="T43" fmla="*/ 0 h 481"/>
                <a:gd name="T44" fmla="*/ 0 w 1274"/>
                <a:gd name="T45" fmla="*/ 0 h 481"/>
                <a:gd name="T46" fmla="*/ 0 w 1274"/>
                <a:gd name="T47" fmla="*/ 0 h 481"/>
                <a:gd name="T48" fmla="*/ 0 w 1274"/>
                <a:gd name="T49" fmla="*/ 0 h 481"/>
                <a:gd name="T50" fmla="*/ 0 w 1274"/>
                <a:gd name="T51" fmla="*/ 0 h 481"/>
                <a:gd name="T52" fmla="*/ 0 w 1274"/>
                <a:gd name="T53" fmla="*/ 0 h 481"/>
                <a:gd name="T54" fmla="*/ 0 w 1274"/>
                <a:gd name="T55" fmla="*/ 0 h 481"/>
                <a:gd name="T56" fmla="*/ 0 w 1274"/>
                <a:gd name="T57" fmla="*/ 0 h 481"/>
                <a:gd name="T58" fmla="*/ 0 w 1274"/>
                <a:gd name="T59" fmla="*/ 0 h 481"/>
                <a:gd name="T60" fmla="*/ 0 w 1274"/>
                <a:gd name="T61" fmla="*/ 0 h 481"/>
                <a:gd name="T62" fmla="*/ 0 w 1274"/>
                <a:gd name="T63" fmla="*/ 0 h 481"/>
                <a:gd name="T64" fmla="*/ 0 w 1274"/>
                <a:gd name="T65" fmla="*/ 0 h 481"/>
                <a:gd name="T66" fmla="*/ 0 w 1274"/>
                <a:gd name="T67" fmla="*/ 0 h 481"/>
                <a:gd name="T68" fmla="*/ 0 w 1274"/>
                <a:gd name="T69" fmla="*/ 0 h 481"/>
                <a:gd name="T70" fmla="*/ 0 w 1274"/>
                <a:gd name="T71" fmla="*/ 0 h 481"/>
                <a:gd name="T72" fmla="*/ 0 w 1274"/>
                <a:gd name="T73" fmla="*/ 0 h 481"/>
                <a:gd name="T74" fmla="*/ 0 w 1274"/>
                <a:gd name="T75" fmla="*/ 0 h 481"/>
                <a:gd name="T76" fmla="*/ 0 w 1274"/>
                <a:gd name="T77" fmla="*/ 0 h 481"/>
                <a:gd name="T78" fmla="*/ 0 w 1274"/>
                <a:gd name="T79" fmla="*/ 0 h 481"/>
                <a:gd name="T80" fmla="*/ 0 w 1274"/>
                <a:gd name="T81" fmla="*/ 0 h 4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74"/>
                <a:gd name="T124" fmla="*/ 0 h 481"/>
                <a:gd name="T125" fmla="*/ 1274 w 1274"/>
                <a:gd name="T126" fmla="*/ 481 h 4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74" h="481">
                  <a:moveTo>
                    <a:pt x="211" y="357"/>
                  </a:moveTo>
                  <a:lnTo>
                    <a:pt x="0" y="112"/>
                  </a:lnTo>
                  <a:lnTo>
                    <a:pt x="6" y="89"/>
                  </a:lnTo>
                  <a:lnTo>
                    <a:pt x="18" y="69"/>
                  </a:lnTo>
                  <a:lnTo>
                    <a:pt x="34" y="50"/>
                  </a:lnTo>
                  <a:lnTo>
                    <a:pt x="52" y="34"/>
                  </a:lnTo>
                  <a:lnTo>
                    <a:pt x="72" y="21"/>
                  </a:lnTo>
                  <a:lnTo>
                    <a:pt x="95" y="11"/>
                  </a:lnTo>
                  <a:lnTo>
                    <a:pt x="118" y="4"/>
                  </a:lnTo>
                  <a:lnTo>
                    <a:pt x="141" y="1"/>
                  </a:lnTo>
                  <a:lnTo>
                    <a:pt x="173" y="1"/>
                  </a:lnTo>
                  <a:lnTo>
                    <a:pt x="205" y="0"/>
                  </a:lnTo>
                  <a:lnTo>
                    <a:pt x="237" y="0"/>
                  </a:lnTo>
                  <a:lnTo>
                    <a:pt x="268" y="0"/>
                  </a:lnTo>
                  <a:lnTo>
                    <a:pt x="301" y="1"/>
                  </a:lnTo>
                  <a:lnTo>
                    <a:pt x="332" y="1"/>
                  </a:lnTo>
                  <a:lnTo>
                    <a:pt x="365" y="2"/>
                  </a:lnTo>
                  <a:lnTo>
                    <a:pt x="396" y="2"/>
                  </a:lnTo>
                  <a:lnTo>
                    <a:pt x="429" y="3"/>
                  </a:lnTo>
                  <a:lnTo>
                    <a:pt x="460" y="5"/>
                  </a:lnTo>
                  <a:lnTo>
                    <a:pt x="493" y="7"/>
                  </a:lnTo>
                  <a:lnTo>
                    <a:pt x="524" y="9"/>
                  </a:lnTo>
                  <a:lnTo>
                    <a:pt x="557" y="10"/>
                  </a:lnTo>
                  <a:lnTo>
                    <a:pt x="588" y="12"/>
                  </a:lnTo>
                  <a:lnTo>
                    <a:pt x="621" y="14"/>
                  </a:lnTo>
                  <a:lnTo>
                    <a:pt x="653" y="17"/>
                  </a:lnTo>
                  <a:lnTo>
                    <a:pt x="685" y="19"/>
                  </a:lnTo>
                  <a:lnTo>
                    <a:pt x="717" y="22"/>
                  </a:lnTo>
                  <a:lnTo>
                    <a:pt x="748" y="25"/>
                  </a:lnTo>
                  <a:lnTo>
                    <a:pt x="781" y="29"/>
                  </a:lnTo>
                  <a:lnTo>
                    <a:pt x="811" y="32"/>
                  </a:lnTo>
                  <a:lnTo>
                    <a:pt x="843" y="37"/>
                  </a:lnTo>
                  <a:lnTo>
                    <a:pt x="874" y="41"/>
                  </a:lnTo>
                  <a:lnTo>
                    <a:pt x="907" y="45"/>
                  </a:lnTo>
                  <a:lnTo>
                    <a:pt x="938" y="50"/>
                  </a:lnTo>
                  <a:lnTo>
                    <a:pt x="970" y="55"/>
                  </a:lnTo>
                  <a:lnTo>
                    <a:pt x="1001" y="60"/>
                  </a:lnTo>
                  <a:lnTo>
                    <a:pt x="1033" y="66"/>
                  </a:lnTo>
                  <a:lnTo>
                    <a:pt x="1064" y="72"/>
                  </a:lnTo>
                  <a:lnTo>
                    <a:pt x="1096" y="77"/>
                  </a:lnTo>
                  <a:lnTo>
                    <a:pt x="1126" y="84"/>
                  </a:lnTo>
                  <a:lnTo>
                    <a:pt x="1158" y="90"/>
                  </a:lnTo>
                  <a:lnTo>
                    <a:pt x="1180" y="97"/>
                  </a:lnTo>
                  <a:lnTo>
                    <a:pt x="1199" y="108"/>
                  </a:lnTo>
                  <a:lnTo>
                    <a:pt x="1218" y="122"/>
                  </a:lnTo>
                  <a:lnTo>
                    <a:pt x="1233" y="141"/>
                  </a:lnTo>
                  <a:lnTo>
                    <a:pt x="1247" y="162"/>
                  </a:lnTo>
                  <a:lnTo>
                    <a:pt x="1258" y="186"/>
                  </a:lnTo>
                  <a:lnTo>
                    <a:pt x="1267" y="211"/>
                  </a:lnTo>
                  <a:lnTo>
                    <a:pt x="1274" y="238"/>
                  </a:lnTo>
                  <a:lnTo>
                    <a:pt x="964" y="460"/>
                  </a:lnTo>
                  <a:lnTo>
                    <a:pt x="946" y="470"/>
                  </a:lnTo>
                  <a:lnTo>
                    <a:pt x="929" y="476"/>
                  </a:lnTo>
                  <a:lnTo>
                    <a:pt x="913" y="480"/>
                  </a:lnTo>
                  <a:lnTo>
                    <a:pt x="895" y="481"/>
                  </a:lnTo>
                  <a:lnTo>
                    <a:pt x="877" y="480"/>
                  </a:lnTo>
                  <a:lnTo>
                    <a:pt x="859" y="477"/>
                  </a:lnTo>
                  <a:lnTo>
                    <a:pt x="839" y="476"/>
                  </a:lnTo>
                  <a:lnTo>
                    <a:pt x="817" y="474"/>
                  </a:lnTo>
                  <a:lnTo>
                    <a:pt x="799" y="473"/>
                  </a:lnTo>
                  <a:lnTo>
                    <a:pt x="781" y="473"/>
                  </a:lnTo>
                  <a:lnTo>
                    <a:pt x="760" y="472"/>
                  </a:lnTo>
                  <a:lnTo>
                    <a:pt x="739" y="471"/>
                  </a:lnTo>
                  <a:lnTo>
                    <a:pt x="716" y="471"/>
                  </a:lnTo>
                  <a:lnTo>
                    <a:pt x="690" y="470"/>
                  </a:lnTo>
                  <a:lnTo>
                    <a:pt x="665" y="469"/>
                  </a:lnTo>
                  <a:lnTo>
                    <a:pt x="636" y="468"/>
                  </a:lnTo>
                  <a:lnTo>
                    <a:pt x="607" y="467"/>
                  </a:lnTo>
                  <a:lnTo>
                    <a:pt x="575" y="465"/>
                  </a:lnTo>
                  <a:lnTo>
                    <a:pt x="542" y="463"/>
                  </a:lnTo>
                  <a:lnTo>
                    <a:pt x="506" y="460"/>
                  </a:lnTo>
                  <a:lnTo>
                    <a:pt x="469" y="457"/>
                  </a:lnTo>
                  <a:lnTo>
                    <a:pt x="428" y="453"/>
                  </a:lnTo>
                  <a:lnTo>
                    <a:pt x="385" y="447"/>
                  </a:lnTo>
                  <a:lnTo>
                    <a:pt x="340" y="442"/>
                  </a:lnTo>
                  <a:lnTo>
                    <a:pt x="322" y="439"/>
                  </a:lnTo>
                  <a:lnTo>
                    <a:pt x="304" y="432"/>
                  </a:lnTo>
                  <a:lnTo>
                    <a:pt x="287" y="423"/>
                  </a:lnTo>
                  <a:lnTo>
                    <a:pt x="270" y="411"/>
                  </a:lnTo>
                  <a:lnTo>
                    <a:pt x="254" y="399"/>
                  </a:lnTo>
                  <a:lnTo>
                    <a:pt x="239" y="385"/>
                  </a:lnTo>
                  <a:lnTo>
                    <a:pt x="225" y="371"/>
                  </a:lnTo>
                  <a:lnTo>
                    <a:pt x="211" y="357"/>
                  </a:lnTo>
                  <a:close/>
                </a:path>
              </a:pathLst>
            </a:custGeom>
            <a:solidFill>
              <a:srgbClr val="54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37" name="Freeform 731"/>
            <p:cNvSpPr>
              <a:spLocks/>
            </p:cNvSpPr>
            <p:nvPr/>
          </p:nvSpPr>
          <p:spPr bwMode="auto">
            <a:xfrm>
              <a:off x="4129" y="2891"/>
              <a:ext cx="104" cy="58"/>
            </a:xfrm>
            <a:custGeom>
              <a:avLst/>
              <a:gdLst>
                <a:gd name="T0" fmla="*/ 0 w 1044"/>
                <a:gd name="T1" fmla="*/ 0 h 691"/>
                <a:gd name="T2" fmla="*/ 0 w 1044"/>
                <a:gd name="T3" fmla="*/ 0 h 691"/>
                <a:gd name="T4" fmla="*/ 0 w 1044"/>
                <a:gd name="T5" fmla="*/ 0 h 691"/>
                <a:gd name="T6" fmla="*/ 0 w 1044"/>
                <a:gd name="T7" fmla="*/ 0 h 691"/>
                <a:gd name="T8" fmla="*/ 0 w 1044"/>
                <a:gd name="T9" fmla="*/ 0 h 691"/>
                <a:gd name="T10" fmla="*/ 0 w 1044"/>
                <a:gd name="T11" fmla="*/ 0 h 691"/>
                <a:gd name="T12" fmla="*/ 0 w 1044"/>
                <a:gd name="T13" fmla="*/ 0 h 691"/>
                <a:gd name="T14" fmla="*/ 0 w 1044"/>
                <a:gd name="T15" fmla="*/ 0 h 691"/>
                <a:gd name="T16" fmla="*/ 0 w 1044"/>
                <a:gd name="T17" fmla="*/ 0 h 691"/>
                <a:gd name="T18" fmla="*/ 0 w 1044"/>
                <a:gd name="T19" fmla="*/ 0 h 691"/>
                <a:gd name="T20" fmla="*/ 0 w 1044"/>
                <a:gd name="T21" fmla="*/ 0 h 691"/>
                <a:gd name="T22" fmla="*/ 0 w 1044"/>
                <a:gd name="T23" fmla="*/ 0 h 691"/>
                <a:gd name="T24" fmla="*/ 0 w 1044"/>
                <a:gd name="T25" fmla="*/ 0 h 691"/>
                <a:gd name="T26" fmla="*/ 0 w 1044"/>
                <a:gd name="T27" fmla="*/ 0 h 691"/>
                <a:gd name="T28" fmla="*/ 0 w 1044"/>
                <a:gd name="T29" fmla="*/ 0 h 691"/>
                <a:gd name="T30" fmla="*/ 0 w 1044"/>
                <a:gd name="T31" fmla="*/ 0 h 691"/>
                <a:gd name="T32" fmla="*/ 0 w 1044"/>
                <a:gd name="T33" fmla="*/ 0 h 691"/>
                <a:gd name="T34" fmla="*/ 0 w 1044"/>
                <a:gd name="T35" fmla="*/ 0 h 691"/>
                <a:gd name="T36" fmla="*/ 0 w 1044"/>
                <a:gd name="T37" fmla="*/ 0 h 691"/>
                <a:gd name="T38" fmla="*/ 0 w 1044"/>
                <a:gd name="T39" fmla="*/ 0 h 691"/>
                <a:gd name="T40" fmla="*/ 0 w 1044"/>
                <a:gd name="T41" fmla="*/ 0 h 691"/>
                <a:gd name="T42" fmla="*/ 0 w 1044"/>
                <a:gd name="T43" fmla="*/ 0 h 691"/>
                <a:gd name="T44" fmla="*/ 0 w 1044"/>
                <a:gd name="T45" fmla="*/ 0 h 691"/>
                <a:gd name="T46" fmla="*/ 0 w 1044"/>
                <a:gd name="T47" fmla="*/ 0 h 691"/>
                <a:gd name="T48" fmla="*/ 0 w 1044"/>
                <a:gd name="T49" fmla="*/ 0 h 691"/>
                <a:gd name="T50" fmla="*/ 0 w 1044"/>
                <a:gd name="T51" fmla="*/ 0 h 691"/>
                <a:gd name="T52" fmla="*/ 0 w 1044"/>
                <a:gd name="T53" fmla="*/ 0 h 691"/>
                <a:gd name="T54" fmla="*/ 0 w 1044"/>
                <a:gd name="T55" fmla="*/ 0 h 691"/>
                <a:gd name="T56" fmla="*/ 0 w 1044"/>
                <a:gd name="T57" fmla="*/ 0 h 691"/>
                <a:gd name="T58" fmla="*/ 0 w 1044"/>
                <a:gd name="T59" fmla="*/ 0 h 691"/>
                <a:gd name="T60" fmla="*/ 0 w 1044"/>
                <a:gd name="T61" fmla="*/ 0 h 691"/>
                <a:gd name="T62" fmla="*/ 0 w 1044"/>
                <a:gd name="T63" fmla="*/ 0 h 691"/>
                <a:gd name="T64" fmla="*/ 0 w 1044"/>
                <a:gd name="T65" fmla="*/ 0 h 691"/>
                <a:gd name="T66" fmla="*/ 0 w 1044"/>
                <a:gd name="T67" fmla="*/ 0 h 691"/>
                <a:gd name="T68" fmla="*/ 0 w 1044"/>
                <a:gd name="T69" fmla="*/ 0 h 691"/>
                <a:gd name="T70" fmla="*/ 0 w 1044"/>
                <a:gd name="T71" fmla="*/ 0 h 691"/>
                <a:gd name="T72" fmla="*/ 0 w 1044"/>
                <a:gd name="T73" fmla="*/ 0 h 691"/>
                <a:gd name="T74" fmla="*/ 0 w 1044"/>
                <a:gd name="T75" fmla="*/ 0 h 691"/>
                <a:gd name="T76" fmla="*/ 0 w 1044"/>
                <a:gd name="T77" fmla="*/ 0 h 691"/>
                <a:gd name="T78" fmla="*/ 0 w 1044"/>
                <a:gd name="T79" fmla="*/ 0 h 691"/>
                <a:gd name="T80" fmla="*/ 0 w 1044"/>
                <a:gd name="T81" fmla="*/ 0 h 691"/>
                <a:gd name="T82" fmla="*/ 0 w 1044"/>
                <a:gd name="T83" fmla="*/ 0 h 691"/>
                <a:gd name="T84" fmla="*/ 0 w 1044"/>
                <a:gd name="T85" fmla="*/ 0 h 691"/>
                <a:gd name="T86" fmla="*/ 0 w 1044"/>
                <a:gd name="T87" fmla="*/ 0 h 691"/>
                <a:gd name="T88" fmla="*/ 0 w 1044"/>
                <a:gd name="T89" fmla="*/ 0 h 691"/>
                <a:gd name="T90" fmla="*/ 0 w 1044"/>
                <a:gd name="T91" fmla="*/ 0 h 691"/>
                <a:gd name="T92" fmla="*/ 0 w 1044"/>
                <a:gd name="T93" fmla="*/ 0 h 691"/>
                <a:gd name="T94" fmla="*/ 0 w 1044"/>
                <a:gd name="T95" fmla="*/ 0 h 691"/>
                <a:gd name="T96" fmla="*/ 0 w 1044"/>
                <a:gd name="T97" fmla="*/ 0 h 691"/>
                <a:gd name="T98" fmla="*/ 0 w 1044"/>
                <a:gd name="T99" fmla="*/ 0 h 691"/>
                <a:gd name="T100" fmla="*/ 0 w 1044"/>
                <a:gd name="T101" fmla="*/ 0 h 691"/>
                <a:gd name="T102" fmla="*/ 0 w 1044"/>
                <a:gd name="T103" fmla="*/ 0 h 6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4"/>
                <a:gd name="T157" fmla="*/ 0 h 691"/>
                <a:gd name="T158" fmla="*/ 1044 w 1044"/>
                <a:gd name="T159" fmla="*/ 691 h 6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4" h="691">
                  <a:moveTo>
                    <a:pt x="1005" y="691"/>
                  </a:moveTo>
                  <a:lnTo>
                    <a:pt x="976" y="691"/>
                  </a:lnTo>
                  <a:lnTo>
                    <a:pt x="946" y="690"/>
                  </a:lnTo>
                  <a:lnTo>
                    <a:pt x="917" y="689"/>
                  </a:lnTo>
                  <a:lnTo>
                    <a:pt x="887" y="689"/>
                  </a:lnTo>
                  <a:lnTo>
                    <a:pt x="857" y="688"/>
                  </a:lnTo>
                  <a:lnTo>
                    <a:pt x="827" y="687"/>
                  </a:lnTo>
                  <a:lnTo>
                    <a:pt x="798" y="686"/>
                  </a:lnTo>
                  <a:lnTo>
                    <a:pt x="768" y="685"/>
                  </a:lnTo>
                  <a:lnTo>
                    <a:pt x="739" y="684"/>
                  </a:lnTo>
                  <a:lnTo>
                    <a:pt x="709" y="683"/>
                  </a:lnTo>
                  <a:lnTo>
                    <a:pt x="680" y="681"/>
                  </a:lnTo>
                  <a:lnTo>
                    <a:pt x="651" y="680"/>
                  </a:lnTo>
                  <a:lnTo>
                    <a:pt x="622" y="678"/>
                  </a:lnTo>
                  <a:lnTo>
                    <a:pt x="592" y="676"/>
                  </a:lnTo>
                  <a:lnTo>
                    <a:pt x="562" y="675"/>
                  </a:lnTo>
                  <a:lnTo>
                    <a:pt x="532" y="672"/>
                  </a:lnTo>
                  <a:lnTo>
                    <a:pt x="503" y="670"/>
                  </a:lnTo>
                  <a:lnTo>
                    <a:pt x="472" y="668"/>
                  </a:lnTo>
                  <a:lnTo>
                    <a:pt x="443" y="664"/>
                  </a:lnTo>
                  <a:lnTo>
                    <a:pt x="412" y="662"/>
                  </a:lnTo>
                  <a:lnTo>
                    <a:pt x="383" y="659"/>
                  </a:lnTo>
                  <a:lnTo>
                    <a:pt x="353" y="656"/>
                  </a:lnTo>
                  <a:lnTo>
                    <a:pt x="323" y="653"/>
                  </a:lnTo>
                  <a:lnTo>
                    <a:pt x="293" y="649"/>
                  </a:lnTo>
                  <a:lnTo>
                    <a:pt x="262" y="646"/>
                  </a:lnTo>
                  <a:lnTo>
                    <a:pt x="232" y="642"/>
                  </a:lnTo>
                  <a:lnTo>
                    <a:pt x="201" y="638"/>
                  </a:lnTo>
                  <a:lnTo>
                    <a:pt x="171" y="632"/>
                  </a:lnTo>
                  <a:lnTo>
                    <a:pt x="139" y="628"/>
                  </a:lnTo>
                  <a:lnTo>
                    <a:pt x="109" y="623"/>
                  </a:lnTo>
                  <a:lnTo>
                    <a:pt x="78" y="618"/>
                  </a:lnTo>
                  <a:lnTo>
                    <a:pt x="47" y="613"/>
                  </a:lnTo>
                  <a:lnTo>
                    <a:pt x="37" y="611"/>
                  </a:lnTo>
                  <a:lnTo>
                    <a:pt x="29" y="607"/>
                  </a:lnTo>
                  <a:lnTo>
                    <a:pt x="22" y="603"/>
                  </a:lnTo>
                  <a:lnTo>
                    <a:pt x="16" y="597"/>
                  </a:lnTo>
                  <a:lnTo>
                    <a:pt x="10" y="591"/>
                  </a:lnTo>
                  <a:lnTo>
                    <a:pt x="6" y="584"/>
                  </a:lnTo>
                  <a:lnTo>
                    <a:pt x="4" y="576"/>
                  </a:lnTo>
                  <a:lnTo>
                    <a:pt x="3" y="568"/>
                  </a:lnTo>
                  <a:lnTo>
                    <a:pt x="1" y="434"/>
                  </a:lnTo>
                  <a:lnTo>
                    <a:pt x="0" y="303"/>
                  </a:lnTo>
                  <a:lnTo>
                    <a:pt x="0" y="174"/>
                  </a:lnTo>
                  <a:lnTo>
                    <a:pt x="3" y="39"/>
                  </a:lnTo>
                  <a:lnTo>
                    <a:pt x="4" y="31"/>
                  </a:lnTo>
                  <a:lnTo>
                    <a:pt x="6" y="23"/>
                  </a:lnTo>
                  <a:lnTo>
                    <a:pt x="10" y="16"/>
                  </a:lnTo>
                  <a:lnTo>
                    <a:pt x="15" y="10"/>
                  </a:lnTo>
                  <a:lnTo>
                    <a:pt x="20" y="6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5" y="0"/>
                  </a:lnTo>
                  <a:lnTo>
                    <a:pt x="74" y="0"/>
                  </a:lnTo>
                  <a:lnTo>
                    <a:pt x="104" y="1"/>
                  </a:lnTo>
                  <a:lnTo>
                    <a:pt x="133" y="2"/>
                  </a:lnTo>
                  <a:lnTo>
                    <a:pt x="162" y="2"/>
                  </a:lnTo>
                  <a:lnTo>
                    <a:pt x="192" y="3"/>
                  </a:lnTo>
                  <a:lnTo>
                    <a:pt x="221" y="4"/>
                  </a:lnTo>
                  <a:lnTo>
                    <a:pt x="251" y="5"/>
                  </a:lnTo>
                  <a:lnTo>
                    <a:pt x="280" y="6"/>
                  </a:lnTo>
                  <a:lnTo>
                    <a:pt x="310" y="7"/>
                  </a:lnTo>
                  <a:lnTo>
                    <a:pt x="339" y="8"/>
                  </a:lnTo>
                  <a:lnTo>
                    <a:pt x="369" y="9"/>
                  </a:lnTo>
                  <a:lnTo>
                    <a:pt x="398" y="11"/>
                  </a:lnTo>
                  <a:lnTo>
                    <a:pt x="428" y="12"/>
                  </a:lnTo>
                  <a:lnTo>
                    <a:pt x="457" y="14"/>
                  </a:lnTo>
                  <a:lnTo>
                    <a:pt x="487" y="16"/>
                  </a:lnTo>
                  <a:lnTo>
                    <a:pt x="516" y="17"/>
                  </a:lnTo>
                  <a:lnTo>
                    <a:pt x="546" y="20"/>
                  </a:lnTo>
                  <a:lnTo>
                    <a:pt x="575" y="22"/>
                  </a:lnTo>
                  <a:lnTo>
                    <a:pt x="605" y="25"/>
                  </a:lnTo>
                  <a:lnTo>
                    <a:pt x="634" y="27"/>
                  </a:lnTo>
                  <a:lnTo>
                    <a:pt x="664" y="30"/>
                  </a:lnTo>
                  <a:lnTo>
                    <a:pt x="692" y="32"/>
                  </a:lnTo>
                  <a:lnTo>
                    <a:pt x="721" y="35"/>
                  </a:lnTo>
                  <a:lnTo>
                    <a:pt x="751" y="38"/>
                  </a:lnTo>
                  <a:lnTo>
                    <a:pt x="780" y="41"/>
                  </a:lnTo>
                  <a:lnTo>
                    <a:pt x="811" y="44"/>
                  </a:lnTo>
                  <a:lnTo>
                    <a:pt x="840" y="49"/>
                  </a:lnTo>
                  <a:lnTo>
                    <a:pt x="870" y="53"/>
                  </a:lnTo>
                  <a:lnTo>
                    <a:pt x="900" y="56"/>
                  </a:lnTo>
                  <a:lnTo>
                    <a:pt x="930" y="60"/>
                  </a:lnTo>
                  <a:lnTo>
                    <a:pt x="959" y="65"/>
                  </a:lnTo>
                  <a:lnTo>
                    <a:pt x="990" y="69"/>
                  </a:lnTo>
                  <a:lnTo>
                    <a:pt x="999" y="71"/>
                  </a:lnTo>
                  <a:lnTo>
                    <a:pt x="1007" y="75"/>
                  </a:lnTo>
                  <a:lnTo>
                    <a:pt x="1014" y="80"/>
                  </a:lnTo>
                  <a:lnTo>
                    <a:pt x="1020" y="85"/>
                  </a:lnTo>
                  <a:lnTo>
                    <a:pt x="1025" y="91"/>
                  </a:lnTo>
                  <a:lnTo>
                    <a:pt x="1029" y="98"/>
                  </a:lnTo>
                  <a:lnTo>
                    <a:pt x="1032" y="105"/>
                  </a:lnTo>
                  <a:lnTo>
                    <a:pt x="1033" y="114"/>
                  </a:lnTo>
                  <a:lnTo>
                    <a:pt x="1038" y="248"/>
                  </a:lnTo>
                  <a:lnTo>
                    <a:pt x="1041" y="382"/>
                  </a:lnTo>
                  <a:lnTo>
                    <a:pt x="1042" y="516"/>
                  </a:lnTo>
                  <a:lnTo>
                    <a:pt x="1044" y="654"/>
                  </a:lnTo>
                  <a:lnTo>
                    <a:pt x="1044" y="662"/>
                  </a:lnTo>
                  <a:lnTo>
                    <a:pt x="1042" y="670"/>
                  </a:lnTo>
                  <a:lnTo>
                    <a:pt x="1039" y="676"/>
                  </a:lnTo>
                  <a:lnTo>
                    <a:pt x="1033" y="681"/>
                  </a:lnTo>
                  <a:lnTo>
                    <a:pt x="1028" y="685"/>
                  </a:lnTo>
                  <a:lnTo>
                    <a:pt x="1021" y="688"/>
                  </a:lnTo>
                  <a:lnTo>
                    <a:pt x="1013" y="690"/>
                  </a:lnTo>
                  <a:lnTo>
                    <a:pt x="1005" y="6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38" name="Freeform 732"/>
            <p:cNvSpPr>
              <a:spLocks/>
            </p:cNvSpPr>
            <p:nvPr/>
          </p:nvSpPr>
          <p:spPr bwMode="auto">
            <a:xfrm>
              <a:off x="4129" y="2892"/>
              <a:ext cx="103" cy="57"/>
            </a:xfrm>
            <a:custGeom>
              <a:avLst/>
              <a:gdLst>
                <a:gd name="T0" fmla="*/ 0 w 1032"/>
                <a:gd name="T1" fmla="*/ 0 h 684"/>
                <a:gd name="T2" fmla="*/ 0 w 1032"/>
                <a:gd name="T3" fmla="*/ 0 h 684"/>
                <a:gd name="T4" fmla="*/ 0 w 1032"/>
                <a:gd name="T5" fmla="*/ 0 h 684"/>
                <a:gd name="T6" fmla="*/ 0 w 1032"/>
                <a:gd name="T7" fmla="*/ 0 h 684"/>
                <a:gd name="T8" fmla="*/ 0 w 1032"/>
                <a:gd name="T9" fmla="*/ 0 h 684"/>
                <a:gd name="T10" fmla="*/ 0 w 1032"/>
                <a:gd name="T11" fmla="*/ 0 h 684"/>
                <a:gd name="T12" fmla="*/ 0 w 1032"/>
                <a:gd name="T13" fmla="*/ 0 h 684"/>
                <a:gd name="T14" fmla="*/ 0 w 1032"/>
                <a:gd name="T15" fmla="*/ 0 h 684"/>
                <a:gd name="T16" fmla="*/ 0 w 1032"/>
                <a:gd name="T17" fmla="*/ 0 h 684"/>
                <a:gd name="T18" fmla="*/ 0 w 1032"/>
                <a:gd name="T19" fmla="*/ 0 h 684"/>
                <a:gd name="T20" fmla="*/ 0 w 1032"/>
                <a:gd name="T21" fmla="*/ 0 h 684"/>
                <a:gd name="T22" fmla="*/ 0 w 1032"/>
                <a:gd name="T23" fmla="*/ 0 h 684"/>
                <a:gd name="T24" fmla="*/ 0 w 1032"/>
                <a:gd name="T25" fmla="*/ 0 h 684"/>
                <a:gd name="T26" fmla="*/ 0 w 1032"/>
                <a:gd name="T27" fmla="*/ 0 h 684"/>
                <a:gd name="T28" fmla="*/ 0 w 1032"/>
                <a:gd name="T29" fmla="*/ 0 h 684"/>
                <a:gd name="T30" fmla="*/ 0 w 1032"/>
                <a:gd name="T31" fmla="*/ 0 h 684"/>
                <a:gd name="T32" fmla="*/ 0 w 1032"/>
                <a:gd name="T33" fmla="*/ 0 h 684"/>
                <a:gd name="T34" fmla="*/ 0 w 1032"/>
                <a:gd name="T35" fmla="*/ 0 h 684"/>
                <a:gd name="T36" fmla="*/ 0 w 1032"/>
                <a:gd name="T37" fmla="*/ 0 h 684"/>
                <a:gd name="T38" fmla="*/ 0 w 1032"/>
                <a:gd name="T39" fmla="*/ 0 h 684"/>
                <a:gd name="T40" fmla="*/ 0 w 1032"/>
                <a:gd name="T41" fmla="*/ 0 h 684"/>
                <a:gd name="T42" fmla="*/ 0 w 1032"/>
                <a:gd name="T43" fmla="*/ 0 h 684"/>
                <a:gd name="T44" fmla="*/ 0 w 1032"/>
                <a:gd name="T45" fmla="*/ 0 h 684"/>
                <a:gd name="T46" fmla="*/ 0 w 1032"/>
                <a:gd name="T47" fmla="*/ 0 h 684"/>
                <a:gd name="T48" fmla="*/ 0 w 1032"/>
                <a:gd name="T49" fmla="*/ 0 h 684"/>
                <a:gd name="T50" fmla="*/ 0 w 1032"/>
                <a:gd name="T51" fmla="*/ 0 h 684"/>
                <a:gd name="T52" fmla="*/ 0 w 1032"/>
                <a:gd name="T53" fmla="*/ 0 h 684"/>
                <a:gd name="T54" fmla="*/ 0 w 1032"/>
                <a:gd name="T55" fmla="*/ 0 h 684"/>
                <a:gd name="T56" fmla="*/ 0 w 1032"/>
                <a:gd name="T57" fmla="*/ 0 h 684"/>
                <a:gd name="T58" fmla="*/ 0 w 1032"/>
                <a:gd name="T59" fmla="*/ 0 h 684"/>
                <a:gd name="T60" fmla="*/ 0 w 1032"/>
                <a:gd name="T61" fmla="*/ 0 h 684"/>
                <a:gd name="T62" fmla="*/ 0 w 1032"/>
                <a:gd name="T63" fmla="*/ 0 h 684"/>
                <a:gd name="T64" fmla="*/ 0 w 1032"/>
                <a:gd name="T65" fmla="*/ 0 h 684"/>
                <a:gd name="T66" fmla="*/ 0 w 1032"/>
                <a:gd name="T67" fmla="*/ 0 h 684"/>
                <a:gd name="T68" fmla="*/ 0 w 1032"/>
                <a:gd name="T69" fmla="*/ 0 h 684"/>
                <a:gd name="T70" fmla="*/ 0 w 1032"/>
                <a:gd name="T71" fmla="*/ 0 h 684"/>
                <a:gd name="T72" fmla="*/ 0 w 1032"/>
                <a:gd name="T73" fmla="*/ 0 h 684"/>
                <a:gd name="T74" fmla="*/ 0 w 1032"/>
                <a:gd name="T75" fmla="*/ 0 h 684"/>
                <a:gd name="T76" fmla="*/ 0 w 1032"/>
                <a:gd name="T77" fmla="*/ 0 h 684"/>
                <a:gd name="T78" fmla="*/ 0 w 1032"/>
                <a:gd name="T79" fmla="*/ 0 h 684"/>
                <a:gd name="T80" fmla="*/ 0 w 1032"/>
                <a:gd name="T81" fmla="*/ 0 h 684"/>
                <a:gd name="T82" fmla="*/ 0 w 1032"/>
                <a:gd name="T83" fmla="*/ 0 h 684"/>
                <a:gd name="T84" fmla="*/ 0 w 1032"/>
                <a:gd name="T85" fmla="*/ 0 h 684"/>
                <a:gd name="T86" fmla="*/ 0 w 1032"/>
                <a:gd name="T87" fmla="*/ 0 h 684"/>
                <a:gd name="T88" fmla="*/ 0 w 1032"/>
                <a:gd name="T89" fmla="*/ 0 h 684"/>
                <a:gd name="T90" fmla="*/ 0 w 1032"/>
                <a:gd name="T91" fmla="*/ 0 h 684"/>
                <a:gd name="T92" fmla="*/ 0 w 1032"/>
                <a:gd name="T93" fmla="*/ 0 h 684"/>
                <a:gd name="T94" fmla="*/ 0 w 1032"/>
                <a:gd name="T95" fmla="*/ 0 h 684"/>
                <a:gd name="T96" fmla="*/ 0 w 1032"/>
                <a:gd name="T97" fmla="*/ 0 h 684"/>
                <a:gd name="T98" fmla="*/ 0 w 1032"/>
                <a:gd name="T99" fmla="*/ 0 h 684"/>
                <a:gd name="T100" fmla="*/ 0 w 1032"/>
                <a:gd name="T101" fmla="*/ 0 h 684"/>
                <a:gd name="T102" fmla="*/ 0 w 1032"/>
                <a:gd name="T103" fmla="*/ 0 h 6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32"/>
                <a:gd name="T157" fmla="*/ 0 h 684"/>
                <a:gd name="T158" fmla="*/ 1032 w 1032"/>
                <a:gd name="T159" fmla="*/ 684 h 68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32" h="684">
                  <a:moveTo>
                    <a:pt x="994" y="684"/>
                  </a:moveTo>
                  <a:lnTo>
                    <a:pt x="964" y="683"/>
                  </a:lnTo>
                  <a:lnTo>
                    <a:pt x="935" y="683"/>
                  </a:lnTo>
                  <a:lnTo>
                    <a:pt x="906" y="682"/>
                  </a:lnTo>
                  <a:lnTo>
                    <a:pt x="877" y="681"/>
                  </a:lnTo>
                  <a:lnTo>
                    <a:pt x="848" y="680"/>
                  </a:lnTo>
                  <a:lnTo>
                    <a:pt x="818" y="679"/>
                  </a:lnTo>
                  <a:lnTo>
                    <a:pt x="790" y="678"/>
                  </a:lnTo>
                  <a:lnTo>
                    <a:pt x="760" y="677"/>
                  </a:lnTo>
                  <a:lnTo>
                    <a:pt x="731" y="676"/>
                  </a:lnTo>
                  <a:lnTo>
                    <a:pt x="701" y="675"/>
                  </a:lnTo>
                  <a:lnTo>
                    <a:pt x="673" y="673"/>
                  </a:lnTo>
                  <a:lnTo>
                    <a:pt x="644" y="672"/>
                  </a:lnTo>
                  <a:lnTo>
                    <a:pt x="615" y="670"/>
                  </a:lnTo>
                  <a:lnTo>
                    <a:pt x="585" y="669"/>
                  </a:lnTo>
                  <a:lnTo>
                    <a:pt x="556" y="667"/>
                  </a:lnTo>
                  <a:lnTo>
                    <a:pt x="526" y="665"/>
                  </a:lnTo>
                  <a:lnTo>
                    <a:pt x="497" y="663"/>
                  </a:lnTo>
                  <a:lnTo>
                    <a:pt x="467" y="659"/>
                  </a:lnTo>
                  <a:lnTo>
                    <a:pt x="438" y="657"/>
                  </a:lnTo>
                  <a:lnTo>
                    <a:pt x="408" y="654"/>
                  </a:lnTo>
                  <a:lnTo>
                    <a:pt x="379" y="651"/>
                  </a:lnTo>
                  <a:lnTo>
                    <a:pt x="349" y="648"/>
                  </a:lnTo>
                  <a:lnTo>
                    <a:pt x="319" y="645"/>
                  </a:lnTo>
                  <a:lnTo>
                    <a:pt x="290" y="642"/>
                  </a:lnTo>
                  <a:lnTo>
                    <a:pt x="259" y="638"/>
                  </a:lnTo>
                  <a:lnTo>
                    <a:pt x="229" y="635"/>
                  </a:lnTo>
                  <a:lnTo>
                    <a:pt x="199" y="631"/>
                  </a:lnTo>
                  <a:lnTo>
                    <a:pt x="169" y="625"/>
                  </a:lnTo>
                  <a:lnTo>
                    <a:pt x="138" y="621"/>
                  </a:lnTo>
                  <a:lnTo>
                    <a:pt x="108" y="616"/>
                  </a:lnTo>
                  <a:lnTo>
                    <a:pt x="76" y="611"/>
                  </a:lnTo>
                  <a:lnTo>
                    <a:pt x="46" y="606"/>
                  </a:lnTo>
                  <a:lnTo>
                    <a:pt x="37" y="604"/>
                  </a:lnTo>
                  <a:lnTo>
                    <a:pt x="30" y="599"/>
                  </a:lnTo>
                  <a:lnTo>
                    <a:pt x="23" y="595"/>
                  </a:lnTo>
                  <a:lnTo>
                    <a:pt x="17" y="589"/>
                  </a:lnTo>
                  <a:lnTo>
                    <a:pt x="11" y="584"/>
                  </a:lnTo>
                  <a:lnTo>
                    <a:pt x="7" y="577"/>
                  </a:lnTo>
                  <a:lnTo>
                    <a:pt x="5" y="569"/>
                  </a:lnTo>
                  <a:lnTo>
                    <a:pt x="4" y="561"/>
                  </a:lnTo>
                  <a:lnTo>
                    <a:pt x="1" y="429"/>
                  </a:lnTo>
                  <a:lnTo>
                    <a:pt x="0" y="298"/>
                  </a:lnTo>
                  <a:lnTo>
                    <a:pt x="0" y="170"/>
                  </a:lnTo>
                  <a:lnTo>
                    <a:pt x="4" y="37"/>
                  </a:lnTo>
                  <a:lnTo>
                    <a:pt x="5" y="29"/>
                  </a:lnTo>
                  <a:lnTo>
                    <a:pt x="7" y="23"/>
                  </a:lnTo>
                  <a:lnTo>
                    <a:pt x="11" y="16"/>
                  </a:lnTo>
                  <a:lnTo>
                    <a:pt x="15" y="10"/>
                  </a:lnTo>
                  <a:lnTo>
                    <a:pt x="21" y="6"/>
                  </a:lnTo>
                  <a:lnTo>
                    <a:pt x="28" y="3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73" y="0"/>
                  </a:lnTo>
                  <a:lnTo>
                    <a:pt x="103" y="1"/>
                  </a:lnTo>
                  <a:lnTo>
                    <a:pt x="131" y="1"/>
                  </a:lnTo>
                  <a:lnTo>
                    <a:pt x="160" y="2"/>
                  </a:lnTo>
                  <a:lnTo>
                    <a:pt x="190" y="2"/>
                  </a:lnTo>
                  <a:lnTo>
                    <a:pt x="219" y="3"/>
                  </a:lnTo>
                  <a:lnTo>
                    <a:pt x="248" y="4"/>
                  </a:lnTo>
                  <a:lnTo>
                    <a:pt x="277" y="5"/>
                  </a:lnTo>
                  <a:lnTo>
                    <a:pt x="307" y="6"/>
                  </a:lnTo>
                  <a:lnTo>
                    <a:pt x="335" y="7"/>
                  </a:lnTo>
                  <a:lnTo>
                    <a:pt x="365" y="8"/>
                  </a:lnTo>
                  <a:lnTo>
                    <a:pt x="394" y="10"/>
                  </a:lnTo>
                  <a:lnTo>
                    <a:pt x="423" y="12"/>
                  </a:lnTo>
                  <a:lnTo>
                    <a:pt x="452" y="14"/>
                  </a:lnTo>
                  <a:lnTo>
                    <a:pt x="481" y="16"/>
                  </a:lnTo>
                  <a:lnTo>
                    <a:pt x="510" y="17"/>
                  </a:lnTo>
                  <a:lnTo>
                    <a:pt x="540" y="19"/>
                  </a:lnTo>
                  <a:lnTo>
                    <a:pt x="568" y="21"/>
                  </a:lnTo>
                  <a:lnTo>
                    <a:pt x="597" y="24"/>
                  </a:lnTo>
                  <a:lnTo>
                    <a:pt x="627" y="26"/>
                  </a:lnTo>
                  <a:lnTo>
                    <a:pt x="656" y="29"/>
                  </a:lnTo>
                  <a:lnTo>
                    <a:pt x="684" y="31"/>
                  </a:lnTo>
                  <a:lnTo>
                    <a:pt x="713" y="34"/>
                  </a:lnTo>
                  <a:lnTo>
                    <a:pt x="743" y="37"/>
                  </a:lnTo>
                  <a:lnTo>
                    <a:pt x="772" y="40"/>
                  </a:lnTo>
                  <a:lnTo>
                    <a:pt x="802" y="44"/>
                  </a:lnTo>
                  <a:lnTo>
                    <a:pt x="831" y="48"/>
                  </a:lnTo>
                  <a:lnTo>
                    <a:pt x="861" y="51"/>
                  </a:lnTo>
                  <a:lnTo>
                    <a:pt x="890" y="55"/>
                  </a:lnTo>
                  <a:lnTo>
                    <a:pt x="920" y="59"/>
                  </a:lnTo>
                  <a:lnTo>
                    <a:pt x="950" y="63"/>
                  </a:lnTo>
                  <a:lnTo>
                    <a:pt x="980" y="67"/>
                  </a:lnTo>
                  <a:lnTo>
                    <a:pt x="988" y="69"/>
                  </a:lnTo>
                  <a:lnTo>
                    <a:pt x="995" y="74"/>
                  </a:lnTo>
                  <a:lnTo>
                    <a:pt x="1001" y="78"/>
                  </a:lnTo>
                  <a:lnTo>
                    <a:pt x="1007" y="83"/>
                  </a:lnTo>
                  <a:lnTo>
                    <a:pt x="1012" y="90"/>
                  </a:lnTo>
                  <a:lnTo>
                    <a:pt x="1016" y="97"/>
                  </a:lnTo>
                  <a:lnTo>
                    <a:pt x="1019" y="105"/>
                  </a:lnTo>
                  <a:lnTo>
                    <a:pt x="1020" y="114"/>
                  </a:lnTo>
                  <a:lnTo>
                    <a:pt x="1024" y="245"/>
                  </a:lnTo>
                  <a:lnTo>
                    <a:pt x="1027" y="377"/>
                  </a:lnTo>
                  <a:lnTo>
                    <a:pt x="1029" y="509"/>
                  </a:lnTo>
                  <a:lnTo>
                    <a:pt x="1032" y="647"/>
                  </a:lnTo>
                  <a:lnTo>
                    <a:pt x="1031" y="655"/>
                  </a:lnTo>
                  <a:lnTo>
                    <a:pt x="1029" y="663"/>
                  </a:lnTo>
                  <a:lnTo>
                    <a:pt x="1026" y="669"/>
                  </a:lnTo>
                  <a:lnTo>
                    <a:pt x="1021" y="674"/>
                  </a:lnTo>
                  <a:lnTo>
                    <a:pt x="1016" y="678"/>
                  </a:lnTo>
                  <a:lnTo>
                    <a:pt x="1009" y="681"/>
                  </a:lnTo>
                  <a:lnTo>
                    <a:pt x="1002" y="683"/>
                  </a:lnTo>
                  <a:lnTo>
                    <a:pt x="994" y="684"/>
                  </a:lnTo>
                  <a:close/>
                </a:path>
              </a:pathLst>
            </a:custGeom>
            <a:solidFill>
              <a:srgbClr val="0F14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39" name="Freeform 733"/>
            <p:cNvSpPr>
              <a:spLocks/>
            </p:cNvSpPr>
            <p:nvPr/>
          </p:nvSpPr>
          <p:spPr bwMode="auto">
            <a:xfrm>
              <a:off x="4129" y="2893"/>
              <a:ext cx="102" cy="56"/>
            </a:xfrm>
            <a:custGeom>
              <a:avLst/>
              <a:gdLst>
                <a:gd name="T0" fmla="*/ 0 w 1020"/>
                <a:gd name="T1" fmla="*/ 0 h 676"/>
                <a:gd name="T2" fmla="*/ 0 w 1020"/>
                <a:gd name="T3" fmla="*/ 0 h 676"/>
                <a:gd name="T4" fmla="*/ 0 w 1020"/>
                <a:gd name="T5" fmla="*/ 0 h 676"/>
                <a:gd name="T6" fmla="*/ 0 w 1020"/>
                <a:gd name="T7" fmla="*/ 0 h 676"/>
                <a:gd name="T8" fmla="*/ 0 w 1020"/>
                <a:gd name="T9" fmla="*/ 0 h 676"/>
                <a:gd name="T10" fmla="*/ 0 w 1020"/>
                <a:gd name="T11" fmla="*/ 0 h 676"/>
                <a:gd name="T12" fmla="*/ 0 w 1020"/>
                <a:gd name="T13" fmla="*/ 0 h 676"/>
                <a:gd name="T14" fmla="*/ 0 w 1020"/>
                <a:gd name="T15" fmla="*/ 0 h 676"/>
                <a:gd name="T16" fmla="*/ 0 w 1020"/>
                <a:gd name="T17" fmla="*/ 0 h 676"/>
                <a:gd name="T18" fmla="*/ 0 w 1020"/>
                <a:gd name="T19" fmla="*/ 0 h 676"/>
                <a:gd name="T20" fmla="*/ 0 w 1020"/>
                <a:gd name="T21" fmla="*/ 0 h 676"/>
                <a:gd name="T22" fmla="*/ 0 w 1020"/>
                <a:gd name="T23" fmla="*/ 0 h 676"/>
                <a:gd name="T24" fmla="*/ 0 w 1020"/>
                <a:gd name="T25" fmla="*/ 0 h 676"/>
                <a:gd name="T26" fmla="*/ 0 w 1020"/>
                <a:gd name="T27" fmla="*/ 0 h 676"/>
                <a:gd name="T28" fmla="*/ 0 w 1020"/>
                <a:gd name="T29" fmla="*/ 0 h 676"/>
                <a:gd name="T30" fmla="*/ 0 w 1020"/>
                <a:gd name="T31" fmla="*/ 0 h 676"/>
                <a:gd name="T32" fmla="*/ 0 w 1020"/>
                <a:gd name="T33" fmla="*/ 0 h 676"/>
                <a:gd name="T34" fmla="*/ 0 w 1020"/>
                <a:gd name="T35" fmla="*/ 0 h 676"/>
                <a:gd name="T36" fmla="*/ 0 w 1020"/>
                <a:gd name="T37" fmla="*/ 0 h 676"/>
                <a:gd name="T38" fmla="*/ 0 w 1020"/>
                <a:gd name="T39" fmla="*/ 0 h 676"/>
                <a:gd name="T40" fmla="*/ 0 w 1020"/>
                <a:gd name="T41" fmla="*/ 0 h 676"/>
                <a:gd name="T42" fmla="*/ 0 w 1020"/>
                <a:gd name="T43" fmla="*/ 0 h 676"/>
                <a:gd name="T44" fmla="*/ 0 w 1020"/>
                <a:gd name="T45" fmla="*/ 0 h 676"/>
                <a:gd name="T46" fmla="*/ 0 w 1020"/>
                <a:gd name="T47" fmla="*/ 0 h 676"/>
                <a:gd name="T48" fmla="*/ 0 w 1020"/>
                <a:gd name="T49" fmla="*/ 0 h 676"/>
                <a:gd name="T50" fmla="*/ 0 w 1020"/>
                <a:gd name="T51" fmla="*/ 0 h 676"/>
                <a:gd name="T52" fmla="*/ 0 w 1020"/>
                <a:gd name="T53" fmla="*/ 0 h 676"/>
                <a:gd name="T54" fmla="*/ 0 w 1020"/>
                <a:gd name="T55" fmla="*/ 0 h 676"/>
                <a:gd name="T56" fmla="*/ 0 w 1020"/>
                <a:gd name="T57" fmla="*/ 0 h 676"/>
                <a:gd name="T58" fmla="*/ 0 w 1020"/>
                <a:gd name="T59" fmla="*/ 0 h 676"/>
                <a:gd name="T60" fmla="*/ 0 w 1020"/>
                <a:gd name="T61" fmla="*/ 0 h 676"/>
                <a:gd name="T62" fmla="*/ 0 w 1020"/>
                <a:gd name="T63" fmla="*/ 0 h 676"/>
                <a:gd name="T64" fmla="*/ 0 w 1020"/>
                <a:gd name="T65" fmla="*/ 0 h 676"/>
                <a:gd name="T66" fmla="*/ 0 w 1020"/>
                <a:gd name="T67" fmla="*/ 0 h 676"/>
                <a:gd name="T68" fmla="*/ 0 w 1020"/>
                <a:gd name="T69" fmla="*/ 0 h 676"/>
                <a:gd name="T70" fmla="*/ 0 w 1020"/>
                <a:gd name="T71" fmla="*/ 0 h 676"/>
                <a:gd name="T72" fmla="*/ 0 w 1020"/>
                <a:gd name="T73" fmla="*/ 0 h 676"/>
                <a:gd name="T74" fmla="*/ 0 w 1020"/>
                <a:gd name="T75" fmla="*/ 0 h 676"/>
                <a:gd name="T76" fmla="*/ 0 w 1020"/>
                <a:gd name="T77" fmla="*/ 0 h 676"/>
                <a:gd name="T78" fmla="*/ 0 w 1020"/>
                <a:gd name="T79" fmla="*/ 0 h 676"/>
                <a:gd name="T80" fmla="*/ 0 w 1020"/>
                <a:gd name="T81" fmla="*/ 0 h 676"/>
                <a:gd name="T82" fmla="*/ 0 w 1020"/>
                <a:gd name="T83" fmla="*/ 0 h 676"/>
                <a:gd name="T84" fmla="*/ 0 w 1020"/>
                <a:gd name="T85" fmla="*/ 0 h 676"/>
                <a:gd name="T86" fmla="*/ 0 w 1020"/>
                <a:gd name="T87" fmla="*/ 0 h 676"/>
                <a:gd name="T88" fmla="*/ 0 w 1020"/>
                <a:gd name="T89" fmla="*/ 0 h 676"/>
                <a:gd name="T90" fmla="*/ 0 w 1020"/>
                <a:gd name="T91" fmla="*/ 0 h 676"/>
                <a:gd name="T92" fmla="*/ 0 w 1020"/>
                <a:gd name="T93" fmla="*/ 0 h 676"/>
                <a:gd name="T94" fmla="*/ 0 w 1020"/>
                <a:gd name="T95" fmla="*/ 0 h 676"/>
                <a:gd name="T96" fmla="*/ 0 w 1020"/>
                <a:gd name="T97" fmla="*/ 0 h 676"/>
                <a:gd name="T98" fmla="*/ 0 w 1020"/>
                <a:gd name="T99" fmla="*/ 0 h 676"/>
                <a:gd name="T100" fmla="*/ 0 w 1020"/>
                <a:gd name="T101" fmla="*/ 0 h 676"/>
                <a:gd name="T102" fmla="*/ 0 w 1020"/>
                <a:gd name="T103" fmla="*/ 0 h 6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0"/>
                <a:gd name="T157" fmla="*/ 0 h 676"/>
                <a:gd name="T158" fmla="*/ 1020 w 1020"/>
                <a:gd name="T159" fmla="*/ 676 h 6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0" h="676">
                  <a:moveTo>
                    <a:pt x="982" y="676"/>
                  </a:moveTo>
                  <a:lnTo>
                    <a:pt x="952" y="675"/>
                  </a:lnTo>
                  <a:lnTo>
                    <a:pt x="924" y="675"/>
                  </a:lnTo>
                  <a:lnTo>
                    <a:pt x="894" y="674"/>
                  </a:lnTo>
                  <a:lnTo>
                    <a:pt x="866" y="673"/>
                  </a:lnTo>
                  <a:lnTo>
                    <a:pt x="836" y="672"/>
                  </a:lnTo>
                  <a:lnTo>
                    <a:pt x="808" y="671"/>
                  </a:lnTo>
                  <a:lnTo>
                    <a:pt x="778" y="670"/>
                  </a:lnTo>
                  <a:lnTo>
                    <a:pt x="750" y="669"/>
                  </a:lnTo>
                  <a:lnTo>
                    <a:pt x="720" y="668"/>
                  </a:lnTo>
                  <a:lnTo>
                    <a:pt x="692" y="667"/>
                  </a:lnTo>
                  <a:lnTo>
                    <a:pt x="665" y="665"/>
                  </a:lnTo>
                  <a:lnTo>
                    <a:pt x="635" y="664"/>
                  </a:lnTo>
                  <a:lnTo>
                    <a:pt x="607" y="662"/>
                  </a:lnTo>
                  <a:lnTo>
                    <a:pt x="577" y="661"/>
                  </a:lnTo>
                  <a:lnTo>
                    <a:pt x="549" y="659"/>
                  </a:lnTo>
                  <a:lnTo>
                    <a:pt x="519" y="657"/>
                  </a:lnTo>
                  <a:lnTo>
                    <a:pt x="491" y="655"/>
                  </a:lnTo>
                  <a:lnTo>
                    <a:pt x="461" y="651"/>
                  </a:lnTo>
                  <a:lnTo>
                    <a:pt x="432" y="649"/>
                  </a:lnTo>
                  <a:lnTo>
                    <a:pt x="403" y="646"/>
                  </a:lnTo>
                  <a:lnTo>
                    <a:pt x="374" y="643"/>
                  </a:lnTo>
                  <a:lnTo>
                    <a:pt x="344" y="640"/>
                  </a:lnTo>
                  <a:lnTo>
                    <a:pt x="315" y="637"/>
                  </a:lnTo>
                  <a:lnTo>
                    <a:pt x="285" y="634"/>
                  </a:lnTo>
                  <a:lnTo>
                    <a:pt x="256" y="630"/>
                  </a:lnTo>
                  <a:lnTo>
                    <a:pt x="227" y="627"/>
                  </a:lnTo>
                  <a:lnTo>
                    <a:pt x="196" y="623"/>
                  </a:lnTo>
                  <a:lnTo>
                    <a:pt x="167" y="617"/>
                  </a:lnTo>
                  <a:lnTo>
                    <a:pt x="136" y="613"/>
                  </a:lnTo>
                  <a:lnTo>
                    <a:pt x="107" y="608"/>
                  </a:lnTo>
                  <a:lnTo>
                    <a:pt x="76" y="603"/>
                  </a:lnTo>
                  <a:lnTo>
                    <a:pt x="46" y="598"/>
                  </a:lnTo>
                  <a:lnTo>
                    <a:pt x="36" y="596"/>
                  </a:lnTo>
                  <a:lnTo>
                    <a:pt x="28" y="592"/>
                  </a:lnTo>
                  <a:lnTo>
                    <a:pt x="21" y="588"/>
                  </a:lnTo>
                  <a:lnTo>
                    <a:pt x="16" y="583"/>
                  </a:lnTo>
                  <a:lnTo>
                    <a:pt x="11" y="577"/>
                  </a:lnTo>
                  <a:lnTo>
                    <a:pt x="7" y="570"/>
                  </a:lnTo>
                  <a:lnTo>
                    <a:pt x="5" y="562"/>
                  </a:lnTo>
                  <a:lnTo>
                    <a:pt x="4" y="553"/>
                  </a:lnTo>
                  <a:lnTo>
                    <a:pt x="1" y="423"/>
                  </a:lnTo>
                  <a:lnTo>
                    <a:pt x="0" y="295"/>
                  </a:lnTo>
                  <a:lnTo>
                    <a:pt x="0" y="169"/>
                  </a:lnTo>
                  <a:lnTo>
                    <a:pt x="4" y="37"/>
                  </a:lnTo>
                  <a:lnTo>
                    <a:pt x="5" y="29"/>
                  </a:lnTo>
                  <a:lnTo>
                    <a:pt x="7" y="22"/>
                  </a:lnTo>
                  <a:lnTo>
                    <a:pt x="11" y="16"/>
                  </a:lnTo>
                  <a:lnTo>
                    <a:pt x="15" y="11"/>
                  </a:lnTo>
                  <a:lnTo>
                    <a:pt x="21" y="7"/>
                  </a:lnTo>
                  <a:lnTo>
                    <a:pt x="28" y="4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72" y="0"/>
                  </a:lnTo>
                  <a:lnTo>
                    <a:pt x="102" y="1"/>
                  </a:lnTo>
                  <a:lnTo>
                    <a:pt x="130" y="1"/>
                  </a:lnTo>
                  <a:lnTo>
                    <a:pt x="158" y="2"/>
                  </a:lnTo>
                  <a:lnTo>
                    <a:pt x="188" y="4"/>
                  </a:lnTo>
                  <a:lnTo>
                    <a:pt x="216" y="5"/>
                  </a:lnTo>
                  <a:lnTo>
                    <a:pt x="245" y="5"/>
                  </a:lnTo>
                  <a:lnTo>
                    <a:pt x="274" y="6"/>
                  </a:lnTo>
                  <a:lnTo>
                    <a:pt x="303" y="7"/>
                  </a:lnTo>
                  <a:lnTo>
                    <a:pt x="331" y="9"/>
                  </a:lnTo>
                  <a:lnTo>
                    <a:pt x="361" y="10"/>
                  </a:lnTo>
                  <a:lnTo>
                    <a:pt x="389" y="11"/>
                  </a:lnTo>
                  <a:lnTo>
                    <a:pt x="418" y="13"/>
                  </a:lnTo>
                  <a:lnTo>
                    <a:pt x="446" y="14"/>
                  </a:lnTo>
                  <a:lnTo>
                    <a:pt x="476" y="16"/>
                  </a:lnTo>
                  <a:lnTo>
                    <a:pt x="504" y="18"/>
                  </a:lnTo>
                  <a:lnTo>
                    <a:pt x="532" y="20"/>
                  </a:lnTo>
                  <a:lnTo>
                    <a:pt x="562" y="22"/>
                  </a:lnTo>
                  <a:lnTo>
                    <a:pt x="590" y="24"/>
                  </a:lnTo>
                  <a:lnTo>
                    <a:pt x="620" y="27"/>
                  </a:lnTo>
                  <a:lnTo>
                    <a:pt x="648" y="29"/>
                  </a:lnTo>
                  <a:lnTo>
                    <a:pt x="676" y="32"/>
                  </a:lnTo>
                  <a:lnTo>
                    <a:pt x="705" y="35"/>
                  </a:lnTo>
                  <a:lnTo>
                    <a:pt x="734" y="38"/>
                  </a:lnTo>
                  <a:lnTo>
                    <a:pt x="763" y="42"/>
                  </a:lnTo>
                  <a:lnTo>
                    <a:pt x="793" y="45"/>
                  </a:lnTo>
                  <a:lnTo>
                    <a:pt x="821" y="48"/>
                  </a:lnTo>
                  <a:lnTo>
                    <a:pt x="851" y="52"/>
                  </a:lnTo>
                  <a:lnTo>
                    <a:pt x="880" y="56"/>
                  </a:lnTo>
                  <a:lnTo>
                    <a:pt x="908" y="60"/>
                  </a:lnTo>
                  <a:lnTo>
                    <a:pt x="938" y="65"/>
                  </a:lnTo>
                  <a:lnTo>
                    <a:pt x="967" y="69"/>
                  </a:lnTo>
                  <a:lnTo>
                    <a:pt x="977" y="71"/>
                  </a:lnTo>
                  <a:lnTo>
                    <a:pt x="984" y="75"/>
                  </a:lnTo>
                  <a:lnTo>
                    <a:pt x="991" y="79"/>
                  </a:lnTo>
                  <a:lnTo>
                    <a:pt x="996" y="84"/>
                  </a:lnTo>
                  <a:lnTo>
                    <a:pt x="1001" y="90"/>
                  </a:lnTo>
                  <a:lnTo>
                    <a:pt x="1004" y="97"/>
                  </a:lnTo>
                  <a:lnTo>
                    <a:pt x="1007" y="105"/>
                  </a:lnTo>
                  <a:lnTo>
                    <a:pt x="1008" y="113"/>
                  </a:lnTo>
                  <a:lnTo>
                    <a:pt x="1013" y="243"/>
                  </a:lnTo>
                  <a:lnTo>
                    <a:pt x="1016" y="373"/>
                  </a:lnTo>
                  <a:lnTo>
                    <a:pt x="1018" y="504"/>
                  </a:lnTo>
                  <a:lnTo>
                    <a:pt x="1020" y="639"/>
                  </a:lnTo>
                  <a:lnTo>
                    <a:pt x="1019" y="647"/>
                  </a:lnTo>
                  <a:lnTo>
                    <a:pt x="1017" y="655"/>
                  </a:lnTo>
                  <a:lnTo>
                    <a:pt x="1014" y="661"/>
                  </a:lnTo>
                  <a:lnTo>
                    <a:pt x="1009" y="666"/>
                  </a:lnTo>
                  <a:lnTo>
                    <a:pt x="1004" y="670"/>
                  </a:lnTo>
                  <a:lnTo>
                    <a:pt x="997" y="673"/>
                  </a:lnTo>
                  <a:lnTo>
                    <a:pt x="990" y="675"/>
                  </a:lnTo>
                  <a:lnTo>
                    <a:pt x="982" y="676"/>
                  </a:lnTo>
                  <a:close/>
                </a:path>
              </a:pathLst>
            </a:custGeom>
            <a:solidFill>
              <a:srgbClr val="1E2B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40" name="Freeform 734"/>
            <p:cNvSpPr>
              <a:spLocks/>
            </p:cNvSpPr>
            <p:nvPr/>
          </p:nvSpPr>
          <p:spPr bwMode="auto">
            <a:xfrm>
              <a:off x="4129" y="2893"/>
              <a:ext cx="101" cy="56"/>
            </a:xfrm>
            <a:custGeom>
              <a:avLst/>
              <a:gdLst>
                <a:gd name="T0" fmla="*/ 0 w 1008"/>
                <a:gd name="T1" fmla="*/ 0 h 666"/>
                <a:gd name="T2" fmla="*/ 0 w 1008"/>
                <a:gd name="T3" fmla="*/ 0 h 666"/>
                <a:gd name="T4" fmla="*/ 0 w 1008"/>
                <a:gd name="T5" fmla="*/ 0 h 666"/>
                <a:gd name="T6" fmla="*/ 0 w 1008"/>
                <a:gd name="T7" fmla="*/ 0 h 666"/>
                <a:gd name="T8" fmla="*/ 0 w 1008"/>
                <a:gd name="T9" fmla="*/ 0 h 666"/>
                <a:gd name="T10" fmla="*/ 0 w 1008"/>
                <a:gd name="T11" fmla="*/ 0 h 666"/>
                <a:gd name="T12" fmla="*/ 0 w 1008"/>
                <a:gd name="T13" fmla="*/ 0 h 666"/>
                <a:gd name="T14" fmla="*/ 0 w 1008"/>
                <a:gd name="T15" fmla="*/ 0 h 666"/>
                <a:gd name="T16" fmla="*/ 0 w 1008"/>
                <a:gd name="T17" fmla="*/ 0 h 666"/>
                <a:gd name="T18" fmla="*/ 0 w 1008"/>
                <a:gd name="T19" fmla="*/ 0 h 666"/>
                <a:gd name="T20" fmla="*/ 0 w 1008"/>
                <a:gd name="T21" fmla="*/ 0 h 666"/>
                <a:gd name="T22" fmla="*/ 0 w 1008"/>
                <a:gd name="T23" fmla="*/ 0 h 666"/>
                <a:gd name="T24" fmla="*/ 0 w 1008"/>
                <a:gd name="T25" fmla="*/ 0 h 666"/>
                <a:gd name="T26" fmla="*/ 0 w 1008"/>
                <a:gd name="T27" fmla="*/ 0 h 666"/>
                <a:gd name="T28" fmla="*/ 0 w 1008"/>
                <a:gd name="T29" fmla="*/ 0 h 666"/>
                <a:gd name="T30" fmla="*/ 0 w 1008"/>
                <a:gd name="T31" fmla="*/ 0 h 666"/>
                <a:gd name="T32" fmla="*/ 0 w 1008"/>
                <a:gd name="T33" fmla="*/ 0 h 666"/>
                <a:gd name="T34" fmla="*/ 0 w 1008"/>
                <a:gd name="T35" fmla="*/ 0 h 666"/>
                <a:gd name="T36" fmla="*/ 0 w 1008"/>
                <a:gd name="T37" fmla="*/ 0 h 666"/>
                <a:gd name="T38" fmla="*/ 0 w 1008"/>
                <a:gd name="T39" fmla="*/ 0 h 666"/>
                <a:gd name="T40" fmla="*/ 0 w 1008"/>
                <a:gd name="T41" fmla="*/ 0 h 666"/>
                <a:gd name="T42" fmla="*/ 0 w 1008"/>
                <a:gd name="T43" fmla="*/ 0 h 666"/>
                <a:gd name="T44" fmla="*/ 0 w 1008"/>
                <a:gd name="T45" fmla="*/ 0 h 666"/>
                <a:gd name="T46" fmla="*/ 0 w 1008"/>
                <a:gd name="T47" fmla="*/ 0 h 666"/>
                <a:gd name="T48" fmla="*/ 0 w 1008"/>
                <a:gd name="T49" fmla="*/ 0 h 666"/>
                <a:gd name="T50" fmla="*/ 0 w 1008"/>
                <a:gd name="T51" fmla="*/ 0 h 666"/>
                <a:gd name="T52" fmla="*/ 0 w 1008"/>
                <a:gd name="T53" fmla="*/ 0 h 666"/>
                <a:gd name="T54" fmla="*/ 0 w 1008"/>
                <a:gd name="T55" fmla="*/ 0 h 666"/>
                <a:gd name="T56" fmla="*/ 0 w 1008"/>
                <a:gd name="T57" fmla="*/ 0 h 666"/>
                <a:gd name="T58" fmla="*/ 0 w 1008"/>
                <a:gd name="T59" fmla="*/ 0 h 666"/>
                <a:gd name="T60" fmla="*/ 0 w 1008"/>
                <a:gd name="T61" fmla="*/ 0 h 666"/>
                <a:gd name="T62" fmla="*/ 0 w 1008"/>
                <a:gd name="T63" fmla="*/ 0 h 666"/>
                <a:gd name="T64" fmla="*/ 0 w 1008"/>
                <a:gd name="T65" fmla="*/ 0 h 666"/>
                <a:gd name="T66" fmla="*/ 0 w 1008"/>
                <a:gd name="T67" fmla="*/ 0 h 666"/>
                <a:gd name="T68" fmla="*/ 0 w 1008"/>
                <a:gd name="T69" fmla="*/ 0 h 666"/>
                <a:gd name="T70" fmla="*/ 0 w 1008"/>
                <a:gd name="T71" fmla="*/ 0 h 666"/>
                <a:gd name="T72" fmla="*/ 0 w 1008"/>
                <a:gd name="T73" fmla="*/ 0 h 666"/>
                <a:gd name="T74" fmla="*/ 0 w 1008"/>
                <a:gd name="T75" fmla="*/ 0 h 666"/>
                <a:gd name="T76" fmla="*/ 0 w 1008"/>
                <a:gd name="T77" fmla="*/ 0 h 666"/>
                <a:gd name="T78" fmla="*/ 0 w 1008"/>
                <a:gd name="T79" fmla="*/ 0 h 666"/>
                <a:gd name="T80" fmla="*/ 0 w 1008"/>
                <a:gd name="T81" fmla="*/ 0 h 666"/>
                <a:gd name="T82" fmla="*/ 0 w 1008"/>
                <a:gd name="T83" fmla="*/ 0 h 666"/>
                <a:gd name="T84" fmla="*/ 0 w 1008"/>
                <a:gd name="T85" fmla="*/ 0 h 666"/>
                <a:gd name="T86" fmla="*/ 0 w 1008"/>
                <a:gd name="T87" fmla="*/ 0 h 666"/>
                <a:gd name="T88" fmla="*/ 0 w 1008"/>
                <a:gd name="T89" fmla="*/ 0 h 666"/>
                <a:gd name="T90" fmla="*/ 0 w 1008"/>
                <a:gd name="T91" fmla="*/ 0 h 666"/>
                <a:gd name="T92" fmla="*/ 0 w 1008"/>
                <a:gd name="T93" fmla="*/ 0 h 666"/>
                <a:gd name="T94" fmla="*/ 0 w 1008"/>
                <a:gd name="T95" fmla="*/ 0 h 666"/>
                <a:gd name="T96" fmla="*/ 0 w 1008"/>
                <a:gd name="T97" fmla="*/ 0 h 666"/>
                <a:gd name="T98" fmla="*/ 0 w 1008"/>
                <a:gd name="T99" fmla="*/ 0 h 666"/>
                <a:gd name="T100" fmla="*/ 0 w 1008"/>
                <a:gd name="T101" fmla="*/ 0 h 666"/>
                <a:gd name="T102" fmla="*/ 0 w 1008"/>
                <a:gd name="T103" fmla="*/ 0 h 6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08"/>
                <a:gd name="T157" fmla="*/ 0 h 666"/>
                <a:gd name="T158" fmla="*/ 1008 w 1008"/>
                <a:gd name="T159" fmla="*/ 666 h 6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08" h="666">
                  <a:moveTo>
                    <a:pt x="969" y="666"/>
                  </a:moveTo>
                  <a:lnTo>
                    <a:pt x="941" y="665"/>
                  </a:lnTo>
                  <a:lnTo>
                    <a:pt x="913" y="665"/>
                  </a:lnTo>
                  <a:lnTo>
                    <a:pt x="884" y="664"/>
                  </a:lnTo>
                  <a:lnTo>
                    <a:pt x="855" y="663"/>
                  </a:lnTo>
                  <a:lnTo>
                    <a:pt x="826" y="662"/>
                  </a:lnTo>
                  <a:lnTo>
                    <a:pt x="798" y="661"/>
                  </a:lnTo>
                  <a:lnTo>
                    <a:pt x="769" y="660"/>
                  </a:lnTo>
                  <a:lnTo>
                    <a:pt x="741" y="659"/>
                  </a:lnTo>
                  <a:lnTo>
                    <a:pt x="712" y="658"/>
                  </a:lnTo>
                  <a:lnTo>
                    <a:pt x="684" y="657"/>
                  </a:lnTo>
                  <a:lnTo>
                    <a:pt x="656" y="655"/>
                  </a:lnTo>
                  <a:lnTo>
                    <a:pt x="628" y="654"/>
                  </a:lnTo>
                  <a:lnTo>
                    <a:pt x="600" y="652"/>
                  </a:lnTo>
                  <a:lnTo>
                    <a:pt x="571" y="651"/>
                  </a:lnTo>
                  <a:lnTo>
                    <a:pt x="542" y="649"/>
                  </a:lnTo>
                  <a:lnTo>
                    <a:pt x="513" y="647"/>
                  </a:lnTo>
                  <a:lnTo>
                    <a:pt x="485" y="645"/>
                  </a:lnTo>
                  <a:lnTo>
                    <a:pt x="456" y="643"/>
                  </a:lnTo>
                  <a:lnTo>
                    <a:pt x="427" y="639"/>
                  </a:lnTo>
                  <a:lnTo>
                    <a:pt x="398" y="637"/>
                  </a:lnTo>
                  <a:lnTo>
                    <a:pt x="370" y="634"/>
                  </a:lnTo>
                  <a:lnTo>
                    <a:pt x="340" y="631"/>
                  </a:lnTo>
                  <a:lnTo>
                    <a:pt x="311" y="628"/>
                  </a:lnTo>
                  <a:lnTo>
                    <a:pt x="282" y="625"/>
                  </a:lnTo>
                  <a:lnTo>
                    <a:pt x="253" y="621"/>
                  </a:lnTo>
                  <a:lnTo>
                    <a:pt x="223" y="618"/>
                  </a:lnTo>
                  <a:lnTo>
                    <a:pt x="194" y="614"/>
                  </a:lnTo>
                  <a:lnTo>
                    <a:pt x="165" y="609"/>
                  </a:lnTo>
                  <a:lnTo>
                    <a:pt x="135" y="604"/>
                  </a:lnTo>
                  <a:lnTo>
                    <a:pt x="106" y="600"/>
                  </a:lnTo>
                  <a:lnTo>
                    <a:pt x="75" y="595"/>
                  </a:lnTo>
                  <a:lnTo>
                    <a:pt x="46" y="590"/>
                  </a:lnTo>
                  <a:lnTo>
                    <a:pt x="36" y="588"/>
                  </a:lnTo>
                  <a:lnTo>
                    <a:pt x="28" y="584"/>
                  </a:lnTo>
                  <a:lnTo>
                    <a:pt x="21" y="579"/>
                  </a:lnTo>
                  <a:lnTo>
                    <a:pt x="16" y="574"/>
                  </a:lnTo>
                  <a:lnTo>
                    <a:pt x="11" y="568"/>
                  </a:lnTo>
                  <a:lnTo>
                    <a:pt x="7" y="561"/>
                  </a:lnTo>
                  <a:lnTo>
                    <a:pt x="5" y="554"/>
                  </a:lnTo>
                  <a:lnTo>
                    <a:pt x="4" y="545"/>
                  </a:lnTo>
                  <a:lnTo>
                    <a:pt x="1" y="416"/>
                  </a:lnTo>
                  <a:lnTo>
                    <a:pt x="0" y="291"/>
                  </a:lnTo>
                  <a:lnTo>
                    <a:pt x="0" y="165"/>
                  </a:lnTo>
                  <a:lnTo>
                    <a:pt x="4" y="37"/>
                  </a:lnTo>
                  <a:lnTo>
                    <a:pt x="5" y="29"/>
                  </a:lnTo>
                  <a:lnTo>
                    <a:pt x="7" y="20"/>
                  </a:lnTo>
                  <a:lnTo>
                    <a:pt x="11" y="14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8" y="2"/>
                  </a:lnTo>
                  <a:lnTo>
                    <a:pt x="35" y="1"/>
                  </a:lnTo>
                  <a:lnTo>
                    <a:pt x="44" y="0"/>
                  </a:lnTo>
                  <a:lnTo>
                    <a:pt x="72" y="0"/>
                  </a:lnTo>
                  <a:lnTo>
                    <a:pt x="100" y="1"/>
                  </a:lnTo>
                  <a:lnTo>
                    <a:pt x="129" y="1"/>
                  </a:lnTo>
                  <a:lnTo>
                    <a:pt x="158" y="1"/>
                  </a:lnTo>
                  <a:lnTo>
                    <a:pt x="187" y="2"/>
                  </a:lnTo>
                  <a:lnTo>
                    <a:pt x="215" y="3"/>
                  </a:lnTo>
                  <a:lnTo>
                    <a:pt x="244" y="4"/>
                  </a:lnTo>
                  <a:lnTo>
                    <a:pt x="272" y="5"/>
                  </a:lnTo>
                  <a:lnTo>
                    <a:pt x="300" y="6"/>
                  </a:lnTo>
                  <a:lnTo>
                    <a:pt x="328" y="7"/>
                  </a:lnTo>
                  <a:lnTo>
                    <a:pt x="357" y="8"/>
                  </a:lnTo>
                  <a:lnTo>
                    <a:pt x="385" y="9"/>
                  </a:lnTo>
                  <a:lnTo>
                    <a:pt x="414" y="11"/>
                  </a:lnTo>
                  <a:lnTo>
                    <a:pt x="442" y="12"/>
                  </a:lnTo>
                  <a:lnTo>
                    <a:pt x="470" y="14"/>
                  </a:lnTo>
                  <a:lnTo>
                    <a:pt x="499" y="16"/>
                  </a:lnTo>
                  <a:lnTo>
                    <a:pt x="527" y="18"/>
                  </a:lnTo>
                  <a:lnTo>
                    <a:pt x="556" y="20"/>
                  </a:lnTo>
                  <a:lnTo>
                    <a:pt x="584" y="22"/>
                  </a:lnTo>
                  <a:lnTo>
                    <a:pt x="613" y="26"/>
                  </a:lnTo>
                  <a:lnTo>
                    <a:pt x="641" y="28"/>
                  </a:lnTo>
                  <a:lnTo>
                    <a:pt x="669" y="31"/>
                  </a:lnTo>
                  <a:lnTo>
                    <a:pt x="697" y="34"/>
                  </a:lnTo>
                  <a:lnTo>
                    <a:pt x="726" y="37"/>
                  </a:lnTo>
                  <a:lnTo>
                    <a:pt x="754" y="40"/>
                  </a:lnTo>
                  <a:lnTo>
                    <a:pt x="782" y="43"/>
                  </a:lnTo>
                  <a:lnTo>
                    <a:pt x="811" y="47"/>
                  </a:lnTo>
                  <a:lnTo>
                    <a:pt x="839" y="50"/>
                  </a:lnTo>
                  <a:lnTo>
                    <a:pt x="869" y="55"/>
                  </a:lnTo>
                  <a:lnTo>
                    <a:pt x="897" y="59"/>
                  </a:lnTo>
                  <a:lnTo>
                    <a:pt x="927" y="63"/>
                  </a:lnTo>
                  <a:lnTo>
                    <a:pt x="955" y="67"/>
                  </a:lnTo>
                  <a:lnTo>
                    <a:pt x="964" y="69"/>
                  </a:lnTo>
                  <a:lnTo>
                    <a:pt x="972" y="72"/>
                  </a:lnTo>
                  <a:lnTo>
                    <a:pt x="979" y="76"/>
                  </a:lnTo>
                  <a:lnTo>
                    <a:pt x="985" y="81"/>
                  </a:lnTo>
                  <a:lnTo>
                    <a:pt x="990" y="88"/>
                  </a:lnTo>
                  <a:lnTo>
                    <a:pt x="993" y="95"/>
                  </a:lnTo>
                  <a:lnTo>
                    <a:pt x="995" y="102"/>
                  </a:lnTo>
                  <a:lnTo>
                    <a:pt x="996" y="112"/>
                  </a:lnTo>
                  <a:lnTo>
                    <a:pt x="1002" y="239"/>
                  </a:lnTo>
                  <a:lnTo>
                    <a:pt x="1004" y="367"/>
                  </a:lnTo>
                  <a:lnTo>
                    <a:pt x="1006" y="497"/>
                  </a:lnTo>
                  <a:lnTo>
                    <a:pt x="1008" y="629"/>
                  </a:lnTo>
                  <a:lnTo>
                    <a:pt x="1007" y="637"/>
                  </a:lnTo>
                  <a:lnTo>
                    <a:pt x="1005" y="645"/>
                  </a:lnTo>
                  <a:lnTo>
                    <a:pt x="1002" y="651"/>
                  </a:lnTo>
                  <a:lnTo>
                    <a:pt x="997" y="656"/>
                  </a:lnTo>
                  <a:lnTo>
                    <a:pt x="992" y="660"/>
                  </a:lnTo>
                  <a:lnTo>
                    <a:pt x="985" y="663"/>
                  </a:lnTo>
                  <a:lnTo>
                    <a:pt x="978" y="665"/>
                  </a:lnTo>
                  <a:lnTo>
                    <a:pt x="969" y="666"/>
                  </a:lnTo>
                  <a:close/>
                </a:path>
              </a:pathLst>
            </a:custGeom>
            <a:solidFill>
              <a:srgbClr val="2C40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41" name="Freeform 735"/>
            <p:cNvSpPr>
              <a:spLocks/>
            </p:cNvSpPr>
            <p:nvPr/>
          </p:nvSpPr>
          <p:spPr bwMode="auto">
            <a:xfrm>
              <a:off x="4129" y="2894"/>
              <a:ext cx="99" cy="55"/>
            </a:xfrm>
            <a:custGeom>
              <a:avLst/>
              <a:gdLst>
                <a:gd name="T0" fmla="*/ 0 w 996"/>
                <a:gd name="T1" fmla="*/ 0 h 659"/>
                <a:gd name="T2" fmla="*/ 0 w 996"/>
                <a:gd name="T3" fmla="*/ 0 h 659"/>
                <a:gd name="T4" fmla="*/ 0 w 996"/>
                <a:gd name="T5" fmla="*/ 0 h 659"/>
                <a:gd name="T6" fmla="*/ 0 w 996"/>
                <a:gd name="T7" fmla="*/ 0 h 659"/>
                <a:gd name="T8" fmla="*/ 0 w 996"/>
                <a:gd name="T9" fmla="*/ 0 h 659"/>
                <a:gd name="T10" fmla="*/ 0 w 996"/>
                <a:gd name="T11" fmla="*/ 0 h 659"/>
                <a:gd name="T12" fmla="*/ 0 w 996"/>
                <a:gd name="T13" fmla="*/ 0 h 659"/>
                <a:gd name="T14" fmla="*/ 0 w 996"/>
                <a:gd name="T15" fmla="*/ 0 h 659"/>
                <a:gd name="T16" fmla="*/ 0 w 996"/>
                <a:gd name="T17" fmla="*/ 0 h 659"/>
                <a:gd name="T18" fmla="*/ 0 w 996"/>
                <a:gd name="T19" fmla="*/ 0 h 659"/>
                <a:gd name="T20" fmla="*/ 0 w 996"/>
                <a:gd name="T21" fmla="*/ 0 h 659"/>
                <a:gd name="T22" fmla="*/ 0 w 996"/>
                <a:gd name="T23" fmla="*/ 0 h 659"/>
                <a:gd name="T24" fmla="*/ 0 w 996"/>
                <a:gd name="T25" fmla="*/ 0 h 659"/>
                <a:gd name="T26" fmla="*/ 0 w 996"/>
                <a:gd name="T27" fmla="*/ 0 h 659"/>
                <a:gd name="T28" fmla="*/ 0 w 996"/>
                <a:gd name="T29" fmla="*/ 0 h 659"/>
                <a:gd name="T30" fmla="*/ 0 w 996"/>
                <a:gd name="T31" fmla="*/ 0 h 659"/>
                <a:gd name="T32" fmla="*/ 0 w 996"/>
                <a:gd name="T33" fmla="*/ 0 h 659"/>
                <a:gd name="T34" fmla="*/ 0 w 996"/>
                <a:gd name="T35" fmla="*/ 0 h 659"/>
                <a:gd name="T36" fmla="*/ 0 w 996"/>
                <a:gd name="T37" fmla="*/ 0 h 659"/>
                <a:gd name="T38" fmla="*/ 0 w 996"/>
                <a:gd name="T39" fmla="*/ 0 h 659"/>
                <a:gd name="T40" fmla="*/ 0 w 996"/>
                <a:gd name="T41" fmla="*/ 0 h 659"/>
                <a:gd name="T42" fmla="*/ 0 w 996"/>
                <a:gd name="T43" fmla="*/ 0 h 659"/>
                <a:gd name="T44" fmla="*/ 0 w 996"/>
                <a:gd name="T45" fmla="*/ 0 h 659"/>
                <a:gd name="T46" fmla="*/ 0 w 996"/>
                <a:gd name="T47" fmla="*/ 0 h 659"/>
                <a:gd name="T48" fmla="*/ 0 w 996"/>
                <a:gd name="T49" fmla="*/ 0 h 659"/>
                <a:gd name="T50" fmla="*/ 0 w 996"/>
                <a:gd name="T51" fmla="*/ 0 h 659"/>
                <a:gd name="T52" fmla="*/ 0 w 996"/>
                <a:gd name="T53" fmla="*/ 0 h 659"/>
                <a:gd name="T54" fmla="*/ 0 w 996"/>
                <a:gd name="T55" fmla="*/ 0 h 659"/>
                <a:gd name="T56" fmla="*/ 0 w 996"/>
                <a:gd name="T57" fmla="*/ 0 h 659"/>
                <a:gd name="T58" fmla="*/ 0 w 996"/>
                <a:gd name="T59" fmla="*/ 0 h 659"/>
                <a:gd name="T60" fmla="*/ 0 w 996"/>
                <a:gd name="T61" fmla="*/ 0 h 659"/>
                <a:gd name="T62" fmla="*/ 0 w 996"/>
                <a:gd name="T63" fmla="*/ 0 h 659"/>
                <a:gd name="T64" fmla="*/ 0 w 996"/>
                <a:gd name="T65" fmla="*/ 0 h 659"/>
                <a:gd name="T66" fmla="*/ 0 w 996"/>
                <a:gd name="T67" fmla="*/ 0 h 659"/>
                <a:gd name="T68" fmla="*/ 0 w 996"/>
                <a:gd name="T69" fmla="*/ 0 h 659"/>
                <a:gd name="T70" fmla="*/ 0 w 996"/>
                <a:gd name="T71" fmla="*/ 0 h 659"/>
                <a:gd name="T72" fmla="*/ 0 w 996"/>
                <a:gd name="T73" fmla="*/ 0 h 659"/>
                <a:gd name="T74" fmla="*/ 0 w 996"/>
                <a:gd name="T75" fmla="*/ 0 h 659"/>
                <a:gd name="T76" fmla="*/ 0 w 996"/>
                <a:gd name="T77" fmla="*/ 0 h 659"/>
                <a:gd name="T78" fmla="*/ 0 w 996"/>
                <a:gd name="T79" fmla="*/ 0 h 659"/>
                <a:gd name="T80" fmla="*/ 0 w 996"/>
                <a:gd name="T81" fmla="*/ 0 h 659"/>
                <a:gd name="T82" fmla="*/ 0 w 996"/>
                <a:gd name="T83" fmla="*/ 0 h 659"/>
                <a:gd name="T84" fmla="*/ 0 w 996"/>
                <a:gd name="T85" fmla="*/ 0 h 659"/>
                <a:gd name="T86" fmla="*/ 0 w 996"/>
                <a:gd name="T87" fmla="*/ 0 h 659"/>
                <a:gd name="T88" fmla="*/ 0 w 996"/>
                <a:gd name="T89" fmla="*/ 0 h 659"/>
                <a:gd name="T90" fmla="*/ 0 w 996"/>
                <a:gd name="T91" fmla="*/ 0 h 659"/>
                <a:gd name="T92" fmla="*/ 0 w 996"/>
                <a:gd name="T93" fmla="*/ 0 h 659"/>
                <a:gd name="T94" fmla="*/ 0 w 996"/>
                <a:gd name="T95" fmla="*/ 0 h 659"/>
                <a:gd name="T96" fmla="*/ 0 w 996"/>
                <a:gd name="T97" fmla="*/ 0 h 659"/>
                <a:gd name="T98" fmla="*/ 0 w 996"/>
                <a:gd name="T99" fmla="*/ 0 h 659"/>
                <a:gd name="T100" fmla="*/ 0 w 996"/>
                <a:gd name="T101" fmla="*/ 0 h 659"/>
                <a:gd name="T102" fmla="*/ 0 w 996"/>
                <a:gd name="T103" fmla="*/ 0 h 6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6"/>
                <a:gd name="T157" fmla="*/ 0 h 659"/>
                <a:gd name="T158" fmla="*/ 996 w 996"/>
                <a:gd name="T159" fmla="*/ 659 h 65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6" h="659">
                  <a:moveTo>
                    <a:pt x="957" y="659"/>
                  </a:moveTo>
                  <a:lnTo>
                    <a:pt x="929" y="659"/>
                  </a:lnTo>
                  <a:lnTo>
                    <a:pt x="901" y="658"/>
                  </a:lnTo>
                  <a:lnTo>
                    <a:pt x="873" y="657"/>
                  </a:lnTo>
                  <a:lnTo>
                    <a:pt x="844" y="657"/>
                  </a:lnTo>
                  <a:lnTo>
                    <a:pt x="817" y="656"/>
                  </a:lnTo>
                  <a:lnTo>
                    <a:pt x="789" y="655"/>
                  </a:lnTo>
                  <a:lnTo>
                    <a:pt x="760" y="654"/>
                  </a:lnTo>
                  <a:lnTo>
                    <a:pt x="733" y="653"/>
                  </a:lnTo>
                  <a:lnTo>
                    <a:pt x="704" y="652"/>
                  </a:lnTo>
                  <a:lnTo>
                    <a:pt x="676" y="651"/>
                  </a:lnTo>
                  <a:lnTo>
                    <a:pt x="648" y="649"/>
                  </a:lnTo>
                  <a:lnTo>
                    <a:pt x="621" y="648"/>
                  </a:lnTo>
                  <a:lnTo>
                    <a:pt x="592" y="646"/>
                  </a:lnTo>
                  <a:lnTo>
                    <a:pt x="564" y="645"/>
                  </a:lnTo>
                  <a:lnTo>
                    <a:pt x="535" y="643"/>
                  </a:lnTo>
                  <a:lnTo>
                    <a:pt x="507" y="641"/>
                  </a:lnTo>
                  <a:lnTo>
                    <a:pt x="479" y="639"/>
                  </a:lnTo>
                  <a:lnTo>
                    <a:pt x="450" y="637"/>
                  </a:lnTo>
                  <a:lnTo>
                    <a:pt x="422" y="633"/>
                  </a:lnTo>
                  <a:lnTo>
                    <a:pt x="393" y="631"/>
                  </a:lnTo>
                  <a:lnTo>
                    <a:pt x="365" y="628"/>
                  </a:lnTo>
                  <a:lnTo>
                    <a:pt x="336" y="625"/>
                  </a:lnTo>
                  <a:lnTo>
                    <a:pt x="307" y="622"/>
                  </a:lnTo>
                  <a:lnTo>
                    <a:pt x="278" y="619"/>
                  </a:lnTo>
                  <a:lnTo>
                    <a:pt x="250" y="615"/>
                  </a:lnTo>
                  <a:lnTo>
                    <a:pt x="220" y="612"/>
                  </a:lnTo>
                  <a:lnTo>
                    <a:pt x="191" y="608"/>
                  </a:lnTo>
                  <a:lnTo>
                    <a:pt x="161" y="603"/>
                  </a:lnTo>
                  <a:lnTo>
                    <a:pt x="132" y="599"/>
                  </a:lnTo>
                  <a:lnTo>
                    <a:pt x="103" y="594"/>
                  </a:lnTo>
                  <a:lnTo>
                    <a:pt x="73" y="590"/>
                  </a:lnTo>
                  <a:lnTo>
                    <a:pt x="44" y="585"/>
                  </a:lnTo>
                  <a:lnTo>
                    <a:pt x="35" y="583"/>
                  </a:lnTo>
                  <a:lnTo>
                    <a:pt x="28" y="580"/>
                  </a:lnTo>
                  <a:lnTo>
                    <a:pt x="21" y="574"/>
                  </a:lnTo>
                  <a:lnTo>
                    <a:pt x="15" y="569"/>
                  </a:lnTo>
                  <a:lnTo>
                    <a:pt x="11" y="563"/>
                  </a:lnTo>
                  <a:lnTo>
                    <a:pt x="7" y="556"/>
                  </a:lnTo>
                  <a:lnTo>
                    <a:pt x="5" y="549"/>
                  </a:lnTo>
                  <a:lnTo>
                    <a:pt x="4" y="540"/>
                  </a:lnTo>
                  <a:lnTo>
                    <a:pt x="1" y="412"/>
                  </a:lnTo>
                  <a:lnTo>
                    <a:pt x="0" y="288"/>
                  </a:lnTo>
                  <a:lnTo>
                    <a:pt x="0" y="164"/>
                  </a:lnTo>
                  <a:lnTo>
                    <a:pt x="4" y="37"/>
                  </a:lnTo>
                  <a:lnTo>
                    <a:pt x="5" y="30"/>
                  </a:lnTo>
                  <a:lnTo>
                    <a:pt x="7" y="23"/>
                  </a:lnTo>
                  <a:lnTo>
                    <a:pt x="10" y="17"/>
                  </a:lnTo>
                  <a:lnTo>
                    <a:pt x="15" y="11"/>
                  </a:lnTo>
                  <a:lnTo>
                    <a:pt x="20" y="7"/>
                  </a:lnTo>
                  <a:lnTo>
                    <a:pt x="26" y="4"/>
                  </a:lnTo>
                  <a:lnTo>
                    <a:pt x="33" y="2"/>
                  </a:lnTo>
                  <a:lnTo>
                    <a:pt x="41" y="0"/>
                  </a:lnTo>
                  <a:lnTo>
                    <a:pt x="69" y="0"/>
                  </a:lnTo>
                  <a:lnTo>
                    <a:pt x="97" y="1"/>
                  </a:lnTo>
                  <a:lnTo>
                    <a:pt x="126" y="1"/>
                  </a:lnTo>
                  <a:lnTo>
                    <a:pt x="154" y="2"/>
                  </a:lnTo>
                  <a:lnTo>
                    <a:pt x="183" y="2"/>
                  </a:lnTo>
                  <a:lnTo>
                    <a:pt x="210" y="3"/>
                  </a:lnTo>
                  <a:lnTo>
                    <a:pt x="239" y="4"/>
                  </a:lnTo>
                  <a:lnTo>
                    <a:pt x="267" y="5"/>
                  </a:lnTo>
                  <a:lnTo>
                    <a:pt x="295" y="6"/>
                  </a:lnTo>
                  <a:lnTo>
                    <a:pt x="323" y="7"/>
                  </a:lnTo>
                  <a:lnTo>
                    <a:pt x="352" y="8"/>
                  </a:lnTo>
                  <a:lnTo>
                    <a:pt x="379" y="10"/>
                  </a:lnTo>
                  <a:lnTo>
                    <a:pt x="407" y="11"/>
                  </a:lnTo>
                  <a:lnTo>
                    <a:pt x="436" y="13"/>
                  </a:lnTo>
                  <a:lnTo>
                    <a:pt x="463" y="15"/>
                  </a:lnTo>
                  <a:lnTo>
                    <a:pt x="492" y="17"/>
                  </a:lnTo>
                  <a:lnTo>
                    <a:pt x="520" y="19"/>
                  </a:lnTo>
                  <a:lnTo>
                    <a:pt x="548" y="21"/>
                  </a:lnTo>
                  <a:lnTo>
                    <a:pt x="576" y="24"/>
                  </a:lnTo>
                  <a:lnTo>
                    <a:pt x="605" y="26"/>
                  </a:lnTo>
                  <a:lnTo>
                    <a:pt x="633" y="29"/>
                  </a:lnTo>
                  <a:lnTo>
                    <a:pt x="660" y="31"/>
                  </a:lnTo>
                  <a:lnTo>
                    <a:pt x="688" y="34"/>
                  </a:lnTo>
                  <a:lnTo>
                    <a:pt x="716" y="37"/>
                  </a:lnTo>
                  <a:lnTo>
                    <a:pt x="745" y="40"/>
                  </a:lnTo>
                  <a:lnTo>
                    <a:pt x="773" y="43"/>
                  </a:lnTo>
                  <a:lnTo>
                    <a:pt x="802" y="48"/>
                  </a:lnTo>
                  <a:lnTo>
                    <a:pt x="830" y="51"/>
                  </a:lnTo>
                  <a:lnTo>
                    <a:pt x="859" y="55"/>
                  </a:lnTo>
                  <a:lnTo>
                    <a:pt x="887" y="59"/>
                  </a:lnTo>
                  <a:lnTo>
                    <a:pt x="917" y="63"/>
                  </a:lnTo>
                  <a:lnTo>
                    <a:pt x="945" y="67"/>
                  </a:lnTo>
                  <a:lnTo>
                    <a:pt x="952" y="69"/>
                  </a:lnTo>
                  <a:lnTo>
                    <a:pt x="959" y="72"/>
                  </a:lnTo>
                  <a:lnTo>
                    <a:pt x="965" y="77"/>
                  </a:lnTo>
                  <a:lnTo>
                    <a:pt x="972" y="82"/>
                  </a:lnTo>
                  <a:lnTo>
                    <a:pt x="977" y="88"/>
                  </a:lnTo>
                  <a:lnTo>
                    <a:pt x="981" y="95"/>
                  </a:lnTo>
                  <a:lnTo>
                    <a:pt x="983" y="102"/>
                  </a:lnTo>
                  <a:lnTo>
                    <a:pt x="984" y="112"/>
                  </a:lnTo>
                  <a:lnTo>
                    <a:pt x="989" y="238"/>
                  </a:lnTo>
                  <a:lnTo>
                    <a:pt x="992" y="364"/>
                  </a:lnTo>
                  <a:lnTo>
                    <a:pt x="994" y="493"/>
                  </a:lnTo>
                  <a:lnTo>
                    <a:pt x="996" y="625"/>
                  </a:lnTo>
                  <a:lnTo>
                    <a:pt x="995" y="633"/>
                  </a:lnTo>
                  <a:lnTo>
                    <a:pt x="993" y="640"/>
                  </a:lnTo>
                  <a:lnTo>
                    <a:pt x="990" y="646"/>
                  </a:lnTo>
                  <a:lnTo>
                    <a:pt x="985" y="651"/>
                  </a:lnTo>
                  <a:lnTo>
                    <a:pt x="980" y="655"/>
                  </a:lnTo>
                  <a:lnTo>
                    <a:pt x="973" y="658"/>
                  </a:lnTo>
                  <a:lnTo>
                    <a:pt x="965" y="659"/>
                  </a:lnTo>
                  <a:lnTo>
                    <a:pt x="957" y="659"/>
                  </a:lnTo>
                  <a:close/>
                </a:path>
              </a:pathLst>
            </a:custGeom>
            <a:solidFill>
              <a:srgbClr val="3D57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1642" name="Freeform 736"/>
            <p:cNvSpPr>
              <a:spLocks/>
            </p:cNvSpPr>
            <p:nvPr/>
          </p:nvSpPr>
          <p:spPr bwMode="auto">
            <a:xfrm>
              <a:off x="4129" y="2895"/>
              <a:ext cx="98" cy="54"/>
            </a:xfrm>
            <a:custGeom>
              <a:avLst/>
              <a:gdLst>
                <a:gd name="T0" fmla="*/ 0 w 984"/>
                <a:gd name="T1" fmla="*/ 0 h 649"/>
                <a:gd name="T2" fmla="*/ 0 w 984"/>
                <a:gd name="T3" fmla="*/ 0 h 649"/>
                <a:gd name="T4" fmla="*/ 0 w 984"/>
                <a:gd name="T5" fmla="*/ 0 h 649"/>
                <a:gd name="T6" fmla="*/ 0 w 984"/>
                <a:gd name="T7" fmla="*/ 0 h 649"/>
                <a:gd name="T8" fmla="*/ 0 w 984"/>
                <a:gd name="T9" fmla="*/ 0 h 649"/>
                <a:gd name="T10" fmla="*/ 0 w 984"/>
                <a:gd name="T11" fmla="*/ 0 h 649"/>
                <a:gd name="T12" fmla="*/ 0 w 984"/>
                <a:gd name="T13" fmla="*/ 0 h 649"/>
                <a:gd name="T14" fmla="*/ 0 w 984"/>
                <a:gd name="T15" fmla="*/ 0 h 649"/>
                <a:gd name="T16" fmla="*/ 0 w 984"/>
                <a:gd name="T17" fmla="*/ 0 h 649"/>
                <a:gd name="T18" fmla="*/ 0 w 984"/>
                <a:gd name="T19" fmla="*/ 0 h 649"/>
                <a:gd name="T20" fmla="*/ 0 w 984"/>
                <a:gd name="T21" fmla="*/ 0 h 649"/>
                <a:gd name="T22" fmla="*/ 0 w 984"/>
                <a:gd name="T23" fmla="*/ 0 h 649"/>
                <a:gd name="T24" fmla="*/ 0 w 984"/>
                <a:gd name="T25" fmla="*/ 0 h 649"/>
                <a:gd name="T26" fmla="*/ 0 w 984"/>
                <a:gd name="T27" fmla="*/ 0 h 649"/>
                <a:gd name="T28" fmla="*/ 0 w 984"/>
                <a:gd name="T29" fmla="*/ 0 h 649"/>
                <a:gd name="T30" fmla="*/ 0 w 984"/>
                <a:gd name="T31" fmla="*/ 0 h 649"/>
                <a:gd name="T32" fmla="*/ 0 w 984"/>
                <a:gd name="T33" fmla="*/ 0 h 649"/>
                <a:gd name="T34" fmla="*/ 0 w 984"/>
                <a:gd name="T35" fmla="*/ 0 h 649"/>
                <a:gd name="T36" fmla="*/ 0 w 984"/>
                <a:gd name="T37" fmla="*/ 0 h 649"/>
                <a:gd name="T38" fmla="*/ 0 w 984"/>
                <a:gd name="T39" fmla="*/ 0 h 649"/>
                <a:gd name="T40" fmla="*/ 0 w 984"/>
                <a:gd name="T41" fmla="*/ 0 h 649"/>
                <a:gd name="T42" fmla="*/ 0 w 984"/>
                <a:gd name="T43" fmla="*/ 0 h 649"/>
                <a:gd name="T44" fmla="*/ 0 w 984"/>
                <a:gd name="T45" fmla="*/ 0 h 649"/>
                <a:gd name="T46" fmla="*/ 0 w 984"/>
                <a:gd name="T47" fmla="*/ 0 h 649"/>
                <a:gd name="T48" fmla="*/ 0 w 984"/>
                <a:gd name="T49" fmla="*/ 0 h 649"/>
                <a:gd name="T50" fmla="*/ 0 w 984"/>
                <a:gd name="T51" fmla="*/ 0 h 649"/>
                <a:gd name="T52" fmla="*/ 0 w 984"/>
                <a:gd name="T53" fmla="*/ 0 h 649"/>
                <a:gd name="T54" fmla="*/ 0 w 984"/>
                <a:gd name="T55" fmla="*/ 0 h 649"/>
                <a:gd name="T56" fmla="*/ 0 w 984"/>
                <a:gd name="T57" fmla="*/ 0 h 649"/>
                <a:gd name="T58" fmla="*/ 0 w 984"/>
                <a:gd name="T59" fmla="*/ 0 h 649"/>
                <a:gd name="T60" fmla="*/ 0 w 984"/>
                <a:gd name="T61" fmla="*/ 0 h 649"/>
                <a:gd name="T62" fmla="*/ 0 w 984"/>
                <a:gd name="T63" fmla="*/ 0 h 649"/>
                <a:gd name="T64" fmla="*/ 0 w 984"/>
                <a:gd name="T65" fmla="*/ 0 h 649"/>
                <a:gd name="T66" fmla="*/ 0 w 984"/>
                <a:gd name="T67" fmla="*/ 0 h 649"/>
                <a:gd name="T68" fmla="*/ 0 w 984"/>
                <a:gd name="T69" fmla="*/ 0 h 649"/>
                <a:gd name="T70" fmla="*/ 0 w 984"/>
                <a:gd name="T71" fmla="*/ 0 h 649"/>
                <a:gd name="T72" fmla="*/ 0 w 984"/>
                <a:gd name="T73" fmla="*/ 0 h 649"/>
                <a:gd name="T74" fmla="*/ 0 w 984"/>
                <a:gd name="T75" fmla="*/ 0 h 649"/>
                <a:gd name="T76" fmla="*/ 0 w 984"/>
                <a:gd name="T77" fmla="*/ 0 h 649"/>
                <a:gd name="T78" fmla="*/ 0 w 984"/>
                <a:gd name="T79" fmla="*/ 0 h 649"/>
                <a:gd name="T80" fmla="*/ 0 w 984"/>
                <a:gd name="T81" fmla="*/ 0 h 649"/>
                <a:gd name="T82" fmla="*/ 0 w 984"/>
                <a:gd name="T83" fmla="*/ 0 h 649"/>
                <a:gd name="T84" fmla="*/ 0 w 984"/>
                <a:gd name="T85" fmla="*/ 0 h 649"/>
                <a:gd name="T86" fmla="*/ 0 w 984"/>
                <a:gd name="T87" fmla="*/ 0 h 649"/>
                <a:gd name="T88" fmla="*/ 0 w 984"/>
                <a:gd name="T89" fmla="*/ 0 h 649"/>
                <a:gd name="T90" fmla="*/ 0 w 984"/>
                <a:gd name="T91" fmla="*/ 0 h 649"/>
                <a:gd name="T92" fmla="*/ 0 w 984"/>
                <a:gd name="T93" fmla="*/ 0 h 649"/>
                <a:gd name="T94" fmla="*/ 0 w 984"/>
                <a:gd name="T95" fmla="*/ 0 h 649"/>
                <a:gd name="T96" fmla="*/ 0 w 984"/>
                <a:gd name="T97" fmla="*/ 0 h 649"/>
                <a:gd name="T98" fmla="*/ 0 w 984"/>
                <a:gd name="T99" fmla="*/ 0 h 649"/>
                <a:gd name="T100" fmla="*/ 0 w 984"/>
                <a:gd name="T101" fmla="*/ 0 h 649"/>
                <a:gd name="T102" fmla="*/ 0 w 984"/>
                <a:gd name="T103" fmla="*/ 0 h 64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84"/>
                <a:gd name="T157" fmla="*/ 0 h 649"/>
                <a:gd name="T158" fmla="*/ 984 w 984"/>
                <a:gd name="T159" fmla="*/ 649 h 64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84" h="649">
                  <a:moveTo>
                    <a:pt x="945" y="649"/>
                  </a:moveTo>
                  <a:lnTo>
                    <a:pt x="917" y="649"/>
                  </a:lnTo>
                  <a:lnTo>
                    <a:pt x="889" y="648"/>
                  </a:lnTo>
                  <a:lnTo>
                    <a:pt x="862" y="647"/>
                  </a:lnTo>
                  <a:lnTo>
                    <a:pt x="833" y="647"/>
                  </a:lnTo>
                  <a:lnTo>
                    <a:pt x="806" y="646"/>
                  </a:lnTo>
                  <a:lnTo>
                    <a:pt x="777" y="645"/>
                  </a:lnTo>
                  <a:lnTo>
                    <a:pt x="750" y="644"/>
                  </a:lnTo>
                  <a:lnTo>
                    <a:pt x="722" y="643"/>
                  </a:lnTo>
                  <a:lnTo>
                    <a:pt x="695" y="642"/>
                  </a:lnTo>
                  <a:lnTo>
                    <a:pt x="667" y="641"/>
                  </a:lnTo>
                  <a:lnTo>
                    <a:pt x="640" y="640"/>
                  </a:lnTo>
                  <a:lnTo>
                    <a:pt x="613" y="639"/>
                  </a:lnTo>
                  <a:lnTo>
                    <a:pt x="584" y="637"/>
                  </a:lnTo>
                  <a:lnTo>
                    <a:pt x="557" y="635"/>
                  </a:lnTo>
                  <a:lnTo>
                    <a:pt x="528" y="634"/>
                  </a:lnTo>
                  <a:lnTo>
                    <a:pt x="501" y="632"/>
                  </a:lnTo>
                  <a:lnTo>
                    <a:pt x="473" y="630"/>
                  </a:lnTo>
                  <a:lnTo>
                    <a:pt x="445" y="628"/>
                  </a:lnTo>
                  <a:lnTo>
                    <a:pt x="417" y="624"/>
                  </a:lnTo>
                  <a:lnTo>
                    <a:pt x="389" y="622"/>
                  </a:lnTo>
                  <a:lnTo>
                    <a:pt x="361" y="619"/>
                  </a:lnTo>
                  <a:lnTo>
                    <a:pt x="332" y="616"/>
                  </a:lnTo>
                  <a:lnTo>
                    <a:pt x="304" y="613"/>
                  </a:lnTo>
                  <a:lnTo>
                    <a:pt x="275" y="610"/>
                  </a:lnTo>
                  <a:lnTo>
                    <a:pt x="247" y="606"/>
                  </a:lnTo>
                  <a:lnTo>
                    <a:pt x="218" y="603"/>
                  </a:lnTo>
                  <a:lnTo>
                    <a:pt x="190" y="599"/>
                  </a:lnTo>
                  <a:lnTo>
                    <a:pt x="160" y="594"/>
                  </a:lnTo>
                  <a:lnTo>
                    <a:pt x="132" y="589"/>
                  </a:lnTo>
                  <a:lnTo>
                    <a:pt x="103" y="585"/>
                  </a:lnTo>
                  <a:lnTo>
                    <a:pt x="73" y="580"/>
                  </a:lnTo>
                  <a:lnTo>
                    <a:pt x="44" y="575"/>
                  </a:lnTo>
                  <a:lnTo>
                    <a:pt x="35" y="573"/>
                  </a:lnTo>
                  <a:lnTo>
                    <a:pt x="28" y="570"/>
                  </a:lnTo>
                  <a:lnTo>
                    <a:pt x="21" y="565"/>
                  </a:lnTo>
                  <a:lnTo>
                    <a:pt x="15" y="560"/>
                  </a:lnTo>
                  <a:lnTo>
                    <a:pt x="11" y="555"/>
                  </a:lnTo>
                  <a:lnTo>
                    <a:pt x="7" y="549"/>
                  </a:lnTo>
                  <a:lnTo>
                    <a:pt x="5" y="542"/>
                  </a:lnTo>
                  <a:lnTo>
                    <a:pt x="4" y="533"/>
                  </a:lnTo>
                  <a:lnTo>
                    <a:pt x="1" y="407"/>
                  </a:lnTo>
                  <a:lnTo>
                    <a:pt x="0" y="283"/>
                  </a:lnTo>
                  <a:lnTo>
                    <a:pt x="0" y="160"/>
                  </a:lnTo>
                  <a:lnTo>
                    <a:pt x="4" y="34"/>
                  </a:lnTo>
                  <a:lnTo>
                    <a:pt x="5" y="27"/>
                  </a:lnTo>
                  <a:lnTo>
                    <a:pt x="7" y="20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9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41" y="0"/>
                  </a:lnTo>
                  <a:lnTo>
                    <a:pt x="69" y="0"/>
                  </a:lnTo>
                  <a:lnTo>
                    <a:pt x="96" y="1"/>
                  </a:lnTo>
                  <a:lnTo>
                    <a:pt x="125" y="1"/>
                  </a:lnTo>
                  <a:lnTo>
                    <a:pt x="152" y="1"/>
                  </a:lnTo>
                  <a:lnTo>
                    <a:pt x="180" y="2"/>
                  </a:lnTo>
                  <a:lnTo>
                    <a:pt x="208" y="3"/>
                  </a:lnTo>
                  <a:lnTo>
                    <a:pt x="236" y="3"/>
                  </a:lnTo>
                  <a:lnTo>
                    <a:pt x="263" y="4"/>
                  </a:lnTo>
                  <a:lnTo>
                    <a:pt x="292" y="5"/>
                  </a:lnTo>
                  <a:lnTo>
                    <a:pt x="319" y="7"/>
                  </a:lnTo>
                  <a:lnTo>
                    <a:pt x="346" y="8"/>
                  </a:lnTo>
                  <a:lnTo>
                    <a:pt x="375" y="10"/>
                  </a:lnTo>
                  <a:lnTo>
                    <a:pt x="402" y="11"/>
                  </a:lnTo>
                  <a:lnTo>
                    <a:pt x="430" y="13"/>
                  </a:lnTo>
                  <a:lnTo>
                    <a:pt x="458" y="14"/>
                  </a:lnTo>
                  <a:lnTo>
                    <a:pt x="486" y="16"/>
                  </a:lnTo>
                  <a:lnTo>
                    <a:pt x="513" y="18"/>
                  </a:lnTo>
                  <a:lnTo>
                    <a:pt x="542" y="20"/>
                  </a:lnTo>
                  <a:lnTo>
                    <a:pt x="569" y="22"/>
                  </a:lnTo>
                  <a:lnTo>
                    <a:pt x="596" y="24"/>
                  </a:lnTo>
                  <a:lnTo>
                    <a:pt x="625" y="27"/>
                  </a:lnTo>
                  <a:lnTo>
                    <a:pt x="652" y="29"/>
                  </a:lnTo>
                  <a:lnTo>
                    <a:pt x="680" y="32"/>
                  </a:lnTo>
                  <a:lnTo>
                    <a:pt x="707" y="36"/>
                  </a:lnTo>
                  <a:lnTo>
                    <a:pt x="736" y="39"/>
                  </a:lnTo>
                  <a:lnTo>
                    <a:pt x="763" y="42"/>
                  </a:lnTo>
                  <a:lnTo>
                    <a:pt x="792" y="45"/>
                  </a:lnTo>
                  <a:lnTo>
                    <a:pt x="820" y="48"/>
                  </a:lnTo>
                  <a:lnTo>
                    <a:pt x="848" y="52"/>
                  </a:lnTo>
                  <a:lnTo>
                    <a:pt x="876" y="56"/>
                  </a:lnTo>
                  <a:lnTo>
                    <a:pt x="904" y="60"/>
                  </a:lnTo>
                  <a:lnTo>
                    <a:pt x="933" y="64"/>
                  </a:lnTo>
                  <a:lnTo>
                    <a:pt x="941" y="67"/>
                  </a:lnTo>
                  <a:lnTo>
                    <a:pt x="948" y="70"/>
                  </a:lnTo>
                  <a:lnTo>
                    <a:pt x="954" y="74"/>
                  </a:lnTo>
                  <a:lnTo>
                    <a:pt x="960" y="79"/>
                  </a:lnTo>
                  <a:lnTo>
                    <a:pt x="964" y="85"/>
                  </a:lnTo>
                  <a:lnTo>
                    <a:pt x="968" y="91"/>
                  </a:lnTo>
                  <a:lnTo>
                    <a:pt x="970" y="99"/>
                  </a:lnTo>
                  <a:lnTo>
                    <a:pt x="973" y="107"/>
                  </a:lnTo>
                  <a:lnTo>
                    <a:pt x="977" y="232"/>
                  </a:lnTo>
                  <a:lnTo>
                    <a:pt x="980" y="357"/>
                  </a:lnTo>
                  <a:lnTo>
                    <a:pt x="982" y="485"/>
                  </a:lnTo>
                  <a:lnTo>
                    <a:pt x="984" y="615"/>
                  </a:lnTo>
                  <a:lnTo>
                    <a:pt x="983" y="623"/>
                  </a:lnTo>
                  <a:lnTo>
                    <a:pt x="981" y="630"/>
                  </a:lnTo>
                  <a:lnTo>
                    <a:pt x="978" y="636"/>
                  </a:lnTo>
                  <a:lnTo>
                    <a:pt x="973" y="641"/>
                  </a:lnTo>
                  <a:lnTo>
                    <a:pt x="967" y="645"/>
                  </a:lnTo>
                  <a:lnTo>
                    <a:pt x="960" y="648"/>
                  </a:lnTo>
                  <a:lnTo>
                    <a:pt x="953" y="649"/>
                  </a:lnTo>
                  <a:lnTo>
                    <a:pt x="945" y="649"/>
                  </a:lnTo>
                  <a:close/>
                </a:path>
              </a:pathLst>
            </a:custGeom>
            <a:solidFill>
              <a:srgbClr val="4C6B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371" name="Freeform 738"/>
          <p:cNvSpPr>
            <a:spLocks/>
          </p:cNvSpPr>
          <p:nvPr/>
        </p:nvSpPr>
        <p:spPr bwMode="auto">
          <a:xfrm>
            <a:off x="6554788" y="4597400"/>
            <a:ext cx="153987" cy="84138"/>
          </a:xfrm>
          <a:custGeom>
            <a:avLst/>
            <a:gdLst>
              <a:gd name="T0" fmla="*/ 2147483647 w 970"/>
              <a:gd name="T1" fmla="*/ 2147483647 h 641"/>
              <a:gd name="T2" fmla="*/ 2147483647 w 970"/>
              <a:gd name="T3" fmla="*/ 2147483647 h 641"/>
              <a:gd name="T4" fmla="*/ 2147483647 w 970"/>
              <a:gd name="T5" fmla="*/ 2147483647 h 641"/>
              <a:gd name="T6" fmla="*/ 2147483647 w 970"/>
              <a:gd name="T7" fmla="*/ 2147483647 h 641"/>
              <a:gd name="T8" fmla="*/ 2147483647 w 970"/>
              <a:gd name="T9" fmla="*/ 2147483647 h 641"/>
              <a:gd name="T10" fmla="*/ 2147483647 w 970"/>
              <a:gd name="T11" fmla="*/ 2147483647 h 641"/>
              <a:gd name="T12" fmla="*/ 2147483647 w 970"/>
              <a:gd name="T13" fmla="*/ 2147483647 h 641"/>
              <a:gd name="T14" fmla="*/ 2147483647 w 970"/>
              <a:gd name="T15" fmla="*/ 2147483647 h 641"/>
              <a:gd name="T16" fmla="*/ 2147483647 w 970"/>
              <a:gd name="T17" fmla="*/ 2147483647 h 641"/>
              <a:gd name="T18" fmla="*/ 2147483647 w 970"/>
              <a:gd name="T19" fmla="*/ 2147483647 h 641"/>
              <a:gd name="T20" fmla="*/ 2147483647 w 970"/>
              <a:gd name="T21" fmla="*/ 2147483647 h 641"/>
              <a:gd name="T22" fmla="*/ 2147483647 w 970"/>
              <a:gd name="T23" fmla="*/ 2147483647 h 641"/>
              <a:gd name="T24" fmla="*/ 2147483647 w 970"/>
              <a:gd name="T25" fmla="*/ 2147483647 h 641"/>
              <a:gd name="T26" fmla="*/ 2147483647 w 970"/>
              <a:gd name="T27" fmla="*/ 2147483647 h 641"/>
              <a:gd name="T28" fmla="*/ 2147483647 w 970"/>
              <a:gd name="T29" fmla="*/ 2147483647 h 641"/>
              <a:gd name="T30" fmla="*/ 2147483647 w 970"/>
              <a:gd name="T31" fmla="*/ 2147483647 h 641"/>
              <a:gd name="T32" fmla="*/ 2147483647 w 970"/>
              <a:gd name="T33" fmla="*/ 2147483647 h 641"/>
              <a:gd name="T34" fmla="*/ 2147483647 w 970"/>
              <a:gd name="T35" fmla="*/ 2147483647 h 641"/>
              <a:gd name="T36" fmla="*/ 2147483647 w 970"/>
              <a:gd name="T37" fmla="*/ 2147483647 h 641"/>
              <a:gd name="T38" fmla="*/ 2147483647 w 970"/>
              <a:gd name="T39" fmla="*/ 2147483647 h 641"/>
              <a:gd name="T40" fmla="*/ 2147483647 w 970"/>
              <a:gd name="T41" fmla="*/ 2147483647 h 641"/>
              <a:gd name="T42" fmla="*/ 0 w 970"/>
              <a:gd name="T43" fmla="*/ 2147483647 h 641"/>
              <a:gd name="T44" fmla="*/ 2147483647 w 970"/>
              <a:gd name="T45" fmla="*/ 2147483647 h 641"/>
              <a:gd name="T46" fmla="*/ 2147483647 w 970"/>
              <a:gd name="T47" fmla="*/ 2147483647 h 641"/>
              <a:gd name="T48" fmla="*/ 2147483647 w 970"/>
              <a:gd name="T49" fmla="*/ 2147483647 h 641"/>
              <a:gd name="T50" fmla="*/ 2147483647 w 970"/>
              <a:gd name="T51" fmla="*/ 2147483647 h 641"/>
              <a:gd name="T52" fmla="*/ 2147483647 w 970"/>
              <a:gd name="T53" fmla="*/ 0 h 641"/>
              <a:gd name="T54" fmla="*/ 2147483647 w 970"/>
              <a:gd name="T55" fmla="*/ 2147483647 h 641"/>
              <a:gd name="T56" fmla="*/ 2147483647 w 970"/>
              <a:gd name="T57" fmla="*/ 2147483647 h 641"/>
              <a:gd name="T58" fmla="*/ 2147483647 w 970"/>
              <a:gd name="T59" fmla="*/ 2147483647 h 641"/>
              <a:gd name="T60" fmla="*/ 2147483647 w 970"/>
              <a:gd name="T61" fmla="*/ 2147483647 h 641"/>
              <a:gd name="T62" fmla="*/ 2147483647 w 970"/>
              <a:gd name="T63" fmla="*/ 2147483647 h 641"/>
              <a:gd name="T64" fmla="*/ 2147483647 w 970"/>
              <a:gd name="T65" fmla="*/ 2147483647 h 641"/>
              <a:gd name="T66" fmla="*/ 2147483647 w 970"/>
              <a:gd name="T67" fmla="*/ 2147483647 h 641"/>
              <a:gd name="T68" fmla="*/ 2147483647 w 970"/>
              <a:gd name="T69" fmla="*/ 2147483647 h 641"/>
              <a:gd name="T70" fmla="*/ 2147483647 w 970"/>
              <a:gd name="T71" fmla="*/ 2147483647 h 641"/>
              <a:gd name="T72" fmla="*/ 2147483647 w 970"/>
              <a:gd name="T73" fmla="*/ 2147483647 h 641"/>
              <a:gd name="T74" fmla="*/ 2147483647 w 970"/>
              <a:gd name="T75" fmla="*/ 2147483647 h 641"/>
              <a:gd name="T76" fmla="*/ 2147483647 w 970"/>
              <a:gd name="T77" fmla="*/ 2147483647 h 641"/>
              <a:gd name="T78" fmla="*/ 2147483647 w 970"/>
              <a:gd name="T79" fmla="*/ 2147483647 h 641"/>
              <a:gd name="T80" fmla="*/ 2147483647 w 970"/>
              <a:gd name="T81" fmla="*/ 2147483647 h 641"/>
              <a:gd name="T82" fmla="*/ 2147483647 w 970"/>
              <a:gd name="T83" fmla="*/ 2147483647 h 641"/>
              <a:gd name="T84" fmla="*/ 2147483647 w 970"/>
              <a:gd name="T85" fmla="*/ 2147483647 h 641"/>
              <a:gd name="T86" fmla="*/ 2147483647 w 970"/>
              <a:gd name="T87" fmla="*/ 2147483647 h 641"/>
              <a:gd name="T88" fmla="*/ 2147483647 w 970"/>
              <a:gd name="T89" fmla="*/ 2147483647 h 641"/>
              <a:gd name="T90" fmla="*/ 2147483647 w 970"/>
              <a:gd name="T91" fmla="*/ 2147483647 h 641"/>
              <a:gd name="T92" fmla="*/ 2147483647 w 970"/>
              <a:gd name="T93" fmla="*/ 2147483647 h 641"/>
              <a:gd name="T94" fmla="*/ 2147483647 w 970"/>
              <a:gd name="T95" fmla="*/ 2147483647 h 641"/>
              <a:gd name="T96" fmla="*/ 2147483647 w 970"/>
              <a:gd name="T97" fmla="*/ 2147483647 h 641"/>
              <a:gd name="T98" fmla="*/ 2147483647 w 970"/>
              <a:gd name="T99" fmla="*/ 2147483647 h 641"/>
              <a:gd name="T100" fmla="*/ 2147483647 w 970"/>
              <a:gd name="T101" fmla="*/ 2147483647 h 641"/>
              <a:gd name="T102" fmla="*/ 2147483647 w 970"/>
              <a:gd name="T103" fmla="*/ 2147483647 h 6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70"/>
              <a:gd name="T157" fmla="*/ 0 h 641"/>
              <a:gd name="T158" fmla="*/ 970 w 970"/>
              <a:gd name="T159" fmla="*/ 641 h 6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70" h="641">
                <a:moveTo>
                  <a:pt x="934" y="641"/>
                </a:moveTo>
                <a:lnTo>
                  <a:pt x="906" y="641"/>
                </a:lnTo>
                <a:lnTo>
                  <a:pt x="879" y="640"/>
                </a:lnTo>
                <a:lnTo>
                  <a:pt x="852" y="640"/>
                </a:lnTo>
                <a:lnTo>
                  <a:pt x="824" y="639"/>
                </a:lnTo>
                <a:lnTo>
                  <a:pt x="797" y="638"/>
                </a:lnTo>
                <a:lnTo>
                  <a:pt x="769" y="638"/>
                </a:lnTo>
                <a:lnTo>
                  <a:pt x="742" y="637"/>
                </a:lnTo>
                <a:lnTo>
                  <a:pt x="714" y="636"/>
                </a:lnTo>
                <a:lnTo>
                  <a:pt x="687" y="635"/>
                </a:lnTo>
                <a:lnTo>
                  <a:pt x="660" y="634"/>
                </a:lnTo>
                <a:lnTo>
                  <a:pt x="633" y="633"/>
                </a:lnTo>
                <a:lnTo>
                  <a:pt x="606" y="631"/>
                </a:lnTo>
                <a:lnTo>
                  <a:pt x="577" y="630"/>
                </a:lnTo>
                <a:lnTo>
                  <a:pt x="550" y="628"/>
                </a:lnTo>
                <a:lnTo>
                  <a:pt x="522" y="626"/>
                </a:lnTo>
                <a:lnTo>
                  <a:pt x="495" y="625"/>
                </a:lnTo>
                <a:lnTo>
                  <a:pt x="467" y="623"/>
                </a:lnTo>
                <a:lnTo>
                  <a:pt x="439" y="620"/>
                </a:lnTo>
                <a:lnTo>
                  <a:pt x="411" y="618"/>
                </a:lnTo>
                <a:lnTo>
                  <a:pt x="383" y="616"/>
                </a:lnTo>
                <a:lnTo>
                  <a:pt x="356" y="612"/>
                </a:lnTo>
                <a:lnTo>
                  <a:pt x="327" y="609"/>
                </a:lnTo>
                <a:lnTo>
                  <a:pt x="300" y="606"/>
                </a:lnTo>
                <a:lnTo>
                  <a:pt x="271" y="603"/>
                </a:lnTo>
                <a:lnTo>
                  <a:pt x="243" y="599"/>
                </a:lnTo>
                <a:lnTo>
                  <a:pt x="214" y="596"/>
                </a:lnTo>
                <a:lnTo>
                  <a:pt x="186" y="592"/>
                </a:lnTo>
                <a:lnTo>
                  <a:pt x="157" y="588"/>
                </a:lnTo>
                <a:lnTo>
                  <a:pt x="129" y="582"/>
                </a:lnTo>
                <a:lnTo>
                  <a:pt x="99" y="578"/>
                </a:lnTo>
                <a:lnTo>
                  <a:pt x="71" y="573"/>
                </a:lnTo>
                <a:lnTo>
                  <a:pt x="42" y="568"/>
                </a:lnTo>
                <a:lnTo>
                  <a:pt x="33" y="566"/>
                </a:lnTo>
                <a:lnTo>
                  <a:pt x="26" y="563"/>
                </a:lnTo>
                <a:lnTo>
                  <a:pt x="20" y="560"/>
                </a:lnTo>
                <a:lnTo>
                  <a:pt x="14" y="554"/>
                </a:lnTo>
                <a:lnTo>
                  <a:pt x="9" y="548"/>
                </a:lnTo>
                <a:lnTo>
                  <a:pt x="6" y="541"/>
                </a:lnTo>
                <a:lnTo>
                  <a:pt x="4" y="534"/>
                </a:lnTo>
                <a:lnTo>
                  <a:pt x="3" y="525"/>
                </a:lnTo>
                <a:lnTo>
                  <a:pt x="1" y="400"/>
                </a:lnTo>
                <a:lnTo>
                  <a:pt x="0" y="279"/>
                </a:lnTo>
                <a:lnTo>
                  <a:pt x="0" y="159"/>
                </a:lnTo>
                <a:lnTo>
                  <a:pt x="3" y="35"/>
                </a:lnTo>
                <a:lnTo>
                  <a:pt x="4" y="27"/>
                </a:lnTo>
                <a:lnTo>
                  <a:pt x="6" y="19"/>
                </a:lnTo>
                <a:lnTo>
                  <a:pt x="9" y="14"/>
                </a:lnTo>
                <a:lnTo>
                  <a:pt x="14" y="9"/>
                </a:lnTo>
                <a:lnTo>
                  <a:pt x="19" y="5"/>
                </a:lnTo>
                <a:lnTo>
                  <a:pt x="25" y="2"/>
                </a:lnTo>
                <a:lnTo>
                  <a:pt x="32" y="1"/>
                </a:lnTo>
                <a:lnTo>
                  <a:pt x="39" y="0"/>
                </a:lnTo>
                <a:lnTo>
                  <a:pt x="67" y="0"/>
                </a:lnTo>
                <a:lnTo>
                  <a:pt x="94" y="1"/>
                </a:lnTo>
                <a:lnTo>
                  <a:pt x="123" y="1"/>
                </a:lnTo>
                <a:lnTo>
                  <a:pt x="150" y="2"/>
                </a:lnTo>
                <a:lnTo>
                  <a:pt x="178" y="2"/>
                </a:lnTo>
                <a:lnTo>
                  <a:pt x="205" y="3"/>
                </a:lnTo>
                <a:lnTo>
                  <a:pt x="233" y="4"/>
                </a:lnTo>
                <a:lnTo>
                  <a:pt x="260" y="5"/>
                </a:lnTo>
                <a:lnTo>
                  <a:pt x="287" y="6"/>
                </a:lnTo>
                <a:lnTo>
                  <a:pt x="315" y="7"/>
                </a:lnTo>
                <a:lnTo>
                  <a:pt x="342" y="8"/>
                </a:lnTo>
                <a:lnTo>
                  <a:pt x="370" y="9"/>
                </a:lnTo>
                <a:lnTo>
                  <a:pt x="397" y="10"/>
                </a:lnTo>
                <a:lnTo>
                  <a:pt x="425" y="12"/>
                </a:lnTo>
                <a:lnTo>
                  <a:pt x="452" y="14"/>
                </a:lnTo>
                <a:lnTo>
                  <a:pt x="480" y="15"/>
                </a:lnTo>
                <a:lnTo>
                  <a:pt x="507" y="17"/>
                </a:lnTo>
                <a:lnTo>
                  <a:pt x="534" y="19"/>
                </a:lnTo>
                <a:lnTo>
                  <a:pt x="562" y="21"/>
                </a:lnTo>
                <a:lnTo>
                  <a:pt x="589" y="23"/>
                </a:lnTo>
                <a:lnTo>
                  <a:pt x="617" y="27"/>
                </a:lnTo>
                <a:lnTo>
                  <a:pt x="644" y="29"/>
                </a:lnTo>
                <a:lnTo>
                  <a:pt x="671" y="32"/>
                </a:lnTo>
                <a:lnTo>
                  <a:pt x="698" y="35"/>
                </a:lnTo>
                <a:lnTo>
                  <a:pt x="727" y="38"/>
                </a:lnTo>
                <a:lnTo>
                  <a:pt x="754" y="41"/>
                </a:lnTo>
                <a:lnTo>
                  <a:pt x="781" y="44"/>
                </a:lnTo>
                <a:lnTo>
                  <a:pt x="810" y="48"/>
                </a:lnTo>
                <a:lnTo>
                  <a:pt x="837" y="51"/>
                </a:lnTo>
                <a:lnTo>
                  <a:pt x="866" y="56"/>
                </a:lnTo>
                <a:lnTo>
                  <a:pt x="893" y="60"/>
                </a:lnTo>
                <a:lnTo>
                  <a:pt x="922" y="64"/>
                </a:lnTo>
                <a:lnTo>
                  <a:pt x="930" y="66"/>
                </a:lnTo>
                <a:lnTo>
                  <a:pt x="937" y="69"/>
                </a:lnTo>
                <a:lnTo>
                  <a:pt x="943" y="73"/>
                </a:lnTo>
                <a:lnTo>
                  <a:pt x="949" y="77"/>
                </a:lnTo>
                <a:lnTo>
                  <a:pt x="953" y="83"/>
                </a:lnTo>
                <a:lnTo>
                  <a:pt x="957" y="90"/>
                </a:lnTo>
                <a:lnTo>
                  <a:pt x="959" y="97"/>
                </a:lnTo>
                <a:lnTo>
                  <a:pt x="961" y="104"/>
                </a:lnTo>
                <a:lnTo>
                  <a:pt x="965" y="229"/>
                </a:lnTo>
                <a:lnTo>
                  <a:pt x="967" y="354"/>
                </a:lnTo>
                <a:lnTo>
                  <a:pt x="969" y="478"/>
                </a:lnTo>
                <a:lnTo>
                  <a:pt x="970" y="607"/>
                </a:lnTo>
                <a:lnTo>
                  <a:pt x="970" y="614"/>
                </a:lnTo>
                <a:lnTo>
                  <a:pt x="969" y="621"/>
                </a:lnTo>
                <a:lnTo>
                  <a:pt x="966" y="627"/>
                </a:lnTo>
                <a:lnTo>
                  <a:pt x="961" y="632"/>
                </a:lnTo>
                <a:lnTo>
                  <a:pt x="956" y="636"/>
                </a:lnTo>
                <a:lnTo>
                  <a:pt x="949" y="639"/>
                </a:lnTo>
                <a:lnTo>
                  <a:pt x="942" y="640"/>
                </a:lnTo>
                <a:lnTo>
                  <a:pt x="934" y="641"/>
                </a:lnTo>
                <a:close/>
              </a:path>
            </a:pathLst>
          </a:custGeom>
          <a:solidFill>
            <a:srgbClr val="5C82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2" name="Freeform 739"/>
          <p:cNvSpPr>
            <a:spLocks/>
          </p:cNvSpPr>
          <p:nvPr/>
        </p:nvSpPr>
        <p:spPr bwMode="auto">
          <a:xfrm>
            <a:off x="6581775" y="4560888"/>
            <a:ext cx="114300" cy="11112"/>
          </a:xfrm>
          <a:custGeom>
            <a:avLst/>
            <a:gdLst>
              <a:gd name="T0" fmla="*/ 2147483647 w 724"/>
              <a:gd name="T1" fmla="*/ 2147483647 h 77"/>
              <a:gd name="T2" fmla="*/ 2147483647 w 724"/>
              <a:gd name="T3" fmla="*/ 2147483647 h 77"/>
              <a:gd name="T4" fmla="*/ 2147483647 w 724"/>
              <a:gd name="T5" fmla="*/ 0 h 77"/>
              <a:gd name="T6" fmla="*/ 0 w 724"/>
              <a:gd name="T7" fmla="*/ 2147483647 h 77"/>
              <a:gd name="T8" fmla="*/ 2147483647 w 724"/>
              <a:gd name="T9" fmla="*/ 2147483647 h 77"/>
              <a:gd name="T10" fmla="*/ 2147483647 w 724"/>
              <a:gd name="T11" fmla="*/ 2147483647 h 77"/>
              <a:gd name="T12" fmla="*/ 2147483647 w 724"/>
              <a:gd name="T13" fmla="*/ 2147483647 h 77"/>
              <a:gd name="T14" fmla="*/ 2147483647 w 724"/>
              <a:gd name="T15" fmla="*/ 2147483647 h 77"/>
              <a:gd name="T16" fmla="*/ 2147483647 w 7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4"/>
              <a:gd name="T28" fmla="*/ 0 h 77"/>
              <a:gd name="T29" fmla="*/ 724 w 7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4" h="77">
                <a:moveTo>
                  <a:pt x="724" y="65"/>
                </a:moveTo>
                <a:lnTo>
                  <a:pt x="724" y="65"/>
                </a:lnTo>
                <a:lnTo>
                  <a:pt x="2" y="0"/>
                </a:lnTo>
                <a:lnTo>
                  <a:pt x="0" y="13"/>
                </a:lnTo>
                <a:lnTo>
                  <a:pt x="722" y="77"/>
                </a:lnTo>
                <a:lnTo>
                  <a:pt x="724" y="65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3" name="Freeform 740"/>
          <p:cNvSpPr>
            <a:spLocks/>
          </p:cNvSpPr>
          <p:nvPr/>
        </p:nvSpPr>
        <p:spPr bwMode="auto">
          <a:xfrm>
            <a:off x="6696075" y="4570413"/>
            <a:ext cx="1588" cy="1587"/>
          </a:xfrm>
          <a:custGeom>
            <a:avLst/>
            <a:gdLst>
              <a:gd name="T0" fmla="*/ 2147483647 w 11"/>
              <a:gd name="T1" fmla="*/ 2147483647 h 13"/>
              <a:gd name="T2" fmla="*/ 2147483647 w 11"/>
              <a:gd name="T3" fmla="*/ 2147483647 h 13"/>
              <a:gd name="T4" fmla="*/ 2147483647 w 11"/>
              <a:gd name="T5" fmla="*/ 0 h 13"/>
              <a:gd name="T6" fmla="*/ 0 w 11"/>
              <a:gd name="T7" fmla="*/ 2147483647 h 13"/>
              <a:gd name="T8" fmla="*/ 2147483647 w 11"/>
              <a:gd name="T9" fmla="*/ 2147483647 h 13"/>
              <a:gd name="T10" fmla="*/ 2147483647 w 11"/>
              <a:gd name="T11" fmla="*/ 2147483647 h 13"/>
              <a:gd name="T12" fmla="*/ 2147483647 w 11"/>
              <a:gd name="T13" fmla="*/ 2147483647 h 13"/>
              <a:gd name="T14" fmla="*/ 2147483647 w 11"/>
              <a:gd name="T15" fmla="*/ 2147483647 h 13"/>
              <a:gd name="T16" fmla="*/ 2147483647 w 11"/>
              <a:gd name="T17" fmla="*/ 2147483647 h 13"/>
              <a:gd name="T18" fmla="*/ 2147483647 w 11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3"/>
              <a:gd name="T32" fmla="*/ 11 w 11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3">
                <a:moveTo>
                  <a:pt x="11" y="2"/>
                </a:moveTo>
                <a:lnTo>
                  <a:pt x="9" y="1"/>
                </a:lnTo>
                <a:lnTo>
                  <a:pt x="2" y="0"/>
                </a:lnTo>
                <a:lnTo>
                  <a:pt x="0" y="12"/>
                </a:lnTo>
                <a:lnTo>
                  <a:pt x="7" y="13"/>
                </a:lnTo>
                <a:lnTo>
                  <a:pt x="5" y="12"/>
                </a:lnTo>
                <a:lnTo>
                  <a:pt x="11" y="2"/>
                </a:lnTo>
                <a:lnTo>
                  <a:pt x="10" y="1"/>
                </a:lnTo>
                <a:lnTo>
                  <a:pt x="9" y="1"/>
                </a:lnTo>
                <a:lnTo>
                  <a:pt x="11" y="2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4" name="Freeform 741"/>
          <p:cNvSpPr>
            <a:spLocks/>
          </p:cNvSpPr>
          <p:nvPr/>
        </p:nvSpPr>
        <p:spPr bwMode="auto">
          <a:xfrm>
            <a:off x="6697663" y="4570413"/>
            <a:ext cx="1587" cy="1587"/>
          </a:xfrm>
          <a:custGeom>
            <a:avLst/>
            <a:gdLst>
              <a:gd name="T0" fmla="*/ 2147483647 w 15"/>
              <a:gd name="T1" fmla="*/ 2147483647 h 14"/>
              <a:gd name="T2" fmla="*/ 2147483647 w 15"/>
              <a:gd name="T3" fmla="*/ 2147483647 h 14"/>
              <a:gd name="T4" fmla="*/ 2147483647 w 15"/>
              <a:gd name="T5" fmla="*/ 0 h 14"/>
              <a:gd name="T6" fmla="*/ 0 w 15"/>
              <a:gd name="T7" fmla="*/ 2147483647 h 14"/>
              <a:gd name="T8" fmla="*/ 2147483647 w 15"/>
              <a:gd name="T9" fmla="*/ 2147483647 h 14"/>
              <a:gd name="T10" fmla="*/ 2147483647 w 15"/>
              <a:gd name="T11" fmla="*/ 2147483647 h 14"/>
              <a:gd name="T12" fmla="*/ 2147483647 w 15"/>
              <a:gd name="T13" fmla="*/ 2147483647 h 14"/>
              <a:gd name="T14" fmla="*/ 2147483647 w 15"/>
              <a:gd name="T15" fmla="*/ 2147483647 h 14"/>
              <a:gd name="T16" fmla="*/ 2147483647 w 15"/>
              <a:gd name="T17" fmla="*/ 2147483647 h 14"/>
              <a:gd name="T18" fmla="*/ 2147483647 w 15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4"/>
              <a:gd name="T32" fmla="*/ 15 w 15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4">
                <a:moveTo>
                  <a:pt x="15" y="5"/>
                </a:moveTo>
                <a:lnTo>
                  <a:pt x="12" y="4"/>
                </a:lnTo>
                <a:lnTo>
                  <a:pt x="6" y="0"/>
                </a:lnTo>
                <a:lnTo>
                  <a:pt x="0" y="10"/>
                </a:lnTo>
                <a:lnTo>
                  <a:pt x="6" y="14"/>
                </a:lnTo>
                <a:lnTo>
                  <a:pt x="4" y="13"/>
                </a:lnTo>
                <a:lnTo>
                  <a:pt x="15" y="5"/>
                </a:lnTo>
                <a:lnTo>
                  <a:pt x="14" y="5"/>
                </a:lnTo>
                <a:lnTo>
                  <a:pt x="12" y="4"/>
                </a:lnTo>
                <a:lnTo>
                  <a:pt x="15" y="5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5" name="Freeform 742"/>
          <p:cNvSpPr>
            <a:spLocks/>
          </p:cNvSpPr>
          <p:nvPr/>
        </p:nvSpPr>
        <p:spPr bwMode="auto">
          <a:xfrm>
            <a:off x="6697663" y="4570413"/>
            <a:ext cx="1587" cy="1587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0 h 13"/>
              <a:gd name="T6" fmla="*/ 0 w 16"/>
              <a:gd name="T7" fmla="*/ 2147483647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2147483647 w 16"/>
              <a:gd name="T17" fmla="*/ 2147483647 h 13"/>
              <a:gd name="T18" fmla="*/ 2147483647 w 16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3"/>
              <a:gd name="T32" fmla="*/ 16 w 16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3">
                <a:moveTo>
                  <a:pt x="16" y="7"/>
                </a:moveTo>
                <a:lnTo>
                  <a:pt x="15" y="5"/>
                </a:lnTo>
                <a:lnTo>
                  <a:pt x="11" y="0"/>
                </a:lnTo>
                <a:lnTo>
                  <a:pt x="0" y="8"/>
                </a:lnTo>
                <a:lnTo>
                  <a:pt x="4" y="13"/>
                </a:lnTo>
                <a:lnTo>
                  <a:pt x="3" y="11"/>
                </a:lnTo>
                <a:lnTo>
                  <a:pt x="16" y="7"/>
                </a:lnTo>
                <a:lnTo>
                  <a:pt x="15" y="6"/>
                </a:lnTo>
                <a:lnTo>
                  <a:pt x="15" y="5"/>
                </a:lnTo>
                <a:lnTo>
                  <a:pt x="16" y="7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6" name="Freeform 743"/>
          <p:cNvSpPr>
            <a:spLocks/>
          </p:cNvSpPr>
          <p:nvPr/>
        </p:nvSpPr>
        <p:spPr bwMode="auto">
          <a:xfrm>
            <a:off x="6697663" y="4572000"/>
            <a:ext cx="3175" cy="1588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0 w 15"/>
              <a:gd name="T7" fmla="*/ 2147483647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2147483647 w 15"/>
              <a:gd name="T17" fmla="*/ 2147483647 h 12"/>
              <a:gd name="T18" fmla="*/ 2147483647 w 15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2"/>
              <a:gd name="T32" fmla="*/ 15 w 1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2">
                <a:moveTo>
                  <a:pt x="15" y="10"/>
                </a:moveTo>
                <a:lnTo>
                  <a:pt x="15" y="7"/>
                </a:lnTo>
                <a:lnTo>
                  <a:pt x="13" y="0"/>
                </a:lnTo>
                <a:lnTo>
                  <a:pt x="0" y="4"/>
                </a:lnTo>
                <a:lnTo>
                  <a:pt x="2" y="12"/>
                </a:lnTo>
                <a:lnTo>
                  <a:pt x="2" y="8"/>
                </a:lnTo>
                <a:lnTo>
                  <a:pt x="15" y="10"/>
                </a:lnTo>
                <a:lnTo>
                  <a:pt x="15" y="9"/>
                </a:lnTo>
                <a:lnTo>
                  <a:pt x="15" y="7"/>
                </a:lnTo>
                <a:lnTo>
                  <a:pt x="15" y="1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7" name="Freeform 744"/>
          <p:cNvSpPr>
            <a:spLocks/>
          </p:cNvSpPr>
          <p:nvPr/>
        </p:nvSpPr>
        <p:spPr bwMode="auto">
          <a:xfrm>
            <a:off x="6694488" y="4572000"/>
            <a:ext cx="6350" cy="19050"/>
          </a:xfrm>
          <a:custGeom>
            <a:avLst/>
            <a:gdLst>
              <a:gd name="T0" fmla="*/ 2147483647 w 39"/>
              <a:gd name="T1" fmla="*/ 2147483647 h 134"/>
              <a:gd name="T2" fmla="*/ 2147483647 w 39"/>
              <a:gd name="T3" fmla="*/ 2147483647 h 134"/>
              <a:gd name="T4" fmla="*/ 2147483647 w 39"/>
              <a:gd name="T5" fmla="*/ 2147483647 h 134"/>
              <a:gd name="T6" fmla="*/ 2147483647 w 39"/>
              <a:gd name="T7" fmla="*/ 0 h 134"/>
              <a:gd name="T8" fmla="*/ 0 w 39"/>
              <a:gd name="T9" fmla="*/ 2147483647 h 134"/>
              <a:gd name="T10" fmla="*/ 2147483647 w 39"/>
              <a:gd name="T11" fmla="*/ 2147483647 h 134"/>
              <a:gd name="T12" fmla="*/ 2147483647 w 39"/>
              <a:gd name="T13" fmla="*/ 2147483647 h 134"/>
              <a:gd name="T14" fmla="*/ 2147483647 w 39"/>
              <a:gd name="T15" fmla="*/ 2147483647 h 134"/>
              <a:gd name="T16" fmla="*/ 2147483647 w 39"/>
              <a:gd name="T17" fmla="*/ 2147483647 h 134"/>
              <a:gd name="T18" fmla="*/ 2147483647 w 39"/>
              <a:gd name="T19" fmla="*/ 2147483647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134"/>
              <a:gd name="T32" fmla="*/ 39 w 39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134">
                <a:moveTo>
                  <a:pt x="11" y="134"/>
                </a:moveTo>
                <a:lnTo>
                  <a:pt x="12" y="131"/>
                </a:lnTo>
                <a:lnTo>
                  <a:pt x="39" y="2"/>
                </a:lnTo>
                <a:lnTo>
                  <a:pt x="26" y="0"/>
                </a:lnTo>
                <a:lnTo>
                  <a:pt x="0" y="129"/>
                </a:lnTo>
                <a:lnTo>
                  <a:pt x="1" y="126"/>
                </a:lnTo>
                <a:lnTo>
                  <a:pt x="11" y="134"/>
                </a:lnTo>
                <a:lnTo>
                  <a:pt x="12" y="133"/>
                </a:lnTo>
                <a:lnTo>
                  <a:pt x="12" y="131"/>
                </a:lnTo>
                <a:lnTo>
                  <a:pt x="11" y="13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8" name="Freeform 745"/>
          <p:cNvSpPr>
            <a:spLocks/>
          </p:cNvSpPr>
          <p:nvPr/>
        </p:nvSpPr>
        <p:spPr bwMode="auto">
          <a:xfrm>
            <a:off x="6694488" y="4589463"/>
            <a:ext cx="1587" cy="1587"/>
          </a:xfrm>
          <a:custGeom>
            <a:avLst/>
            <a:gdLst>
              <a:gd name="T0" fmla="*/ 2147483647 w 13"/>
              <a:gd name="T1" fmla="*/ 2147483647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2147483647 w 13"/>
              <a:gd name="T7" fmla="*/ 0 h 13"/>
              <a:gd name="T8" fmla="*/ 0 w 13"/>
              <a:gd name="T9" fmla="*/ 2147483647 h 13"/>
              <a:gd name="T10" fmla="*/ 2147483647 w 13"/>
              <a:gd name="T11" fmla="*/ 2147483647 h 13"/>
              <a:gd name="T12" fmla="*/ 2147483647 w 13"/>
              <a:gd name="T13" fmla="*/ 2147483647 h 13"/>
              <a:gd name="T14" fmla="*/ 2147483647 w 13"/>
              <a:gd name="T15" fmla="*/ 2147483647 h 13"/>
              <a:gd name="T16" fmla="*/ 2147483647 w 13"/>
              <a:gd name="T17" fmla="*/ 2147483647 h 13"/>
              <a:gd name="T18" fmla="*/ 2147483647 w 13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3"/>
              <a:gd name="T32" fmla="*/ 13 w 13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3">
                <a:moveTo>
                  <a:pt x="9" y="13"/>
                </a:moveTo>
                <a:lnTo>
                  <a:pt x="10" y="12"/>
                </a:lnTo>
                <a:lnTo>
                  <a:pt x="13" y="8"/>
                </a:lnTo>
                <a:lnTo>
                  <a:pt x="3" y="0"/>
                </a:lnTo>
                <a:lnTo>
                  <a:pt x="0" y="4"/>
                </a:lnTo>
                <a:lnTo>
                  <a:pt x="1" y="3"/>
                </a:lnTo>
                <a:lnTo>
                  <a:pt x="9" y="13"/>
                </a:lnTo>
                <a:lnTo>
                  <a:pt x="9" y="12"/>
                </a:lnTo>
                <a:lnTo>
                  <a:pt x="10" y="12"/>
                </a:lnTo>
                <a:lnTo>
                  <a:pt x="9" y="1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79" name="Freeform 746"/>
          <p:cNvSpPr>
            <a:spLocks/>
          </p:cNvSpPr>
          <p:nvPr/>
        </p:nvSpPr>
        <p:spPr bwMode="auto">
          <a:xfrm>
            <a:off x="6692900" y="4589463"/>
            <a:ext cx="3175" cy="1587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2147483647 w 13"/>
              <a:gd name="T7" fmla="*/ 0 h 14"/>
              <a:gd name="T8" fmla="*/ 0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2147483647 w 13"/>
              <a:gd name="T17" fmla="*/ 2147483647 h 14"/>
              <a:gd name="T18" fmla="*/ 2147483647 w 13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4"/>
              <a:gd name="T32" fmla="*/ 13 w 1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4">
                <a:moveTo>
                  <a:pt x="7" y="14"/>
                </a:moveTo>
                <a:lnTo>
                  <a:pt x="8" y="14"/>
                </a:lnTo>
                <a:lnTo>
                  <a:pt x="13" y="10"/>
                </a:lnTo>
                <a:lnTo>
                  <a:pt x="5" y="0"/>
                </a:lnTo>
                <a:lnTo>
                  <a:pt x="0" y="4"/>
                </a:lnTo>
                <a:lnTo>
                  <a:pt x="1" y="4"/>
                </a:lnTo>
                <a:lnTo>
                  <a:pt x="7" y="14"/>
                </a:lnTo>
                <a:lnTo>
                  <a:pt x="8" y="14"/>
                </a:lnTo>
                <a:lnTo>
                  <a:pt x="7" y="1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0" name="Freeform 747"/>
          <p:cNvSpPr>
            <a:spLocks/>
          </p:cNvSpPr>
          <p:nvPr/>
        </p:nvSpPr>
        <p:spPr bwMode="auto">
          <a:xfrm>
            <a:off x="6692900" y="4589463"/>
            <a:ext cx="1588" cy="3175"/>
          </a:xfrm>
          <a:custGeom>
            <a:avLst/>
            <a:gdLst>
              <a:gd name="T0" fmla="*/ 2147483647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0 h 14"/>
              <a:gd name="T8" fmla="*/ 0 w 12"/>
              <a:gd name="T9" fmla="*/ 2147483647 h 14"/>
              <a:gd name="T10" fmla="*/ 2147483647 w 12"/>
              <a:gd name="T11" fmla="*/ 2147483647 h 14"/>
              <a:gd name="T12" fmla="*/ 2147483647 w 12"/>
              <a:gd name="T13" fmla="*/ 2147483647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2147483647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4" y="14"/>
                </a:moveTo>
                <a:lnTo>
                  <a:pt x="6" y="13"/>
                </a:lnTo>
                <a:lnTo>
                  <a:pt x="12" y="10"/>
                </a:lnTo>
                <a:lnTo>
                  <a:pt x="6" y="0"/>
                </a:lnTo>
                <a:lnTo>
                  <a:pt x="0" y="3"/>
                </a:lnTo>
                <a:lnTo>
                  <a:pt x="2" y="2"/>
                </a:lnTo>
                <a:lnTo>
                  <a:pt x="4" y="14"/>
                </a:lnTo>
                <a:lnTo>
                  <a:pt x="5" y="14"/>
                </a:lnTo>
                <a:lnTo>
                  <a:pt x="6" y="13"/>
                </a:lnTo>
                <a:lnTo>
                  <a:pt x="4" y="1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1" name="Freeform 748"/>
          <p:cNvSpPr>
            <a:spLocks/>
          </p:cNvSpPr>
          <p:nvPr/>
        </p:nvSpPr>
        <p:spPr bwMode="auto">
          <a:xfrm>
            <a:off x="6691313" y="4591050"/>
            <a:ext cx="1587" cy="1588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2147483647 w 8"/>
              <a:gd name="T7" fmla="*/ 0 h 13"/>
              <a:gd name="T8" fmla="*/ 0 w 8"/>
              <a:gd name="T9" fmla="*/ 2147483647 h 13"/>
              <a:gd name="T10" fmla="*/ 2147483647 w 8"/>
              <a:gd name="T11" fmla="*/ 2147483647 h 13"/>
              <a:gd name="T12" fmla="*/ 2147483647 w 8"/>
              <a:gd name="T13" fmla="*/ 2147483647 h 13"/>
              <a:gd name="T14" fmla="*/ 2147483647 w 8"/>
              <a:gd name="T15" fmla="*/ 2147483647 h 13"/>
              <a:gd name="T16" fmla="*/ 2147483647 w 8"/>
              <a:gd name="T17" fmla="*/ 2147483647 h 13"/>
              <a:gd name="T18" fmla="*/ 2147483647 w 8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"/>
              <a:gd name="T32" fmla="*/ 8 w 8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">
                <a:moveTo>
                  <a:pt x="1" y="13"/>
                </a:moveTo>
                <a:lnTo>
                  <a:pt x="2" y="13"/>
                </a:lnTo>
                <a:lnTo>
                  <a:pt x="8" y="12"/>
                </a:lnTo>
                <a:lnTo>
                  <a:pt x="6" y="0"/>
                </a:lnTo>
                <a:lnTo>
                  <a:pt x="0" y="1"/>
                </a:lnTo>
                <a:lnTo>
                  <a:pt x="1" y="1"/>
                </a:lnTo>
                <a:lnTo>
                  <a:pt x="1" y="13"/>
                </a:lnTo>
                <a:lnTo>
                  <a:pt x="2" y="13"/>
                </a:lnTo>
                <a:lnTo>
                  <a:pt x="1" y="13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2" name="Freeform 749"/>
          <p:cNvSpPr>
            <a:spLocks/>
          </p:cNvSpPr>
          <p:nvPr/>
        </p:nvSpPr>
        <p:spPr bwMode="auto">
          <a:xfrm>
            <a:off x="6580188" y="4583113"/>
            <a:ext cx="111125" cy="9525"/>
          </a:xfrm>
          <a:custGeom>
            <a:avLst/>
            <a:gdLst>
              <a:gd name="T0" fmla="*/ 0 w 709"/>
              <a:gd name="T1" fmla="*/ 2147483647 h 72"/>
              <a:gd name="T2" fmla="*/ 2147483647 w 709"/>
              <a:gd name="T3" fmla="*/ 2147483647 h 72"/>
              <a:gd name="T4" fmla="*/ 2147483647 w 709"/>
              <a:gd name="T5" fmla="*/ 2147483647 h 72"/>
              <a:gd name="T6" fmla="*/ 2147483647 w 709"/>
              <a:gd name="T7" fmla="*/ 2147483647 h 72"/>
              <a:gd name="T8" fmla="*/ 2147483647 w 709"/>
              <a:gd name="T9" fmla="*/ 0 h 72"/>
              <a:gd name="T10" fmla="*/ 2147483647 w 709"/>
              <a:gd name="T11" fmla="*/ 0 h 72"/>
              <a:gd name="T12" fmla="*/ 0 w 709"/>
              <a:gd name="T13" fmla="*/ 2147483647 h 72"/>
              <a:gd name="T14" fmla="*/ 0 w 709"/>
              <a:gd name="T15" fmla="*/ 2147483647 h 72"/>
              <a:gd name="T16" fmla="*/ 2147483647 w 709"/>
              <a:gd name="T17" fmla="*/ 2147483647 h 72"/>
              <a:gd name="T18" fmla="*/ 0 w 709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9"/>
              <a:gd name="T31" fmla="*/ 0 h 72"/>
              <a:gd name="T32" fmla="*/ 709 w 709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9" h="72">
                <a:moveTo>
                  <a:pt x="0" y="12"/>
                </a:moveTo>
                <a:lnTo>
                  <a:pt x="1" y="12"/>
                </a:lnTo>
                <a:lnTo>
                  <a:pt x="709" y="72"/>
                </a:lnTo>
                <a:lnTo>
                  <a:pt x="709" y="60"/>
                </a:lnTo>
                <a:lnTo>
                  <a:pt x="1" y="0"/>
                </a:lnTo>
                <a:lnTo>
                  <a:pt x="2" y="0"/>
                </a:lnTo>
                <a:lnTo>
                  <a:pt x="0" y="12"/>
                </a:lnTo>
                <a:lnTo>
                  <a:pt x="1" y="12"/>
                </a:lnTo>
                <a:lnTo>
                  <a:pt x="0" y="12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3" name="Freeform 750"/>
          <p:cNvSpPr>
            <a:spLocks/>
          </p:cNvSpPr>
          <p:nvPr/>
        </p:nvSpPr>
        <p:spPr bwMode="auto">
          <a:xfrm>
            <a:off x="6578600" y="4583113"/>
            <a:ext cx="1588" cy="1587"/>
          </a:xfrm>
          <a:custGeom>
            <a:avLst/>
            <a:gdLst>
              <a:gd name="T0" fmla="*/ 0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0 h 14"/>
              <a:gd name="T10" fmla="*/ 2147483647 w 12"/>
              <a:gd name="T11" fmla="*/ 2147483647 h 14"/>
              <a:gd name="T12" fmla="*/ 0 w 12"/>
              <a:gd name="T13" fmla="*/ 2147483647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0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0" y="11"/>
                </a:moveTo>
                <a:lnTo>
                  <a:pt x="2" y="12"/>
                </a:lnTo>
                <a:lnTo>
                  <a:pt x="10" y="14"/>
                </a:lnTo>
                <a:lnTo>
                  <a:pt x="12" y="2"/>
                </a:lnTo>
                <a:lnTo>
                  <a:pt x="4" y="0"/>
                </a:lnTo>
                <a:lnTo>
                  <a:pt x="6" y="1"/>
                </a:lnTo>
                <a:lnTo>
                  <a:pt x="0" y="11"/>
                </a:lnTo>
                <a:lnTo>
                  <a:pt x="1" y="12"/>
                </a:lnTo>
                <a:lnTo>
                  <a:pt x="2" y="12"/>
                </a:lnTo>
                <a:lnTo>
                  <a:pt x="0" y="11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4" name="Freeform 751"/>
          <p:cNvSpPr>
            <a:spLocks/>
          </p:cNvSpPr>
          <p:nvPr/>
        </p:nvSpPr>
        <p:spPr bwMode="auto">
          <a:xfrm>
            <a:off x="6577013" y="4581525"/>
            <a:ext cx="1587" cy="3175"/>
          </a:xfrm>
          <a:custGeom>
            <a:avLst/>
            <a:gdLst>
              <a:gd name="T0" fmla="*/ 0 w 14"/>
              <a:gd name="T1" fmla="*/ 2147483647 h 13"/>
              <a:gd name="T2" fmla="*/ 2147483647 w 14"/>
              <a:gd name="T3" fmla="*/ 2147483647 h 13"/>
              <a:gd name="T4" fmla="*/ 2147483647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0 h 13"/>
              <a:gd name="T10" fmla="*/ 2147483647 w 14"/>
              <a:gd name="T11" fmla="*/ 2147483647 h 13"/>
              <a:gd name="T12" fmla="*/ 0 w 14"/>
              <a:gd name="T13" fmla="*/ 2147483647 h 13"/>
              <a:gd name="T14" fmla="*/ 2147483647 w 14"/>
              <a:gd name="T15" fmla="*/ 2147483647 h 13"/>
              <a:gd name="T16" fmla="*/ 2147483647 w 14"/>
              <a:gd name="T17" fmla="*/ 2147483647 h 13"/>
              <a:gd name="T18" fmla="*/ 0 w 14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3"/>
              <a:gd name="T32" fmla="*/ 14 w 14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3">
                <a:moveTo>
                  <a:pt x="0" y="8"/>
                </a:moveTo>
                <a:lnTo>
                  <a:pt x="2" y="10"/>
                </a:lnTo>
                <a:lnTo>
                  <a:pt x="8" y="13"/>
                </a:lnTo>
                <a:lnTo>
                  <a:pt x="14" y="3"/>
                </a:lnTo>
                <a:lnTo>
                  <a:pt x="8" y="0"/>
                </a:lnTo>
                <a:lnTo>
                  <a:pt x="10" y="2"/>
                </a:lnTo>
                <a:lnTo>
                  <a:pt x="0" y="8"/>
                </a:lnTo>
                <a:lnTo>
                  <a:pt x="1" y="10"/>
                </a:lnTo>
                <a:lnTo>
                  <a:pt x="2" y="10"/>
                </a:lnTo>
                <a:lnTo>
                  <a:pt x="0" y="8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5" name="Freeform 752"/>
          <p:cNvSpPr>
            <a:spLocks/>
          </p:cNvSpPr>
          <p:nvPr/>
        </p:nvSpPr>
        <p:spPr bwMode="auto">
          <a:xfrm>
            <a:off x="6575425" y="4581525"/>
            <a:ext cx="3175" cy="1588"/>
          </a:xfrm>
          <a:custGeom>
            <a:avLst/>
            <a:gdLst>
              <a:gd name="T0" fmla="*/ 0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2147483647 h 12"/>
              <a:gd name="T6" fmla="*/ 2147483647 w 15"/>
              <a:gd name="T7" fmla="*/ 2147483647 h 12"/>
              <a:gd name="T8" fmla="*/ 2147483647 w 15"/>
              <a:gd name="T9" fmla="*/ 0 h 12"/>
              <a:gd name="T10" fmla="*/ 2147483647 w 15"/>
              <a:gd name="T11" fmla="*/ 2147483647 h 12"/>
              <a:gd name="T12" fmla="*/ 0 w 15"/>
              <a:gd name="T13" fmla="*/ 2147483647 h 12"/>
              <a:gd name="T14" fmla="*/ 0 w 15"/>
              <a:gd name="T15" fmla="*/ 2147483647 h 12"/>
              <a:gd name="T16" fmla="*/ 2147483647 w 15"/>
              <a:gd name="T17" fmla="*/ 2147483647 h 12"/>
              <a:gd name="T18" fmla="*/ 0 w 15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2"/>
              <a:gd name="T32" fmla="*/ 15 w 1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2">
                <a:moveTo>
                  <a:pt x="0" y="4"/>
                </a:moveTo>
                <a:lnTo>
                  <a:pt x="1" y="6"/>
                </a:lnTo>
                <a:lnTo>
                  <a:pt x="5" y="12"/>
                </a:lnTo>
                <a:lnTo>
                  <a:pt x="15" y="6"/>
                </a:lnTo>
                <a:lnTo>
                  <a:pt x="11" y="0"/>
                </a:lnTo>
                <a:lnTo>
                  <a:pt x="12" y="2"/>
                </a:lnTo>
                <a:lnTo>
                  <a:pt x="0" y="4"/>
                </a:lnTo>
                <a:lnTo>
                  <a:pt x="0" y="5"/>
                </a:lnTo>
                <a:lnTo>
                  <a:pt x="1" y="6"/>
                </a:lnTo>
                <a:lnTo>
                  <a:pt x="0" y="4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6" name="Freeform 753"/>
          <p:cNvSpPr>
            <a:spLocks/>
          </p:cNvSpPr>
          <p:nvPr/>
        </p:nvSpPr>
        <p:spPr bwMode="auto">
          <a:xfrm>
            <a:off x="6575425" y="4581525"/>
            <a:ext cx="1588" cy="1588"/>
          </a:xfrm>
          <a:custGeom>
            <a:avLst/>
            <a:gdLst>
              <a:gd name="T0" fmla="*/ 0 w 13"/>
              <a:gd name="T1" fmla="*/ 0 h 7"/>
              <a:gd name="T2" fmla="*/ 0 w 13"/>
              <a:gd name="T3" fmla="*/ 2147483647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0 h 7"/>
              <a:gd name="T10" fmla="*/ 2147483647 w 13"/>
              <a:gd name="T11" fmla="*/ 2147483647 h 7"/>
              <a:gd name="T12" fmla="*/ 0 w 13"/>
              <a:gd name="T13" fmla="*/ 0 h 7"/>
              <a:gd name="T14" fmla="*/ 0 w 13"/>
              <a:gd name="T15" fmla="*/ 2147483647 h 7"/>
              <a:gd name="T16" fmla="*/ 0 w 13"/>
              <a:gd name="T17" fmla="*/ 2147483647 h 7"/>
              <a:gd name="T18" fmla="*/ 0 w 13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7"/>
              <a:gd name="T32" fmla="*/ 13 w 13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7">
                <a:moveTo>
                  <a:pt x="0" y="0"/>
                </a:moveTo>
                <a:lnTo>
                  <a:pt x="0" y="2"/>
                </a:lnTo>
                <a:lnTo>
                  <a:pt x="1" y="7"/>
                </a:lnTo>
                <a:lnTo>
                  <a:pt x="13" y="5"/>
                </a:lnTo>
                <a:lnTo>
                  <a:pt x="12" y="0"/>
                </a:lnTo>
                <a:lnTo>
                  <a:pt x="12" y="2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7" name="Freeform 754"/>
          <p:cNvSpPr>
            <a:spLocks/>
          </p:cNvSpPr>
          <p:nvPr/>
        </p:nvSpPr>
        <p:spPr bwMode="auto">
          <a:xfrm>
            <a:off x="6575425" y="4564063"/>
            <a:ext cx="4763" cy="17462"/>
          </a:xfrm>
          <a:custGeom>
            <a:avLst/>
            <a:gdLst>
              <a:gd name="T0" fmla="*/ 2147483647 w 24"/>
              <a:gd name="T1" fmla="*/ 0 h 137"/>
              <a:gd name="T2" fmla="*/ 2147483647 w 24"/>
              <a:gd name="T3" fmla="*/ 2147483647 h 137"/>
              <a:gd name="T4" fmla="*/ 0 w 24"/>
              <a:gd name="T5" fmla="*/ 2147483647 h 137"/>
              <a:gd name="T6" fmla="*/ 2147483647 w 24"/>
              <a:gd name="T7" fmla="*/ 2147483647 h 137"/>
              <a:gd name="T8" fmla="*/ 2147483647 w 24"/>
              <a:gd name="T9" fmla="*/ 2147483647 h 137"/>
              <a:gd name="T10" fmla="*/ 2147483647 w 24"/>
              <a:gd name="T11" fmla="*/ 2147483647 h 137"/>
              <a:gd name="T12" fmla="*/ 2147483647 w 24"/>
              <a:gd name="T13" fmla="*/ 0 h 137"/>
              <a:gd name="T14" fmla="*/ 2147483647 w 24"/>
              <a:gd name="T15" fmla="*/ 2147483647 h 137"/>
              <a:gd name="T16" fmla="*/ 2147483647 w 24"/>
              <a:gd name="T17" fmla="*/ 2147483647 h 137"/>
              <a:gd name="T18" fmla="*/ 2147483647 w 24"/>
              <a:gd name="T19" fmla="*/ 0 h 1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37"/>
              <a:gd name="T32" fmla="*/ 24 w 24"/>
              <a:gd name="T33" fmla="*/ 137 h 1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37">
                <a:moveTo>
                  <a:pt x="12" y="0"/>
                </a:moveTo>
                <a:lnTo>
                  <a:pt x="12" y="1"/>
                </a:lnTo>
                <a:lnTo>
                  <a:pt x="0" y="135"/>
                </a:lnTo>
                <a:lnTo>
                  <a:pt x="12" y="137"/>
                </a:lnTo>
                <a:lnTo>
                  <a:pt x="24" y="3"/>
                </a:lnTo>
                <a:lnTo>
                  <a:pt x="24" y="4"/>
                </a:lnTo>
                <a:lnTo>
                  <a:pt x="12" y="0"/>
                </a:lnTo>
                <a:lnTo>
                  <a:pt x="12" y="1"/>
                </a:lnTo>
                <a:lnTo>
                  <a:pt x="12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8" name="Freeform 755"/>
          <p:cNvSpPr>
            <a:spLocks/>
          </p:cNvSpPr>
          <p:nvPr/>
        </p:nvSpPr>
        <p:spPr bwMode="auto">
          <a:xfrm>
            <a:off x="6577013" y="4562475"/>
            <a:ext cx="3175" cy="1588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2147483647 h 11"/>
              <a:gd name="T4" fmla="*/ 0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2147483647 w 14"/>
              <a:gd name="T15" fmla="*/ 2147483647 h 11"/>
              <a:gd name="T16" fmla="*/ 2147483647 w 14"/>
              <a:gd name="T17" fmla="*/ 2147483647 h 11"/>
              <a:gd name="T18" fmla="*/ 2147483647 w 14"/>
              <a:gd name="T19" fmla="*/ 0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1"/>
              <a:gd name="T32" fmla="*/ 14 w 14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1">
                <a:moveTo>
                  <a:pt x="4" y="0"/>
                </a:moveTo>
                <a:lnTo>
                  <a:pt x="2" y="2"/>
                </a:lnTo>
                <a:lnTo>
                  <a:pt x="0" y="7"/>
                </a:lnTo>
                <a:lnTo>
                  <a:pt x="12" y="11"/>
                </a:lnTo>
                <a:lnTo>
                  <a:pt x="14" y="6"/>
                </a:lnTo>
                <a:lnTo>
                  <a:pt x="12" y="8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89" name="Freeform 756"/>
          <p:cNvSpPr>
            <a:spLocks/>
          </p:cNvSpPr>
          <p:nvPr/>
        </p:nvSpPr>
        <p:spPr bwMode="auto">
          <a:xfrm>
            <a:off x="6578600" y="4560888"/>
            <a:ext cx="1588" cy="3175"/>
          </a:xfrm>
          <a:custGeom>
            <a:avLst/>
            <a:gdLst>
              <a:gd name="T0" fmla="*/ 2147483647 w 12"/>
              <a:gd name="T1" fmla="*/ 0 h 14"/>
              <a:gd name="T2" fmla="*/ 2147483647 w 12"/>
              <a:gd name="T3" fmla="*/ 2147483647 h 14"/>
              <a:gd name="T4" fmla="*/ 0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2147483647 h 14"/>
              <a:gd name="T10" fmla="*/ 2147483647 w 12"/>
              <a:gd name="T11" fmla="*/ 2147483647 h 14"/>
              <a:gd name="T12" fmla="*/ 2147483647 w 12"/>
              <a:gd name="T13" fmla="*/ 0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2147483647 w 12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6" y="0"/>
                </a:moveTo>
                <a:lnTo>
                  <a:pt x="4" y="2"/>
                </a:lnTo>
                <a:lnTo>
                  <a:pt x="0" y="6"/>
                </a:lnTo>
                <a:lnTo>
                  <a:pt x="8" y="14"/>
                </a:lnTo>
                <a:lnTo>
                  <a:pt x="12" y="10"/>
                </a:lnTo>
                <a:lnTo>
                  <a:pt x="10" y="12"/>
                </a:lnTo>
                <a:lnTo>
                  <a:pt x="6" y="0"/>
                </a:lnTo>
                <a:lnTo>
                  <a:pt x="5" y="1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0" name="Freeform 757"/>
          <p:cNvSpPr>
            <a:spLocks/>
          </p:cNvSpPr>
          <p:nvPr/>
        </p:nvSpPr>
        <p:spPr bwMode="auto">
          <a:xfrm>
            <a:off x="6578600" y="4560888"/>
            <a:ext cx="1588" cy="1587"/>
          </a:xfrm>
          <a:custGeom>
            <a:avLst/>
            <a:gdLst>
              <a:gd name="T0" fmla="*/ 2147483647 w 11"/>
              <a:gd name="T1" fmla="*/ 0 h 14"/>
              <a:gd name="T2" fmla="*/ 2147483647 w 11"/>
              <a:gd name="T3" fmla="*/ 0 h 14"/>
              <a:gd name="T4" fmla="*/ 0 w 11"/>
              <a:gd name="T5" fmla="*/ 2147483647 h 14"/>
              <a:gd name="T6" fmla="*/ 2147483647 w 11"/>
              <a:gd name="T7" fmla="*/ 2147483647 h 14"/>
              <a:gd name="T8" fmla="*/ 2147483647 w 11"/>
              <a:gd name="T9" fmla="*/ 2147483647 h 14"/>
              <a:gd name="T10" fmla="*/ 2147483647 w 11"/>
              <a:gd name="T11" fmla="*/ 2147483647 h 14"/>
              <a:gd name="T12" fmla="*/ 2147483647 w 11"/>
              <a:gd name="T13" fmla="*/ 0 h 14"/>
              <a:gd name="T14" fmla="*/ 2147483647 w 11"/>
              <a:gd name="T15" fmla="*/ 0 h 14"/>
              <a:gd name="T16" fmla="*/ 2147483647 w 11"/>
              <a:gd name="T17" fmla="*/ 0 h 14"/>
              <a:gd name="T18" fmla="*/ 2147483647 w 11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4"/>
              <a:gd name="T32" fmla="*/ 11 w 11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4">
                <a:moveTo>
                  <a:pt x="7" y="0"/>
                </a:moveTo>
                <a:lnTo>
                  <a:pt x="6" y="0"/>
                </a:lnTo>
                <a:lnTo>
                  <a:pt x="0" y="2"/>
                </a:lnTo>
                <a:lnTo>
                  <a:pt x="4" y="14"/>
                </a:lnTo>
                <a:lnTo>
                  <a:pt x="11" y="12"/>
                </a:lnTo>
                <a:lnTo>
                  <a:pt x="10" y="12"/>
                </a:lnTo>
                <a:lnTo>
                  <a:pt x="7" y="0"/>
                </a:lnTo>
                <a:lnTo>
                  <a:pt x="6" y="0"/>
                </a:lnTo>
                <a:lnTo>
                  <a:pt x="7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1" name="Freeform 758"/>
          <p:cNvSpPr>
            <a:spLocks/>
          </p:cNvSpPr>
          <p:nvPr/>
        </p:nvSpPr>
        <p:spPr bwMode="auto">
          <a:xfrm>
            <a:off x="6580188" y="4560888"/>
            <a:ext cx="1587" cy="1587"/>
          </a:xfrm>
          <a:custGeom>
            <a:avLst/>
            <a:gdLst>
              <a:gd name="T0" fmla="*/ 2147483647 w 10"/>
              <a:gd name="T1" fmla="*/ 0 h 14"/>
              <a:gd name="T2" fmla="*/ 2147483647 w 10"/>
              <a:gd name="T3" fmla="*/ 0 h 14"/>
              <a:gd name="T4" fmla="*/ 0 w 10"/>
              <a:gd name="T5" fmla="*/ 2147483647 h 14"/>
              <a:gd name="T6" fmla="*/ 2147483647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0 h 14"/>
              <a:gd name="T14" fmla="*/ 2147483647 w 10"/>
              <a:gd name="T15" fmla="*/ 0 h 14"/>
              <a:gd name="T16" fmla="*/ 2147483647 w 10"/>
              <a:gd name="T17" fmla="*/ 0 h 14"/>
              <a:gd name="T18" fmla="*/ 2147483647 w 10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4"/>
              <a:gd name="T32" fmla="*/ 10 w 10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4">
                <a:moveTo>
                  <a:pt x="10" y="0"/>
                </a:moveTo>
                <a:lnTo>
                  <a:pt x="8" y="0"/>
                </a:lnTo>
                <a:lnTo>
                  <a:pt x="0" y="2"/>
                </a:lnTo>
                <a:lnTo>
                  <a:pt x="3" y="14"/>
                </a:lnTo>
                <a:lnTo>
                  <a:pt x="10" y="13"/>
                </a:lnTo>
                <a:lnTo>
                  <a:pt x="8" y="13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10" y="0"/>
                </a:lnTo>
                <a:close/>
              </a:path>
            </a:pathLst>
          </a:custGeom>
          <a:solidFill>
            <a:srgbClr val="E0E8E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2" name="Freeform 759"/>
          <p:cNvSpPr>
            <a:spLocks/>
          </p:cNvSpPr>
          <p:nvPr/>
        </p:nvSpPr>
        <p:spPr bwMode="auto">
          <a:xfrm>
            <a:off x="6580188" y="4560888"/>
            <a:ext cx="115887" cy="9525"/>
          </a:xfrm>
          <a:custGeom>
            <a:avLst/>
            <a:gdLst>
              <a:gd name="T0" fmla="*/ 2147483647 w 724"/>
              <a:gd name="T1" fmla="*/ 2147483647 h 77"/>
              <a:gd name="T2" fmla="*/ 2147483647 w 724"/>
              <a:gd name="T3" fmla="*/ 2147483647 h 77"/>
              <a:gd name="T4" fmla="*/ 2147483647 w 724"/>
              <a:gd name="T5" fmla="*/ 0 h 77"/>
              <a:gd name="T6" fmla="*/ 0 w 724"/>
              <a:gd name="T7" fmla="*/ 2147483647 h 77"/>
              <a:gd name="T8" fmla="*/ 2147483647 w 724"/>
              <a:gd name="T9" fmla="*/ 2147483647 h 77"/>
              <a:gd name="T10" fmla="*/ 2147483647 w 724"/>
              <a:gd name="T11" fmla="*/ 2147483647 h 77"/>
              <a:gd name="T12" fmla="*/ 2147483647 w 724"/>
              <a:gd name="T13" fmla="*/ 2147483647 h 77"/>
              <a:gd name="T14" fmla="*/ 2147483647 w 724"/>
              <a:gd name="T15" fmla="*/ 2147483647 h 77"/>
              <a:gd name="T16" fmla="*/ 2147483647 w 7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4"/>
              <a:gd name="T28" fmla="*/ 0 h 77"/>
              <a:gd name="T29" fmla="*/ 724 w 7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4" h="77">
                <a:moveTo>
                  <a:pt x="724" y="64"/>
                </a:moveTo>
                <a:lnTo>
                  <a:pt x="724" y="64"/>
                </a:lnTo>
                <a:lnTo>
                  <a:pt x="2" y="0"/>
                </a:lnTo>
                <a:lnTo>
                  <a:pt x="0" y="13"/>
                </a:lnTo>
                <a:lnTo>
                  <a:pt x="722" y="77"/>
                </a:lnTo>
                <a:lnTo>
                  <a:pt x="724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3" name="Freeform 760"/>
          <p:cNvSpPr>
            <a:spLocks/>
          </p:cNvSpPr>
          <p:nvPr/>
        </p:nvSpPr>
        <p:spPr bwMode="auto">
          <a:xfrm>
            <a:off x="6696075" y="4568825"/>
            <a:ext cx="1588" cy="1588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2147483647 h 14"/>
              <a:gd name="T4" fmla="*/ 2147483647 w 11"/>
              <a:gd name="T5" fmla="*/ 0 h 14"/>
              <a:gd name="T6" fmla="*/ 0 w 11"/>
              <a:gd name="T7" fmla="*/ 2147483647 h 14"/>
              <a:gd name="T8" fmla="*/ 2147483647 w 11"/>
              <a:gd name="T9" fmla="*/ 2147483647 h 14"/>
              <a:gd name="T10" fmla="*/ 2147483647 w 11"/>
              <a:gd name="T11" fmla="*/ 2147483647 h 14"/>
              <a:gd name="T12" fmla="*/ 2147483647 w 11"/>
              <a:gd name="T13" fmla="*/ 2147483647 h 14"/>
              <a:gd name="T14" fmla="*/ 2147483647 w 11"/>
              <a:gd name="T15" fmla="*/ 2147483647 h 14"/>
              <a:gd name="T16" fmla="*/ 2147483647 w 11"/>
              <a:gd name="T17" fmla="*/ 2147483647 h 14"/>
              <a:gd name="T18" fmla="*/ 2147483647 w 11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4"/>
              <a:gd name="T32" fmla="*/ 11 w 11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4">
                <a:moveTo>
                  <a:pt x="11" y="3"/>
                </a:moveTo>
                <a:lnTo>
                  <a:pt x="9" y="2"/>
                </a:lnTo>
                <a:lnTo>
                  <a:pt x="2" y="0"/>
                </a:lnTo>
                <a:lnTo>
                  <a:pt x="0" y="13"/>
                </a:lnTo>
                <a:lnTo>
                  <a:pt x="7" y="14"/>
                </a:lnTo>
                <a:lnTo>
                  <a:pt x="5" y="13"/>
                </a:lnTo>
                <a:lnTo>
                  <a:pt x="11" y="3"/>
                </a:lnTo>
                <a:lnTo>
                  <a:pt x="10" y="2"/>
                </a:lnTo>
                <a:lnTo>
                  <a:pt x="9" y="2"/>
                </a:lnTo>
                <a:lnTo>
                  <a:pt x="11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4" name="Freeform 761"/>
          <p:cNvSpPr>
            <a:spLocks/>
          </p:cNvSpPr>
          <p:nvPr/>
        </p:nvSpPr>
        <p:spPr bwMode="auto">
          <a:xfrm>
            <a:off x="6696075" y="4568825"/>
            <a:ext cx="3175" cy="3175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0 w 14"/>
              <a:gd name="T7" fmla="*/ 2147483647 h 14"/>
              <a:gd name="T8" fmla="*/ 2147483647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2147483647 w 14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4"/>
              <a:gd name="T32" fmla="*/ 14 w 14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4">
                <a:moveTo>
                  <a:pt x="14" y="5"/>
                </a:moveTo>
                <a:lnTo>
                  <a:pt x="12" y="4"/>
                </a:lnTo>
                <a:lnTo>
                  <a:pt x="6" y="0"/>
                </a:lnTo>
                <a:lnTo>
                  <a:pt x="0" y="10"/>
                </a:lnTo>
                <a:lnTo>
                  <a:pt x="6" y="14"/>
                </a:lnTo>
                <a:lnTo>
                  <a:pt x="4" y="13"/>
                </a:lnTo>
                <a:lnTo>
                  <a:pt x="14" y="5"/>
                </a:lnTo>
                <a:lnTo>
                  <a:pt x="13" y="5"/>
                </a:lnTo>
                <a:lnTo>
                  <a:pt x="12" y="4"/>
                </a:lnTo>
                <a:lnTo>
                  <a:pt x="14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5" name="Freeform 762"/>
          <p:cNvSpPr>
            <a:spLocks/>
          </p:cNvSpPr>
          <p:nvPr/>
        </p:nvSpPr>
        <p:spPr bwMode="auto">
          <a:xfrm>
            <a:off x="6697663" y="4570413"/>
            <a:ext cx="1587" cy="1587"/>
          </a:xfrm>
          <a:custGeom>
            <a:avLst/>
            <a:gdLst>
              <a:gd name="T0" fmla="*/ 2147483647 w 16"/>
              <a:gd name="T1" fmla="*/ 2147483647 h 13"/>
              <a:gd name="T2" fmla="*/ 2147483647 w 16"/>
              <a:gd name="T3" fmla="*/ 2147483647 h 13"/>
              <a:gd name="T4" fmla="*/ 2147483647 w 16"/>
              <a:gd name="T5" fmla="*/ 0 h 13"/>
              <a:gd name="T6" fmla="*/ 0 w 16"/>
              <a:gd name="T7" fmla="*/ 2147483647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2147483647 h 13"/>
              <a:gd name="T14" fmla="*/ 2147483647 w 16"/>
              <a:gd name="T15" fmla="*/ 2147483647 h 13"/>
              <a:gd name="T16" fmla="*/ 2147483647 w 16"/>
              <a:gd name="T17" fmla="*/ 2147483647 h 13"/>
              <a:gd name="T18" fmla="*/ 2147483647 w 16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3"/>
              <a:gd name="T32" fmla="*/ 16 w 16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3">
                <a:moveTo>
                  <a:pt x="16" y="7"/>
                </a:moveTo>
                <a:lnTo>
                  <a:pt x="15" y="5"/>
                </a:lnTo>
                <a:lnTo>
                  <a:pt x="10" y="0"/>
                </a:lnTo>
                <a:lnTo>
                  <a:pt x="0" y="8"/>
                </a:lnTo>
                <a:lnTo>
                  <a:pt x="4" y="13"/>
                </a:lnTo>
                <a:lnTo>
                  <a:pt x="3" y="11"/>
                </a:lnTo>
                <a:lnTo>
                  <a:pt x="16" y="7"/>
                </a:lnTo>
                <a:lnTo>
                  <a:pt x="15" y="6"/>
                </a:lnTo>
                <a:lnTo>
                  <a:pt x="15" y="5"/>
                </a:lnTo>
                <a:lnTo>
                  <a:pt x="16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6" name="Freeform 763"/>
          <p:cNvSpPr>
            <a:spLocks/>
          </p:cNvSpPr>
          <p:nvPr/>
        </p:nvSpPr>
        <p:spPr bwMode="auto">
          <a:xfrm>
            <a:off x="6697663" y="4570413"/>
            <a:ext cx="1587" cy="1587"/>
          </a:xfrm>
          <a:custGeom>
            <a:avLst/>
            <a:gdLst>
              <a:gd name="T0" fmla="*/ 2147483647 w 15"/>
              <a:gd name="T1" fmla="*/ 2147483647 h 11"/>
              <a:gd name="T2" fmla="*/ 2147483647 w 15"/>
              <a:gd name="T3" fmla="*/ 2147483647 h 11"/>
              <a:gd name="T4" fmla="*/ 2147483647 w 15"/>
              <a:gd name="T5" fmla="*/ 0 h 11"/>
              <a:gd name="T6" fmla="*/ 0 w 15"/>
              <a:gd name="T7" fmla="*/ 2147483647 h 11"/>
              <a:gd name="T8" fmla="*/ 2147483647 w 15"/>
              <a:gd name="T9" fmla="*/ 2147483647 h 11"/>
              <a:gd name="T10" fmla="*/ 2147483647 w 15"/>
              <a:gd name="T11" fmla="*/ 2147483647 h 11"/>
              <a:gd name="T12" fmla="*/ 2147483647 w 15"/>
              <a:gd name="T13" fmla="*/ 2147483647 h 11"/>
              <a:gd name="T14" fmla="*/ 2147483647 w 15"/>
              <a:gd name="T15" fmla="*/ 2147483647 h 11"/>
              <a:gd name="T16" fmla="*/ 2147483647 w 15"/>
              <a:gd name="T17" fmla="*/ 2147483647 h 11"/>
              <a:gd name="T18" fmla="*/ 2147483647 w 15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1"/>
              <a:gd name="T32" fmla="*/ 15 w 15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1">
                <a:moveTo>
                  <a:pt x="15" y="10"/>
                </a:moveTo>
                <a:lnTo>
                  <a:pt x="15" y="7"/>
                </a:lnTo>
                <a:lnTo>
                  <a:pt x="13" y="0"/>
                </a:lnTo>
                <a:lnTo>
                  <a:pt x="0" y="4"/>
                </a:lnTo>
                <a:lnTo>
                  <a:pt x="2" y="11"/>
                </a:lnTo>
                <a:lnTo>
                  <a:pt x="2" y="8"/>
                </a:lnTo>
                <a:lnTo>
                  <a:pt x="15" y="10"/>
                </a:lnTo>
                <a:lnTo>
                  <a:pt x="15" y="9"/>
                </a:lnTo>
                <a:lnTo>
                  <a:pt x="15" y="7"/>
                </a:lnTo>
                <a:lnTo>
                  <a:pt x="15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7" name="Freeform 764"/>
          <p:cNvSpPr>
            <a:spLocks/>
          </p:cNvSpPr>
          <p:nvPr/>
        </p:nvSpPr>
        <p:spPr bwMode="auto">
          <a:xfrm>
            <a:off x="6692900" y="4572000"/>
            <a:ext cx="6350" cy="17463"/>
          </a:xfrm>
          <a:custGeom>
            <a:avLst/>
            <a:gdLst>
              <a:gd name="T0" fmla="*/ 2147483647 w 39"/>
              <a:gd name="T1" fmla="*/ 2147483647 h 134"/>
              <a:gd name="T2" fmla="*/ 2147483647 w 39"/>
              <a:gd name="T3" fmla="*/ 2147483647 h 134"/>
              <a:gd name="T4" fmla="*/ 2147483647 w 39"/>
              <a:gd name="T5" fmla="*/ 2147483647 h 134"/>
              <a:gd name="T6" fmla="*/ 2147483647 w 39"/>
              <a:gd name="T7" fmla="*/ 0 h 134"/>
              <a:gd name="T8" fmla="*/ 0 w 39"/>
              <a:gd name="T9" fmla="*/ 2147483647 h 134"/>
              <a:gd name="T10" fmla="*/ 2147483647 w 39"/>
              <a:gd name="T11" fmla="*/ 2147483647 h 134"/>
              <a:gd name="T12" fmla="*/ 2147483647 w 39"/>
              <a:gd name="T13" fmla="*/ 2147483647 h 134"/>
              <a:gd name="T14" fmla="*/ 2147483647 w 39"/>
              <a:gd name="T15" fmla="*/ 2147483647 h 134"/>
              <a:gd name="T16" fmla="*/ 2147483647 w 39"/>
              <a:gd name="T17" fmla="*/ 2147483647 h 134"/>
              <a:gd name="T18" fmla="*/ 2147483647 w 39"/>
              <a:gd name="T19" fmla="*/ 2147483647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"/>
              <a:gd name="T31" fmla="*/ 0 h 134"/>
              <a:gd name="T32" fmla="*/ 39 w 39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" h="134">
                <a:moveTo>
                  <a:pt x="11" y="134"/>
                </a:moveTo>
                <a:lnTo>
                  <a:pt x="12" y="131"/>
                </a:lnTo>
                <a:lnTo>
                  <a:pt x="39" y="2"/>
                </a:lnTo>
                <a:lnTo>
                  <a:pt x="26" y="0"/>
                </a:lnTo>
                <a:lnTo>
                  <a:pt x="0" y="129"/>
                </a:lnTo>
                <a:lnTo>
                  <a:pt x="1" y="125"/>
                </a:lnTo>
                <a:lnTo>
                  <a:pt x="11" y="134"/>
                </a:lnTo>
                <a:lnTo>
                  <a:pt x="12" y="133"/>
                </a:lnTo>
                <a:lnTo>
                  <a:pt x="12" y="131"/>
                </a:lnTo>
                <a:lnTo>
                  <a:pt x="11" y="1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8" name="Freeform 765"/>
          <p:cNvSpPr>
            <a:spLocks/>
          </p:cNvSpPr>
          <p:nvPr/>
        </p:nvSpPr>
        <p:spPr bwMode="auto">
          <a:xfrm>
            <a:off x="6692900" y="4587875"/>
            <a:ext cx="3175" cy="3175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2147483647 w 13"/>
              <a:gd name="T7" fmla="*/ 0 h 14"/>
              <a:gd name="T8" fmla="*/ 0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2147483647 w 13"/>
              <a:gd name="T17" fmla="*/ 2147483647 h 14"/>
              <a:gd name="T18" fmla="*/ 2147483647 w 13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4"/>
              <a:gd name="T32" fmla="*/ 13 w 1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4">
                <a:moveTo>
                  <a:pt x="9" y="14"/>
                </a:moveTo>
                <a:lnTo>
                  <a:pt x="10" y="13"/>
                </a:lnTo>
                <a:lnTo>
                  <a:pt x="13" y="9"/>
                </a:lnTo>
                <a:lnTo>
                  <a:pt x="3" y="0"/>
                </a:lnTo>
                <a:lnTo>
                  <a:pt x="0" y="5"/>
                </a:lnTo>
                <a:lnTo>
                  <a:pt x="1" y="4"/>
                </a:lnTo>
                <a:lnTo>
                  <a:pt x="9" y="14"/>
                </a:lnTo>
                <a:lnTo>
                  <a:pt x="9" y="13"/>
                </a:lnTo>
                <a:lnTo>
                  <a:pt x="10" y="13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99" name="Freeform 766"/>
          <p:cNvSpPr>
            <a:spLocks/>
          </p:cNvSpPr>
          <p:nvPr/>
        </p:nvSpPr>
        <p:spPr bwMode="auto">
          <a:xfrm>
            <a:off x="6692900" y="4589463"/>
            <a:ext cx="1588" cy="1587"/>
          </a:xfrm>
          <a:custGeom>
            <a:avLst/>
            <a:gdLst>
              <a:gd name="T0" fmla="*/ 2147483647 w 13"/>
              <a:gd name="T1" fmla="*/ 2147483647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2147483647 w 13"/>
              <a:gd name="T7" fmla="*/ 0 h 14"/>
              <a:gd name="T8" fmla="*/ 0 w 13"/>
              <a:gd name="T9" fmla="*/ 2147483647 h 14"/>
              <a:gd name="T10" fmla="*/ 2147483647 w 13"/>
              <a:gd name="T11" fmla="*/ 2147483647 h 14"/>
              <a:gd name="T12" fmla="*/ 2147483647 w 13"/>
              <a:gd name="T13" fmla="*/ 2147483647 h 14"/>
              <a:gd name="T14" fmla="*/ 2147483647 w 13"/>
              <a:gd name="T15" fmla="*/ 2147483647 h 14"/>
              <a:gd name="T16" fmla="*/ 2147483647 w 13"/>
              <a:gd name="T17" fmla="*/ 2147483647 h 14"/>
              <a:gd name="T18" fmla="*/ 2147483647 w 13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4"/>
              <a:gd name="T32" fmla="*/ 13 w 13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4">
                <a:moveTo>
                  <a:pt x="7" y="14"/>
                </a:moveTo>
                <a:lnTo>
                  <a:pt x="8" y="14"/>
                </a:lnTo>
                <a:lnTo>
                  <a:pt x="13" y="10"/>
                </a:lnTo>
                <a:lnTo>
                  <a:pt x="5" y="0"/>
                </a:lnTo>
                <a:lnTo>
                  <a:pt x="0" y="4"/>
                </a:lnTo>
                <a:lnTo>
                  <a:pt x="1" y="4"/>
                </a:lnTo>
                <a:lnTo>
                  <a:pt x="7" y="14"/>
                </a:lnTo>
                <a:lnTo>
                  <a:pt x="8" y="14"/>
                </a:lnTo>
                <a:lnTo>
                  <a:pt x="7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00" name="Freeform 767"/>
          <p:cNvSpPr>
            <a:spLocks/>
          </p:cNvSpPr>
          <p:nvPr/>
        </p:nvSpPr>
        <p:spPr bwMode="auto">
          <a:xfrm>
            <a:off x="6691313" y="4589463"/>
            <a:ext cx="3175" cy="1587"/>
          </a:xfrm>
          <a:custGeom>
            <a:avLst/>
            <a:gdLst>
              <a:gd name="T0" fmla="*/ 2147483647 w 11"/>
              <a:gd name="T1" fmla="*/ 2147483647 h 14"/>
              <a:gd name="T2" fmla="*/ 2147483647 w 11"/>
              <a:gd name="T3" fmla="*/ 2147483647 h 14"/>
              <a:gd name="T4" fmla="*/ 2147483647 w 11"/>
              <a:gd name="T5" fmla="*/ 2147483647 h 14"/>
              <a:gd name="T6" fmla="*/ 2147483647 w 11"/>
              <a:gd name="T7" fmla="*/ 0 h 14"/>
              <a:gd name="T8" fmla="*/ 0 w 11"/>
              <a:gd name="T9" fmla="*/ 2147483647 h 14"/>
              <a:gd name="T10" fmla="*/ 2147483647 w 11"/>
              <a:gd name="T11" fmla="*/ 2147483647 h 14"/>
              <a:gd name="T12" fmla="*/ 2147483647 w 11"/>
              <a:gd name="T13" fmla="*/ 2147483647 h 14"/>
              <a:gd name="T14" fmla="*/ 2147483647 w 11"/>
              <a:gd name="T15" fmla="*/ 2147483647 h 14"/>
              <a:gd name="T16" fmla="*/ 2147483647 w 11"/>
              <a:gd name="T17" fmla="*/ 2147483647 h 14"/>
              <a:gd name="T18" fmla="*/ 2147483647 w 11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4"/>
              <a:gd name="T32" fmla="*/ 11 w 11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4">
                <a:moveTo>
                  <a:pt x="4" y="14"/>
                </a:moveTo>
                <a:lnTo>
                  <a:pt x="6" y="13"/>
                </a:lnTo>
                <a:lnTo>
                  <a:pt x="11" y="10"/>
                </a:lnTo>
                <a:lnTo>
                  <a:pt x="5" y="0"/>
                </a:lnTo>
                <a:lnTo>
                  <a:pt x="0" y="3"/>
                </a:lnTo>
                <a:lnTo>
                  <a:pt x="2" y="2"/>
                </a:lnTo>
                <a:lnTo>
                  <a:pt x="4" y="14"/>
                </a:lnTo>
                <a:lnTo>
                  <a:pt x="5" y="14"/>
                </a:lnTo>
                <a:lnTo>
                  <a:pt x="6" y="13"/>
                </a:lnTo>
                <a:lnTo>
                  <a:pt x="4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01" name="Freeform 768"/>
          <p:cNvSpPr>
            <a:spLocks/>
          </p:cNvSpPr>
          <p:nvPr/>
        </p:nvSpPr>
        <p:spPr bwMode="auto">
          <a:xfrm>
            <a:off x="6691313" y="4589463"/>
            <a:ext cx="1587" cy="1587"/>
          </a:xfrm>
          <a:custGeom>
            <a:avLst/>
            <a:gdLst>
              <a:gd name="T0" fmla="*/ 2147483647 w 8"/>
              <a:gd name="T1" fmla="*/ 2147483647 h 13"/>
              <a:gd name="T2" fmla="*/ 2147483647 w 8"/>
              <a:gd name="T3" fmla="*/ 2147483647 h 13"/>
              <a:gd name="T4" fmla="*/ 2147483647 w 8"/>
              <a:gd name="T5" fmla="*/ 2147483647 h 13"/>
              <a:gd name="T6" fmla="*/ 2147483647 w 8"/>
              <a:gd name="T7" fmla="*/ 0 h 13"/>
              <a:gd name="T8" fmla="*/ 0 w 8"/>
              <a:gd name="T9" fmla="*/ 2147483647 h 13"/>
              <a:gd name="T10" fmla="*/ 2147483647 w 8"/>
              <a:gd name="T11" fmla="*/ 2147483647 h 13"/>
              <a:gd name="T12" fmla="*/ 2147483647 w 8"/>
              <a:gd name="T13" fmla="*/ 2147483647 h 13"/>
              <a:gd name="T14" fmla="*/ 2147483647 w 8"/>
              <a:gd name="T15" fmla="*/ 2147483647 h 13"/>
              <a:gd name="T16" fmla="*/ 2147483647 w 8"/>
              <a:gd name="T17" fmla="*/ 2147483647 h 13"/>
              <a:gd name="T18" fmla="*/ 2147483647 w 8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"/>
              <a:gd name="T32" fmla="*/ 8 w 8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">
                <a:moveTo>
                  <a:pt x="1" y="13"/>
                </a:moveTo>
                <a:lnTo>
                  <a:pt x="2" y="13"/>
                </a:lnTo>
                <a:lnTo>
                  <a:pt x="8" y="12"/>
                </a:lnTo>
                <a:lnTo>
                  <a:pt x="6" y="0"/>
                </a:lnTo>
                <a:lnTo>
                  <a:pt x="0" y="1"/>
                </a:lnTo>
                <a:lnTo>
                  <a:pt x="1" y="1"/>
                </a:lnTo>
                <a:lnTo>
                  <a:pt x="1" y="13"/>
                </a:lnTo>
                <a:lnTo>
                  <a:pt x="2" y="13"/>
                </a:lnTo>
                <a:lnTo>
                  <a:pt x="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02" name="Freeform 769"/>
          <p:cNvSpPr>
            <a:spLocks/>
          </p:cNvSpPr>
          <p:nvPr/>
        </p:nvSpPr>
        <p:spPr bwMode="auto">
          <a:xfrm>
            <a:off x="6578600" y="4581525"/>
            <a:ext cx="112713" cy="9525"/>
          </a:xfrm>
          <a:custGeom>
            <a:avLst/>
            <a:gdLst>
              <a:gd name="T0" fmla="*/ 0 w 710"/>
              <a:gd name="T1" fmla="*/ 2147483647 h 71"/>
              <a:gd name="T2" fmla="*/ 2147483647 w 710"/>
              <a:gd name="T3" fmla="*/ 2147483647 h 71"/>
              <a:gd name="T4" fmla="*/ 2147483647 w 710"/>
              <a:gd name="T5" fmla="*/ 2147483647 h 71"/>
              <a:gd name="T6" fmla="*/ 2147483647 w 710"/>
              <a:gd name="T7" fmla="*/ 2147483647 h 71"/>
              <a:gd name="T8" fmla="*/ 2147483647 w 710"/>
              <a:gd name="T9" fmla="*/ 0 h 71"/>
              <a:gd name="T10" fmla="*/ 2147483647 w 710"/>
              <a:gd name="T11" fmla="*/ 0 h 71"/>
              <a:gd name="T12" fmla="*/ 0 w 710"/>
              <a:gd name="T13" fmla="*/ 2147483647 h 71"/>
              <a:gd name="T14" fmla="*/ 0 w 710"/>
              <a:gd name="T15" fmla="*/ 2147483647 h 71"/>
              <a:gd name="T16" fmla="*/ 2147483647 w 710"/>
              <a:gd name="T17" fmla="*/ 2147483647 h 71"/>
              <a:gd name="T18" fmla="*/ 0 w 710"/>
              <a:gd name="T19" fmla="*/ 2147483647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10"/>
              <a:gd name="T31" fmla="*/ 0 h 71"/>
              <a:gd name="T32" fmla="*/ 710 w 710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10" h="71">
                <a:moveTo>
                  <a:pt x="0" y="12"/>
                </a:moveTo>
                <a:lnTo>
                  <a:pt x="1" y="12"/>
                </a:lnTo>
                <a:lnTo>
                  <a:pt x="710" y="71"/>
                </a:lnTo>
                <a:lnTo>
                  <a:pt x="710" y="59"/>
                </a:lnTo>
                <a:lnTo>
                  <a:pt x="1" y="0"/>
                </a:lnTo>
                <a:lnTo>
                  <a:pt x="2" y="0"/>
                </a:lnTo>
                <a:lnTo>
                  <a:pt x="0" y="12"/>
                </a:lnTo>
                <a:lnTo>
                  <a:pt x="1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03" name="Freeform 770"/>
          <p:cNvSpPr>
            <a:spLocks/>
          </p:cNvSpPr>
          <p:nvPr/>
        </p:nvSpPr>
        <p:spPr bwMode="auto">
          <a:xfrm>
            <a:off x="6577013" y="4581525"/>
            <a:ext cx="1587" cy="1588"/>
          </a:xfrm>
          <a:custGeom>
            <a:avLst/>
            <a:gdLst>
              <a:gd name="T0" fmla="*/ 0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2147483647 w 12"/>
              <a:gd name="T9" fmla="*/ 0 h 14"/>
              <a:gd name="T10" fmla="*/ 2147483647 w 12"/>
              <a:gd name="T11" fmla="*/ 2147483647 h 14"/>
              <a:gd name="T12" fmla="*/ 0 w 12"/>
              <a:gd name="T13" fmla="*/ 2147483647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0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0" y="11"/>
                </a:moveTo>
                <a:lnTo>
                  <a:pt x="2" y="12"/>
                </a:lnTo>
                <a:lnTo>
                  <a:pt x="10" y="14"/>
                </a:lnTo>
                <a:lnTo>
                  <a:pt x="12" y="2"/>
                </a:lnTo>
                <a:lnTo>
                  <a:pt x="4" y="0"/>
                </a:lnTo>
                <a:lnTo>
                  <a:pt x="6" y="1"/>
                </a:lnTo>
                <a:lnTo>
                  <a:pt x="0" y="11"/>
                </a:lnTo>
                <a:lnTo>
                  <a:pt x="1" y="12"/>
                </a:lnTo>
                <a:lnTo>
                  <a:pt x="2" y="12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04" name="Freeform 771"/>
          <p:cNvSpPr>
            <a:spLocks/>
          </p:cNvSpPr>
          <p:nvPr/>
        </p:nvSpPr>
        <p:spPr bwMode="auto">
          <a:xfrm>
            <a:off x="6575425" y="4581525"/>
            <a:ext cx="3175" cy="1588"/>
          </a:xfrm>
          <a:custGeom>
            <a:avLst/>
            <a:gdLst>
              <a:gd name="T0" fmla="*/ 0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2147483647 h 14"/>
              <a:gd name="T6" fmla="*/ 2147483647 w 14"/>
              <a:gd name="T7" fmla="*/ 2147483647 h 14"/>
              <a:gd name="T8" fmla="*/ 2147483647 w 14"/>
              <a:gd name="T9" fmla="*/ 0 h 14"/>
              <a:gd name="T10" fmla="*/ 2147483647 w 14"/>
              <a:gd name="T11" fmla="*/ 2147483647 h 14"/>
              <a:gd name="T12" fmla="*/ 0 w 14"/>
              <a:gd name="T13" fmla="*/ 2147483647 h 14"/>
              <a:gd name="T14" fmla="*/ 2147483647 w 14"/>
              <a:gd name="T15" fmla="*/ 2147483647 h 14"/>
              <a:gd name="T16" fmla="*/ 2147483647 w 14"/>
              <a:gd name="T17" fmla="*/ 2147483647 h 14"/>
              <a:gd name="T18" fmla="*/ 0 w 14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4"/>
              <a:gd name="T32" fmla="*/ 14 w 14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4">
                <a:moveTo>
                  <a:pt x="0" y="9"/>
                </a:moveTo>
                <a:lnTo>
                  <a:pt x="2" y="10"/>
                </a:lnTo>
                <a:lnTo>
                  <a:pt x="8" y="14"/>
                </a:lnTo>
                <a:lnTo>
                  <a:pt x="14" y="4"/>
                </a:lnTo>
                <a:lnTo>
                  <a:pt x="8" y="0"/>
                </a:lnTo>
                <a:lnTo>
                  <a:pt x="10" y="1"/>
                </a:lnTo>
                <a:lnTo>
                  <a:pt x="0" y="9"/>
                </a:lnTo>
                <a:lnTo>
                  <a:pt x="1" y="9"/>
                </a:lnTo>
                <a:lnTo>
                  <a:pt x="2" y="10"/>
                </a:lnTo>
                <a:lnTo>
                  <a:pt x="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05" name="Freeform 772"/>
          <p:cNvSpPr>
            <a:spLocks/>
          </p:cNvSpPr>
          <p:nvPr/>
        </p:nvSpPr>
        <p:spPr bwMode="auto">
          <a:xfrm>
            <a:off x="6575425" y="4581525"/>
            <a:ext cx="1588" cy="1588"/>
          </a:xfrm>
          <a:custGeom>
            <a:avLst/>
            <a:gdLst>
              <a:gd name="T0" fmla="*/ 0 w 15"/>
              <a:gd name="T1" fmla="*/ 2147483647 h 13"/>
              <a:gd name="T2" fmla="*/ 2147483647 w 15"/>
              <a:gd name="T3" fmla="*/ 2147483647 h 13"/>
              <a:gd name="T4" fmla="*/ 2147483647 w 15"/>
              <a:gd name="T5" fmla="*/ 2147483647 h 13"/>
              <a:gd name="T6" fmla="*/ 2147483647 w 15"/>
              <a:gd name="T7" fmla="*/ 2147483647 h 13"/>
              <a:gd name="T8" fmla="*/ 2147483647 w 15"/>
              <a:gd name="T9" fmla="*/ 0 h 13"/>
              <a:gd name="T10" fmla="*/ 2147483647 w 15"/>
              <a:gd name="T11" fmla="*/ 2147483647 h 13"/>
              <a:gd name="T12" fmla="*/ 0 w 15"/>
              <a:gd name="T13" fmla="*/ 2147483647 h 13"/>
              <a:gd name="T14" fmla="*/ 0 w 15"/>
              <a:gd name="T15" fmla="*/ 2147483647 h 13"/>
              <a:gd name="T16" fmla="*/ 2147483647 w 15"/>
              <a:gd name="T17" fmla="*/ 2147483647 h 13"/>
              <a:gd name="T18" fmla="*/ 0 w 15"/>
              <a:gd name="T19" fmla="*/ 2147483647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"/>
              <a:gd name="T31" fmla="*/ 0 h 13"/>
              <a:gd name="T32" fmla="*/ 15 w 15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" h="13">
                <a:moveTo>
                  <a:pt x="0" y="5"/>
                </a:moveTo>
                <a:lnTo>
                  <a:pt x="1" y="8"/>
                </a:lnTo>
                <a:lnTo>
                  <a:pt x="5" y="13"/>
                </a:lnTo>
                <a:lnTo>
                  <a:pt x="15" y="5"/>
                </a:lnTo>
                <a:lnTo>
                  <a:pt x="11" y="0"/>
                </a:lnTo>
                <a:lnTo>
                  <a:pt x="12" y="3"/>
                </a:lnTo>
                <a:lnTo>
                  <a:pt x="0" y="5"/>
                </a:lnTo>
                <a:lnTo>
                  <a:pt x="0" y="7"/>
                </a:lnTo>
                <a:lnTo>
                  <a:pt x="1" y="8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06" name="Freeform 773"/>
          <p:cNvSpPr>
            <a:spLocks/>
          </p:cNvSpPr>
          <p:nvPr/>
        </p:nvSpPr>
        <p:spPr bwMode="auto">
          <a:xfrm>
            <a:off x="6575425" y="4579938"/>
            <a:ext cx="1588" cy="1587"/>
          </a:xfrm>
          <a:custGeom>
            <a:avLst/>
            <a:gdLst>
              <a:gd name="T0" fmla="*/ 0 w 13"/>
              <a:gd name="T1" fmla="*/ 0 h 9"/>
              <a:gd name="T2" fmla="*/ 0 w 13"/>
              <a:gd name="T3" fmla="*/ 2147483647 h 9"/>
              <a:gd name="T4" fmla="*/ 2147483647 w 13"/>
              <a:gd name="T5" fmla="*/ 2147483647 h 9"/>
              <a:gd name="T6" fmla="*/ 2147483647 w 13"/>
              <a:gd name="T7" fmla="*/ 2147483647 h 9"/>
              <a:gd name="T8" fmla="*/ 2147483647 w 13"/>
              <a:gd name="T9" fmla="*/ 0 h 9"/>
              <a:gd name="T10" fmla="*/ 2147483647 w 13"/>
              <a:gd name="T11" fmla="*/ 2147483647 h 9"/>
              <a:gd name="T12" fmla="*/ 0 w 13"/>
              <a:gd name="T13" fmla="*/ 0 h 9"/>
              <a:gd name="T14" fmla="*/ 0 w 13"/>
              <a:gd name="T15" fmla="*/ 2147483647 h 9"/>
              <a:gd name="T16" fmla="*/ 0 w 13"/>
              <a:gd name="T17" fmla="*/ 2147483647 h 9"/>
              <a:gd name="T18" fmla="*/ 0 w 13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9"/>
              <a:gd name="T32" fmla="*/ 13 w 13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9">
                <a:moveTo>
                  <a:pt x="0" y="0"/>
                </a:moveTo>
                <a:lnTo>
                  <a:pt x="0" y="2"/>
                </a:lnTo>
                <a:lnTo>
                  <a:pt x="1" y="9"/>
                </a:lnTo>
                <a:lnTo>
                  <a:pt x="13" y="7"/>
                </a:lnTo>
                <a:lnTo>
                  <a:pt x="12" y="0"/>
                </a:lnTo>
                <a:lnTo>
                  <a:pt x="12" y="2"/>
                </a:lnTo>
                <a:lnTo>
                  <a:pt x="0" y="0"/>
                </a:lnTo>
                <a:lnTo>
                  <a:pt x="0" y="1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07" name="Freeform 774"/>
          <p:cNvSpPr>
            <a:spLocks/>
          </p:cNvSpPr>
          <p:nvPr/>
        </p:nvSpPr>
        <p:spPr bwMode="auto">
          <a:xfrm>
            <a:off x="6575425" y="4562475"/>
            <a:ext cx="3175" cy="19050"/>
          </a:xfrm>
          <a:custGeom>
            <a:avLst/>
            <a:gdLst>
              <a:gd name="T0" fmla="*/ 2147483647 w 24"/>
              <a:gd name="T1" fmla="*/ 0 h 136"/>
              <a:gd name="T2" fmla="*/ 2147483647 w 24"/>
              <a:gd name="T3" fmla="*/ 2147483647 h 136"/>
              <a:gd name="T4" fmla="*/ 0 w 24"/>
              <a:gd name="T5" fmla="*/ 2147483647 h 136"/>
              <a:gd name="T6" fmla="*/ 2147483647 w 24"/>
              <a:gd name="T7" fmla="*/ 2147483647 h 136"/>
              <a:gd name="T8" fmla="*/ 2147483647 w 24"/>
              <a:gd name="T9" fmla="*/ 2147483647 h 136"/>
              <a:gd name="T10" fmla="*/ 2147483647 w 24"/>
              <a:gd name="T11" fmla="*/ 2147483647 h 136"/>
              <a:gd name="T12" fmla="*/ 2147483647 w 24"/>
              <a:gd name="T13" fmla="*/ 0 h 136"/>
              <a:gd name="T14" fmla="*/ 2147483647 w 24"/>
              <a:gd name="T15" fmla="*/ 2147483647 h 136"/>
              <a:gd name="T16" fmla="*/ 2147483647 w 24"/>
              <a:gd name="T17" fmla="*/ 2147483647 h 136"/>
              <a:gd name="T18" fmla="*/ 2147483647 w 24"/>
              <a:gd name="T19" fmla="*/ 0 h 1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"/>
              <a:gd name="T31" fmla="*/ 0 h 136"/>
              <a:gd name="T32" fmla="*/ 24 w 24"/>
              <a:gd name="T33" fmla="*/ 136 h 1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" h="136">
                <a:moveTo>
                  <a:pt x="12" y="0"/>
                </a:moveTo>
                <a:lnTo>
                  <a:pt x="12" y="1"/>
                </a:lnTo>
                <a:lnTo>
                  <a:pt x="0" y="134"/>
                </a:lnTo>
                <a:lnTo>
                  <a:pt x="12" y="136"/>
                </a:lnTo>
                <a:lnTo>
                  <a:pt x="24" y="3"/>
                </a:lnTo>
                <a:lnTo>
                  <a:pt x="24" y="4"/>
                </a:lnTo>
                <a:lnTo>
                  <a:pt x="12" y="0"/>
                </a:lnTo>
                <a:lnTo>
                  <a:pt x="12" y="1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08" name="Freeform 775"/>
          <p:cNvSpPr>
            <a:spLocks/>
          </p:cNvSpPr>
          <p:nvPr/>
        </p:nvSpPr>
        <p:spPr bwMode="auto">
          <a:xfrm>
            <a:off x="6577013" y="4562475"/>
            <a:ext cx="1587" cy="1588"/>
          </a:xfrm>
          <a:custGeom>
            <a:avLst/>
            <a:gdLst>
              <a:gd name="T0" fmla="*/ 2147483647 w 14"/>
              <a:gd name="T1" fmla="*/ 0 h 11"/>
              <a:gd name="T2" fmla="*/ 2147483647 w 14"/>
              <a:gd name="T3" fmla="*/ 2147483647 h 11"/>
              <a:gd name="T4" fmla="*/ 0 w 14"/>
              <a:gd name="T5" fmla="*/ 2147483647 h 11"/>
              <a:gd name="T6" fmla="*/ 2147483647 w 14"/>
              <a:gd name="T7" fmla="*/ 2147483647 h 11"/>
              <a:gd name="T8" fmla="*/ 2147483647 w 14"/>
              <a:gd name="T9" fmla="*/ 2147483647 h 11"/>
              <a:gd name="T10" fmla="*/ 2147483647 w 14"/>
              <a:gd name="T11" fmla="*/ 2147483647 h 11"/>
              <a:gd name="T12" fmla="*/ 2147483647 w 14"/>
              <a:gd name="T13" fmla="*/ 0 h 11"/>
              <a:gd name="T14" fmla="*/ 2147483647 w 14"/>
              <a:gd name="T15" fmla="*/ 2147483647 h 11"/>
              <a:gd name="T16" fmla="*/ 2147483647 w 14"/>
              <a:gd name="T17" fmla="*/ 2147483647 h 11"/>
              <a:gd name="T18" fmla="*/ 2147483647 w 14"/>
              <a:gd name="T19" fmla="*/ 0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1"/>
              <a:gd name="T32" fmla="*/ 14 w 14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1">
                <a:moveTo>
                  <a:pt x="4" y="0"/>
                </a:moveTo>
                <a:lnTo>
                  <a:pt x="2" y="2"/>
                </a:lnTo>
                <a:lnTo>
                  <a:pt x="0" y="7"/>
                </a:lnTo>
                <a:lnTo>
                  <a:pt x="12" y="11"/>
                </a:lnTo>
                <a:lnTo>
                  <a:pt x="14" y="6"/>
                </a:lnTo>
                <a:lnTo>
                  <a:pt x="12" y="8"/>
                </a:lnTo>
                <a:lnTo>
                  <a:pt x="4" y="0"/>
                </a:lnTo>
                <a:lnTo>
                  <a:pt x="3" y="1"/>
                </a:lnTo>
                <a:lnTo>
                  <a:pt x="2" y="2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09" name="Freeform 776"/>
          <p:cNvSpPr>
            <a:spLocks/>
          </p:cNvSpPr>
          <p:nvPr/>
        </p:nvSpPr>
        <p:spPr bwMode="auto">
          <a:xfrm>
            <a:off x="6577013" y="4560888"/>
            <a:ext cx="3175" cy="1587"/>
          </a:xfrm>
          <a:custGeom>
            <a:avLst/>
            <a:gdLst>
              <a:gd name="T0" fmla="*/ 2147483647 w 12"/>
              <a:gd name="T1" fmla="*/ 0 h 15"/>
              <a:gd name="T2" fmla="*/ 2147483647 w 12"/>
              <a:gd name="T3" fmla="*/ 2147483647 h 15"/>
              <a:gd name="T4" fmla="*/ 0 w 12"/>
              <a:gd name="T5" fmla="*/ 2147483647 h 15"/>
              <a:gd name="T6" fmla="*/ 2147483647 w 12"/>
              <a:gd name="T7" fmla="*/ 2147483647 h 15"/>
              <a:gd name="T8" fmla="*/ 2147483647 w 12"/>
              <a:gd name="T9" fmla="*/ 2147483647 h 15"/>
              <a:gd name="T10" fmla="*/ 2147483647 w 12"/>
              <a:gd name="T11" fmla="*/ 2147483647 h 15"/>
              <a:gd name="T12" fmla="*/ 2147483647 w 12"/>
              <a:gd name="T13" fmla="*/ 0 h 15"/>
              <a:gd name="T14" fmla="*/ 2147483647 w 12"/>
              <a:gd name="T15" fmla="*/ 2147483647 h 15"/>
              <a:gd name="T16" fmla="*/ 2147483647 w 12"/>
              <a:gd name="T17" fmla="*/ 2147483647 h 15"/>
              <a:gd name="T18" fmla="*/ 2147483647 w 12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5"/>
              <a:gd name="T32" fmla="*/ 12 w 12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5">
                <a:moveTo>
                  <a:pt x="6" y="0"/>
                </a:moveTo>
                <a:lnTo>
                  <a:pt x="4" y="2"/>
                </a:lnTo>
                <a:lnTo>
                  <a:pt x="0" y="7"/>
                </a:lnTo>
                <a:lnTo>
                  <a:pt x="8" y="15"/>
                </a:lnTo>
                <a:lnTo>
                  <a:pt x="12" y="11"/>
                </a:lnTo>
                <a:lnTo>
                  <a:pt x="10" y="13"/>
                </a:lnTo>
                <a:lnTo>
                  <a:pt x="6" y="0"/>
                </a:lnTo>
                <a:lnTo>
                  <a:pt x="5" y="1"/>
                </a:lnTo>
                <a:lnTo>
                  <a:pt x="4" y="2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10" name="Freeform 777"/>
          <p:cNvSpPr>
            <a:spLocks/>
          </p:cNvSpPr>
          <p:nvPr/>
        </p:nvSpPr>
        <p:spPr bwMode="auto">
          <a:xfrm>
            <a:off x="6578600" y="4560888"/>
            <a:ext cx="1588" cy="1587"/>
          </a:xfrm>
          <a:custGeom>
            <a:avLst/>
            <a:gdLst>
              <a:gd name="T0" fmla="*/ 2147483647 w 10"/>
              <a:gd name="T1" fmla="*/ 0 h 15"/>
              <a:gd name="T2" fmla="*/ 2147483647 w 10"/>
              <a:gd name="T3" fmla="*/ 0 h 15"/>
              <a:gd name="T4" fmla="*/ 0 w 10"/>
              <a:gd name="T5" fmla="*/ 2147483647 h 15"/>
              <a:gd name="T6" fmla="*/ 2147483647 w 10"/>
              <a:gd name="T7" fmla="*/ 2147483647 h 15"/>
              <a:gd name="T8" fmla="*/ 2147483647 w 10"/>
              <a:gd name="T9" fmla="*/ 2147483647 h 15"/>
              <a:gd name="T10" fmla="*/ 2147483647 w 10"/>
              <a:gd name="T11" fmla="*/ 2147483647 h 15"/>
              <a:gd name="T12" fmla="*/ 2147483647 w 10"/>
              <a:gd name="T13" fmla="*/ 0 h 15"/>
              <a:gd name="T14" fmla="*/ 2147483647 w 10"/>
              <a:gd name="T15" fmla="*/ 0 h 15"/>
              <a:gd name="T16" fmla="*/ 2147483647 w 10"/>
              <a:gd name="T17" fmla="*/ 0 h 15"/>
              <a:gd name="T18" fmla="*/ 2147483647 w 10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5"/>
              <a:gd name="T32" fmla="*/ 10 w 10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5">
                <a:moveTo>
                  <a:pt x="7" y="0"/>
                </a:moveTo>
                <a:lnTo>
                  <a:pt x="6" y="0"/>
                </a:lnTo>
                <a:lnTo>
                  <a:pt x="0" y="2"/>
                </a:lnTo>
                <a:lnTo>
                  <a:pt x="4" y="15"/>
                </a:lnTo>
                <a:lnTo>
                  <a:pt x="10" y="13"/>
                </a:lnTo>
                <a:lnTo>
                  <a:pt x="9" y="13"/>
                </a:lnTo>
                <a:lnTo>
                  <a:pt x="7" y="0"/>
                </a:lnTo>
                <a:lnTo>
                  <a:pt x="6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11" name="Freeform 778"/>
          <p:cNvSpPr>
            <a:spLocks/>
          </p:cNvSpPr>
          <p:nvPr/>
        </p:nvSpPr>
        <p:spPr bwMode="auto">
          <a:xfrm>
            <a:off x="6580188" y="4560888"/>
            <a:ext cx="1587" cy="1587"/>
          </a:xfrm>
          <a:custGeom>
            <a:avLst/>
            <a:gdLst>
              <a:gd name="T0" fmla="*/ 2147483647 w 10"/>
              <a:gd name="T1" fmla="*/ 0 h 14"/>
              <a:gd name="T2" fmla="*/ 2147483647 w 10"/>
              <a:gd name="T3" fmla="*/ 0 h 14"/>
              <a:gd name="T4" fmla="*/ 0 w 10"/>
              <a:gd name="T5" fmla="*/ 2147483647 h 14"/>
              <a:gd name="T6" fmla="*/ 2147483647 w 10"/>
              <a:gd name="T7" fmla="*/ 2147483647 h 14"/>
              <a:gd name="T8" fmla="*/ 2147483647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0 h 14"/>
              <a:gd name="T14" fmla="*/ 2147483647 w 10"/>
              <a:gd name="T15" fmla="*/ 0 h 14"/>
              <a:gd name="T16" fmla="*/ 2147483647 w 10"/>
              <a:gd name="T17" fmla="*/ 0 h 14"/>
              <a:gd name="T18" fmla="*/ 2147483647 w 10"/>
              <a:gd name="T19" fmla="*/ 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4"/>
              <a:gd name="T32" fmla="*/ 10 w 10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4">
                <a:moveTo>
                  <a:pt x="10" y="0"/>
                </a:moveTo>
                <a:lnTo>
                  <a:pt x="8" y="0"/>
                </a:lnTo>
                <a:lnTo>
                  <a:pt x="0" y="1"/>
                </a:lnTo>
                <a:lnTo>
                  <a:pt x="2" y="14"/>
                </a:lnTo>
                <a:lnTo>
                  <a:pt x="10" y="13"/>
                </a:lnTo>
                <a:lnTo>
                  <a:pt x="8" y="13"/>
                </a:lnTo>
                <a:lnTo>
                  <a:pt x="10" y="0"/>
                </a:lnTo>
                <a:lnTo>
                  <a:pt x="9" y="0"/>
                </a:lnTo>
                <a:lnTo>
                  <a:pt x="8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12" name="Freeform 779"/>
          <p:cNvSpPr>
            <a:spLocks/>
          </p:cNvSpPr>
          <p:nvPr/>
        </p:nvSpPr>
        <p:spPr bwMode="auto">
          <a:xfrm>
            <a:off x="6524625" y="4430713"/>
            <a:ext cx="227013" cy="41275"/>
          </a:xfrm>
          <a:custGeom>
            <a:avLst/>
            <a:gdLst>
              <a:gd name="T0" fmla="*/ 0 w 1426"/>
              <a:gd name="T1" fmla="*/ 2147483647 h 315"/>
              <a:gd name="T2" fmla="*/ 2147483647 w 1426"/>
              <a:gd name="T3" fmla="*/ 2147483647 h 315"/>
              <a:gd name="T4" fmla="*/ 2147483647 w 1426"/>
              <a:gd name="T5" fmla="*/ 2147483647 h 315"/>
              <a:gd name="T6" fmla="*/ 2147483647 w 1426"/>
              <a:gd name="T7" fmla="*/ 2147483647 h 315"/>
              <a:gd name="T8" fmla="*/ 2147483647 w 1426"/>
              <a:gd name="T9" fmla="*/ 2147483647 h 315"/>
              <a:gd name="T10" fmla="*/ 2147483647 w 1426"/>
              <a:gd name="T11" fmla="*/ 2147483647 h 315"/>
              <a:gd name="T12" fmla="*/ 2147483647 w 1426"/>
              <a:gd name="T13" fmla="*/ 2147483647 h 315"/>
              <a:gd name="T14" fmla="*/ 2147483647 w 1426"/>
              <a:gd name="T15" fmla="*/ 2147483647 h 315"/>
              <a:gd name="T16" fmla="*/ 2147483647 w 1426"/>
              <a:gd name="T17" fmla="*/ 2147483647 h 315"/>
              <a:gd name="T18" fmla="*/ 2147483647 w 1426"/>
              <a:gd name="T19" fmla="*/ 2147483647 h 315"/>
              <a:gd name="T20" fmla="*/ 2147483647 w 1426"/>
              <a:gd name="T21" fmla="*/ 2147483647 h 315"/>
              <a:gd name="T22" fmla="*/ 2147483647 w 1426"/>
              <a:gd name="T23" fmla="*/ 0 h 315"/>
              <a:gd name="T24" fmla="*/ 2147483647 w 1426"/>
              <a:gd name="T25" fmla="*/ 0 h 315"/>
              <a:gd name="T26" fmla="*/ 2147483647 w 1426"/>
              <a:gd name="T27" fmla="*/ 2147483647 h 315"/>
              <a:gd name="T28" fmla="*/ 2147483647 w 1426"/>
              <a:gd name="T29" fmla="*/ 2147483647 h 315"/>
              <a:gd name="T30" fmla="*/ 2147483647 w 1426"/>
              <a:gd name="T31" fmla="*/ 2147483647 h 315"/>
              <a:gd name="T32" fmla="*/ 2147483647 w 1426"/>
              <a:gd name="T33" fmla="*/ 2147483647 h 315"/>
              <a:gd name="T34" fmla="*/ 2147483647 w 1426"/>
              <a:gd name="T35" fmla="*/ 2147483647 h 315"/>
              <a:gd name="T36" fmla="*/ 2147483647 w 1426"/>
              <a:gd name="T37" fmla="*/ 2147483647 h 315"/>
              <a:gd name="T38" fmla="*/ 2147483647 w 1426"/>
              <a:gd name="T39" fmla="*/ 2147483647 h 315"/>
              <a:gd name="T40" fmla="*/ 2147483647 w 1426"/>
              <a:gd name="T41" fmla="*/ 2147483647 h 315"/>
              <a:gd name="T42" fmla="*/ 2147483647 w 1426"/>
              <a:gd name="T43" fmla="*/ 2147483647 h 315"/>
              <a:gd name="T44" fmla="*/ 2147483647 w 1426"/>
              <a:gd name="T45" fmla="*/ 2147483647 h 315"/>
              <a:gd name="T46" fmla="*/ 2147483647 w 1426"/>
              <a:gd name="T47" fmla="*/ 2147483647 h 315"/>
              <a:gd name="T48" fmla="*/ 2147483647 w 1426"/>
              <a:gd name="T49" fmla="*/ 2147483647 h 315"/>
              <a:gd name="T50" fmla="*/ 2147483647 w 1426"/>
              <a:gd name="T51" fmla="*/ 2147483647 h 315"/>
              <a:gd name="T52" fmla="*/ 2147483647 w 1426"/>
              <a:gd name="T53" fmla="*/ 2147483647 h 315"/>
              <a:gd name="T54" fmla="*/ 2147483647 w 1426"/>
              <a:gd name="T55" fmla="*/ 2147483647 h 315"/>
              <a:gd name="T56" fmla="*/ 2147483647 w 1426"/>
              <a:gd name="T57" fmla="*/ 2147483647 h 315"/>
              <a:gd name="T58" fmla="*/ 2147483647 w 1426"/>
              <a:gd name="T59" fmla="*/ 2147483647 h 315"/>
              <a:gd name="T60" fmla="*/ 2147483647 w 1426"/>
              <a:gd name="T61" fmla="*/ 2147483647 h 315"/>
              <a:gd name="T62" fmla="*/ 2147483647 w 1426"/>
              <a:gd name="T63" fmla="*/ 2147483647 h 315"/>
              <a:gd name="T64" fmla="*/ 2147483647 w 1426"/>
              <a:gd name="T65" fmla="*/ 2147483647 h 315"/>
              <a:gd name="T66" fmla="*/ 2147483647 w 1426"/>
              <a:gd name="T67" fmla="*/ 2147483647 h 315"/>
              <a:gd name="T68" fmla="*/ 2147483647 w 1426"/>
              <a:gd name="T69" fmla="*/ 2147483647 h 315"/>
              <a:gd name="T70" fmla="*/ 2147483647 w 1426"/>
              <a:gd name="T71" fmla="*/ 2147483647 h 315"/>
              <a:gd name="T72" fmla="*/ 2147483647 w 1426"/>
              <a:gd name="T73" fmla="*/ 2147483647 h 315"/>
              <a:gd name="T74" fmla="*/ 2147483647 w 1426"/>
              <a:gd name="T75" fmla="*/ 2147483647 h 315"/>
              <a:gd name="T76" fmla="*/ 2147483647 w 1426"/>
              <a:gd name="T77" fmla="*/ 2147483647 h 315"/>
              <a:gd name="T78" fmla="*/ 2147483647 w 1426"/>
              <a:gd name="T79" fmla="*/ 2147483647 h 315"/>
              <a:gd name="T80" fmla="*/ 2147483647 w 1426"/>
              <a:gd name="T81" fmla="*/ 2147483647 h 315"/>
              <a:gd name="T82" fmla="*/ 2147483647 w 1426"/>
              <a:gd name="T83" fmla="*/ 2147483647 h 315"/>
              <a:gd name="T84" fmla="*/ 2147483647 w 1426"/>
              <a:gd name="T85" fmla="*/ 2147483647 h 315"/>
              <a:gd name="T86" fmla="*/ 2147483647 w 1426"/>
              <a:gd name="T87" fmla="*/ 2147483647 h 315"/>
              <a:gd name="T88" fmla="*/ 2147483647 w 1426"/>
              <a:gd name="T89" fmla="*/ 2147483647 h 315"/>
              <a:gd name="T90" fmla="*/ 2147483647 w 1426"/>
              <a:gd name="T91" fmla="*/ 2147483647 h 315"/>
              <a:gd name="T92" fmla="*/ 2147483647 w 1426"/>
              <a:gd name="T93" fmla="*/ 2147483647 h 315"/>
              <a:gd name="T94" fmla="*/ 2147483647 w 1426"/>
              <a:gd name="T95" fmla="*/ 2147483647 h 315"/>
              <a:gd name="T96" fmla="*/ 2147483647 w 1426"/>
              <a:gd name="T97" fmla="*/ 2147483647 h 315"/>
              <a:gd name="T98" fmla="*/ 2147483647 w 1426"/>
              <a:gd name="T99" fmla="*/ 2147483647 h 315"/>
              <a:gd name="T100" fmla="*/ 2147483647 w 1426"/>
              <a:gd name="T101" fmla="*/ 2147483647 h 315"/>
              <a:gd name="T102" fmla="*/ 2147483647 w 1426"/>
              <a:gd name="T103" fmla="*/ 2147483647 h 315"/>
              <a:gd name="T104" fmla="*/ 2147483647 w 1426"/>
              <a:gd name="T105" fmla="*/ 2147483647 h 315"/>
              <a:gd name="T106" fmla="*/ 2147483647 w 1426"/>
              <a:gd name="T107" fmla="*/ 2147483647 h 315"/>
              <a:gd name="T108" fmla="*/ 2147483647 w 1426"/>
              <a:gd name="T109" fmla="*/ 2147483647 h 315"/>
              <a:gd name="T110" fmla="*/ 2147483647 w 1426"/>
              <a:gd name="T111" fmla="*/ 2147483647 h 315"/>
              <a:gd name="T112" fmla="*/ 2147483647 w 1426"/>
              <a:gd name="T113" fmla="*/ 2147483647 h 315"/>
              <a:gd name="T114" fmla="*/ 2147483647 w 1426"/>
              <a:gd name="T115" fmla="*/ 2147483647 h 3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15"/>
              <a:gd name="T176" fmla="*/ 1426 w 1426"/>
              <a:gd name="T177" fmla="*/ 315 h 31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15">
                <a:moveTo>
                  <a:pt x="2" y="142"/>
                </a:moveTo>
                <a:lnTo>
                  <a:pt x="0" y="121"/>
                </a:lnTo>
                <a:lnTo>
                  <a:pt x="3" y="97"/>
                </a:lnTo>
                <a:lnTo>
                  <a:pt x="10" y="74"/>
                </a:lnTo>
                <a:lnTo>
                  <a:pt x="21" y="58"/>
                </a:lnTo>
                <a:lnTo>
                  <a:pt x="31" y="51"/>
                </a:lnTo>
                <a:lnTo>
                  <a:pt x="44" y="43"/>
                </a:lnTo>
                <a:lnTo>
                  <a:pt x="57" y="38"/>
                </a:lnTo>
                <a:lnTo>
                  <a:pt x="70" y="34"/>
                </a:lnTo>
                <a:lnTo>
                  <a:pt x="83" y="30"/>
                </a:lnTo>
                <a:lnTo>
                  <a:pt x="97" y="28"/>
                </a:lnTo>
                <a:lnTo>
                  <a:pt x="112" y="26"/>
                </a:lnTo>
                <a:lnTo>
                  <a:pt x="126" y="26"/>
                </a:lnTo>
                <a:lnTo>
                  <a:pt x="161" y="23"/>
                </a:lnTo>
                <a:lnTo>
                  <a:pt x="198" y="19"/>
                </a:lnTo>
                <a:lnTo>
                  <a:pt x="235" y="17"/>
                </a:lnTo>
                <a:lnTo>
                  <a:pt x="270" y="14"/>
                </a:lnTo>
                <a:lnTo>
                  <a:pt x="307" y="11"/>
                </a:lnTo>
                <a:lnTo>
                  <a:pt x="343" y="8"/>
                </a:lnTo>
                <a:lnTo>
                  <a:pt x="379" y="6"/>
                </a:lnTo>
                <a:lnTo>
                  <a:pt x="416" y="4"/>
                </a:lnTo>
                <a:lnTo>
                  <a:pt x="452" y="2"/>
                </a:lnTo>
                <a:lnTo>
                  <a:pt x="488" y="1"/>
                </a:lnTo>
                <a:lnTo>
                  <a:pt x="524" y="0"/>
                </a:lnTo>
                <a:lnTo>
                  <a:pt x="560" y="0"/>
                </a:lnTo>
                <a:lnTo>
                  <a:pt x="596" y="0"/>
                </a:lnTo>
                <a:lnTo>
                  <a:pt x="632" y="1"/>
                </a:lnTo>
                <a:lnTo>
                  <a:pt x="668" y="3"/>
                </a:lnTo>
                <a:lnTo>
                  <a:pt x="703" y="6"/>
                </a:lnTo>
                <a:lnTo>
                  <a:pt x="743" y="10"/>
                </a:lnTo>
                <a:lnTo>
                  <a:pt x="781" y="14"/>
                </a:lnTo>
                <a:lnTo>
                  <a:pt x="820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1" y="41"/>
                </a:lnTo>
                <a:lnTo>
                  <a:pt x="1009" y="48"/>
                </a:lnTo>
                <a:lnTo>
                  <a:pt x="1047" y="57"/>
                </a:lnTo>
                <a:lnTo>
                  <a:pt x="1083" y="65"/>
                </a:lnTo>
                <a:lnTo>
                  <a:pt x="1121" y="74"/>
                </a:lnTo>
                <a:lnTo>
                  <a:pt x="1159" y="84"/>
                </a:lnTo>
                <a:lnTo>
                  <a:pt x="1195" y="95"/>
                </a:lnTo>
                <a:lnTo>
                  <a:pt x="1233" y="106"/>
                </a:lnTo>
                <a:lnTo>
                  <a:pt x="1269" y="119"/>
                </a:lnTo>
                <a:lnTo>
                  <a:pt x="1307" y="132"/>
                </a:lnTo>
                <a:lnTo>
                  <a:pt x="1326" y="141"/>
                </a:lnTo>
                <a:lnTo>
                  <a:pt x="1346" y="154"/>
                </a:lnTo>
                <a:lnTo>
                  <a:pt x="1364" y="171"/>
                </a:lnTo>
                <a:lnTo>
                  <a:pt x="1381" y="189"/>
                </a:lnTo>
                <a:lnTo>
                  <a:pt x="1396" y="211"/>
                </a:lnTo>
                <a:lnTo>
                  <a:pt x="1410" y="233"/>
                </a:lnTo>
                <a:lnTo>
                  <a:pt x="1420" y="254"/>
                </a:lnTo>
                <a:lnTo>
                  <a:pt x="1426" y="275"/>
                </a:lnTo>
                <a:lnTo>
                  <a:pt x="1426" y="283"/>
                </a:lnTo>
                <a:lnTo>
                  <a:pt x="1423" y="292"/>
                </a:lnTo>
                <a:lnTo>
                  <a:pt x="1417" y="300"/>
                </a:lnTo>
                <a:lnTo>
                  <a:pt x="1409" y="306"/>
                </a:lnTo>
                <a:lnTo>
                  <a:pt x="1398" y="311"/>
                </a:lnTo>
                <a:lnTo>
                  <a:pt x="1389" y="315"/>
                </a:lnTo>
                <a:lnTo>
                  <a:pt x="1379" y="315"/>
                </a:lnTo>
                <a:lnTo>
                  <a:pt x="1370" y="312"/>
                </a:lnTo>
                <a:lnTo>
                  <a:pt x="1354" y="302"/>
                </a:lnTo>
                <a:lnTo>
                  <a:pt x="1339" y="288"/>
                </a:lnTo>
                <a:lnTo>
                  <a:pt x="1327" y="271"/>
                </a:lnTo>
                <a:lnTo>
                  <a:pt x="1316" y="252"/>
                </a:lnTo>
                <a:lnTo>
                  <a:pt x="1304" y="234"/>
                </a:lnTo>
                <a:lnTo>
                  <a:pt x="1291" y="216"/>
                </a:lnTo>
                <a:lnTo>
                  <a:pt x="1275" y="203"/>
                </a:lnTo>
                <a:lnTo>
                  <a:pt x="1258" y="193"/>
                </a:lnTo>
                <a:lnTo>
                  <a:pt x="1225" y="183"/>
                </a:lnTo>
                <a:lnTo>
                  <a:pt x="1191" y="173"/>
                </a:lnTo>
                <a:lnTo>
                  <a:pt x="1156" y="163"/>
                </a:lnTo>
                <a:lnTo>
                  <a:pt x="1122" y="155"/>
                </a:lnTo>
                <a:lnTo>
                  <a:pt x="1087" y="148"/>
                </a:lnTo>
                <a:lnTo>
                  <a:pt x="1053" y="141"/>
                </a:lnTo>
                <a:lnTo>
                  <a:pt x="1018" y="133"/>
                </a:lnTo>
                <a:lnTo>
                  <a:pt x="984" y="127"/>
                </a:lnTo>
                <a:lnTo>
                  <a:pt x="948" y="122"/>
                </a:lnTo>
                <a:lnTo>
                  <a:pt x="914" y="117"/>
                </a:lnTo>
                <a:lnTo>
                  <a:pt x="878" y="113"/>
                </a:lnTo>
                <a:lnTo>
                  <a:pt x="843" y="109"/>
                </a:lnTo>
                <a:lnTo>
                  <a:pt x="809" y="104"/>
                </a:lnTo>
                <a:lnTo>
                  <a:pt x="773" y="101"/>
                </a:lnTo>
                <a:lnTo>
                  <a:pt x="739" y="98"/>
                </a:lnTo>
                <a:lnTo>
                  <a:pt x="703" y="95"/>
                </a:lnTo>
                <a:lnTo>
                  <a:pt x="667" y="92"/>
                </a:lnTo>
                <a:lnTo>
                  <a:pt x="630" y="89"/>
                </a:lnTo>
                <a:lnTo>
                  <a:pt x="593" y="87"/>
                </a:lnTo>
                <a:lnTo>
                  <a:pt x="558" y="85"/>
                </a:lnTo>
                <a:lnTo>
                  <a:pt x="521" y="83"/>
                </a:lnTo>
                <a:lnTo>
                  <a:pt x="485" y="82"/>
                </a:lnTo>
                <a:lnTo>
                  <a:pt x="448" y="81"/>
                </a:lnTo>
                <a:lnTo>
                  <a:pt x="411" y="80"/>
                </a:lnTo>
                <a:lnTo>
                  <a:pt x="375" y="80"/>
                </a:lnTo>
                <a:lnTo>
                  <a:pt x="339" y="81"/>
                </a:lnTo>
                <a:lnTo>
                  <a:pt x="303" y="82"/>
                </a:lnTo>
                <a:lnTo>
                  <a:pt x="267" y="83"/>
                </a:lnTo>
                <a:lnTo>
                  <a:pt x="231" y="85"/>
                </a:lnTo>
                <a:lnTo>
                  <a:pt x="195" y="88"/>
                </a:lnTo>
                <a:lnTo>
                  <a:pt x="159" y="91"/>
                </a:lnTo>
                <a:lnTo>
                  <a:pt x="124" y="95"/>
                </a:lnTo>
                <a:lnTo>
                  <a:pt x="112" y="98"/>
                </a:lnTo>
                <a:lnTo>
                  <a:pt x="100" y="103"/>
                </a:lnTo>
                <a:lnTo>
                  <a:pt x="90" y="111"/>
                </a:lnTo>
                <a:lnTo>
                  <a:pt x="82" y="120"/>
                </a:lnTo>
                <a:lnTo>
                  <a:pt x="74" y="131"/>
                </a:lnTo>
                <a:lnTo>
                  <a:pt x="68" y="145"/>
                </a:lnTo>
                <a:lnTo>
                  <a:pt x="64" y="160"/>
                </a:lnTo>
                <a:lnTo>
                  <a:pt x="60" y="179"/>
                </a:lnTo>
                <a:lnTo>
                  <a:pt x="57" y="185"/>
                </a:lnTo>
                <a:lnTo>
                  <a:pt x="51" y="185"/>
                </a:lnTo>
                <a:lnTo>
                  <a:pt x="42" y="182"/>
                </a:lnTo>
                <a:lnTo>
                  <a:pt x="32" y="176"/>
                </a:lnTo>
                <a:lnTo>
                  <a:pt x="22" y="169"/>
                </a:lnTo>
                <a:lnTo>
                  <a:pt x="13" y="159"/>
                </a:lnTo>
                <a:lnTo>
                  <a:pt x="6" y="150"/>
                </a:lnTo>
                <a:lnTo>
                  <a:pt x="2" y="142"/>
                </a:lnTo>
                <a:close/>
              </a:path>
            </a:pathLst>
          </a:custGeom>
          <a:solidFill>
            <a:srgbClr val="878F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13" name="Freeform 780"/>
          <p:cNvSpPr>
            <a:spLocks/>
          </p:cNvSpPr>
          <p:nvPr/>
        </p:nvSpPr>
        <p:spPr bwMode="auto">
          <a:xfrm>
            <a:off x="6524625" y="4429125"/>
            <a:ext cx="227013" cy="41275"/>
          </a:xfrm>
          <a:custGeom>
            <a:avLst/>
            <a:gdLst>
              <a:gd name="T0" fmla="*/ 0 w 1426"/>
              <a:gd name="T1" fmla="*/ 2147483647 h 309"/>
              <a:gd name="T2" fmla="*/ 2147483647 w 1426"/>
              <a:gd name="T3" fmla="*/ 2147483647 h 309"/>
              <a:gd name="T4" fmla="*/ 2147483647 w 1426"/>
              <a:gd name="T5" fmla="*/ 2147483647 h 309"/>
              <a:gd name="T6" fmla="*/ 2147483647 w 1426"/>
              <a:gd name="T7" fmla="*/ 2147483647 h 309"/>
              <a:gd name="T8" fmla="*/ 2147483647 w 1426"/>
              <a:gd name="T9" fmla="*/ 2147483647 h 309"/>
              <a:gd name="T10" fmla="*/ 2147483647 w 1426"/>
              <a:gd name="T11" fmla="*/ 2147483647 h 309"/>
              <a:gd name="T12" fmla="*/ 2147483647 w 1426"/>
              <a:gd name="T13" fmla="*/ 2147483647 h 309"/>
              <a:gd name="T14" fmla="*/ 2147483647 w 1426"/>
              <a:gd name="T15" fmla="*/ 2147483647 h 309"/>
              <a:gd name="T16" fmla="*/ 2147483647 w 1426"/>
              <a:gd name="T17" fmla="*/ 2147483647 h 309"/>
              <a:gd name="T18" fmla="*/ 2147483647 w 1426"/>
              <a:gd name="T19" fmla="*/ 2147483647 h 309"/>
              <a:gd name="T20" fmla="*/ 2147483647 w 1426"/>
              <a:gd name="T21" fmla="*/ 2147483647 h 309"/>
              <a:gd name="T22" fmla="*/ 2147483647 w 1426"/>
              <a:gd name="T23" fmla="*/ 0 h 309"/>
              <a:gd name="T24" fmla="*/ 2147483647 w 1426"/>
              <a:gd name="T25" fmla="*/ 2147483647 h 309"/>
              <a:gd name="T26" fmla="*/ 2147483647 w 1426"/>
              <a:gd name="T27" fmla="*/ 2147483647 h 309"/>
              <a:gd name="T28" fmla="*/ 2147483647 w 1426"/>
              <a:gd name="T29" fmla="*/ 2147483647 h 309"/>
              <a:gd name="T30" fmla="*/ 2147483647 w 1426"/>
              <a:gd name="T31" fmla="*/ 2147483647 h 309"/>
              <a:gd name="T32" fmla="*/ 2147483647 w 1426"/>
              <a:gd name="T33" fmla="*/ 2147483647 h 309"/>
              <a:gd name="T34" fmla="*/ 2147483647 w 1426"/>
              <a:gd name="T35" fmla="*/ 2147483647 h 309"/>
              <a:gd name="T36" fmla="*/ 2147483647 w 1426"/>
              <a:gd name="T37" fmla="*/ 2147483647 h 309"/>
              <a:gd name="T38" fmla="*/ 2147483647 w 1426"/>
              <a:gd name="T39" fmla="*/ 2147483647 h 309"/>
              <a:gd name="T40" fmla="*/ 2147483647 w 1426"/>
              <a:gd name="T41" fmla="*/ 2147483647 h 309"/>
              <a:gd name="T42" fmla="*/ 2147483647 w 1426"/>
              <a:gd name="T43" fmla="*/ 2147483647 h 309"/>
              <a:gd name="T44" fmla="*/ 2147483647 w 1426"/>
              <a:gd name="T45" fmla="*/ 2147483647 h 309"/>
              <a:gd name="T46" fmla="*/ 2147483647 w 1426"/>
              <a:gd name="T47" fmla="*/ 2147483647 h 309"/>
              <a:gd name="T48" fmla="*/ 2147483647 w 1426"/>
              <a:gd name="T49" fmla="*/ 2147483647 h 309"/>
              <a:gd name="T50" fmla="*/ 2147483647 w 1426"/>
              <a:gd name="T51" fmla="*/ 2147483647 h 309"/>
              <a:gd name="T52" fmla="*/ 2147483647 w 1426"/>
              <a:gd name="T53" fmla="*/ 2147483647 h 309"/>
              <a:gd name="T54" fmla="*/ 2147483647 w 1426"/>
              <a:gd name="T55" fmla="*/ 2147483647 h 309"/>
              <a:gd name="T56" fmla="*/ 2147483647 w 1426"/>
              <a:gd name="T57" fmla="*/ 2147483647 h 309"/>
              <a:gd name="T58" fmla="*/ 2147483647 w 1426"/>
              <a:gd name="T59" fmla="*/ 2147483647 h 309"/>
              <a:gd name="T60" fmla="*/ 2147483647 w 1426"/>
              <a:gd name="T61" fmla="*/ 2147483647 h 309"/>
              <a:gd name="T62" fmla="*/ 2147483647 w 1426"/>
              <a:gd name="T63" fmla="*/ 2147483647 h 309"/>
              <a:gd name="T64" fmla="*/ 2147483647 w 1426"/>
              <a:gd name="T65" fmla="*/ 2147483647 h 309"/>
              <a:gd name="T66" fmla="*/ 2147483647 w 1426"/>
              <a:gd name="T67" fmla="*/ 2147483647 h 309"/>
              <a:gd name="T68" fmla="*/ 2147483647 w 1426"/>
              <a:gd name="T69" fmla="*/ 2147483647 h 309"/>
              <a:gd name="T70" fmla="*/ 2147483647 w 1426"/>
              <a:gd name="T71" fmla="*/ 2147483647 h 309"/>
              <a:gd name="T72" fmla="*/ 2147483647 w 1426"/>
              <a:gd name="T73" fmla="*/ 2147483647 h 309"/>
              <a:gd name="T74" fmla="*/ 2147483647 w 1426"/>
              <a:gd name="T75" fmla="*/ 2147483647 h 309"/>
              <a:gd name="T76" fmla="*/ 2147483647 w 1426"/>
              <a:gd name="T77" fmla="*/ 2147483647 h 309"/>
              <a:gd name="T78" fmla="*/ 2147483647 w 1426"/>
              <a:gd name="T79" fmla="*/ 2147483647 h 309"/>
              <a:gd name="T80" fmla="*/ 2147483647 w 1426"/>
              <a:gd name="T81" fmla="*/ 2147483647 h 309"/>
              <a:gd name="T82" fmla="*/ 2147483647 w 1426"/>
              <a:gd name="T83" fmla="*/ 2147483647 h 309"/>
              <a:gd name="T84" fmla="*/ 2147483647 w 1426"/>
              <a:gd name="T85" fmla="*/ 2147483647 h 309"/>
              <a:gd name="T86" fmla="*/ 2147483647 w 1426"/>
              <a:gd name="T87" fmla="*/ 2147483647 h 309"/>
              <a:gd name="T88" fmla="*/ 2147483647 w 1426"/>
              <a:gd name="T89" fmla="*/ 2147483647 h 309"/>
              <a:gd name="T90" fmla="*/ 2147483647 w 1426"/>
              <a:gd name="T91" fmla="*/ 2147483647 h 309"/>
              <a:gd name="T92" fmla="*/ 2147483647 w 1426"/>
              <a:gd name="T93" fmla="*/ 2147483647 h 309"/>
              <a:gd name="T94" fmla="*/ 2147483647 w 1426"/>
              <a:gd name="T95" fmla="*/ 2147483647 h 309"/>
              <a:gd name="T96" fmla="*/ 2147483647 w 1426"/>
              <a:gd name="T97" fmla="*/ 2147483647 h 309"/>
              <a:gd name="T98" fmla="*/ 2147483647 w 1426"/>
              <a:gd name="T99" fmla="*/ 2147483647 h 309"/>
              <a:gd name="T100" fmla="*/ 2147483647 w 1426"/>
              <a:gd name="T101" fmla="*/ 2147483647 h 309"/>
              <a:gd name="T102" fmla="*/ 2147483647 w 1426"/>
              <a:gd name="T103" fmla="*/ 2147483647 h 309"/>
              <a:gd name="T104" fmla="*/ 2147483647 w 1426"/>
              <a:gd name="T105" fmla="*/ 2147483647 h 309"/>
              <a:gd name="T106" fmla="*/ 2147483647 w 1426"/>
              <a:gd name="T107" fmla="*/ 2147483647 h 309"/>
              <a:gd name="T108" fmla="*/ 2147483647 w 1426"/>
              <a:gd name="T109" fmla="*/ 2147483647 h 309"/>
              <a:gd name="T110" fmla="*/ 2147483647 w 1426"/>
              <a:gd name="T111" fmla="*/ 2147483647 h 309"/>
              <a:gd name="T112" fmla="*/ 2147483647 w 1426"/>
              <a:gd name="T113" fmla="*/ 2147483647 h 309"/>
              <a:gd name="T114" fmla="*/ 2147483647 w 1426"/>
              <a:gd name="T115" fmla="*/ 2147483647 h 3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09"/>
              <a:gd name="T176" fmla="*/ 1426 w 1426"/>
              <a:gd name="T177" fmla="*/ 309 h 30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09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2"/>
                </a:lnTo>
                <a:lnTo>
                  <a:pt x="1423" y="290"/>
                </a:lnTo>
                <a:lnTo>
                  <a:pt x="1417" y="297"/>
                </a:lnTo>
                <a:lnTo>
                  <a:pt x="1409" y="303"/>
                </a:lnTo>
                <a:lnTo>
                  <a:pt x="1399" y="307"/>
                </a:lnTo>
                <a:lnTo>
                  <a:pt x="1390" y="309"/>
                </a:lnTo>
                <a:lnTo>
                  <a:pt x="1381" y="309"/>
                </a:lnTo>
                <a:lnTo>
                  <a:pt x="1374" y="306"/>
                </a:lnTo>
                <a:lnTo>
                  <a:pt x="1360" y="294"/>
                </a:lnTo>
                <a:lnTo>
                  <a:pt x="1347" y="278"/>
                </a:lnTo>
                <a:lnTo>
                  <a:pt x="1334" y="261"/>
                </a:lnTo>
                <a:lnTo>
                  <a:pt x="1322" y="242"/>
                </a:lnTo>
                <a:lnTo>
                  <a:pt x="1309" y="224"/>
                </a:lnTo>
                <a:lnTo>
                  <a:pt x="1296" y="209"/>
                </a:lnTo>
                <a:lnTo>
                  <a:pt x="1279" y="195"/>
                </a:lnTo>
                <a:lnTo>
                  <a:pt x="1262" y="187"/>
                </a:lnTo>
                <a:lnTo>
                  <a:pt x="1229" y="177"/>
                </a:lnTo>
                <a:lnTo>
                  <a:pt x="1194" y="166"/>
                </a:lnTo>
                <a:lnTo>
                  <a:pt x="1160" y="157"/>
                </a:lnTo>
                <a:lnTo>
                  <a:pt x="1125" y="148"/>
                </a:lnTo>
                <a:lnTo>
                  <a:pt x="1090" y="140"/>
                </a:lnTo>
                <a:lnTo>
                  <a:pt x="1055" y="131"/>
                </a:lnTo>
                <a:lnTo>
                  <a:pt x="1019" y="124"/>
                </a:lnTo>
                <a:lnTo>
                  <a:pt x="985" y="118"/>
                </a:lnTo>
                <a:lnTo>
                  <a:pt x="949" y="112"/>
                </a:lnTo>
                <a:lnTo>
                  <a:pt x="914" y="105"/>
                </a:lnTo>
                <a:lnTo>
                  <a:pt x="878" y="100"/>
                </a:lnTo>
                <a:lnTo>
                  <a:pt x="843" y="96"/>
                </a:lnTo>
                <a:lnTo>
                  <a:pt x="808" y="92"/>
                </a:lnTo>
                <a:lnTo>
                  <a:pt x="772" y="88"/>
                </a:lnTo>
                <a:lnTo>
                  <a:pt x="738" y="85"/>
                </a:lnTo>
                <a:lnTo>
                  <a:pt x="702" y="82"/>
                </a:lnTo>
                <a:lnTo>
                  <a:pt x="667" y="78"/>
                </a:lnTo>
                <a:lnTo>
                  <a:pt x="630" y="76"/>
                </a:lnTo>
                <a:lnTo>
                  <a:pt x="593" y="74"/>
                </a:lnTo>
                <a:lnTo>
                  <a:pt x="557" y="73"/>
                </a:lnTo>
                <a:lnTo>
                  <a:pt x="520" y="72"/>
                </a:lnTo>
                <a:lnTo>
                  <a:pt x="483" y="71"/>
                </a:lnTo>
                <a:lnTo>
                  <a:pt x="446" y="71"/>
                </a:lnTo>
                <a:lnTo>
                  <a:pt x="408" y="71"/>
                </a:lnTo>
                <a:lnTo>
                  <a:pt x="372" y="71"/>
                </a:lnTo>
                <a:lnTo>
                  <a:pt x="334" y="72"/>
                </a:lnTo>
                <a:lnTo>
                  <a:pt x="298" y="74"/>
                </a:lnTo>
                <a:lnTo>
                  <a:pt x="261" y="76"/>
                </a:lnTo>
                <a:lnTo>
                  <a:pt x="223" y="78"/>
                </a:lnTo>
                <a:lnTo>
                  <a:pt x="187" y="82"/>
                </a:lnTo>
                <a:lnTo>
                  <a:pt x="151" y="85"/>
                </a:lnTo>
                <a:lnTo>
                  <a:pt x="115" y="89"/>
                </a:lnTo>
                <a:lnTo>
                  <a:pt x="103" y="91"/>
                </a:lnTo>
                <a:lnTo>
                  <a:pt x="92" y="96"/>
                </a:lnTo>
                <a:lnTo>
                  <a:pt x="83" y="103"/>
                </a:lnTo>
                <a:lnTo>
                  <a:pt x="75" y="113"/>
                </a:lnTo>
                <a:lnTo>
                  <a:pt x="68" y="125"/>
                </a:lnTo>
                <a:lnTo>
                  <a:pt x="63" y="138"/>
                </a:lnTo>
                <a:lnTo>
                  <a:pt x="58" y="155"/>
                </a:lnTo>
                <a:lnTo>
                  <a:pt x="55" y="173"/>
                </a:lnTo>
                <a:lnTo>
                  <a:pt x="52" y="179"/>
                </a:lnTo>
                <a:lnTo>
                  <a:pt x="46" y="180"/>
                </a:lnTo>
                <a:lnTo>
                  <a:pt x="38" y="178"/>
                </a:lnTo>
                <a:lnTo>
                  <a:pt x="29" y="173"/>
                </a:lnTo>
                <a:lnTo>
                  <a:pt x="20" y="166"/>
                </a:lnTo>
                <a:lnTo>
                  <a:pt x="12" y="158"/>
                </a:lnTo>
                <a:lnTo>
                  <a:pt x="5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9199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14" name="Freeform 781"/>
          <p:cNvSpPr>
            <a:spLocks/>
          </p:cNvSpPr>
          <p:nvPr/>
        </p:nvSpPr>
        <p:spPr bwMode="auto">
          <a:xfrm>
            <a:off x="6524625" y="4429125"/>
            <a:ext cx="227013" cy="41275"/>
          </a:xfrm>
          <a:custGeom>
            <a:avLst/>
            <a:gdLst>
              <a:gd name="T0" fmla="*/ 0 w 1426"/>
              <a:gd name="T1" fmla="*/ 2147483647 h 305"/>
              <a:gd name="T2" fmla="*/ 2147483647 w 1426"/>
              <a:gd name="T3" fmla="*/ 2147483647 h 305"/>
              <a:gd name="T4" fmla="*/ 2147483647 w 1426"/>
              <a:gd name="T5" fmla="*/ 2147483647 h 305"/>
              <a:gd name="T6" fmla="*/ 2147483647 w 1426"/>
              <a:gd name="T7" fmla="*/ 2147483647 h 305"/>
              <a:gd name="T8" fmla="*/ 2147483647 w 1426"/>
              <a:gd name="T9" fmla="*/ 2147483647 h 305"/>
              <a:gd name="T10" fmla="*/ 2147483647 w 1426"/>
              <a:gd name="T11" fmla="*/ 2147483647 h 305"/>
              <a:gd name="T12" fmla="*/ 2147483647 w 1426"/>
              <a:gd name="T13" fmla="*/ 2147483647 h 305"/>
              <a:gd name="T14" fmla="*/ 2147483647 w 1426"/>
              <a:gd name="T15" fmla="*/ 2147483647 h 305"/>
              <a:gd name="T16" fmla="*/ 2147483647 w 1426"/>
              <a:gd name="T17" fmla="*/ 2147483647 h 305"/>
              <a:gd name="T18" fmla="*/ 2147483647 w 1426"/>
              <a:gd name="T19" fmla="*/ 2147483647 h 305"/>
              <a:gd name="T20" fmla="*/ 2147483647 w 1426"/>
              <a:gd name="T21" fmla="*/ 2147483647 h 305"/>
              <a:gd name="T22" fmla="*/ 2147483647 w 1426"/>
              <a:gd name="T23" fmla="*/ 0 h 305"/>
              <a:gd name="T24" fmla="*/ 2147483647 w 1426"/>
              <a:gd name="T25" fmla="*/ 2147483647 h 305"/>
              <a:gd name="T26" fmla="*/ 2147483647 w 1426"/>
              <a:gd name="T27" fmla="*/ 2147483647 h 305"/>
              <a:gd name="T28" fmla="*/ 2147483647 w 1426"/>
              <a:gd name="T29" fmla="*/ 2147483647 h 305"/>
              <a:gd name="T30" fmla="*/ 2147483647 w 1426"/>
              <a:gd name="T31" fmla="*/ 2147483647 h 305"/>
              <a:gd name="T32" fmla="*/ 2147483647 w 1426"/>
              <a:gd name="T33" fmla="*/ 2147483647 h 305"/>
              <a:gd name="T34" fmla="*/ 2147483647 w 1426"/>
              <a:gd name="T35" fmla="*/ 2147483647 h 305"/>
              <a:gd name="T36" fmla="*/ 2147483647 w 1426"/>
              <a:gd name="T37" fmla="*/ 2147483647 h 305"/>
              <a:gd name="T38" fmla="*/ 2147483647 w 1426"/>
              <a:gd name="T39" fmla="*/ 2147483647 h 305"/>
              <a:gd name="T40" fmla="*/ 2147483647 w 1426"/>
              <a:gd name="T41" fmla="*/ 2147483647 h 305"/>
              <a:gd name="T42" fmla="*/ 2147483647 w 1426"/>
              <a:gd name="T43" fmla="*/ 2147483647 h 305"/>
              <a:gd name="T44" fmla="*/ 2147483647 w 1426"/>
              <a:gd name="T45" fmla="*/ 2147483647 h 305"/>
              <a:gd name="T46" fmla="*/ 2147483647 w 1426"/>
              <a:gd name="T47" fmla="*/ 2147483647 h 305"/>
              <a:gd name="T48" fmla="*/ 2147483647 w 1426"/>
              <a:gd name="T49" fmla="*/ 2147483647 h 305"/>
              <a:gd name="T50" fmla="*/ 2147483647 w 1426"/>
              <a:gd name="T51" fmla="*/ 2147483647 h 305"/>
              <a:gd name="T52" fmla="*/ 2147483647 w 1426"/>
              <a:gd name="T53" fmla="*/ 2147483647 h 305"/>
              <a:gd name="T54" fmla="*/ 2147483647 w 1426"/>
              <a:gd name="T55" fmla="*/ 2147483647 h 305"/>
              <a:gd name="T56" fmla="*/ 2147483647 w 1426"/>
              <a:gd name="T57" fmla="*/ 2147483647 h 305"/>
              <a:gd name="T58" fmla="*/ 2147483647 w 1426"/>
              <a:gd name="T59" fmla="*/ 2147483647 h 305"/>
              <a:gd name="T60" fmla="*/ 2147483647 w 1426"/>
              <a:gd name="T61" fmla="*/ 2147483647 h 305"/>
              <a:gd name="T62" fmla="*/ 2147483647 w 1426"/>
              <a:gd name="T63" fmla="*/ 2147483647 h 305"/>
              <a:gd name="T64" fmla="*/ 2147483647 w 1426"/>
              <a:gd name="T65" fmla="*/ 2147483647 h 305"/>
              <a:gd name="T66" fmla="*/ 2147483647 w 1426"/>
              <a:gd name="T67" fmla="*/ 2147483647 h 305"/>
              <a:gd name="T68" fmla="*/ 2147483647 w 1426"/>
              <a:gd name="T69" fmla="*/ 2147483647 h 305"/>
              <a:gd name="T70" fmla="*/ 2147483647 w 1426"/>
              <a:gd name="T71" fmla="*/ 2147483647 h 305"/>
              <a:gd name="T72" fmla="*/ 2147483647 w 1426"/>
              <a:gd name="T73" fmla="*/ 2147483647 h 305"/>
              <a:gd name="T74" fmla="*/ 2147483647 w 1426"/>
              <a:gd name="T75" fmla="*/ 2147483647 h 305"/>
              <a:gd name="T76" fmla="*/ 2147483647 w 1426"/>
              <a:gd name="T77" fmla="*/ 2147483647 h 305"/>
              <a:gd name="T78" fmla="*/ 2147483647 w 1426"/>
              <a:gd name="T79" fmla="*/ 2147483647 h 305"/>
              <a:gd name="T80" fmla="*/ 2147483647 w 1426"/>
              <a:gd name="T81" fmla="*/ 2147483647 h 305"/>
              <a:gd name="T82" fmla="*/ 2147483647 w 1426"/>
              <a:gd name="T83" fmla="*/ 2147483647 h 305"/>
              <a:gd name="T84" fmla="*/ 2147483647 w 1426"/>
              <a:gd name="T85" fmla="*/ 2147483647 h 305"/>
              <a:gd name="T86" fmla="*/ 2147483647 w 1426"/>
              <a:gd name="T87" fmla="*/ 2147483647 h 305"/>
              <a:gd name="T88" fmla="*/ 2147483647 w 1426"/>
              <a:gd name="T89" fmla="*/ 2147483647 h 305"/>
              <a:gd name="T90" fmla="*/ 2147483647 w 1426"/>
              <a:gd name="T91" fmla="*/ 2147483647 h 305"/>
              <a:gd name="T92" fmla="*/ 2147483647 w 1426"/>
              <a:gd name="T93" fmla="*/ 2147483647 h 305"/>
              <a:gd name="T94" fmla="*/ 2147483647 w 1426"/>
              <a:gd name="T95" fmla="*/ 2147483647 h 305"/>
              <a:gd name="T96" fmla="*/ 2147483647 w 1426"/>
              <a:gd name="T97" fmla="*/ 2147483647 h 305"/>
              <a:gd name="T98" fmla="*/ 2147483647 w 1426"/>
              <a:gd name="T99" fmla="*/ 2147483647 h 305"/>
              <a:gd name="T100" fmla="*/ 2147483647 w 1426"/>
              <a:gd name="T101" fmla="*/ 2147483647 h 305"/>
              <a:gd name="T102" fmla="*/ 2147483647 w 1426"/>
              <a:gd name="T103" fmla="*/ 2147483647 h 305"/>
              <a:gd name="T104" fmla="*/ 2147483647 w 1426"/>
              <a:gd name="T105" fmla="*/ 2147483647 h 305"/>
              <a:gd name="T106" fmla="*/ 2147483647 w 1426"/>
              <a:gd name="T107" fmla="*/ 2147483647 h 305"/>
              <a:gd name="T108" fmla="*/ 2147483647 w 1426"/>
              <a:gd name="T109" fmla="*/ 2147483647 h 305"/>
              <a:gd name="T110" fmla="*/ 2147483647 w 1426"/>
              <a:gd name="T111" fmla="*/ 2147483647 h 305"/>
              <a:gd name="T112" fmla="*/ 2147483647 w 1426"/>
              <a:gd name="T113" fmla="*/ 2147483647 h 305"/>
              <a:gd name="T114" fmla="*/ 2147483647 w 1426"/>
              <a:gd name="T115" fmla="*/ 2147483647 h 30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05"/>
              <a:gd name="T176" fmla="*/ 1426 w 1426"/>
              <a:gd name="T177" fmla="*/ 305 h 30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05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2"/>
                </a:lnTo>
                <a:lnTo>
                  <a:pt x="1423" y="290"/>
                </a:lnTo>
                <a:lnTo>
                  <a:pt x="1418" y="296"/>
                </a:lnTo>
                <a:lnTo>
                  <a:pt x="1410" y="300"/>
                </a:lnTo>
                <a:lnTo>
                  <a:pt x="1401" y="304"/>
                </a:lnTo>
                <a:lnTo>
                  <a:pt x="1393" y="305"/>
                </a:lnTo>
                <a:lnTo>
                  <a:pt x="1385" y="304"/>
                </a:lnTo>
                <a:lnTo>
                  <a:pt x="1379" y="301"/>
                </a:lnTo>
                <a:lnTo>
                  <a:pt x="1366" y="285"/>
                </a:lnTo>
                <a:lnTo>
                  <a:pt x="1353" y="268"/>
                </a:lnTo>
                <a:lnTo>
                  <a:pt x="1340" y="250"/>
                </a:lnTo>
                <a:lnTo>
                  <a:pt x="1328" y="232"/>
                </a:lnTo>
                <a:lnTo>
                  <a:pt x="1314" y="214"/>
                </a:lnTo>
                <a:lnTo>
                  <a:pt x="1300" y="199"/>
                </a:lnTo>
                <a:lnTo>
                  <a:pt x="1285" y="186"/>
                </a:lnTo>
                <a:lnTo>
                  <a:pt x="1267" y="178"/>
                </a:lnTo>
                <a:lnTo>
                  <a:pt x="1234" y="166"/>
                </a:lnTo>
                <a:lnTo>
                  <a:pt x="1199" y="156"/>
                </a:lnTo>
                <a:lnTo>
                  <a:pt x="1165" y="147"/>
                </a:lnTo>
                <a:lnTo>
                  <a:pt x="1129" y="137"/>
                </a:lnTo>
                <a:lnTo>
                  <a:pt x="1093" y="129"/>
                </a:lnTo>
                <a:lnTo>
                  <a:pt x="1058" y="122"/>
                </a:lnTo>
                <a:lnTo>
                  <a:pt x="1022" y="115"/>
                </a:lnTo>
                <a:lnTo>
                  <a:pt x="987" y="107"/>
                </a:lnTo>
                <a:lnTo>
                  <a:pt x="951" y="101"/>
                </a:lnTo>
                <a:lnTo>
                  <a:pt x="915" y="95"/>
                </a:lnTo>
                <a:lnTo>
                  <a:pt x="879" y="90"/>
                </a:lnTo>
                <a:lnTo>
                  <a:pt x="844" y="86"/>
                </a:lnTo>
                <a:lnTo>
                  <a:pt x="809" y="82"/>
                </a:lnTo>
                <a:lnTo>
                  <a:pt x="773" y="77"/>
                </a:lnTo>
                <a:lnTo>
                  <a:pt x="738" y="74"/>
                </a:lnTo>
                <a:lnTo>
                  <a:pt x="702" y="71"/>
                </a:lnTo>
                <a:lnTo>
                  <a:pt x="666" y="69"/>
                </a:lnTo>
                <a:lnTo>
                  <a:pt x="629" y="67"/>
                </a:lnTo>
                <a:lnTo>
                  <a:pt x="591" y="65"/>
                </a:lnTo>
                <a:lnTo>
                  <a:pt x="555" y="64"/>
                </a:lnTo>
                <a:lnTo>
                  <a:pt x="517" y="63"/>
                </a:lnTo>
                <a:lnTo>
                  <a:pt x="480" y="62"/>
                </a:lnTo>
                <a:lnTo>
                  <a:pt x="442" y="62"/>
                </a:lnTo>
                <a:lnTo>
                  <a:pt x="404" y="62"/>
                </a:lnTo>
                <a:lnTo>
                  <a:pt x="367" y="63"/>
                </a:lnTo>
                <a:lnTo>
                  <a:pt x="329" y="64"/>
                </a:lnTo>
                <a:lnTo>
                  <a:pt x="292" y="66"/>
                </a:lnTo>
                <a:lnTo>
                  <a:pt x="254" y="68"/>
                </a:lnTo>
                <a:lnTo>
                  <a:pt x="217" y="71"/>
                </a:lnTo>
                <a:lnTo>
                  <a:pt x="181" y="74"/>
                </a:lnTo>
                <a:lnTo>
                  <a:pt x="144" y="77"/>
                </a:lnTo>
                <a:lnTo>
                  <a:pt x="108" y="82"/>
                </a:lnTo>
                <a:lnTo>
                  <a:pt x="95" y="84"/>
                </a:lnTo>
                <a:lnTo>
                  <a:pt x="85" y="89"/>
                </a:lnTo>
                <a:lnTo>
                  <a:pt x="76" y="96"/>
                </a:lnTo>
                <a:lnTo>
                  <a:pt x="69" y="106"/>
                </a:lnTo>
                <a:lnTo>
                  <a:pt x="62" y="119"/>
                </a:lnTo>
                <a:lnTo>
                  <a:pt x="57" y="133"/>
                </a:lnTo>
                <a:lnTo>
                  <a:pt x="53" y="150"/>
                </a:lnTo>
                <a:lnTo>
                  <a:pt x="50" y="167"/>
                </a:lnTo>
                <a:lnTo>
                  <a:pt x="47" y="174"/>
                </a:lnTo>
                <a:lnTo>
                  <a:pt x="41" y="176"/>
                </a:lnTo>
                <a:lnTo>
                  <a:pt x="33" y="175"/>
                </a:lnTo>
                <a:lnTo>
                  <a:pt x="26" y="171"/>
                </a:lnTo>
                <a:lnTo>
                  <a:pt x="18" y="164"/>
                </a:lnTo>
                <a:lnTo>
                  <a:pt x="11" y="157"/>
                </a:lnTo>
                <a:lnTo>
                  <a:pt x="5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9BA3A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15" name="Freeform 782"/>
          <p:cNvSpPr>
            <a:spLocks/>
          </p:cNvSpPr>
          <p:nvPr/>
        </p:nvSpPr>
        <p:spPr bwMode="auto">
          <a:xfrm>
            <a:off x="6524625" y="4429125"/>
            <a:ext cx="227013" cy="39688"/>
          </a:xfrm>
          <a:custGeom>
            <a:avLst/>
            <a:gdLst>
              <a:gd name="T0" fmla="*/ 0 w 1426"/>
              <a:gd name="T1" fmla="*/ 2147483647 h 300"/>
              <a:gd name="T2" fmla="*/ 2147483647 w 1426"/>
              <a:gd name="T3" fmla="*/ 2147483647 h 300"/>
              <a:gd name="T4" fmla="*/ 2147483647 w 1426"/>
              <a:gd name="T5" fmla="*/ 2147483647 h 300"/>
              <a:gd name="T6" fmla="*/ 2147483647 w 1426"/>
              <a:gd name="T7" fmla="*/ 2147483647 h 300"/>
              <a:gd name="T8" fmla="*/ 2147483647 w 1426"/>
              <a:gd name="T9" fmla="*/ 2147483647 h 300"/>
              <a:gd name="T10" fmla="*/ 2147483647 w 1426"/>
              <a:gd name="T11" fmla="*/ 2147483647 h 300"/>
              <a:gd name="T12" fmla="*/ 2147483647 w 1426"/>
              <a:gd name="T13" fmla="*/ 2147483647 h 300"/>
              <a:gd name="T14" fmla="*/ 2147483647 w 1426"/>
              <a:gd name="T15" fmla="*/ 2147483647 h 300"/>
              <a:gd name="T16" fmla="*/ 2147483647 w 1426"/>
              <a:gd name="T17" fmla="*/ 2147483647 h 300"/>
              <a:gd name="T18" fmla="*/ 2147483647 w 1426"/>
              <a:gd name="T19" fmla="*/ 2147483647 h 300"/>
              <a:gd name="T20" fmla="*/ 2147483647 w 1426"/>
              <a:gd name="T21" fmla="*/ 2147483647 h 300"/>
              <a:gd name="T22" fmla="*/ 2147483647 w 1426"/>
              <a:gd name="T23" fmla="*/ 0 h 300"/>
              <a:gd name="T24" fmla="*/ 2147483647 w 1426"/>
              <a:gd name="T25" fmla="*/ 2147483647 h 300"/>
              <a:gd name="T26" fmla="*/ 2147483647 w 1426"/>
              <a:gd name="T27" fmla="*/ 2147483647 h 300"/>
              <a:gd name="T28" fmla="*/ 2147483647 w 1426"/>
              <a:gd name="T29" fmla="*/ 2147483647 h 300"/>
              <a:gd name="T30" fmla="*/ 2147483647 w 1426"/>
              <a:gd name="T31" fmla="*/ 2147483647 h 300"/>
              <a:gd name="T32" fmla="*/ 2147483647 w 1426"/>
              <a:gd name="T33" fmla="*/ 2147483647 h 300"/>
              <a:gd name="T34" fmla="*/ 2147483647 w 1426"/>
              <a:gd name="T35" fmla="*/ 2147483647 h 300"/>
              <a:gd name="T36" fmla="*/ 2147483647 w 1426"/>
              <a:gd name="T37" fmla="*/ 2147483647 h 300"/>
              <a:gd name="T38" fmla="*/ 2147483647 w 1426"/>
              <a:gd name="T39" fmla="*/ 2147483647 h 300"/>
              <a:gd name="T40" fmla="*/ 2147483647 w 1426"/>
              <a:gd name="T41" fmla="*/ 2147483647 h 300"/>
              <a:gd name="T42" fmla="*/ 2147483647 w 1426"/>
              <a:gd name="T43" fmla="*/ 2147483647 h 300"/>
              <a:gd name="T44" fmla="*/ 2147483647 w 1426"/>
              <a:gd name="T45" fmla="*/ 2147483647 h 300"/>
              <a:gd name="T46" fmla="*/ 2147483647 w 1426"/>
              <a:gd name="T47" fmla="*/ 2147483647 h 300"/>
              <a:gd name="T48" fmla="*/ 2147483647 w 1426"/>
              <a:gd name="T49" fmla="*/ 2147483647 h 300"/>
              <a:gd name="T50" fmla="*/ 2147483647 w 1426"/>
              <a:gd name="T51" fmla="*/ 2147483647 h 300"/>
              <a:gd name="T52" fmla="*/ 2147483647 w 1426"/>
              <a:gd name="T53" fmla="*/ 2147483647 h 300"/>
              <a:gd name="T54" fmla="*/ 2147483647 w 1426"/>
              <a:gd name="T55" fmla="*/ 2147483647 h 300"/>
              <a:gd name="T56" fmla="*/ 2147483647 w 1426"/>
              <a:gd name="T57" fmla="*/ 2147483647 h 300"/>
              <a:gd name="T58" fmla="*/ 2147483647 w 1426"/>
              <a:gd name="T59" fmla="*/ 2147483647 h 300"/>
              <a:gd name="T60" fmla="*/ 2147483647 w 1426"/>
              <a:gd name="T61" fmla="*/ 2147483647 h 300"/>
              <a:gd name="T62" fmla="*/ 2147483647 w 1426"/>
              <a:gd name="T63" fmla="*/ 2147483647 h 300"/>
              <a:gd name="T64" fmla="*/ 2147483647 w 1426"/>
              <a:gd name="T65" fmla="*/ 2147483647 h 300"/>
              <a:gd name="T66" fmla="*/ 2147483647 w 1426"/>
              <a:gd name="T67" fmla="*/ 2147483647 h 300"/>
              <a:gd name="T68" fmla="*/ 2147483647 w 1426"/>
              <a:gd name="T69" fmla="*/ 2147483647 h 300"/>
              <a:gd name="T70" fmla="*/ 2147483647 w 1426"/>
              <a:gd name="T71" fmla="*/ 2147483647 h 300"/>
              <a:gd name="T72" fmla="*/ 2147483647 w 1426"/>
              <a:gd name="T73" fmla="*/ 2147483647 h 300"/>
              <a:gd name="T74" fmla="*/ 2147483647 w 1426"/>
              <a:gd name="T75" fmla="*/ 2147483647 h 300"/>
              <a:gd name="T76" fmla="*/ 2147483647 w 1426"/>
              <a:gd name="T77" fmla="*/ 2147483647 h 300"/>
              <a:gd name="T78" fmla="*/ 2147483647 w 1426"/>
              <a:gd name="T79" fmla="*/ 2147483647 h 300"/>
              <a:gd name="T80" fmla="*/ 2147483647 w 1426"/>
              <a:gd name="T81" fmla="*/ 2147483647 h 300"/>
              <a:gd name="T82" fmla="*/ 2147483647 w 1426"/>
              <a:gd name="T83" fmla="*/ 2147483647 h 300"/>
              <a:gd name="T84" fmla="*/ 2147483647 w 1426"/>
              <a:gd name="T85" fmla="*/ 2147483647 h 300"/>
              <a:gd name="T86" fmla="*/ 2147483647 w 1426"/>
              <a:gd name="T87" fmla="*/ 2147483647 h 300"/>
              <a:gd name="T88" fmla="*/ 2147483647 w 1426"/>
              <a:gd name="T89" fmla="*/ 2147483647 h 300"/>
              <a:gd name="T90" fmla="*/ 2147483647 w 1426"/>
              <a:gd name="T91" fmla="*/ 2147483647 h 300"/>
              <a:gd name="T92" fmla="*/ 2147483647 w 1426"/>
              <a:gd name="T93" fmla="*/ 2147483647 h 300"/>
              <a:gd name="T94" fmla="*/ 2147483647 w 1426"/>
              <a:gd name="T95" fmla="*/ 2147483647 h 300"/>
              <a:gd name="T96" fmla="*/ 2147483647 w 1426"/>
              <a:gd name="T97" fmla="*/ 2147483647 h 300"/>
              <a:gd name="T98" fmla="*/ 2147483647 w 1426"/>
              <a:gd name="T99" fmla="*/ 2147483647 h 300"/>
              <a:gd name="T100" fmla="*/ 2147483647 w 1426"/>
              <a:gd name="T101" fmla="*/ 2147483647 h 300"/>
              <a:gd name="T102" fmla="*/ 2147483647 w 1426"/>
              <a:gd name="T103" fmla="*/ 2147483647 h 300"/>
              <a:gd name="T104" fmla="*/ 2147483647 w 1426"/>
              <a:gd name="T105" fmla="*/ 2147483647 h 300"/>
              <a:gd name="T106" fmla="*/ 2147483647 w 1426"/>
              <a:gd name="T107" fmla="*/ 2147483647 h 300"/>
              <a:gd name="T108" fmla="*/ 2147483647 w 1426"/>
              <a:gd name="T109" fmla="*/ 2147483647 h 300"/>
              <a:gd name="T110" fmla="*/ 2147483647 w 1426"/>
              <a:gd name="T111" fmla="*/ 2147483647 h 300"/>
              <a:gd name="T112" fmla="*/ 2147483647 w 1426"/>
              <a:gd name="T113" fmla="*/ 2147483647 h 300"/>
              <a:gd name="T114" fmla="*/ 2147483647 w 1426"/>
              <a:gd name="T115" fmla="*/ 2147483647 h 3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300"/>
              <a:gd name="T176" fmla="*/ 1426 w 1426"/>
              <a:gd name="T177" fmla="*/ 300 h 30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300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1"/>
                </a:lnTo>
                <a:lnTo>
                  <a:pt x="1423" y="289"/>
                </a:lnTo>
                <a:lnTo>
                  <a:pt x="1419" y="294"/>
                </a:lnTo>
                <a:lnTo>
                  <a:pt x="1412" y="298"/>
                </a:lnTo>
                <a:lnTo>
                  <a:pt x="1404" y="300"/>
                </a:lnTo>
                <a:lnTo>
                  <a:pt x="1396" y="300"/>
                </a:lnTo>
                <a:lnTo>
                  <a:pt x="1389" y="298"/>
                </a:lnTo>
                <a:lnTo>
                  <a:pt x="1384" y="294"/>
                </a:lnTo>
                <a:lnTo>
                  <a:pt x="1373" y="277"/>
                </a:lnTo>
                <a:lnTo>
                  <a:pt x="1361" y="259"/>
                </a:lnTo>
                <a:lnTo>
                  <a:pt x="1349" y="240"/>
                </a:lnTo>
                <a:lnTo>
                  <a:pt x="1335" y="221"/>
                </a:lnTo>
                <a:lnTo>
                  <a:pt x="1321" y="205"/>
                </a:lnTo>
                <a:lnTo>
                  <a:pt x="1305" y="190"/>
                </a:lnTo>
                <a:lnTo>
                  <a:pt x="1288" y="178"/>
                </a:lnTo>
                <a:lnTo>
                  <a:pt x="1269" y="171"/>
                </a:lnTo>
                <a:lnTo>
                  <a:pt x="1236" y="159"/>
                </a:lnTo>
                <a:lnTo>
                  <a:pt x="1202" y="149"/>
                </a:lnTo>
                <a:lnTo>
                  <a:pt x="1168" y="140"/>
                </a:lnTo>
                <a:lnTo>
                  <a:pt x="1132" y="130"/>
                </a:lnTo>
                <a:lnTo>
                  <a:pt x="1097" y="121"/>
                </a:lnTo>
                <a:lnTo>
                  <a:pt x="1061" y="113"/>
                </a:lnTo>
                <a:lnTo>
                  <a:pt x="1025" y="105"/>
                </a:lnTo>
                <a:lnTo>
                  <a:pt x="989" y="97"/>
                </a:lnTo>
                <a:lnTo>
                  <a:pt x="953" y="91"/>
                </a:lnTo>
                <a:lnTo>
                  <a:pt x="917" y="85"/>
                </a:lnTo>
                <a:lnTo>
                  <a:pt x="880" y="79"/>
                </a:lnTo>
                <a:lnTo>
                  <a:pt x="845" y="74"/>
                </a:lnTo>
                <a:lnTo>
                  <a:pt x="809" y="69"/>
                </a:lnTo>
                <a:lnTo>
                  <a:pt x="773" y="65"/>
                </a:lnTo>
                <a:lnTo>
                  <a:pt x="738" y="62"/>
                </a:lnTo>
                <a:lnTo>
                  <a:pt x="702" y="59"/>
                </a:lnTo>
                <a:lnTo>
                  <a:pt x="666" y="57"/>
                </a:lnTo>
                <a:lnTo>
                  <a:pt x="628" y="55"/>
                </a:lnTo>
                <a:lnTo>
                  <a:pt x="591" y="53"/>
                </a:lnTo>
                <a:lnTo>
                  <a:pt x="554" y="52"/>
                </a:lnTo>
                <a:lnTo>
                  <a:pt x="515" y="52"/>
                </a:lnTo>
                <a:lnTo>
                  <a:pt x="478" y="52"/>
                </a:lnTo>
                <a:lnTo>
                  <a:pt x="439" y="52"/>
                </a:lnTo>
                <a:lnTo>
                  <a:pt x="400" y="53"/>
                </a:lnTo>
                <a:lnTo>
                  <a:pt x="363" y="54"/>
                </a:lnTo>
                <a:lnTo>
                  <a:pt x="324" y="56"/>
                </a:lnTo>
                <a:lnTo>
                  <a:pt x="286" y="58"/>
                </a:lnTo>
                <a:lnTo>
                  <a:pt x="248" y="60"/>
                </a:lnTo>
                <a:lnTo>
                  <a:pt x="210" y="63"/>
                </a:lnTo>
                <a:lnTo>
                  <a:pt x="174" y="66"/>
                </a:lnTo>
                <a:lnTo>
                  <a:pt x="137" y="69"/>
                </a:lnTo>
                <a:lnTo>
                  <a:pt x="100" y="73"/>
                </a:lnTo>
                <a:lnTo>
                  <a:pt x="88" y="76"/>
                </a:lnTo>
                <a:lnTo>
                  <a:pt x="78" y="82"/>
                </a:lnTo>
                <a:lnTo>
                  <a:pt x="69" y="89"/>
                </a:lnTo>
                <a:lnTo>
                  <a:pt x="62" y="99"/>
                </a:lnTo>
                <a:lnTo>
                  <a:pt x="55" y="113"/>
                </a:lnTo>
                <a:lnTo>
                  <a:pt x="50" y="127"/>
                </a:lnTo>
                <a:lnTo>
                  <a:pt x="46" y="144"/>
                </a:lnTo>
                <a:lnTo>
                  <a:pt x="43" y="162"/>
                </a:lnTo>
                <a:lnTo>
                  <a:pt x="41" y="167"/>
                </a:lnTo>
                <a:lnTo>
                  <a:pt x="35" y="171"/>
                </a:lnTo>
                <a:lnTo>
                  <a:pt x="30" y="170"/>
                </a:lnTo>
                <a:lnTo>
                  <a:pt x="23" y="166"/>
                </a:lnTo>
                <a:lnTo>
                  <a:pt x="16" y="162"/>
                </a:lnTo>
                <a:lnTo>
                  <a:pt x="10" y="156"/>
                </a:lnTo>
                <a:lnTo>
                  <a:pt x="5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A3ABA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16" name="Freeform 783"/>
          <p:cNvSpPr>
            <a:spLocks/>
          </p:cNvSpPr>
          <p:nvPr/>
        </p:nvSpPr>
        <p:spPr bwMode="auto">
          <a:xfrm>
            <a:off x="6524625" y="4429125"/>
            <a:ext cx="227013" cy="39688"/>
          </a:xfrm>
          <a:custGeom>
            <a:avLst/>
            <a:gdLst>
              <a:gd name="T0" fmla="*/ 0 w 1426"/>
              <a:gd name="T1" fmla="*/ 2147483647 h 296"/>
              <a:gd name="T2" fmla="*/ 2147483647 w 1426"/>
              <a:gd name="T3" fmla="*/ 2147483647 h 296"/>
              <a:gd name="T4" fmla="*/ 2147483647 w 1426"/>
              <a:gd name="T5" fmla="*/ 2147483647 h 296"/>
              <a:gd name="T6" fmla="*/ 2147483647 w 1426"/>
              <a:gd name="T7" fmla="*/ 2147483647 h 296"/>
              <a:gd name="T8" fmla="*/ 2147483647 w 1426"/>
              <a:gd name="T9" fmla="*/ 2147483647 h 296"/>
              <a:gd name="T10" fmla="*/ 2147483647 w 1426"/>
              <a:gd name="T11" fmla="*/ 2147483647 h 296"/>
              <a:gd name="T12" fmla="*/ 2147483647 w 1426"/>
              <a:gd name="T13" fmla="*/ 2147483647 h 296"/>
              <a:gd name="T14" fmla="*/ 2147483647 w 1426"/>
              <a:gd name="T15" fmla="*/ 2147483647 h 296"/>
              <a:gd name="T16" fmla="*/ 2147483647 w 1426"/>
              <a:gd name="T17" fmla="*/ 2147483647 h 296"/>
              <a:gd name="T18" fmla="*/ 2147483647 w 1426"/>
              <a:gd name="T19" fmla="*/ 2147483647 h 296"/>
              <a:gd name="T20" fmla="*/ 2147483647 w 1426"/>
              <a:gd name="T21" fmla="*/ 2147483647 h 296"/>
              <a:gd name="T22" fmla="*/ 2147483647 w 1426"/>
              <a:gd name="T23" fmla="*/ 0 h 296"/>
              <a:gd name="T24" fmla="*/ 2147483647 w 1426"/>
              <a:gd name="T25" fmla="*/ 2147483647 h 296"/>
              <a:gd name="T26" fmla="*/ 2147483647 w 1426"/>
              <a:gd name="T27" fmla="*/ 2147483647 h 296"/>
              <a:gd name="T28" fmla="*/ 2147483647 w 1426"/>
              <a:gd name="T29" fmla="*/ 2147483647 h 296"/>
              <a:gd name="T30" fmla="*/ 2147483647 w 1426"/>
              <a:gd name="T31" fmla="*/ 2147483647 h 296"/>
              <a:gd name="T32" fmla="*/ 2147483647 w 1426"/>
              <a:gd name="T33" fmla="*/ 2147483647 h 296"/>
              <a:gd name="T34" fmla="*/ 2147483647 w 1426"/>
              <a:gd name="T35" fmla="*/ 2147483647 h 296"/>
              <a:gd name="T36" fmla="*/ 2147483647 w 1426"/>
              <a:gd name="T37" fmla="*/ 2147483647 h 296"/>
              <a:gd name="T38" fmla="*/ 2147483647 w 1426"/>
              <a:gd name="T39" fmla="*/ 2147483647 h 296"/>
              <a:gd name="T40" fmla="*/ 2147483647 w 1426"/>
              <a:gd name="T41" fmla="*/ 2147483647 h 296"/>
              <a:gd name="T42" fmla="*/ 2147483647 w 1426"/>
              <a:gd name="T43" fmla="*/ 2147483647 h 296"/>
              <a:gd name="T44" fmla="*/ 2147483647 w 1426"/>
              <a:gd name="T45" fmla="*/ 2147483647 h 296"/>
              <a:gd name="T46" fmla="*/ 2147483647 w 1426"/>
              <a:gd name="T47" fmla="*/ 2147483647 h 296"/>
              <a:gd name="T48" fmla="*/ 2147483647 w 1426"/>
              <a:gd name="T49" fmla="*/ 2147483647 h 296"/>
              <a:gd name="T50" fmla="*/ 2147483647 w 1426"/>
              <a:gd name="T51" fmla="*/ 2147483647 h 296"/>
              <a:gd name="T52" fmla="*/ 2147483647 w 1426"/>
              <a:gd name="T53" fmla="*/ 2147483647 h 296"/>
              <a:gd name="T54" fmla="*/ 2147483647 w 1426"/>
              <a:gd name="T55" fmla="*/ 2147483647 h 296"/>
              <a:gd name="T56" fmla="*/ 2147483647 w 1426"/>
              <a:gd name="T57" fmla="*/ 2147483647 h 296"/>
              <a:gd name="T58" fmla="*/ 2147483647 w 1426"/>
              <a:gd name="T59" fmla="*/ 2147483647 h 296"/>
              <a:gd name="T60" fmla="*/ 2147483647 w 1426"/>
              <a:gd name="T61" fmla="*/ 2147483647 h 296"/>
              <a:gd name="T62" fmla="*/ 2147483647 w 1426"/>
              <a:gd name="T63" fmla="*/ 2147483647 h 296"/>
              <a:gd name="T64" fmla="*/ 2147483647 w 1426"/>
              <a:gd name="T65" fmla="*/ 2147483647 h 296"/>
              <a:gd name="T66" fmla="*/ 2147483647 w 1426"/>
              <a:gd name="T67" fmla="*/ 2147483647 h 296"/>
              <a:gd name="T68" fmla="*/ 2147483647 w 1426"/>
              <a:gd name="T69" fmla="*/ 2147483647 h 296"/>
              <a:gd name="T70" fmla="*/ 2147483647 w 1426"/>
              <a:gd name="T71" fmla="*/ 2147483647 h 296"/>
              <a:gd name="T72" fmla="*/ 2147483647 w 1426"/>
              <a:gd name="T73" fmla="*/ 2147483647 h 296"/>
              <a:gd name="T74" fmla="*/ 2147483647 w 1426"/>
              <a:gd name="T75" fmla="*/ 2147483647 h 296"/>
              <a:gd name="T76" fmla="*/ 2147483647 w 1426"/>
              <a:gd name="T77" fmla="*/ 2147483647 h 296"/>
              <a:gd name="T78" fmla="*/ 2147483647 w 1426"/>
              <a:gd name="T79" fmla="*/ 2147483647 h 296"/>
              <a:gd name="T80" fmla="*/ 2147483647 w 1426"/>
              <a:gd name="T81" fmla="*/ 2147483647 h 296"/>
              <a:gd name="T82" fmla="*/ 2147483647 w 1426"/>
              <a:gd name="T83" fmla="*/ 2147483647 h 296"/>
              <a:gd name="T84" fmla="*/ 2147483647 w 1426"/>
              <a:gd name="T85" fmla="*/ 2147483647 h 296"/>
              <a:gd name="T86" fmla="*/ 2147483647 w 1426"/>
              <a:gd name="T87" fmla="*/ 2147483647 h 296"/>
              <a:gd name="T88" fmla="*/ 2147483647 w 1426"/>
              <a:gd name="T89" fmla="*/ 2147483647 h 296"/>
              <a:gd name="T90" fmla="*/ 2147483647 w 1426"/>
              <a:gd name="T91" fmla="*/ 2147483647 h 296"/>
              <a:gd name="T92" fmla="*/ 2147483647 w 1426"/>
              <a:gd name="T93" fmla="*/ 2147483647 h 296"/>
              <a:gd name="T94" fmla="*/ 2147483647 w 1426"/>
              <a:gd name="T95" fmla="*/ 2147483647 h 296"/>
              <a:gd name="T96" fmla="*/ 2147483647 w 1426"/>
              <a:gd name="T97" fmla="*/ 2147483647 h 296"/>
              <a:gd name="T98" fmla="*/ 2147483647 w 1426"/>
              <a:gd name="T99" fmla="*/ 2147483647 h 296"/>
              <a:gd name="T100" fmla="*/ 2147483647 w 1426"/>
              <a:gd name="T101" fmla="*/ 2147483647 h 296"/>
              <a:gd name="T102" fmla="*/ 2147483647 w 1426"/>
              <a:gd name="T103" fmla="*/ 2147483647 h 296"/>
              <a:gd name="T104" fmla="*/ 2147483647 w 1426"/>
              <a:gd name="T105" fmla="*/ 2147483647 h 296"/>
              <a:gd name="T106" fmla="*/ 2147483647 w 1426"/>
              <a:gd name="T107" fmla="*/ 2147483647 h 296"/>
              <a:gd name="T108" fmla="*/ 2147483647 w 1426"/>
              <a:gd name="T109" fmla="*/ 2147483647 h 296"/>
              <a:gd name="T110" fmla="*/ 2147483647 w 1426"/>
              <a:gd name="T111" fmla="*/ 2147483647 h 296"/>
              <a:gd name="T112" fmla="*/ 2147483647 w 1426"/>
              <a:gd name="T113" fmla="*/ 2147483647 h 296"/>
              <a:gd name="T114" fmla="*/ 2147483647 w 1426"/>
              <a:gd name="T115" fmla="*/ 2147483647 h 2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6"/>
              <a:gd name="T175" fmla="*/ 0 h 296"/>
              <a:gd name="T176" fmla="*/ 1426 w 1426"/>
              <a:gd name="T177" fmla="*/ 296 h 2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6" h="296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1"/>
                </a:lnTo>
                <a:lnTo>
                  <a:pt x="1423" y="288"/>
                </a:lnTo>
                <a:lnTo>
                  <a:pt x="1419" y="293"/>
                </a:lnTo>
                <a:lnTo>
                  <a:pt x="1412" y="295"/>
                </a:lnTo>
                <a:lnTo>
                  <a:pt x="1404" y="296"/>
                </a:lnTo>
                <a:lnTo>
                  <a:pt x="1397" y="295"/>
                </a:lnTo>
                <a:lnTo>
                  <a:pt x="1391" y="292"/>
                </a:lnTo>
                <a:lnTo>
                  <a:pt x="1386" y="287"/>
                </a:lnTo>
                <a:lnTo>
                  <a:pt x="1378" y="268"/>
                </a:lnTo>
                <a:lnTo>
                  <a:pt x="1368" y="249"/>
                </a:lnTo>
                <a:lnTo>
                  <a:pt x="1355" y="231"/>
                </a:lnTo>
                <a:lnTo>
                  <a:pt x="1341" y="212"/>
                </a:lnTo>
                <a:lnTo>
                  <a:pt x="1325" y="195"/>
                </a:lnTo>
                <a:lnTo>
                  <a:pt x="1309" y="182"/>
                </a:lnTo>
                <a:lnTo>
                  <a:pt x="1291" y="171"/>
                </a:lnTo>
                <a:lnTo>
                  <a:pt x="1272" y="162"/>
                </a:lnTo>
                <a:lnTo>
                  <a:pt x="1239" y="152"/>
                </a:lnTo>
                <a:lnTo>
                  <a:pt x="1204" y="141"/>
                </a:lnTo>
                <a:lnTo>
                  <a:pt x="1170" y="131"/>
                </a:lnTo>
                <a:lnTo>
                  <a:pt x="1134" y="121"/>
                </a:lnTo>
                <a:lnTo>
                  <a:pt x="1099" y="113"/>
                </a:lnTo>
                <a:lnTo>
                  <a:pt x="1063" y="103"/>
                </a:lnTo>
                <a:lnTo>
                  <a:pt x="1026" y="95"/>
                </a:lnTo>
                <a:lnTo>
                  <a:pt x="990" y="88"/>
                </a:lnTo>
                <a:lnTo>
                  <a:pt x="953" y="81"/>
                </a:lnTo>
                <a:lnTo>
                  <a:pt x="918" y="74"/>
                </a:lnTo>
                <a:lnTo>
                  <a:pt x="881" y="68"/>
                </a:lnTo>
                <a:lnTo>
                  <a:pt x="845" y="62"/>
                </a:lnTo>
                <a:lnTo>
                  <a:pt x="809" y="58"/>
                </a:lnTo>
                <a:lnTo>
                  <a:pt x="773" y="53"/>
                </a:lnTo>
                <a:lnTo>
                  <a:pt x="738" y="49"/>
                </a:lnTo>
                <a:lnTo>
                  <a:pt x="702" y="46"/>
                </a:lnTo>
                <a:lnTo>
                  <a:pt x="666" y="44"/>
                </a:lnTo>
                <a:lnTo>
                  <a:pt x="628" y="42"/>
                </a:lnTo>
                <a:lnTo>
                  <a:pt x="590" y="41"/>
                </a:lnTo>
                <a:lnTo>
                  <a:pt x="552" y="40"/>
                </a:lnTo>
                <a:lnTo>
                  <a:pt x="514" y="40"/>
                </a:lnTo>
                <a:lnTo>
                  <a:pt x="475" y="40"/>
                </a:lnTo>
                <a:lnTo>
                  <a:pt x="436" y="41"/>
                </a:lnTo>
                <a:lnTo>
                  <a:pt x="397" y="42"/>
                </a:lnTo>
                <a:lnTo>
                  <a:pt x="358" y="44"/>
                </a:lnTo>
                <a:lnTo>
                  <a:pt x="319" y="46"/>
                </a:lnTo>
                <a:lnTo>
                  <a:pt x="280" y="48"/>
                </a:lnTo>
                <a:lnTo>
                  <a:pt x="242" y="52"/>
                </a:lnTo>
                <a:lnTo>
                  <a:pt x="204" y="55"/>
                </a:lnTo>
                <a:lnTo>
                  <a:pt x="167" y="59"/>
                </a:lnTo>
                <a:lnTo>
                  <a:pt x="130" y="62"/>
                </a:lnTo>
                <a:lnTo>
                  <a:pt x="93" y="66"/>
                </a:lnTo>
                <a:lnTo>
                  <a:pt x="81" y="69"/>
                </a:lnTo>
                <a:lnTo>
                  <a:pt x="71" y="74"/>
                </a:lnTo>
                <a:lnTo>
                  <a:pt x="62" y="84"/>
                </a:lnTo>
                <a:lnTo>
                  <a:pt x="54" y="95"/>
                </a:lnTo>
                <a:lnTo>
                  <a:pt x="48" y="108"/>
                </a:lnTo>
                <a:lnTo>
                  <a:pt x="43" y="124"/>
                </a:lnTo>
                <a:lnTo>
                  <a:pt x="38" y="142"/>
                </a:lnTo>
                <a:lnTo>
                  <a:pt x="35" y="160"/>
                </a:lnTo>
                <a:lnTo>
                  <a:pt x="33" y="165"/>
                </a:lnTo>
                <a:lnTo>
                  <a:pt x="29" y="169"/>
                </a:lnTo>
                <a:lnTo>
                  <a:pt x="25" y="169"/>
                </a:lnTo>
                <a:lnTo>
                  <a:pt x="20" y="165"/>
                </a:lnTo>
                <a:lnTo>
                  <a:pt x="14" y="161"/>
                </a:lnTo>
                <a:lnTo>
                  <a:pt x="9" y="155"/>
                </a:lnTo>
                <a:lnTo>
                  <a:pt x="4" y="149"/>
                </a:lnTo>
                <a:lnTo>
                  <a:pt x="1" y="141"/>
                </a:lnTo>
                <a:close/>
              </a:path>
            </a:pathLst>
          </a:custGeom>
          <a:solidFill>
            <a:srgbClr val="B2BAB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17" name="Freeform 784"/>
          <p:cNvSpPr>
            <a:spLocks/>
          </p:cNvSpPr>
          <p:nvPr/>
        </p:nvSpPr>
        <p:spPr bwMode="auto">
          <a:xfrm>
            <a:off x="6524625" y="4429125"/>
            <a:ext cx="227013" cy="39688"/>
          </a:xfrm>
          <a:custGeom>
            <a:avLst/>
            <a:gdLst>
              <a:gd name="T0" fmla="*/ 0 w 1426"/>
              <a:gd name="T1" fmla="*/ 2147483647 h 292"/>
              <a:gd name="T2" fmla="*/ 2147483647 w 1426"/>
              <a:gd name="T3" fmla="*/ 2147483647 h 292"/>
              <a:gd name="T4" fmla="*/ 2147483647 w 1426"/>
              <a:gd name="T5" fmla="*/ 2147483647 h 292"/>
              <a:gd name="T6" fmla="*/ 2147483647 w 1426"/>
              <a:gd name="T7" fmla="*/ 2147483647 h 292"/>
              <a:gd name="T8" fmla="*/ 2147483647 w 1426"/>
              <a:gd name="T9" fmla="*/ 2147483647 h 292"/>
              <a:gd name="T10" fmla="*/ 2147483647 w 1426"/>
              <a:gd name="T11" fmla="*/ 2147483647 h 292"/>
              <a:gd name="T12" fmla="*/ 2147483647 w 1426"/>
              <a:gd name="T13" fmla="*/ 2147483647 h 292"/>
              <a:gd name="T14" fmla="*/ 2147483647 w 1426"/>
              <a:gd name="T15" fmla="*/ 2147483647 h 292"/>
              <a:gd name="T16" fmla="*/ 2147483647 w 1426"/>
              <a:gd name="T17" fmla="*/ 2147483647 h 292"/>
              <a:gd name="T18" fmla="*/ 2147483647 w 1426"/>
              <a:gd name="T19" fmla="*/ 2147483647 h 292"/>
              <a:gd name="T20" fmla="*/ 2147483647 w 1426"/>
              <a:gd name="T21" fmla="*/ 2147483647 h 292"/>
              <a:gd name="T22" fmla="*/ 2147483647 w 1426"/>
              <a:gd name="T23" fmla="*/ 0 h 292"/>
              <a:gd name="T24" fmla="*/ 2147483647 w 1426"/>
              <a:gd name="T25" fmla="*/ 2147483647 h 292"/>
              <a:gd name="T26" fmla="*/ 2147483647 w 1426"/>
              <a:gd name="T27" fmla="*/ 2147483647 h 292"/>
              <a:gd name="T28" fmla="*/ 2147483647 w 1426"/>
              <a:gd name="T29" fmla="*/ 2147483647 h 292"/>
              <a:gd name="T30" fmla="*/ 2147483647 w 1426"/>
              <a:gd name="T31" fmla="*/ 2147483647 h 292"/>
              <a:gd name="T32" fmla="*/ 2147483647 w 1426"/>
              <a:gd name="T33" fmla="*/ 2147483647 h 292"/>
              <a:gd name="T34" fmla="*/ 2147483647 w 1426"/>
              <a:gd name="T35" fmla="*/ 2147483647 h 292"/>
              <a:gd name="T36" fmla="*/ 2147483647 w 1426"/>
              <a:gd name="T37" fmla="*/ 2147483647 h 292"/>
              <a:gd name="T38" fmla="*/ 2147483647 w 1426"/>
              <a:gd name="T39" fmla="*/ 2147483647 h 292"/>
              <a:gd name="T40" fmla="*/ 2147483647 w 1426"/>
              <a:gd name="T41" fmla="*/ 2147483647 h 292"/>
              <a:gd name="T42" fmla="*/ 2147483647 w 1426"/>
              <a:gd name="T43" fmla="*/ 2147483647 h 292"/>
              <a:gd name="T44" fmla="*/ 2147483647 w 1426"/>
              <a:gd name="T45" fmla="*/ 2147483647 h 292"/>
              <a:gd name="T46" fmla="*/ 2147483647 w 1426"/>
              <a:gd name="T47" fmla="*/ 2147483647 h 292"/>
              <a:gd name="T48" fmla="*/ 2147483647 w 1426"/>
              <a:gd name="T49" fmla="*/ 2147483647 h 292"/>
              <a:gd name="T50" fmla="*/ 2147483647 w 1426"/>
              <a:gd name="T51" fmla="*/ 2147483647 h 292"/>
              <a:gd name="T52" fmla="*/ 2147483647 w 1426"/>
              <a:gd name="T53" fmla="*/ 2147483647 h 292"/>
              <a:gd name="T54" fmla="*/ 2147483647 w 1426"/>
              <a:gd name="T55" fmla="*/ 2147483647 h 292"/>
              <a:gd name="T56" fmla="*/ 2147483647 w 1426"/>
              <a:gd name="T57" fmla="*/ 2147483647 h 292"/>
              <a:gd name="T58" fmla="*/ 2147483647 w 1426"/>
              <a:gd name="T59" fmla="*/ 2147483647 h 292"/>
              <a:gd name="T60" fmla="*/ 2147483647 w 1426"/>
              <a:gd name="T61" fmla="*/ 2147483647 h 292"/>
              <a:gd name="T62" fmla="*/ 2147483647 w 1426"/>
              <a:gd name="T63" fmla="*/ 2147483647 h 292"/>
              <a:gd name="T64" fmla="*/ 2147483647 w 1426"/>
              <a:gd name="T65" fmla="*/ 2147483647 h 292"/>
              <a:gd name="T66" fmla="*/ 2147483647 w 1426"/>
              <a:gd name="T67" fmla="*/ 2147483647 h 292"/>
              <a:gd name="T68" fmla="*/ 2147483647 w 1426"/>
              <a:gd name="T69" fmla="*/ 2147483647 h 292"/>
              <a:gd name="T70" fmla="*/ 2147483647 w 1426"/>
              <a:gd name="T71" fmla="*/ 2147483647 h 292"/>
              <a:gd name="T72" fmla="*/ 2147483647 w 1426"/>
              <a:gd name="T73" fmla="*/ 2147483647 h 292"/>
              <a:gd name="T74" fmla="*/ 2147483647 w 1426"/>
              <a:gd name="T75" fmla="*/ 2147483647 h 292"/>
              <a:gd name="T76" fmla="*/ 2147483647 w 1426"/>
              <a:gd name="T77" fmla="*/ 2147483647 h 292"/>
              <a:gd name="T78" fmla="*/ 2147483647 w 1426"/>
              <a:gd name="T79" fmla="*/ 2147483647 h 292"/>
              <a:gd name="T80" fmla="*/ 2147483647 w 1426"/>
              <a:gd name="T81" fmla="*/ 2147483647 h 292"/>
              <a:gd name="T82" fmla="*/ 2147483647 w 1426"/>
              <a:gd name="T83" fmla="*/ 2147483647 h 292"/>
              <a:gd name="T84" fmla="*/ 2147483647 w 1426"/>
              <a:gd name="T85" fmla="*/ 2147483647 h 292"/>
              <a:gd name="T86" fmla="*/ 2147483647 w 1426"/>
              <a:gd name="T87" fmla="*/ 2147483647 h 292"/>
              <a:gd name="T88" fmla="*/ 2147483647 w 1426"/>
              <a:gd name="T89" fmla="*/ 2147483647 h 292"/>
              <a:gd name="T90" fmla="*/ 2147483647 w 1426"/>
              <a:gd name="T91" fmla="*/ 2147483647 h 292"/>
              <a:gd name="T92" fmla="*/ 2147483647 w 1426"/>
              <a:gd name="T93" fmla="*/ 2147483647 h 292"/>
              <a:gd name="T94" fmla="*/ 2147483647 w 1426"/>
              <a:gd name="T95" fmla="*/ 2147483647 h 292"/>
              <a:gd name="T96" fmla="*/ 2147483647 w 1426"/>
              <a:gd name="T97" fmla="*/ 2147483647 h 292"/>
              <a:gd name="T98" fmla="*/ 2147483647 w 1426"/>
              <a:gd name="T99" fmla="*/ 2147483647 h 292"/>
              <a:gd name="T100" fmla="*/ 2147483647 w 1426"/>
              <a:gd name="T101" fmla="*/ 2147483647 h 292"/>
              <a:gd name="T102" fmla="*/ 2147483647 w 1426"/>
              <a:gd name="T103" fmla="*/ 2147483647 h 292"/>
              <a:gd name="T104" fmla="*/ 2147483647 w 1426"/>
              <a:gd name="T105" fmla="*/ 2147483647 h 292"/>
              <a:gd name="T106" fmla="*/ 2147483647 w 1426"/>
              <a:gd name="T107" fmla="*/ 2147483647 h 292"/>
              <a:gd name="T108" fmla="*/ 2147483647 w 1426"/>
              <a:gd name="T109" fmla="*/ 2147483647 h 292"/>
              <a:gd name="T110" fmla="*/ 2147483647 w 1426"/>
              <a:gd name="T111" fmla="*/ 2147483647 h 2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26"/>
              <a:gd name="T169" fmla="*/ 0 h 292"/>
              <a:gd name="T170" fmla="*/ 1426 w 1426"/>
              <a:gd name="T171" fmla="*/ 292 h 29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26" h="292">
                <a:moveTo>
                  <a:pt x="1" y="141"/>
                </a:moveTo>
                <a:lnTo>
                  <a:pt x="0" y="122"/>
                </a:lnTo>
                <a:lnTo>
                  <a:pt x="3" y="98"/>
                </a:lnTo>
                <a:lnTo>
                  <a:pt x="10" y="75"/>
                </a:lnTo>
                <a:lnTo>
                  <a:pt x="23" y="59"/>
                </a:lnTo>
                <a:lnTo>
                  <a:pt x="33" y="51"/>
                </a:lnTo>
                <a:lnTo>
                  <a:pt x="46" y="43"/>
                </a:lnTo>
                <a:lnTo>
                  <a:pt x="58" y="38"/>
                </a:lnTo>
                <a:lnTo>
                  <a:pt x="71" y="33"/>
                </a:lnTo>
                <a:lnTo>
                  <a:pt x="84" y="30"/>
                </a:lnTo>
                <a:lnTo>
                  <a:pt x="98" y="28"/>
                </a:lnTo>
                <a:lnTo>
                  <a:pt x="113" y="26"/>
                </a:lnTo>
                <a:lnTo>
                  <a:pt x="127" y="25"/>
                </a:lnTo>
                <a:lnTo>
                  <a:pt x="162" y="22"/>
                </a:lnTo>
                <a:lnTo>
                  <a:pt x="198" y="18"/>
                </a:lnTo>
                <a:lnTo>
                  <a:pt x="235" y="15"/>
                </a:lnTo>
                <a:lnTo>
                  <a:pt x="270" y="13"/>
                </a:lnTo>
                <a:lnTo>
                  <a:pt x="307" y="10"/>
                </a:lnTo>
                <a:lnTo>
                  <a:pt x="342" y="8"/>
                </a:lnTo>
                <a:lnTo>
                  <a:pt x="379" y="5"/>
                </a:lnTo>
                <a:lnTo>
                  <a:pt x="416" y="3"/>
                </a:lnTo>
                <a:lnTo>
                  <a:pt x="451" y="2"/>
                </a:lnTo>
                <a:lnTo>
                  <a:pt x="488" y="1"/>
                </a:lnTo>
                <a:lnTo>
                  <a:pt x="524" y="0"/>
                </a:lnTo>
                <a:lnTo>
                  <a:pt x="561" y="0"/>
                </a:lnTo>
                <a:lnTo>
                  <a:pt x="596" y="1"/>
                </a:lnTo>
                <a:lnTo>
                  <a:pt x="633" y="2"/>
                </a:lnTo>
                <a:lnTo>
                  <a:pt x="670" y="4"/>
                </a:lnTo>
                <a:lnTo>
                  <a:pt x="705" y="7"/>
                </a:lnTo>
                <a:lnTo>
                  <a:pt x="744" y="10"/>
                </a:lnTo>
                <a:lnTo>
                  <a:pt x="782" y="14"/>
                </a:lnTo>
                <a:lnTo>
                  <a:pt x="821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2" y="41"/>
                </a:lnTo>
                <a:lnTo>
                  <a:pt x="1008" y="48"/>
                </a:lnTo>
                <a:lnTo>
                  <a:pt x="1046" y="56"/>
                </a:lnTo>
                <a:lnTo>
                  <a:pt x="1083" y="65"/>
                </a:lnTo>
                <a:lnTo>
                  <a:pt x="1120" y="73"/>
                </a:lnTo>
                <a:lnTo>
                  <a:pt x="1158" y="84"/>
                </a:lnTo>
                <a:lnTo>
                  <a:pt x="1194" y="94"/>
                </a:lnTo>
                <a:lnTo>
                  <a:pt x="1232" y="105"/>
                </a:lnTo>
                <a:lnTo>
                  <a:pt x="1268" y="117"/>
                </a:lnTo>
                <a:lnTo>
                  <a:pt x="1306" y="130"/>
                </a:lnTo>
                <a:lnTo>
                  <a:pt x="1325" y="140"/>
                </a:lnTo>
                <a:lnTo>
                  <a:pt x="1345" y="152"/>
                </a:lnTo>
                <a:lnTo>
                  <a:pt x="1363" y="169"/>
                </a:lnTo>
                <a:lnTo>
                  <a:pt x="1380" y="188"/>
                </a:lnTo>
                <a:lnTo>
                  <a:pt x="1395" y="209"/>
                </a:lnTo>
                <a:lnTo>
                  <a:pt x="1409" y="231"/>
                </a:lnTo>
                <a:lnTo>
                  <a:pt x="1419" y="253"/>
                </a:lnTo>
                <a:lnTo>
                  <a:pt x="1425" y="274"/>
                </a:lnTo>
                <a:lnTo>
                  <a:pt x="1426" y="281"/>
                </a:lnTo>
                <a:lnTo>
                  <a:pt x="1424" y="287"/>
                </a:lnTo>
                <a:lnTo>
                  <a:pt x="1419" y="291"/>
                </a:lnTo>
                <a:lnTo>
                  <a:pt x="1413" y="292"/>
                </a:lnTo>
                <a:lnTo>
                  <a:pt x="1405" y="292"/>
                </a:lnTo>
                <a:lnTo>
                  <a:pt x="1399" y="290"/>
                </a:lnTo>
                <a:lnTo>
                  <a:pt x="1394" y="285"/>
                </a:lnTo>
                <a:lnTo>
                  <a:pt x="1391" y="279"/>
                </a:lnTo>
                <a:lnTo>
                  <a:pt x="1384" y="259"/>
                </a:lnTo>
                <a:lnTo>
                  <a:pt x="1375" y="239"/>
                </a:lnTo>
                <a:lnTo>
                  <a:pt x="1363" y="220"/>
                </a:lnTo>
                <a:lnTo>
                  <a:pt x="1349" y="202"/>
                </a:lnTo>
                <a:lnTo>
                  <a:pt x="1332" y="186"/>
                </a:lnTo>
                <a:lnTo>
                  <a:pt x="1315" y="173"/>
                </a:lnTo>
                <a:lnTo>
                  <a:pt x="1297" y="161"/>
                </a:lnTo>
                <a:lnTo>
                  <a:pt x="1277" y="153"/>
                </a:lnTo>
                <a:lnTo>
                  <a:pt x="1244" y="143"/>
                </a:lnTo>
                <a:lnTo>
                  <a:pt x="1209" y="132"/>
                </a:lnTo>
                <a:lnTo>
                  <a:pt x="1174" y="122"/>
                </a:lnTo>
                <a:lnTo>
                  <a:pt x="1138" y="113"/>
                </a:lnTo>
                <a:lnTo>
                  <a:pt x="1103" y="103"/>
                </a:lnTo>
                <a:lnTo>
                  <a:pt x="1066" y="95"/>
                </a:lnTo>
                <a:lnTo>
                  <a:pt x="1029" y="87"/>
                </a:lnTo>
                <a:lnTo>
                  <a:pt x="993" y="79"/>
                </a:lnTo>
                <a:lnTo>
                  <a:pt x="956" y="72"/>
                </a:lnTo>
                <a:lnTo>
                  <a:pt x="919" y="65"/>
                </a:lnTo>
                <a:lnTo>
                  <a:pt x="882" y="59"/>
                </a:lnTo>
                <a:lnTo>
                  <a:pt x="846" y="54"/>
                </a:lnTo>
                <a:lnTo>
                  <a:pt x="810" y="48"/>
                </a:lnTo>
                <a:lnTo>
                  <a:pt x="773" y="44"/>
                </a:lnTo>
                <a:lnTo>
                  <a:pt x="738" y="40"/>
                </a:lnTo>
                <a:lnTo>
                  <a:pt x="702" y="37"/>
                </a:lnTo>
                <a:lnTo>
                  <a:pt x="666" y="35"/>
                </a:lnTo>
                <a:lnTo>
                  <a:pt x="628" y="33"/>
                </a:lnTo>
                <a:lnTo>
                  <a:pt x="589" y="32"/>
                </a:lnTo>
                <a:lnTo>
                  <a:pt x="551" y="31"/>
                </a:lnTo>
                <a:lnTo>
                  <a:pt x="512" y="31"/>
                </a:lnTo>
                <a:lnTo>
                  <a:pt x="472" y="32"/>
                </a:lnTo>
                <a:lnTo>
                  <a:pt x="433" y="33"/>
                </a:lnTo>
                <a:lnTo>
                  <a:pt x="393" y="34"/>
                </a:lnTo>
                <a:lnTo>
                  <a:pt x="354" y="36"/>
                </a:lnTo>
                <a:lnTo>
                  <a:pt x="314" y="38"/>
                </a:lnTo>
                <a:lnTo>
                  <a:pt x="274" y="41"/>
                </a:lnTo>
                <a:lnTo>
                  <a:pt x="236" y="44"/>
                </a:lnTo>
                <a:lnTo>
                  <a:pt x="197" y="47"/>
                </a:lnTo>
                <a:lnTo>
                  <a:pt x="159" y="51"/>
                </a:lnTo>
                <a:lnTo>
                  <a:pt x="123" y="55"/>
                </a:lnTo>
                <a:lnTo>
                  <a:pt x="86" y="59"/>
                </a:lnTo>
                <a:lnTo>
                  <a:pt x="75" y="62"/>
                </a:lnTo>
                <a:lnTo>
                  <a:pt x="65" y="69"/>
                </a:lnTo>
                <a:lnTo>
                  <a:pt x="57" y="77"/>
                </a:lnTo>
                <a:lnTo>
                  <a:pt x="50" y="89"/>
                </a:lnTo>
                <a:lnTo>
                  <a:pt x="43" y="102"/>
                </a:lnTo>
                <a:lnTo>
                  <a:pt x="37" y="118"/>
                </a:lnTo>
                <a:lnTo>
                  <a:pt x="33" y="135"/>
                </a:lnTo>
                <a:lnTo>
                  <a:pt x="30" y="153"/>
                </a:lnTo>
                <a:lnTo>
                  <a:pt x="25" y="163"/>
                </a:lnTo>
                <a:lnTo>
                  <a:pt x="17" y="163"/>
                </a:lnTo>
                <a:lnTo>
                  <a:pt x="8" y="155"/>
                </a:lnTo>
                <a:lnTo>
                  <a:pt x="1" y="141"/>
                </a:lnTo>
                <a:close/>
              </a:path>
            </a:pathLst>
          </a:custGeom>
          <a:solidFill>
            <a:srgbClr val="BAC2C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18" name="Freeform 785"/>
          <p:cNvSpPr>
            <a:spLocks/>
          </p:cNvSpPr>
          <p:nvPr/>
        </p:nvSpPr>
        <p:spPr bwMode="auto">
          <a:xfrm>
            <a:off x="6524625" y="4430713"/>
            <a:ext cx="227013" cy="38100"/>
          </a:xfrm>
          <a:custGeom>
            <a:avLst/>
            <a:gdLst>
              <a:gd name="T0" fmla="*/ 0 w 1426"/>
              <a:gd name="T1" fmla="*/ 2147483647 h 291"/>
              <a:gd name="T2" fmla="*/ 2147483647 w 1426"/>
              <a:gd name="T3" fmla="*/ 2147483647 h 291"/>
              <a:gd name="T4" fmla="*/ 2147483647 w 1426"/>
              <a:gd name="T5" fmla="*/ 2147483647 h 291"/>
              <a:gd name="T6" fmla="*/ 2147483647 w 1426"/>
              <a:gd name="T7" fmla="*/ 2147483647 h 291"/>
              <a:gd name="T8" fmla="*/ 2147483647 w 1426"/>
              <a:gd name="T9" fmla="*/ 2147483647 h 291"/>
              <a:gd name="T10" fmla="*/ 2147483647 w 1426"/>
              <a:gd name="T11" fmla="*/ 2147483647 h 291"/>
              <a:gd name="T12" fmla="*/ 2147483647 w 1426"/>
              <a:gd name="T13" fmla="*/ 2147483647 h 291"/>
              <a:gd name="T14" fmla="*/ 2147483647 w 1426"/>
              <a:gd name="T15" fmla="*/ 2147483647 h 291"/>
              <a:gd name="T16" fmla="*/ 2147483647 w 1426"/>
              <a:gd name="T17" fmla="*/ 2147483647 h 291"/>
              <a:gd name="T18" fmla="*/ 2147483647 w 1426"/>
              <a:gd name="T19" fmla="*/ 2147483647 h 291"/>
              <a:gd name="T20" fmla="*/ 2147483647 w 1426"/>
              <a:gd name="T21" fmla="*/ 2147483647 h 291"/>
              <a:gd name="T22" fmla="*/ 2147483647 w 1426"/>
              <a:gd name="T23" fmla="*/ 0 h 291"/>
              <a:gd name="T24" fmla="*/ 2147483647 w 1426"/>
              <a:gd name="T25" fmla="*/ 0 h 291"/>
              <a:gd name="T26" fmla="*/ 2147483647 w 1426"/>
              <a:gd name="T27" fmla="*/ 2147483647 h 291"/>
              <a:gd name="T28" fmla="*/ 2147483647 w 1426"/>
              <a:gd name="T29" fmla="*/ 2147483647 h 291"/>
              <a:gd name="T30" fmla="*/ 2147483647 w 1426"/>
              <a:gd name="T31" fmla="*/ 2147483647 h 291"/>
              <a:gd name="T32" fmla="*/ 2147483647 w 1426"/>
              <a:gd name="T33" fmla="*/ 2147483647 h 291"/>
              <a:gd name="T34" fmla="*/ 2147483647 w 1426"/>
              <a:gd name="T35" fmla="*/ 2147483647 h 291"/>
              <a:gd name="T36" fmla="*/ 2147483647 w 1426"/>
              <a:gd name="T37" fmla="*/ 2147483647 h 291"/>
              <a:gd name="T38" fmla="*/ 2147483647 w 1426"/>
              <a:gd name="T39" fmla="*/ 2147483647 h 291"/>
              <a:gd name="T40" fmla="*/ 2147483647 w 1426"/>
              <a:gd name="T41" fmla="*/ 2147483647 h 291"/>
              <a:gd name="T42" fmla="*/ 2147483647 w 1426"/>
              <a:gd name="T43" fmla="*/ 2147483647 h 291"/>
              <a:gd name="T44" fmla="*/ 2147483647 w 1426"/>
              <a:gd name="T45" fmla="*/ 2147483647 h 291"/>
              <a:gd name="T46" fmla="*/ 2147483647 w 1426"/>
              <a:gd name="T47" fmla="*/ 2147483647 h 291"/>
              <a:gd name="T48" fmla="*/ 2147483647 w 1426"/>
              <a:gd name="T49" fmla="*/ 2147483647 h 291"/>
              <a:gd name="T50" fmla="*/ 2147483647 w 1426"/>
              <a:gd name="T51" fmla="*/ 2147483647 h 291"/>
              <a:gd name="T52" fmla="*/ 2147483647 w 1426"/>
              <a:gd name="T53" fmla="*/ 2147483647 h 291"/>
              <a:gd name="T54" fmla="*/ 2147483647 w 1426"/>
              <a:gd name="T55" fmla="*/ 2147483647 h 291"/>
              <a:gd name="T56" fmla="*/ 2147483647 w 1426"/>
              <a:gd name="T57" fmla="*/ 2147483647 h 291"/>
              <a:gd name="T58" fmla="*/ 2147483647 w 1426"/>
              <a:gd name="T59" fmla="*/ 2147483647 h 291"/>
              <a:gd name="T60" fmla="*/ 2147483647 w 1426"/>
              <a:gd name="T61" fmla="*/ 2147483647 h 291"/>
              <a:gd name="T62" fmla="*/ 2147483647 w 1426"/>
              <a:gd name="T63" fmla="*/ 2147483647 h 291"/>
              <a:gd name="T64" fmla="*/ 2147483647 w 1426"/>
              <a:gd name="T65" fmla="*/ 2147483647 h 291"/>
              <a:gd name="T66" fmla="*/ 2147483647 w 1426"/>
              <a:gd name="T67" fmla="*/ 2147483647 h 291"/>
              <a:gd name="T68" fmla="*/ 2147483647 w 1426"/>
              <a:gd name="T69" fmla="*/ 2147483647 h 291"/>
              <a:gd name="T70" fmla="*/ 2147483647 w 1426"/>
              <a:gd name="T71" fmla="*/ 2147483647 h 291"/>
              <a:gd name="T72" fmla="*/ 2147483647 w 1426"/>
              <a:gd name="T73" fmla="*/ 2147483647 h 291"/>
              <a:gd name="T74" fmla="*/ 2147483647 w 1426"/>
              <a:gd name="T75" fmla="*/ 2147483647 h 291"/>
              <a:gd name="T76" fmla="*/ 2147483647 w 1426"/>
              <a:gd name="T77" fmla="*/ 2147483647 h 291"/>
              <a:gd name="T78" fmla="*/ 2147483647 w 1426"/>
              <a:gd name="T79" fmla="*/ 2147483647 h 291"/>
              <a:gd name="T80" fmla="*/ 2147483647 w 1426"/>
              <a:gd name="T81" fmla="*/ 2147483647 h 291"/>
              <a:gd name="T82" fmla="*/ 2147483647 w 1426"/>
              <a:gd name="T83" fmla="*/ 2147483647 h 291"/>
              <a:gd name="T84" fmla="*/ 2147483647 w 1426"/>
              <a:gd name="T85" fmla="*/ 2147483647 h 291"/>
              <a:gd name="T86" fmla="*/ 2147483647 w 1426"/>
              <a:gd name="T87" fmla="*/ 2147483647 h 291"/>
              <a:gd name="T88" fmla="*/ 2147483647 w 1426"/>
              <a:gd name="T89" fmla="*/ 2147483647 h 291"/>
              <a:gd name="T90" fmla="*/ 2147483647 w 1426"/>
              <a:gd name="T91" fmla="*/ 2147483647 h 291"/>
              <a:gd name="T92" fmla="*/ 2147483647 w 1426"/>
              <a:gd name="T93" fmla="*/ 2147483647 h 291"/>
              <a:gd name="T94" fmla="*/ 2147483647 w 1426"/>
              <a:gd name="T95" fmla="*/ 2147483647 h 291"/>
              <a:gd name="T96" fmla="*/ 2147483647 w 1426"/>
              <a:gd name="T97" fmla="*/ 2147483647 h 291"/>
              <a:gd name="T98" fmla="*/ 2147483647 w 1426"/>
              <a:gd name="T99" fmla="*/ 2147483647 h 291"/>
              <a:gd name="T100" fmla="*/ 2147483647 w 1426"/>
              <a:gd name="T101" fmla="*/ 2147483647 h 291"/>
              <a:gd name="T102" fmla="*/ 2147483647 w 1426"/>
              <a:gd name="T103" fmla="*/ 2147483647 h 291"/>
              <a:gd name="T104" fmla="*/ 2147483647 w 1426"/>
              <a:gd name="T105" fmla="*/ 2147483647 h 291"/>
              <a:gd name="T106" fmla="*/ 2147483647 w 1426"/>
              <a:gd name="T107" fmla="*/ 2147483647 h 291"/>
              <a:gd name="T108" fmla="*/ 2147483647 w 1426"/>
              <a:gd name="T109" fmla="*/ 2147483647 h 291"/>
              <a:gd name="T110" fmla="*/ 2147483647 w 1426"/>
              <a:gd name="T111" fmla="*/ 2147483647 h 2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26"/>
              <a:gd name="T169" fmla="*/ 0 h 291"/>
              <a:gd name="T170" fmla="*/ 1426 w 1426"/>
              <a:gd name="T171" fmla="*/ 291 h 2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26" h="291">
                <a:moveTo>
                  <a:pt x="2" y="142"/>
                </a:moveTo>
                <a:lnTo>
                  <a:pt x="0" y="121"/>
                </a:lnTo>
                <a:lnTo>
                  <a:pt x="3" y="97"/>
                </a:lnTo>
                <a:lnTo>
                  <a:pt x="10" y="74"/>
                </a:lnTo>
                <a:lnTo>
                  <a:pt x="21" y="58"/>
                </a:lnTo>
                <a:lnTo>
                  <a:pt x="31" y="51"/>
                </a:lnTo>
                <a:lnTo>
                  <a:pt x="44" y="43"/>
                </a:lnTo>
                <a:lnTo>
                  <a:pt x="57" y="38"/>
                </a:lnTo>
                <a:lnTo>
                  <a:pt x="70" y="34"/>
                </a:lnTo>
                <a:lnTo>
                  <a:pt x="83" y="30"/>
                </a:lnTo>
                <a:lnTo>
                  <a:pt x="97" y="28"/>
                </a:lnTo>
                <a:lnTo>
                  <a:pt x="112" y="26"/>
                </a:lnTo>
                <a:lnTo>
                  <a:pt x="126" y="26"/>
                </a:lnTo>
                <a:lnTo>
                  <a:pt x="161" y="23"/>
                </a:lnTo>
                <a:lnTo>
                  <a:pt x="198" y="19"/>
                </a:lnTo>
                <a:lnTo>
                  <a:pt x="235" y="17"/>
                </a:lnTo>
                <a:lnTo>
                  <a:pt x="270" y="14"/>
                </a:lnTo>
                <a:lnTo>
                  <a:pt x="307" y="11"/>
                </a:lnTo>
                <a:lnTo>
                  <a:pt x="343" y="8"/>
                </a:lnTo>
                <a:lnTo>
                  <a:pt x="379" y="6"/>
                </a:lnTo>
                <a:lnTo>
                  <a:pt x="416" y="4"/>
                </a:lnTo>
                <a:lnTo>
                  <a:pt x="452" y="2"/>
                </a:lnTo>
                <a:lnTo>
                  <a:pt x="488" y="1"/>
                </a:lnTo>
                <a:lnTo>
                  <a:pt x="524" y="0"/>
                </a:lnTo>
                <a:lnTo>
                  <a:pt x="560" y="0"/>
                </a:lnTo>
                <a:lnTo>
                  <a:pt x="596" y="0"/>
                </a:lnTo>
                <a:lnTo>
                  <a:pt x="632" y="1"/>
                </a:lnTo>
                <a:lnTo>
                  <a:pt x="668" y="3"/>
                </a:lnTo>
                <a:lnTo>
                  <a:pt x="703" y="6"/>
                </a:lnTo>
                <a:lnTo>
                  <a:pt x="743" y="10"/>
                </a:lnTo>
                <a:lnTo>
                  <a:pt x="781" y="14"/>
                </a:lnTo>
                <a:lnTo>
                  <a:pt x="820" y="18"/>
                </a:lnTo>
                <a:lnTo>
                  <a:pt x="858" y="24"/>
                </a:lnTo>
                <a:lnTo>
                  <a:pt x="896" y="29"/>
                </a:lnTo>
                <a:lnTo>
                  <a:pt x="934" y="35"/>
                </a:lnTo>
                <a:lnTo>
                  <a:pt x="971" y="41"/>
                </a:lnTo>
                <a:lnTo>
                  <a:pt x="1009" y="48"/>
                </a:lnTo>
                <a:lnTo>
                  <a:pt x="1047" y="57"/>
                </a:lnTo>
                <a:lnTo>
                  <a:pt x="1083" y="65"/>
                </a:lnTo>
                <a:lnTo>
                  <a:pt x="1121" y="74"/>
                </a:lnTo>
                <a:lnTo>
                  <a:pt x="1159" y="84"/>
                </a:lnTo>
                <a:lnTo>
                  <a:pt x="1195" y="95"/>
                </a:lnTo>
                <a:lnTo>
                  <a:pt x="1233" y="106"/>
                </a:lnTo>
                <a:lnTo>
                  <a:pt x="1269" y="119"/>
                </a:lnTo>
                <a:lnTo>
                  <a:pt x="1307" y="132"/>
                </a:lnTo>
                <a:lnTo>
                  <a:pt x="1326" y="141"/>
                </a:lnTo>
                <a:lnTo>
                  <a:pt x="1346" y="154"/>
                </a:lnTo>
                <a:lnTo>
                  <a:pt x="1364" y="171"/>
                </a:lnTo>
                <a:lnTo>
                  <a:pt x="1381" y="189"/>
                </a:lnTo>
                <a:lnTo>
                  <a:pt x="1396" y="211"/>
                </a:lnTo>
                <a:lnTo>
                  <a:pt x="1410" y="233"/>
                </a:lnTo>
                <a:lnTo>
                  <a:pt x="1420" y="254"/>
                </a:lnTo>
                <a:lnTo>
                  <a:pt x="1426" y="275"/>
                </a:lnTo>
                <a:lnTo>
                  <a:pt x="1426" y="282"/>
                </a:lnTo>
                <a:lnTo>
                  <a:pt x="1424" y="288"/>
                </a:lnTo>
                <a:lnTo>
                  <a:pt x="1419" y="291"/>
                </a:lnTo>
                <a:lnTo>
                  <a:pt x="1414" y="291"/>
                </a:lnTo>
                <a:lnTo>
                  <a:pt x="1406" y="290"/>
                </a:lnTo>
                <a:lnTo>
                  <a:pt x="1401" y="286"/>
                </a:lnTo>
                <a:lnTo>
                  <a:pt x="1396" y="280"/>
                </a:lnTo>
                <a:lnTo>
                  <a:pt x="1394" y="273"/>
                </a:lnTo>
                <a:lnTo>
                  <a:pt x="1389" y="250"/>
                </a:lnTo>
                <a:lnTo>
                  <a:pt x="1381" y="230"/>
                </a:lnTo>
                <a:lnTo>
                  <a:pt x="1369" y="210"/>
                </a:lnTo>
                <a:lnTo>
                  <a:pt x="1354" y="192"/>
                </a:lnTo>
                <a:lnTo>
                  <a:pt x="1337" y="177"/>
                </a:lnTo>
                <a:lnTo>
                  <a:pt x="1319" y="164"/>
                </a:lnTo>
                <a:lnTo>
                  <a:pt x="1300" y="154"/>
                </a:lnTo>
                <a:lnTo>
                  <a:pt x="1280" y="147"/>
                </a:lnTo>
                <a:lnTo>
                  <a:pt x="1247" y="135"/>
                </a:lnTo>
                <a:lnTo>
                  <a:pt x="1212" y="125"/>
                </a:lnTo>
                <a:lnTo>
                  <a:pt x="1177" y="115"/>
                </a:lnTo>
                <a:lnTo>
                  <a:pt x="1141" y="105"/>
                </a:lnTo>
                <a:lnTo>
                  <a:pt x="1106" y="95"/>
                </a:lnTo>
                <a:lnTo>
                  <a:pt x="1068" y="87"/>
                </a:lnTo>
                <a:lnTo>
                  <a:pt x="1031" y="77"/>
                </a:lnTo>
                <a:lnTo>
                  <a:pt x="994" y="69"/>
                </a:lnTo>
                <a:lnTo>
                  <a:pt x="956" y="62"/>
                </a:lnTo>
                <a:lnTo>
                  <a:pt x="920" y="55"/>
                </a:lnTo>
                <a:lnTo>
                  <a:pt x="882" y="48"/>
                </a:lnTo>
                <a:lnTo>
                  <a:pt x="845" y="42"/>
                </a:lnTo>
                <a:lnTo>
                  <a:pt x="809" y="37"/>
                </a:lnTo>
                <a:lnTo>
                  <a:pt x="772" y="33"/>
                </a:lnTo>
                <a:lnTo>
                  <a:pt x="737" y="29"/>
                </a:lnTo>
                <a:lnTo>
                  <a:pt x="701" y="26"/>
                </a:lnTo>
                <a:lnTo>
                  <a:pt x="665" y="24"/>
                </a:lnTo>
                <a:lnTo>
                  <a:pt x="627" y="22"/>
                </a:lnTo>
                <a:lnTo>
                  <a:pt x="589" y="21"/>
                </a:lnTo>
                <a:lnTo>
                  <a:pt x="550" y="21"/>
                </a:lnTo>
                <a:lnTo>
                  <a:pt x="510" y="21"/>
                </a:lnTo>
                <a:lnTo>
                  <a:pt x="470" y="22"/>
                </a:lnTo>
                <a:lnTo>
                  <a:pt x="431" y="23"/>
                </a:lnTo>
                <a:lnTo>
                  <a:pt x="390" y="25"/>
                </a:lnTo>
                <a:lnTo>
                  <a:pt x="351" y="27"/>
                </a:lnTo>
                <a:lnTo>
                  <a:pt x="310" y="30"/>
                </a:lnTo>
                <a:lnTo>
                  <a:pt x="270" y="33"/>
                </a:lnTo>
                <a:lnTo>
                  <a:pt x="231" y="36"/>
                </a:lnTo>
                <a:lnTo>
                  <a:pt x="192" y="39"/>
                </a:lnTo>
                <a:lnTo>
                  <a:pt x="153" y="43"/>
                </a:lnTo>
                <a:lnTo>
                  <a:pt x="117" y="48"/>
                </a:lnTo>
                <a:lnTo>
                  <a:pt x="80" y="53"/>
                </a:lnTo>
                <a:lnTo>
                  <a:pt x="68" y="56"/>
                </a:lnTo>
                <a:lnTo>
                  <a:pt x="58" y="62"/>
                </a:lnTo>
                <a:lnTo>
                  <a:pt x="50" y="71"/>
                </a:lnTo>
                <a:lnTo>
                  <a:pt x="42" y="83"/>
                </a:lnTo>
                <a:lnTo>
                  <a:pt x="36" y="96"/>
                </a:lnTo>
                <a:lnTo>
                  <a:pt x="31" y="113"/>
                </a:lnTo>
                <a:lnTo>
                  <a:pt x="27" y="130"/>
                </a:lnTo>
                <a:lnTo>
                  <a:pt x="24" y="149"/>
                </a:lnTo>
                <a:lnTo>
                  <a:pt x="20" y="160"/>
                </a:lnTo>
                <a:lnTo>
                  <a:pt x="14" y="161"/>
                </a:lnTo>
                <a:lnTo>
                  <a:pt x="7" y="154"/>
                </a:lnTo>
                <a:lnTo>
                  <a:pt x="2" y="142"/>
                </a:lnTo>
                <a:close/>
              </a:path>
            </a:pathLst>
          </a:custGeom>
          <a:solidFill>
            <a:srgbClr val="C4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cxnSp>
        <p:nvCxnSpPr>
          <p:cNvPr id="11419" name="AutoShape 13"/>
          <p:cNvCxnSpPr>
            <a:cxnSpLocks noChangeShapeType="1"/>
            <a:stCxn id="11269" idx="3"/>
          </p:cNvCxnSpPr>
          <p:nvPr/>
        </p:nvCxnSpPr>
        <p:spPr bwMode="auto">
          <a:xfrm>
            <a:off x="5029200" y="2133600"/>
            <a:ext cx="16002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420" name="AutoShape 14"/>
          <p:cNvCxnSpPr>
            <a:cxnSpLocks noChangeShapeType="1"/>
            <a:stCxn id="11271" idx="3"/>
          </p:cNvCxnSpPr>
          <p:nvPr/>
        </p:nvCxnSpPr>
        <p:spPr bwMode="auto">
          <a:xfrm flipV="1">
            <a:off x="5029200" y="3390900"/>
            <a:ext cx="25908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421" name="AutoShape 15"/>
          <p:cNvCxnSpPr>
            <a:cxnSpLocks noChangeShapeType="1"/>
            <a:stCxn id="11270" idx="3"/>
          </p:cNvCxnSpPr>
          <p:nvPr/>
        </p:nvCxnSpPr>
        <p:spPr bwMode="auto">
          <a:xfrm flipV="1">
            <a:off x="5029200" y="4610100"/>
            <a:ext cx="14478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422" name="Rectangle 16"/>
          <p:cNvSpPr>
            <a:spLocks noChangeArrowheads="1"/>
          </p:cNvSpPr>
          <p:nvPr/>
        </p:nvSpPr>
        <p:spPr bwMode="auto">
          <a:xfrm>
            <a:off x="838200" y="3352800"/>
            <a:ext cx="914400" cy="762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web</a:t>
            </a:r>
          </a:p>
          <a:p>
            <a:pPr eaLnBrk="0" hangingPunct="0"/>
            <a:r>
              <a:rPr lang="en-US" sz="1600"/>
              <a:t>server</a:t>
            </a:r>
          </a:p>
        </p:txBody>
      </p:sp>
      <p:sp>
        <p:nvSpPr>
          <p:cNvPr id="11423" name="Rectangle 17"/>
          <p:cNvSpPr>
            <a:spLocks noChangeArrowheads="1"/>
          </p:cNvSpPr>
          <p:nvPr/>
        </p:nvSpPr>
        <p:spPr bwMode="auto">
          <a:xfrm>
            <a:off x="2514600" y="1905000"/>
            <a:ext cx="914400" cy="7620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filter</a:t>
            </a:r>
          </a:p>
        </p:txBody>
      </p:sp>
      <p:sp>
        <p:nvSpPr>
          <p:cNvPr id="11424" name="AutoShape 18"/>
          <p:cNvSpPr>
            <a:spLocks noChangeArrowheads="1"/>
          </p:cNvSpPr>
          <p:nvPr/>
        </p:nvSpPr>
        <p:spPr bwMode="auto">
          <a:xfrm>
            <a:off x="1600200" y="4572000"/>
            <a:ext cx="1905000" cy="1143000"/>
          </a:xfrm>
          <a:prstGeom prst="irregularSeal1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PSTN</a:t>
            </a:r>
          </a:p>
        </p:txBody>
      </p:sp>
      <p:sp>
        <p:nvSpPr>
          <p:cNvPr id="11425" name="AutoShape 19"/>
          <p:cNvSpPr>
            <a:spLocks noChangeArrowheads="1"/>
          </p:cNvSpPr>
          <p:nvPr/>
        </p:nvSpPr>
        <p:spPr bwMode="auto">
          <a:xfrm>
            <a:off x="228600" y="1600200"/>
            <a:ext cx="1447800" cy="1066800"/>
          </a:xfrm>
          <a:prstGeom prst="irregularSeal1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Internet</a:t>
            </a:r>
          </a:p>
        </p:txBody>
      </p:sp>
      <p:cxnSp>
        <p:nvCxnSpPr>
          <p:cNvPr id="11426" name="AutoShape 20"/>
          <p:cNvCxnSpPr>
            <a:cxnSpLocks noChangeShapeType="1"/>
            <a:stCxn id="11424" idx="3"/>
            <a:endCxn id="11270" idx="1"/>
          </p:cNvCxnSpPr>
          <p:nvPr/>
        </p:nvCxnSpPr>
        <p:spPr bwMode="auto">
          <a:xfrm flipV="1">
            <a:off x="3505200" y="4724400"/>
            <a:ext cx="609600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427" name="AutoShape 21"/>
          <p:cNvCxnSpPr>
            <a:cxnSpLocks noChangeShapeType="1"/>
            <a:stCxn id="11423" idx="3"/>
            <a:endCxn id="11269" idx="1"/>
          </p:cNvCxnSpPr>
          <p:nvPr/>
        </p:nvCxnSpPr>
        <p:spPr bwMode="auto">
          <a:xfrm flipV="1">
            <a:off x="3429000" y="2133600"/>
            <a:ext cx="685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428" name="AutoShape 22"/>
          <p:cNvCxnSpPr>
            <a:cxnSpLocks noChangeShapeType="1"/>
            <a:stCxn id="11422" idx="3"/>
            <a:endCxn id="11423" idx="1"/>
          </p:cNvCxnSpPr>
          <p:nvPr/>
        </p:nvCxnSpPr>
        <p:spPr bwMode="auto">
          <a:xfrm flipV="1">
            <a:off x="1752600" y="2286000"/>
            <a:ext cx="762000" cy="1447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429" name="AutoShape 23"/>
          <p:cNvCxnSpPr>
            <a:cxnSpLocks noChangeShapeType="1"/>
            <a:stCxn id="11422" idx="3"/>
            <a:endCxn id="11271" idx="1"/>
          </p:cNvCxnSpPr>
          <p:nvPr/>
        </p:nvCxnSpPr>
        <p:spPr bwMode="auto">
          <a:xfrm flipV="1">
            <a:off x="1752600" y="3429000"/>
            <a:ext cx="2362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430" name="AutoShape 24"/>
          <p:cNvCxnSpPr>
            <a:cxnSpLocks noChangeShapeType="1"/>
            <a:stCxn id="11425" idx="2"/>
            <a:endCxn id="11422" idx="0"/>
          </p:cNvCxnSpPr>
          <p:nvPr/>
        </p:nvCxnSpPr>
        <p:spPr bwMode="auto">
          <a:xfrm>
            <a:off x="796925" y="2667000"/>
            <a:ext cx="498475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1431" name="AutoShape 25"/>
          <p:cNvCxnSpPr>
            <a:cxnSpLocks noChangeShapeType="1"/>
            <a:stCxn id="11425" idx="3"/>
            <a:endCxn id="11423" idx="1"/>
          </p:cNvCxnSpPr>
          <p:nvPr/>
        </p:nvCxnSpPr>
        <p:spPr bwMode="auto">
          <a:xfrm>
            <a:off x="1676400" y="2255838"/>
            <a:ext cx="838200" cy="30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432" name="Text Box 26"/>
          <p:cNvSpPr txBox="1">
            <a:spLocks noChangeArrowheads="1"/>
          </p:cNvSpPr>
          <p:nvPr/>
        </p:nvSpPr>
        <p:spPr bwMode="auto">
          <a:xfrm>
            <a:off x="3886200" y="5638800"/>
            <a:ext cx="383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Binary WML: binary file format for clients</a:t>
            </a:r>
          </a:p>
        </p:txBody>
      </p:sp>
      <p:sp>
        <p:nvSpPr>
          <p:cNvPr id="11433" name="Text Box 27"/>
          <p:cNvSpPr txBox="1">
            <a:spLocks noChangeArrowheads="1"/>
          </p:cNvSpPr>
          <p:nvPr/>
        </p:nvSpPr>
        <p:spPr bwMode="auto">
          <a:xfrm>
            <a:off x="5470525" y="3108325"/>
            <a:ext cx="1290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Binary WML</a:t>
            </a:r>
          </a:p>
        </p:txBody>
      </p:sp>
      <p:sp>
        <p:nvSpPr>
          <p:cNvPr id="11434" name="Text Box 28"/>
          <p:cNvSpPr txBox="1">
            <a:spLocks noChangeArrowheads="1"/>
          </p:cNvSpPr>
          <p:nvPr/>
        </p:nvSpPr>
        <p:spPr bwMode="auto">
          <a:xfrm>
            <a:off x="5181600" y="1828800"/>
            <a:ext cx="1290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Binary WML</a:t>
            </a:r>
          </a:p>
        </p:txBody>
      </p:sp>
      <p:sp>
        <p:nvSpPr>
          <p:cNvPr id="11435" name="Text Box 29"/>
          <p:cNvSpPr txBox="1">
            <a:spLocks noChangeArrowheads="1"/>
          </p:cNvSpPr>
          <p:nvPr/>
        </p:nvSpPr>
        <p:spPr bwMode="auto">
          <a:xfrm>
            <a:off x="5105400" y="4343400"/>
            <a:ext cx="1290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Binary WML</a:t>
            </a:r>
          </a:p>
        </p:txBody>
      </p:sp>
      <p:sp>
        <p:nvSpPr>
          <p:cNvPr id="11436" name="Text Box 30"/>
          <p:cNvSpPr txBox="1">
            <a:spLocks noChangeArrowheads="1"/>
          </p:cNvSpPr>
          <p:nvPr/>
        </p:nvSpPr>
        <p:spPr bwMode="auto">
          <a:xfrm>
            <a:off x="3352800" y="3505200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HTML</a:t>
            </a:r>
          </a:p>
        </p:txBody>
      </p:sp>
      <p:sp>
        <p:nvSpPr>
          <p:cNvPr id="11437" name="Text Box 31"/>
          <p:cNvSpPr txBox="1">
            <a:spLocks noChangeArrowheads="1"/>
          </p:cNvSpPr>
          <p:nvPr/>
        </p:nvSpPr>
        <p:spPr bwMode="auto">
          <a:xfrm>
            <a:off x="2133600" y="2895600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HTML</a:t>
            </a:r>
          </a:p>
        </p:txBody>
      </p:sp>
      <p:sp>
        <p:nvSpPr>
          <p:cNvPr id="11438" name="Text Box 32"/>
          <p:cNvSpPr txBox="1">
            <a:spLocks noChangeArrowheads="1"/>
          </p:cNvSpPr>
          <p:nvPr/>
        </p:nvSpPr>
        <p:spPr bwMode="auto">
          <a:xfrm>
            <a:off x="1752600" y="1905000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HTML</a:t>
            </a:r>
          </a:p>
        </p:txBody>
      </p:sp>
      <p:sp>
        <p:nvSpPr>
          <p:cNvPr id="11439" name="Text Box 33"/>
          <p:cNvSpPr txBox="1">
            <a:spLocks noChangeArrowheads="1"/>
          </p:cNvSpPr>
          <p:nvPr/>
        </p:nvSpPr>
        <p:spPr bwMode="auto">
          <a:xfrm>
            <a:off x="3429000" y="1828800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WML</a:t>
            </a:r>
          </a:p>
        </p:txBody>
      </p:sp>
      <p:cxnSp>
        <p:nvCxnSpPr>
          <p:cNvPr id="11440" name="AutoShape 35"/>
          <p:cNvCxnSpPr>
            <a:cxnSpLocks noChangeShapeType="1"/>
            <a:stCxn id="11422" idx="3"/>
            <a:endCxn id="11269" idx="1"/>
          </p:cNvCxnSpPr>
          <p:nvPr/>
        </p:nvCxnSpPr>
        <p:spPr bwMode="auto">
          <a:xfrm flipV="1">
            <a:off x="1752600" y="2133600"/>
            <a:ext cx="2362200" cy="1600200"/>
          </a:xfrm>
          <a:prstGeom prst="curvedConnector3">
            <a:avLst>
              <a:gd name="adj1" fmla="val 7237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441" name="Text Box 36"/>
          <p:cNvSpPr txBox="1">
            <a:spLocks noChangeArrowheads="1"/>
          </p:cNvSpPr>
          <p:nvPr/>
        </p:nvSpPr>
        <p:spPr bwMode="auto">
          <a:xfrm>
            <a:off x="3429000" y="2667000"/>
            <a:ext cx="65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WML</a:t>
            </a:r>
          </a:p>
        </p:txBody>
      </p:sp>
      <p:sp>
        <p:nvSpPr>
          <p:cNvPr id="11442" name="Text Box 37"/>
          <p:cNvSpPr txBox="1">
            <a:spLocks noChangeArrowheads="1"/>
          </p:cNvSpPr>
          <p:nvPr/>
        </p:nvSpPr>
        <p:spPr bwMode="auto">
          <a:xfrm>
            <a:off x="990600" y="2743200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WDP: Wireless Datagram Protocol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 eaLnBrk="1" hangingPunct="1"/>
            <a:r>
              <a:rPr lang="en-US" sz="2000" smtClean="0"/>
              <a:t>Goals</a:t>
            </a:r>
          </a:p>
          <a:p>
            <a:pPr lvl="1" eaLnBrk="1" hangingPunct="1"/>
            <a:r>
              <a:rPr lang="en-US" sz="1800" smtClean="0"/>
              <a:t>create a worldwide interoperable transport system by adapting WDP to the different underlying technologies</a:t>
            </a:r>
          </a:p>
          <a:p>
            <a:pPr lvl="1" eaLnBrk="1" hangingPunct="1"/>
            <a:r>
              <a:rPr lang="en-US" sz="1800" smtClean="0"/>
              <a:t>transmission services, such as SMS in GSM might change, new services can replace the old ones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WDP</a:t>
            </a:r>
          </a:p>
          <a:p>
            <a:pPr lvl="1" eaLnBrk="1" hangingPunct="1"/>
            <a:r>
              <a:rPr lang="en-US" sz="1800" smtClean="0"/>
              <a:t>Transport layer protocol within the WAP architecture</a:t>
            </a:r>
          </a:p>
          <a:p>
            <a:pPr lvl="1" eaLnBrk="1" hangingPunct="1"/>
            <a:r>
              <a:rPr lang="en-US" sz="1800" smtClean="0"/>
              <a:t>uses the Service Primitive</a:t>
            </a:r>
          </a:p>
          <a:p>
            <a:pPr lvl="2" eaLnBrk="1" hangingPunct="1"/>
            <a:r>
              <a:rPr lang="en-US" sz="1800" smtClean="0">
                <a:solidFill>
                  <a:srgbClr val="FF0000"/>
                </a:solidFill>
              </a:rPr>
              <a:t>T-UnitData.req .ind</a:t>
            </a:r>
          </a:p>
          <a:p>
            <a:pPr lvl="1" eaLnBrk="1" hangingPunct="1"/>
            <a:r>
              <a:rPr lang="en-US" sz="1800" smtClean="0"/>
              <a:t>uses transport mechanisms of different bearer technologies</a:t>
            </a:r>
          </a:p>
          <a:p>
            <a:pPr lvl="1" eaLnBrk="1" hangingPunct="1"/>
            <a:r>
              <a:rPr lang="en-US" sz="1800" smtClean="0"/>
              <a:t>offers a common interface for higher layer protocols</a:t>
            </a:r>
          </a:p>
          <a:p>
            <a:pPr lvl="1" eaLnBrk="1" hangingPunct="1"/>
            <a:r>
              <a:rPr lang="en-US" sz="1800" smtClean="0"/>
              <a:t>allows for transparent communication despite different technologies</a:t>
            </a:r>
          </a:p>
          <a:p>
            <a:pPr lvl="1" eaLnBrk="1" hangingPunct="1"/>
            <a:r>
              <a:rPr lang="en-US" sz="1800" smtClean="0"/>
              <a:t>addressing uses port numbers</a:t>
            </a:r>
          </a:p>
          <a:p>
            <a:pPr lvl="1" eaLnBrk="1" hangingPunct="1"/>
            <a:r>
              <a:rPr lang="en-US" sz="1800" smtClean="0"/>
              <a:t>WDP over IP is UDP/IP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WDP: Service Primitives</a:t>
            </a:r>
          </a:p>
        </p:txBody>
      </p:sp>
      <p:grpSp>
        <p:nvGrpSpPr>
          <p:cNvPr id="13315" name="Group 17"/>
          <p:cNvGrpSpPr>
            <a:grpSpLocks/>
          </p:cNvGrpSpPr>
          <p:nvPr/>
        </p:nvGrpSpPr>
        <p:grpSpPr bwMode="auto">
          <a:xfrm>
            <a:off x="1447800" y="1524000"/>
            <a:ext cx="5414963" cy="2895600"/>
            <a:chOff x="1152" y="1152"/>
            <a:chExt cx="3411" cy="1824"/>
          </a:xfrm>
        </p:grpSpPr>
        <p:sp>
          <p:nvSpPr>
            <p:cNvPr id="13317" name="Line 3"/>
            <p:cNvSpPr>
              <a:spLocks noChangeShapeType="1"/>
            </p:cNvSpPr>
            <p:nvPr/>
          </p:nvSpPr>
          <p:spPr bwMode="auto">
            <a:xfrm>
              <a:off x="2544" y="1344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18" name="Line 4"/>
            <p:cNvSpPr>
              <a:spLocks noChangeShapeType="1"/>
            </p:cNvSpPr>
            <p:nvPr/>
          </p:nvSpPr>
          <p:spPr bwMode="auto">
            <a:xfrm>
              <a:off x="3552" y="1344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19" name="Text Box 5"/>
            <p:cNvSpPr txBox="1">
              <a:spLocks noChangeArrowheads="1"/>
            </p:cNvSpPr>
            <p:nvPr/>
          </p:nvSpPr>
          <p:spPr bwMode="auto">
            <a:xfrm>
              <a:off x="2304" y="1152"/>
              <a:ext cx="4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T-SAP</a:t>
              </a:r>
            </a:p>
          </p:txBody>
        </p:sp>
        <p:sp>
          <p:nvSpPr>
            <p:cNvPr id="13320" name="Text Box 6"/>
            <p:cNvSpPr txBox="1">
              <a:spLocks noChangeArrowheads="1"/>
            </p:cNvSpPr>
            <p:nvPr/>
          </p:nvSpPr>
          <p:spPr bwMode="auto">
            <a:xfrm>
              <a:off x="3264" y="1152"/>
              <a:ext cx="4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T-SAP</a:t>
              </a:r>
            </a:p>
          </p:txBody>
        </p:sp>
        <p:sp>
          <p:nvSpPr>
            <p:cNvPr id="13321" name="Line 7"/>
            <p:cNvSpPr>
              <a:spLocks noChangeShapeType="1"/>
            </p:cNvSpPr>
            <p:nvPr/>
          </p:nvSpPr>
          <p:spPr bwMode="auto">
            <a:xfrm>
              <a:off x="1200" y="172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22" name="Line 8"/>
            <p:cNvSpPr>
              <a:spLocks noChangeShapeType="1"/>
            </p:cNvSpPr>
            <p:nvPr/>
          </p:nvSpPr>
          <p:spPr bwMode="auto">
            <a:xfrm>
              <a:off x="3552" y="1920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23" name="Text Box 9"/>
            <p:cNvSpPr txBox="1">
              <a:spLocks noChangeArrowheads="1"/>
            </p:cNvSpPr>
            <p:nvPr/>
          </p:nvSpPr>
          <p:spPr bwMode="auto">
            <a:xfrm>
              <a:off x="1152" y="1344"/>
              <a:ext cx="14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T-DUnitdata.req</a:t>
              </a:r>
              <a:br>
                <a:rPr lang="en-US" sz="1600"/>
              </a:br>
              <a:r>
                <a:rPr lang="en-US" sz="1600"/>
                <a:t>(DA, DP, SA, SP, UD) </a:t>
              </a:r>
            </a:p>
          </p:txBody>
        </p:sp>
        <p:sp>
          <p:nvSpPr>
            <p:cNvPr id="13324" name="Text Box 10"/>
            <p:cNvSpPr txBox="1">
              <a:spLocks noChangeArrowheads="1"/>
            </p:cNvSpPr>
            <p:nvPr/>
          </p:nvSpPr>
          <p:spPr bwMode="auto">
            <a:xfrm>
              <a:off x="3552" y="1536"/>
              <a:ext cx="101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T-DUnitdata.ind</a:t>
              </a:r>
              <a:br>
                <a:rPr lang="en-US" sz="1600"/>
              </a:br>
              <a:r>
                <a:rPr lang="en-US" sz="1600"/>
                <a:t>(SA, SP, UD) </a:t>
              </a:r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2544" y="1728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1200" y="225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327" name="Text Box 13"/>
            <p:cNvSpPr txBox="1">
              <a:spLocks noChangeArrowheads="1"/>
            </p:cNvSpPr>
            <p:nvPr/>
          </p:nvSpPr>
          <p:spPr bwMode="auto">
            <a:xfrm>
              <a:off x="1152" y="1872"/>
              <a:ext cx="14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T-DUnitdata.req</a:t>
              </a:r>
              <a:br>
                <a:rPr lang="en-US" sz="1600"/>
              </a:br>
              <a:r>
                <a:rPr lang="en-US" sz="1600"/>
                <a:t>(DA, DP, SA, SP, UD) </a:t>
              </a:r>
            </a:p>
          </p:txBody>
        </p:sp>
        <p:sp>
          <p:nvSpPr>
            <p:cNvPr id="13328" name="Text Box 14"/>
            <p:cNvSpPr txBox="1">
              <a:spLocks noChangeArrowheads="1"/>
            </p:cNvSpPr>
            <p:nvPr/>
          </p:nvSpPr>
          <p:spPr bwMode="auto">
            <a:xfrm>
              <a:off x="1152" y="2256"/>
              <a:ext cx="8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T-DError.ind</a:t>
              </a:r>
              <a:br>
                <a:rPr lang="en-US" sz="1600"/>
              </a:br>
              <a:r>
                <a:rPr lang="en-US" sz="1600"/>
                <a:t>(EC) </a:t>
              </a:r>
            </a:p>
          </p:txBody>
        </p:sp>
        <p:sp>
          <p:nvSpPr>
            <p:cNvPr id="13329" name="Line 15"/>
            <p:cNvSpPr>
              <a:spLocks noChangeShapeType="1"/>
            </p:cNvSpPr>
            <p:nvPr/>
          </p:nvSpPr>
          <p:spPr bwMode="auto">
            <a:xfrm>
              <a:off x="1200" y="2640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3316" name="Rectangle 19"/>
          <p:cNvSpPr>
            <a:spLocks noChangeArrowheads="1"/>
          </p:cNvSpPr>
          <p:nvPr/>
        </p:nvSpPr>
        <p:spPr bwMode="auto">
          <a:xfrm>
            <a:off x="6400800" y="3419475"/>
            <a:ext cx="2438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SAP: Service Access Point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DA: Destination Address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DP: Destination Port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SA: Source Address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SP: Source Port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UD: User Data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EC: Error Code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WTLS:Wireless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Transport Layer Security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Provide mechanisms for secure transfer of content, for applications needing privacy, identification, message integrity and non-repudiation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Provide support for protection against denial-of-service attacks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WTLS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is based on the TLS/SSL (Transport Layer Security) protocol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optimized for low-bandwidth communication channels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provides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privacy (encryption)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data integrity (MACs)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authentication (public-key and symmetric)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Employs special adapted mechanisms for wireless usage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Long lived secure sessions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Optimised handshake procedures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>
                <a:latin typeface="Times New Roman" pitchFamily="18" charset="0"/>
                <a:cs typeface="Times New Roman" pitchFamily="18" charset="0"/>
              </a:rPr>
              <a:t>Provides simple data reliability for operation over datagram bearers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3"/>
          <p:cNvGrpSpPr>
            <a:grpSpLocks/>
          </p:cNvGrpSpPr>
          <p:nvPr/>
        </p:nvGrpSpPr>
        <p:grpSpPr bwMode="auto">
          <a:xfrm>
            <a:off x="1143000" y="1600200"/>
            <a:ext cx="7007225" cy="4114800"/>
            <a:chOff x="864" y="1152"/>
            <a:chExt cx="4414" cy="2592"/>
          </a:xfrm>
        </p:grpSpPr>
        <p:sp>
          <p:nvSpPr>
            <p:cNvPr id="15364" name="Rectangle 2"/>
            <p:cNvSpPr>
              <a:spLocks noChangeArrowheads="1"/>
            </p:cNvSpPr>
            <p:nvPr/>
          </p:nvSpPr>
          <p:spPr bwMode="auto">
            <a:xfrm>
              <a:off x="2161" y="2209"/>
              <a:ext cx="297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/>
                <a:t>Record Protocol</a:t>
              </a:r>
            </a:p>
          </p:txBody>
        </p:sp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1583" y="1728"/>
              <a:ext cx="3600" cy="8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b="1"/>
            </a:p>
          </p:txBody>
        </p:sp>
        <p:sp>
          <p:nvSpPr>
            <p:cNvPr id="15366" name="Line 4"/>
            <p:cNvSpPr>
              <a:spLocks noChangeShapeType="1"/>
            </p:cNvSpPr>
            <p:nvPr/>
          </p:nvSpPr>
          <p:spPr bwMode="auto">
            <a:xfrm>
              <a:off x="1598" y="2160"/>
              <a:ext cx="35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7" name="Line 5"/>
            <p:cNvSpPr>
              <a:spLocks noChangeShapeType="1"/>
            </p:cNvSpPr>
            <p:nvPr/>
          </p:nvSpPr>
          <p:spPr bwMode="auto">
            <a:xfrm>
              <a:off x="2447" y="1743"/>
              <a:ext cx="0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8" name="Line 6"/>
            <p:cNvSpPr>
              <a:spLocks noChangeShapeType="1"/>
            </p:cNvSpPr>
            <p:nvPr/>
          </p:nvSpPr>
          <p:spPr bwMode="auto">
            <a:xfrm>
              <a:off x="3263" y="1743"/>
              <a:ext cx="0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9" name="Line 7"/>
            <p:cNvSpPr>
              <a:spLocks noChangeShapeType="1"/>
            </p:cNvSpPr>
            <p:nvPr/>
          </p:nvSpPr>
          <p:spPr bwMode="auto">
            <a:xfrm>
              <a:off x="4175" y="1743"/>
              <a:ext cx="0" cy="4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0" name="Rectangle 8"/>
            <p:cNvSpPr>
              <a:spLocks noChangeArrowheads="1"/>
            </p:cNvSpPr>
            <p:nvPr/>
          </p:nvSpPr>
          <p:spPr bwMode="auto">
            <a:xfrm>
              <a:off x="1632" y="1729"/>
              <a:ext cx="8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/>
                <a:t>Handshake Protocol</a:t>
              </a:r>
            </a:p>
          </p:txBody>
        </p:sp>
        <p:sp>
          <p:nvSpPr>
            <p:cNvPr id="15371" name="Rectangle 9"/>
            <p:cNvSpPr>
              <a:spLocks noChangeArrowheads="1"/>
            </p:cNvSpPr>
            <p:nvPr/>
          </p:nvSpPr>
          <p:spPr bwMode="auto">
            <a:xfrm>
              <a:off x="2448" y="1729"/>
              <a:ext cx="766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/>
                <a:t>Alert Protocol</a:t>
              </a:r>
            </a:p>
          </p:txBody>
        </p:sp>
        <p:sp>
          <p:nvSpPr>
            <p:cNvPr id="15372" name="Rectangle 10"/>
            <p:cNvSpPr>
              <a:spLocks noChangeArrowheads="1"/>
            </p:cNvSpPr>
            <p:nvPr/>
          </p:nvSpPr>
          <p:spPr bwMode="auto">
            <a:xfrm>
              <a:off x="3311" y="1824"/>
              <a:ext cx="82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Rectangle 11"/>
            <p:cNvSpPr>
              <a:spLocks noChangeArrowheads="1"/>
            </p:cNvSpPr>
            <p:nvPr/>
          </p:nvSpPr>
          <p:spPr bwMode="auto">
            <a:xfrm>
              <a:off x="3264" y="1729"/>
              <a:ext cx="814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/>
                <a:t>Application Protocol</a:t>
              </a:r>
            </a:p>
          </p:txBody>
        </p:sp>
        <p:sp>
          <p:nvSpPr>
            <p:cNvPr id="15374" name="Rectangle 12"/>
            <p:cNvSpPr>
              <a:spLocks noChangeArrowheads="1"/>
            </p:cNvSpPr>
            <p:nvPr/>
          </p:nvSpPr>
          <p:spPr bwMode="auto">
            <a:xfrm>
              <a:off x="4176" y="1729"/>
              <a:ext cx="1102" cy="3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/>
                <a:t>Change Cipher Spec Protocol</a:t>
              </a:r>
            </a:p>
          </p:txBody>
        </p:sp>
        <p:sp>
          <p:nvSpPr>
            <p:cNvPr id="15375" name="Rectangle 13"/>
            <p:cNvSpPr>
              <a:spLocks noChangeArrowheads="1"/>
            </p:cNvSpPr>
            <p:nvPr/>
          </p:nvSpPr>
          <p:spPr bwMode="auto">
            <a:xfrm>
              <a:off x="1583" y="1152"/>
              <a:ext cx="3600" cy="4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Rectangle 14"/>
            <p:cNvSpPr>
              <a:spLocks noChangeArrowheads="1"/>
            </p:cNvSpPr>
            <p:nvPr/>
          </p:nvSpPr>
          <p:spPr bwMode="auto">
            <a:xfrm>
              <a:off x="1968" y="1249"/>
              <a:ext cx="311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/>
                <a:t>Transaction Protocol (WTP)</a:t>
              </a:r>
            </a:p>
          </p:txBody>
        </p:sp>
        <p:sp>
          <p:nvSpPr>
            <p:cNvPr id="15377" name="Rectangle 15"/>
            <p:cNvSpPr>
              <a:spLocks noChangeArrowheads="1"/>
            </p:cNvSpPr>
            <p:nvPr/>
          </p:nvSpPr>
          <p:spPr bwMode="auto">
            <a:xfrm>
              <a:off x="1583" y="2688"/>
              <a:ext cx="3600" cy="4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Rectangle 16"/>
            <p:cNvSpPr>
              <a:spLocks noChangeArrowheads="1"/>
            </p:cNvSpPr>
            <p:nvPr/>
          </p:nvSpPr>
          <p:spPr bwMode="auto">
            <a:xfrm>
              <a:off x="1631" y="2785"/>
              <a:ext cx="340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/>
                <a:t>Datagram Protocol (WDP/UDP)</a:t>
              </a:r>
            </a:p>
          </p:txBody>
        </p:sp>
        <p:sp>
          <p:nvSpPr>
            <p:cNvPr id="15379" name="Rectangle 17"/>
            <p:cNvSpPr>
              <a:spLocks noChangeArrowheads="1"/>
            </p:cNvSpPr>
            <p:nvPr/>
          </p:nvSpPr>
          <p:spPr bwMode="auto">
            <a:xfrm>
              <a:off x="1583" y="3312"/>
              <a:ext cx="3600" cy="4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Rectangle 18"/>
            <p:cNvSpPr>
              <a:spLocks noChangeArrowheads="1"/>
            </p:cNvSpPr>
            <p:nvPr/>
          </p:nvSpPr>
          <p:spPr bwMode="auto">
            <a:xfrm>
              <a:off x="2064" y="3361"/>
              <a:ext cx="263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/>
                <a:t>Bearer networks </a:t>
              </a:r>
            </a:p>
          </p:txBody>
        </p:sp>
        <p:sp>
          <p:nvSpPr>
            <p:cNvPr id="15381" name="Freeform 19"/>
            <p:cNvSpPr>
              <a:spLocks/>
            </p:cNvSpPr>
            <p:nvPr/>
          </p:nvSpPr>
          <p:spPr bwMode="auto">
            <a:xfrm>
              <a:off x="1296" y="1680"/>
              <a:ext cx="287" cy="914"/>
            </a:xfrm>
            <a:custGeom>
              <a:avLst/>
              <a:gdLst>
                <a:gd name="T0" fmla="*/ 286 w 287"/>
                <a:gd name="T1" fmla="*/ 0 h 914"/>
                <a:gd name="T2" fmla="*/ 258 w 287"/>
                <a:gd name="T3" fmla="*/ 0 h 914"/>
                <a:gd name="T4" fmla="*/ 230 w 287"/>
                <a:gd name="T5" fmla="*/ 4 h 914"/>
                <a:gd name="T6" fmla="*/ 207 w 287"/>
                <a:gd name="T7" fmla="*/ 13 h 914"/>
                <a:gd name="T8" fmla="*/ 185 w 287"/>
                <a:gd name="T9" fmla="*/ 21 h 914"/>
                <a:gd name="T10" fmla="*/ 168 w 287"/>
                <a:gd name="T11" fmla="*/ 33 h 914"/>
                <a:gd name="T12" fmla="*/ 154 w 287"/>
                <a:gd name="T13" fmla="*/ 46 h 914"/>
                <a:gd name="T14" fmla="*/ 147 w 287"/>
                <a:gd name="T15" fmla="*/ 58 h 914"/>
                <a:gd name="T16" fmla="*/ 143 w 287"/>
                <a:gd name="T17" fmla="*/ 75 h 914"/>
                <a:gd name="T18" fmla="*/ 143 w 287"/>
                <a:gd name="T19" fmla="*/ 382 h 914"/>
                <a:gd name="T20" fmla="*/ 139 w 287"/>
                <a:gd name="T21" fmla="*/ 399 h 914"/>
                <a:gd name="T22" fmla="*/ 132 w 287"/>
                <a:gd name="T23" fmla="*/ 411 h 914"/>
                <a:gd name="T24" fmla="*/ 118 w 287"/>
                <a:gd name="T25" fmla="*/ 423 h 914"/>
                <a:gd name="T26" fmla="*/ 101 w 287"/>
                <a:gd name="T27" fmla="*/ 436 h 914"/>
                <a:gd name="T28" fmla="*/ 79 w 287"/>
                <a:gd name="T29" fmla="*/ 444 h 914"/>
                <a:gd name="T30" fmla="*/ 56 w 287"/>
                <a:gd name="T31" fmla="*/ 452 h 914"/>
                <a:gd name="T32" fmla="*/ 28 w 287"/>
                <a:gd name="T33" fmla="*/ 457 h 914"/>
                <a:gd name="T34" fmla="*/ 0 w 287"/>
                <a:gd name="T35" fmla="*/ 457 h 914"/>
                <a:gd name="T36" fmla="*/ 28 w 287"/>
                <a:gd name="T37" fmla="*/ 457 h 914"/>
                <a:gd name="T38" fmla="*/ 56 w 287"/>
                <a:gd name="T39" fmla="*/ 461 h 914"/>
                <a:gd name="T40" fmla="*/ 79 w 287"/>
                <a:gd name="T41" fmla="*/ 469 h 914"/>
                <a:gd name="T42" fmla="*/ 101 w 287"/>
                <a:gd name="T43" fmla="*/ 477 h 914"/>
                <a:gd name="T44" fmla="*/ 118 w 287"/>
                <a:gd name="T45" fmla="*/ 490 h 914"/>
                <a:gd name="T46" fmla="*/ 132 w 287"/>
                <a:gd name="T47" fmla="*/ 502 h 914"/>
                <a:gd name="T48" fmla="*/ 139 w 287"/>
                <a:gd name="T49" fmla="*/ 515 h 914"/>
                <a:gd name="T50" fmla="*/ 143 w 287"/>
                <a:gd name="T51" fmla="*/ 531 h 914"/>
                <a:gd name="T52" fmla="*/ 143 w 287"/>
                <a:gd name="T53" fmla="*/ 834 h 914"/>
                <a:gd name="T54" fmla="*/ 147 w 287"/>
                <a:gd name="T55" fmla="*/ 851 h 914"/>
                <a:gd name="T56" fmla="*/ 154 w 287"/>
                <a:gd name="T57" fmla="*/ 867 h 914"/>
                <a:gd name="T58" fmla="*/ 168 w 287"/>
                <a:gd name="T59" fmla="*/ 880 h 914"/>
                <a:gd name="T60" fmla="*/ 185 w 287"/>
                <a:gd name="T61" fmla="*/ 892 h 914"/>
                <a:gd name="T62" fmla="*/ 207 w 287"/>
                <a:gd name="T63" fmla="*/ 901 h 914"/>
                <a:gd name="T64" fmla="*/ 230 w 287"/>
                <a:gd name="T65" fmla="*/ 909 h 914"/>
                <a:gd name="T66" fmla="*/ 258 w 287"/>
                <a:gd name="T67" fmla="*/ 913 h 914"/>
                <a:gd name="T68" fmla="*/ 286 w 287"/>
                <a:gd name="T69" fmla="*/ 913 h 9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7"/>
                <a:gd name="T106" fmla="*/ 0 h 914"/>
                <a:gd name="T107" fmla="*/ 287 w 287"/>
                <a:gd name="T108" fmla="*/ 914 h 9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7" h="914">
                  <a:moveTo>
                    <a:pt x="286" y="0"/>
                  </a:moveTo>
                  <a:lnTo>
                    <a:pt x="258" y="0"/>
                  </a:lnTo>
                  <a:lnTo>
                    <a:pt x="230" y="4"/>
                  </a:lnTo>
                  <a:lnTo>
                    <a:pt x="207" y="13"/>
                  </a:lnTo>
                  <a:lnTo>
                    <a:pt x="185" y="21"/>
                  </a:lnTo>
                  <a:lnTo>
                    <a:pt x="168" y="33"/>
                  </a:lnTo>
                  <a:lnTo>
                    <a:pt x="154" y="46"/>
                  </a:lnTo>
                  <a:lnTo>
                    <a:pt x="147" y="58"/>
                  </a:lnTo>
                  <a:lnTo>
                    <a:pt x="143" y="75"/>
                  </a:lnTo>
                  <a:lnTo>
                    <a:pt x="143" y="382"/>
                  </a:lnTo>
                  <a:lnTo>
                    <a:pt x="139" y="399"/>
                  </a:lnTo>
                  <a:lnTo>
                    <a:pt x="132" y="411"/>
                  </a:lnTo>
                  <a:lnTo>
                    <a:pt x="118" y="423"/>
                  </a:lnTo>
                  <a:lnTo>
                    <a:pt x="101" y="436"/>
                  </a:lnTo>
                  <a:lnTo>
                    <a:pt x="79" y="444"/>
                  </a:lnTo>
                  <a:lnTo>
                    <a:pt x="56" y="452"/>
                  </a:lnTo>
                  <a:lnTo>
                    <a:pt x="28" y="457"/>
                  </a:lnTo>
                  <a:lnTo>
                    <a:pt x="0" y="457"/>
                  </a:lnTo>
                  <a:lnTo>
                    <a:pt x="28" y="457"/>
                  </a:lnTo>
                  <a:lnTo>
                    <a:pt x="56" y="461"/>
                  </a:lnTo>
                  <a:lnTo>
                    <a:pt x="79" y="469"/>
                  </a:lnTo>
                  <a:lnTo>
                    <a:pt x="101" y="477"/>
                  </a:lnTo>
                  <a:lnTo>
                    <a:pt x="118" y="490"/>
                  </a:lnTo>
                  <a:lnTo>
                    <a:pt x="132" y="502"/>
                  </a:lnTo>
                  <a:lnTo>
                    <a:pt x="139" y="515"/>
                  </a:lnTo>
                  <a:lnTo>
                    <a:pt x="143" y="531"/>
                  </a:lnTo>
                  <a:lnTo>
                    <a:pt x="143" y="834"/>
                  </a:lnTo>
                  <a:lnTo>
                    <a:pt x="147" y="851"/>
                  </a:lnTo>
                  <a:lnTo>
                    <a:pt x="154" y="867"/>
                  </a:lnTo>
                  <a:lnTo>
                    <a:pt x="168" y="880"/>
                  </a:lnTo>
                  <a:lnTo>
                    <a:pt x="185" y="892"/>
                  </a:lnTo>
                  <a:lnTo>
                    <a:pt x="207" y="901"/>
                  </a:lnTo>
                  <a:lnTo>
                    <a:pt x="230" y="909"/>
                  </a:lnTo>
                  <a:lnTo>
                    <a:pt x="258" y="913"/>
                  </a:lnTo>
                  <a:lnTo>
                    <a:pt x="286" y="91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15382" name="Rectangle 20"/>
            <p:cNvSpPr>
              <a:spLocks noChangeArrowheads="1"/>
            </p:cNvSpPr>
            <p:nvPr/>
          </p:nvSpPr>
          <p:spPr bwMode="auto">
            <a:xfrm>
              <a:off x="864" y="1872"/>
              <a:ext cx="57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/>
                <a:t>WTLS</a:t>
              </a:r>
            </a:p>
          </p:txBody>
        </p:sp>
        <p:sp>
          <p:nvSpPr>
            <p:cNvPr id="15383" name="Text Box 21"/>
            <p:cNvSpPr txBox="1">
              <a:spLocks noChangeArrowheads="1"/>
            </p:cNvSpPr>
            <p:nvPr/>
          </p:nvSpPr>
          <p:spPr bwMode="auto">
            <a:xfrm>
              <a:off x="2736" y="2246"/>
              <a:ext cx="110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/>
                <a:t>Record protocol</a:t>
              </a:r>
            </a:p>
          </p:txBody>
        </p:sp>
      </p:grpSp>
      <p:sp>
        <p:nvSpPr>
          <p:cNvPr id="75779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WTLS Internal Architecture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WTLS: Secure session, Full handshake</a:t>
            </a:r>
          </a:p>
        </p:txBody>
      </p:sp>
      <p:grpSp>
        <p:nvGrpSpPr>
          <p:cNvPr id="16387" name="Group 34"/>
          <p:cNvGrpSpPr>
            <a:grpSpLocks/>
          </p:cNvGrpSpPr>
          <p:nvPr/>
        </p:nvGrpSpPr>
        <p:grpSpPr bwMode="auto">
          <a:xfrm>
            <a:off x="762000" y="990600"/>
            <a:ext cx="7578725" cy="4953000"/>
            <a:chOff x="384" y="432"/>
            <a:chExt cx="5047" cy="3360"/>
          </a:xfrm>
        </p:grpSpPr>
        <p:sp>
          <p:nvSpPr>
            <p:cNvPr id="16389" name="Line 3"/>
            <p:cNvSpPr>
              <a:spLocks noChangeShapeType="1"/>
            </p:cNvSpPr>
            <p:nvPr/>
          </p:nvSpPr>
          <p:spPr bwMode="auto">
            <a:xfrm>
              <a:off x="2352" y="768"/>
              <a:ext cx="0" cy="3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90" name="Line 4"/>
            <p:cNvSpPr>
              <a:spLocks noChangeShapeType="1"/>
            </p:cNvSpPr>
            <p:nvPr/>
          </p:nvSpPr>
          <p:spPr bwMode="auto">
            <a:xfrm>
              <a:off x="3360" y="768"/>
              <a:ext cx="0" cy="3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91" name="Text Box 5"/>
            <p:cNvSpPr txBox="1">
              <a:spLocks noChangeArrowheads="1"/>
            </p:cNvSpPr>
            <p:nvPr/>
          </p:nvSpPr>
          <p:spPr bwMode="auto">
            <a:xfrm>
              <a:off x="384" y="816"/>
              <a:ext cx="2071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SEC-Create.req</a:t>
              </a:r>
            </a:p>
            <a:p>
              <a:pPr eaLnBrk="0" hangingPunct="0"/>
              <a:r>
                <a:rPr lang="en-US" sz="1600"/>
                <a:t>(SA, SP, DA, DP, KES, CS, CM)</a:t>
              </a:r>
            </a:p>
          </p:txBody>
        </p:sp>
        <p:sp>
          <p:nvSpPr>
            <p:cNvPr id="16392" name="Line 6"/>
            <p:cNvSpPr>
              <a:spLocks noChangeShapeType="1"/>
            </p:cNvSpPr>
            <p:nvPr/>
          </p:nvSpPr>
          <p:spPr bwMode="auto">
            <a:xfrm>
              <a:off x="432" y="120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93" name="Line 7"/>
            <p:cNvSpPr>
              <a:spLocks noChangeShapeType="1"/>
            </p:cNvSpPr>
            <p:nvPr/>
          </p:nvSpPr>
          <p:spPr bwMode="auto">
            <a:xfrm>
              <a:off x="2352" y="1200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94" name="Text Box 8"/>
            <p:cNvSpPr txBox="1">
              <a:spLocks noChangeArrowheads="1"/>
            </p:cNvSpPr>
            <p:nvPr/>
          </p:nvSpPr>
          <p:spPr bwMode="auto">
            <a:xfrm>
              <a:off x="3360" y="1056"/>
              <a:ext cx="2071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SEC-Create.ind</a:t>
              </a:r>
            </a:p>
            <a:p>
              <a:pPr eaLnBrk="0" hangingPunct="0"/>
              <a:r>
                <a:rPr lang="en-US" sz="1600"/>
                <a:t>(SA, SP, DA, DP, KES, CS, CM)</a:t>
              </a:r>
            </a:p>
          </p:txBody>
        </p:sp>
        <p:sp>
          <p:nvSpPr>
            <p:cNvPr id="16395" name="Line 9"/>
            <p:cNvSpPr>
              <a:spLocks noChangeShapeType="1"/>
            </p:cNvSpPr>
            <p:nvPr/>
          </p:nvSpPr>
          <p:spPr bwMode="auto">
            <a:xfrm>
              <a:off x="3360" y="139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2009" y="432"/>
              <a:ext cx="715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originator</a:t>
              </a:r>
            </a:p>
            <a:p>
              <a:pPr algn="ctr" eaLnBrk="0" hangingPunct="0"/>
              <a:r>
                <a:rPr lang="en-US" sz="1600"/>
                <a:t>SEC-SAP</a:t>
              </a:r>
            </a:p>
          </p:txBody>
        </p:sp>
        <p:sp>
          <p:nvSpPr>
            <p:cNvPr id="16397" name="Text Box 11"/>
            <p:cNvSpPr txBox="1">
              <a:spLocks noChangeArrowheads="1"/>
            </p:cNvSpPr>
            <p:nvPr/>
          </p:nvSpPr>
          <p:spPr bwMode="auto">
            <a:xfrm>
              <a:off x="3017" y="432"/>
              <a:ext cx="71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peer</a:t>
              </a:r>
            </a:p>
            <a:p>
              <a:pPr algn="ctr" eaLnBrk="0" hangingPunct="0"/>
              <a:r>
                <a:rPr lang="en-US" sz="1600"/>
                <a:t>SEC-SAP</a:t>
              </a:r>
            </a:p>
          </p:txBody>
        </p:sp>
        <p:sp>
          <p:nvSpPr>
            <p:cNvPr id="16398" name="Line 12"/>
            <p:cNvSpPr>
              <a:spLocks noChangeShapeType="1"/>
            </p:cNvSpPr>
            <p:nvPr/>
          </p:nvSpPr>
          <p:spPr bwMode="auto">
            <a:xfrm flipH="1">
              <a:off x="2352" y="2016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399" name="Text Box 13"/>
            <p:cNvSpPr txBox="1">
              <a:spLocks noChangeArrowheads="1"/>
            </p:cNvSpPr>
            <p:nvPr/>
          </p:nvSpPr>
          <p:spPr bwMode="auto">
            <a:xfrm>
              <a:off x="384" y="1843"/>
              <a:ext cx="2063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SEC-Create.cnf</a:t>
              </a:r>
            </a:p>
            <a:p>
              <a:pPr eaLnBrk="0" hangingPunct="0"/>
              <a:r>
                <a:rPr lang="en-US" sz="1600"/>
                <a:t>(SNM, KR, SID, KES‘, CS‘, CM‘)</a:t>
              </a:r>
            </a:p>
          </p:txBody>
        </p:sp>
        <p:sp>
          <p:nvSpPr>
            <p:cNvPr id="16400" name="Line 14"/>
            <p:cNvSpPr>
              <a:spLocks noChangeShapeType="1"/>
            </p:cNvSpPr>
            <p:nvPr/>
          </p:nvSpPr>
          <p:spPr bwMode="auto">
            <a:xfrm>
              <a:off x="384" y="22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01" name="Text Box 15"/>
            <p:cNvSpPr txBox="1">
              <a:spLocks noChangeArrowheads="1"/>
            </p:cNvSpPr>
            <p:nvPr/>
          </p:nvSpPr>
          <p:spPr bwMode="auto">
            <a:xfrm>
              <a:off x="3360" y="1440"/>
              <a:ext cx="2063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SEC-Create.res</a:t>
              </a:r>
            </a:p>
            <a:p>
              <a:pPr eaLnBrk="0" hangingPunct="0"/>
              <a:r>
                <a:rPr lang="en-US" sz="1600"/>
                <a:t>(SNM, KR, SID, KES‘, CS‘, CM‘)</a:t>
              </a:r>
            </a:p>
          </p:txBody>
        </p:sp>
        <p:sp>
          <p:nvSpPr>
            <p:cNvPr id="16402" name="Line 16"/>
            <p:cNvSpPr>
              <a:spLocks noChangeShapeType="1"/>
            </p:cNvSpPr>
            <p:nvPr/>
          </p:nvSpPr>
          <p:spPr bwMode="auto">
            <a:xfrm>
              <a:off x="3360" y="17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03" name="Text Box 17"/>
            <p:cNvSpPr txBox="1">
              <a:spLocks noChangeArrowheads="1"/>
            </p:cNvSpPr>
            <p:nvPr/>
          </p:nvSpPr>
          <p:spPr bwMode="auto">
            <a:xfrm>
              <a:off x="3360" y="1824"/>
              <a:ext cx="127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SEC-Exchange.req</a:t>
              </a:r>
            </a:p>
          </p:txBody>
        </p:sp>
        <p:sp>
          <p:nvSpPr>
            <p:cNvPr id="16404" name="Line 18"/>
            <p:cNvSpPr>
              <a:spLocks noChangeShapeType="1"/>
            </p:cNvSpPr>
            <p:nvPr/>
          </p:nvSpPr>
          <p:spPr bwMode="auto">
            <a:xfrm>
              <a:off x="3360" y="201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05" name="Text Box 19"/>
            <p:cNvSpPr txBox="1">
              <a:spLocks noChangeArrowheads="1"/>
            </p:cNvSpPr>
            <p:nvPr/>
          </p:nvSpPr>
          <p:spPr bwMode="auto">
            <a:xfrm>
              <a:off x="384" y="2208"/>
              <a:ext cx="1263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SEC-Exchange.ind</a:t>
              </a:r>
            </a:p>
          </p:txBody>
        </p:sp>
        <p:sp>
          <p:nvSpPr>
            <p:cNvPr id="16406" name="Line 20"/>
            <p:cNvSpPr>
              <a:spLocks noChangeShapeType="1"/>
            </p:cNvSpPr>
            <p:nvPr/>
          </p:nvSpPr>
          <p:spPr bwMode="auto">
            <a:xfrm>
              <a:off x="384" y="240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07" name="Text Box 21"/>
            <p:cNvSpPr txBox="1">
              <a:spLocks noChangeArrowheads="1"/>
            </p:cNvSpPr>
            <p:nvPr/>
          </p:nvSpPr>
          <p:spPr bwMode="auto">
            <a:xfrm>
              <a:off x="384" y="2448"/>
              <a:ext cx="1272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SEC-Exchange.res</a:t>
              </a:r>
            </a:p>
            <a:p>
              <a:pPr eaLnBrk="0" hangingPunct="0"/>
              <a:r>
                <a:rPr lang="en-US" sz="1600"/>
                <a:t>(CC)</a:t>
              </a:r>
            </a:p>
          </p:txBody>
        </p:sp>
        <p:sp>
          <p:nvSpPr>
            <p:cNvPr id="16408" name="Line 22"/>
            <p:cNvSpPr>
              <a:spLocks noChangeShapeType="1"/>
            </p:cNvSpPr>
            <p:nvPr/>
          </p:nvSpPr>
          <p:spPr bwMode="auto">
            <a:xfrm>
              <a:off x="432" y="278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09" name="Line 23"/>
            <p:cNvSpPr>
              <a:spLocks noChangeShapeType="1"/>
            </p:cNvSpPr>
            <p:nvPr/>
          </p:nvSpPr>
          <p:spPr bwMode="auto">
            <a:xfrm>
              <a:off x="2352" y="2976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10" name="Text Box 24"/>
            <p:cNvSpPr txBox="1">
              <a:spLocks noChangeArrowheads="1"/>
            </p:cNvSpPr>
            <p:nvPr/>
          </p:nvSpPr>
          <p:spPr bwMode="auto">
            <a:xfrm>
              <a:off x="384" y="2784"/>
              <a:ext cx="1145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SEC-Commit.req</a:t>
              </a:r>
            </a:p>
          </p:txBody>
        </p:sp>
        <p:sp>
          <p:nvSpPr>
            <p:cNvPr id="16411" name="Line 25"/>
            <p:cNvSpPr>
              <a:spLocks noChangeShapeType="1"/>
            </p:cNvSpPr>
            <p:nvPr/>
          </p:nvSpPr>
          <p:spPr bwMode="auto">
            <a:xfrm>
              <a:off x="432" y="297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12" name="Text Box 26"/>
            <p:cNvSpPr txBox="1">
              <a:spLocks noChangeArrowheads="1"/>
            </p:cNvSpPr>
            <p:nvPr/>
          </p:nvSpPr>
          <p:spPr bwMode="auto">
            <a:xfrm>
              <a:off x="3360" y="2832"/>
              <a:ext cx="126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SEC-Exchange.cnf</a:t>
              </a:r>
            </a:p>
            <a:p>
              <a:pPr eaLnBrk="0" hangingPunct="0"/>
              <a:r>
                <a:rPr lang="en-US" sz="1600"/>
                <a:t>(CC)</a:t>
              </a:r>
            </a:p>
          </p:txBody>
        </p:sp>
        <p:sp>
          <p:nvSpPr>
            <p:cNvPr id="16413" name="Line 27"/>
            <p:cNvSpPr>
              <a:spLocks noChangeShapeType="1"/>
            </p:cNvSpPr>
            <p:nvPr/>
          </p:nvSpPr>
          <p:spPr bwMode="auto">
            <a:xfrm>
              <a:off x="3360" y="31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14" name="Text Box 28"/>
            <p:cNvSpPr txBox="1">
              <a:spLocks noChangeArrowheads="1"/>
            </p:cNvSpPr>
            <p:nvPr/>
          </p:nvSpPr>
          <p:spPr bwMode="auto">
            <a:xfrm>
              <a:off x="3360" y="3168"/>
              <a:ext cx="1129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SEC-Commit.ind</a:t>
              </a:r>
            </a:p>
          </p:txBody>
        </p:sp>
        <p:sp>
          <p:nvSpPr>
            <p:cNvPr id="16415" name="Line 29"/>
            <p:cNvSpPr>
              <a:spLocks noChangeShapeType="1"/>
            </p:cNvSpPr>
            <p:nvPr/>
          </p:nvSpPr>
          <p:spPr bwMode="auto">
            <a:xfrm>
              <a:off x="3360" y="33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16" name="Line 30"/>
            <p:cNvSpPr>
              <a:spLocks noChangeShapeType="1"/>
            </p:cNvSpPr>
            <p:nvPr/>
          </p:nvSpPr>
          <p:spPr bwMode="auto">
            <a:xfrm flipH="1">
              <a:off x="2352" y="3408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417" name="Text Box 31"/>
            <p:cNvSpPr txBox="1">
              <a:spLocks noChangeArrowheads="1"/>
            </p:cNvSpPr>
            <p:nvPr/>
          </p:nvSpPr>
          <p:spPr bwMode="auto">
            <a:xfrm>
              <a:off x="384" y="3408"/>
              <a:ext cx="1130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SEC-Commit.cnf</a:t>
              </a:r>
            </a:p>
          </p:txBody>
        </p:sp>
        <p:sp>
          <p:nvSpPr>
            <p:cNvPr id="16418" name="Line 32"/>
            <p:cNvSpPr>
              <a:spLocks noChangeShapeType="1"/>
            </p:cNvSpPr>
            <p:nvPr/>
          </p:nvSpPr>
          <p:spPr bwMode="auto">
            <a:xfrm>
              <a:off x="384" y="360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6388" name="Rectangle 35"/>
          <p:cNvSpPr>
            <a:spLocks noChangeArrowheads="1"/>
          </p:cNvSpPr>
          <p:nvPr/>
        </p:nvSpPr>
        <p:spPr bwMode="auto">
          <a:xfrm>
            <a:off x="6477000" y="3429000"/>
            <a:ext cx="25908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KES: Key Exchange Suite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CS: Cipher Suite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CM: Compression Mode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SNM: Sequence Number   Mode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1400" b="1"/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sz="1400" b="1"/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KR: Key Refresh Cycle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SID: Session Identifier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CC: Client Certificate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WTLS: Transferring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Datagrams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505200" y="2362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105400" y="2362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1000" y="2438400"/>
            <a:ext cx="2171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SEC-Unitdata.req</a:t>
            </a:r>
          </a:p>
          <a:p>
            <a:pPr eaLnBrk="0" hangingPunct="0"/>
            <a:r>
              <a:rPr lang="en-US" sz="1600"/>
              <a:t>(SA, SP, DA, DP, UD)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57200" y="3048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505200" y="30480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05400" y="2743200"/>
            <a:ext cx="2171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SEC-Unitdata.ind</a:t>
            </a:r>
          </a:p>
          <a:p>
            <a:pPr eaLnBrk="0" hangingPunct="0"/>
            <a:r>
              <a:rPr lang="en-US" sz="1600"/>
              <a:t>(SA, SP, DA, DP, UD)</a:t>
            </a: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105400" y="3352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989263" y="1828800"/>
            <a:ext cx="1073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sender</a:t>
            </a:r>
          </a:p>
          <a:p>
            <a:pPr algn="ctr" eaLnBrk="0" hangingPunct="0"/>
            <a:r>
              <a:rPr lang="en-US" sz="1600"/>
              <a:t>SEC-SAP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589463" y="1828800"/>
            <a:ext cx="1073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receiver</a:t>
            </a:r>
          </a:p>
          <a:p>
            <a:pPr algn="ctr" eaLnBrk="0" hangingPunct="0"/>
            <a:r>
              <a:rPr lang="en-US" sz="1600"/>
              <a:t>SEC-SAP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WTP: Wireless Transaction Protocol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different transaction services that enable applications to select reliability, efficiency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low memory requirements, suited to simple devices (&lt; 10kbyte 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efficiency for wireless transmission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WTP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supports peer-to-peer, client/server and multicast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efficient for wireless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support for different communication scenarios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</a:rPr>
              <a:t>class 0</a:t>
            </a:r>
            <a:r>
              <a:rPr lang="en-US" sz="1800" i="1" smtClean="0"/>
              <a:t>:</a:t>
            </a:r>
            <a:r>
              <a:rPr lang="en-US" sz="1800" smtClean="0"/>
              <a:t> unreliable message transfer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unconfirmed Invoke message with no Result message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 datagram that can be sent within the context of an existing Session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</a:rPr>
              <a:t>class 1</a:t>
            </a:r>
            <a:r>
              <a:rPr lang="en-US" sz="1800" i="1" smtClean="0"/>
              <a:t>:</a:t>
            </a:r>
            <a:r>
              <a:rPr lang="en-US" sz="1800" smtClean="0"/>
              <a:t> reliable message transfer without result message</a:t>
            </a:r>
            <a:endParaRPr lang="en-US" sz="1800" i="1" smtClean="0"/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confirmed Invoke message with no Result message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used for data push, where no response from the destination is expected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solidFill>
                  <a:srgbClr val="FF0000"/>
                </a:solidFill>
              </a:rPr>
              <a:t>class 2</a:t>
            </a:r>
            <a:r>
              <a:rPr lang="en-US" sz="1800" i="1" smtClean="0"/>
              <a:t>:</a:t>
            </a:r>
            <a:r>
              <a:rPr lang="en-US" sz="1800" smtClean="0"/>
              <a:t> reliable message transfer with exactly one reliable result message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confirmed Invoke message with one confirmed Result message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 single request produces a single reply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WTP Services and Protocols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1788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WTP (Transaction)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provides reliable data transfer based on request/reply paradigm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no explicit connection setup or tear down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optimized setup (data carried in first packet of protocol exchange)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seeks to reduce 3-way handshake on initial request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supports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header compression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segmentation /re-assembly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retransmission of lost packets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selective-retransmission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port number addressing (UDP ports numbers)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flow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message oriented (not stream)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supports an Abort function for outstanding requests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supports concatenation of PDUs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1800" smtClean="0"/>
              <a:t>supports User acknowledgement or Stack acknowledgement option</a:t>
            </a:r>
          </a:p>
          <a:p>
            <a:pPr lvl="2" eaLnBrk="1" hangingPunct="1">
              <a:lnSpc>
                <a:spcPct val="70000"/>
              </a:lnSpc>
            </a:pPr>
            <a:r>
              <a:rPr lang="en-US" smtClean="0"/>
              <a:t>acks may be forced from the WTP user (upper layer)</a:t>
            </a:r>
          </a:p>
          <a:p>
            <a:pPr lvl="2" eaLnBrk="1" hangingPunct="1">
              <a:lnSpc>
                <a:spcPct val="70000"/>
              </a:lnSpc>
            </a:pPr>
            <a:r>
              <a:rPr lang="en-US" smtClean="0"/>
              <a:t>default is stack ack</a:t>
            </a:r>
            <a:endParaRPr lang="en-US" sz="1800" smtClean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04800" y="3884613"/>
            <a:ext cx="7734300" cy="2820987"/>
            <a:chOff x="888" y="2359"/>
            <a:chExt cx="4872" cy="1777"/>
          </a:xfrm>
        </p:grpSpPr>
        <p:sp>
          <p:nvSpPr>
            <p:cNvPr id="20485" name="Rectangle 3"/>
            <p:cNvSpPr>
              <a:spLocks noChangeArrowheads="1"/>
            </p:cNvSpPr>
            <p:nvPr/>
          </p:nvSpPr>
          <p:spPr bwMode="auto">
            <a:xfrm>
              <a:off x="1731" y="2359"/>
              <a:ext cx="503" cy="217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5875" tIns="15875" rIns="15875" bIns="15875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/>
                <a:t>Client</a:t>
              </a:r>
            </a:p>
          </p:txBody>
        </p:sp>
        <p:sp>
          <p:nvSpPr>
            <p:cNvPr id="20486" name="Rectangle 4"/>
            <p:cNvSpPr>
              <a:spLocks noChangeArrowheads="1"/>
            </p:cNvSpPr>
            <p:nvPr/>
          </p:nvSpPr>
          <p:spPr bwMode="auto">
            <a:xfrm>
              <a:off x="4250" y="2359"/>
              <a:ext cx="676" cy="216"/>
            </a:xfrm>
            <a:prstGeom prst="rect">
              <a:avLst/>
            </a:prstGeom>
            <a:solidFill>
              <a:srgbClr val="F2F2F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57238" dir="2021404" algn="ctr" rotWithShape="0">
                <a:srgbClr val="000000"/>
              </a:outerShdw>
            </a:effectLst>
          </p:spPr>
          <p:txBody>
            <a:bodyPr lIns="15875" tIns="15875" rIns="15875" bIns="15875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/>
                <a:t>Server</a:t>
              </a:r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2056" y="2871"/>
              <a:ext cx="244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2850" y="2720"/>
              <a:ext cx="447" cy="1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600" b="1"/>
                <a:t>Invoke</a:t>
              </a:r>
            </a:p>
            <a:p>
              <a:pPr defTabSz="1428750" eaLnBrk="0" latinLnBrk="1" hangingPunct="0"/>
              <a:endParaRPr lang="en-US" sz="1600" b="1"/>
            </a:p>
          </p:txBody>
        </p:sp>
        <p:sp>
          <p:nvSpPr>
            <p:cNvPr id="20489" name="Line 7"/>
            <p:cNvSpPr>
              <a:spLocks noChangeShapeType="1"/>
            </p:cNvSpPr>
            <p:nvPr/>
          </p:nvSpPr>
          <p:spPr bwMode="auto">
            <a:xfrm>
              <a:off x="2019" y="3459"/>
              <a:ext cx="243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90" name="Line 8"/>
            <p:cNvSpPr>
              <a:spLocks noChangeShapeType="1"/>
            </p:cNvSpPr>
            <p:nvPr/>
          </p:nvSpPr>
          <p:spPr bwMode="auto">
            <a:xfrm>
              <a:off x="2020" y="3854"/>
              <a:ext cx="243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91" name="Rectangle 9"/>
            <p:cNvSpPr>
              <a:spLocks noChangeArrowheads="1"/>
            </p:cNvSpPr>
            <p:nvPr/>
          </p:nvSpPr>
          <p:spPr bwMode="auto">
            <a:xfrm>
              <a:off x="2862" y="3697"/>
              <a:ext cx="367" cy="1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600" b="1"/>
                <a:t>Ack</a:t>
              </a:r>
            </a:p>
          </p:txBody>
        </p:sp>
        <p:sp>
          <p:nvSpPr>
            <p:cNvPr id="20492" name="Rectangle 10"/>
            <p:cNvSpPr>
              <a:spLocks noChangeArrowheads="1"/>
            </p:cNvSpPr>
            <p:nvPr/>
          </p:nvSpPr>
          <p:spPr bwMode="auto">
            <a:xfrm>
              <a:off x="2850" y="3318"/>
              <a:ext cx="470" cy="1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600" b="1"/>
                <a:t>Result</a:t>
              </a:r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>
              <a:off x="4500" y="2583"/>
              <a:ext cx="0" cy="15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2015" y="2583"/>
              <a:ext cx="0" cy="15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 flipH="1">
              <a:off x="2008" y="3256"/>
              <a:ext cx="2463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96" name="Rectangle 14"/>
            <p:cNvSpPr>
              <a:spLocks noChangeArrowheads="1"/>
            </p:cNvSpPr>
            <p:nvPr/>
          </p:nvSpPr>
          <p:spPr bwMode="auto">
            <a:xfrm>
              <a:off x="2862" y="3110"/>
              <a:ext cx="337" cy="1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600" b="1"/>
                <a:t>Ack</a:t>
              </a:r>
            </a:p>
            <a:p>
              <a:pPr defTabSz="1428750" eaLnBrk="0" latinLnBrk="1" hangingPunct="0"/>
              <a:endParaRPr lang="en-US" sz="1600" b="1"/>
            </a:p>
          </p:txBody>
        </p:sp>
        <p:sp>
          <p:nvSpPr>
            <p:cNvPr id="20497" name="Line 15"/>
            <p:cNvSpPr>
              <a:spLocks noChangeShapeType="1"/>
            </p:cNvSpPr>
            <p:nvPr/>
          </p:nvSpPr>
          <p:spPr bwMode="auto">
            <a:xfrm>
              <a:off x="1594" y="2792"/>
              <a:ext cx="417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98" name="Line 16"/>
            <p:cNvSpPr>
              <a:spLocks noChangeShapeType="1"/>
            </p:cNvSpPr>
            <p:nvPr/>
          </p:nvSpPr>
          <p:spPr bwMode="auto">
            <a:xfrm>
              <a:off x="4505" y="2903"/>
              <a:ext cx="417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499" name="Rectangle 17"/>
            <p:cNvSpPr>
              <a:spLocks noChangeArrowheads="1"/>
            </p:cNvSpPr>
            <p:nvPr/>
          </p:nvSpPr>
          <p:spPr bwMode="auto">
            <a:xfrm>
              <a:off x="888" y="2641"/>
              <a:ext cx="939" cy="145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600"/>
                <a:t>T-TRInvoke.req</a:t>
              </a:r>
            </a:p>
          </p:txBody>
        </p:sp>
        <p:sp>
          <p:nvSpPr>
            <p:cNvPr id="20500" name="Rectangle 18"/>
            <p:cNvSpPr>
              <a:spLocks noChangeArrowheads="1"/>
            </p:cNvSpPr>
            <p:nvPr/>
          </p:nvSpPr>
          <p:spPr bwMode="auto">
            <a:xfrm>
              <a:off x="900" y="3532"/>
              <a:ext cx="939" cy="116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600"/>
                <a:t>T-TRResult.ind</a:t>
              </a:r>
            </a:p>
          </p:txBody>
        </p:sp>
        <p:sp>
          <p:nvSpPr>
            <p:cNvPr id="20501" name="Rectangle 19"/>
            <p:cNvSpPr>
              <a:spLocks noChangeArrowheads="1"/>
            </p:cNvSpPr>
            <p:nvPr/>
          </p:nvSpPr>
          <p:spPr bwMode="auto">
            <a:xfrm>
              <a:off x="894" y="3174"/>
              <a:ext cx="939" cy="14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600"/>
                <a:t>T-TRInvoke.cnf</a:t>
              </a:r>
            </a:p>
          </p:txBody>
        </p:sp>
        <p:sp>
          <p:nvSpPr>
            <p:cNvPr id="20502" name="Line 20"/>
            <p:cNvSpPr>
              <a:spLocks noChangeShapeType="1"/>
            </p:cNvSpPr>
            <p:nvPr/>
          </p:nvSpPr>
          <p:spPr bwMode="auto">
            <a:xfrm flipV="1">
              <a:off x="4504" y="3145"/>
              <a:ext cx="417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03" name="Line 21"/>
            <p:cNvSpPr>
              <a:spLocks noChangeShapeType="1"/>
            </p:cNvSpPr>
            <p:nvPr/>
          </p:nvSpPr>
          <p:spPr bwMode="auto">
            <a:xfrm flipV="1">
              <a:off x="1592" y="3286"/>
              <a:ext cx="417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04" name="Line 22"/>
            <p:cNvSpPr>
              <a:spLocks noChangeShapeType="1"/>
            </p:cNvSpPr>
            <p:nvPr/>
          </p:nvSpPr>
          <p:spPr bwMode="auto">
            <a:xfrm>
              <a:off x="4505" y="3886"/>
              <a:ext cx="417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05" name="Rectangle 23"/>
            <p:cNvSpPr>
              <a:spLocks noChangeArrowheads="1"/>
            </p:cNvSpPr>
            <p:nvPr/>
          </p:nvSpPr>
          <p:spPr bwMode="auto">
            <a:xfrm>
              <a:off x="906" y="3760"/>
              <a:ext cx="1010" cy="14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600"/>
                <a:t>T-TRResult.res</a:t>
              </a:r>
            </a:p>
          </p:txBody>
        </p:sp>
        <p:sp>
          <p:nvSpPr>
            <p:cNvPr id="20506" name="Rectangle 24"/>
            <p:cNvSpPr>
              <a:spLocks noChangeArrowheads="1"/>
            </p:cNvSpPr>
            <p:nvPr/>
          </p:nvSpPr>
          <p:spPr bwMode="auto">
            <a:xfrm>
              <a:off x="2849" y="2422"/>
              <a:ext cx="547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115888" tIns="57150" rIns="115888" bIns="57150">
              <a:spAutoFit/>
            </a:bodyPr>
            <a:lstStyle/>
            <a:p>
              <a:pPr defTabSz="1428750" eaLnBrk="0" hangingPunct="0"/>
              <a:r>
                <a:rPr lang="en-US" sz="1500" b="1"/>
                <a:t>(PDUs)</a:t>
              </a:r>
            </a:p>
          </p:txBody>
        </p:sp>
        <p:sp>
          <p:nvSpPr>
            <p:cNvPr id="20507" name="Line 25"/>
            <p:cNvSpPr>
              <a:spLocks noChangeShapeType="1"/>
            </p:cNvSpPr>
            <p:nvPr/>
          </p:nvSpPr>
          <p:spPr bwMode="auto">
            <a:xfrm>
              <a:off x="1594" y="3752"/>
              <a:ext cx="417" cy="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08" name="Line 26"/>
            <p:cNvSpPr>
              <a:spLocks noChangeShapeType="1"/>
            </p:cNvSpPr>
            <p:nvPr/>
          </p:nvSpPr>
          <p:spPr bwMode="auto">
            <a:xfrm flipV="1">
              <a:off x="1592" y="3475"/>
              <a:ext cx="417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09" name="Line 27"/>
            <p:cNvSpPr>
              <a:spLocks noChangeShapeType="1"/>
            </p:cNvSpPr>
            <p:nvPr/>
          </p:nvSpPr>
          <p:spPr bwMode="auto">
            <a:xfrm flipV="1">
              <a:off x="4504" y="3384"/>
              <a:ext cx="417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510" name="Rectangle 28"/>
            <p:cNvSpPr>
              <a:spLocks noChangeArrowheads="1"/>
            </p:cNvSpPr>
            <p:nvPr/>
          </p:nvSpPr>
          <p:spPr bwMode="auto">
            <a:xfrm>
              <a:off x="4722" y="2784"/>
              <a:ext cx="1038" cy="15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500"/>
                <a:t>T-TRInvoke.ind</a:t>
              </a:r>
            </a:p>
          </p:txBody>
        </p:sp>
        <p:sp>
          <p:nvSpPr>
            <p:cNvPr id="20511" name="Rectangle 29"/>
            <p:cNvSpPr>
              <a:spLocks noChangeArrowheads="1"/>
            </p:cNvSpPr>
            <p:nvPr/>
          </p:nvSpPr>
          <p:spPr bwMode="auto">
            <a:xfrm>
              <a:off x="4704" y="3453"/>
              <a:ext cx="920" cy="147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500"/>
                <a:t>T-TRResult.req</a:t>
              </a:r>
            </a:p>
          </p:txBody>
        </p:sp>
        <p:sp>
          <p:nvSpPr>
            <p:cNvPr id="20512" name="Rectangle 30"/>
            <p:cNvSpPr>
              <a:spLocks noChangeArrowheads="1"/>
            </p:cNvSpPr>
            <p:nvPr/>
          </p:nvSpPr>
          <p:spPr bwMode="auto">
            <a:xfrm>
              <a:off x="4832" y="3179"/>
              <a:ext cx="850" cy="150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500"/>
                <a:t>T-TRInvoke.res</a:t>
              </a:r>
            </a:p>
          </p:txBody>
        </p:sp>
        <p:sp>
          <p:nvSpPr>
            <p:cNvPr id="20513" name="Rectangle 31"/>
            <p:cNvSpPr>
              <a:spLocks noChangeArrowheads="1"/>
            </p:cNvSpPr>
            <p:nvPr/>
          </p:nvSpPr>
          <p:spPr bwMode="auto">
            <a:xfrm>
              <a:off x="4712" y="3746"/>
              <a:ext cx="840" cy="133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15875" tIns="15875" rIns="15875" bIns="15875"/>
            <a:lstStyle/>
            <a:p>
              <a:pPr defTabSz="1428750" eaLnBrk="0" hangingPunct="0"/>
              <a:r>
                <a:rPr lang="en-US" sz="1500"/>
                <a:t>T-TRResult.cnf</a:t>
              </a:r>
            </a:p>
          </p:txBody>
        </p:sp>
      </p:grpSp>
      <p:sp>
        <p:nvSpPr>
          <p:cNvPr id="80899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WTP Services and Protocols</a:t>
            </a:r>
          </a:p>
        </p:txBody>
      </p:sp>
      <p:sp>
        <p:nvSpPr>
          <p:cNvPr id="20484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178800" cy="2152650"/>
          </a:xfrm>
        </p:spPr>
        <p:txBody>
          <a:bodyPr/>
          <a:lstStyle/>
          <a:p>
            <a:pPr eaLnBrk="1" hangingPunct="1"/>
            <a:r>
              <a:rPr lang="en-US" smtClean="0"/>
              <a:t>uses the service primitives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T-TRInvoke</a:t>
            </a:r>
            <a:r>
              <a:rPr lang="en-US" smtClean="0"/>
              <a:t>.req .cnf. .ind .res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T-TRResult</a:t>
            </a:r>
            <a:r>
              <a:rPr lang="en-US" smtClean="0"/>
              <a:t>.req .cnf .ind .res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T-Abort</a:t>
            </a:r>
            <a:r>
              <a:rPr lang="en-US" smtClean="0"/>
              <a:t>.req .ind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WAP - Wireless Application Protocol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deliver Internet content and enhanced services to mobile devices and users (mobile phones, PDAs)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independence from wireless network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open for everyone to participate, protocol specifications will be proposed to standardization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applications should scale well beyond current transport media and device types and should also be applicable to future developments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Platforms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e.g., GSM (900, 1800, 1900), CDMA IS-95, TDMA IS-136, 3rd generation systems (IMT-2000, UMTS, W-CDMA, cdma2000 1x EV-DO, …)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Forum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was: WAP Forum, co-founded by Ericsson, Motorola, Nokia, Unwired Planet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now: Open Mobile Alliance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WTP Class 0 Transaction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3505200" y="2362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105400" y="2362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2438400"/>
            <a:ext cx="3173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TR-Invoke.req</a:t>
            </a:r>
          </a:p>
          <a:p>
            <a:pPr eaLnBrk="0" hangingPunct="0"/>
            <a:r>
              <a:rPr lang="en-US" sz="1600"/>
              <a:t>(SA, SP, DA, DP, A, UD, C=0, H)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57200" y="3048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505200" y="30480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 rot="634058">
            <a:off x="3733800" y="2895600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Invoke PDU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105400" y="2743200"/>
            <a:ext cx="3217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TR-Invoke.ind</a:t>
            </a:r>
          </a:p>
          <a:p>
            <a:pPr eaLnBrk="0" hangingPunct="0"/>
            <a:r>
              <a:rPr lang="en-US" sz="1600"/>
              <a:t>(SA, SP, DA, DP, A, UD, C=0, H‘)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5105400" y="3352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062288" y="1828800"/>
            <a:ext cx="927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initiator</a:t>
            </a:r>
          </a:p>
          <a:p>
            <a:pPr algn="ctr" eaLnBrk="0" hangingPunct="0"/>
            <a:r>
              <a:rPr lang="en-US" sz="1600"/>
              <a:t>TR-SAP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576763" y="1828800"/>
            <a:ext cx="1098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responder</a:t>
            </a:r>
          </a:p>
          <a:p>
            <a:pPr algn="ctr" eaLnBrk="0" hangingPunct="0"/>
            <a:r>
              <a:rPr lang="en-US" sz="1600"/>
              <a:t>TR-SAP</a:t>
            </a:r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6324600" y="3886200"/>
            <a:ext cx="25908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A: Acknowledgement Type 	(WTP/User)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C: Class (0,1,2)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H: Handle (socket alias)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WTP Class 1 Transaction, no user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ack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&amp; user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ack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2531" name="Group 36"/>
          <p:cNvGrpSpPr>
            <a:grpSpLocks/>
          </p:cNvGrpSpPr>
          <p:nvPr/>
        </p:nvGrpSpPr>
        <p:grpSpPr bwMode="auto">
          <a:xfrm>
            <a:off x="609600" y="3581400"/>
            <a:ext cx="7942263" cy="2743200"/>
            <a:chOff x="384" y="2016"/>
            <a:chExt cx="5003" cy="1728"/>
          </a:xfrm>
        </p:grpSpPr>
        <p:sp>
          <p:nvSpPr>
            <p:cNvPr id="22548" name="Line 16"/>
            <p:cNvSpPr>
              <a:spLocks noChangeShapeType="1"/>
            </p:cNvSpPr>
            <p:nvPr/>
          </p:nvSpPr>
          <p:spPr bwMode="auto">
            <a:xfrm>
              <a:off x="2352" y="235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49" name="Line 17"/>
            <p:cNvSpPr>
              <a:spLocks noChangeShapeType="1"/>
            </p:cNvSpPr>
            <p:nvPr/>
          </p:nvSpPr>
          <p:spPr bwMode="auto">
            <a:xfrm>
              <a:off x="3360" y="235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50" name="Text Box 18"/>
            <p:cNvSpPr txBox="1">
              <a:spLocks noChangeArrowheads="1"/>
            </p:cNvSpPr>
            <p:nvPr/>
          </p:nvSpPr>
          <p:spPr bwMode="auto">
            <a:xfrm>
              <a:off x="384" y="2400"/>
              <a:ext cx="19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TR-Invoke.req</a:t>
              </a:r>
            </a:p>
            <a:p>
              <a:pPr eaLnBrk="0" hangingPunct="0"/>
              <a:r>
                <a:rPr lang="en-US" sz="1600"/>
                <a:t>(SA, SP, DA, DP, A, UD, C=1, H)</a:t>
              </a:r>
            </a:p>
          </p:txBody>
        </p:sp>
        <p:sp>
          <p:nvSpPr>
            <p:cNvPr id="22551" name="Line 19"/>
            <p:cNvSpPr>
              <a:spLocks noChangeShapeType="1"/>
            </p:cNvSpPr>
            <p:nvPr/>
          </p:nvSpPr>
          <p:spPr bwMode="auto">
            <a:xfrm>
              <a:off x="432" y="278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52" name="Line 20"/>
            <p:cNvSpPr>
              <a:spLocks noChangeShapeType="1"/>
            </p:cNvSpPr>
            <p:nvPr/>
          </p:nvSpPr>
          <p:spPr bwMode="auto">
            <a:xfrm>
              <a:off x="2352" y="2784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53" name="Text Box 21"/>
            <p:cNvSpPr txBox="1">
              <a:spLocks noChangeArrowheads="1"/>
            </p:cNvSpPr>
            <p:nvPr/>
          </p:nvSpPr>
          <p:spPr bwMode="auto">
            <a:xfrm rot="634058">
              <a:off x="2496" y="2688"/>
              <a:ext cx="7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Invoke PDU</a:t>
              </a:r>
            </a:p>
          </p:txBody>
        </p:sp>
        <p:sp>
          <p:nvSpPr>
            <p:cNvPr id="22554" name="Text Box 22"/>
            <p:cNvSpPr txBox="1">
              <a:spLocks noChangeArrowheads="1"/>
            </p:cNvSpPr>
            <p:nvPr/>
          </p:nvSpPr>
          <p:spPr bwMode="auto">
            <a:xfrm>
              <a:off x="3360" y="2592"/>
              <a:ext cx="20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TR-Invoke.ind</a:t>
              </a:r>
            </a:p>
            <a:p>
              <a:pPr eaLnBrk="0" hangingPunct="0"/>
              <a:r>
                <a:rPr lang="en-US" sz="1600"/>
                <a:t>(SA, SP, DA, DP, A, UD, C=1, H‘)</a:t>
              </a:r>
            </a:p>
          </p:txBody>
        </p:sp>
        <p:sp>
          <p:nvSpPr>
            <p:cNvPr id="22555" name="Line 23"/>
            <p:cNvSpPr>
              <a:spLocks noChangeShapeType="1"/>
            </p:cNvSpPr>
            <p:nvPr/>
          </p:nvSpPr>
          <p:spPr bwMode="auto">
            <a:xfrm>
              <a:off x="3360" y="29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56" name="Text Box 24"/>
            <p:cNvSpPr txBox="1">
              <a:spLocks noChangeArrowheads="1"/>
            </p:cNvSpPr>
            <p:nvPr/>
          </p:nvSpPr>
          <p:spPr bwMode="auto">
            <a:xfrm>
              <a:off x="2073" y="2016"/>
              <a:ext cx="58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initiator</a:t>
              </a:r>
            </a:p>
            <a:p>
              <a:pPr algn="ctr" eaLnBrk="0" hangingPunct="0"/>
              <a:r>
                <a:rPr lang="en-US" sz="1600"/>
                <a:t>TR-SAP</a:t>
              </a:r>
            </a:p>
          </p:txBody>
        </p:sp>
        <p:sp>
          <p:nvSpPr>
            <p:cNvPr id="22557" name="Text Box 25"/>
            <p:cNvSpPr txBox="1">
              <a:spLocks noChangeArrowheads="1"/>
            </p:cNvSpPr>
            <p:nvPr/>
          </p:nvSpPr>
          <p:spPr bwMode="auto">
            <a:xfrm>
              <a:off x="3027" y="2016"/>
              <a:ext cx="6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responder</a:t>
              </a:r>
            </a:p>
            <a:p>
              <a:pPr algn="ctr" eaLnBrk="0" hangingPunct="0"/>
              <a:r>
                <a:rPr lang="en-US" sz="1600"/>
                <a:t>TR-SAP</a:t>
              </a:r>
            </a:p>
          </p:txBody>
        </p:sp>
        <p:grpSp>
          <p:nvGrpSpPr>
            <p:cNvPr id="22558" name="Group 26"/>
            <p:cNvGrpSpPr>
              <a:grpSpLocks/>
            </p:cNvGrpSpPr>
            <p:nvPr/>
          </p:nvGrpSpPr>
          <p:grpSpPr bwMode="auto">
            <a:xfrm flipH="1">
              <a:off x="2352" y="3264"/>
              <a:ext cx="1008" cy="317"/>
              <a:chOff x="912" y="3187"/>
              <a:chExt cx="1008" cy="317"/>
            </a:xfrm>
          </p:grpSpPr>
          <p:sp>
            <p:nvSpPr>
              <p:cNvPr id="22563" name="Line 27"/>
              <p:cNvSpPr>
                <a:spLocks noChangeShapeType="1"/>
              </p:cNvSpPr>
              <p:nvPr/>
            </p:nvSpPr>
            <p:spPr bwMode="auto">
              <a:xfrm>
                <a:off x="912" y="3312"/>
                <a:ext cx="100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2564" name="Text Box 28"/>
              <p:cNvSpPr txBox="1">
                <a:spLocks noChangeArrowheads="1"/>
              </p:cNvSpPr>
              <p:nvPr/>
            </p:nvSpPr>
            <p:spPr bwMode="auto">
              <a:xfrm rot="634058">
                <a:off x="975" y="3187"/>
                <a:ext cx="63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Ack PDU</a:t>
                </a:r>
              </a:p>
            </p:txBody>
          </p:sp>
        </p:grpSp>
        <p:sp>
          <p:nvSpPr>
            <p:cNvPr id="22559" name="Text Box 29"/>
            <p:cNvSpPr txBox="1">
              <a:spLocks noChangeArrowheads="1"/>
            </p:cNvSpPr>
            <p:nvPr/>
          </p:nvSpPr>
          <p:spPr bwMode="auto">
            <a:xfrm>
              <a:off x="3360" y="2976"/>
              <a:ext cx="9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TR-Invoke.res</a:t>
              </a:r>
            </a:p>
            <a:p>
              <a:pPr eaLnBrk="0" hangingPunct="0"/>
              <a:r>
                <a:rPr lang="en-US" sz="1600"/>
                <a:t>(H‘)</a:t>
              </a:r>
            </a:p>
          </p:txBody>
        </p:sp>
        <p:sp>
          <p:nvSpPr>
            <p:cNvPr id="22560" name="Line 30"/>
            <p:cNvSpPr>
              <a:spLocks noChangeShapeType="1"/>
            </p:cNvSpPr>
            <p:nvPr/>
          </p:nvSpPr>
          <p:spPr bwMode="auto">
            <a:xfrm>
              <a:off x="3360" y="336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61" name="Text Box 31"/>
            <p:cNvSpPr txBox="1">
              <a:spLocks noChangeArrowheads="1"/>
            </p:cNvSpPr>
            <p:nvPr/>
          </p:nvSpPr>
          <p:spPr bwMode="auto">
            <a:xfrm>
              <a:off x="384" y="3216"/>
              <a:ext cx="91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TR-Invoke.cnf</a:t>
              </a:r>
            </a:p>
            <a:p>
              <a:pPr eaLnBrk="0" hangingPunct="0"/>
              <a:r>
                <a:rPr lang="en-US" sz="1600"/>
                <a:t>(H)</a:t>
              </a:r>
            </a:p>
          </p:txBody>
        </p:sp>
        <p:sp>
          <p:nvSpPr>
            <p:cNvPr id="22562" name="Line 32"/>
            <p:cNvSpPr>
              <a:spLocks noChangeShapeType="1"/>
            </p:cNvSpPr>
            <p:nvPr/>
          </p:nvSpPr>
          <p:spPr bwMode="auto">
            <a:xfrm>
              <a:off x="384" y="360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532" name="Group 37"/>
          <p:cNvGrpSpPr>
            <a:grpSpLocks/>
          </p:cNvGrpSpPr>
          <p:nvPr/>
        </p:nvGrpSpPr>
        <p:grpSpPr bwMode="auto">
          <a:xfrm>
            <a:off x="609600" y="914400"/>
            <a:ext cx="7942263" cy="2362200"/>
            <a:chOff x="384" y="480"/>
            <a:chExt cx="5003" cy="1488"/>
          </a:xfrm>
        </p:grpSpPr>
        <p:sp>
          <p:nvSpPr>
            <p:cNvPr id="22533" name="Line 3"/>
            <p:cNvSpPr>
              <a:spLocks noChangeShapeType="1"/>
            </p:cNvSpPr>
            <p:nvPr/>
          </p:nvSpPr>
          <p:spPr bwMode="auto">
            <a:xfrm>
              <a:off x="2352" y="816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34" name="Line 4"/>
            <p:cNvSpPr>
              <a:spLocks noChangeShapeType="1"/>
            </p:cNvSpPr>
            <p:nvPr/>
          </p:nvSpPr>
          <p:spPr bwMode="auto">
            <a:xfrm>
              <a:off x="3360" y="816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35" name="Text Box 5"/>
            <p:cNvSpPr txBox="1">
              <a:spLocks noChangeArrowheads="1"/>
            </p:cNvSpPr>
            <p:nvPr/>
          </p:nvSpPr>
          <p:spPr bwMode="auto">
            <a:xfrm>
              <a:off x="384" y="864"/>
              <a:ext cx="19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TR-Invoke.req</a:t>
              </a:r>
            </a:p>
            <a:p>
              <a:pPr eaLnBrk="0" hangingPunct="0"/>
              <a:r>
                <a:rPr lang="en-US" sz="1600"/>
                <a:t>(SA, SP, DA, DP, A, UD, C=1, H)</a:t>
              </a:r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>
              <a:off x="432" y="124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37" name="Line 7"/>
            <p:cNvSpPr>
              <a:spLocks noChangeShapeType="1"/>
            </p:cNvSpPr>
            <p:nvPr/>
          </p:nvSpPr>
          <p:spPr bwMode="auto">
            <a:xfrm>
              <a:off x="2352" y="1248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38" name="Text Box 8"/>
            <p:cNvSpPr txBox="1">
              <a:spLocks noChangeArrowheads="1"/>
            </p:cNvSpPr>
            <p:nvPr/>
          </p:nvSpPr>
          <p:spPr bwMode="auto">
            <a:xfrm rot="634058">
              <a:off x="2496" y="1152"/>
              <a:ext cx="7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Invoke PDU</a:t>
              </a:r>
            </a:p>
          </p:txBody>
        </p:sp>
        <p:sp>
          <p:nvSpPr>
            <p:cNvPr id="22539" name="Text Box 9"/>
            <p:cNvSpPr txBox="1">
              <a:spLocks noChangeArrowheads="1"/>
            </p:cNvSpPr>
            <p:nvPr/>
          </p:nvSpPr>
          <p:spPr bwMode="auto">
            <a:xfrm>
              <a:off x="3360" y="1056"/>
              <a:ext cx="20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TR-Invoke.ind</a:t>
              </a:r>
            </a:p>
            <a:p>
              <a:pPr eaLnBrk="0" hangingPunct="0"/>
              <a:r>
                <a:rPr lang="en-US" sz="1600"/>
                <a:t>(SA, SP, DA, DP, A, UD, C=1, H‘)</a:t>
              </a:r>
            </a:p>
          </p:txBody>
        </p:sp>
        <p:sp>
          <p:nvSpPr>
            <p:cNvPr id="22540" name="Line 10"/>
            <p:cNvSpPr>
              <a:spLocks noChangeShapeType="1"/>
            </p:cNvSpPr>
            <p:nvPr/>
          </p:nvSpPr>
          <p:spPr bwMode="auto">
            <a:xfrm>
              <a:off x="3360" y="144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541" name="Text Box 11"/>
            <p:cNvSpPr txBox="1">
              <a:spLocks noChangeArrowheads="1"/>
            </p:cNvSpPr>
            <p:nvPr/>
          </p:nvSpPr>
          <p:spPr bwMode="auto">
            <a:xfrm>
              <a:off x="2073" y="480"/>
              <a:ext cx="58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initiator</a:t>
              </a:r>
            </a:p>
            <a:p>
              <a:pPr algn="ctr" eaLnBrk="0" hangingPunct="0"/>
              <a:r>
                <a:rPr lang="en-US" sz="1600"/>
                <a:t>TR-SAP</a:t>
              </a:r>
            </a:p>
          </p:txBody>
        </p:sp>
        <p:sp>
          <p:nvSpPr>
            <p:cNvPr id="22542" name="Text Box 12"/>
            <p:cNvSpPr txBox="1">
              <a:spLocks noChangeArrowheads="1"/>
            </p:cNvSpPr>
            <p:nvPr/>
          </p:nvSpPr>
          <p:spPr bwMode="auto">
            <a:xfrm>
              <a:off x="3027" y="480"/>
              <a:ext cx="6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responder</a:t>
              </a:r>
            </a:p>
            <a:p>
              <a:pPr algn="ctr" eaLnBrk="0" hangingPunct="0"/>
              <a:r>
                <a:rPr lang="en-US" sz="1600"/>
                <a:t>TR-SAP</a:t>
              </a:r>
            </a:p>
          </p:txBody>
        </p:sp>
        <p:grpSp>
          <p:nvGrpSpPr>
            <p:cNvPr id="22543" name="Group 13"/>
            <p:cNvGrpSpPr>
              <a:grpSpLocks/>
            </p:cNvGrpSpPr>
            <p:nvPr/>
          </p:nvGrpSpPr>
          <p:grpSpPr bwMode="auto">
            <a:xfrm flipH="1">
              <a:off x="2352" y="1488"/>
              <a:ext cx="1008" cy="317"/>
              <a:chOff x="912" y="3187"/>
              <a:chExt cx="1008" cy="317"/>
            </a:xfrm>
          </p:grpSpPr>
          <p:sp>
            <p:nvSpPr>
              <p:cNvPr id="22546" name="Line 14"/>
              <p:cNvSpPr>
                <a:spLocks noChangeShapeType="1"/>
              </p:cNvSpPr>
              <p:nvPr/>
            </p:nvSpPr>
            <p:spPr bwMode="auto">
              <a:xfrm>
                <a:off x="912" y="3312"/>
                <a:ext cx="100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2547" name="Text Box 15"/>
              <p:cNvSpPr txBox="1">
                <a:spLocks noChangeArrowheads="1"/>
              </p:cNvSpPr>
              <p:nvPr/>
            </p:nvSpPr>
            <p:spPr bwMode="auto">
              <a:xfrm rot="634058">
                <a:off x="975" y="3187"/>
                <a:ext cx="63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Ack PDU</a:t>
                </a:r>
              </a:p>
            </p:txBody>
          </p:sp>
        </p:grpSp>
        <p:sp>
          <p:nvSpPr>
            <p:cNvPr id="22544" name="Text Box 33"/>
            <p:cNvSpPr txBox="1">
              <a:spLocks noChangeArrowheads="1"/>
            </p:cNvSpPr>
            <p:nvPr/>
          </p:nvSpPr>
          <p:spPr bwMode="auto">
            <a:xfrm>
              <a:off x="384" y="1440"/>
              <a:ext cx="91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TR-Invoke.cnf</a:t>
              </a:r>
            </a:p>
            <a:p>
              <a:pPr eaLnBrk="0" hangingPunct="0"/>
              <a:r>
                <a:rPr lang="en-US" sz="1600"/>
                <a:t>(H)</a:t>
              </a:r>
            </a:p>
          </p:txBody>
        </p:sp>
        <p:sp>
          <p:nvSpPr>
            <p:cNvPr id="22545" name="Line 34"/>
            <p:cNvSpPr>
              <a:spLocks noChangeShapeType="1"/>
            </p:cNvSpPr>
            <p:nvPr/>
          </p:nvSpPr>
          <p:spPr bwMode="auto">
            <a:xfrm>
              <a:off x="384" y="182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WTP Class 2 Transaction, no user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</a:rPr>
              <a:t>ack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, no hold on</a:t>
            </a:r>
          </a:p>
        </p:txBody>
      </p:sp>
      <p:grpSp>
        <p:nvGrpSpPr>
          <p:cNvPr id="23555" name="Group 30"/>
          <p:cNvGrpSpPr>
            <a:grpSpLocks/>
          </p:cNvGrpSpPr>
          <p:nvPr/>
        </p:nvGrpSpPr>
        <p:grpSpPr bwMode="auto">
          <a:xfrm>
            <a:off x="457200" y="1371600"/>
            <a:ext cx="7942263" cy="4419600"/>
            <a:chOff x="288" y="672"/>
            <a:chExt cx="5003" cy="2784"/>
          </a:xfrm>
        </p:grpSpPr>
        <p:sp>
          <p:nvSpPr>
            <p:cNvPr id="23556" name="Line 3"/>
            <p:cNvSpPr>
              <a:spLocks noChangeShapeType="1"/>
            </p:cNvSpPr>
            <p:nvPr/>
          </p:nvSpPr>
          <p:spPr bwMode="auto">
            <a:xfrm>
              <a:off x="2256" y="1008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57" name="Line 4"/>
            <p:cNvSpPr>
              <a:spLocks noChangeShapeType="1"/>
            </p:cNvSpPr>
            <p:nvPr/>
          </p:nvSpPr>
          <p:spPr bwMode="auto">
            <a:xfrm>
              <a:off x="3264" y="1008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58" name="Text Box 5"/>
            <p:cNvSpPr txBox="1">
              <a:spLocks noChangeArrowheads="1"/>
            </p:cNvSpPr>
            <p:nvPr/>
          </p:nvSpPr>
          <p:spPr bwMode="auto">
            <a:xfrm>
              <a:off x="288" y="1056"/>
              <a:ext cx="19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TR-Invoke.req</a:t>
              </a:r>
            </a:p>
            <a:p>
              <a:pPr eaLnBrk="0" hangingPunct="0"/>
              <a:r>
                <a:rPr lang="en-US" sz="1600"/>
                <a:t>(SA, SP, DA, DP, A, UD, C=2, H)</a:t>
              </a:r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336" y="144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2256" y="1440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 rot="634058">
              <a:off x="2400" y="1344"/>
              <a:ext cx="7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Invoke PDU</a:t>
              </a: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3264" y="1248"/>
              <a:ext cx="20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TR-Invoke.ind</a:t>
              </a:r>
            </a:p>
            <a:p>
              <a:pPr eaLnBrk="0" hangingPunct="0"/>
              <a:r>
                <a:rPr lang="en-US" sz="1600"/>
                <a:t>(SA, SP, DA, DP, A, UD, C=2, H‘)</a:t>
              </a:r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>
              <a:off x="3264" y="1632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64" name="Text Box 11"/>
            <p:cNvSpPr txBox="1">
              <a:spLocks noChangeArrowheads="1"/>
            </p:cNvSpPr>
            <p:nvPr/>
          </p:nvSpPr>
          <p:spPr bwMode="auto">
            <a:xfrm>
              <a:off x="1977" y="672"/>
              <a:ext cx="58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initiator</a:t>
              </a:r>
            </a:p>
            <a:p>
              <a:pPr algn="ctr" eaLnBrk="0" hangingPunct="0"/>
              <a:r>
                <a:rPr lang="en-US" sz="1600"/>
                <a:t>TR-SAP</a:t>
              </a:r>
            </a:p>
          </p:txBody>
        </p:sp>
        <p:sp>
          <p:nvSpPr>
            <p:cNvPr id="23565" name="Text Box 12"/>
            <p:cNvSpPr txBox="1">
              <a:spLocks noChangeArrowheads="1"/>
            </p:cNvSpPr>
            <p:nvPr/>
          </p:nvSpPr>
          <p:spPr bwMode="auto">
            <a:xfrm>
              <a:off x="2931" y="672"/>
              <a:ext cx="6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responder</a:t>
              </a:r>
            </a:p>
            <a:p>
              <a:pPr algn="ctr" eaLnBrk="0" hangingPunct="0"/>
              <a:r>
                <a:rPr lang="en-US" sz="1600"/>
                <a:t>TR-SAP</a:t>
              </a:r>
            </a:p>
          </p:txBody>
        </p:sp>
        <p:grpSp>
          <p:nvGrpSpPr>
            <p:cNvPr id="23566" name="Group 13"/>
            <p:cNvGrpSpPr>
              <a:grpSpLocks/>
            </p:cNvGrpSpPr>
            <p:nvPr/>
          </p:nvGrpSpPr>
          <p:grpSpPr bwMode="auto">
            <a:xfrm>
              <a:off x="2256" y="1920"/>
              <a:ext cx="1008" cy="317"/>
              <a:chOff x="672" y="2832"/>
              <a:chExt cx="1008" cy="317"/>
            </a:xfrm>
          </p:grpSpPr>
          <p:sp>
            <p:nvSpPr>
              <p:cNvPr id="23579" name="Line 14"/>
              <p:cNvSpPr>
                <a:spLocks noChangeShapeType="1"/>
              </p:cNvSpPr>
              <p:nvPr/>
            </p:nvSpPr>
            <p:spPr bwMode="auto">
              <a:xfrm flipH="1">
                <a:off x="672" y="2957"/>
                <a:ext cx="100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3580" name="Text Box 15"/>
              <p:cNvSpPr txBox="1">
                <a:spLocks noChangeArrowheads="1"/>
              </p:cNvSpPr>
              <p:nvPr/>
            </p:nvSpPr>
            <p:spPr bwMode="auto">
              <a:xfrm rot="20965942" flipH="1">
                <a:off x="816" y="2832"/>
                <a:ext cx="78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Result PDU</a:t>
                </a:r>
              </a:p>
            </p:txBody>
          </p:sp>
        </p:grpSp>
        <p:sp>
          <p:nvSpPr>
            <p:cNvPr id="23567" name="Text Box 16"/>
            <p:cNvSpPr txBox="1">
              <a:spLocks noChangeArrowheads="1"/>
            </p:cNvSpPr>
            <p:nvPr/>
          </p:nvSpPr>
          <p:spPr bwMode="auto">
            <a:xfrm>
              <a:off x="3264" y="1632"/>
              <a:ext cx="9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TR-Result.req</a:t>
              </a:r>
            </a:p>
            <a:p>
              <a:pPr eaLnBrk="0" hangingPunct="0"/>
              <a:r>
                <a:rPr lang="en-US" sz="1600"/>
                <a:t>(UD*, H‘)</a:t>
              </a:r>
            </a:p>
          </p:txBody>
        </p:sp>
        <p:sp>
          <p:nvSpPr>
            <p:cNvPr id="23568" name="Line 17"/>
            <p:cNvSpPr>
              <a:spLocks noChangeShapeType="1"/>
            </p:cNvSpPr>
            <p:nvPr/>
          </p:nvSpPr>
          <p:spPr bwMode="auto">
            <a:xfrm>
              <a:off x="3264" y="201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69" name="Text Box 18"/>
            <p:cNvSpPr txBox="1">
              <a:spLocks noChangeArrowheads="1"/>
            </p:cNvSpPr>
            <p:nvPr/>
          </p:nvSpPr>
          <p:spPr bwMode="auto">
            <a:xfrm>
              <a:off x="288" y="2256"/>
              <a:ext cx="89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TR-Result.ind</a:t>
              </a:r>
            </a:p>
            <a:p>
              <a:pPr eaLnBrk="0" hangingPunct="0"/>
              <a:r>
                <a:rPr lang="en-US" sz="1600"/>
                <a:t>(UD*, H)</a:t>
              </a:r>
            </a:p>
          </p:txBody>
        </p:sp>
        <p:sp>
          <p:nvSpPr>
            <p:cNvPr id="23570" name="Line 19"/>
            <p:cNvSpPr>
              <a:spLocks noChangeShapeType="1"/>
            </p:cNvSpPr>
            <p:nvPr/>
          </p:nvSpPr>
          <p:spPr bwMode="auto">
            <a:xfrm>
              <a:off x="288" y="264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71" name="Line 20"/>
            <p:cNvSpPr>
              <a:spLocks noChangeShapeType="1"/>
            </p:cNvSpPr>
            <p:nvPr/>
          </p:nvSpPr>
          <p:spPr bwMode="auto">
            <a:xfrm>
              <a:off x="2255" y="3039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72" name="Text Box 21"/>
            <p:cNvSpPr txBox="1">
              <a:spLocks noChangeArrowheads="1"/>
            </p:cNvSpPr>
            <p:nvPr/>
          </p:nvSpPr>
          <p:spPr bwMode="auto">
            <a:xfrm rot="634058">
              <a:off x="2400" y="2928"/>
              <a:ext cx="6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Ack PDU</a:t>
              </a:r>
            </a:p>
          </p:txBody>
        </p:sp>
        <p:sp>
          <p:nvSpPr>
            <p:cNvPr id="23573" name="Text Box 22"/>
            <p:cNvSpPr txBox="1">
              <a:spLocks noChangeArrowheads="1"/>
            </p:cNvSpPr>
            <p:nvPr/>
          </p:nvSpPr>
          <p:spPr bwMode="auto">
            <a:xfrm>
              <a:off x="288" y="1872"/>
              <a:ext cx="91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TR-Invoke.cnf</a:t>
              </a:r>
            </a:p>
            <a:p>
              <a:pPr eaLnBrk="0" hangingPunct="0"/>
              <a:r>
                <a:rPr lang="en-US" sz="1600"/>
                <a:t>(H)</a:t>
              </a:r>
            </a:p>
          </p:txBody>
        </p:sp>
        <p:sp>
          <p:nvSpPr>
            <p:cNvPr id="23574" name="Line 23"/>
            <p:cNvSpPr>
              <a:spLocks noChangeShapeType="1"/>
            </p:cNvSpPr>
            <p:nvPr/>
          </p:nvSpPr>
          <p:spPr bwMode="auto">
            <a:xfrm>
              <a:off x="288" y="225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75" name="Text Box 24"/>
            <p:cNvSpPr txBox="1">
              <a:spLocks noChangeArrowheads="1"/>
            </p:cNvSpPr>
            <p:nvPr/>
          </p:nvSpPr>
          <p:spPr bwMode="auto">
            <a:xfrm>
              <a:off x="288" y="2640"/>
              <a:ext cx="90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TR-Result.res</a:t>
              </a:r>
            </a:p>
            <a:p>
              <a:pPr eaLnBrk="0" hangingPunct="0"/>
              <a:r>
                <a:rPr lang="en-US" sz="1600"/>
                <a:t>(H)</a:t>
              </a:r>
            </a:p>
          </p:txBody>
        </p:sp>
        <p:sp>
          <p:nvSpPr>
            <p:cNvPr id="23576" name="Line 25"/>
            <p:cNvSpPr>
              <a:spLocks noChangeShapeType="1"/>
            </p:cNvSpPr>
            <p:nvPr/>
          </p:nvSpPr>
          <p:spPr bwMode="auto">
            <a:xfrm>
              <a:off x="288" y="302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77" name="Text Box 26"/>
            <p:cNvSpPr txBox="1">
              <a:spLocks noChangeArrowheads="1"/>
            </p:cNvSpPr>
            <p:nvPr/>
          </p:nvSpPr>
          <p:spPr bwMode="auto">
            <a:xfrm>
              <a:off x="3264" y="2880"/>
              <a:ext cx="89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TR-Result.cnf</a:t>
              </a:r>
            </a:p>
            <a:p>
              <a:pPr eaLnBrk="0" hangingPunct="0"/>
              <a:r>
                <a:rPr lang="en-US" sz="1600"/>
                <a:t>(H‘)</a:t>
              </a:r>
            </a:p>
          </p:txBody>
        </p:sp>
        <p:sp>
          <p:nvSpPr>
            <p:cNvPr id="23578" name="Line 27"/>
            <p:cNvSpPr>
              <a:spLocks noChangeShapeType="1"/>
            </p:cNvSpPr>
            <p:nvPr/>
          </p:nvSpPr>
          <p:spPr bwMode="auto">
            <a:xfrm>
              <a:off x="3264" y="326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WTP Class 2 Transaction, user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ack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4579" name="Group 35"/>
          <p:cNvGrpSpPr>
            <a:grpSpLocks/>
          </p:cNvGrpSpPr>
          <p:nvPr/>
        </p:nvGrpSpPr>
        <p:grpSpPr bwMode="auto">
          <a:xfrm>
            <a:off x="533400" y="1371600"/>
            <a:ext cx="7942263" cy="4419600"/>
            <a:chOff x="336" y="576"/>
            <a:chExt cx="5003" cy="2784"/>
          </a:xfrm>
        </p:grpSpPr>
        <p:sp>
          <p:nvSpPr>
            <p:cNvPr id="24580" name="Line 3"/>
            <p:cNvSpPr>
              <a:spLocks noChangeShapeType="1"/>
            </p:cNvSpPr>
            <p:nvPr/>
          </p:nvSpPr>
          <p:spPr bwMode="auto">
            <a:xfrm>
              <a:off x="2304" y="912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81" name="Line 4"/>
            <p:cNvSpPr>
              <a:spLocks noChangeShapeType="1"/>
            </p:cNvSpPr>
            <p:nvPr/>
          </p:nvSpPr>
          <p:spPr bwMode="auto">
            <a:xfrm>
              <a:off x="3312" y="912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82" name="Text Box 5"/>
            <p:cNvSpPr txBox="1">
              <a:spLocks noChangeArrowheads="1"/>
            </p:cNvSpPr>
            <p:nvPr/>
          </p:nvSpPr>
          <p:spPr bwMode="auto">
            <a:xfrm>
              <a:off x="336" y="960"/>
              <a:ext cx="19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TR-Invoke.req</a:t>
              </a:r>
            </a:p>
            <a:p>
              <a:pPr eaLnBrk="0" hangingPunct="0"/>
              <a:r>
                <a:rPr lang="en-US" sz="1600"/>
                <a:t>(SA, SP, DA, DP, A, UD, C=2, H)</a:t>
              </a:r>
            </a:p>
          </p:txBody>
        </p:sp>
        <p:sp>
          <p:nvSpPr>
            <p:cNvPr id="24583" name="Line 6"/>
            <p:cNvSpPr>
              <a:spLocks noChangeShapeType="1"/>
            </p:cNvSpPr>
            <p:nvPr/>
          </p:nvSpPr>
          <p:spPr bwMode="auto">
            <a:xfrm>
              <a:off x="384" y="13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84" name="Line 7"/>
            <p:cNvSpPr>
              <a:spLocks noChangeShapeType="1"/>
            </p:cNvSpPr>
            <p:nvPr/>
          </p:nvSpPr>
          <p:spPr bwMode="auto">
            <a:xfrm>
              <a:off x="2304" y="1344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 rot="634058">
              <a:off x="2448" y="1248"/>
              <a:ext cx="7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Invoke PDU</a:t>
              </a:r>
            </a:p>
          </p:txBody>
        </p:sp>
        <p:sp>
          <p:nvSpPr>
            <p:cNvPr id="24586" name="Text Box 9"/>
            <p:cNvSpPr txBox="1">
              <a:spLocks noChangeArrowheads="1"/>
            </p:cNvSpPr>
            <p:nvPr/>
          </p:nvSpPr>
          <p:spPr bwMode="auto">
            <a:xfrm>
              <a:off x="3312" y="1152"/>
              <a:ext cx="20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TR-Invoke.ind</a:t>
              </a:r>
            </a:p>
            <a:p>
              <a:pPr eaLnBrk="0" hangingPunct="0"/>
              <a:r>
                <a:rPr lang="en-US" sz="1600"/>
                <a:t>(SA, SP, DA, DP, A, UD, C=2, H‘)</a:t>
              </a:r>
            </a:p>
          </p:txBody>
        </p:sp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>
              <a:off x="3312" y="153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025" y="576"/>
              <a:ext cx="58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initiator</a:t>
              </a:r>
            </a:p>
            <a:p>
              <a:pPr algn="ctr" eaLnBrk="0" hangingPunct="0"/>
              <a:r>
                <a:rPr lang="en-US" sz="1600"/>
                <a:t>TR-SAP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2979" y="576"/>
              <a:ext cx="6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responder</a:t>
              </a:r>
            </a:p>
            <a:p>
              <a:pPr algn="ctr" eaLnBrk="0" hangingPunct="0"/>
              <a:r>
                <a:rPr lang="en-US" sz="1600"/>
                <a:t>TR-SAP</a:t>
              </a:r>
            </a:p>
          </p:txBody>
        </p:sp>
        <p:grpSp>
          <p:nvGrpSpPr>
            <p:cNvPr id="24590" name="Group 13"/>
            <p:cNvGrpSpPr>
              <a:grpSpLocks/>
            </p:cNvGrpSpPr>
            <p:nvPr/>
          </p:nvGrpSpPr>
          <p:grpSpPr bwMode="auto">
            <a:xfrm>
              <a:off x="2304" y="2208"/>
              <a:ext cx="1008" cy="317"/>
              <a:chOff x="672" y="2832"/>
              <a:chExt cx="1008" cy="317"/>
            </a:xfrm>
          </p:grpSpPr>
          <p:sp>
            <p:nvSpPr>
              <p:cNvPr id="24608" name="Line 14"/>
              <p:cNvSpPr>
                <a:spLocks noChangeShapeType="1"/>
              </p:cNvSpPr>
              <p:nvPr/>
            </p:nvSpPr>
            <p:spPr bwMode="auto">
              <a:xfrm flipH="1">
                <a:off x="672" y="2957"/>
                <a:ext cx="100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4609" name="Text Box 15"/>
              <p:cNvSpPr txBox="1">
                <a:spLocks noChangeArrowheads="1"/>
              </p:cNvSpPr>
              <p:nvPr/>
            </p:nvSpPr>
            <p:spPr bwMode="auto">
              <a:xfrm rot="20965942" flipH="1">
                <a:off x="816" y="2832"/>
                <a:ext cx="78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Result PDU</a:t>
                </a:r>
              </a:p>
            </p:txBody>
          </p:sp>
        </p:grpSp>
        <p:sp>
          <p:nvSpPr>
            <p:cNvPr id="24591" name="Text Box 16"/>
            <p:cNvSpPr txBox="1">
              <a:spLocks noChangeArrowheads="1"/>
            </p:cNvSpPr>
            <p:nvPr/>
          </p:nvSpPr>
          <p:spPr bwMode="auto">
            <a:xfrm>
              <a:off x="336" y="2160"/>
              <a:ext cx="89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TR-Result.ind</a:t>
              </a:r>
            </a:p>
            <a:p>
              <a:pPr eaLnBrk="0" hangingPunct="0"/>
              <a:r>
                <a:rPr lang="en-US" sz="1600"/>
                <a:t>(UD*, H)</a:t>
              </a:r>
            </a:p>
          </p:txBody>
        </p:sp>
        <p:sp>
          <p:nvSpPr>
            <p:cNvPr id="24592" name="Line 17"/>
            <p:cNvSpPr>
              <a:spLocks noChangeShapeType="1"/>
            </p:cNvSpPr>
            <p:nvPr/>
          </p:nvSpPr>
          <p:spPr bwMode="auto">
            <a:xfrm>
              <a:off x="336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93" name="Line 18"/>
            <p:cNvSpPr>
              <a:spLocks noChangeShapeType="1"/>
            </p:cNvSpPr>
            <p:nvPr/>
          </p:nvSpPr>
          <p:spPr bwMode="auto">
            <a:xfrm>
              <a:off x="2303" y="2943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94" name="Text Box 19"/>
            <p:cNvSpPr txBox="1">
              <a:spLocks noChangeArrowheads="1"/>
            </p:cNvSpPr>
            <p:nvPr/>
          </p:nvSpPr>
          <p:spPr bwMode="auto">
            <a:xfrm rot="634058">
              <a:off x="2448" y="2832"/>
              <a:ext cx="6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Ack PDU</a:t>
              </a:r>
            </a:p>
          </p:txBody>
        </p:sp>
        <p:sp>
          <p:nvSpPr>
            <p:cNvPr id="24595" name="Text Box 20"/>
            <p:cNvSpPr txBox="1">
              <a:spLocks noChangeArrowheads="1"/>
            </p:cNvSpPr>
            <p:nvPr/>
          </p:nvSpPr>
          <p:spPr bwMode="auto">
            <a:xfrm>
              <a:off x="3312" y="1536"/>
              <a:ext cx="9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TR-Invoke.res</a:t>
              </a:r>
            </a:p>
            <a:p>
              <a:pPr eaLnBrk="0" hangingPunct="0"/>
              <a:r>
                <a:rPr lang="en-US" sz="1600"/>
                <a:t>(H‘)</a:t>
              </a:r>
            </a:p>
          </p:txBody>
        </p:sp>
        <p:sp>
          <p:nvSpPr>
            <p:cNvPr id="24596" name="Line 21"/>
            <p:cNvSpPr>
              <a:spLocks noChangeShapeType="1"/>
            </p:cNvSpPr>
            <p:nvPr/>
          </p:nvSpPr>
          <p:spPr bwMode="auto">
            <a:xfrm>
              <a:off x="3312" y="192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97" name="Text Box 22"/>
            <p:cNvSpPr txBox="1">
              <a:spLocks noChangeArrowheads="1"/>
            </p:cNvSpPr>
            <p:nvPr/>
          </p:nvSpPr>
          <p:spPr bwMode="auto">
            <a:xfrm>
              <a:off x="336" y="1776"/>
              <a:ext cx="91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TR-Invoke.cnf</a:t>
              </a:r>
            </a:p>
            <a:p>
              <a:pPr eaLnBrk="0" hangingPunct="0"/>
              <a:r>
                <a:rPr lang="en-US" sz="1600"/>
                <a:t>(H)</a:t>
              </a:r>
            </a:p>
          </p:txBody>
        </p:sp>
        <p:sp>
          <p:nvSpPr>
            <p:cNvPr id="24598" name="Line 23"/>
            <p:cNvSpPr>
              <a:spLocks noChangeShapeType="1"/>
            </p:cNvSpPr>
            <p:nvPr/>
          </p:nvSpPr>
          <p:spPr bwMode="auto">
            <a:xfrm>
              <a:off x="336" y="216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24599" name="Group 24"/>
            <p:cNvGrpSpPr>
              <a:grpSpLocks/>
            </p:cNvGrpSpPr>
            <p:nvPr/>
          </p:nvGrpSpPr>
          <p:grpSpPr bwMode="auto">
            <a:xfrm>
              <a:off x="2304" y="1837"/>
              <a:ext cx="1008" cy="304"/>
              <a:chOff x="672" y="2845"/>
              <a:chExt cx="1008" cy="304"/>
            </a:xfrm>
          </p:grpSpPr>
          <p:sp>
            <p:nvSpPr>
              <p:cNvPr id="24606" name="Line 25"/>
              <p:cNvSpPr>
                <a:spLocks noChangeShapeType="1"/>
              </p:cNvSpPr>
              <p:nvPr/>
            </p:nvSpPr>
            <p:spPr bwMode="auto">
              <a:xfrm flipH="1">
                <a:off x="672" y="2957"/>
                <a:ext cx="100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4607" name="Text Box 26"/>
              <p:cNvSpPr txBox="1">
                <a:spLocks noChangeArrowheads="1"/>
              </p:cNvSpPr>
              <p:nvPr/>
            </p:nvSpPr>
            <p:spPr bwMode="auto">
              <a:xfrm rot="20965942" flipH="1">
                <a:off x="818" y="2845"/>
                <a:ext cx="63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Ack PDU</a:t>
                </a:r>
              </a:p>
            </p:txBody>
          </p:sp>
        </p:grpSp>
        <p:sp>
          <p:nvSpPr>
            <p:cNvPr id="24600" name="Text Box 27"/>
            <p:cNvSpPr txBox="1">
              <a:spLocks noChangeArrowheads="1"/>
            </p:cNvSpPr>
            <p:nvPr/>
          </p:nvSpPr>
          <p:spPr bwMode="auto">
            <a:xfrm>
              <a:off x="3312" y="1920"/>
              <a:ext cx="9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TR-Result.req</a:t>
              </a:r>
            </a:p>
            <a:p>
              <a:pPr eaLnBrk="0" hangingPunct="0"/>
              <a:r>
                <a:rPr lang="en-US" sz="1600"/>
                <a:t>(UD*, H‘)</a:t>
              </a:r>
            </a:p>
          </p:txBody>
        </p:sp>
        <p:sp>
          <p:nvSpPr>
            <p:cNvPr id="24601" name="Line 28"/>
            <p:cNvSpPr>
              <a:spLocks noChangeShapeType="1"/>
            </p:cNvSpPr>
            <p:nvPr/>
          </p:nvSpPr>
          <p:spPr bwMode="auto">
            <a:xfrm>
              <a:off x="3312" y="230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602" name="Text Box 29"/>
            <p:cNvSpPr txBox="1">
              <a:spLocks noChangeArrowheads="1"/>
            </p:cNvSpPr>
            <p:nvPr/>
          </p:nvSpPr>
          <p:spPr bwMode="auto">
            <a:xfrm>
              <a:off x="336" y="2544"/>
              <a:ext cx="90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TR-Result.res</a:t>
              </a:r>
            </a:p>
            <a:p>
              <a:pPr eaLnBrk="0" hangingPunct="0"/>
              <a:r>
                <a:rPr lang="en-US" sz="1600"/>
                <a:t>(H)</a:t>
              </a:r>
            </a:p>
          </p:txBody>
        </p:sp>
        <p:sp>
          <p:nvSpPr>
            <p:cNvPr id="24603" name="Line 30"/>
            <p:cNvSpPr>
              <a:spLocks noChangeShapeType="1"/>
            </p:cNvSpPr>
            <p:nvPr/>
          </p:nvSpPr>
          <p:spPr bwMode="auto">
            <a:xfrm>
              <a:off x="336" y="292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604" name="Text Box 31"/>
            <p:cNvSpPr txBox="1">
              <a:spLocks noChangeArrowheads="1"/>
            </p:cNvSpPr>
            <p:nvPr/>
          </p:nvSpPr>
          <p:spPr bwMode="auto">
            <a:xfrm>
              <a:off x="3312" y="2784"/>
              <a:ext cx="89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TR-Result.cnf</a:t>
              </a:r>
            </a:p>
            <a:p>
              <a:pPr eaLnBrk="0" hangingPunct="0"/>
              <a:r>
                <a:rPr lang="en-US" sz="1600"/>
                <a:t>(H‘)</a:t>
              </a:r>
            </a:p>
          </p:txBody>
        </p:sp>
        <p:sp>
          <p:nvSpPr>
            <p:cNvPr id="24605" name="Line 32"/>
            <p:cNvSpPr>
              <a:spLocks noChangeShapeType="1"/>
            </p:cNvSpPr>
            <p:nvPr/>
          </p:nvSpPr>
          <p:spPr bwMode="auto">
            <a:xfrm>
              <a:off x="3312" y="316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WTP Class 2 Transaction, hold on, no user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ack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5603" name="Group 33"/>
          <p:cNvGrpSpPr>
            <a:grpSpLocks/>
          </p:cNvGrpSpPr>
          <p:nvPr/>
        </p:nvGrpSpPr>
        <p:grpSpPr bwMode="auto">
          <a:xfrm>
            <a:off x="609600" y="1447800"/>
            <a:ext cx="7942263" cy="3962400"/>
            <a:chOff x="384" y="816"/>
            <a:chExt cx="5003" cy="2496"/>
          </a:xfrm>
        </p:grpSpPr>
        <p:sp>
          <p:nvSpPr>
            <p:cNvPr id="25604" name="Line 3"/>
            <p:cNvSpPr>
              <a:spLocks noChangeShapeType="1"/>
            </p:cNvSpPr>
            <p:nvPr/>
          </p:nvSpPr>
          <p:spPr bwMode="auto">
            <a:xfrm>
              <a:off x="2352" y="1152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05" name="Line 4"/>
            <p:cNvSpPr>
              <a:spLocks noChangeShapeType="1"/>
            </p:cNvSpPr>
            <p:nvPr/>
          </p:nvSpPr>
          <p:spPr bwMode="auto">
            <a:xfrm>
              <a:off x="3360" y="1152"/>
              <a:ext cx="0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384" y="1200"/>
              <a:ext cx="199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TR-Invoke.req</a:t>
              </a:r>
            </a:p>
            <a:p>
              <a:pPr eaLnBrk="0" hangingPunct="0"/>
              <a:r>
                <a:rPr lang="en-US" sz="1600"/>
                <a:t>(SA, SP, DA, DP, A, UD, C=2, H)</a:t>
              </a:r>
            </a:p>
          </p:txBody>
        </p:sp>
        <p:sp>
          <p:nvSpPr>
            <p:cNvPr id="25607" name="Line 6"/>
            <p:cNvSpPr>
              <a:spLocks noChangeShapeType="1"/>
            </p:cNvSpPr>
            <p:nvPr/>
          </p:nvSpPr>
          <p:spPr bwMode="auto">
            <a:xfrm>
              <a:off x="432" y="158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08" name="Line 7"/>
            <p:cNvSpPr>
              <a:spLocks noChangeShapeType="1"/>
            </p:cNvSpPr>
            <p:nvPr/>
          </p:nvSpPr>
          <p:spPr bwMode="auto">
            <a:xfrm>
              <a:off x="2352" y="1584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 rot="634058">
              <a:off x="2496" y="1488"/>
              <a:ext cx="7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Invoke PDU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3360" y="1392"/>
              <a:ext cx="20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TR-Invoke.ind</a:t>
              </a:r>
            </a:p>
            <a:p>
              <a:pPr eaLnBrk="0" hangingPunct="0"/>
              <a:r>
                <a:rPr lang="en-US" sz="1600"/>
                <a:t>(SA, SP, DA, DP, A, UD, C=2, H‘)</a:t>
              </a:r>
            </a:p>
          </p:txBody>
        </p:sp>
        <p:sp>
          <p:nvSpPr>
            <p:cNvPr id="25611" name="Line 10"/>
            <p:cNvSpPr>
              <a:spLocks noChangeShapeType="1"/>
            </p:cNvSpPr>
            <p:nvPr/>
          </p:nvSpPr>
          <p:spPr bwMode="auto">
            <a:xfrm>
              <a:off x="3360" y="177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12" name="Text Box 11"/>
            <p:cNvSpPr txBox="1">
              <a:spLocks noChangeArrowheads="1"/>
            </p:cNvSpPr>
            <p:nvPr/>
          </p:nvSpPr>
          <p:spPr bwMode="auto">
            <a:xfrm>
              <a:off x="2073" y="816"/>
              <a:ext cx="58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initiator</a:t>
              </a:r>
            </a:p>
            <a:p>
              <a:pPr algn="ctr" eaLnBrk="0" hangingPunct="0"/>
              <a:r>
                <a:rPr lang="en-US" sz="1600"/>
                <a:t>TR-SAP</a:t>
              </a:r>
            </a:p>
          </p:txBody>
        </p:sp>
        <p:sp>
          <p:nvSpPr>
            <p:cNvPr id="25613" name="Text Box 12"/>
            <p:cNvSpPr txBox="1">
              <a:spLocks noChangeArrowheads="1"/>
            </p:cNvSpPr>
            <p:nvPr/>
          </p:nvSpPr>
          <p:spPr bwMode="auto">
            <a:xfrm>
              <a:off x="3027" y="816"/>
              <a:ext cx="6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responder</a:t>
              </a:r>
            </a:p>
            <a:p>
              <a:pPr algn="ctr" eaLnBrk="0" hangingPunct="0"/>
              <a:r>
                <a:rPr lang="en-US" sz="1600"/>
                <a:t>TR-SAP</a:t>
              </a:r>
            </a:p>
          </p:txBody>
        </p:sp>
        <p:grpSp>
          <p:nvGrpSpPr>
            <p:cNvPr id="25614" name="Group 13"/>
            <p:cNvGrpSpPr>
              <a:grpSpLocks/>
            </p:cNvGrpSpPr>
            <p:nvPr/>
          </p:nvGrpSpPr>
          <p:grpSpPr bwMode="auto">
            <a:xfrm>
              <a:off x="2352" y="2160"/>
              <a:ext cx="1008" cy="317"/>
              <a:chOff x="672" y="2832"/>
              <a:chExt cx="1008" cy="317"/>
            </a:xfrm>
          </p:grpSpPr>
          <p:sp>
            <p:nvSpPr>
              <p:cNvPr id="25630" name="Line 14"/>
              <p:cNvSpPr>
                <a:spLocks noChangeShapeType="1"/>
              </p:cNvSpPr>
              <p:nvPr/>
            </p:nvSpPr>
            <p:spPr bwMode="auto">
              <a:xfrm flipH="1">
                <a:off x="672" y="2957"/>
                <a:ext cx="100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5631" name="Text Box 15"/>
              <p:cNvSpPr txBox="1">
                <a:spLocks noChangeArrowheads="1"/>
              </p:cNvSpPr>
              <p:nvPr/>
            </p:nvSpPr>
            <p:spPr bwMode="auto">
              <a:xfrm rot="20965942" flipH="1">
                <a:off x="816" y="2832"/>
                <a:ext cx="78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Result PDU</a:t>
                </a:r>
              </a:p>
            </p:txBody>
          </p:sp>
        </p:grpSp>
        <p:sp>
          <p:nvSpPr>
            <p:cNvPr id="25615" name="Text Box 16"/>
            <p:cNvSpPr txBox="1">
              <a:spLocks noChangeArrowheads="1"/>
            </p:cNvSpPr>
            <p:nvPr/>
          </p:nvSpPr>
          <p:spPr bwMode="auto">
            <a:xfrm>
              <a:off x="3360" y="1872"/>
              <a:ext cx="9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TR-Result.req</a:t>
              </a:r>
            </a:p>
            <a:p>
              <a:pPr eaLnBrk="0" hangingPunct="0"/>
              <a:r>
                <a:rPr lang="en-US" sz="1600"/>
                <a:t>(UD*, H‘)</a:t>
              </a:r>
            </a:p>
          </p:txBody>
        </p:sp>
        <p:sp>
          <p:nvSpPr>
            <p:cNvPr id="25616" name="Line 17"/>
            <p:cNvSpPr>
              <a:spLocks noChangeShapeType="1"/>
            </p:cNvSpPr>
            <p:nvPr/>
          </p:nvSpPr>
          <p:spPr bwMode="auto">
            <a:xfrm>
              <a:off x="3360" y="225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17" name="Text Box 18"/>
            <p:cNvSpPr txBox="1">
              <a:spLocks noChangeArrowheads="1"/>
            </p:cNvSpPr>
            <p:nvPr/>
          </p:nvSpPr>
          <p:spPr bwMode="auto">
            <a:xfrm>
              <a:off x="384" y="2160"/>
              <a:ext cx="89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TR-Result.ind</a:t>
              </a:r>
            </a:p>
            <a:p>
              <a:pPr eaLnBrk="0" hangingPunct="0"/>
              <a:r>
                <a:rPr lang="en-US" sz="1600"/>
                <a:t>(UD*, H)</a:t>
              </a:r>
            </a:p>
          </p:txBody>
        </p:sp>
        <p:sp>
          <p:nvSpPr>
            <p:cNvPr id="25618" name="Line 19"/>
            <p:cNvSpPr>
              <a:spLocks noChangeShapeType="1"/>
            </p:cNvSpPr>
            <p:nvPr/>
          </p:nvSpPr>
          <p:spPr bwMode="auto">
            <a:xfrm>
              <a:off x="384" y="2544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19" name="Line 20"/>
            <p:cNvSpPr>
              <a:spLocks noChangeShapeType="1"/>
            </p:cNvSpPr>
            <p:nvPr/>
          </p:nvSpPr>
          <p:spPr bwMode="auto">
            <a:xfrm>
              <a:off x="2351" y="2943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20" name="Text Box 21"/>
            <p:cNvSpPr txBox="1">
              <a:spLocks noChangeArrowheads="1"/>
            </p:cNvSpPr>
            <p:nvPr/>
          </p:nvSpPr>
          <p:spPr bwMode="auto">
            <a:xfrm rot="634058">
              <a:off x="2496" y="2832"/>
              <a:ext cx="6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Ack PDU</a:t>
              </a:r>
            </a:p>
          </p:txBody>
        </p:sp>
        <p:grpSp>
          <p:nvGrpSpPr>
            <p:cNvPr id="25621" name="Group 22"/>
            <p:cNvGrpSpPr>
              <a:grpSpLocks/>
            </p:cNvGrpSpPr>
            <p:nvPr/>
          </p:nvGrpSpPr>
          <p:grpSpPr bwMode="auto">
            <a:xfrm>
              <a:off x="2352" y="1824"/>
              <a:ext cx="1008" cy="304"/>
              <a:chOff x="672" y="2845"/>
              <a:chExt cx="1008" cy="304"/>
            </a:xfrm>
          </p:grpSpPr>
          <p:sp>
            <p:nvSpPr>
              <p:cNvPr id="25628" name="Line 23"/>
              <p:cNvSpPr>
                <a:spLocks noChangeShapeType="1"/>
              </p:cNvSpPr>
              <p:nvPr/>
            </p:nvSpPr>
            <p:spPr bwMode="auto">
              <a:xfrm flipH="1">
                <a:off x="672" y="2957"/>
                <a:ext cx="100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5629" name="Text Box 24"/>
              <p:cNvSpPr txBox="1">
                <a:spLocks noChangeArrowheads="1"/>
              </p:cNvSpPr>
              <p:nvPr/>
            </p:nvSpPr>
            <p:spPr bwMode="auto">
              <a:xfrm rot="20965942" flipH="1">
                <a:off x="818" y="2845"/>
                <a:ext cx="63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/>
                  <a:t>Ack PDU</a:t>
                </a:r>
              </a:p>
            </p:txBody>
          </p:sp>
        </p:grpSp>
        <p:sp>
          <p:nvSpPr>
            <p:cNvPr id="25622" name="Text Box 25"/>
            <p:cNvSpPr txBox="1">
              <a:spLocks noChangeArrowheads="1"/>
            </p:cNvSpPr>
            <p:nvPr/>
          </p:nvSpPr>
          <p:spPr bwMode="auto">
            <a:xfrm>
              <a:off x="384" y="1776"/>
              <a:ext cx="91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TR-Invoke.cnf</a:t>
              </a:r>
            </a:p>
            <a:p>
              <a:pPr eaLnBrk="0" hangingPunct="0"/>
              <a:r>
                <a:rPr lang="en-US" sz="1600"/>
                <a:t>(H)</a:t>
              </a:r>
            </a:p>
          </p:txBody>
        </p:sp>
        <p:sp>
          <p:nvSpPr>
            <p:cNvPr id="25623" name="Line 26"/>
            <p:cNvSpPr>
              <a:spLocks noChangeShapeType="1"/>
            </p:cNvSpPr>
            <p:nvPr/>
          </p:nvSpPr>
          <p:spPr bwMode="auto">
            <a:xfrm>
              <a:off x="384" y="216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24" name="Text Box 27"/>
            <p:cNvSpPr txBox="1">
              <a:spLocks noChangeArrowheads="1"/>
            </p:cNvSpPr>
            <p:nvPr/>
          </p:nvSpPr>
          <p:spPr bwMode="auto">
            <a:xfrm>
              <a:off x="384" y="2544"/>
              <a:ext cx="90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TR-Result.res</a:t>
              </a:r>
            </a:p>
            <a:p>
              <a:pPr eaLnBrk="0" hangingPunct="0"/>
              <a:r>
                <a:rPr lang="en-US" sz="1600"/>
                <a:t>(H)</a:t>
              </a:r>
            </a:p>
          </p:txBody>
        </p:sp>
        <p:sp>
          <p:nvSpPr>
            <p:cNvPr id="25625" name="Line 28"/>
            <p:cNvSpPr>
              <a:spLocks noChangeShapeType="1"/>
            </p:cNvSpPr>
            <p:nvPr/>
          </p:nvSpPr>
          <p:spPr bwMode="auto">
            <a:xfrm>
              <a:off x="384" y="292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26" name="Text Box 29"/>
            <p:cNvSpPr txBox="1">
              <a:spLocks noChangeArrowheads="1"/>
            </p:cNvSpPr>
            <p:nvPr/>
          </p:nvSpPr>
          <p:spPr bwMode="auto">
            <a:xfrm>
              <a:off x="3360" y="2784"/>
              <a:ext cx="89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TR-Result.cnf</a:t>
              </a:r>
            </a:p>
            <a:p>
              <a:pPr eaLnBrk="0" hangingPunct="0"/>
              <a:r>
                <a:rPr lang="en-US" sz="1600"/>
                <a:t>(H‘)</a:t>
              </a:r>
            </a:p>
          </p:txBody>
        </p:sp>
        <p:sp>
          <p:nvSpPr>
            <p:cNvPr id="25627" name="Line 30"/>
            <p:cNvSpPr>
              <a:spLocks noChangeShapeType="1"/>
            </p:cNvSpPr>
            <p:nvPr/>
          </p:nvSpPr>
          <p:spPr bwMode="auto">
            <a:xfrm>
              <a:off x="3360" y="316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WSP - Wireless Session Protocol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HTTP 1.1 functionality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Request/reply, content type negotiation, 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support of client/server transactions, push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key management, authentication, Internet security services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WSP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provides shared state between client and server, optimizes content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session management (establish, release, suspend, resume)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efficient capability negotiation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content encoding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push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WSP/B (Browsing)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HTTP/1.1 functionality - but binary encoded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exchange of session headers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push and pull data transfer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asynchronous requests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WSP Overview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Header Encoding</a:t>
            </a:r>
          </a:p>
          <a:p>
            <a:pPr lvl="1" eaLnBrk="1" hangingPunct="1"/>
            <a:r>
              <a:rPr lang="en-US" sz="1800" smtClean="0"/>
              <a:t>compact binary encoding of headers, content type identifiers and other well-known textual or structured values</a:t>
            </a:r>
          </a:p>
          <a:p>
            <a:pPr lvl="1" eaLnBrk="1" hangingPunct="1"/>
            <a:r>
              <a:rPr lang="en-US" sz="1800" smtClean="0"/>
              <a:t>reduces the data actually sent over the network</a:t>
            </a: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Capabilities</a:t>
            </a:r>
            <a:r>
              <a:rPr lang="en-US" sz="2000" smtClean="0"/>
              <a:t> (are defined for):</a:t>
            </a:r>
          </a:p>
          <a:p>
            <a:pPr lvl="1" eaLnBrk="1" hangingPunct="1"/>
            <a:r>
              <a:rPr lang="en-US" sz="1800" smtClean="0"/>
              <a:t>message size, client and server</a:t>
            </a:r>
          </a:p>
          <a:p>
            <a:pPr lvl="1" eaLnBrk="1" hangingPunct="1"/>
            <a:r>
              <a:rPr lang="en-US" sz="1800" smtClean="0"/>
              <a:t>protocol options: Confirmed Push Facility, Push Facility, Session Suspend Facility, Acknowledgement headers</a:t>
            </a:r>
          </a:p>
          <a:p>
            <a:pPr lvl="1" eaLnBrk="1" hangingPunct="1"/>
            <a:r>
              <a:rPr lang="en-US" sz="1800" smtClean="0"/>
              <a:t>maximum outstanding requests</a:t>
            </a:r>
          </a:p>
          <a:p>
            <a:pPr lvl="1" eaLnBrk="1" hangingPunct="1"/>
            <a:r>
              <a:rPr lang="en-US" sz="1800" smtClean="0"/>
              <a:t>extended methods</a:t>
            </a:r>
          </a:p>
          <a:p>
            <a:pPr lvl="1" eaLnBrk="1" hangingPunct="1"/>
            <a:r>
              <a:rPr lang="en-US" sz="1800" smtClean="0"/>
              <a:t>header code pages</a:t>
            </a: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Suspend and Resume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server knows when client can accept a push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multi-bearer devices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dynamic addressing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allows the release of underlying bearer resources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WSP Sessions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Session Context and Push</a:t>
            </a:r>
          </a:p>
          <a:p>
            <a:pPr lvl="1" eaLnBrk="1" hangingPunct="1"/>
            <a:r>
              <a:rPr lang="en-US" smtClean="0"/>
              <a:t>push can take advantage of session headers</a:t>
            </a:r>
          </a:p>
          <a:p>
            <a:pPr lvl="1" eaLnBrk="1" hangingPunct="1"/>
            <a:r>
              <a:rPr lang="en-US" smtClean="0"/>
              <a:t>server knows when client can accept a push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Connection-mode</a:t>
            </a:r>
          </a:p>
          <a:p>
            <a:pPr lvl="1" eaLnBrk="1" hangingPunct="1"/>
            <a:r>
              <a:rPr lang="en-US" smtClean="0"/>
              <a:t>long-lived communication, benefits of the session state, reliability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Connectionless-mode</a:t>
            </a:r>
          </a:p>
          <a:p>
            <a:pPr lvl="1" eaLnBrk="1" hangingPunct="1"/>
            <a:r>
              <a:rPr lang="en-US" smtClean="0"/>
              <a:t>stateless applications, no session creation overhead, no reliability overhead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WSP/B session establishment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3733800" y="1828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334000" y="1828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1798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S-Connect.req</a:t>
            </a:r>
          </a:p>
          <a:p>
            <a:pPr eaLnBrk="0" hangingPunct="0"/>
            <a:r>
              <a:rPr lang="en-US" sz="1600"/>
              <a:t>(SA, CA, CH, RC)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609600" y="2514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733800" y="25146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 rot="634058">
            <a:off x="3810000" y="2286000"/>
            <a:ext cx="1423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Connect PDU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334000" y="2209800"/>
            <a:ext cx="1798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S-Connect.ind</a:t>
            </a:r>
          </a:p>
          <a:p>
            <a:pPr eaLnBrk="0" hangingPunct="0"/>
            <a:r>
              <a:rPr lang="en-US" sz="1600"/>
              <a:t>(SA, CA, CH, RC)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5334000" y="2819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357563" y="1295400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client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957763" y="1295400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server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3733800" y="34290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 rot="20965942" flipH="1">
            <a:off x="3733800" y="3276600"/>
            <a:ext cx="1670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ConnReply PDU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334000" y="2819400"/>
            <a:ext cx="1482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S-Connect.res</a:t>
            </a:r>
          </a:p>
          <a:p>
            <a:pPr eaLnBrk="0" hangingPunct="0"/>
            <a:r>
              <a:rPr lang="en-US" sz="1600"/>
              <a:t>(SH, NC)</a:t>
            </a: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5334000" y="3429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609600" y="3200400"/>
            <a:ext cx="1471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S-Connect.cnf</a:t>
            </a:r>
          </a:p>
          <a:p>
            <a:pPr eaLnBrk="0" hangingPunct="0"/>
            <a:r>
              <a:rPr lang="en-US" sz="1600"/>
              <a:t>(SH, NC)</a:t>
            </a: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609600" y="3810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886200" y="4038600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WTP Class 2</a:t>
            </a:r>
          </a:p>
          <a:p>
            <a:pPr eaLnBrk="0" hangingPunct="0"/>
            <a:r>
              <a:rPr lang="en-US" sz="1600"/>
              <a:t>transaction</a:t>
            </a:r>
          </a:p>
        </p:txBody>
      </p:sp>
      <p:sp>
        <p:nvSpPr>
          <p:cNvPr id="29716" name="Rectangle 22"/>
          <p:cNvSpPr>
            <a:spLocks noChangeArrowheads="1"/>
          </p:cNvSpPr>
          <p:nvPr/>
        </p:nvSpPr>
        <p:spPr bwMode="auto">
          <a:xfrm>
            <a:off x="6324600" y="3886200"/>
            <a:ext cx="25908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CH: Client Header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RC: Requested Capabilities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SH: Server Header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NC: Negotiated Capabilities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WSP/B session suspend/resume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3733800" y="3657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5334000" y="3657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9600" y="1828800"/>
            <a:ext cx="153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S-Suspend.req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609600" y="2209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733800" y="22098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 rot="634058">
            <a:off x="3810000" y="1985963"/>
            <a:ext cx="1468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Suspend PDU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334000" y="1905000"/>
            <a:ext cx="1514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S-Suspend.ind</a:t>
            </a:r>
          </a:p>
          <a:p>
            <a:pPr eaLnBrk="0" hangingPunct="0"/>
            <a:r>
              <a:rPr lang="en-US" sz="1600"/>
              <a:t>(R)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334000" y="2514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357563" y="990600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client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957763" y="990600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server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3733800" y="45720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 rot="20965942" flipH="1">
            <a:off x="3886200" y="4419600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Reply PDU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334000" y="4191000"/>
            <a:ext cx="148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S-Resume.res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5334000" y="4572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609600" y="2819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3886200" y="4953000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WTP Class 2</a:t>
            </a:r>
          </a:p>
          <a:p>
            <a:pPr eaLnBrk="0" hangingPunct="0"/>
            <a:r>
              <a:rPr lang="en-US" sz="1600"/>
              <a:t>transaction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09600" y="2209800"/>
            <a:ext cx="1514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S-Suspend.ind</a:t>
            </a:r>
          </a:p>
          <a:p>
            <a:pPr eaLnBrk="0" hangingPunct="0"/>
            <a:r>
              <a:rPr lang="en-US" sz="1600"/>
              <a:t>(R)</a:t>
            </a: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3733800" y="1524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5334000" y="15240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3505200" y="30480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/>
              <a:t>~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105400" y="30480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/>
              <a:t>~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609600" y="3276600"/>
            <a:ext cx="1493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S-Resume.req</a:t>
            </a:r>
          </a:p>
          <a:p>
            <a:pPr eaLnBrk="0" hangingPunct="0"/>
            <a:r>
              <a:rPr lang="en-US" sz="1600"/>
              <a:t>(SA, CA)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609600" y="3886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5334000" y="3581400"/>
            <a:ext cx="1470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S-Resume.ind</a:t>
            </a:r>
          </a:p>
          <a:p>
            <a:pPr eaLnBrk="0" hangingPunct="0"/>
            <a:r>
              <a:rPr lang="en-US" sz="1600"/>
              <a:t>(SA, CA)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53340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3733800" y="3881438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 rot="634058">
            <a:off x="3810000" y="3652838"/>
            <a:ext cx="1423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Resume PDU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09600" y="4572000"/>
            <a:ext cx="1471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S-Resume.cnf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609600" y="4953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3886200" y="2514600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WTP Class 0</a:t>
            </a:r>
          </a:p>
          <a:p>
            <a:pPr eaLnBrk="0" hangingPunct="0"/>
            <a:r>
              <a:rPr lang="en-US" sz="1600"/>
              <a:t>transaction</a:t>
            </a:r>
          </a:p>
        </p:txBody>
      </p:sp>
      <p:sp>
        <p:nvSpPr>
          <p:cNvPr id="30753" name="Rectangle 35"/>
          <p:cNvSpPr>
            <a:spLocks noChangeArrowheads="1"/>
          </p:cNvSpPr>
          <p:nvPr/>
        </p:nvSpPr>
        <p:spPr bwMode="auto">
          <a:xfrm>
            <a:off x="6553200" y="3048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R: Reason for disconnection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WAP: Main Features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772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Browser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“Micro browser”, similar to existing web browsers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Markup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Similar to HTML, adapted to mobile devices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Script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Similar to Javascript, adapted to mobile devices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Gateway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Transition from wireless to wired world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“Wap/Origin server”, similar to existing web servers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Protocol layers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Transport layer, security layer, session layer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Telephony application interface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Access to telephony functions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WSP/B session termination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609600" y="3048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733800" y="30480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 rot="634058">
            <a:off x="3733800" y="2895600"/>
            <a:ext cx="1671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Disconnect PDU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334000" y="2743200"/>
            <a:ext cx="1717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S-Disconnect.ind</a:t>
            </a:r>
          </a:p>
          <a:p>
            <a:pPr eaLnBrk="0" hangingPunct="0"/>
            <a:r>
              <a:rPr lang="en-US" sz="1600"/>
              <a:t>(R)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5334000" y="3352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357563" y="1828800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client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957763" y="1828800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server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609600" y="3657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09600" y="3048000"/>
            <a:ext cx="1717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S-Disconnect.ind</a:t>
            </a:r>
          </a:p>
          <a:p>
            <a:pPr eaLnBrk="0" hangingPunct="0"/>
            <a:r>
              <a:rPr lang="en-US" sz="1600"/>
              <a:t>(R)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733800" y="2362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5334000" y="2362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886200" y="3352800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WTP Class 0</a:t>
            </a:r>
          </a:p>
          <a:p>
            <a:pPr eaLnBrk="0" hangingPunct="0"/>
            <a:r>
              <a:rPr lang="en-US" sz="1600"/>
              <a:t>transaction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09600" y="2438400"/>
            <a:ext cx="1741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S-Disconnect.req</a:t>
            </a:r>
          </a:p>
          <a:p>
            <a:pPr eaLnBrk="0" hangingPunct="0"/>
            <a:r>
              <a:rPr lang="en-US" sz="1600"/>
              <a:t>(R)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WSP/B method invoke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733800" y="1295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5334000" y="1295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09600" y="1371600"/>
            <a:ext cx="2014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S-MethodInvoke.req</a:t>
            </a:r>
          </a:p>
          <a:p>
            <a:pPr eaLnBrk="0" hangingPunct="0"/>
            <a:r>
              <a:rPr lang="en-US" sz="1600"/>
              <a:t>(CTID, M, RU)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609600" y="1981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3733800" y="19812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 rot="634058">
            <a:off x="3810000" y="1746250"/>
            <a:ext cx="134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Method PDU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334000" y="1676400"/>
            <a:ext cx="199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S-MethodInvoke.ind</a:t>
            </a:r>
          </a:p>
          <a:p>
            <a:pPr eaLnBrk="0" hangingPunct="0"/>
            <a:r>
              <a:rPr lang="en-US" sz="1600"/>
              <a:t>(STID, M, RU)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5334000" y="2286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357563" y="762000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client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957763" y="762000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server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3733800" y="28956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 rot="20965942" flipH="1">
            <a:off x="3962400" y="3352800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Reply PDU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334000" y="2286000"/>
            <a:ext cx="2003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S-MethodInvoke.res</a:t>
            </a:r>
          </a:p>
          <a:p>
            <a:pPr eaLnBrk="0" hangingPunct="0"/>
            <a:r>
              <a:rPr lang="en-US" sz="1600"/>
              <a:t>(STID)</a:t>
            </a: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5334000" y="2895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609600" y="2667000"/>
            <a:ext cx="1992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S-MethodInvoke.cnf</a:t>
            </a:r>
          </a:p>
          <a:p>
            <a:pPr eaLnBrk="0" hangingPunct="0"/>
            <a:r>
              <a:rPr lang="en-US" sz="1600"/>
              <a:t>(CTID)</a:t>
            </a: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609600" y="3276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886200" y="4876800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WTP Class 2</a:t>
            </a:r>
          </a:p>
          <a:p>
            <a:pPr eaLnBrk="0" hangingPunct="0"/>
            <a:r>
              <a:rPr lang="en-US" sz="1600"/>
              <a:t>transaction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5334000" y="2895600"/>
            <a:ext cx="199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S-MethodResult.req</a:t>
            </a:r>
          </a:p>
          <a:p>
            <a:pPr eaLnBrk="0" hangingPunct="0"/>
            <a:r>
              <a:rPr lang="en-US" sz="1600"/>
              <a:t>(STID, S, RH, RB)</a:t>
            </a: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5334000" y="3505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609600" y="3276600"/>
            <a:ext cx="1966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S-MethodResult.ind</a:t>
            </a:r>
          </a:p>
          <a:p>
            <a:pPr eaLnBrk="0" hangingPunct="0"/>
            <a:r>
              <a:rPr lang="en-US" sz="1600"/>
              <a:t>(CTID, S, RH, RB)</a:t>
            </a: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609600" y="3886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609600" y="3886200"/>
            <a:ext cx="19796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S-MethodResult.res</a:t>
            </a:r>
          </a:p>
          <a:p>
            <a:pPr eaLnBrk="0" hangingPunct="0"/>
            <a:r>
              <a:rPr lang="en-US" sz="1600"/>
              <a:t>(CTID)</a:t>
            </a: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>
            <a:off x="609600" y="4495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334000" y="4191000"/>
            <a:ext cx="1968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S-MethodResult.cnf</a:t>
            </a:r>
          </a:p>
          <a:p>
            <a:pPr eaLnBrk="0" hangingPunct="0"/>
            <a:r>
              <a:rPr lang="en-US" sz="1600"/>
              <a:t>(STID)</a:t>
            </a: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5334000" y="4800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3733800" y="44958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>
            <a:off x="3733800" y="35052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2798" name="Rectangle 32"/>
          <p:cNvSpPr>
            <a:spLocks noChangeArrowheads="1"/>
          </p:cNvSpPr>
          <p:nvPr/>
        </p:nvSpPr>
        <p:spPr bwMode="auto">
          <a:xfrm>
            <a:off x="6400800" y="4486275"/>
            <a:ext cx="2590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CTID: Client Transaction ID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M: Method Invoked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RU: Request URI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STID: Server Transaction ID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S: Response Status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RH: Response Header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RB: Response Body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WSP/B over WTP - method invocation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2860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6548438" y="1676400"/>
            <a:ext cx="4762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2014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S-MethodInvoke.req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381000" y="2362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3657600" y="23622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477000" y="2286000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S-MethodInvoke.ind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6553200" y="2667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905000" y="1143000"/>
            <a:ext cx="792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client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6172200" y="1143000"/>
            <a:ext cx="792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server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3657600" y="32766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477000" y="2895600"/>
            <a:ext cx="2003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S-MethodInvoke.res</a:t>
            </a: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6553200" y="3276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04800" y="3276600"/>
            <a:ext cx="1992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S-MethodInvoke.cnf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381000" y="365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477000" y="3505200"/>
            <a:ext cx="199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S-MethodResult.req</a:t>
            </a: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6553200" y="3886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04800" y="3886200"/>
            <a:ext cx="1966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S-MethodResult.ind</a:t>
            </a: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381000" y="4267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304800" y="4495800"/>
            <a:ext cx="197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S-MethodResult.res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381000" y="4876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6477000" y="4800600"/>
            <a:ext cx="196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S-MethodResult.cnf</a:t>
            </a: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6553200" y="5181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3657600" y="48768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3657600" y="3886200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36576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2286000" y="1981200"/>
            <a:ext cx="1471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TR-Invoke.req</a:t>
            </a:r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22860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3200400" y="1143000"/>
            <a:ext cx="927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initiator</a:t>
            </a:r>
          </a:p>
          <a:p>
            <a:pPr algn="ctr" eaLnBrk="0" hangingPunct="0"/>
            <a:r>
              <a:rPr lang="en-US" sz="1600"/>
              <a:t>TR-SAP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2300288" y="3886200"/>
            <a:ext cx="1423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TR-Result.ind</a:t>
            </a:r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2300288" y="4267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2286000" y="3276600"/>
            <a:ext cx="1449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TR-Invoke.cnf</a:t>
            </a:r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>
            <a:off x="2300288" y="3657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2300288" y="4495800"/>
            <a:ext cx="1436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TR-Result.res</a:t>
            </a: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2300288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5181600" y="16764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5105400" y="2286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TR-Invoke.ind</a:t>
            </a:r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>
            <a:off x="5181600" y="2667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4652963" y="1143000"/>
            <a:ext cx="1098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responder</a:t>
            </a:r>
          </a:p>
          <a:p>
            <a:pPr algn="ctr" eaLnBrk="0" hangingPunct="0"/>
            <a:r>
              <a:rPr lang="en-US" sz="1600"/>
              <a:t>TR-SAP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5105400" y="2895600"/>
            <a:ext cx="146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TR-Invoke.res</a:t>
            </a:r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>
            <a:off x="5181600" y="3276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5105400" y="35052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TR-Result.req</a:t>
            </a:r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>
            <a:off x="5181600" y="3886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5105400" y="4800600"/>
            <a:ext cx="1425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TR-Result.cnf</a:t>
            </a:r>
          </a:p>
        </p:txBody>
      </p:sp>
      <p:sp>
        <p:nvSpPr>
          <p:cNvPr id="33838" name="Line 46"/>
          <p:cNvSpPr>
            <a:spLocks noChangeShapeType="1"/>
          </p:cNvSpPr>
          <p:nvPr/>
        </p:nvSpPr>
        <p:spPr bwMode="auto">
          <a:xfrm>
            <a:off x="51816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 rot="634058">
            <a:off x="3654425" y="2163763"/>
            <a:ext cx="1597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Invoke(Method)</a:t>
            </a: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 rot="20965942" flipH="1">
            <a:off x="3657600" y="3717925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Result(Reply)</a:t>
            </a: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 rot="634058">
            <a:off x="3810000" y="4648200"/>
            <a:ext cx="100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Ack PDU</a:t>
            </a: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 rot="20965942" flipH="1">
            <a:off x="3733800" y="3124200"/>
            <a:ext cx="1006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Ack PDU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WSP/B over WTP - asynchronous, unordered requests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2239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S-MethodInvoke_1.req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733800" y="20574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34000" y="2438400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S-MethodInvoke_1.ind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352800" y="762000"/>
            <a:ext cx="792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client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953000" y="762000"/>
            <a:ext cx="792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server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3733800" y="1676400"/>
            <a:ext cx="16002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3733800" y="31242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3733800" y="1295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334000" y="1295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609600" y="1676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5334000" y="2743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9600" y="1752600"/>
            <a:ext cx="2239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S-MethodInvoke_2.req</a:t>
            </a: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>
            <a:off x="609600" y="2057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09600" y="2819400"/>
            <a:ext cx="2239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S-MethodInvoke_3.req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609600" y="3124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09600" y="3352800"/>
            <a:ext cx="2192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S-MethodResult_1.ind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609600" y="4114800"/>
            <a:ext cx="2239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S-MethodInvoke_4.req</a:t>
            </a: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>
            <a:off x="609600" y="4419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609600" y="3657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09600" y="3733800"/>
            <a:ext cx="2192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S-MethodResult_3.ind</a:t>
            </a: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609600" y="4038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609600" y="4724400"/>
            <a:ext cx="2192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S-MethodResult_4.ind</a:t>
            </a: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609600" y="5029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609600" y="5105400"/>
            <a:ext cx="2192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S-MethodResult_2.ind</a:t>
            </a:r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609600" y="5410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5334000" y="3200400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S-MethodInvoke_3.ind</a:t>
            </a: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5334000" y="3505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5334000" y="2057400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S-MethodInvoke_2.ind</a:t>
            </a:r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5334000" y="2362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5334000" y="2819400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S-MethodResult_1.req</a:t>
            </a:r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5334000" y="3886200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S-MethodResult_2.req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5334000" y="3581400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S-MethodResult_3.req</a:t>
            </a: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5334000" y="4648200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S-MethodResult_4.req</a:t>
            </a: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5334000" y="3124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53" name="Line 37"/>
          <p:cNvSpPr>
            <a:spLocks noChangeShapeType="1"/>
          </p:cNvSpPr>
          <p:nvPr/>
        </p:nvSpPr>
        <p:spPr bwMode="auto">
          <a:xfrm>
            <a:off x="3733800" y="31242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54" name="Line 38"/>
          <p:cNvSpPr>
            <a:spLocks noChangeShapeType="1"/>
          </p:cNvSpPr>
          <p:nvPr/>
        </p:nvSpPr>
        <p:spPr bwMode="auto">
          <a:xfrm>
            <a:off x="5334000" y="3886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55" name="Line 39"/>
          <p:cNvSpPr>
            <a:spLocks noChangeShapeType="1"/>
          </p:cNvSpPr>
          <p:nvPr/>
        </p:nvSpPr>
        <p:spPr bwMode="auto">
          <a:xfrm flipH="1">
            <a:off x="3733800" y="3886200"/>
            <a:ext cx="16002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5334000" y="4343400"/>
            <a:ext cx="2216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S-MethodInvoke_4.ind</a:t>
            </a:r>
          </a:p>
        </p:txBody>
      </p:sp>
      <p:sp>
        <p:nvSpPr>
          <p:cNvPr id="34857" name="Line 41"/>
          <p:cNvSpPr>
            <a:spLocks noChangeShapeType="1"/>
          </p:cNvSpPr>
          <p:nvPr/>
        </p:nvSpPr>
        <p:spPr bwMode="auto">
          <a:xfrm>
            <a:off x="5334000" y="4648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3733800" y="4419600"/>
            <a:ext cx="16002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5334000" y="4953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60" name="Line 44"/>
          <p:cNvSpPr>
            <a:spLocks noChangeShapeType="1"/>
          </p:cNvSpPr>
          <p:nvPr/>
        </p:nvSpPr>
        <p:spPr bwMode="auto">
          <a:xfrm>
            <a:off x="53340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 flipH="1">
            <a:off x="3733800" y="4953000"/>
            <a:ext cx="16002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4862" name="Line 46"/>
          <p:cNvSpPr>
            <a:spLocks noChangeShapeType="1"/>
          </p:cNvSpPr>
          <p:nvPr/>
        </p:nvSpPr>
        <p:spPr bwMode="auto">
          <a:xfrm flipH="1">
            <a:off x="3733800" y="4191000"/>
            <a:ext cx="16002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WSP/B - confirmed/non-confirmed push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3733800" y="3657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5334000" y="3657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34000" y="1295400"/>
            <a:ext cx="1200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S-Push.req</a:t>
            </a:r>
          </a:p>
          <a:p>
            <a:pPr eaLnBrk="0" hangingPunct="0"/>
            <a:r>
              <a:rPr lang="en-US" sz="1600"/>
              <a:t>(PH, PB)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5334000" y="1905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357563" y="762000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client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957763" y="762000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server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3733800" y="42672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 rot="20965942" flipH="1">
            <a:off x="3733800" y="4114800"/>
            <a:ext cx="155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ConfPush PDU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609600" y="2286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886200" y="5486400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WTP Class 1</a:t>
            </a:r>
          </a:p>
          <a:p>
            <a:pPr eaLnBrk="0" hangingPunct="0"/>
            <a:r>
              <a:rPr lang="en-US" sz="1600"/>
              <a:t>transaction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09600" y="1676400"/>
            <a:ext cx="1176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S-Push.ind</a:t>
            </a:r>
          </a:p>
          <a:p>
            <a:pPr eaLnBrk="0" hangingPunct="0"/>
            <a:r>
              <a:rPr lang="en-US" sz="1600"/>
              <a:t>(PH, PB)</a:t>
            </a: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3733800" y="1295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5334000" y="1295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09600" y="4648200"/>
            <a:ext cx="2125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S-ConfirmedPush.res</a:t>
            </a:r>
          </a:p>
          <a:p>
            <a:pPr eaLnBrk="0" hangingPunct="0"/>
            <a:r>
              <a:rPr lang="en-US" sz="1600"/>
              <a:t>(CPID)</a:t>
            </a: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09600" y="5257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733800" y="52578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609600" y="4038600"/>
            <a:ext cx="2112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S-ConfirmedPush.ind</a:t>
            </a:r>
          </a:p>
          <a:p>
            <a:pPr eaLnBrk="0" hangingPunct="0"/>
            <a:r>
              <a:rPr lang="en-US" sz="1600"/>
              <a:t>(CPID, PH, PB)</a:t>
            </a:r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609600" y="4648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3886200" y="2286000"/>
            <a:ext cx="1368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WTP Class 0</a:t>
            </a:r>
          </a:p>
          <a:p>
            <a:pPr eaLnBrk="0" hangingPunct="0"/>
            <a:r>
              <a:rPr lang="en-US" sz="1600"/>
              <a:t>transaction</a:t>
            </a: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 flipH="1">
            <a:off x="3733800" y="19050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 rot="20965942" flipH="1">
            <a:off x="3887788" y="1757363"/>
            <a:ext cx="1130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Push PDU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334000" y="3657600"/>
            <a:ext cx="2136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S-ConfirmedPush.req</a:t>
            </a:r>
          </a:p>
          <a:p>
            <a:pPr eaLnBrk="0" hangingPunct="0"/>
            <a:r>
              <a:rPr lang="en-US" sz="1600"/>
              <a:t>(SPID, PH, PB)</a:t>
            </a:r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5334000" y="4267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3352800" y="3124200"/>
            <a:ext cx="792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client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953000" y="3124200"/>
            <a:ext cx="792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server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334000" y="4953000"/>
            <a:ext cx="2114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S-ConfirmedPush.cnf</a:t>
            </a:r>
          </a:p>
          <a:p>
            <a:pPr eaLnBrk="0" hangingPunct="0"/>
            <a:r>
              <a:rPr lang="en-US" sz="1600"/>
              <a:t>(SPID)</a:t>
            </a:r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5334000" y="5562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870" name="Rectangle 32"/>
          <p:cNvSpPr>
            <a:spLocks noChangeArrowheads="1"/>
          </p:cNvSpPr>
          <p:nvPr/>
        </p:nvSpPr>
        <p:spPr bwMode="auto">
          <a:xfrm>
            <a:off x="7010400" y="2243138"/>
            <a:ext cx="20574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PH: Push Header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PB: Push Body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SPID: Server Push ID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400" b="1"/>
              <a:t>CPID: Client Push ID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WSP/B over WDP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2443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S-Unit-MethodInvoke.req</a:t>
            </a:r>
          </a:p>
          <a:p>
            <a:pPr eaLnBrk="0" hangingPunct="0"/>
            <a:r>
              <a:rPr lang="en-US" sz="1600"/>
              <a:t>(SA, CA, TID, M, RU)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352800" y="1295400"/>
            <a:ext cx="792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client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953000" y="1295400"/>
            <a:ext cx="792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server</a:t>
            </a:r>
          </a:p>
          <a:p>
            <a:pPr algn="ctr" eaLnBrk="0" hangingPunct="0"/>
            <a:r>
              <a:rPr lang="en-US" sz="1600"/>
              <a:t>S-SAP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733800" y="1828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5334000" y="1828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609600" y="22098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09600" y="2895600"/>
            <a:ext cx="2478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S-Unit-MethodResult.ind</a:t>
            </a:r>
          </a:p>
          <a:p>
            <a:pPr eaLnBrk="0" hangingPunct="0"/>
            <a:r>
              <a:rPr lang="en-US" sz="1600"/>
              <a:t>(CA, SA, TID, S, RH, RB)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609600" y="3505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09600" y="3733800"/>
            <a:ext cx="2217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S-Unit-Push.ind</a:t>
            </a:r>
          </a:p>
          <a:p>
            <a:pPr eaLnBrk="0" hangingPunct="0"/>
            <a:r>
              <a:rPr lang="en-US" sz="1600"/>
              <a:t>(CA, SA, PID, PH, PB)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609600" y="4343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334000" y="1905000"/>
            <a:ext cx="2419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S-Unit-MethodInvoke.ind</a:t>
            </a:r>
          </a:p>
          <a:p>
            <a:pPr eaLnBrk="0" hangingPunct="0"/>
            <a:r>
              <a:rPr lang="en-US" sz="1600"/>
              <a:t>(SA, CA, TID, M, RU)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5334000" y="25146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334000" y="2514600"/>
            <a:ext cx="24780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S-Unit-MethodResult.req</a:t>
            </a:r>
          </a:p>
          <a:p>
            <a:pPr eaLnBrk="0" hangingPunct="0"/>
            <a:r>
              <a:rPr lang="en-US" sz="1600"/>
              <a:t>(CA, SA, TID, S, RH, RB)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334000" y="3352800"/>
            <a:ext cx="22177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S-Unit-Push.req</a:t>
            </a:r>
          </a:p>
          <a:p>
            <a:pPr eaLnBrk="0" hangingPunct="0"/>
            <a:r>
              <a:rPr lang="en-US" sz="1600"/>
              <a:t>(CA, SA, PID, PH, PB)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5334000" y="3124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334000" y="3962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 rot="634058">
            <a:off x="3886200" y="1981200"/>
            <a:ext cx="134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Method PDU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 rot="20965942" flipH="1">
            <a:off x="3962400" y="2971800"/>
            <a:ext cx="1185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Reply PDU</a:t>
            </a: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>
            <a:off x="3732213" y="3957638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 rot="20965942" flipH="1">
            <a:off x="3886200" y="3810000"/>
            <a:ext cx="1130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Push PDU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3733800" y="31242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3733800" y="2209800"/>
            <a:ext cx="1600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3870325" y="4479925"/>
            <a:ext cx="1470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WDP Unitdata</a:t>
            </a:r>
          </a:p>
          <a:p>
            <a:pPr eaLnBrk="0" hangingPunct="0"/>
            <a:r>
              <a:rPr lang="en-US" sz="1600"/>
              <a:t>service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Wireless Application Environment (WAE)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953000"/>
          </a:xfrm>
        </p:spPr>
        <p:txBody>
          <a:bodyPr/>
          <a:lstStyle/>
          <a:p>
            <a:pPr eaLnBrk="1" hangingPunct="1"/>
            <a:r>
              <a:rPr lang="en-US" smtClean="0"/>
              <a:t>Goals</a:t>
            </a:r>
          </a:p>
          <a:p>
            <a:pPr lvl="1" eaLnBrk="1" hangingPunct="1"/>
            <a:r>
              <a:rPr lang="en-US" smtClean="0"/>
              <a:t>device and network independent application environment</a:t>
            </a:r>
          </a:p>
          <a:p>
            <a:pPr lvl="1" eaLnBrk="1" hangingPunct="1"/>
            <a:r>
              <a:rPr lang="en-US" smtClean="0"/>
              <a:t>for low-bandwidth, wireless devices</a:t>
            </a:r>
          </a:p>
          <a:p>
            <a:pPr lvl="1" eaLnBrk="1" hangingPunct="1"/>
            <a:r>
              <a:rPr lang="en-US" smtClean="0"/>
              <a:t>considerations of slow links, limited memory, low computing power, small display, simple user interface (compared to desktops)</a:t>
            </a:r>
          </a:p>
          <a:p>
            <a:pPr lvl="1" eaLnBrk="1" hangingPunct="1"/>
            <a:r>
              <a:rPr lang="en-US" smtClean="0"/>
              <a:t>integrated Internet/WWW programming model </a:t>
            </a:r>
          </a:p>
          <a:p>
            <a:pPr lvl="1" eaLnBrk="1" hangingPunct="1"/>
            <a:r>
              <a:rPr lang="en-US" smtClean="0"/>
              <a:t>high interoperability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WAE Components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Architecture</a:t>
            </a:r>
          </a:p>
          <a:p>
            <a:pPr lvl="1" eaLnBrk="1" hangingPunct="1"/>
            <a:r>
              <a:rPr lang="en-US" sz="2000" smtClean="0"/>
              <a:t>Application model, Microbrowser, Gateway, Server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User Agents</a:t>
            </a:r>
          </a:p>
          <a:p>
            <a:pPr lvl="1" eaLnBrk="1" hangingPunct="1"/>
            <a:r>
              <a:rPr lang="en-US" sz="2000" smtClean="0"/>
              <a:t>WML/WTA/Others</a:t>
            </a:r>
          </a:p>
          <a:p>
            <a:pPr lvl="1" eaLnBrk="1" hangingPunct="1"/>
            <a:r>
              <a:rPr lang="en-US" sz="2000" smtClean="0"/>
              <a:t>content formats: vCard, vCalendar, Wireless Bitmap, WML, ...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WML</a:t>
            </a:r>
          </a:p>
          <a:p>
            <a:pPr lvl="1" eaLnBrk="1" hangingPunct="1"/>
            <a:r>
              <a:rPr lang="en-US" sz="2000" smtClean="0"/>
              <a:t>XML-Syntax, based on card stacks, variables, ...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WMLScript</a:t>
            </a:r>
          </a:p>
          <a:p>
            <a:pPr lvl="1" eaLnBrk="1" hangingPunct="1"/>
            <a:r>
              <a:rPr lang="en-US" sz="2000" smtClean="0"/>
              <a:t>procedural, loops, conditions, ... (similar to JavaScript)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WTA</a:t>
            </a:r>
          </a:p>
          <a:p>
            <a:pPr lvl="1" eaLnBrk="1" hangingPunct="1"/>
            <a:r>
              <a:rPr lang="en-US" sz="2000" smtClean="0"/>
              <a:t>telephone services, such as call control, text messages, phone book, ... (accessible from WML/WMLScript)</a:t>
            </a:r>
          </a:p>
          <a:p>
            <a:pPr eaLnBrk="1" hangingPunct="1"/>
            <a:r>
              <a:rPr lang="en-US" sz="2400" smtClean="0">
                <a:solidFill>
                  <a:srgbClr val="FF0000"/>
                </a:solidFill>
              </a:rPr>
              <a:t>Proxy </a:t>
            </a:r>
            <a:r>
              <a:rPr lang="en-US" sz="2400" smtClean="0"/>
              <a:t>(Method/Push)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33400" y="1219200"/>
            <a:ext cx="2438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 eaLnBrk="0" hangingPunct="0"/>
            <a:r>
              <a:rPr lang="en-US" sz="2000" b="1"/>
              <a:t>Origin Servers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WAE: Logical Model</a:t>
            </a: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295400" y="1828800"/>
            <a:ext cx="1524000" cy="762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web</a:t>
            </a:r>
          </a:p>
          <a:p>
            <a:pPr algn="ctr" eaLnBrk="0" hangingPunct="0"/>
            <a:r>
              <a:rPr lang="en-US" sz="1600"/>
              <a:t>server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1295400" y="3048000"/>
            <a:ext cx="1524000" cy="762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other content</a:t>
            </a:r>
          </a:p>
          <a:p>
            <a:pPr algn="ctr" eaLnBrk="0" hangingPunct="0"/>
            <a:r>
              <a:rPr lang="en-US" sz="1600"/>
              <a:t>server</a:t>
            </a: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685800" y="1676400"/>
            <a:ext cx="457200" cy="533400"/>
          </a:xfrm>
          <a:prstGeom prst="can">
            <a:avLst>
              <a:gd name="adj" fmla="val 29167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838200" y="2438400"/>
            <a:ext cx="457200" cy="533400"/>
          </a:xfrm>
          <a:prstGeom prst="can">
            <a:avLst>
              <a:gd name="adj" fmla="val 29167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838200" y="3581400"/>
            <a:ext cx="457200" cy="533400"/>
          </a:xfrm>
          <a:prstGeom prst="can">
            <a:avLst>
              <a:gd name="adj" fmla="val 29167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1371600" y="4114800"/>
            <a:ext cx="457200" cy="533400"/>
          </a:xfrm>
          <a:prstGeom prst="can">
            <a:avLst>
              <a:gd name="adj" fmla="val 29167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9946" name="AutoShape 10"/>
          <p:cNvCxnSpPr>
            <a:cxnSpLocks noChangeShapeType="1"/>
            <a:stCxn id="39944" idx="4"/>
            <a:endCxn id="39941" idx="3"/>
          </p:cNvCxnSpPr>
          <p:nvPr/>
        </p:nvCxnSpPr>
        <p:spPr bwMode="auto">
          <a:xfrm flipV="1">
            <a:off x="1295400" y="3698875"/>
            <a:ext cx="223838" cy="149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7" name="AutoShape 11"/>
          <p:cNvCxnSpPr>
            <a:cxnSpLocks noChangeShapeType="1"/>
            <a:stCxn id="39945" idx="4"/>
            <a:endCxn id="39941" idx="4"/>
          </p:cNvCxnSpPr>
          <p:nvPr/>
        </p:nvCxnSpPr>
        <p:spPr bwMode="auto">
          <a:xfrm flipV="1">
            <a:off x="1828800" y="3810000"/>
            <a:ext cx="228600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8" name="AutoShape 12"/>
          <p:cNvCxnSpPr>
            <a:cxnSpLocks noChangeShapeType="1"/>
            <a:stCxn id="39943" idx="4"/>
            <a:endCxn id="39940" idx="3"/>
          </p:cNvCxnSpPr>
          <p:nvPr/>
        </p:nvCxnSpPr>
        <p:spPr bwMode="auto">
          <a:xfrm flipV="1">
            <a:off x="1295400" y="2479675"/>
            <a:ext cx="223838" cy="225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9" name="AutoShape 13"/>
          <p:cNvCxnSpPr>
            <a:cxnSpLocks noChangeShapeType="1"/>
            <a:stCxn id="39942" idx="4"/>
            <a:endCxn id="39940" idx="1"/>
          </p:cNvCxnSpPr>
          <p:nvPr/>
        </p:nvCxnSpPr>
        <p:spPr bwMode="auto">
          <a:xfrm flipV="1">
            <a:off x="1143000" y="1939925"/>
            <a:ext cx="376238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3962400" y="1219200"/>
            <a:ext cx="18288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 eaLnBrk="0" hangingPunct="0"/>
            <a:r>
              <a:rPr lang="en-US" sz="2000" b="1"/>
              <a:t>Gateway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6781800" y="1219200"/>
            <a:ext cx="18288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 eaLnBrk="0" hangingPunct="0"/>
            <a:r>
              <a:rPr lang="en-US" b="1"/>
              <a:t>Client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7010400" y="4114800"/>
            <a:ext cx="1371600" cy="838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other</a:t>
            </a:r>
          </a:p>
          <a:p>
            <a:pPr algn="ctr" eaLnBrk="0" hangingPunct="0"/>
            <a:r>
              <a:rPr lang="en-US" sz="1600"/>
              <a:t>WAE</a:t>
            </a:r>
          </a:p>
          <a:p>
            <a:pPr algn="ctr" eaLnBrk="0" hangingPunct="0"/>
            <a:r>
              <a:rPr lang="en-US" sz="1600"/>
              <a:t>user agents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7010400" y="2895600"/>
            <a:ext cx="1371600" cy="838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WML</a:t>
            </a:r>
          </a:p>
          <a:p>
            <a:pPr algn="ctr" eaLnBrk="0" hangingPunct="0"/>
            <a:r>
              <a:rPr lang="en-US" sz="1600"/>
              <a:t>user agent</a:t>
            </a:r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7010400" y="1676400"/>
            <a:ext cx="1371600" cy="838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WTA</a:t>
            </a:r>
          </a:p>
          <a:p>
            <a:pPr algn="ctr" eaLnBrk="0" hangingPunct="0"/>
            <a:r>
              <a:rPr lang="en-US" sz="1600"/>
              <a:t>user agent</a:t>
            </a:r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4191000" y="2819400"/>
            <a:ext cx="1371600" cy="838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Push proxy</a:t>
            </a: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5715000" y="1524000"/>
            <a:ext cx="1219200" cy="457200"/>
          </a:xfrm>
          <a:prstGeom prst="rightArrow">
            <a:avLst>
              <a:gd name="adj1" fmla="val 44444"/>
              <a:gd name="adj2" fmla="val 8770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2895600" y="1524000"/>
            <a:ext cx="1219200" cy="457200"/>
          </a:xfrm>
          <a:prstGeom prst="rightArrow">
            <a:avLst>
              <a:gd name="adj1" fmla="val 44444"/>
              <a:gd name="adj2" fmla="val 8770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 flipH="1">
            <a:off x="5638800" y="4343400"/>
            <a:ext cx="1219200" cy="457200"/>
          </a:xfrm>
          <a:prstGeom prst="rightArrow">
            <a:avLst>
              <a:gd name="adj1" fmla="val 44444"/>
              <a:gd name="adj2" fmla="val 8770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 flipH="1">
            <a:off x="2819400" y="4343400"/>
            <a:ext cx="1219200" cy="457200"/>
          </a:xfrm>
          <a:prstGeom prst="rightArrow">
            <a:avLst>
              <a:gd name="adj1" fmla="val 44444"/>
              <a:gd name="adj2" fmla="val 8770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5791200" y="4724400"/>
            <a:ext cx="96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encoded</a:t>
            </a:r>
          </a:p>
          <a:p>
            <a:pPr eaLnBrk="0" hangingPunct="0"/>
            <a:r>
              <a:rPr lang="en-US" sz="1600"/>
              <a:t>request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2971800" y="4724400"/>
            <a:ext cx="86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request</a:t>
            </a:r>
          </a:p>
        </p:txBody>
      </p:sp>
      <p:sp>
        <p:nvSpPr>
          <p:cNvPr id="39962" name="Text Box 26"/>
          <p:cNvSpPr txBox="1">
            <a:spLocks noChangeArrowheads="1"/>
          </p:cNvSpPr>
          <p:nvPr/>
        </p:nvSpPr>
        <p:spPr bwMode="auto">
          <a:xfrm>
            <a:off x="5791200" y="1905000"/>
            <a:ext cx="10191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encoded</a:t>
            </a:r>
          </a:p>
          <a:p>
            <a:pPr eaLnBrk="0" hangingPunct="0"/>
            <a:r>
              <a:rPr lang="en-US" sz="1600"/>
              <a:t>response</a:t>
            </a:r>
          </a:p>
          <a:p>
            <a:pPr eaLnBrk="0" hangingPunct="0"/>
            <a:r>
              <a:rPr lang="en-US" sz="1600"/>
              <a:t>with</a:t>
            </a:r>
          </a:p>
          <a:p>
            <a:pPr eaLnBrk="0" hangingPunct="0"/>
            <a:r>
              <a:rPr lang="en-US" sz="1600"/>
              <a:t>content</a:t>
            </a:r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2971800" y="1905000"/>
            <a:ext cx="1019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response</a:t>
            </a:r>
          </a:p>
          <a:p>
            <a:pPr eaLnBrk="0" hangingPunct="0"/>
            <a:r>
              <a:rPr lang="en-US" sz="1600"/>
              <a:t>with</a:t>
            </a:r>
          </a:p>
          <a:p>
            <a:pPr eaLnBrk="0" hangingPunct="0"/>
            <a:r>
              <a:rPr lang="en-US" sz="1600"/>
              <a:t>content</a:t>
            </a:r>
          </a:p>
        </p:txBody>
      </p:sp>
      <p:sp>
        <p:nvSpPr>
          <p:cNvPr id="39964" name="AutoShape 28"/>
          <p:cNvSpPr>
            <a:spLocks noChangeArrowheads="1"/>
          </p:cNvSpPr>
          <p:nvPr/>
        </p:nvSpPr>
        <p:spPr bwMode="auto">
          <a:xfrm>
            <a:off x="2895600" y="3048000"/>
            <a:ext cx="1219200" cy="457200"/>
          </a:xfrm>
          <a:prstGeom prst="rightArrow">
            <a:avLst>
              <a:gd name="adj1" fmla="val 44444"/>
              <a:gd name="adj2" fmla="val 8770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2971800" y="3429000"/>
            <a:ext cx="850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push</a:t>
            </a:r>
          </a:p>
          <a:p>
            <a:pPr eaLnBrk="0" hangingPunct="0"/>
            <a:r>
              <a:rPr lang="en-US" sz="1600"/>
              <a:t>content</a:t>
            </a:r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5715000" y="3048000"/>
            <a:ext cx="1219200" cy="457200"/>
          </a:xfrm>
          <a:prstGeom prst="rightArrow">
            <a:avLst>
              <a:gd name="adj1" fmla="val 44444"/>
              <a:gd name="adj2" fmla="val 8770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5791200" y="3429000"/>
            <a:ext cx="96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encoded</a:t>
            </a:r>
          </a:p>
          <a:p>
            <a:pPr eaLnBrk="0" hangingPunct="0"/>
            <a:r>
              <a:rPr lang="en-US" sz="1600"/>
              <a:t>push</a:t>
            </a:r>
          </a:p>
          <a:p>
            <a:pPr eaLnBrk="0" hangingPunct="0"/>
            <a:r>
              <a:rPr lang="en-US" sz="1600"/>
              <a:t>content</a:t>
            </a:r>
          </a:p>
        </p:txBody>
      </p:sp>
      <p:sp>
        <p:nvSpPr>
          <p:cNvPr id="39968" name="Rectangle 33"/>
          <p:cNvSpPr>
            <a:spLocks noChangeArrowheads="1"/>
          </p:cNvSpPr>
          <p:nvPr/>
        </p:nvSpPr>
        <p:spPr bwMode="auto">
          <a:xfrm>
            <a:off x="4191000" y="1676400"/>
            <a:ext cx="1371600" cy="838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Method proxy</a:t>
            </a:r>
          </a:p>
        </p:txBody>
      </p:sp>
      <p:sp>
        <p:nvSpPr>
          <p:cNvPr id="39969" name="Rectangle 34"/>
          <p:cNvSpPr>
            <a:spLocks noChangeArrowheads="1"/>
          </p:cNvSpPr>
          <p:nvPr/>
        </p:nvSpPr>
        <p:spPr bwMode="auto">
          <a:xfrm>
            <a:off x="4191000" y="4038600"/>
            <a:ext cx="1371600" cy="8382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encoders</a:t>
            </a:r>
          </a:p>
          <a:p>
            <a:pPr algn="ctr" eaLnBrk="0" hangingPunct="0"/>
            <a:r>
              <a:rPr lang="en-US" sz="1600"/>
              <a:t>&amp;</a:t>
            </a:r>
          </a:p>
          <a:p>
            <a:pPr algn="ctr" eaLnBrk="0" hangingPunct="0"/>
            <a:r>
              <a:rPr lang="en-US" sz="1600"/>
              <a:t>decoders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Wireless Telephony Application (WTA)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Collection of telephony specific extensions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designed primarily for network operators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calling a number (WML)</a:t>
            </a:r>
            <a:br>
              <a:rPr lang="en-US" sz="2400" smtClean="0"/>
            </a:br>
            <a:r>
              <a:rPr lang="en-US" sz="2400" smtClean="0">
                <a:latin typeface="Courier New" pitchFamily="49" charset="0"/>
              </a:rPr>
              <a:t>wtai://wp/mc;07216086415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calling a number (WMLScript)</a:t>
            </a:r>
            <a:br>
              <a:rPr lang="en-US" sz="2400" smtClean="0"/>
            </a:br>
            <a:r>
              <a:rPr lang="en-US" sz="2400" smtClean="0">
                <a:latin typeface="Courier New" pitchFamily="49" charset="0"/>
              </a:rPr>
              <a:t>WTAPublic.makeCall("07216086415");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Extension of basic WAE application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Extensions added to standard WML/WMLScript browser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Exposes additional API (WTAI)</a:t>
            </a:r>
            <a:endParaRPr lang="en-US" sz="240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WAP Specifies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Wireless Application Environment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WML Microbrowser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WMLScript Virtual Machine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WMLScript Standard Library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Wireless Telephony Application Interface (WTAI)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WAP content types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Wireless Protocol Stack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Wireless Session Protocol (WSP)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Wireless Transport Layer Security (WTLS)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Wireless Transaction Protocol (WTP)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Wireless Datagram Protocol (WDP)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Wireless network interface definitions</a:t>
            </a:r>
          </a:p>
          <a:p>
            <a:pPr lvl="2" eaLnBrk="1" hangingPunct="1">
              <a:lnSpc>
                <a:spcPct val="7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WTA Features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Extension of basic WAE application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network model for interaction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client requests to server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event signaling: server can push content to the client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event handling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table indicating how to react on certain events from the network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client may now be able to handle unknown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telephony functions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some application on the client may access telephony functions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WTAI includes: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Call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Network text messaging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Phone book interface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Event processing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Security model: segregation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Separate WTA browser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Separate WTA port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684213" y="914400"/>
            <a:ext cx="5945187" cy="4784725"/>
          </a:xfrm>
          <a:custGeom>
            <a:avLst/>
            <a:gdLst>
              <a:gd name="T0" fmla="*/ 2147483647 w 3745"/>
              <a:gd name="T1" fmla="*/ 0 h 3014"/>
              <a:gd name="T2" fmla="*/ 0 w 3745"/>
              <a:gd name="T3" fmla="*/ 2147483647 h 3014"/>
              <a:gd name="T4" fmla="*/ 2147483647 w 3745"/>
              <a:gd name="T5" fmla="*/ 2147483647 h 3014"/>
              <a:gd name="T6" fmla="*/ 2147483647 w 3745"/>
              <a:gd name="T7" fmla="*/ 2147483647 h 3014"/>
              <a:gd name="T8" fmla="*/ 2147483647 w 3745"/>
              <a:gd name="T9" fmla="*/ 2147483647 h 3014"/>
              <a:gd name="T10" fmla="*/ 2147483647 w 3745"/>
              <a:gd name="T11" fmla="*/ 2147483647 h 3014"/>
              <a:gd name="T12" fmla="*/ 2147483647 w 3745"/>
              <a:gd name="T13" fmla="*/ 2147483647 h 3014"/>
              <a:gd name="T14" fmla="*/ 2147483647 w 3745"/>
              <a:gd name="T15" fmla="*/ 2147483647 h 3014"/>
              <a:gd name="T16" fmla="*/ 2147483647 w 3745"/>
              <a:gd name="T17" fmla="*/ 2147483647 h 3014"/>
              <a:gd name="T18" fmla="*/ 2147483647 w 3745"/>
              <a:gd name="T19" fmla="*/ 0 h 3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45"/>
              <a:gd name="T31" fmla="*/ 0 h 3014"/>
              <a:gd name="T32" fmla="*/ 3745 w 3745"/>
              <a:gd name="T33" fmla="*/ 3014 h 30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45" h="3014">
                <a:moveTo>
                  <a:pt x="1" y="0"/>
                </a:moveTo>
                <a:lnTo>
                  <a:pt x="0" y="2408"/>
                </a:lnTo>
                <a:lnTo>
                  <a:pt x="1297" y="2736"/>
                </a:lnTo>
                <a:lnTo>
                  <a:pt x="2497" y="2736"/>
                </a:lnTo>
                <a:lnTo>
                  <a:pt x="3309" y="3014"/>
                </a:lnTo>
                <a:lnTo>
                  <a:pt x="3745" y="3014"/>
                </a:lnTo>
                <a:lnTo>
                  <a:pt x="3745" y="384"/>
                </a:lnTo>
                <a:lnTo>
                  <a:pt x="2113" y="384"/>
                </a:lnTo>
                <a:lnTo>
                  <a:pt x="2115" y="1"/>
                </a:lnTo>
                <a:lnTo>
                  <a:pt x="1" y="0"/>
                </a:lnTo>
                <a:close/>
              </a:path>
            </a:pathLst>
          </a:cu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WTA Logical Architecture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2743200" y="4343400"/>
            <a:ext cx="1524000" cy="762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other WTA</a:t>
            </a:r>
          </a:p>
          <a:p>
            <a:pPr algn="ctr" eaLnBrk="0" hangingPunct="0"/>
            <a:r>
              <a:rPr lang="en-US" sz="1600"/>
              <a:t>servers</a:t>
            </a: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6934200" y="1447800"/>
            <a:ext cx="1676400" cy="2438400"/>
            <a:chOff x="4320" y="1488"/>
            <a:chExt cx="1056" cy="1536"/>
          </a:xfrm>
        </p:grpSpPr>
        <p:sp>
          <p:nvSpPr>
            <p:cNvPr id="43038" name="Rectangle 6"/>
            <p:cNvSpPr>
              <a:spLocks noChangeArrowheads="1"/>
            </p:cNvSpPr>
            <p:nvPr/>
          </p:nvSpPr>
          <p:spPr bwMode="auto">
            <a:xfrm>
              <a:off x="4320" y="1488"/>
              <a:ext cx="1056" cy="153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 eaLnBrk="0" hangingPunct="0"/>
              <a:r>
                <a:rPr lang="en-US" sz="1600" b="1"/>
                <a:t>Client</a:t>
              </a:r>
              <a:endParaRPr lang="en-US" sz="1600"/>
            </a:p>
          </p:txBody>
        </p:sp>
        <p:sp>
          <p:nvSpPr>
            <p:cNvPr id="43039" name="Rectangle 7"/>
            <p:cNvSpPr>
              <a:spLocks noChangeArrowheads="1"/>
            </p:cNvSpPr>
            <p:nvPr/>
          </p:nvSpPr>
          <p:spPr bwMode="auto">
            <a:xfrm>
              <a:off x="4416" y="2400"/>
              <a:ext cx="864" cy="52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WAE</a:t>
              </a:r>
            </a:p>
            <a:p>
              <a:pPr algn="ctr" eaLnBrk="0" hangingPunct="0"/>
              <a:r>
                <a:rPr lang="en-US" sz="1600"/>
                <a:t>services</a:t>
              </a:r>
            </a:p>
          </p:txBody>
        </p:sp>
        <p:sp>
          <p:nvSpPr>
            <p:cNvPr id="43040" name="Rectangle 8"/>
            <p:cNvSpPr>
              <a:spLocks noChangeArrowheads="1"/>
            </p:cNvSpPr>
            <p:nvPr/>
          </p:nvSpPr>
          <p:spPr bwMode="auto">
            <a:xfrm>
              <a:off x="4416" y="1776"/>
              <a:ext cx="864" cy="52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WTA</a:t>
              </a:r>
            </a:p>
            <a:p>
              <a:pPr algn="ctr" eaLnBrk="0" hangingPunct="0"/>
              <a:r>
                <a:rPr lang="en-US" sz="1600"/>
                <a:t>user agent</a:t>
              </a:r>
            </a:p>
          </p:txBody>
        </p:sp>
      </p:grpSp>
      <p:grpSp>
        <p:nvGrpSpPr>
          <p:cNvPr id="43014" name="Group 9"/>
          <p:cNvGrpSpPr>
            <a:grpSpLocks/>
          </p:cNvGrpSpPr>
          <p:nvPr/>
        </p:nvGrpSpPr>
        <p:grpSpPr bwMode="auto">
          <a:xfrm>
            <a:off x="4572000" y="3200400"/>
            <a:ext cx="1676400" cy="1447800"/>
            <a:chOff x="2832" y="2016"/>
            <a:chExt cx="1056" cy="912"/>
          </a:xfrm>
        </p:grpSpPr>
        <p:sp>
          <p:nvSpPr>
            <p:cNvPr id="43036" name="Rectangle 10"/>
            <p:cNvSpPr>
              <a:spLocks noChangeArrowheads="1"/>
            </p:cNvSpPr>
            <p:nvPr/>
          </p:nvSpPr>
          <p:spPr bwMode="auto">
            <a:xfrm>
              <a:off x="2832" y="2016"/>
              <a:ext cx="1056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 eaLnBrk="0" hangingPunct="0"/>
              <a:r>
                <a:rPr lang="en-US" sz="1600" b="1"/>
                <a:t>WAP Gateway</a:t>
              </a:r>
              <a:endParaRPr lang="en-US" sz="1600"/>
            </a:p>
          </p:txBody>
        </p:sp>
        <p:sp>
          <p:nvSpPr>
            <p:cNvPr id="43037" name="Rectangle 11"/>
            <p:cNvSpPr>
              <a:spLocks noChangeArrowheads="1"/>
            </p:cNvSpPr>
            <p:nvPr/>
          </p:nvSpPr>
          <p:spPr bwMode="auto">
            <a:xfrm>
              <a:off x="2928" y="2304"/>
              <a:ext cx="864" cy="52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encoders</a:t>
              </a:r>
            </a:p>
            <a:p>
              <a:pPr algn="ctr" eaLnBrk="0" hangingPunct="0"/>
              <a:r>
                <a:rPr lang="en-US" sz="1600"/>
                <a:t>&amp;</a:t>
              </a:r>
            </a:p>
            <a:p>
              <a:pPr algn="ctr" eaLnBrk="0" hangingPunct="0"/>
              <a:r>
                <a:rPr lang="en-US" sz="1600"/>
                <a:t>decoders</a:t>
              </a:r>
            </a:p>
          </p:txBody>
        </p:sp>
      </p:grp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4191000" y="762000"/>
            <a:ext cx="2465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other telephone networks</a:t>
            </a:r>
          </a:p>
        </p:txBody>
      </p:sp>
      <p:grpSp>
        <p:nvGrpSpPr>
          <p:cNvPr id="43016" name="Group 13"/>
          <p:cNvGrpSpPr>
            <a:grpSpLocks/>
          </p:cNvGrpSpPr>
          <p:nvPr/>
        </p:nvGrpSpPr>
        <p:grpSpPr bwMode="auto">
          <a:xfrm>
            <a:off x="838200" y="1066800"/>
            <a:ext cx="2819400" cy="3048000"/>
            <a:chOff x="96" y="576"/>
            <a:chExt cx="1776" cy="1920"/>
          </a:xfrm>
        </p:grpSpPr>
        <p:sp>
          <p:nvSpPr>
            <p:cNvPr id="43028" name="Rectangle 14"/>
            <p:cNvSpPr>
              <a:spLocks noChangeArrowheads="1"/>
            </p:cNvSpPr>
            <p:nvPr/>
          </p:nvSpPr>
          <p:spPr bwMode="auto">
            <a:xfrm>
              <a:off x="96" y="576"/>
              <a:ext cx="1776" cy="192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 eaLnBrk="0" hangingPunct="0"/>
              <a:r>
                <a:rPr lang="en-US" sz="1600" b="1"/>
                <a:t>WTA Origin Server</a:t>
              </a:r>
              <a:endParaRPr lang="en-US" sz="1600"/>
            </a:p>
          </p:txBody>
        </p:sp>
        <p:sp>
          <p:nvSpPr>
            <p:cNvPr id="43029" name="Oval 15"/>
            <p:cNvSpPr>
              <a:spLocks noChangeArrowheads="1"/>
            </p:cNvSpPr>
            <p:nvPr/>
          </p:nvSpPr>
          <p:spPr bwMode="auto">
            <a:xfrm>
              <a:off x="816" y="1200"/>
              <a:ext cx="960" cy="480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WTA &amp; WML</a:t>
              </a:r>
            </a:p>
            <a:p>
              <a:pPr algn="ctr" eaLnBrk="0" hangingPunct="0"/>
              <a:r>
                <a:rPr lang="en-US" sz="1600"/>
                <a:t>server</a:t>
              </a:r>
            </a:p>
          </p:txBody>
        </p:sp>
        <p:sp>
          <p:nvSpPr>
            <p:cNvPr id="43030" name="AutoShape 16"/>
            <p:cNvSpPr>
              <a:spLocks noChangeArrowheads="1"/>
            </p:cNvSpPr>
            <p:nvPr/>
          </p:nvSpPr>
          <p:spPr bwMode="auto">
            <a:xfrm>
              <a:off x="288" y="864"/>
              <a:ext cx="432" cy="480"/>
            </a:xfrm>
            <a:prstGeom prst="can">
              <a:avLst>
                <a:gd name="adj" fmla="val 27778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WML</a:t>
              </a:r>
              <a:br>
                <a:rPr lang="en-US" sz="1600"/>
              </a:br>
              <a:r>
                <a:rPr lang="en-US" sz="1600"/>
                <a:t>Scripts</a:t>
              </a:r>
            </a:p>
          </p:txBody>
        </p:sp>
        <p:sp>
          <p:nvSpPr>
            <p:cNvPr id="43031" name="AutoShape 17"/>
            <p:cNvSpPr>
              <a:spLocks noChangeArrowheads="1"/>
            </p:cNvSpPr>
            <p:nvPr/>
          </p:nvSpPr>
          <p:spPr bwMode="auto">
            <a:xfrm>
              <a:off x="192" y="1536"/>
              <a:ext cx="432" cy="480"/>
            </a:xfrm>
            <a:prstGeom prst="can">
              <a:avLst>
                <a:gd name="adj" fmla="val 27778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WML</a:t>
              </a:r>
            </a:p>
            <a:p>
              <a:pPr algn="ctr" eaLnBrk="0" hangingPunct="0"/>
              <a:r>
                <a:rPr lang="en-US" sz="1600"/>
                <a:t>decks</a:t>
              </a:r>
            </a:p>
          </p:txBody>
        </p:sp>
        <p:cxnSp>
          <p:nvCxnSpPr>
            <p:cNvPr id="43032" name="AutoShape 18"/>
            <p:cNvCxnSpPr>
              <a:cxnSpLocks noChangeShapeType="1"/>
              <a:stCxn id="43031" idx="4"/>
              <a:endCxn id="43029" idx="3"/>
            </p:cNvCxnSpPr>
            <p:nvPr/>
          </p:nvCxnSpPr>
          <p:spPr bwMode="auto">
            <a:xfrm flipV="1">
              <a:off x="624" y="1610"/>
              <a:ext cx="333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33" name="AutoShape 19"/>
            <p:cNvCxnSpPr>
              <a:cxnSpLocks noChangeShapeType="1"/>
              <a:stCxn id="43030" idx="4"/>
              <a:endCxn id="43029" idx="1"/>
            </p:cNvCxnSpPr>
            <p:nvPr/>
          </p:nvCxnSpPr>
          <p:spPr bwMode="auto">
            <a:xfrm>
              <a:off x="720" y="1104"/>
              <a:ext cx="237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3034" name="AutoShape 20"/>
            <p:cNvSpPr>
              <a:spLocks noChangeArrowheads="1"/>
            </p:cNvSpPr>
            <p:nvPr/>
          </p:nvSpPr>
          <p:spPr bwMode="auto">
            <a:xfrm>
              <a:off x="960" y="1872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WTA</a:t>
              </a:r>
            </a:p>
            <a:p>
              <a:pPr algn="ctr" eaLnBrk="0" hangingPunct="0"/>
              <a:r>
                <a:rPr lang="en-US" sz="1600"/>
                <a:t>services</a:t>
              </a:r>
            </a:p>
          </p:txBody>
        </p:sp>
        <p:cxnSp>
          <p:nvCxnSpPr>
            <p:cNvPr id="43035" name="AutoShape 21"/>
            <p:cNvCxnSpPr>
              <a:cxnSpLocks noChangeShapeType="1"/>
              <a:stCxn id="43029" idx="4"/>
              <a:endCxn id="43034" idx="1"/>
            </p:cNvCxnSpPr>
            <p:nvPr/>
          </p:nvCxnSpPr>
          <p:spPr bwMode="auto">
            <a:xfrm flipH="1">
              <a:off x="1224" y="1680"/>
              <a:ext cx="72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3017" name="Oval 22"/>
          <p:cNvSpPr>
            <a:spLocks noChangeArrowheads="1"/>
          </p:cNvSpPr>
          <p:nvPr/>
        </p:nvSpPr>
        <p:spPr bwMode="auto">
          <a:xfrm>
            <a:off x="4648200" y="1905000"/>
            <a:ext cx="1524000" cy="762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mobile</a:t>
            </a:r>
          </a:p>
          <a:p>
            <a:pPr algn="ctr" eaLnBrk="0" hangingPunct="0"/>
            <a:r>
              <a:rPr lang="en-US" sz="1600"/>
              <a:t>network</a:t>
            </a:r>
          </a:p>
        </p:txBody>
      </p:sp>
      <p:sp>
        <p:nvSpPr>
          <p:cNvPr id="43018" name="Oval 23"/>
          <p:cNvSpPr>
            <a:spLocks noChangeArrowheads="1"/>
          </p:cNvSpPr>
          <p:nvPr/>
        </p:nvSpPr>
        <p:spPr bwMode="auto">
          <a:xfrm>
            <a:off x="4648200" y="5181600"/>
            <a:ext cx="1524000" cy="762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firewall</a:t>
            </a:r>
          </a:p>
        </p:txBody>
      </p:sp>
      <p:sp>
        <p:nvSpPr>
          <p:cNvPr id="43019" name="Oval 24"/>
          <p:cNvSpPr>
            <a:spLocks noChangeArrowheads="1"/>
          </p:cNvSpPr>
          <p:nvPr/>
        </p:nvSpPr>
        <p:spPr bwMode="auto">
          <a:xfrm>
            <a:off x="838200" y="5181600"/>
            <a:ext cx="1524000" cy="762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600"/>
              <a:t>third party</a:t>
            </a:r>
            <a:br>
              <a:rPr lang="en-US" sz="1600"/>
            </a:br>
            <a:r>
              <a:rPr lang="en-US" sz="1600"/>
              <a:t>origin servers</a:t>
            </a:r>
          </a:p>
        </p:txBody>
      </p:sp>
      <p:cxnSp>
        <p:nvCxnSpPr>
          <p:cNvPr id="43020" name="AutoShape 25"/>
          <p:cNvCxnSpPr>
            <a:cxnSpLocks noChangeShapeType="1"/>
            <a:stCxn id="43019" idx="6"/>
            <a:endCxn id="43018" idx="2"/>
          </p:cNvCxnSpPr>
          <p:nvPr/>
        </p:nvCxnSpPr>
        <p:spPr bwMode="auto">
          <a:xfrm>
            <a:off x="2362200" y="5562600"/>
            <a:ext cx="2286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3021" name="AutoShape 26"/>
          <p:cNvCxnSpPr>
            <a:cxnSpLocks noChangeShapeType="1"/>
            <a:stCxn id="43012" idx="7"/>
            <a:endCxn id="43036" idx="1"/>
          </p:cNvCxnSpPr>
          <p:nvPr/>
        </p:nvCxnSpPr>
        <p:spPr bwMode="auto">
          <a:xfrm flipV="1">
            <a:off x="4043363" y="3924300"/>
            <a:ext cx="528637" cy="530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3022" name="AutoShape 27"/>
          <p:cNvCxnSpPr>
            <a:cxnSpLocks noChangeShapeType="1"/>
            <a:stCxn id="43018" idx="0"/>
            <a:endCxn id="43036" idx="2"/>
          </p:cNvCxnSpPr>
          <p:nvPr/>
        </p:nvCxnSpPr>
        <p:spPr bwMode="auto">
          <a:xfrm flipV="1">
            <a:off x="5410200" y="4648200"/>
            <a:ext cx="0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3023" name="AutoShape 28"/>
          <p:cNvCxnSpPr>
            <a:cxnSpLocks noChangeShapeType="1"/>
            <a:stCxn id="43017" idx="6"/>
            <a:endCxn id="43038" idx="1"/>
          </p:cNvCxnSpPr>
          <p:nvPr/>
        </p:nvCxnSpPr>
        <p:spPr bwMode="auto">
          <a:xfrm>
            <a:off x="6172200" y="2286000"/>
            <a:ext cx="762000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3024" name="AutoShape 29"/>
          <p:cNvCxnSpPr>
            <a:cxnSpLocks noChangeShapeType="1"/>
            <a:stCxn id="43017" idx="4"/>
            <a:endCxn id="43036" idx="0"/>
          </p:cNvCxnSpPr>
          <p:nvPr/>
        </p:nvCxnSpPr>
        <p:spPr bwMode="auto">
          <a:xfrm>
            <a:off x="5410200" y="2667000"/>
            <a:ext cx="0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3025" name="AutoShape 30"/>
          <p:cNvCxnSpPr>
            <a:cxnSpLocks noChangeShapeType="1"/>
            <a:stCxn id="43017" idx="2"/>
            <a:endCxn id="43028" idx="3"/>
          </p:cNvCxnSpPr>
          <p:nvPr/>
        </p:nvCxnSpPr>
        <p:spPr bwMode="auto">
          <a:xfrm flipH="1">
            <a:off x="3657600" y="2286000"/>
            <a:ext cx="990600" cy="304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3026" name="AutoShape 31"/>
          <p:cNvCxnSpPr>
            <a:cxnSpLocks noChangeShapeType="1"/>
            <a:stCxn id="43017" idx="0"/>
            <a:endCxn id="43015" idx="2"/>
          </p:cNvCxnSpPr>
          <p:nvPr/>
        </p:nvCxnSpPr>
        <p:spPr bwMode="auto">
          <a:xfrm flipV="1">
            <a:off x="5410200" y="1098550"/>
            <a:ext cx="14288" cy="806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3027" name="Text Box 32"/>
          <p:cNvSpPr txBox="1">
            <a:spLocks noChangeArrowheads="1"/>
          </p:cNvSpPr>
          <p:nvPr/>
        </p:nvSpPr>
        <p:spPr bwMode="auto">
          <a:xfrm>
            <a:off x="914400" y="4191000"/>
            <a:ext cx="1844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network operator</a:t>
            </a:r>
          </a:p>
          <a:p>
            <a:pPr eaLnBrk="0" hangingPunct="0"/>
            <a:r>
              <a:rPr lang="en-US" sz="1600" b="1"/>
              <a:t>trusted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WTA Framework Components</a:t>
            </a:r>
          </a:p>
        </p:txBody>
      </p:sp>
      <p:pic>
        <p:nvPicPr>
          <p:cNvPr id="44035" name="Picture 4" descr="C:\sri\mobile\course\x.jpg"/>
          <p:cNvPicPr>
            <a:picLocks noChangeAspect="1" noChangeArrowheads="1"/>
          </p:cNvPicPr>
          <p:nvPr/>
        </p:nvPicPr>
        <p:blipFill>
          <a:blip r:embed="rId2">
            <a:lum contrast="50000"/>
            <a:grayscl/>
          </a:blip>
          <a:srcRect/>
          <a:stretch>
            <a:fillRect/>
          </a:stretch>
        </p:blipFill>
        <p:spPr bwMode="auto">
          <a:xfrm>
            <a:off x="914400" y="1419225"/>
            <a:ext cx="7315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WTA User Agent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WTA User Agent</a:t>
            </a:r>
          </a:p>
          <a:p>
            <a:pPr lvl="1" eaLnBrk="1" hangingPunct="1"/>
            <a:r>
              <a:rPr lang="en-US" sz="1800" smtClean="0"/>
              <a:t>WML User agent with extended functionality</a:t>
            </a:r>
          </a:p>
          <a:p>
            <a:pPr lvl="1" eaLnBrk="1" hangingPunct="1"/>
            <a:r>
              <a:rPr lang="en-US" sz="1800" smtClean="0"/>
              <a:t>can access mobile device’s telephony functions through WTAI</a:t>
            </a:r>
          </a:p>
          <a:p>
            <a:pPr lvl="1" eaLnBrk="1" hangingPunct="1"/>
            <a:r>
              <a:rPr lang="en-US" sz="1800" smtClean="0"/>
              <a:t>can store WTA service content persistently in a repository</a:t>
            </a:r>
          </a:p>
          <a:p>
            <a:pPr lvl="1" eaLnBrk="1" hangingPunct="1"/>
            <a:r>
              <a:rPr lang="en-US" sz="1800" smtClean="0"/>
              <a:t>handles events originating in the mobile network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WTA User Agent Context</a:t>
            </a:r>
          </a:p>
          <a:p>
            <a:pPr lvl="1" eaLnBrk="1" hangingPunct="1"/>
            <a:r>
              <a:rPr lang="en-US" sz="1800" smtClean="0"/>
              <a:t>Abstraction of execution space</a:t>
            </a:r>
          </a:p>
          <a:p>
            <a:pPr lvl="1" eaLnBrk="1" hangingPunct="1"/>
            <a:r>
              <a:rPr lang="en-US" sz="1800" smtClean="0"/>
              <a:t>Holds current parameters, navigation history, state of user agent</a:t>
            </a:r>
          </a:p>
          <a:p>
            <a:pPr lvl="1" eaLnBrk="1" hangingPunct="1"/>
            <a:r>
              <a:rPr lang="en-US" sz="1800" smtClean="0"/>
              <a:t>Similar to activation record in a process address space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Uses connection-mode and connectionless services offered by WSP</a:t>
            </a:r>
          </a:p>
          <a:p>
            <a:pPr eaLnBrk="1" hangingPunct="1"/>
            <a:r>
              <a:rPr lang="en-US" sz="2000" smtClean="0"/>
              <a:t>Specific, secure WDP ports on the WAP gateway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WTA Events and Repository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55626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WTA Events</a:t>
            </a:r>
          </a:p>
          <a:p>
            <a:pPr lvl="1" eaLnBrk="1" hangingPunct="1"/>
            <a:r>
              <a:rPr lang="en-US" sz="1800" smtClean="0"/>
              <a:t>Network notifies device of event (such as incoming call)</a:t>
            </a:r>
          </a:p>
          <a:p>
            <a:pPr lvl="1" eaLnBrk="1" hangingPunct="1"/>
            <a:r>
              <a:rPr lang="en-US" sz="1800" smtClean="0"/>
              <a:t>WTA events map to device’s native events</a:t>
            </a:r>
          </a:p>
          <a:p>
            <a:pPr lvl="1" eaLnBrk="1" hangingPunct="1"/>
            <a:r>
              <a:rPr lang="en-US" sz="1800" smtClean="0"/>
              <a:t>WTA services are aware of and able to act on these events</a:t>
            </a:r>
          </a:p>
          <a:p>
            <a:pPr lvl="1" eaLnBrk="1" hangingPunct="1"/>
            <a:r>
              <a:rPr lang="en-US" sz="1800" smtClean="0"/>
              <a:t>example: incoming call indication, call cleared, call connected</a:t>
            </a: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WTA Repository</a:t>
            </a:r>
          </a:p>
          <a:p>
            <a:pPr lvl="1" eaLnBrk="1" hangingPunct="1"/>
            <a:r>
              <a:rPr lang="en-US" sz="1800" smtClean="0"/>
              <a:t>local store for content related to WTA services (minimize network traffic)</a:t>
            </a:r>
          </a:p>
          <a:p>
            <a:pPr lvl="1" eaLnBrk="1" hangingPunct="1"/>
            <a:r>
              <a:rPr lang="en-US" sz="1800" smtClean="0">
                <a:solidFill>
                  <a:schemeClr val="accent2"/>
                </a:solidFill>
              </a:rPr>
              <a:t>Channels: define the service</a:t>
            </a:r>
          </a:p>
          <a:p>
            <a:pPr lvl="2" eaLnBrk="1" hangingPunct="1"/>
            <a:r>
              <a:rPr lang="en-US" sz="1800" smtClean="0"/>
              <a:t>content format defining a WTA service stored in repository</a:t>
            </a:r>
          </a:p>
          <a:p>
            <a:pPr lvl="2" eaLnBrk="1" hangingPunct="1"/>
            <a:r>
              <a:rPr lang="en-US" sz="1800" smtClean="0"/>
              <a:t>XML document specifying eventid, title, abstract, and resources that implement a service</a:t>
            </a:r>
          </a:p>
          <a:p>
            <a:pPr lvl="1" eaLnBrk="1" hangingPunct="1"/>
            <a:r>
              <a:rPr lang="en-US" sz="1800" smtClean="0">
                <a:solidFill>
                  <a:schemeClr val="accent2"/>
                </a:solidFill>
              </a:rPr>
              <a:t>Resources: execution scripts for a service</a:t>
            </a:r>
          </a:p>
          <a:p>
            <a:pPr lvl="2" eaLnBrk="1" hangingPunct="1"/>
            <a:r>
              <a:rPr lang="en-US" sz="1800" smtClean="0"/>
              <a:t>could be WML decks, WML Scripts, WBMP images..</a:t>
            </a:r>
          </a:p>
          <a:p>
            <a:pPr lvl="2" eaLnBrk="1" hangingPunct="1"/>
            <a:r>
              <a:rPr lang="en-US" sz="1800" smtClean="0"/>
              <a:t>downloaded from WTA server and stored in repository before service is referenced</a:t>
            </a:r>
          </a:p>
          <a:p>
            <a:pPr lvl="1" eaLnBrk="1" hangingPunct="1"/>
            <a:r>
              <a:rPr lang="en-US" sz="1800" smtClean="0"/>
              <a:t>Server can also initiate download of a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WTA Channels and Resources</a:t>
            </a:r>
          </a:p>
        </p:txBody>
      </p:sp>
      <p:pic>
        <p:nvPicPr>
          <p:cNvPr id="47107" name="Picture 4" descr="C:\sri\x.jpg"/>
          <p:cNvPicPr>
            <a:picLocks noChangeAspect="1" noChangeArrowheads="1"/>
          </p:cNvPicPr>
          <p:nvPr/>
        </p:nvPicPr>
        <p:blipFill>
          <a:blip r:embed="rId2">
            <a:lum contrast="50000"/>
            <a:grayscl/>
          </a:blip>
          <a:srcRect/>
          <a:stretch>
            <a:fillRect/>
          </a:stretch>
        </p:blipFill>
        <p:spPr bwMode="auto">
          <a:xfrm>
            <a:off x="990600" y="1371600"/>
            <a:ext cx="7010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WTA Interface (public)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1054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WTA Interface</a:t>
            </a:r>
          </a:p>
          <a:p>
            <a:pPr lvl="1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generic, high-level interface to mobile’s telephony functions</a:t>
            </a:r>
          </a:p>
          <a:p>
            <a:pPr lvl="1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setting up phone calls, reading and writing entries in phonebook..</a:t>
            </a: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Public WTAI </a:t>
            </a:r>
          </a:p>
          <a:p>
            <a:pPr lvl="1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for third party WML content providers</a:t>
            </a:r>
          </a:p>
          <a:p>
            <a:pPr lvl="1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restricted set of telephony functions available to any WAE User Agent</a:t>
            </a:r>
          </a:p>
          <a:p>
            <a:pPr lvl="1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library functions</a:t>
            </a:r>
          </a:p>
          <a:p>
            <a:pPr lvl="2" eaLnBrk="1" hangingPunct="1"/>
            <a:r>
              <a:rPr lang="en-US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make call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allows application to setup call to a valid tel number</a:t>
            </a:r>
          </a:p>
          <a:p>
            <a:pPr lvl="2" eaLnBrk="1" hangingPunct="1"/>
            <a:r>
              <a:rPr lang="en-US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send DTMF tones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 send DTMF tones through the setup call</a:t>
            </a:r>
          </a:p>
          <a:p>
            <a:pPr lvl="1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user notified to grant permission for service execution</a:t>
            </a:r>
          </a:p>
          <a:p>
            <a:pPr lvl="1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cannot be triggered by network events</a:t>
            </a:r>
          </a:p>
          <a:p>
            <a:pPr lvl="1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example: Yellow pages service with “make call”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WTA Interface (network)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5626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Network Common WTAI</a:t>
            </a:r>
          </a:p>
          <a:p>
            <a:pPr lvl="1" eaLnBrk="1" hangingPunct="1"/>
            <a:r>
              <a:rPr lang="en-US" sz="1800" smtClean="0"/>
              <a:t>WTA service provider is in operator’s domain</a:t>
            </a:r>
          </a:p>
          <a:p>
            <a:pPr lvl="1" eaLnBrk="1" hangingPunct="1"/>
            <a:r>
              <a:rPr lang="en-US" sz="1800" smtClean="0"/>
              <a:t>all WTAI features are accessible, including the interface to WTA events</a:t>
            </a:r>
          </a:p>
          <a:p>
            <a:pPr lvl="1" eaLnBrk="1" hangingPunct="1"/>
            <a:r>
              <a:rPr lang="en-US" sz="1800" smtClean="0"/>
              <a:t>library functions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Voice-call control</a:t>
            </a:r>
            <a:r>
              <a:rPr lang="en-US" sz="1800" smtClean="0"/>
              <a:t>: setup call, accept, release, send DTMF tones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Network text</a:t>
            </a:r>
            <a:r>
              <a:rPr lang="en-US" sz="1800" smtClean="0"/>
              <a:t>: send text, read text, remove text (SMS)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Phonebook</a:t>
            </a:r>
            <a:r>
              <a:rPr lang="en-US" sz="1800" smtClean="0"/>
              <a:t>: write, read, remove phonebook entry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Call logs</a:t>
            </a:r>
            <a:r>
              <a:rPr lang="en-US" sz="1800" smtClean="0"/>
              <a:t>: last dialed numbers, missed calls, received calls</a:t>
            </a:r>
          </a:p>
          <a:p>
            <a:pPr lvl="2" eaLnBrk="1" hangingPunct="1"/>
            <a:r>
              <a:rPr lang="en-US" sz="1800" smtClean="0">
                <a:solidFill>
                  <a:schemeClr val="accent2"/>
                </a:solidFill>
              </a:rPr>
              <a:t>Miscellaneous</a:t>
            </a:r>
            <a:r>
              <a:rPr lang="en-US" sz="1800" smtClean="0"/>
              <a:t>: terminate WTA user agent, protect context</a:t>
            </a:r>
          </a:p>
          <a:p>
            <a:pPr lvl="1" eaLnBrk="1" hangingPunct="1"/>
            <a:r>
              <a:rPr lang="en-US" sz="1800" smtClean="0"/>
              <a:t>user can give blanket permission to invoke a function</a:t>
            </a:r>
          </a:p>
          <a:p>
            <a:pPr lvl="1" eaLnBrk="1" hangingPunct="1"/>
            <a:r>
              <a:rPr lang="en-US" sz="1800" smtClean="0"/>
              <a:t>example: Voice mail service</a:t>
            </a:r>
          </a:p>
          <a:p>
            <a:pPr eaLnBrk="1" hangingPunct="1"/>
            <a:endParaRPr lang="en-US" sz="20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Network Specific WTAI</a:t>
            </a:r>
          </a:p>
          <a:p>
            <a:pPr lvl="1" eaLnBrk="1" hangingPunct="1"/>
            <a:r>
              <a:rPr lang="en-US" sz="1800" smtClean="0"/>
              <a:t>specific to type of bearer network</a:t>
            </a:r>
          </a:p>
          <a:p>
            <a:pPr lvl="1" eaLnBrk="1" hangingPunct="1"/>
            <a:r>
              <a:rPr lang="en-US" sz="1800" smtClean="0"/>
              <a:t>example: </a:t>
            </a:r>
          </a:p>
          <a:p>
            <a:pPr lvl="2" eaLnBrk="1" hangingPunct="1"/>
            <a:r>
              <a:rPr lang="en-US" sz="1800" smtClean="0"/>
              <a:t>GSM: call reject, call hold, call transfer, join multiparty, send USSD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WTA Event Handling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6388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Event occurrence</a:t>
            </a:r>
          </a:p>
          <a:p>
            <a:pPr lvl="1" eaLnBrk="1" hangingPunct="1"/>
            <a:r>
              <a:rPr lang="en-US" sz="1800" smtClean="0"/>
              <a:t>WTA user agent could be executing and expecting the event</a:t>
            </a:r>
          </a:p>
          <a:p>
            <a:pPr lvl="1" eaLnBrk="1" hangingPunct="1"/>
            <a:r>
              <a:rPr lang="en-US" sz="1800" smtClean="0"/>
              <a:t>WTA user agent could be executing and a different event occurs</a:t>
            </a:r>
          </a:p>
          <a:p>
            <a:pPr lvl="1" eaLnBrk="1" hangingPunct="1"/>
            <a:r>
              <a:rPr lang="en-US" sz="1800" smtClean="0"/>
              <a:t>No service is executing</a:t>
            </a: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Event handling</a:t>
            </a:r>
            <a:endParaRPr lang="en-US" sz="2000" smtClean="0"/>
          </a:p>
          <a:p>
            <a:pPr lvl="1" eaLnBrk="1" hangingPunct="1"/>
            <a:r>
              <a:rPr lang="en-US" sz="1800" smtClean="0"/>
              <a:t>channel for each event defines the content to be processed upon reception of that event</a:t>
            </a:r>
          </a:p>
          <a:p>
            <a:pPr eaLnBrk="1" hangingPunct="1"/>
            <a:r>
              <a:rPr lang="en-US" sz="2000" smtClean="0">
                <a:solidFill>
                  <a:srgbClr val="FF0000"/>
                </a:solidFill>
              </a:rPr>
              <a:t>Event binding</a:t>
            </a:r>
          </a:p>
          <a:p>
            <a:pPr lvl="1" eaLnBrk="1" hangingPunct="1"/>
            <a:r>
              <a:rPr lang="en-US" sz="1800" smtClean="0"/>
              <a:t>association of an event with the corresponding handler (channel)</a:t>
            </a:r>
          </a:p>
          <a:p>
            <a:pPr lvl="1" eaLnBrk="1" hangingPunct="1"/>
            <a:r>
              <a:rPr lang="en-US" sz="1800" smtClean="0">
                <a:solidFill>
                  <a:schemeClr val="accent2"/>
                </a:solidFill>
              </a:rPr>
              <a:t>Global binding</a:t>
            </a:r>
            <a:r>
              <a:rPr lang="en-US" sz="1800" smtClean="0"/>
              <a:t>: </a:t>
            </a:r>
          </a:p>
          <a:p>
            <a:pPr lvl="2" eaLnBrk="1" hangingPunct="1"/>
            <a:r>
              <a:rPr lang="en-US" sz="1800" smtClean="0"/>
              <a:t>channel corresponding to the event is stored in the repository</a:t>
            </a:r>
          </a:p>
          <a:p>
            <a:pPr lvl="2" eaLnBrk="1" hangingPunct="1"/>
            <a:r>
              <a:rPr lang="en-US" sz="1800" smtClean="0"/>
              <a:t>event causes execution of resources defined by the channel</a:t>
            </a:r>
          </a:p>
          <a:p>
            <a:pPr lvl="2" eaLnBrk="1" hangingPunct="1"/>
            <a:r>
              <a:rPr lang="en-US" sz="1800" smtClean="0"/>
              <a:t>example: voice mail service</a:t>
            </a:r>
          </a:p>
          <a:p>
            <a:pPr lvl="1" eaLnBrk="1" hangingPunct="1"/>
            <a:r>
              <a:rPr lang="en-US" sz="1800" smtClean="0"/>
              <a:t> </a:t>
            </a:r>
            <a:r>
              <a:rPr lang="en-US" sz="1800" smtClean="0">
                <a:solidFill>
                  <a:schemeClr val="accent2"/>
                </a:solidFill>
              </a:rPr>
              <a:t>Temporary binding</a:t>
            </a:r>
            <a:r>
              <a:rPr lang="en-US" sz="1800" smtClean="0"/>
              <a:t>:</a:t>
            </a:r>
          </a:p>
          <a:p>
            <a:pPr lvl="2" eaLnBrk="1" hangingPunct="1"/>
            <a:r>
              <a:rPr lang="en-US" sz="1800" smtClean="0"/>
              <a:t>resources to be executed are defined by the already executing service</a:t>
            </a:r>
          </a:p>
          <a:p>
            <a:pPr lvl="2" eaLnBrk="1" hangingPunct="1"/>
            <a:r>
              <a:rPr lang="en-US" sz="1800" smtClean="0"/>
              <a:t>example: yellow pages lookup and call establishment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Event Handling (no service in execution)</a:t>
            </a:r>
          </a:p>
        </p:txBody>
      </p:sp>
      <p:pic>
        <p:nvPicPr>
          <p:cNvPr id="51203" name="Picture 4" descr="C:\sri\mobile\course\y.jpg"/>
          <p:cNvPicPr>
            <a:picLocks noChangeAspect="1" noChangeArrowheads="1"/>
          </p:cNvPicPr>
          <p:nvPr/>
        </p:nvPicPr>
        <p:blipFill>
          <a:blip r:embed="rId2">
            <a:lum contrast="50000"/>
            <a:grayscl/>
          </a:blip>
          <a:srcRect/>
          <a:stretch>
            <a:fillRect/>
          </a:stretch>
        </p:blipFill>
        <p:spPr bwMode="auto">
          <a:xfrm>
            <a:off x="914400" y="1371600"/>
            <a:ext cx="754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Internet Model</a:t>
            </a:r>
          </a:p>
        </p:txBody>
      </p:sp>
      <p:grpSp>
        <p:nvGrpSpPr>
          <p:cNvPr id="6147" name="Group 13"/>
          <p:cNvGrpSpPr>
            <a:grpSpLocks/>
          </p:cNvGrpSpPr>
          <p:nvPr/>
        </p:nvGrpSpPr>
        <p:grpSpPr bwMode="auto">
          <a:xfrm>
            <a:off x="1905000" y="1905000"/>
            <a:ext cx="6019800" cy="3467100"/>
            <a:chOff x="1248" y="1728"/>
            <a:chExt cx="3792" cy="2184"/>
          </a:xfrm>
        </p:grpSpPr>
        <p:pic>
          <p:nvPicPr>
            <p:cNvPr id="6148" name="Picture 4" descr="C:\Documents and Settings\abhijit\My Documents\wap presentation\internet-model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8" y="1728"/>
              <a:ext cx="2436" cy="2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2544" y="1872"/>
              <a:ext cx="2496" cy="1344"/>
              <a:chOff x="2544" y="1872"/>
              <a:chExt cx="2496" cy="1344"/>
            </a:xfrm>
          </p:grpSpPr>
          <p:sp>
            <p:nvSpPr>
              <p:cNvPr id="6150" name="Rectangle 6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ahoma" pitchFamily="34" charset="0"/>
                  </a:rPr>
                  <a:t>HTML</a:t>
                </a:r>
              </a:p>
            </p:txBody>
          </p:sp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4176" y="2640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ahoma" pitchFamily="34" charset="0"/>
                  </a:rPr>
                  <a:t>HTTP</a:t>
                </a:r>
              </a:p>
            </p:txBody>
          </p:sp>
          <p:sp>
            <p:nvSpPr>
              <p:cNvPr id="6152" name="Rectangle 8"/>
              <p:cNvSpPr>
                <a:spLocks noChangeArrowheads="1"/>
              </p:cNvSpPr>
              <p:nvPr/>
            </p:nvSpPr>
            <p:spPr bwMode="auto">
              <a:xfrm>
                <a:off x="4176" y="2832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ahoma" pitchFamily="34" charset="0"/>
                  </a:rPr>
                  <a:t>TLS/SSL</a:t>
                </a:r>
              </a:p>
            </p:txBody>
          </p:sp>
          <p:sp>
            <p:nvSpPr>
              <p:cNvPr id="6153" name="Rectangle 9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86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ahoma" pitchFamily="34" charset="0"/>
                  </a:rPr>
                  <a:t>TCP/IP</a:t>
                </a: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auto">
              <a:xfrm>
                <a:off x="2544" y="1872"/>
                <a:ext cx="1968" cy="960"/>
              </a:xfrm>
              <a:custGeom>
                <a:avLst/>
                <a:gdLst>
                  <a:gd name="T0" fmla="*/ 0 w 1968"/>
                  <a:gd name="T1" fmla="*/ 960 h 960"/>
                  <a:gd name="T2" fmla="*/ 528 w 1968"/>
                  <a:gd name="T3" fmla="*/ 288 h 960"/>
                  <a:gd name="T4" fmla="*/ 1440 w 1968"/>
                  <a:gd name="T5" fmla="*/ 48 h 960"/>
                  <a:gd name="T6" fmla="*/ 1968 w 1968"/>
                  <a:gd name="T7" fmla="*/ 576 h 9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68"/>
                  <a:gd name="T13" fmla="*/ 0 h 960"/>
                  <a:gd name="T14" fmla="*/ 1968 w 1968"/>
                  <a:gd name="T15" fmla="*/ 960 h 9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68" h="960">
                    <a:moveTo>
                      <a:pt x="0" y="960"/>
                    </a:moveTo>
                    <a:cubicBezTo>
                      <a:pt x="144" y="700"/>
                      <a:pt x="288" y="440"/>
                      <a:pt x="528" y="288"/>
                    </a:cubicBezTo>
                    <a:cubicBezTo>
                      <a:pt x="768" y="136"/>
                      <a:pt x="1200" y="0"/>
                      <a:pt x="1440" y="48"/>
                    </a:cubicBezTo>
                    <a:cubicBezTo>
                      <a:pt x="1680" y="96"/>
                      <a:pt x="1888" y="480"/>
                      <a:pt x="1968" y="576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 type="triangle" w="med" len="med"/>
                <a:tailEnd/>
              </a:ln>
            </p:spPr>
            <p:txBody>
              <a:bodyPr wrap="none"/>
              <a:lstStyle/>
              <a:p>
                <a:endParaRPr lang="en-IN"/>
              </a:p>
            </p:txBody>
          </p:sp>
        </p:grp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mtClean="0"/>
              <a:t>Event Handling (service already execution)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7724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1: Temporary binding exists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2. No temporary binding and context is protected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3: No temporary binding and context is not protected</a:t>
            </a:r>
          </a:p>
        </p:txBody>
      </p:sp>
      <p:pic>
        <p:nvPicPr>
          <p:cNvPr id="52228" name="Picture 5" descr="C:\sri\y.jpg"/>
          <p:cNvPicPr>
            <a:picLocks noChangeAspect="1" noChangeArrowheads="1"/>
          </p:cNvPicPr>
          <p:nvPr/>
        </p:nvPicPr>
        <p:blipFill>
          <a:blip r:embed="rId2">
            <a:lum contrast="50000"/>
            <a:grayscl/>
          </a:blip>
          <a:srcRect/>
          <a:stretch>
            <a:fillRect/>
          </a:stretch>
        </p:blipFill>
        <p:spPr bwMode="auto">
          <a:xfrm>
            <a:off x="1447800" y="1219200"/>
            <a:ext cx="6324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WTA: Voice mail Example</a:t>
            </a:r>
          </a:p>
        </p:txBody>
      </p:sp>
      <p:grpSp>
        <p:nvGrpSpPr>
          <p:cNvPr id="53251" name="Group 43"/>
          <p:cNvGrpSpPr>
            <a:grpSpLocks/>
          </p:cNvGrpSpPr>
          <p:nvPr/>
        </p:nvGrpSpPr>
        <p:grpSpPr bwMode="auto">
          <a:xfrm>
            <a:off x="609600" y="1219200"/>
            <a:ext cx="8175625" cy="4800600"/>
            <a:chOff x="384" y="528"/>
            <a:chExt cx="5150" cy="3024"/>
          </a:xfrm>
        </p:grpSpPr>
        <p:sp>
          <p:nvSpPr>
            <p:cNvPr id="53252" name="Text Box 3"/>
            <p:cNvSpPr txBox="1">
              <a:spLocks noChangeArrowheads="1"/>
            </p:cNvSpPr>
            <p:nvPr/>
          </p:nvSpPr>
          <p:spPr bwMode="auto">
            <a:xfrm>
              <a:off x="816" y="1296"/>
              <a:ext cx="6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push deck</a:t>
              </a:r>
            </a:p>
          </p:txBody>
        </p:sp>
        <p:grpSp>
          <p:nvGrpSpPr>
            <p:cNvPr id="53253" name="Group 4"/>
            <p:cNvGrpSpPr>
              <a:grpSpLocks/>
            </p:cNvGrpSpPr>
            <p:nvPr/>
          </p:nvGrpSpPr>
          <p:grpSpPr bwMode="auto">
            <a:xfrm>
              <a:off x="410" y="528"/>
              <a:ext cx="778" cy="3024"/>
              <a:chOff x="362" y="864"/>
              <a:chExt cx="778" cy="2304"/>
            </a:xfrm>
          </p:grpSpPr>
          <p:sp>
            <p:nvSpPr>
              <p:cNvPr id="53287" name="Text Box 5"/>
              <p:cNvSpPr txBox="1">
                <a:spLocks noChangeArrowheads="1"/>
              </p:cNvSpPr>
              <p:nvPr/>
            </p:nvSpPr>
            <p:spPr bwMode="auto">
              <a:xfrm>
                <a:off x="362" y="864"/>
                <a:ext cx="778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/>
                  <a:t>WTA client</a:t>
                </a:r>
                <a:endParaRPr lang="en-US" sz="1600"/>
              </a:p>
            </p:txBody>
          </p:sp>
          <p:sp>
            <p:nvSpPr>
              <p:cNvPr id="53288" name="Line 6"/>
              <p:cNvSpPr>
                <a:spLocks noChangeShapeType="1"/>
              </p:cNvSpPr>
              <p:nvPr/>
            </p:nvSpPr>
            <p:spPr bwMode="auto">
              <a:xfrm>
                <a:off x="720" y="110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53254" name="Group 7"/>
            <p:cNvGrpSpPr>
              <a:grpSpLocks/>
            </p:cNvGrpSpPr>
            <p:nvPr/>
          </p:nvGrpSpPr>
          <p:grpSpPr bwMode="auto">
            <a:xfrm>
              <a:off x="1615" y="528"/>
              <a:ext cx="827" cy="3024"/>
              <a:chOff x="1327" y="864"/>
              <a:chExt cx="827" cy="2304"/>
            </a:xfrm>
          </p:grpSpPr>
          <p:sp>
            <p:nvSpPr>
              <p:cNvPr id="53285" name="Text Box 8"/>
              <p:cNvSpPr txBox="1">
                <a:spLocks noChangeArrowheads="1"/>
              </p:cNvSpPr>
              <p:nvPr/>
            </p:nvSpPr>
            <p:spPr bwMode="auto">
              <a:xfrm>
                <a:off x="1327" y="864"/>
                <a:ext cx="827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/>
                  <a:t>WTA server</a:t>
                </a:r>
                <a:endParaRPr lang="en-US" sz="1600"/>
              </a:p>
            </p:txBody>
          </p:sp>
          <p:sp>
            <p:nvSpPr>
              <p:cNvPr id="53286" name="Line 9"/>
              <p:cNvSpPr>
                <a:spLocks noChangeShapeType="1"/>
              </p:cNvSpPr>
              <p:nvPr/>
            </p:nvSpPr>
            <p:spPr bwMode="auto">
              <a:xfrm>
                <a:off x="1728" y="110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53255" name="Group 10"/>
            <p:cNvGrpSpPr>
              <a:grpSpLocks/>
            </p:cNvGrpSpPr>
            <p:nvPr/>
          </p:nvGrpSpPr>
          <p:grpSpPr bwMode="auto">
            <a:xfrm>
              <a:off x="2744" y="528"/>
              <a:ext cx="1056" cy="3024"/>
              <a:chOff x="2463" y="864"/>
              <a:chExt cx="1056" cy="2304"/>
            </a:xfrm>
          </p:grpSpPr>
          <p:sp>
            <p:nvSpPr>
              <p:cNvPr id="53283" name="Text Box 11"/>
              <p:cNvSpPr txBox="1">
                <a:spLocks noChangeArrowheads="1"/>
              </p:cNvSpPr>
              <p:nvPr/>
            </p:nvSpPr>
            <p:spPr bwMode="auto">
              <a:xfrm>
                <a:off x="2463" y="864"/>
                <a:ext cx="1056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1"/>
                  <a:t>mobile network</a:t>
                </a:r>
                <a:endParaRPr lang="en-US" sz="1600"/>
              </a:p>
            </p:txBody>
          </p:sp>
          <p:sp>
            <p:nvSpPr>
              <p:cNvPr id="53284" name="Line 12"/>
              <p:cNvSpPr>
                <a:spLocks noChangeShapeType="1"/>
              </p:cNvSpPr>
              <p:nvPr/>
            </p:nvSpPr>
            <p:spPr bwMode="auto">
              <a:xfrm>
                <a:off x="2976" y="1104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53256" name="Text Box 13"/>
            <p:cNvSpPr txBox="1">
              <a:spLocks noChangeArrowheads="1"/>
            </p:cNvSpPr>
            <p:nvPr/>
          </p:nvSpPr>
          <p:spPr bwMode="auto">
            <a:xfrm>
              <a:off x="3930" y="528"/>
              <a:ext cx="11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/>
                <a:t>voice mail server</a:t>
              </a:r>
              <a:endParaRPr lang="en-US" sz="1600"/>
            </a:p>
          </p:txBody>
        </p:sp>
        <p:sp>
          <p:nvSpPr>
            <p:cNvPr id="53257" name="Line 14"/>
            <p:cNvSpPr>
              <a:spLocks noChangeShapeType="1"/>
            </p:cNvSpPr>
            <p:nvPr/>
          </p:nvSpPr>
          <p:spPr bwMode="auto">
            <a:xfrm>
              <a:off x="4512" y="816"/>
              <a:ext cx="1" cy="2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58" name="Line 15"/>
            <p:cNvSpPr>
              <a:spLocks noChangeShapeType="1"/>
            </p:cNvSpPr>
            <p:nvPr/>
          </p:nvSpPr>
          <p:spPr bwMode="auto">
            <a:xfrm flipH="1">
              <a:off x="4512" y="110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59" name="Text Box 16"/>
            <p:cNvSpPr txBox="1">
              <a:spLocks noChangeArrowheads="1"/>
            </p:cNvSpPr>
            <p:nvPr/>
          </p:nvSpPr>
          <p:spPr bwMode="auto">
            <a:xfrm>
              <a:off x="4537" y="720"/>
              <a:ext cx="99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incoming voice </a:t>
              </a:r>
            </a:p>
            <a:p>
              <a:pPr eaLnBrk="0" hangingPunct="0"/>
              <a:r>
                <a:rPr lang="en-US" sz="1600"/>
                <a:t>message</a:t>
              </a:r>
            </a:p>
          </p:txBody>
        </p:sp>
        <p:sp>
          <p:nvSpPr>
            <p:cNvPr id="53260" name="Line 17"/>
            <p:cNvSpPr>
              <a:spLocks noChangeShapeType="1"/>
            </p:cNvSpPr>
            <p:nvPr/>
          </p:nvSpPr>
          <p:spPr bwMode="auto">
            <a:xfrm flipH="1">
              <a:off x="2016" y="1104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61" name="Rectangle 18"/>
            <p:cNvSpPr>
              <a:spLocks noChangeArrowheads="1"/>
            </p:cNvSpPr>
            <p:nvPr/>
          </p:nvSpPr>
          <p:spPr bwMode="auto">
            <a:xfrm>
              <a:off x="1632" y="1152"/>
              <a:ext cx="816" cy="288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generate</a:t>
              </a:r>
            </a:p>
            <a:p>
              <a:pPr algn="ctr" eaLnBrk="0" hangingPunct="0"/>
              <a:r>
                <a:rPr lang="en-US" sz="1600"/>
                <a:t>new deck</a:t>
              </a:r>
            </a:p>
          </p:txBody>
        </p:sp>
        <p:sp>
          <p:nvSpPr>
            <p:cNvPr id="53262" name="Line 19"/>
            <p:cNvSpPr>
              <a:spLocks noChangeShapeType="1"/>
            </p:cNvSpPr>
            <p:nvPr/>
          </p:nvSpPr>
          <p:spPr bwMode="auto">
            <a:xfrm flipH="1">
              <a:off x="768" y="148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63" name="Rectangle 20"/>
            <p:cNvSpPr>
              <a:spLocks noChangeArrowheads="1"/>
            </p:cNvSpPr>
            <p:nvPr/>
          </p:nvSpPr>
          <p:spPr bwMode="auto">
            <a:xfrm>
              <a:off x="384" y="1536"/>
              <a:ext cx="816" cy="288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display deck;</a:t>
              </a:r>
            </a:p>
            <a:p>
              <a:pPr algn="ctr" eaLnBrk="0" hangingPunct="0"/>
              <a:r>
                <a:rPr lang="en-US" sz="1600"/>
                <a:t>user selects</a:t>
              </a:r>
            </a:p>
          </p:txBody>
        </p:sp>
        <p:sp>
          <p:nvSpPr>
            <p:cNvPr id="53264" name="Line 21"/>
            <p:cNvSpPr>
              <a:spLocks noChangeShapeType="1"/>
            </p:cNvSpPr>
            <p:nvPr/>
          </p:nvSpPr>
          <p:spPr bwMode="auto">
            <a:xfrm>
              <a:off x="768" y="187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65" name="Rectangle 22"/>
            <p:cNvSpPr>
              <a:spLocks noChangeArrowheads="1"/>
            </p:cNvSpPr>
            <p:nvPr/>
          </p:nvSpPr>
          <p:spPr bwMode="auto">
            <a:xfrm>
              <a:off x="1632" y="1920"/>
              <a:ext cx="816" cy="288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translate</a:t>
              </a:r>
            </a:p>
          </p:txBody>
        </p:sp>
        <p:sp>
          <p:nvSpPr>
            <p:cNvPr id="53266" name="Line 23"/>
            <p:cNvSpPr>
              <a:spLocks noChangeShapeType="1"/>
            </p:cNvSpPr>
            <p:nvPr/>
          </p:nvSpPr>
          <p:spPr bwMode="auto">
            <a:xfrm>
              <a:off x="2016" y="2256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67" name="Line 24"/>
            <p:cNvSpPr>
              <a:spLocks noChangeShapeType="1"/>
            </p:cNvSpPr>
            <p:nvPr/>
          </p:nvSpPr>
          <p:spPr bwMode="auto">
            <a:xfrm flipH="1">
              <a:off x="3264" y="264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68" name="Rectangle 25"/>
            <p:cNvSpPr>
              <a:spLocks noChangeArrowheads="1"/>
            </p:cNvSpPr>
            <p:nvPr/>
          </p:nvSpPr>
          <p:spPr bwMode="auto">
            <a:xfrm>
              <a:off x="4128" y="2304"/>
              <a:ext cx="816" cy="288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setup call</a:t>
              </a:r>
            </a:p>
          </p:txBody>
        </p:sp>
        <p:sp>
          <p:nvSpPr>
            <p:cNvPr id="53269" name="Line 26"/>
            <p:cNvSpPr>
              <a:spLocks noChangeShapeType="1"/>
            </p:cNvSpPr>
            <p:nvPr/>
          </p:nvSpPr>
          <p:spPr bwMode="auto">
            <a:xfrm flipH="1">
              <a:off x="768" y="2688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70" name="Rectangle 27"/>
            <p:cNvSpPr>
              <a:spLocks noChangeArrowheads="1"/>
            </p:cNvSpPr>
            <p:nvPr/>
          </p:nvSpPr>
          <p:spPr bwMode="auto">
            <a:xfrm>
              <a:off x="384" y="1920"/>
              <a:ext cx="816" cy="288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wait for call</a:t>
              </a:r>
            </a:p>
          </p:txBody>
        </p:sp>
        <p:sp>
          <p:nvSpPr>
            <p:cNvPr id="53271" name="Rectangle 28"/>
            <p:cNvSpPr>
              <a:spLocks noChangeArrowheads="1"/>
            </p:cNvSpPr>
            <p:nvPr/>
          </p:nvSpPr>
          <p:spPr bwMode="auto">
            <a:xfrm>
              <a:off x="384" y="2736"/>
              <a:ext cx="816" cy="288"/>
            </a:xfrm>
            <a:prstGeom prst="rect">
              <a:avLst/>
            </a:prstGeom>
            <a:solidFill>
              <a:srgbClr val="DADAF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/>
                <a:t>accept call</a:t>
              </a:r>
            </a:p>
          </p:txBody>
        </p:sp>
        <p:sp>
          <p:nvSpPr>
            <p:cNvPr id="53272" name="Line 29"/>
            <p:cNvSpPr>
              <a:spLocks noChangeShapeType="1"/>
            </p:cNvSpPr>
            <p:nvPr/>
          </p:nvSpPr>
          <p:spPr bwMode="auto">
            <a:xfrm>
              <a:off x="768" y="3072"/>
              <a:ext cx="24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73" name="Line 30"/>
            <p:cNvSpPr>
              <a:spLocks noChangeShapeType="1"/>
            </p:cNvSpPr>
            <p:nvPr/>
          </p:nvSpPr>
          <p:spPr bwMode="auto">
            <a:xfrm>
              <a:off x="768" y="3360"/>
              <a:ext cx="37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74" name="Line 31"/>
            <p:cNvSpPr>
              <a:spLocks noChangeShapeType="1"/>
            </p:cNvSpPr>
            <p:nvPr/>
          </p:nvSpPr>
          <p:spPr bwMode="auto">
            <a:xfrm>
              <a:off x="3264" y="312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275" name="Text Box 32"/>
            <p:cNvSpPr txBox="1">
              <a:spLocks noChangeArrowheads="1"/>
            </p:cNvSpPr>
            <p:nvPr/>
          </p:nvSpPr>
          <p:spPr bwMode="auto">
            <a:xfrm>
              <a:off x="2112" y="3168"/>
              <a:ext cx="10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voice connection</a:t>
              </a:r>
            </a:p>
          </p:txBody>
        </p:sp>
        <p:sp>
          <p:nvSpPr>
            <p:cNvPr id="53276" name="Text Box 33"/>
            <p:cNvSpPr txBox="1">
              <a:spLocks noChangeArrowheads="1"/>
            </p:cNvSpPr>
            <p:nvPr/>
          </p:nvSpPr>
          <p:spPr bwMode="auto">
            <a:xfrm>
              <a:off x="2473" y="912"/>
              <a:ext cx="17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indicate new voice message</a:t>
              </a:r>
            </a:p>
          </p:txBody>
        </p:sp>
        <p:sp>
          <p:nvSpPr>
            <p:cNvPr id="53277" name="Text Box 34"/>
            <p:cNvSpPr txBox="1">
              <a:spLocks noChangeArrowheads="1"/>
            </p:cNvSpPr>
            <p:nvPr/>
          </p:nvSpPr>
          <p:spPr bwMode="auto">
            <a:xfrm>
              <a:off x="1248" y="1680"/>
              <a:ext cx="5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request</a:t>
              </a:r>
            </a:p>
          </p:txBody>
        </p:sp>
        <p:sp>
          <p:nvSpPr>
            <p:cNvPr id="53278" name="Text Box 35"/>
            <p:cNvSpPr txBox="1">
              <a:spLocks noChangeArrowheads="1"/>
            </p:cNvSpPr>
            <p:nvPr/>
          </p:nvSpPr>
          <p:spPr bwMode="auto">
            <a:xfrm>
              <a:off x="2544" y="2064"/>
              <a:ext cx="18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play requested voice message</a:t>
              </a:r>
            </a:p>
          </p:txBody>
        </p:sp>
        <p:sp>
          <p:nvSpPr>
            <p:cNvPr id="53279" name="Text Box 36"/>
            <p:cNvSpPr txBox="1">
              <a:spLocks noChangeArrowheads="1"/>
            </p:cNvSpPr>
            <p:nvPr/>
          </p:nvSpPr>
          <p:spPr bwMode="auto">
            <a:xfrm>
              <a:off x="3264" y="2448"/>
              <a:ext cx="6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setup call</a:t>
              </a:r>
            </a:p>
          </p:txBody>
        </p:sp>
        <p:sp>
          <p:nvSpPr>
            <p:cNvPr id="53280" name="Text Box 37"/>
            <p:cNvSpPr txBox="1">
              <a:spLocks noChangeArrowheads="1"/>
            </p:cNvSpPr>
            <p:nvPr/>
          </p:nvSpPr>
          <p:spPr bwMode="auto">
            <a:xfrm>
              <a:off x="1296" y="2496"/>
              <a:ext cx="8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call indication</a:t>
              </a:r>
            </a:p>
          </p:txBody>
        </p:sp>
        <p:sp>
          <p:nvSpPr>
            <p:cNvPr id="53281" name="Text Box 38"/>
            <p:cNvSpPr txBox="1">
              <a:spLocks noChangeArrowheads="1"/>
            </p:cNvSpPr>
            <p:nvPr/>
          </p:nvSpPr>
          <p:spPr bwMode="auto">
            <a:xfrm>
              <a:off x="1296" y="2880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accept call</a:t>
              </a:r>
            </a:p>
          </p:txBody>
        </p:sp>
        <p:sp>
          <p:nvSpPr>
            <p:cNvPr id="53282" name="Text Box 39"/>
            <p:cNvSpPr txBox="1">
              <a:spLocks noChangeArrowheads="1"/>
            </p:cNvSpPr>
            <p:nvPr/>
          </p:nvSpPr>
          <p:spPr bwMode="auto">
            <a:xfrm>
              <a:off x="3264" y="2928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accept call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WTA Application: Example (using WML)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&lt;WML&gt;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&lt;CARD&gt;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&lt;DO TYPE="ACCEPT" TASK="GO" URL="#voteChamp"/&gt;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Please vote for your champion!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&lt;/CARD&gt;</a:t>
            </a:r>
          </a:p>
          <a:p>
            <a:pPr eaLnBrk="1" hangingPunct="1">
              <a:lnSpc>
                <a:spcPct val="90000"/>
              </a:lnSpc>
            </a:pPr>
            <a:endParaRPr lang="en-US" sz="18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&lt;CARD NAME="voteChamp"&gt;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&lt;DO TYPE="ACCEPT" TASK="GO" URL="wtai://cc/sc;$voteNo;1"/&gt;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Please choose: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&lt;SELECT KEY="voteNo"&gt;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	&lt;OPTION VALUE="6086415"&gt;Mickey&lt;/OPTION&gt;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	&lt;OPTION VALUE="6086416"&gt;Donald&lt;/OPTION&gt;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	&lt;OPTION VALUE="6086417"&gt;Pluto&lt;/OPTION&gt;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&lt;/SELECT&gt;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&lt;/CARD&gt;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&lt;/WML&gt;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WTA: Example with WML and WMLScript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 smtClean="0">
                <a:latin typeface="Courier New" pitchFamily="49" charset="0"/>
              </a:rPr>
              <a:t>function voteCall(Nr) {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	var j = WTACallControl.setup(Nr,1);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	if (j&gt;=0) {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		WMLBrowser.setVar("Message", "Called");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		WMLBrowser.setVar("No", Nr);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	}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	else {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		WMLBrowser.setVar("Message", "Error!");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		WMLBrowser.setVar("No", j);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	}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	WMLBrowser.go("showResult");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en-US" sz="1800" smtClean="0">
                <a:latin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/>
              <a:t>WTA: Example with WML and WMLScript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&lt;WML&gt;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&lt;CARD&gt;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&lt;DO TYPE="ACCEPT" TASK="GO" URL="#voteChamp"/&gt;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Please vote for your champion!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&lt;/CARD&gt;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&lt;CARD NAME="voteChamp"&gt;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&lt;DO TYPE="ACCEPT" TASK="GO" URL="/script#voteCall($voteNo)"/&gt;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Please choose: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&lt;SELECT KEY="voteNo"&gt;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	&lt;OPTION VALUE="6086415"&gt;Mickey&lt;/OPTION&gt;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	&lt;OPTION VALUE="6086416"&gt;Donald&lt;/OPTION&gt;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	&lt;OPTION VALUE="6086417"&gt;Pluto&lt;/OPTION&gt;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&lt;/SELECT&gt;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&lt;/CARD&gt;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&lt;CARD NAME="showResult"&gt;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	Status of your call: $Message $No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	&lt;/CARD&gt;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smtClean="0">
                <a:latin typeface="Courier New" pitchFamily="49" charset="0"/>
              </a:rPr>
              <a:t>&lt;/WML&gt;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30"/>
          <p:cNvSpPr>
            <a:spLocks/>
          </p:cNvSpPr>
          <p:nvPr/>
        </p:nvSpPr>
        <p:spPr bwMode="auto">
          <a:xfrm>
            <a:off x="5416550" y="1433513"/>
            <a:ext cx="2971800" cy="2819400"/>
          </a:xfrm>
          <a:custGeom>
            <a:avLst/>
            <a:gdLst>
              <a:gd name="T0" fmla="*/ 0 w 1872"/>
              <a:gd name="T1" fmla="*/ 2147483647 h 1776"/>
              <a:gd name="T2" fmla="*/ 0 w 1872"/>
              <a:gd name="T3" fmla="*/ 0 h 1776"/>
              <a:gd name="T4" fmla="*/ 2147483647 w 1872"/>
              <a:gd name="T5" fmla="*/ 0 h 1776"/>
              <a:gd name="T6" fmla="*/ 2147483647 w 1872"/>
              <a:gd name="T7" fmla="*/ 2147483647 h 1776"/>
              <a:gd name="T8" fmla="*/ 2147483647 w 1872"/>
              <a:gd name="T9" fmla="*/ 2147483647 h 1776"/>
              <a:gd name="T10" fmla="*/ 2147483647 w 1872"/>
              <a:gd name="T11" fmla="*/ 2147483647 h 1776"/>
              <a:gd name="T12" fmla="*/ 2147483647 w 1872"/>
              <a:gd name="T13" fmla="*/ 2147483647 h 1776"/>
              <a:gd name="T14" fmla="*/ 2147483647 w 1872"/>
              <a:gd name="T15" fmla="*/ 2147483647 h 1776"/>
              <a:gd name="T16" fmla="*/ 2147483647 w 1872"/>
              <a:gd name="T17" fmla="*/ 2147483647 h 1776"/>
              <a:gd name="T18" fmla="*/ 2147483647 w 1872"/>
              <a:gd name="T19" fmla="*/ 2147483647 h 1776"/>
              <a:gd name="T20" fmla="*/ 0 w 1872"/>
              <a:gd name="T21" fmla="*/ 2147483647 h 17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776"/>
              <a:gd name="T35" fmla="*/ 1872 w 1872"/>
              <a:gd name="T36" fmla="*/ 1776 h 17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776">
                <a:moveTo>
                  <a:pt x="0" y="336"/>
                </a:moveTo>
                <a:lnTo>
                  <a:pt x="0" y="0"/>
                </a:lnTo>
                <a:lnTo>
                  <a:pt x="1872" y="0"/>
                </a:lnTo>
                <a:lnTo>
                  <a:pt x="1872" y="1776"/>
                </a:lnTo>
                <a:lnTo>
                  <a:pt x="1440" y="1776"/>
                </a:lnTo>
                <a:lnTo>
                  <a:pt x="1440" y="1296"/>
                </a:lnTo>
                <a:lnTo>
                  <a:pt x="960" y="1296"/>
                </a:lnTo>
                <a:lnTo>
                  <a:pt x="960" y="816"/>
                </a:lnTo>
                <a:lnTo>
                  <a:pt x="480" y="816"/>
                </a:lnTo>
                <a:lnTo>
                  <a:pt x="480" y="336"/>
                </a:lnTo>
                <a:lnTo>
                  <a:pt x="0" y="336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</a:rPr>
              <a:t>Overview of WAP</a:t>
            </a:r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7348" name="Rectangle 8"/>
          <p:cNvSpPr>
            <a:spLocks noChangeArrowheads="1"/>
          </p:cNvSpPr>
          <p:nvPr/>
        </p:nvSpPr>
        <p:spPr bwMode="auto">
          <a:xfrm>
            <a:off x="2825750" y="5091113"/>
            <a:ext cx="556260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Bearers  (GSM, CDPD, ...)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825750" y="3719513"/>
            <a:ext cx="4800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Security Layer (WTLS)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825750" y="2195513"/>
            <a:ext cx="3276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Session Layer (WSP)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825750" y="1433513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Application Layer (WAE)</a:t>
            </a: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2825750" y="4481513"/>
            <a:ext cx="5562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Transport Layer (WDP)</a:t>
            </a:r>
          </a:p>
        </p:txBody>
      </p:sp>
      <p:sp>
        <p:nvSpPr>
          <p:cNvPr id="57353" name="Rectangle 13"/>
          <p:cNvSpPr>
            <a:spLocks noChangeArrowheads="1"/>
          </p:cNvSpPr>
          <p:nvPr/>
        </p:nvSpPr>
        <p:spPr bwMode="auto">
          <a:xfrm>
            <a:off x="996950" y="4481513"/>
            <a:ext cx="1524000" cy="1143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TCP/IP,</a:t>
            </a:r>
          </a:p>
          <a:p>
            <a:pPr eaLnBrk="0" hangingPunct="0"/>
            <a:r>
              <a:rPr lang="en-US" sz="1600"/>
              <a:t>UDP/IP,</a:t>
            </a:r>
          </a:p>
          <a:p>
            <a:pPr eaLnBrk="0" hangingPunct="0"/>
            <a:r>
              <a:rPr lang="en-US" sz="1600"/>
              <a:t>media</a:t>
            </a:r>
          </a:p>
        </p:txBody>
      </p:sp>
      <p:sp>
        <p:nvSpPr>
          <p:cNvPr id="57354" name="Rectangle 14"/>
          <p:cNvSpPr>
            <a:spLocks noChangeArrowheads="1"/>
          </p:cNvSpPr>
          <p:nvPr/>
        </p:nvSpPr>
        <p:spPr bwMode="auto">
          <a:xfrm>
            <a:off x="996950" y="3719513"/>
            <a:ext cx="15240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SSL/TLS</a:t>
            </a: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996950" y="1433513"/>
            <a:ext cx="15240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HTML, Java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996950" y="2195513"/>
            <a:ext cx="1524000" cy="1295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HTTP</a:t>
            </a:r>
          </a:p>
        </p:txBody>
      </p:sp>
      <p:sp>
        <p:nvSpPr>
          <p:cNvPr id="57357" name="Text Box 17"/>
          <p:cNvSpPr txBox="1">
            <a:spLocks noChangeArrowheads="1"/>
          </p:cNvSpPr>
          <p:nvPr/>
        </p:nvSpPr>
        <p:spPr bwMode="auto">
          <a:xfrm>
            <a:off x="1225550" y="1052513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Internet</a:t>
            </a:r>
            <a:endParaRPr lang="en-US" sz="1600"/>
          </a:p>
        </p:txBody>
      </p:sp>
      <p:sp>
        <p:nvSpPr>
          <p:cNvPr id="57358" name="Text Box 18"/>
          <p:cNvSpPr txBox="1">
            <a:spLocks noChangeArrowheads="1"/>
          </p:cNvSpPr>
          <p:nvPr/>
        </p:nvSpPr>
        <p:spPr bwMode="auto">
          <a:xfrm>
            <a:off x="4044950" y="1052513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WAP</a:t>
            </a:r>
            <a:endParaRPr lang="en-US" sz="1600"/>
          </a:p>
        </p:txBody>
      </p:sp>
      <p:sp>
        <p:nvSpPr>
          <p:cNvPr id="57359" name="Text Box 19"/>
          <p:cNvSpPr txBox="1">
            <a:spLocks noChangeArrowheads="1"/>
          </p:cNvSpPr>
          <p:nvPr/>
        </p:nvSpPr>
        <p:spPr bwMode="auto">
          <a:xfrm>
            <a:off x="981075" y="5684838"/>
            <a:ext cx="699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WAE comprises WML (Wireless Markup Language), WML Script, WTAI etc.</a:t>
            </a:r>
          </a:p>
        </p:txBody>
      </p:sp>
      <p:sp>
        <p:nvSpPr>
          <p:cNvPr id="57360" name="Rectangle 21"/>
          <p:cNvSpPr>
            <a:spLocks noChangeArrowheads="1"/>
          </p:cNvSpPr>
          <p:nvPr/>
        </p:nvSpPr>
        <p:spPr bwMode="auto">
          <a:xfrm>
            <a:off x="2825750" y="2957513"/>
            <a:ext cx="4038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Transaction Layer (WTP)</a:t>
            </a:r>
          </a:p>
        </p:txBody>
      </p:sp>
      <p:sp>
        <p:nvSpPr>
          <p:cNvPr id="57361" name="Text Box 11"/>
          <p:cNvSpPr txBox="1">
            <a:spLocks noChangeArrowheads="1"/>
          </p:cNvSpPr>
          <p:nvPr/>
        </p:nvSpPr>
        <p:spPr bwMode="auto">
          <a:xfrm>
            <a:off x="6330950" y="1509713"/>
            <a:ext cx="1909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additional services </a:t>
            </a:r>
            <a:br>
              <a:rPr lang="en-US" sz="1600"/>
            </a:br>
            <a:r>
              <a:rPr lang="en-US" sz="1600"/>
              <a:t>and applications</a:t>
            </a:r>
          </a:p>
        </p:txBody>
      </p:sp>
      <p:sp>
        <p:nvSpPr>
          <p:cNvPr id="57362" name="Text Box 24"/>
          <p:cNvSpPr txBox="1">
            <a:spLocks noChangeArrowheads="1"/>
          </p:cNvSpPr>
          <p:nvPr/>
        </p:nvSpPr>
        <p:spPr bwMode="auto">
          <a:xfrm>
            <a:off x="7473950" y="4633913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WCMP</a:t>
            </a:r>
          </a:p>
        </p:txBody>
      </p:sp>
      <p:sp>
        <p:nvSpPr>
          <p:cNvPr id="57363" name="Oval 25"/>
          <p:cNvSpPr>
            <a:spLocks noChangeArrowheads="1"/>
          </p:cNvSpPr>
          <p:nvPr/>
        </p:nvSpPr>
        <p:spPr bwMode="auto">
          <a:xfrm>
            <a:off x="3054350" y="1128713"/>
            <a:ext cx="914400" cy="381000"/>
          </a:xfrm>
          <a:prstGeom prst="ellipse">
            <a:avLst/>
          </a:prstGeom>
          <a:solidFill>
            <a:srgbClr val="F4EE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A-SAP</a:t>
            </a:r>
          </a:p>
        </p:txBody>
      </p:sp>
      <p:sp>
        <p:nvSpPr>
          <p:cNvPr id="57364" name="Oval 26"/>
          <p:cNvSpPr>
            <a:spLocks noChangeArrowheads="1"/>
          </p:cNvSpPr>
          <p:nvPr/>
        </p:nvSpPr>
        <p:spPr bwMode="auto">
          <a:xfrm>
            <a:off x="3054350" y="1890713"/>
            <a:ext cx="914400" cy="381000"/>
          </a:xfrm>
          <a:prstGeom prst="ellipse">
            <a:avLst/>
          </a:prstGeom>
          <a:solidFill>
            <a:srgbClr val="F4EE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S-SAP</a:t>
            </a:r>
          </a:p>
        </p:txBody>
      </p:sp>
      <p:sp>
        <p:nvSpPr>
          <p:cNvPr id="57365" name="Oval 27"/>
          <p:cNvSpPr>
            <a:spLocks noChangeArrowheads="1"/>
          </p:cNvSpPr>
          <p:nvPr/>
        </p:nvSpPr>
        <p:spPr bwMode="auto">
          <a:xfrm>
            <a:off x="3054350" y="2652713"/>
            <a:ext cx="1212850" cy="381000"/>
          </a:xfrm>
          <a:prstGeom prst="ellipse">
            <a:avLst/>
          </a:prstGeom>
          <a:solidFill>
            <a:srgbClr val="F4EE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TR-SAP</a:t>
            </a:r>
          </a:p>
        </p:txBody>
      </p:sp>
      <p:sp>
        <p:nvSpPr>
          <p:cNvPr id="57366" name="Oval 28"/>
          <p:cNvSpPr>
            <a:spLocks noChangeArrowheads="1"/>
          </p:cNvSpPr>
          <p:nvPr/>
        </p:nvSpPr>
        <p:spPr bwMode="auto">
          <a:xfrm>
            <a:off x="3054350" y="3414713"/>
            <a:ext cx="1289050" cy="381000"/>
          </a:xfrm>
          <a:prstGeom prst="ellipse">
            <a:avLst/>
          </a:prstGeom>
          <a:solidFill>
            <a:srgbClr val="F4EE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SEC-SAP</a:t>
            </a:r>
          </a:p>
        </p:txBody>
      </p:sp>
      <p:sp>
        <p:nvSpPr>
          <p:cNvPr id="57367" name="Oval 29"/>
          <p:cNvSpPr>
            <a:spLocks noChangeArrowheads="1"/>
          </p:cNvSpPr>
          <p:nvPr/>
        </p:nvSpPr>
        <p:spPr bwMode="auto">
          <a:xfrm>
            <a:off x="3054350" y="4176713"/>
            <a:ext cx="914400" cy="381000"/>
          </a:xfrm>
          <a:prstGeom prst="ellipse">
            <a:avLst/>
          </a:prstGeom>
          <a:solidFill>
            <a:srgbClr val="F4EE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T-SAP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895600"/>
          </a:xfrm>
        </p:spPr>
        <p:txBody>
          <a:bodyPr/>
          <a:lstStyle/>
          <a:p>
            <a:r>
              <a:rPr lang="en-US" sz="8000" smtClean="0">
                <a:solidFill>
                  <a:srgbClr val="C00000"/>
                </a:solidFill>
              </a:rPr>
              <a:t>THANK YOU !!!!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630238" y="2063750"/>
            <a:ext cx="7845425" cy="3535363"/>
            <a:chOff x="721" y="1204"/>
            <a:chExt cx="4942" cy="2227"/>
          </a:xfrm>
        </p:grpSpPr>
        <p:sp>
          <p:nvSpPr>
            <p:cNvPr id="7173" name="Rectangle 3"/>
            <p:cNvSpPr>
              <a:spLocks noChangeArrowheads="1"/>
            </p:cNvSpPr>
            <p:nvPr/>
          </p:nvSpPr>
          <p:spPr bwMode="auto">
            <a:xfrm>
              <a:off x="4369" y="1801"/>
              <a:ext cx="1294" cy="163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4" name="Rectangle 4"/>
            <p:cNvSpPr>
              <a:spLocks noChangeArrowheads="1"/>
            </p:cNvSpPr>
            <p:nvPr/>
          </p:nvSpPr>
          <p:spPr bwMode="auto">
            <a:xfrm>
              <a:off x="4509" y="1797"/>
              <a:ext cx="108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Web Server</a:t>
              </a:r>
            </a:p>
          </p:txBody>
        </p:sp>
        <p:grpSp>
          <p:nvGrpSpPr>
            <p:cNvPr id="7175" name="Group 5"/>
            <p:cNvGrpSpPr>
              <a:grpSpLocks/>
            </p:cNvGrpSpPr>
            <p:nvPr/>
          </p:nvGrpSpPr>
          <p:grpSpPr bwMode="auto">
            <a:xfrm>
              <a:off x="4581" y="2949"/>
              <a:ext cx="518" cy="422"/>
              <a:chOff x="4581" y="2949"/>
              <a:chExt cx="518" cy="422"/>
            </a:xfrm>
          </p:grpSpPr>
          <p:pic>
            <p:nvPicPr>
              <p:cNvPr id="7394" name="Picture 6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81" y="2949"/>
                <a:ext cx="518" cy="4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7395" name="Rectangle 7"/>
              <p:cNvSpPr>
                <a:spLocks noChangeArrowheads="1"/>
              </p:cNvSpPr>
              <p:nvPr/>
            </p:nvSpPr>
            <p:spPr bwMode="auto">
              <a:xfrm>
                <a:off x="4581" y="3045"/>
                <a:ext cx="469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1400" i="1">
                    <a:solidFill>
                      <a:schemeClr val="bg1"/>
                    </a:solidFill>
                  </a:rPr>
                  <a:t>Content</a:t>
                </a:r>
              </a:p>
            </p:txBody>
          </p:sp>
        </p:grpSp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4513" y="2235"/>
              <a:ext cx="622" cy="584"/>
              <a:chOff x="4513" y="2235"/>
              <a:chExt cx="622" cy="584"/>
            </a:xfrm>
          </p:grpSpPr>
          <p:sp>
            <p:nvSpPr>
              <p:cNvPr id="7392" name="Oval 9"/>
              <p:cNvSpPr>
                <a:spLocks noChangeArrowheads="1"/>
              </p:cNvSpPr>
              <p:nvPr/>
            </p:nvSpPr>
            <p:spPr bwMode="auto">
              <a:xfrm>
                <a:off x="4513" y="2235"/>
                <a:ext cx="622" cy="58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3" name="Rectangle 10"/>
              <p:cNvSpPr>
                <a:spLocks noChangeArrowheads="1"/>
              </p:cNvSpPr>
              <p:nvPr/>
            </p:nvSpPr>
            <p:spPr bwMode="auto">
              <a:xfrm>
                <a:off x="4588" y="2263"/>
                <a:ext cx="471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600"/>
                  <a:t>CGI</a:t>
                </a:r>
              </a:p>
              <a:p>
                <a:pPr algn="ctr" eaLnBrk="0" hangingPunct="0"/>
                <a:r>
                  <a:rPr lang="en-US" sz="1600"/>
                  <a:t>Scripts</a:t>
                </a:r>
              </a:p>
              <a:p>
                <a:pPr algn="ctr" eaLnBrk="0" hangingPunct="0"/>
                <a:r>
                  <a:rPr lang="en-US" sz="1600"/>
                  <a:t>etc.</a:t>
                </a:r>
              </a:p>
            </p:txBody>
          </p:sp>
        </p:grpSp>
        <p:sp>
          <p:nvSpPr>
            <p:cNvPr id="7177" name="Rectangle 11"/>
            <p:cNvSpPr>
              <a:spLocks noChangeArrowheads="1"/>
            </p:cNvSpPr>
            <p:nvPr/>
          </p:nvSpPr>
          <p:spPr bwMode="auto">
            <a:xfrm rot="-5400000">
              <a:off x="4829" y="2534"/>
              <a:ext cx="1177" cy="3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algn="ctr" eaLnBrk="0" hangingPunct="0"/>
              <a:r>
                <a:rPr lang="en-US" sz="1600"/>
                <a:t>WML Decks</a:t>
              </a:r>
            </a:p>
            <a:p>
              <a:pPr algn="ctr" eaLnBrk="0" hangingPunct="0"/>
              <a:r>
                <a:rPr lang="en-US" sz="1600"/>
                <a:t>with WML-Script</a:t>
              </a:r>
            </a:p>
          </p:txBody>
        </p:sp>
        <p:grpSp>
          <p:nvGrpSpPr>
            <p:cNvPr id="7178" name="Group 12"/>
            <p:cNvGrpSpPr>
              <a:grpSpLocks/>
            </p:cNvGrpSpPr>
            <p:nvPr/>
          </p:nvGrpSpPr>
          <p:grpSpPr bwMode="auto">
            <a:xfrm>
              <a:off x="2305" y="1917"/>
              <a:ext cx="1342" cy="1394"/>
              <a:chOff x="2305" y="1917"/>
              <a:chExt cx="1342" cy="1394"/>
            </a:xfrm>
          </p:grpSpPr>
          <p:sp>
            <p:nvSpPr>
              <p:cNvPr id="7386" name="Rectangle 13"/>
              <p:cNvSpPr>
                <a:spLocks noChangeArrowheads="1"/>
              </p:cNvSpPr>
              <p:nvPr/>
            </p:nvSpPr>
            <p:spPr bwMode="auto">
              <a:xfrm>
                <a:off x="2305" y="1921"/>
                <a:ext cx="1294" cy="1390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" name="Rectangle 14"/>
              <p:cNvSpPr>
                <a:spLocks noChangeArrowheads="1"/>
              </p:cNvSpPr>
              <p:nvPr/>
            </p:nvSpPr>
            <p:spPr bwMode="auto">
              <a:xfrm>
                <a:off x="2312" y="1917"/>
                <a:ext cx="1335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b="1"/>
                  <a:t>WAP Gateway</a:t>
                </a:r>
              </a:p>
            </p:txBody>
          </p:sp>
          <p:grpSp>
            <p:nvGrpSpPr>
              <p:cNvPr id="7388" name="Group 15"/>
              <p:cNvGrpSpPr>
                <a:grpSpLocks/>
              </p:cNvGrpSpPr>
              <p:nvPr/>
            </p:nvGrpSpPr>
            <p:grpSpPr bwMode="auto">
              <a:xfrm>
                <a:off x="2365" y="2310"/>
                <a:ext cx="1166" cy="954"/>
                <a:chOff x="2365" y="2310"/>
                <a:chExt cx="1166" cy="954"/>
              </a:xfrm>
            </p:grpSpPr>
            <p:sp>
              <p:nvSpPr>
                <p:cNvPr id="7389" name="Rectangle 16"/>
                <p:cNvSpPr>
                  <a:spLocks noChangeArrowheads="1"/>
                </p:cNvSpPr>
                <p:nvPr/>
              </p:nvSpPr>
              <p:spPr bwMode="auto">
                <a:xfrm>
                  <a:off x="2457" y="2310"/>
                  <a:ext cx="990" cy="23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/>
                    <a:t>WML Encoder</a:t>
                  </a:r>
                </a:p>
              </p:txBody>
            </p:sp>
            <p:sp>
              <p:nvSpPr>
                <p:cNvPr id="7390" name="Rectangle 17"/>
                <p:cNvSpPr>
                  <a:spLocks noChangeArrowheads="1"/>
                </p:cNvSpPr>
                <p:nvPr/>
              </p:nvSpPr>
              <p:spPr bwMode="auto">
                <a:xfrm>
                  <a:off x="2543" y="2582"/>
                  <a:ext cx="818" cy="41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US"/>
                    <a:t>WMLScript</a:t>
                  </a:r>
                </a:p>
                <a:p>
                  <a:pPr algn="ctr" eaLnBrk="0" hangingPunct="0"/>
                  <a:r>
                    <a:rPr lang="en-US"/>
                    <a:t>Compiler</a:t>
                  </a:r>
                </a:p>
              </p:txBody>
            </p:sp>
            <p:sp>
              <p:nvSpPr>
                <p:cNvPr id="7391" name="Rectangle 18"/>
                <p:cNvSpPr>
                  <a:spLocks noChangeArrowheads="1"/>
                </p:cNvSpPr>
                <p:nvPr/>
              </p:nvSpPr>
              <p:spPr bwMode="auto">
                <a:xfrm>
                  <a:off x="2365" y="3027"/>
                  <a:ext cx="1166" cy="23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eaLnBrk="0" hangingPunct="0"/>
                  <a:r>
                    <a:rPr lang="en-US"/>
                    <a:t>Protocol Adapters</a:t>
                  </a:r>
                </a:p>
              </p:txBody>
            </p:sp>
          </p:grpSp>
        </p:grpSp>
        <p:grpSp>
          <p:nvGrpSpPr>
            <p:cNvPr id="7179" name="Group 19"/>
            <p:cNvGrpSpPr>
              <a:grpSpLocks/>
            </p:cNvGrpSpPr>
            <p:nvPr/>
          </p:nvGrpSpPr>
          <p:grpSpPr bwMode="auto">
            <a:xfrm>
              <a:off x="912" y="1296"/>
              <a:ext cx="479" cy="456"/>
              <a:chOff x="912" y="1296"/>
              <a:chExt cx="479" cy="456"/>
            </a:xfrm>
          </p:grpSpPr>
          <p:sp>
            <p:nvSpPr>
              <p:cNvPr id="7326" name="Freeform 20"/>
              <p:cNvSpPr>
                <a:spLocks/>
              </p:cNvSpPr>
              <p:nvPr/>
            </p:nvSpPr>
            <p:spPr bwMode="auto">
              <a:xfrm>
                <a:off x="1352" y="1350"/>
                <a:ext cx="39" cy="77"/>
              </a:xfrm>
              <a:custGeom>
                <a:avLst/>
                <a:gdLst>
                  <a:gd name="T0" fmla="*/ 38 w 39"/>
                  <a:gd name="T1" fmla="*/ 41 h 77"/>
                  <a:gd name="T2" fmla="*/ 38 w 39"/>
                  <a:gd name="T3" fmla="*/ 48 h 77"/>
                  <a:gd name="T4" fmla="*/ 37 w 39"/>
                  <a:gd name="T5" fmla="*/ 53 h 77"/>
                  <a:gd name="T6" fmla="*/ 34 w 39"/>
                  <a:gd name="T7" fmla="*/ 59 h 77"/>
                  <a:gd name="T8" fmla="*/ 30 w 39"/>
                  <a:gd name="T9" fmla="*/ 64 h 77"/>
                  <a:gd name="T10" fmla="*/ 25 w 39"/>
                  <a:gd name="T11" fmla="*/ 68 h 77"/>
                  <a:gd name="T12" fmla="*/ 20 w 39"/>
                  <a:gd name="T13" fmla="*/ 72 h 77"/>
                  <a:gd name="T14" fmla="*/ 14 w 39"/>
                  <a:gd name="T15" fmla="*/ 74 h 77"/>
                  <a:gd name="T16" fmla="*/ 7 w 39"/>
                  <a:gd name="T17" fmla="*/ 76 h 77"/>
                  <a:gd name="T18" fmla="*/ 5 w 39"/>
                  <a:gd name="T19" fmla="*/ 76 h 77"/>
                  <a:gd name="T20" fmla="*/ 3 w 39"/>
                  <a:gd name="T21" fmla="*/ 75 h 77"/>
                  <a:gd name="T22" fmla="*/ 2 w 39"/>
                  <a:gd name="T23" fmla="*/ 74 h 77"/>
                  <a:gd name="T24" fmla="*/ 1 w 39"/>
                  <a:gd name="T25" fmla="*/ 73 h 77"/>
                  <a:gd name="T26" fmla="*/ 1 w 39"/>
                  <a:gd name="T27" fmla="*/ 71 h 77"/>
                  <a:gd name="T28" fmla="*/ 1 w 39"/>
                  <a:gd name="T29" fmla="*/ 69 h 77"/>
                  <a:gd name="T30" fmla="*/ 3 w 39"/>
                  <a:gd name="T31" fmla="*/ 67 h 77"/>
                  <a:gd name="T32" fmla="*/ 5 w 39"/>
                  <a:gd name="T33" fmla="*/ 67 h 77"/>
                  <a:gd name="T34" fmla="*/ 11 w 39"/>
                  <a:gd name="T35" fmla="*/ 65 h 77"/>
                  <a:gd name="T36" fmla="*/ 17 w 39"/>
                  <a:gd name="T37" fmla="*/ 62 h 77"/>
                  <a:gd name="T38" fmla="*/ 21 w 39"/>
                  <a:gd name="T39" fmla="*/ 58 h 77"/>
                  <a:gd name="T40" fmla="*/ 25 w 39"/>
                  <a:gd name="T41" fmla="*/ 53 h 77"/>
                  <a:gd name="T42" fmla="*/ 27 w 39"/>
                  <a:gd name="T43" fmla="*/ 48 h 77"/>
                  <a:gd name="T44" fmla="*/ 28 w 39"/>
                  <a:gd name="T45" fmla="*/ 42 h 77"/>
                  <a:gd name="T46" fmla="*/ 28 w 39"/>
                  <a:gd name="T47" fmla="*/ 35 h 77"/>
                  <a:gd name="T48" fmla="*/ 26 w 39"/>
                  <a:gd name="T49" fmla="*/ 29 h 77"/>
                  <a:gd name="T50" fmla="*/ 24 w 39"/>
                  <a:gd name="T51" fmla="*/ 24 h 77"/>
                  <a:gd name="T52" fmla="*/ 19 w 39"/>
                  <a:gd name="T53" fmla="*/ 19 h 77"/>
                  <a:gd name="T54" fmla="*/ 15 w 39"/>
                  <a:gd name="T55" fmla="*/ 15 h 77"/>
                  <a:gd name="T56" fmla="*/ 10 w 39"/>
                  <a:gd name="T57" fmla="*/ 11 h 77"/>
                  <a:gd name="T58" fmla="*/ 5 w 39"/>
                  <a:gd name="T59" fmla="*/ 7 h 77"/>
                  <a:gd name="T60" fmla="*/ 2 w 39"/>
                  <a:gd name="T61" fmla="*/ 4 h 77"/>
                  <a:gd name="T62" fmla="*/ 0 w 39"/>
                  <a:gd name="T63" fmla="*/ 2 h 77"/>
                  <a:gd name="T64" fmla="*/ 0 w 39"/>
                  <a:gd name="T65" fmla="*/ 0 h 77"/>
                  <a:gd name="T66" fmla="*/ 4 w 39"/>
                  <a:gd name="T67" fmla="*/ 2 h 77"/>
                  <a:gd name="T68" fmla="*/ 10 w 39"/>
                  <a:gd name="T69" fmla="*/ 4 h 77"/>
                  <a:gd name="T70" fmla="*/ 16 w 39"/>
                  <a:gd name="T71" fmla="*/ 9 h 77"/>
                  <a:gd name="T72" fmla="*/ 22 w 39"/>
                  <a:gd name="T73" fmla="*/ 14 h 77"/>
                  <a:gd name="T74" fmla="*/ 28 w 39"/>
                  <a:gd name="T75" fmla="*/ 20 h 77"/>
                  <a:gd name="T76" fmla="*/ 32 w 39"/>
                  <a:gd name="T77" fmla="*/ 27 h 77"/>
                  <a:gd name="T78" fmla="*/ 36 w 39"/>
                  <a:gd name="T79" fmla="*/ 34 h 77"/>
                  <a:gd name="T80" fmla="*/ 38 w 39"/>
                  <a:gd name="T81" fmla="*/ 41 h 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"/>
                  <a:gd name="T124" fmla="*/ 0 h 77"/>
                  <a:gd name="T125" fmla="*/ 39 w 39"/>
                  <a:gd name="T126" fmla="*/ 77 h 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" h="77">
                    <a:moveTo>
                      <a:pt x="38" y="41"/>
                    </a:moveTo>
                    <a:lnTo>
                      <a:pt x="38" y="48"/>
                    </a:lnTo>
                    <a:lnTo>
                      <a:pt x="37" y="53"/>
                    </a:lnTo>
                    <a:lnTo>
                      <a:pt x="34" y="59"/>
                    </a:lnTo>
                    <a:lnTo>
                      <a:pt x="30" y="64"/>
                    </a:lnTo>
                    <a:lnTo>
                      <a:pt x="25" y="68"/>
                    </a:lnTo>
                    <a:lnTo>
                      <a:pt x="20" y="72"/>
                    </a:lnTo>
                    <a:lnTo>
                      <a:pt x="14" y="74"/>
                    </a:lnTo>
                    <a:lnTo>
                      <a:pt x="7" y="76"/>
                    </a:lnTo>
                    <a:lnTo>
                      <a:pt x="5" y="76"/>
                    </a:lnTo>
                    <a:lnTo>
                      <a:pt x="3" y="75"/>
                    </a:lnTo>
                    <a:lnTo>
                      <a:pt x="2" y="74"/>
                    </a:lnTo>
                    <a:lnTo>
                      <a:pt x="1" y="73"/>
                    </a:lnTo>
                    <a:lnTo>
                      <a:pt x="1" y="71"/>
                    </a:lnTo>
                    <a:lnTo>
                      <a:pt x="1" y="69"/>
                    </a:lnTo>
                    <a:lnTo>
                      <a:pt x="3" y="67"/>
                    </a:lnTo>
                    <a:lnTo>
                      <a:pt x="5" y="67"/>
                    </a:lnTo>
                    <a:lnTo>
                      <a:pt x="11" y="65"/>
                    </a:lnTo>
                    <a:lnTo>
                      <a:pt x="17" y="62"/>
                    </a:lnTo>
                    <a:lnTo>
                      <a:pt x="21" y="58"/>
                    </a:lnTo>
                    <a:lnTo>
                      <a:pt x="25" y="53"/>
                    </a:lnTo>
                    <a:lnTo>
                      <a:pt x="27" y="48"/>
                    </a:lnTo>
                    <a:lnTo>
                      <a:pt x="28" y="42"/>
                    </a:lnTo>
                    <a:lnTo>
                      <a:pt x="28" y="35"/>
                    </a:lnTo>
                    <a:lnTo>
                      <a:pt x="26" y="29"/>
                    </a:lnTo>
                    <a:lnTo>
                      <a:pt x="24" y="24"/>
                    </a:lnTo>
                    <a:lnTo>
                      <a:pt x="19" y="19"/>
                    </a:lnTo>
                    <a:lnTo>
                      <a:pt x="15" y="15"/>
                    </a:lnTo>
                    <a:lnTo>
                      <a:pt x="10" y="11"/>
                    </a:lnTo>
                    <a:lnTo>
                      <a:pt x="5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10" y="4"/>
                    </a:lnTo>
                    <a:lnTo>
                      <a:pt x="16" y="9"/>
                    </a:lnTo>
                    <a:lnTo>
                      <a:pt x="22" y="14"/>
                    </a:lnTo>
                    <a:lnTo>
                      <a:pt x="28" y="20"/>
                    </a:lnTo>
                    <a:lnTo>
                      <a:pt x="32" y="27"/>
                    </a:lnTo>
                    <a:lnTo>
                      <a:pt x="36" y="34"/>
                    </a:lnTo>
                    <a:lnTo>
                      <a:pt x="38" y="41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27" name="Freeform 21"/>
              <p:cNvSpPr>
                <a:spLocks/>
              </p:cNvSpPr>
              <p:nvPr/>
            </p:nvSpPr>
            <p:spPr bwMode="auto">
              <a:xfrm>
                <a:off x="957" y="1451"/>
                <a:ext cx="212" cy="293"/>
              </a:xfrm>
              <a:custGeom>
                <a:avLst/>
                <a:gdLst>
                  <a:gd name="T0" fmla="*/ 131 w 212"/>
                  <a:gd name="T1" fmla="*/ 0 h 293"/>
                  <a:gd name="T2" fmla="*/ 141 w 212"/>
                  <a:gd name="T3" fmla="*/ 0 h 293"/>
                  <a:gd name="T4" fmla="*/ 152 w 212"/>
                  <a:gd name="T5" fmla="*/ 1 h 293"/>
                  <a:gd name="T6" fmla="*/ 166 w 212"/>
                  <a:gd name="T7" fmla="*/ 3 h 293"/>
                  <a:gd name="T8" fmla="*/ 180 w 212"/>
                  <a:gd name="T9" fmla="*/ 6 h 293"/>
                  <a:gd name="T10" fmla="*/ 193 w 212"/>
                  <a:gd name="T11" fmla="*/ 12 h 293"/>
                  <a:gd name="T12" fmla="*/ 203 w 212"/>
                  <a:gd name="T13" fmla="*/ 19 h 293"/>
                  <a:gd name="T14" fmla="*/ 209 w 212"/>
                  <a:gd name="T15" fmla="*/ 28 h 293"/>
                  <a:gd name="T16" fmla="*/ 211 w 212"/>
                  <a:gd name="T17" fmla="*/ 35 h 293"/>
                  <a:gd name="T18" fmla="*/ 210 w 212"/>
                  <a:gd name="T19" fmla="*/ 39 h 293"/>
                  <a:gd name="T20" fmla="*/ 207 w 212"/>
                  <a:gd name="T21" fmla="*/ 51 h 293"/>
                  <a:gd name="T22" fmla="*/ 200 w 212"/>
                  <a:gd name="T23" fmla="*/ 75 h 293"/>
                  <a:gd name="T24" fmla="*/ 191 w 212"/>
                  <a:gd name="T25" fmla="*/ 105 h 293"/>
                  <a:gd name="T26" fmla="*/ 178 w 212"/>
                  <a:gd name="T27" fmla="*/ 139 h 293"/>
                  <a:gd name="T28" fmla="*/ 164 w 212"/>
                  <a:gd name="T29" fmla="*/ 175 h 293"/>
                  <a:gd name="T30" fmla="*/ 148 w 212"/>
                  <a:gd name="T31" fmla="*/ 211 h 293"/>
                  <a:gd name="T32" fmla="*/ 132 w 212"/>
                  <a:gd name="T33" fmla="*/ 243 h 293"/>
                  <a:gd name="T34" fmla="*/ 117 w 212"/>
                  <a:gd name="T35" fmla="*/ 270 h 293"/>
                  <a:gd name="T36" fmla="*/ 107 w 212"/>
                  <a:gd name="T37" fmla="*/ 284 h 293"/>
                  <a:gd name="T38" fmla="*/ 102 w 212"/>
                  <a:gd name="T39" fmla="*/ 290 h 293"/>
                  <a:gd name="T40" fmla="*/ 94 w 212"/>
                  <a:gd name="T41" fmla="*/ 290 h 293"/>
                  <a:gd name="T42" fmla="*/ 80 w 212"/>
                  <a:gd name="T43" fmla="*/ 285 h 293"/>
                  <a:gd name="T44" fmla="*/ 65 w 212"/>
                  <a:gd name="T45" fmla="*/ 279 h 293"/>
                  <a:gd name="T46" fmla="*/ 48 w 212"/>
                  <a:gd name="T47" fmla="*/ 272 h 293"/>
                  <a:gd name="T48" fmla="*/ 32 w 212"/>
                  <a:gd name="T49" fmla="*/ 266 h 293"/>
                  <a:gd name="T50" fmla="*/ 18 w 212"/>
                  <a:gd name="T51" fmla="*/ 259 h 293"/>
                  <a:gd name="T52" fmla="*/ 7 w 212"/>
                  <a:gd name="T53" fmla="*/ 253 h 293"/>
                  <a:gd name="T54" fmla="*/ 1 w 212"/>
                  <a:gd name="T55" fmla="*/ 248 h 293"/>
                  <a:gd name="T56" fmla="*/ 9 w 212"/>
                  <a:gd name="T57" fmla="*/ 235 h 293"/>
                  <a:gd name="T58" fmla="*/ 27 w 212"/>
                  <a:gd name="T59" fmla="*/ 209 h 293"/>
                  <a:gd name="T60" fmla="*/ 47 w 212"/>
                  <a:gd name="T61" fmla="*/ 178 h 293"/>
                  <a:gd name="T62" fmla="*/ 67 w 212"/>
                  <a:gd name="T63" fmla="*/ 144 h 293"/>
                  <a:gd name="T64" fmla="*/ 86 w 212"/>
                  <a:gd name="T65" fmla="*/ 108 h 293"/>
                  <a:gd name="T66" fmla="*/ 103 w 212"/>
                  <a:gd name="T67" fmla="*/ 74 h 293"/>
                  <a:gd name="T68" fmla="*/ 117 w 212"/>
                  <a:gd name="T69" fmla="*/ 41 h 293"/>
                  <a:gd name="T70" fmla="*/ 126 w 212"/>
                  <a:gd name="T71" fmla="*/ 13 h 29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2"/>
                  <a:gd name="T109" fmla="*/ 0 h 293"/>
                  <a:gd name="T110" fmla="*/ 212 w 212"/>
                  <a:gd name="T111" fmla="*/ 293 h 29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2" h="293">
                    <a:moveTo>
                      <a:pt x="128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1" y="0"/>
                    </a:lnTo>
                    <a:lnTo>
                      <a:pt x="146" y="0"/>
                    </a:lnTo>
                    <a:lnTo>
                      <a:pt x="152" y="1"/>
                    </a:lnTo>
                    <a:lnTo>
                      <a:pt x="159" y="2"/>
                    </a:lnTo>
                    <a:lnTo>
                      <a:pt x="166" y="3"/>
                    </a:lnTo>
                    <a:lnTo>
                      <a:pt x="173" y="5"/>
                    </a:lnTo>
                    <a:lnTo>
                      <a:pt x="180" y="6"/>
                    </a:lnTo>
                    <a:lnTo>
                      <a:pt x="187" y="9"/>
                    </a:lnTo>
                    <a:lnTo>
                      <a:pt x="193" y="12"/>
                    </a:lnTo>
                    <a:lnTo>
                      <a:pt x="198" y="15"/>
                    </a:lnTo>
                    <a:lnTo>
                      <a:pt x="203" y="19"/>
                    </a:lnTo>
                    <a:lnTo>
                      <a:pt x="207" y="23"/>
                    </a:lnTo>
                    <a:lnTo>
                      <a:pt x="209" y="28"/>
                    </a:lnTo>
                    <a:lnTo>
                      <a:pt x="211" y="34"/>
                    </a:lnTo>
                    <a:lnTo>
                      <a:pt x="211" y="35"/>
                    </a:lnTo>
                    <a:lnTo>
                      <a:pt x="211" y="37"/>
                    </a:lnTo>
                    <a:lnTo>
                      <a:pt x="210" y="39"/>
                    </a:lnTo>
                    <a:lnTo>
                      <a:pt x="210" y="42"/>
                    </a:lnTo>
                    <a:lnTo>
                      <a:pt x="207" y="51"/>
                    </a:lnTo>
                    <a:lnTo>
                      <a:pt x="204" y="62"/>
                    </a:lnTo>
                    <a:lnTo>
                      <a:pt x="200" y="75"/>
                    </a:lnTo>
                    <a:lnTo>
                      <a:pt x="196" y="89"/>
                    </a:lnTo>
                    <a:lnTo>
                      <a:pt x="191" y="105"/>
                    </a:lnTo>
                    <a:lnTo>
                      <a:pt x="184" y="122"/>
                    </a:lnTo>
                    <a:lnTo>
                      <a:pt x="178" y="139"/>
                    </a:lnTo>
                    <a:lnTo>
                      <a:pt x="171" y="157"/>
                    </a:lnTo>
                    <a:lnTo>
                      <a:pt x="164" y="175"/>
                    </a:lnTo>
                    <a:lnTo>
                      <a:pt x="156" y="193"/>
                    </a:lnTo>
                    <a:lnTo>
                      <a:pt x="148" y="211"/>
                    </a:lnTo>
                    <a:lnTo>
                      <a:pt x="140" y="227"/>
                    </a:lnTo>
                    <a:lnTo>
                      <a:pt x="132" y="243"/>
                    </a:lnTo>
                    <a:lnTo>
                      <a:pt x="125" y="258"/>
                    </a:lnTo>
                    <a:lnTo>
                      <a:pt x="117" y="270"/>
                    </a:lnTo>
                    <a:lnTo>
                      <a:pt x="109" y="282"/>
                    </a:lnTo>
                    <a:lnTo>
                      <a:pt x="107" y="284"/>
                    </a:lnTo>
                    <a:lnTo>
                      <a:pt x="104" y="287"/>
                    </a:lnTo>
                    <a:lnTo>
                      <a:pt x="102" y="290"/>
                    </a:lnTo>
                    <a:lnTo>
                      <a:pt x="100" y="292"/>
                    </a:lnTo>
                    <a:lnTo>
                      <a:pt x="94" y="290"/>
                    </a:lnTo>
                    <a:lnTo>
                      <a:pt x="88" y="287"/>
                    </a:lnTo>
                    <a:lnTo>
                      <a:pt x="80" y="285"/>
                    </a:lnTo>
                    <a:lnTo>
                      <a:pt x="73" y="282"/>
                    </a:lnTo>
                    <a:lnTo>
                      <a:pt x="65" y="279"/>
                    </a:lnTo>
                    <a:lnTo>
                      <a:pt x="56" y="276"/>
                    </a:lnTo>
                    <a:lnTo>
                      <a:pt x="48" y="272"/>
                    </a:lnTo>
                    <a:lnTo>
                      <a:pt x="40" y="269"/>
                    </a:lnTo>
                    <a:lnTo>
                      <a:pt x="32" y="266"/>
                    </a:lnTo>
                    <a:lnTo>
                      <a:pt x="24" y="262"/>
                    </a:lnTo>
                    <a:lnTo>
                      <a:pt x="18" y="259"/>
                    </a:lnTo>
                    <a:lnTo>
                      <a:pt x="12" y="256"/>
                    </a:lnTo>
                    <a:lnTo>
                      <a:pt x="7" y="253"/>
                    </a:lnTo>
                    <a:lnTo>
                      <a:pt x="3" y="251"/>
                    </a:lnTo>
                    <a:lnTo>
                      <a:pt x="1" y="248"/>
                    </a:lnTo>
                    <a:lnTo>
                      <a:pt x="0" y="246"/>
                    </a:lnTo>
                    <a:lnTo>
                      <a:pt x="9" y="235"/>
                    </a:lnTo>
                    <a:lnTo>
                      <a:pt x="18" y="223"/>
                    </a:lnTo>
                    <a:lnTo>
                      <a:pt x="27" y="209"/>
                    </a:lnTo>
                    <a:lnTo>
                      <a:pt x="37" y="193"/>
                    </a:lnTo>
                    <a:lnTo>
                      <a:pt x="47" y="178"/>
                    </a:lnTo>
                    <a:lnTo>
                      <a:pt x="57" y="161"/>
                    </a:lnTo>
                    <a:lnTo>
                      <a:pt x="67" y="144"/>
                    </a:lnTo>
                    <a:lnTo>
                      <a:pt x="77" y="126"/>
                    </a:lnTo>
                    <a:lnTo>
                      <a:pt x="86" y="108"/>
                    </a:lnTo>
                    <a:lnTo>
                      <a:pt x="95" y="91"/>
                    </a:lnTo>
                    <a:lnTo>
                      <a:pt x="103" y="74"/>
                    </a:lnTo>
                    <a:lnTo>
                      <a:pt x="110" y="57"/>
                    </a:lnTo>
                    <a:lnTo>
                      <a:pt x="117" y="41"/>
                    </a:lnTo>
                    <a:lnTo>
                      <a:pt x="122" y="26"/>
                    </a:lnTo>
                    <a:lnTo>
                      <a:pt x="126" y="13"/>
                    </a:lnTo>
                    <a:lnTo>
                      <a:pt x="128" y="0"/>
                    </a:lnTo>
                  </a:path>
                </a:pathLst>
              </a:custGeom>
              <a:solidFill>
                <a:srgbClr val="F4FCEA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28" name="Freeform 22"/>
              <p:cNvSpPr>
                <a:spLocks/>
              </p:cNvSpPr>
              <p:nvPr/>
            </p:nvSpPr>
            <p:spPr bwMode="auto">
              <a:xfrm>
                <a:off x="1056" y="1483"/>
                <a:ext cx="136" cy="269"/>
              </a:xfrm>
              <a:custGeom>
                <a:avLst/>
                <a:gdLst>
                  <a:gd name="T0" fmla="*/ 120 w 136"/>
                  <a:gd name="T1" fmla="*/ 0 h 269"/>
                  <a:gd name="T2" fmla="*/ 120 w 136"/>
                  <a:gd name="T3" fmla="*/ 1 h 269"/>
                  <a:gd name="T4" fmla="*/ 120 w 136"/>
                  <a:gd name="T5" fmla="*/ 3 h 269"/>
                  <a:gd name="T6" fmla="*/ 121 w 136"/>
                  <a:gd name="T7" fmla="*/ 6 h 269"/>
                  <a:gd name="T8" fmla="*/ 122 w 136"/>
                  <a:gd name="T9" fmla="*/ 10 h 269"/>
                  <a:gd name="T10" fmla="*/ 125 w 136"/>
                  <a:gd name="T11" fmla="*/ 16 h 269"/>
                  <a:gd name="T12" fmla="*/ 129 w 136"/>
                  <a:gd name="T13" fmla="*/ 23 h 269"/>
                  <a:gd name="T14" fmla="*/ 133 w 136"/>
                  <a:gd name="T15" fmla="*/ 33 h 269"/>
                  <a:gd name="T16" fmla="*/ 135 w 136"/>
                  <a:gd name="T17" fmla="*/ 40 h 269"/>
                  <a:gd name="T18" fmla="*/ 135 w 136"/>
                  <a:gd name="T19" fmla="*/ 51 h 269"/>
                  <a:gd name="T20" fmla="*/ 134 w 136"/>
                  <a:gd name="T21" fmla="*/ 63 h 269"/>
                  <a:gd name="T22" fmla="*/ 131 w 136"/>
                  <a:gd name="T23" fmla="*/ 77 h 269"/>
                  <a:gd name="T24" fmla="*/ 127 w 136"/>
                  <a:gd name="T25" fmla="*/ 93 h 269"/>
                  <a:gd name="T26" fmla="*/ 122 w 136"/>
                  <a:gd name="T27" fmla="*/ 110 h 269"/>
                  <a:gd name="T28" fmla="*/ 116 w 136"/>
                  <a:gd name="T29" fmla="*/ 128 h 269"/>
                  <a:gd name="T30" fmla="*/ 110 w 136"/>
                  <a:gd name="T31" fmla="*/ 146 h 269"/>
                  <a:gd name="T32" fmla="*/ 104 w 136"/>
                  <a:gd name="T33" fmla="*/ 163 h 269"/>
                  <a:gd name="T34" fmla="*/ 97 w 136"/>
                  <a:gd name="T35" fmla="*/ 180 h 269"/>
                  <a:gd name="T36" fmla="*/ 91 w 136"/>
                  <a:gd name="T37" fmla="*/ 195 h 269"/>
                  <a:gd name="T38" fmla="*/ 85 w 136"/>
                  <a:gd name="T39" fmla="*/ 210 h 269"/>
                  <a:gd name="T40" fmla="*/ 79 w 136"/>
                  <a:gd name="T41" fmla="*/ 222 h 269"/>
                  <a:gd name="T42" fmla="*/ 75 w 136"/>
                  <a:gd name="T43" fmla="*/ 231 h 269"/>
                  <a:gd name="T44" fmla="*/ 71 w 136"/>
                  <a:gd name="T45" fmla="*/ 238 h 269"/>
                  <a:gd name="T46" fmla="*/ 69 w 136"/>
                  <a:gd name="T47" fmla="*/ 241 h 269"/>
                  <a:gd name="T48" fmla="*/ 64 w 136"/>
                  <a:gd name="T49" fmla="*/ 244 h 269"/>
                  <a:gd name="T50" fmla="*/ 59 w 136"/>
                  <a:gd name="T51" fmla="*/ 247 h 269"/>
                  <a:gd name="T52" fmla="*/ 53 w 136"/>
                  <a:gd name="T53" fmla="*/ 250 h 269"/>
                  <a:gd name="T54" fmla="*/ 45 w 136"/>
                  <a:gd name="T55" fmla="*/ 253 h 269"/>
                  <a:gd name="T56" fmla="*/ 37 w 136"/>
                  <a:gd name="T57" fmla="*/ 256 h 269"/>
                  <a:gd name="T58" fmla="*/ 27 w 136"/>
                  <a:gd name="T59" fmla="*/ 260 h 269"/>
                  <a:gd name="T60" fmla="*/ 14 w 136"/>
                  <a:gd name="T61" fmla="*/ 264 h 269"/>
                  <a:gd name="T62" fmla="*/ 0 w 136"/>
                  <a:gd name="T63" fmla="*/ 268 h 269"/>
                  <a:gd name="T64" fmla="*/ 9 w 136"/>
                  <a:gd name="T65" fmla="*/ 255 h 269"/>
                  <a:gd name="T66" fmla="*/ 19 w 136"/>
                  <a:gd name="T67" fmla="*/ 241 h 269"/>
                  <a:gd name="T68" fmla="*/ 28 w 136"/>
                  <a:gd name="T69" fmla="*/ 225 h 269"/>
                  <a:gd name="T70" fmla="*/ 37 w 136"/>
                  <a:gd name="T71" fmla="*/ 207 h 269"/>
                  <a:gd name="T72" fmla="*/ 46 w 136"/>
                  <a:gd name="T73" fmla="*/ 189 h 269"/>
                  <a:gd name="T74" fmla="*/ 56 w 136"/>
                  <a:gd name="T75" fmla="*/ 169 h 269"/>
                  <a:gd name="T76" fmla="*/ 65 w 136"/>
                  <a:gd name="T77" fmla="*/ 149 h 269"/>
                  <a:gd name="T78" fmla="*/ 74 w 136"/>
                  <a:gd name="T79" fmla="*/ 129 h 269"/>
                  <a:gd name="T80" fmla="*/ 82 w 136"/>
                  <a:gd name="T81" fmla="*/ 109 h 269"/>
                  <a:gd name="T82" fmla="*/ 89 w 136"/>
                  <a:gd name="T83" fmla="*/ 89 h 269"/>
                  <a:gd name="T84" fmla="*/ 97 w 136"/>
                  <a:gd name="T85" fmla="*/ 71 h 269"/>
                  <a:gd name="T86" fmla="*/ 103 w 136"/>
                  <a:gd name="T87" fmla="*/ 53 h 269"/>
                  <a:gd name="T88" fmla="*/ 108 w 136"/>
                  <a:gd name="T89" fmla="*/ 37 h 269"/>
                  <a:gd name="T90" fmla="*/ 113 w 136"/>
                  <a:gd name="T91" fmla="*/ 22 h 269"/>
                  <a:gd name="T92" fmla="*/ 117 w 136"/>
                  <a:gd name="T93" fmla="*/ 10 h 269"/>
                  <a:gd name="T94" fmla="*/ 120 w 136"/>
                  <a:gd name="T95" fmla="*/ 0 h 26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6"/>
                  <a:gd name="T145" fmla="*/ 0 h 269"/>
                  <a:gd name="T146" fmla="*/ 136 w 136"/>
                  <a:gd name="T147" fmla="*/ 269 h 26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6" h="269">
                    <a:moveTo>
                      <a:pt x="120" y="0"/>
                    </a:moveTo>
                    <a:lnTo>
                      <a:pt x="120" y="1"/>
                    </a:lnTo>
                    <a:lnTo>
                      <a:pt x="120" y="3"/>
                    </a:lnTo>
                    <a:lnTo>
                      <a:pt x="121" y="6"/>
                    </a:lnTo>
                    <a:lnTo>
                      <a:pt x="122" y="10"/>
                    </a:lnTo>
                    <a:lnTo>
                      <a:pt x="125" y="16"/>
                    </a:lnTo>
                    <a:lnTo>
                      <a:pt x="129" y="23"/>
                    </a:lnTo>
                    <a:lnTo>
                      <a:pt x="133" y="33"/>
                    </a:lnTo>
                    <a:lnTo>
                      <a:pt x="135" y="40"/>
                    </a:lnTo>
                    <a:lnTo>
                      <a:pt x="135" y="51"/>
                    </a:lnTo>
                    <a:lnTo>
                      <a:pt x="134" y="63"/>
                    </a:lnTo>
                    <a:lnTo>
                      <a:pt x="131" y="77"/>
                    </a:lnTo>
                    <a:lnTo>
                      <a:pt x="127" y="93"/>
                    </a:lnTo>
                    <a:lnTo>
                      <a:pt x="122" y="110"/>
                    </a:lnTo>
                    <a:lnTo>
                      <a:pt x="116" y="128"/>
                    </a:lnTo>
                    <a:lnTo>
                      <a:pt x="110" y="146"/>
                    </a:lnTo>
                    <a:lnTo>
                      <a:pt x="104" y="163"/>
                    </a:lnTo>
                    <a:lnTo>
                      <a:pt x="97" y="180"/>
                    </a:lnTo>
                    <a:lnTo>
                      <a:pt x="91" y="195"/>
                    </a:lnTo>
                    <a:lnTo>
                      <a:pt x="85" y="210"/>
                    </a:lnTo>
                    <a:lnTo>
                      <a:pt x="79" y="222"/>
                    </a:lnTo>
                    <a:lnTo>
                      <a:pt x="75" y="231"/>
                    </a:lnTo>
                    <a:lnTo>
                      <a:pt x="71" y="238"/>
                    </a:lnTo>
                    <a:lnTo>
                      <a:pt x="69" y="241"/>
                    </a:lnTo>
                    <a:lnTo>
                      <a:pt x="64" y="244"/>
                    </a:lnTo>
                    <a:lnTo>
                      <a:pt x="59" y="247"/>
                    </a:lnTo>
                    <a:lnTo>
                      <a:pt x="53" y="250"/>
                    </a:lnTo>
                    <a:lnTo>
                      <a:pt x="45" y="253"/>
                    </a:lnTo>
                    <a:lnTo>
                      <a:pt x="37" y="256"/>
                    </a:lnTo>
                    <a:lnTo>
                      <a:pt x="27" y="260"/>
                    </a:lnTo>
                    <a:lnTo>
                      <a:pt x="14" y="264"/>
                    </a:lnTo>
                    <a:lnTo>
                      <a:pt x="0" y="268"/>
                    </a:lnTo>
                    <a:lnTo>
                      <a:pt x="9" y="255"/>
                    </a:lnTo>
                    <a:lnTo>
                      <a:pt x="19" y="241"/>
                    </a:lnTo>
                    <a:lnTo>
                      <a:pt x="28" y="225"/>
                    </a:lnTo>
                    <a:lnTo>
                      <a:pt x="37" y="207"/>
                    </a:lnTo>
                    <a:lnTo>
                      <a:pt x="46" y="189"/>
                    </a:lnTo>
                    <a:lnTo>
                      <a:pt x="56" y="169"/>
                    </a:lnTo>
                    <a:lnTo>
                      <a:pt x="65" y="149"/>
                    </a:lnTo>
                    <a:lnTo>
                      <a:pt x="74" y="129"/>
                    </a:lnTo>
                    <a:lnTo>
                      <a:pt x="82" y="109"/>
                    </a:lnTo>
                    <a:lnTo>
                      <a:pt x="89" y="89"/>
                    </a:lnTo>
                    <a:lnTo>
                      <a:pt x="97" y="71"/>
                    </a:lnTo>
                    <a:lnTo>
                      <a:pt x="103" y="53"/>
                    </a:lnTo>
                    <a:lnTo>
                      <a:pt x="108" y="37"/>
                    </a:lnTo>
                    <a:lnTo>
                      <a:pt x="113" y="22"/>
                    </a:lnTo>
                    <a:lnTo>
                      <a:pt x="117" y="10"/>
                    </a:lnTo>
                    <a:lnTo>
                      <a:pt x="120" y="0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29" name="Freeform 23"/>
              <p:cNvSpPr>
                <a:spLocks/>
              </p:cNvSpPr>
              <p:nvPr/>
            </p:nvSpPr>
            <p:spPr bwMode="auto">
              <a:xfrm>
                <a:off x="1000" y="1637"/>
                <a:ext cx="67" cy="65"/>
              </a:xfrm>
              <a:custGeom>
                <a:avLst/>
                <a:gdLst>
                  <a:gd name="T0" fmla="*/ 57 w 67"/>
                  <a:gd name="T1" fmla="*/ 7 h 65"/>
                  <a:gd name="T2" fmla="*/ 61 w 67"/>
                  <a:gd name="T3" fmla="*/ 11 h 65"/>
                  <a:gd name="T4" fmla="*/ 63 w 67"/>
                  <a:gd name="T5" fmla="*/ 15 h 65"/>
                  <a:gd name="T6" fmla="*/ 65 w 67"/>
                  <a:gd name="T7" fmla="*/ 20 h 65"/>
                  <a:gd name="T8" fmla="*/ 66 w 67"/>
                  <a:gd name="T9" fmla="*/ 25 h 65"/>
                  <a:gd name="T10" fmla="*/ 66 w 67"/>
                  <a:gd name="T11" fmla="*/ 30 h 65"/>
                  <a:gd name="T12" fmla="*/ 65 w 67"/>
                  <a:gd name="T13" fmla="*/ 34 h 65"/>
                  <a:gd name="T14" fmla="*/ 63 w 67"/>
                  <a:gd name="T15" fmla="*/ 39 h 65"/>
                  <a:gd name="T16" fmla="*/ 59 w 67"/>
                  <a:gd name="T17" fmla="*/ 43 h 65"/>
                  <a:gd name="T18" fmla="*/ 55 w 67"/>
                  <a:gd name="T19" fmla="*/ 47 h 65"/>
                  <a:gd name="T20" fmla="*/ 51 w 67"/>
                  <a:gd name="T21" fmla="*/ 52 h 65"/>
                  <a:gd name="T22" fmla="*/ 46 w 67"/>
                  <a:gd name="T23" fmla="*/ 56 h 65"/>
                  <a:gd name="T24" fmla="*/ 40 w 67"/>
                  <a:gd name="T25" fmla="*/ 59 h 65"/>
                  <a:gd name="T26" fmla="*/ 36 w 67"/>
                  <a:gd name="T27" fmla="*/ 62 h 65"/>
                  <a:gd name="T28" fmla="*/ 31 w 67"/>
                  <a:gd name="T29" fmla="*/ 64 h 65"/>
                  <a:gd name="T30" fmla="*/ 26 w 67"/>
                  <a:gd name="T31" fmla="*/ 64 h 65"/>
                  <a:gd name="T32" fmla="*/ 22 w 67"/>
                  <a:gd name="T33" fmla="*/ 63 h 65"/>
                  <a:gd name="T34" fmla="*/ 18 w 67"/>
                  <a:gd name="T35" fmla="*/ 60 h 65"/>
                  <a:gd name="T36" fmla="*/ 14 w 67"/>
                  <a:gd name="T37" fmla="*/ 58 h 65"/>
                  <a:gd name="T38" fmla="*/ 10 w 67"/>
                  <a:gd name="T39" fmla="*/ 56 h 65"/>
                  <a:gd name="T40" fmla="*/ 7 w 67"/>
                  <a:gd name="T41" fmla="*/ 54 h 65"/>
                  <a:gd name="T42" fmla="*/ 4 w 67"/>
                  <a:gd name="T43" fmla="*/ 52 h 65"/>
                  <a:gd name="T44" fmla="*/ 2 w 67"/>
                  <a:gd name="T45" fmla="*/ 49 h 65"/>
                  <a:gd name="T46" fmla="*/ 0 w 67"/>
                  <a:gd name="T47" fmla="*/ 45 h 65"/>
                  <a:gd name="T48" fmla="*/ 0 w 67"/>
                  <a:gd name="T49" fmla="*/ 41 h 65"/>
                  <a:gd name="T50" fmla="*/ 1 w 67"/>
                  <a:gd name="T51" fmla="*/ 36 h 65"/>
                  <a:gd name="T52" fmla="*/ 2 w 67"/>
                  <a:gd name="T53" fmla="*/ 31 h 65"/>
                  <a:gd name="T54" fmla="*/ 5 w 67"/>
                  <a:gd name="T55" fmla="*/ 25 h 65"/>
                  <a:gd name="T56" fmla="*/ 9 w 67"/>
                  <a:gd name="T57" fmla="*/ 18 h 65"/>
                  <a:gd name="T58" fmla="*/ 12 w 67"/>
                  <a:gd name="T59" fmla="*/ 13 h 65"/>
                  <a:gd name="T60" fmla="*/ 17 w 67"/>
                  <a:gd name="T61" fmla="*/ 8 h 65"/>
                  <a:gd name="T62" fmla="*/ 22 w 67"/>
                  <a:gd name="T63" fmla="*/ 4 h 65"/>
                  <a:gd name="T64" fmla="*/ 27 w 67"/>
                  <a:gd name="T65" fmla="*/ 2 h 65"/>
                  <a:gd name="T66" fmla="*/ 31 w 67"/>
                  <a:gd name="T67" fmla="*/ 1 h 65"/>
                  <a:gd name="T68" fmla="*/ 36 w 67"/>
                  <a:gd name="T69" fmla="*/ 0 h 65"/>
                  <a:gd name="T70" fmla="*/ 41 w 67"/>
                  <a:gd name="T71" fmla="*/ 0 h 65"/>
                  <a:gd name="T72" fmla="*/ 45 w 67"/>
                  <a:gd name="T73" fmla="*/ 1 h 65"/>
                  <a:gd name="T74" fmla="*/ 49 w 67"/>
                  <a:gd name="T75" fmla="*/ 2 h 65"/>
                  <a:gd name="T76" fmla="*/ 52 w 67"/>
                  <a:gd name="T77" fmla="*/ 3 h 65"/>
                  <a:gd name="T78" fmla="*/ 55 w 67"/>
                  <a:gd name="T79" fmla="*/ 5 h 65"/>
                  <a:gd name="T80" fmla="*/ 57 w 67"/>
                  <a:gd name="T81" fmla="*/ 7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7"/>
                  <a:gd name="T124" fmla="*/ 0 h 65"/>
                  <a:gd name="T125" fmla="*/ 67 w 67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7" h="65">
                    <a:moveTo>
                      <a:pt x="57" y="7"/>
                    </a:moveTo>
                    <a:lnTo>
                      <a:pt x="61" y="11"/>
                    </a:lnTo>
                    <a:lnTo>
                      <a:pt x="63" y="15"/>
                    </a:lnTo>
                    <a:lnTo>
                      <a:pt x="65" y="20"/>
                    </a:lnTo>
                    <a:lnTo>
                      <a:pt x="66" y="25"/>
                    </a:lnTo>
                    <a:lnTo>
                      <a:pt x="66" y="30"/>
                    </a:lnTo>
                    <a:lnTo>
                      <a:pt x="65" y="34"/>
                    </a:lnTo>
                    <a:lnTo>
                      <a:pt x="63" y="39"/>
                    </a:lnTo>
                    <a:lnTo>
                      <a:pt x="59" y="43"/>
                    </a:lnTo>
                    <a:lnTo>
                      <a:pt x="55" y="47"/>
                    </a:lnTo>
                    <a:lnTo>
                      <a:pt x="51" y="52"/>
                    </a:lnTo>
                    <a:lnTo>
                      <a:pt x="46" y="56"/>
                    </a:lnTo>
                    <a:lnTo>
                      <a:pt x="40" y="59"/>
                    </a:lnTo>
                    <a:lnTo>
                      <a:pt x="36" y="62"/>
                    </a:lnTo>
                    <a:lnTo>
                      <a:pt x="31" y="64"/>
                    </a:lnTo>
                    <a:lnTo>
                      <a:pt x="26" y="64"/>
                    </a:lnTo>
                    <a:lnTo>
                      <a:pt x="22" y="63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6"/>
                    </a:lnTo>
                    <a:lnTo>
                      <a:pt x="7" y="54"/>
                    </a:lnTo>
                    <a:lnTo>
                      <a:pt x="4" y="52"/>
                    </a:lnTo>
                    <a:lnTo>
                      <a:pt x="2" y="49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1" y="36"/>
                    </a:lnTo>
                    <a:lnTo>
                      <a:pt x="2" y="31"/>
                    </a:lnTo>
                    <a:lnTo>
                      <a:pt x="5" y="25"/>
                    </a:lnTo>
                    <a:lnTo>
                      <a:pt x="9" y="18"/>
                    </a:lnTo>
                    <a:lnTo>
                      <a:pt x="12" y="13"/>
                    </a:lnTo>
                    <a:lnTo>
                      <a:pt x="17" y="8"/>
                    </a:lnTo>
                    <a:lnTo>
                      <a:pt x="22" y="4"/>
                    </a:lnTo>
                    <a:lnTo>
                      <a:pt x="27" y="2"/>
                    </a:lnTo>
                    <a:lnTo>
                      <a:pt x="31" y="1"/>
                    </a:lnTo>
                    <a:lnTo>
                      <a:pt x="36" y="0"/>
                    </a:lnTo>
                    <a:lnTo>
                      <a:pt x="41" y="0"/>
                    </a:lnTo>
                    <a:lnTo>
                      <a:pt x="45" y="1"/>
                    </a:lnTo>
                    <a:lnTo>
                      <a:pt x="49" y="2"/>
                    </a:lnTo>
                    <a:lnTo>
                      <a:pt x="52" y="3"/>
                    </a:lnTo>
                    <a:lnTo>
                      <a:pt x="55" y="5"/>
                    </a:lnTo>
                    <a:lnTo>
                      <a:pt x="57" y="7"/>
                    </a:lnTo>
                  </a:path>
                </a:pathLst>
              </a:custGeom>
              <a:solidFill>
                <a:schemeClr val="folHlink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30" name="Freeform 24"/>
              <p:cNvSpPr>
                <a:spLocks/>
              </p:cNvSpPr>
              <p:nvPr/>
            </p:nvSpPr>
            <p:spPr bwMode="auto">
              <a:xfrm>
                <a:off x="986" y="1634"/>
                <a:ext cx="76" cy="71"/>
              </a:xfrm>
              <a:custGeom>
                <a:avLst/>
                <a:gdLst>
                  <a:gd name="T0" fmla="*/ 59 w 76"/>
                  <a:gd name="T1" fmla="*/ 2 h 71"/>
                  <a:gd name="T2" fmla="*/ 66 w 76"/>
                  <a:gd name="T3" fmla="*/ 7 h 71"/>
                  <a:gd name="T4" fmla="*/ 71 w 76"/>
                  <a:gd name="T5" fmla="*/ 13 h 71"/>
                  <a:gd name="T6" fmla="*/ 74 w 76"/>
                  <a:gd name="T7" fmla="*/ 21 h 71"/>
                  <a:gd name="T8" fmla="*/ 75 w 76"/>
                  <a:gd name="T9" fmla="*/ 29 h 71"/>
                  <a:gd name="T10" fmla="*/ 73 w 76"/>
                  <a:gd name="T11" fmla="*/ 37 h 71"/>
                  <a:gd name="T12" fmla="*/ 70 w 76"/>
                  <a:gd name="T13" fmla="*/ 45 h 71"/>
                  <a:gd name="T14" fmla="*/ 65 w 76"/>
                  <a:gd name="T15" fmla="*/ 53 h 71"/>
                  <a:gd name="T16" fmla="*/ 58 w 76"/>
                  <a:gd name="T17" fmla="*/ 60 h 71"/>
                  <a:gd name="T18" fmla="*/ 48 w 76"/>
                  <a:gd name="T19" fmla="*/ 66 h 71"/>
                  <a:gd name="T20" fmla="*/ 37 w 76"/>
                  <a:gd name="T21" fmla="*/ 70 h 71"/>
                  <a:gd name="T22" fmla="*/ 25 w 76"/>
                  <a:gd name="T23" fmla="*/ 68 h 71"/>
                  <a:gd name="T24" fmla="*/ 16 w 76"/>
                  <a:gd name="T25" fmla="*/ 62 h 71"/>
                  <a:gd name="T26" fmla="*/ 9 w 76"/>
                  <a:gd name="T27" fmla="*/ 56 h 71"/>
                  <a:gd name="T28" fmla="*/ 4 w 76"/>
                  <a:gd name="T29" fmla="*/ 49 h 71"/>
                  <a:gd name="T30" fmla="*/ 1 w 76"/>
                  <a:gd name="T31" fmla="*/ 41 h 71"/>
                  <a:gd name="T32" fmla="*/ 0 w 76"/>
                  <a:gd name="T33" fmla="*/ 35 h 71"/>
                  <a:gd name="T34" fmla="*/ 2 w 76"/>
                  <a:gd name="T35" fmla="*/ 31 h 71"/>
                  <a:gd name="T36" fmla="*/ 5 w 76"/>
                  <a:gd name="T37" fmla="*/ 30 h 71"/>
                  <a:gd name="T38" fmla="*/ 9 w 76"/>
                  <a:gd name="T39" fmla="*/ 32 h 71"/>
                  <a:gd name="T40" fmla="*/ 10 w 76"/>
                  <a:gd name="T41" fmla="*/ 34 h 71"/>
                  <a:gd name="T42" fmla="*/ 12 w 76"/>
                  <a:gd name="T43" fmla="*/ 39 h 71"/>
                  <a:gd name="T44" fmla="*/ 16 w 76"/>
                  <a:gd name="T45" fmla="*/ 46 h 71"/>
                  <a:gd name="T46" fmla="*/ 22 w 76"/>
                  <a:gd name="T47" fmla="*/ 52 h 71"/>
                  <a:gd name="T48" fmla="*/ 33 w 76"/>
                  <a:gd name="T49" fmla="*/ 55 h 71"/>
                  <a:gd name="T50" fmla="*/ 48 w 76"/>
                  <a:gd name="T51" fmla="*/ 51 h 71"/>
                  <a:gd name="T52" fmla="*/ 59 w 76"/>
                  <a:gd name="T53" fmla="*/ 42 h 71"/>
                  <a:gd name="T54" fmla="*/ 64 w 76"/>
                  <a:gd name="T55" fmla="*/ 29 h 71"/>
                  <a:gd name="T56" fmla="*/ 63 w 76"/>
                  <a:gd name="T57" fmla="*/ 19 h 71"/>
                  <a:gd name="T58" fmla="*/ 59 w 76"/>
                  <a:gd name="T59" fmla="*/ 13 h 71"/>
                  <a:gd name="T60" fmla="*/ 53 w 76"/>
                  <a:gd name="T61" fmla="*/ 8 h 71"/>
                  <a:gd name="T62" fmla="*/ 47 w 76"/>
                  <a:gd name="T63" fmla="*/ 4 h 71"/>
                  <a:gd name="T64" fmla="*/ 46 w 76"/>
                  <a:gd name="T65" fmla="*/ 1 h 71"/>
                  <a:gd name="T66" fmla="*/ 51 w 76"/>
                  <a:gd name="T67" fmla="*/ 0 h 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71"/>
                  <a:gd name="T104" fmla="*/ 76 w 76"/>
                  <a:gd name="T105" fmla="*/ 71 h 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71">
                    <a:moveTo>
                      <a:pt x="55" y="1"/>
                    </a:moveTo>
                    <a:lnTo>
                      <a:pt x="59" y="2"/>
                    </a:lnTo>
                    <a:lnTo>
                      <a:pt x="62" y="4"/>
                    </a:lnTo>
                    <a:lnTo>
                      <a:pt x="66" y="7"/>
                    </a:lnTo>
                    <a:lnTo>
                      <a:pt x="69" y="10"/>
                    </a:lnTo>
                    <a:lnTo>
                      <a:pt x="71" y="13"/>
                    </a:lnTo>
                    <a:lnTo>
                      <a:pt x="73" y="17"/>
                    </a:lnTo>
                    <a:lnTo>
                      <a:pt x="74" y="21"/>
                    </a:lnTo>
                    <a:lnTo>
                      <a:pt x="75" y="25"/>
                    </a:lnTo>
                    <a:lnTo>
                      <a:pt x="75" y="29"/>
                    </a:lnTo>
                    <a:lnTo>
                      <a:pt x="74" y="33"/>
                    </a:lnTo>
                    <a:lnTo>
                      <a:pt x="73" y="37"/>
                    </a:lnTo>
                    <a:lnTo>
                      <a:pt x="72" y="42"/>
                    </a:lnTo>
                    <a:lnTo>
                      <a:pt x="70" y="45"/>
                    </a:lnTo>
                    <a:lnTo>
                      <a:pt x="68" y="49"/>
                    </a:lnTo>
                    <a:lnTo>
                      <a:pt x="65" y="53"/>
                    </a:lnTo>
                    <a:lnTo>
                      <a:pt x="62" y="56"/>
                    </a:lnTo>
                    <a:lnTo>
                      <a:pt x="58" y="60"/>
                    </a:lnTo>
                    <a:lnTo>
                      <a:pt x="53" y="63"/>
                    </a:lnTo>
                    <a:lnTo>
                      <a:pt x="48" y="66"/>
                    </a:lnTo>
                    <a:lnTo>
                      <a:pt x="42" y="69"/>
                    </a:lnTo>
                    <a:lnTo>
                      <a:pt x="37" y="70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20" y="65"/>
                    </a:lnTo>
                    <a:lnTo>
                      <a:pt x="16" y="62"/>
                    </a:lnTo>
                    <a:lnTo>
                      <a:pt x="13" y="59"/>
                    </a:lnTo>
                    <a:lnTo>
                      <a:pt x="9" y="56"/>
                    </a:lnTo>
                    <a:lnTo>
                      <a:pt x="7" y="52"/>
                    </a:lnTo>
                    <a:lnTo>
                      <a:pt x="4" y="49"/>
                    </a:lnTo>
                    <a:lnTo>
                      <a:pt x="2" y="45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4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9" y="32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1" y="36"/>
                    </a:lnTo>
                    <a:lnTo>
                      <a:pt x="12" y="39"/>
                    </a:lnTo>
                    <a:lnTo>
                      <a:pt x="13" y="42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22" y="52"/>
                    </a:lnTo>
                    <a:lnTo>
                      <a:pt x="26" y="54"/>
                    </a:lnTo>
                    <a:lnTo>
                      <a:pt x="33" y="55"/>
                    </a:lnTo>
                    <a:lnTo>
                      <a:pt x="41" y="54"/>
                    </a:lnTo>
                    <a:lnTo>
                      <a:pt x="48" y="51"/>
                    </a:lnTo>
                    <a:lnTo>
                      <a:pt x="54" y="47"/>
                    </a:lnTo>
                    <a:lnTo>
                      <a:pt x="59" y="42"/>
                    </a:lnTo>
                    <a:lnTo>
                      <a:pt x="63" y="36"/>
                    </a:lnTo>
                    <a:lnTo>
                      <a:pt x="64" y="29"/>
                    </a:lnTo>
                    <a:lnTo>
                      <a:pt x="64" y="22"/>
                    </a:lnTo>
                    <a:lnTo>
                      <a:pt x="63" y="19"/>
                    </a:lnTo>
                    <a:lnTo>
                      <a:pt x="61" y="16"/>
                    </a:lnTo>
                    <a:lnTo>
                      <a:pt x="59" y="13"/>
                    </a:lnTo>
                    <a:lnTo>
                      <a:pt x="56" y="10"/>
                    </a:lnTo>
                    <a:lnTo>
                      <a:pt x="53" y="8"/>
                    </a:lnTo>
                    <a:lnTo>
                      <a:pt x="50" y="6"/>
                    </a:lnTo>
                    <a:lnTo>
                      <a:pt x="47" y="4"/>
                    </a:lnTo>
                    <a:lnTo>
                      <a:pt x="45" y="3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5" y="1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31" name="Freeform 25"/>
              <p:cNvSpPr>
                <a:spLocks/>
              </p:cNvSpPr>
              <p:nvPr/>
            </p:nvSpPr>
            <p:spPr bwMode="auto">
              <a:xfrm>
                <a:off x="1094" y="1553"/>
                <a:ext cx="21" cy="20"/>
              </a:xfrm>
              <a:custGeom>
                <a:avLst/>
                <a:gdLst>
                  <a:gd name="T0" fmla="*/ 18 w 21"/>
                  <a:gd name="T1" fmla="*/ 16 h 20"/>
                  <a:gd name="T2" fmla="*/ 16 w 21"/>
                  <a:gd name="T3" fmla="*/ 18 h 20"/>
                  <a:gd name="T4" fmla="*/ 13 w 21"/>
                  <a:gd name="T5" fmla="*/ 19 h 20"/>
                  <a:gd name="T6" fmla="*/ 11 w 21"/>
                  <a:gd name="T7" fmla="*/ 19 h 20"/>
                  <a:gd name="T8" fmla="*/ 10 w 21"/>
                  <a:gd name="T9" fmla="*/ 19 h 20"/>
                  <a:gd name="T10" fmla="*/ 9 w 21"/>
                  <a:gd name="T11" fmla="*/ 18 h 20"/>
                  <a:gd name="T12" fmla="*/ 7 w 21"/>
                  <a:gd name="T13" fmla="*/ 18 h 20"/>
                  <a:gd name="T14" fmla="*/ 5 w 21"/>
                  <a:gd name="T15" fmla="*/ 17 h 20"/>
                  <a:gd name="T16" fmla="*/ 2 w 21"/>
                  <a:gd name="T17" fmla="*/ 15 h 20"/>
                  <a:gd name="T18" fmla="*/ 1 w 21"/>
                  <a:gd name="T19" fmla="*/ 14 h 20"/>
                  <a:gd name="T20" fmla="*/ 0 w 21"/>
                  <a:gd name="T21" fmla="*/ 13 h 20"/>
                  <a:gd name="T22" fmla="*/ 0 w 21"/>
                  <a:gd name="T23" fmla="*/ 12 h 20"/>
                  <a:gd name="T24" fmla="*/ 1 w 21"/>
                  <a:gd name="T25" fmla="*/ 11 h 20"/>
                  <a:gd name="T26" fmla="*/ 1 w 21"/>
                  <a:gd name="T27" fmla="*/ 10 h 20"/>
                  <a:gd name="T28" fmla="*/ 3 w 21"/>
                  <a:gd name="T29" fmla="*/ 10 h 20"/>
                  <a:gd name="T30" fmla="*/ 4 w 21"/>
                  <a:gd name="T31" fmla="*/ 9 h 20"/>
                  <a:gd name="T32" fmla="*/ 5 w 21"/>
                  <a:gd name="T33" fmla="*/ 10 h 20"/>
                  <a:gd name="T34" fmla="*/ 6 w 21"/>
                  <a:gd name="T35" fmla="*/ 11 h 20"/>
                  <a:gd name="T36" fmla="*/ 9 w 21"/>
                  <a:gd name="T37" fmla="*/ 12 h 20"/>
                  <a:gd name="T38" fmla="*/ 11 w 21"/>
                  <a:gd name="T39" fmla="*/ 13 h 20"/>
                  <a:gd name="T40" fmla="*/ 12 w 21"/>
                  <a:gd name="T41" fmla="*/ 13 h 20"/>
                  <a:gd name="T42" fmla="*/ 13 w 21"/>
                  <a:gd name="T43" fmla="*/ 11 h 20"/>
                  <a:gd name="T44" fmla="*/ 14 w 21"/>
                  <a:gd name="T45" fmla="*/ 6 h 20"/>
                  <a:gd name="T46" fmla="*/ 17 w 21"/>
                  <a:gd name="T47" fmla="*/ 2 h 20"/>
                  <a:gd name="T48" fmla="*/ 19 w 21"/>
                  <a:gd name="T49" fmla="*/ 0 h 20"/>
                  <a:gd name="T50" fmla="*/ 20 w 21"/>
                  <a:gd name="T51" fmla="*/ 4 h 20"/>
                  <a:gd name="T52" fmla="*/ 19 w 21"/>
                  <a:gd name="T53" fmla="*/ 10 h 20"/>
                  <a:gd name="T54" fmla="*/ 18 w 21"/>
                  <a:gd name="T55" fmla="*/ 15 h 20"/>
                  <a:gd name="T56" fmla="*/ 18 w 21"/>
                  <a:gd name="T57" fmla="*/ 16 h 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"/>
                  <a:gd name="T88" fmla="*/ 0 h 20"/>
                  <a:gd name="T89" fmla="*/ 21 w 21"/>
                  <a:gd name="T90" fmla="*/ 20 h 2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" h="20">
                    <a:moveTo>
                      <a:pt x="18" y="16"/>
                    </a:moveTo>
                    <a:lnTo>
                      <a:pt x="16" y="18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9" y="18"/>
                    </a:lnTo>
                    <a:lnTo>
                      <a:pt x="7" y="18"/>
                    </a:lnTo>
                    <a:lnTo>
                      <a:pt x="5" y="17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6" y="11"/>
                    </a:lnTo>
                    <a:lnTo>
                      <a:pt x="9" y="12"/>
                    </a:lnTo>
                    <a:lnTo>
                      <a:pt x="11" y="13"/>
                    </a:lnTo>
                    <a:lnTo>
                      <a:pt x="12" y="13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0" y="4"/>
                    </a:lnTo>
                    <a:lnTo>
                      <a:pt x="19" y="10"/>
                    </a:lnTo>
                    <a:lnTo>
                      <a:pt x="18" y="15"/>
                    </a:lnTo>
                    <a:lnTo>
                      <a:pt x="18" y="16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32" name="Freeform 26"/>
              <p:cNvSpPr>
                <a:spLocks/>
              </p:cNvSpPr>
              <p:nvPr/>
            </p:nvSpPr>
            <p:spPr bwMode="auto">
              <a:xfrm>
                <a:off x="1076" y="1549"/>
                <a:ext cx="20" cy="16"/>
              </a:xfrm>
              <a:custGeom>
                <a:avLst/>
                <a:gdLst>
                  <a:gd name="T0" fmla="*/ 15 w 20"/>
                  <a:gd name="T1" fmla="*/ 14 h 16"/>
                  <a:gd name="T2" fmla="*/ 13 w 20"/>
                  <a:gd name="T3" fmla="*/ 15 h 16"/>
                  <a:gd name="T4" fmla="*/ 12 w 20"/>
                  <a:gd name="T5" fmla="*/ 15 h 16"/>
                  <a:gd name="T6" fmla="*/ 10 w 20"/>
                  <a:gd name="T7" fmla="*/ 15 h 16"/>
                  <a:gd name="T8" fmla="*/ 7 w 20"/>
                  <a:gd name="T9" fmla="*/ 14 h 16"/>
                  <a:gd name="T10" fmla="*/ 4 w 20"/>
                  <a:gd name="T11" fmla="*/ 14 h 16"/>
                  <a:gd name="T12" fmla="*/ 2 w 20"/>
                  <a:gd name="T13" fmla="*/ 13 h 16"/>
                  <a:gd name="T14" fmla="*/ 1 w 20"/>
                  <a:gd name="T15" fmla="*/ 12 h 16"/>
                  <a:gd name="T16" fmla="*/ 0 w 20"/>
                  <a:gd name="T17" fmla="*/ 11 h 16"/>
                  <a:gd name="T18" fmla="*/ 0 w 20"/>
                  <a:gd name="T19" fmla="*/ 10 h 16"/>
                  <a:gd name="T20" fmla="*/ 4 w 20"/>
                  <a:gd name="T21" fmla="*/ 8 h 16"/>
                  <a:gd name="T22" fmla="*/ 8 w 20"/>
                  <a:gd name="T23" fmla="*/ 8 h 16"/>
                  <a:gd name="T24" fmla="*/ 10 w 20"/>
                  <a:gd name="T25" fmla="*/ 10 h 16"/>
                  <a:gd name="T26" fmla="*/ 11 w 20"/>
                  <a:gd name="T27" fmla="*/ 10 h 16"/>
                  <a:gd name="T28" fmla="*/ 13 w 20"/>
                  <a:gd name="T29" fmla="*/ 8 h 16"/>
                  <a:gd name="T30" fmla="*/ 15 w 20"/>
                  <a:gd name="T31" fmla="*/ 4 h 16"/>
                  <a:gd name="T32" fmla="*/ 16 w 20"/>
                  <a:gd name="T33" fmla="*/ 1 h 16"/>
                  <a:gd name="T34" fmla="*/ 18 w 20"/>
                  <a:gd name="T35" fmla="*/ 0 h 16"/>
                  <a:gd name="T36" fmla="*/ 19 w 20"/>
                  <a:gd name="T37" fmla="*/ 5 h 16"/>
                  <a:gd name="T38" fmla="*/ 18 w 20"/>
                  <a:gd name="T39" fmla="*/ 9 h 16"/>
                  <a:gd name="T40" fmla="*/ 16 w 20"/>
                  <a:gd name="T41" fmla="*/ 12 h 16"/>
                  <a:gd name="T42" fmla="*/ 15 w 20"/>
                  <a:gd name="T43" fmla="*/ 14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6"/>
                  <a:gd name="T68" fmla="*/ 20 w 20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6">
                    <a:moveTo>
                      <a:pt x="15" y="14"/>
                    </a:moveTo>
                    <a:lnTo>
                      <a:pt x="13" y="15"/>
                    </a:lnTo>
                    <a:lnTo>
                      <a:pt x="12" y="15"/>
                    </a:lnTo>
                    <a:lnTo>
                      <a:pt x="10" y="15"/>
                    </a:lnTo>
                    <a:lnTo>
                      <a:pt x="7" y="14"/>
                    </a:lnTo>
                    <a:lnTo>
                      <a:pt x="4" y="14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3" y="8"/>
                    </a:lnTo>
                    <a:lnTo>
                      <a:pt x="15" y="4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19" y="5"/>
                    </a:lnTo>
                    <a:lnTo>
                      <a:pt x="18" y="9"/>
                    </a:lnTo>
                    <a:lnTo>
                      <a:pt x="16" y="12"/>
                    </a:lnTo>
                    <a:lnTo>
                      <a:pt x="15" y="14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33" name="Freeform 27"/>
              <p:cNvSpPr>
                <a:spLocks/>
              </p:cNvSpPr>
              <p:nvPr/>
            </p:nvSpPr>
            <p:spPr bwMode="auto">
              <a:xfrm>
                <a:off x="1062" y="1542"/>
                <a:ext cx="18" cy="16"/>
              </a:xfrm>
              <a:custGeom>
                <a:avLst/>
                <a:gdLst>
                  <a:gd name="T0" fmla="*/ 16 w 18"/>
                  <a:gd name="T1" fmla="*/ 11 h 16"/>
                  <a:gd name="T2" fmla="*/ 15 w 18"/>
                  <a:gd name="T3" fmla="*/ 14 h 16"/>
                  <a:gd name="T4" fmla="*/ 12 w 18"/>
                  <a:gd name="T5" fmla="*/ 15 h 16"/>
                  <a:gd name="T6" fmla="*/ 9 w 18"/>
                  <a:gd name="T7" fmla="*/ 15 h 16"/>
                  <a:gd name="T8" fmla="*/ 8 w 18"/>
                  <a:gd name="T9" fmla="*/ 15 h 16"/>
                  <a:gd name="T10" fmla="*/ 6 w 18"/>
                  <a:gd name="T11" fmla="*/ 14 h 16"/>
                  <a:gd name="T12" fmla="*/ 3 w 18"/>
                  <a:gd name="T13" fmla="*/ 13 h 16"/>
                  <a:gd name="T14" fmla="*/ 1 w 18"/>
                  <a:gd name="T15" fmla="*/ 11 h 16"/>
                  <a:gd name="T16" fmla="*/ 0 w 18"/>
                  <a:gd name="T17" fmla="*/ 10 h 16"/>
                  <a:gd name="T18" fmla="*/ 0 w 18"/>
                  <a:gd name="T19" fmla="*/ 9 h 16"/>
                  <a:gd name="T20" fmla="*/ 1 w 18"/>
                  <a:gd name="T21" fmla="*/ 9 h 16"/>
                  <a:gd name="T22" fmla="*/ 2 w 18"/>
                  <a:gd name="T23" fmla="*/ 8 h 16"/>
                  <a:gd name="T24" fmla="*/ 4 w 18"/>
                  <a:gd name="T25" fmla="*/ 8 h 16"/>
                  <a:gd name="T26" fmla="*/ 10 w 18"/>
                  <a:gd name="T27" fmla="*/ 9 h 16"/>
                  <a:gd name="T28" fmla="*/ 11 w 18"/>
                  <a:gd name="T29" fmla="*/ 7 h 16"/>
                  <a:gd name="T30" fmla="*/ 12 w 18"/>
                  <a:gd name="T31" fmla="*/ 4 h 16"/>
                  <a:gd name="T32" fmla="*/ 15 w 18"/>
                  <a:gd name="T33" fmla="*/ 1 h 16"/>
                  <a:gd name="T34" fmla="*/ 17 w 18"/>
                  <a:gd name="T35" fmla="*/ 0 h 16"/>
                  <a:gd name="T36" fmla="*/ 17 w 18"/>
                  <a:gd name="T37" fmla="*/ 4 h 16"/>
                  <a:gd name="T38" fmla="*/ 17 w 18"/>
                  <a:gd name="T39" fmla="*/ 7 h 16"/>
                  <a:gd name="T40" fmla="*/ 16 w 18"/>
                  <a:gd name="T41" fmla="*/ 10 h 16"/>
                  <a:gd name="T42" fmla="*/ 16 w 18"/>
                  <a:gd name="T43" fmla="*/ 11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16"/>
                  <a:gd name="T68" fmla="*/ 18 w 18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16">
                    <a:moveTo>
                      <a:pt x="16" y="11"/>
                    </a:moveTo>
                    <a:lnTo>
                      <a:pt x="15" y="14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6" y="14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0" y="9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7" y="4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6" y="11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34" name="Freeform 28"/>
              <p:cNvSpPr>
                <a:spLocks/>
              </p:cNvSpPr>
              <p:nvPr/>
            </p:nvSpPr>
            <p:spPr bwMode="auto">
              <a:xfrm>
                <a:off x="1083" y="1583"/>
                <a:ext cx="20" cy="13"/>
              </a:xfrm>
              <a:custGeom>
                <a:avLst/>
                <a:gdLst>
                  <a:gd name="T0" fmla="*/ 17 w 20"/>
                  <a:gd name="T1" fmla="*/ 12 h 13"/>
                  <a:gd name="T2" fmla="*/ 16 w 20"/>
                  <a:gd name="T3" fmla="*/ 12 h 13"/>
                  <a:gd name="T4" fmla="*/ 15 w 20"/>
                  <a:gd name="T5" fmla="*/ 12 h 13"/>
                  <a:gd name="T6" fmla="*/ 13 w 20"/>
                  <a:gd name="T7" fmla="*/ 12 h 13"/>
                  <a:gd name="T8" fmla="*/ 11 w 20"/>
                  <a:gd name="T9" fmla="*/ 12 h 13"/>
                  <a:gd name="T10" fmla="*/ 8 w 20"/>
                  <a:gd name="T11" fmla="*/ 11 h 13"/>
                  <a:gd name="T12" fmla="*/ 6 w 20"/>
                  <a:gd name="T13" fmla="*/ 11 h 13"/>
                  <a:gd name="T14" fmla="*/ 4 w 20"/>
                  <a:gd name="T15" fmla="*/ 9 h 13"/>
                  <a:gd name="T16" fmla="*/ 2 w 20"/>
                  <a:gd name="T17" fmla="*/ 9 h 13"/>
                  <a:gd name="T18" fmla="*/ 1 w 20"/>
                  <a:gd name="T19" fmla="*/ 8 h 13"/>
                  <a:gd name="T20" fmla="*/ 0 w 20"/>
                  <a:gd name="T21" fmla="*/ 6 h 13"/>
                  <a:gd name="T22" fmla="*/ 1 w 20"/>
                  <a:gd name="T23" fmla="*/ 5 h 13"/>
                  <a:gd name="T24" fmla="*/ 2 w 20"/>
                  <a:gd name="T25" fmla="*/ 4 h 13"/>
                  <a:gd name="T26" fmla="*/ 4 w 20"/>
                  <a:gd name="T27" fmla="*/ 4 h 13"/>
                  <a:gd name="T28" fmla="*/ 6 w 20"/>
                  <a:gd name="T29" fmla="*/ 4 h 13"/>
                  <a:gd name="T30" fmla="*/ 8 w 20"/>
                  <a:gd name="T31" fmla="*/ 5 h 13"/>
                  <a:gd name="T32" fmla="*/ 10 w 20"/>
                  <a:gd name="T33" fmla="*/ 5 h 13"/>
                  <a:gd name="T34" fmla="*/ 12 w 20"/>
                  <a:gd name="T35" fmla="*/ 6 h 13"/>
                  <a:gd name="T36" fmla="*/ 13 w 20"/>
                  <a:gd name="T37" fmla="*/ 6 h 13"/>
                  <a:gd name="T38" fmla="*/ 14 w 20"/>
                  <a:gd name="T39" fmla="*/ 5 h 13"/>
                  <a:gd name="T40" fmla="*/ 15 w 20"/>
                  <a:gd name="T41" fmla="*/ 4 h 13"/>
                  <a:gd name="T42" fmla="*/ 16 w 20"/>
                  <a:gd name="T43" fmla="*/ 2 h 13"/>
                  <a:gd name="T44" fmla="*/ 16 w 20"/>
                  <a:gd name="T45" fmla="*/ 1 h 13"/>
                  <a:gd name="T46" fmla="*/ 17 w 20"/>
                  <a:gd name="T47" fmla="*/ 0 h 13"/>
                  <a:gd name="T48" fmla="*/ 18 w 20"/>
                  <a:gd name="T49" fmla="*/ 0 h 13"/>
                  <a:gd name="T50" fmla="*/ 19 w 20"/>
                  <a:gd name="T51" fmla="*/ 1 h 13"/>
                  <a:gd name="T52" fmla="*/ 19 w 20"/>
                  <a:gd name="T53" fmla="*/ 3 h 13"/>
                  <a:gd name="T54" fmla="*/ 18 w 20"/>
                  <a:gd name="T55" fmla="*/ 6 h 13"/>
                  <a:gd name="T56" fmla="*/ 17 w 20"/>
                  <a:gd name="T57" fmla="*/ 10 h 13"/>
                  <a:gd name="T58" fmla="*/ 17 w 20"/>
                  <a:gd name="T59" fmla="*/ 12 h 1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"/>
                  <a:gd name="T91" fmla="*/ 0 h 13"/>
                  <a:gd name="T92" fmla="*/ 20 w 20"/>
                  <a:gd name="T93" fmla="*/ 13 h 1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" h="13">
                    <a:moveTo>
                      <a:pt x="17" y="12"/>
                    </a:moveTo>
                    <a:lnTo>
                      <a:pt x="16" y="12"/>
                    </a:lnTo>
                    <a:lnTo>
                      <a:pt x="15" y="12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5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18" y="6"/>
                    </a:lnTo>
                    <a:lnTo>
                      <a:pt x="17" y="10"/>
                    </a:lnTo>
                    <a:lnTo>
                      <a:pt x="17" y="12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35" name="Freeform 29"/>
              <p:cNvSpPr>
                <a:spLocks/>
              </p:cNvSpPr>
              <p:nvPr/>
            </p:nvSpPr>
            <p:spPr bwMode="auto">
              <a:xfrm>
                <a:off x="1063" y="1574"/>
                <a:ext cx="17" cy="16"/>
              </a:xfrm>
              <a:custGeom>
                <a:avLst/>
                <a:gdLst>
                  <a:gd name="T0" fmla="*/ 12 w 17"/>
                  <a:gd name="T1" fmla="*/ 13 h 16"/>
                  <a:gd name="T2" fmla="*/ 10 w 17"/>
                  <a:gd name="T3" fmla="*/ 14 h 16"/>
                  <a:gd name="T4" fmla="*/ 7 w 17"/>
                  <a:gd name="T5" fmla="*/ 15 h 16"/>
                  <a:gd name="T6" fmla="*/ 4 w 17"/>
                  <a:gd name="T7" fmla="*/ 14 h 16"/>
                  <a:gd name="T8" fmla="*/ 1 w 17"/>
                  <a:gd name="T9" fmla="*/ 13 h 16"/>
                  <a:gd name="T10" fmla="*/ 0 w 17"/>
                  <a:gd name="T11" fmla="*/ 13 h 16"/>
                  <a:gd name="T12" fmla="*/ 0 w 17"/>
                  <a:gd name="T13" fmla="*/ 12 h 16"/>
                  <a:gd name="T14" fmla="*/ 0 w 17"/>
                  <a:gd name="T15" fmla="*/ 11 h 16"/>
                  <a:gd name="T16" fmla="*/ 0 w 17"/>
                  <a:gd name="T17" fmla="*/ 10 h 16"/>
                  <a:gd name="T18" fmla="*/ 0 w 17"/>
                  <a:gd name="T19" fmla="*/ 9 h 16"/>
                  <a:gd name="T20" fmla="*/ 1 w 17"/>
                  <a:gd name="T21" fmla="*/ 9 h 16"/>
                  <a:gd name="T22" fmla="*/ 3 w 17"/>
                  <a:gd name="T23" fmla="*/ 8 h 16"/>
                  <a:gd name="T24" fmla="*/ 4 w 17"/>
                  <a:gd name="T25" fmla="*/ 8 h 16"/>
                  <a:gd name="T26" fmla="*/ 6 w 17"/>
                  <a:gd name="T27" fmla="*/ 9 h 16"/>
                  <a:gd name="T28" fmla="*/ 8 w 17"/>
                  <a:gd name="T29" fmla="*/ 9 h 16"/>
                  <a:gd name="T30" fmla="*/ 10 w 17"/>
                  <a:gd name="T31" fmla="*/ 9 h 16"/>
                  <a:gd name="T32" fmla="*/ 11 w 17"/>
                  <a:gd name="T33" fmla="*/ 9 h 16"/>
                  <a:gd name="T34" fmla="*/ 11 w 17"/>
                  <a:gd name="T35" fmla="*/ 7 h 16"/>
                  <a:gd name="T36" fmla="*/ 11 w 17"/>
                  <a:gd name="T37" fmla="*/ 4 h 16"/>
                  <a:gd name="T38" fmla="*/ 12 w 17"/>
                  <a:gd name="T39" fmla="*/ 1 h 16"/>
                  <a:gd name="T40" fmla="*/ 14 w 17"/>
                  <a:gd name="T41" fmla="*/ 0 h 16"/>
                  <a:gd name="T42" fmla="*/ 16 w 17"/>
                  <a:gd name="T43" fmla="*/ 3 h 16"/>
                  <a:gd name="T44" fmla="*/ 16 w 17"/>
                  <a:gd name="T45" fmla="*/ 7 h 16"/>
                  <a:gd name="T46" fmla="*/ 15 w 17"/>
                  <a:gd name="T47" fmla="*/ 10 h 16"/>
                  <a:gd name="T48" fmla="*/ 12 w 17"/>
                  <a:gd name="T49" fmla="*/ 13 h 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16"/>
                  <a:gd name="T77" fmla="*/ 17 w 17"/>
                  <a:gd name="T78" fmla="*/ 16 h 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16">
                    <a:moveTo>
                      <a:pt x="12" y="13"/>
                    </a:moveTo>
                    <a:lnTo>
                      <a:pt x="10" y="14"/>
                    </a:lnTo>
                    <a:lnTo>
                      <a:pt x="7" y="15"/>
                    </a:lnTo>
                    <a:lnTo>
                      <a:pt x="4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16" y="7"/>
                    </a:lnTo>
                    <a:lnTo>
                      <a:pt x="15" y="10"/>
                    </a:lnTo>
                    <a:lnTo>
                      <a:pt x="12" y="13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36" name="Freeform 30"/>
              <p:cNvSpPr>
                <a:spLocks/>
              </p:cNvSpPr>
              <p:nvPr/>
            </p:nvSpPr>
            <p:spPr bwMode="auto">
              <a:xfrm>
                <a:off x="1046" y="1568"/>
                <a:ext cx="17" cy="15"/>
              </a:xfrm>
              <a:custGeom>
                <a:avLst/>
                <a:gdLst>
                  <a:gd name="T0" fmla="*/ 11 w 17"/>
                  <a:gd name="T1" fmla="*/ 13 h 15"/>
                  <a:gd name="T2" fmla="*/ 8 w 17"/>
                  <a:gd name="T3" fmla="*/ 14 h 15"/>
                  <a:gd name="T4" fmla="*/ 4 w 17"/>
                  <a:gd name="T5" fmla="*/ 13 h 15"/>
                  <a:gd name="T6" fmla="*/ 2 w 17"/>
                  <a:gd name="T7" fmla="*/ 12 h 15"/>
                  <a:gd name="T8" fmla="*/ 0 w 17"/>
                  <a:gd name="T9" fmla="*/ 9 h 15"/>
                  <a:gd name="T10" fmla="*/ 1 w 17"/>
                  <a:gd name="T11" fmla="*/ 8 h 15"/>
                  <a:gd name="T12" fmla="*/ 1 w 17"/>
                  <a:gd name="T13" fmla="*/ 7 h 15"/>
                  <a:gd name="T14" fmla="*/ 3 w 17"/>
                  <a:gd name="T15" fmla="*/ 7 h 15"/>
                  <a:gd name="T16" fmla="*/ 4 w 17"/>
                  <a:gd name="T17" fmla="*/ 7 h 15"/>
                  <a:gd name="T18" fmla="*/ 5 w 17"/>
                  <a:gd name="T19" fmla="*/ 8 h 15"/>
                  <a:gd name="T20" fmla="*/ 6 w 17"/>
                  <a:gd name="T21" fmla="*/ 9 h 15"/>
                  <a:gd name="T22" fmla="*/ 7 w 17"/>
                  <a:gd name="T23" fmla="*/ 9 h 15"/>
                  <a:gd name="T24" fmla="*/ 8 w 17"/>
                  <a:gd name="T25" fmla="*/ 10 h 15"/>
                  <a:gd name="T26" fmla="*/ 8 w 17"/>
                  <a:gd name="T27" fmla="*/ 8 h 15"/>
                  <a:gd name="T28" fmla="*/ 10 w 17"/>
                  <a:gd name="T29" fmla="*/ 4 h 15"/>
                  <a:gd name="T30" fmla="*/ 13 w 17"/>
                  <a:gd name="T31" fmla="*/ 1 h 15"/>
                  <a:gd name="T32" fmla="*/ 16 w 17"/>
                  <a:gd name="T33" fmla="*/ 0 h 15"/>
                  <a:gd name="T34" fmla="*/ 15 w 17"/>
                  <a:gd name="T35" fmla="*/ 4 h 15"/>
                  <a:gd name="T36" fmla="*/ 14 w 17"/>
                  <a:gd name="T37" fmla="*/ 9 h 15"/>
                  <a:gd name="T38" fmla="*/ 12 w 17"/>
                  <a:gd name="T39" fmla="*/ 12 h 15"/>
                  <a:gd name="T40" fmla="*/ 11 w 17"/>
                  <a:gd name="T41" fmla="*/ 13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15"/>
                  <a:gd name="T65" fmla="*/ 17 w 17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15">
                    <a:moveTo>
                      <a:pt x="11" y="13"/>
                    </a:moveTo>
                    <a:lnTo>
                      <a:pt x="8" y="14"/>
                    </a:lnTo>
                    <a:lnTo>
                      <a:pt x="4" y="13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5" y="4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1" y="13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37" name="Freeform 31"/>
              <p:cNvSpPr>
                <a:spLocks/>
              </p:cNvSpPr>
              <p:nvPr/>
            </p:nvSpPr>
            <p:spPr bwMode="auto">
              <a:xfrm>
                <a:off x="1070" y="1608"/>
                <a:ext cx="23" cy="20"/>
              </a:xfrm>
              <a:custGeom>
                <a:avLst/>
                <a:gdLst>
                  <a:gd name="T0" fmla="*/ 13 w 23"/>
                  <a:gd name="T1" fmla="*/ 19 h 20"/>
                  <a:gd name="T2" fmla="*/ 12 w 23"/>
                  <a:gd name="T3" fmla="*/ 19 h 20"/>
                  <a:gd name="T4" fmla="*/ 10 w 23"/>
                  <a:gd name="T5" fmla="*/ 19 h 20"/>
                  <a:gd name="T6" fmla="*/ 8 w 23"/>
                  <a:gd name="T7" fmla="*/ 19 h 20"/>
                  <a:gd name="T8" fmla="*/ 6 w 23"/>
                  <a:gd name="T9" fmla="*/ 19 h 20"/>
                  <a:gd name="T10" fmla="*/ 5 w 23"/>
                  <a:gd name="T11" fmla="*/ 18 h 20"/>
                  <a:gd name="T12" fmla="*/ 4 w 23"/>
                  <a:gd name="T13" fmla="*/ 17 h 20"/>
                  <a:gd name="T14" fmla="*/ 3 w 23"/>
                  <a:gd name="T15" fmla="*/ 16 h 20"/>
                  <a:gd name="T16" fmla="*/ 1 w 23"/>
                  <a:gd name="T17" fmla="*/ 15 h 20"/>
                  <a:gd name="T18" fmla="*/ 0 w 23"/>
                  <a:gd name="T19" fmla="*/ 14 h 20"/>
                  <a:gd name="T20" fmla="*/ 0 w 23"/>
                  <a:gd name="T21" fmla="*/ 13 h 20"/>
                  <a:gd name="T22" fmla="*/ 0 w 23"/>
                  <a:gd name="T23" fmla="*/ 12 h 20"/>
                  <a:gd name="T24" fmla="*/ 1 w 23"/>
                  <a:gd name="T25" fmla="*/ 11 h 20"/>
                  <a:gd name="T26" fmla="*/ 3 w 23"/>
                  <a:gd name="T27" fmla="*/ 10 h 20"/>
                  <a:gd name="T28" fmla="*/ 5 w 23"/>
                  <a:gd name="T29" fmla="*/ 9 h 20"/>
                  <a:gd name="T30" fmla="*/ 7 w 23"/>
                  <a:gd name="T31" fmla="*/ 10 h 20"/>
                  <a:gd name="T32" fmla="*/ 9 w 23"/>
                  <a:gd name="T33" fmla="*/ 10 h 20"/>
                  <a:gd name="T34" fmla="*/ 11 w 23"/>
                  <a:gd name="T35" fmla="*/ 11 h 20"/>
                  <a:gd name="T36" fmla="*/ 12 w 23"/>
                  <a:gd name="T37" fmla="*/ 12 h 20"/>
                  <a:gd name="T38" fmla="*/ 13 w 23"/>
                  <a:gd name="T39" fmla="*/ 13 h 20"/>
                  <a:gd name="T40" fmla="*/ 14 w 23"/>
                  <a:gd name="T41" fmla="*/ 13 h 20"/>
                  <a:gd name="T42" fmla="*/ 14 w 23"/>
                  <a:gd name="T43" fmla="*/ 11 h 20"/>
                  <a:gd name="T44" fmla="*/ 16 w 23"/>
                  <a:gd name="T45" fmla="*/ 6 h 20"/>
                  <a:gd name="T46" fmla="*/ 18 w 23"/>
                  <a:gd name="T47" fmla="*/ 1 h 20"/>
                  <a:gd name="T48" fmla="*/ 21 w 23"/>
                  <a:gd name="T49" fmla="*/ 0 h 20"/>
                  <a:gd name="T50" fmla="*/ 22 w 23"/>
                  <a:gd name="T51" fmla="*/ 4 h 20"/>
                  <a:gd name="T52" fmla="*/ 22 w 23"/>
                  <a:gd name="T53" fmla="*/ 8 h 20"/>
                  <a:gd name="T54" fmla="*/ 21 w 23"/>
                  <a:gd name="T55" fmla="*/ 11 h 20"/>
                  <a:gd name="T56" fmla="*/ 19 w 23"/>
                  <a:gd name="T57" fmla="*/ 14 h 20"/>
                  <a:gd name="T58" fmla="*/ 17 w 23"/>
                  <a:gd name="T59" fmla="*/ 16 h 20"/>
                  <a:gd name="T60" fmla="*/ 15 w 23"/>
                  <a:gd name="T61" fmla="*/ 18 h 20"/>
                  <a:gd name="T62" fmla="*/ 14 w 23"/>
                  <a:gd name="T63" fmla="*/ 18 h 20"/>
                  <a:gd name="T64" fmla="*/ 13 w 23"/>
                  <a:gd name="T65" fmla="*/ 19 h 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20"/>
                  <a:gd name="T101" fmla="*/ 23 w 23"/>
                  <a:gd name="T102" fmla="*/ 20 h 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20">
                    <a:moveTo>
                      <a:pt x="13" y="19"/>
                    </a:moveTo>
                    <a:lnTo>
                      <a:pt x="12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6" y="6"/>
                    </a:lnTo>
                    <a:lnTo>
                      <a:pt x="18" y="1"/>
                    </a:lnTo>
                    <a:lnTo>
                      <a:pt x="21" y="0"/>
                    </a:lnTo>
                    <a:lnTo>
                      <a:pt x="22" y="4"/>
                    </a:lnTo>
                    <a:lnTo>
                      <a:pt x="22" y="8"/>
                    </a:lnTo>
                    <a:lnTo>
                      <a:pt x="21" y="11"/>
                    </a:lnTo>
                    <a:lnTo>
                      <a:pt x="19" y="14"/>
                    </a:lnTo>
                    <a:lnTo>
                      <a:pt x="17" y="16"/>
                    </a:lnTo>
                    <a:lnTo>
                      <a:pt x="15" y="18"/>
                    </a:lnTo>
                    <a:lnTo>
                      <a:pt x="14" y="18"/>
                    </a:lnTo>
                    <a:lnTo>
                      <a:pt x="13" y="19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38" name="Freeform 32"/>
              <p:cNvSpPr>
                <a:spLocks/>
              </p:cNvSpPr>
              <p:nvPr/>
            </p:nvSpPr>
            <p:spPr bwMode="auto">
              <a:xfrm>
                <a:off x="1048" y="1600"/>
                <a:ext cx="21" cy="18"/>
              </a:xfrm>
              <a:custGeom>
                <a:avLst/>
                <a:gdLst>
                  <a:gd name="T0" fmla="*/ 17 w 21"/>
                  <a:gd name="T1" fmla="*/ 14 h 18"/>
                  <a:gd name="T2" fmla="*/ 16 w 21"/>
                  <a:gd name="T3" fmla="*/ 14 h 18"/>
                  <a:gd name="T4" fmla="*/ 15 w 21"/>
                  <a:gd name="T5" fmla="*/ 15 h 18"/>
                  <a:gd name="T6" fmla="*/ 13 w 21"/>
                  <a:gd name="T7" fmla="*/ 16 h 18"/>
                  <a:gd name="T8" fmla="*/ 11 w 21"/>
                  <a:gd name="T9" fmla="*/ 17 h 18"/>
                  <a:gd name="T10" fmla="*/ 9 w 21"/>
                  <a:gd name="T11" fmla="*/ 17 h 18"/>
                  <a:gd name="T12" fmla="*/ 7 w 21"/>
                  <a:gd name="T13" fmla="*/ 17 h 18"/>
                  <a:gd name="T14" fmla="*/ 5 w 21"/>
                  <a:gd name="T15" fmla="*/ 17 h 18"/>
                  <a:gd name="T16" fmla="*/ 3 w 21"/>
                  <a:gd name="T17" fmla="*/ 16 h 18"/>
                  <a:gd name="T18" fmla="*/ 1 w 21"/>
                  <a:gd name="T19" fmla="*/ 15 h 18"/>
                  <a:gd name="T20" fmla="*/ 0 w 21"/>
                  <a:gd name="T21" fmla="*/ 14 h 18"/>
                  <a:gd name="T22" fmla="*/ 0 w 21"/>
                  <a:gd name="T23" fmla="*/ 12 h 18"/>
                  <a:gd name="T24" fmla="*/ 1 w 21"/>
                  <a:gd name="T25" fmla="*/ 10 h 18"/>
                  <a:gd name="T26" fmla="*/ 2 w 21"/>
                  <a:gd name="T27" fmla="*/ 9 h 18"/>
                  <a:gd name="T28" fmla="*/ 4 w 21"/>
                  <a:gd name="T29" fmla="*/ 8 h 18"/>
                  <a:gd name="T30" fmla="*/ 7 w 21"/>
                  <a:gd name="T31" fmla="*/ 8 h 18"/>
                  <a:gd name="T32" fmla="*/ 9 w 21"/>
                  <a:gd name="T33" fmla="*/ 9 h 18"/>
                  <a:gd name="T34" fmla="*/ 11 w 21"/>
                  <a:gd name="T35" fmla="*/ 9 h 18"/>
                  <a:gd name="T36" fmla="*/ 13 w 21"/>
                  <a:gd name="T37" fmla="*/ 10 h 18"/>
                  <a:gd name="T38" fmla="*/ 13 w 21"/>
                  <a:gd name="T39" fmla="*/ 8 h 18"/>
                  <a:gd name="T40" fmla="*/ 15 w 21"/>
                  <a:gd name="T41" fmla="*/ 4 h 18"/>
                  <a:gd name="T42" fmla="*/ 17 w 21"/>
                  <a:gd name="T43" fmla="*/ 1 h 18"/>
                  <a:gd name="T44" fmla="*/ 20 w 21"/>
                  <a:gd name="T45" fmla="*/ 0 h 18"/>
                  <a:gd name="T46" fmla="*/ 20 w 21"/>
                  <a:gd name="T47" fmla="*/ 6 h 18"/>
                  <a:gd name="T48" fmla="*/ 19 w 21"/>
                  <a:gd name="T49" fmla="*/ 10 h 18"/>
                  <a:gd name="T50" fmla="*/ 18 w 21"/>
                  <a:gd name="T51" fmla="*/ 13 h 18"/>
                  <a:gd name="T52" fmla="*/ 17 w 21"/>
                  <a:gd name="T53" fmla="*/ 14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18"/>
                  <a:gd name="T83" fmla="*/ 21 w 21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18">
                    <a:moveTo>
                      <a:pt x="17" y="14"/>
                    </a:moveTo>
                    <a:lnTo>
                      <a:pt x="16" y="14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4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19" y="10"/>
                    </a:lnTo>
                    <a:lnTo>
                      <a:pt x="18" y="13"/>
                    </a:lnTo>
                    <a:lnTo>
                      <a:pt x="17" y="14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39" name="Freeform 33"/>
              <p:cNvSpPr>
                <a:spLocks/>
              </p:cNvSpPr>
              <p:nvPr/>
            </p:nvSpPr>
            <p:spPr bwMode="auto">
              <a:xfrm>
                <a:off x="1024" y="1597"/>
                <a:ext cx="21" cy="17"/>
              </a:xfrm>
              <a:custGeom>
                <a:avLst/>
                <a:gdLst>
                  <a:gd name="T0" fmla="*/ 19 w 21"/>
                  <a:gd name="T1" fmla="*/ 11 h 17"/>
                  <a:gd name="T2" fmla="*/ 19 w 21"/>
                  <a:gd name="T3" fmla="*/ 12 h 17"/>
                  <a:gd name="T4" fmla="*/ 17 w 21"/>
                  <a:gd name="T5" fmla="*/ 13 h 17"/>
                  <a:gd name="T6" fmla="*/ 16 w 21"/>
                  <a:gd name="T7" fmla="*/ 14 h 17"/>
                  <a:gd name="T8" fmla="*/ 16 w 21"/>
                  <a:gd name="T9" fmla="*/ 15 h 17"/>
                  <a:gd name="T10" fmla="*/ 14 w 21"/>
                  <a:gd name="T11" fmla="*/ 15 h 17"/>
                  <a:gd name="T12" fmla="*/ 11 w 21"/>
                  <a:gd name="T13" fmla="*/ 16 h 17"/>
                  <a:gd name="T14" fmla="*/ 9 w 21"/>
                  <a:gd name="T15" fmla="*/ 16 h 17"/>
                  <a:gd name="T16" fmla="*/ 5 w 21"/>
                  <a:gd name="T17" fmla="*/ 16 h 17"/>
                  <a:gd name="T18" fmla="*/ 3 w 21"/>
                  <a:gd name="T19" fmla="*/ 15 h 17"/>
                  <a:gd name="T20" fmla="*/ 1 w 21"/>
                  <a:gd name="T21" fmla="*/ 14 h 17"/>
                  <a:gd name="T22" fmla="*/ 0 w 21"/>
                  <a:gd name="T23" fmla="*/ 12 h 17"/>
                  <a:gd name="T24" fmla="*/ 0 w 21"/>
                  <a:gd name="T25" fmla="*/ 10 h 17"/>
                  <a:gd name="T26" fmla="*/ 2 w 21"/>
                  <a:gd name="T27" fmla="*/ 9 h 17"/>
                  <a:gd name="T28" fmla="*/ 4 w 21"/>
                  <a:gd name="T29" fmla="*/ 8 h 17"/>
                  <a:gd name="T30" fmla="*/ 6 w 21"/>
                  <a:gd name="T31" fmla="*/ 7 h 17"/>
                  <a:gd name="T32" fmla="*/ 8 w 21"/>
                  <a:gd name="T33" fmla="*/ 8 h 17"/>
                  <a:gd name="T34" fmla="*/ 10 w 21"/>
                  <a:gd name="T35" fmla="*/ 8 h 17"/>
                  <a:gd name="T36" fmla="*/ 12 w 21"/>
                  <a:gd name="T37" fmla="*/ 8 h 17"/>
                  <a:gd name="T38" fmla="*/ 13 w 21"/>
                  <a:gd name="T39" fmla="*/ 9 h 17"/>
                  <a:gd name="T40" fmla="*/ 14 w 21"/>
                  <a:gd name="T41" fmla="*/ 8 h 17"/>
                  <a:gd name="T42" fmla="*/ 15 w 21"/>
                  <a:gd name="T43" fmla="*/ 4 h 17"/>
                  <a:gd name="T44" fmla="*/ 17 w 21"/>
                  <a:gd name="T45" fmla="*/ 1 h 17"/>
                  <a:gd name="T46" fmla="*/ 20 w 21"/>
                  <a:gd name="T47" fmla="*/ 0 h 17"/>
                  <a:gd name="T48" fmla="*/ 20 w 21"/>
                  <a:gd name="T49" fmla="*/ 4 h 17"/>
                  <a:gd name="T50" fmla="*/ 20 w 21"/>
                  <a:gd name="T51" fmla="*/ 7 h 17"/>
                  <a:gd name="T52" fmla="*/ 19 w 21"/>
                  <a:gd name="T53" fmla="*/ 10 h 17"/>
                  <a:gd name="T54" fmla="*/ 19 w 21"/>
                  <a:gd name="T55" fmla="*/ 11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"/>
                  <a:gd name="T85" fmla="*/ 0 h 17"/>
                  <a:gd name="T86" fmla="*/ 21 w 21"/>
                  <a:gd name="T87" fmla="*/ 17 h 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" h="17">
                    <a:moveTo>
                      <a:pt x="19" y="11"/>
                    </a:moveTo>
                    <a:lnTo>
                      <a:pt x="19" y="12"/>
                    </a:lnTo>
                    <a:lnTo>
                      <a:pt x="17" y="13"/>
                    </a:lnTo>
                    <a:lnTo>
                      <a:pt x="16" y="14"/>
                    </a:lnTo>
                    <a:lnTo>
                      <a:pt x="16" y="15"/>
                    </a:lnTo>
                    <a:lnTo>
                      <a:pt x="14" y="15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15" y="4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19" y="10"/>
                    </a:lnTo>
                    <a:lnTo>
                      <a:pt x="19" y="11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40" name="Freeform 34"/>
              <p:cNvSpPr>
                <a:spLocks/>
              </p:cNvSpPr>
              <p:nvPr/>
            </p:nvSpPr>
            <p:spPr bwMode="auto">
              <a:xfrm>
                <a:off x="1225" y="1320"/>
                <a:ext cx="68" cy="75"/>
              </a:xfrm>
              <a:custGeom>
                <a:avLst/>
                <a:gdLst>
                  <a:gd name="T0" fmla="*/ 43 w 68"/>
                  <a:gd name="T1" fmla="*/ 9 h 75"/>
                  <a:gd name="T2" fmla="*/ 48 w 68"/>
                  <a:gd name="T3" fmla="*/ 12 h 75"/>
                  <a:gd name="T4" fmla="*/ 53 w 68"/>
                  <a:gd name="T5" fmla="*/ 16 h 75"/>
                  <a:gd name="T6" fmla="*/ 57 w 68"/>
                  <a:gd name="T7" fmla="*/ 20 h 75"/>
                  <a:gd name="T8" fmla="*/ 60 w 68"/>
                  <a:gd name="T9" fmla="*/ 25 h 75"/>
                  <a:gd name="T10" fmla="*/ 63 w 68"/>
                  <a:gd name="T11" fmla="*/ 29 h 75"/>
                  <a:gd name="T12" fmla="*/ 65 w 68"/>
                  <a:gd name="T13" fmla="*/ 34 h 75"/>
                  <a:gd name="T14" fmla="*/ 66 w 68"/>
                  <a:gd name="T15" fmla="*/ 40 h 75"/>
                  <a:gd name="T16" fmla="*/ 67 w 68"/>
                  <a:gd name="T17" fmla="*/ 45 h 75"/>
                  <a:gd name="T18" fmla="*/ 66 w 68"/>
                  <a:gd name="T19" fmla="*/ 53 h 75"/>
                  <a:gd name="T20" fmla="*/ 63 w 68"/>
                  <a:gd name="T21" fmla="*/ 59 h 75"/>
                  <a:gd name="T22" fmla="*/ 58 w 68"/>
                  <a:gd name="T23" fmla="*/ 65 h 75"/>
                  <a:gd name="T24" fmla="*/ 52 w 68"/>
                  <a:gd name="T25" fmla="*/ 69 h 75"/>
                  <a:gd name="T26" fmla="*/ 45 w 68"/>
                  <a:gd name="T27" fmla="*/ 72 h 75"/>
                  <a:gd name="T28" fmla="*/ 37 w 68"/>
                  <a:gd name="T29" fmla="*/ 74 h 75"/>
                  <a:gd name="T30" fmla="*/ 29 w 68"/>
                  <a:gd name="T31" fmla="*/ 74 h 75"/>
                  <a:gd name="T32" fmla="*/ 22 w 68"/>
                  <a:gd name="T33" fmla="*/ 73 h 75"/>
                  <a:gd name="T34" fmla="*/ 20 w 68"/>
                  <a:gd name="T35" fmla="*/ 73 h 75"/>
                  <a:gd name="T36" fmla="*/ 19 w 68"/>
                  <a:gd name="T37" fmla="*/ 72 h 75"/>
                  <a:gd name="T38" fmla="*/ 18 w 68"/>
                  <a:gd name="T39" fmla="*/ 71 h 75"/>
                  <a:gd name="T40" fmla="*/ 17 w 68"/>
                  <a:gd name="T41" fmla="*/ 70 h 75"/>
                  <a:gd name="T42" fmla="*/ 18 w 68"/>
                  <a:gd name="T43" fmla="*/ 68 h 75"/>
                  <a:gd name="T44" fmla="*/ 20 w 68"/>
                  <a:gd name="T45" fmla="*/ 66 h 75"/>
                  <a:gd name="T46" fmla="*/ 22 w 68"/>
                  <a:gd name="T47" fmla="*/ 65 h 75"/>
                  <a:gd name="T48" fmla="*/ 24 w 68"/>
                  <a:gd name="T49" fmla="*/ 64 h 75"/>
                  <a:gd name="T50" fmla="*/ 27 w 68"/>
                  <a:gd name="T51" fmla="*/ 63 h 75"/>
                  <a:gd name="T52" fmla="*/ 31 w 68"/>
                  <a:gd name="T53" fmla="*/ 62 h 75"/>
                  <a:gd name="T54" fmla="*/ 35 w 68"/>
                  <a:gd name="T55" fmla="*/ 61 h 75"/>
                  <a:gd name="T56" fmla="*/ 39 w 68"/>
                  <a:gd name="T57" fmla="*/ 61 h 75"/>
                  <a:gd name="T58" fmla="*/ 42 w 68"/>
                  <a:gd name="T59" fmla="*/ 60 h 75"/>
                  <a:gd name="T60" fmla="*/ 46 w 68"/>
                  <a:gd name="T61" fmla="*/ 58 h 75"/>
                  <a:gd name="T62" fmla="*/ 49 w 68"/>
                  <a:gd name="T63" fmla="*/ 56 h 75"/>
                  <a:gd name="T64" fmla="*/ 52 w 68"/>
                  <a:gd name="T65" fmla="*/ 53 h 75"/>
                  <a:gd name="T66" fmla="*/ 53 w 68"/>
                  <a:gd name="T67" fmla="*/ 41 h 75"/>
                  <a:gd name="T68" fmla="*/ 50 w 68"/>
                  <a:gd name="T69" fmla="*/ 31 h 75"/>
                  <a:gd name="T70" fmla="*/ 44 w 68"/>
                  <a:gd name="T71" fmla="*/ 23 h 75"/>
                  <a:gd name="T72" fmla="*/ 35 w 68"/>
                  <a:gd name="T73" fmla="*/ 16 h 75"/>
                  <a:gd name="T74" fmla="*/ 26 w 68"/>
                  <a:gd name="T75" fmla="*/ 11 h 75"/>
                  <a:gd name="T76" fmla="*/ 16 w 68"/>
                  <a:gd name="T77" fmla="*/ 7 h 75"/>
                  <a:gd name="T78" fmla="*/ 7 w 68"/>
                  <a:gd name="T79" fmla="*/ 4 h 75"/>
                  <a:gd name="T80" fmla="*/ 0 w 68"/>
                  <a:gd name="T81" fmla="*/ 1 h 75"/>
                  <a:gd name="T82" fmla="*/ 4 w 68"/>
                  <a:gd name="T83" fmla="*/ 0 h 75"/>
                  <a:gd name="T84" fmla="*/ 9 w 68"/>
                  <a:gd name="T85" fmla="*/ 0 h 75"/>
                  <a:gd name="T86" fmla="*/ 14 w 68"/>
                  <a:gd name="T87" fmla="*/ 1 h 75"/>
                  <a:gd name="T88" fmla="*/ 20 w 68"/>
                  <a:gd name="T89" fmla="*/ 1 h 75"/>
                  <a:gd name="T90" fmla="*/ 26 w 68"/>
                  <a:gd name="T91" fmla="*/ 3 h 75"/>
                  <a:gd name="T92" fmla="*/ 32 w 68"/>
                  <a:gd name="T93" fmla="*/ 5 h 75"/>
                  <a:gd name="T94" fmla="*/ 38 w 68"/>
                  <a:gd name="T95" fmla="*/ 7 h 75"/>
                  <a:gd name="T96" fmla="*/ 43 w 68"/>
                  <a:gd name="T97" fmla="*/ 9 h 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"/>
                  <a:gd name="T148" fmla="*/ 0 h 75"/>
                  <a:gd name="T149" fmla="*/ 68 w 68"/>
                  <a:gd name="T150" fmla="*/ 75 h 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" h="75">
                    <a:moveTo>
                      <a:pt x="43" y="9"/>
                    </a:moveTo>
                    <a:lnTo>
                      <a:pt x="48" y="12"/>
                    </a:lnTo>
                    <a:lnTo>
                      <a:pt x="53" y="16"/>
                    </a:lnTo>
                    <a:lnTo>
                      <a:pt x="57" y="20"/>
                    </a:lnTo>
                    <a:lnTo>
                      <a:pt x="60" y="25"/>
                    </a:lnTo>
                    <a:lnTo>
                      <a:pt x="63" y="29"/>
                    </a:lnTo>
                    <a:lnTo>
                      <a:pt x="65" y="34"/>
                    </a:lnTo>
                    <a:lnTo>
                      <a:pt x="66" y="40"/>
                    </a:lnTo>
                    <a:lnTo>
                      <a:pt x="67" y="45"/>
                    </a:lnTo>
                    <a:lnTo>
                      <a:pt x="66" y="53"/>
                    </a:lnTo>
                    <a:lnTo>
                      <a:pt x="63" y="59"/>
                    </a:lnTo>
                    <a:lnTo>
                      <a:pt x="58" y="65"/>
                    </a:lnTo>
                    <a:lnTo>
                      <a:pt x="52" y="69"/>
                    </a:lnTo>
                    <a:lnTo>
                      <a:pt x="45" y="72"/>
                    </a:lnTo>
                    <a:lnTo>
                      <a:pt x="37" y="74"/>
                    </a:lnTo>
                    <a:lnTo>
                      <a:pt x="29" y="74"/>
                    </a:lnTo>
                    <a:lnTo>
                      <a:pt x="22" y="73"/>
                    </a:lnTo>
                    <a:lnTo>
                      <a:pt x="20" y="73"/>
                    </a:lnTo>
                    <a:lnTo>
                      <a:pt x="19" y="72"/>
                    </a:lnTo>
                    <a:lnTo>
                      <a:pt x="18" y="71"/>
                    </a:lnTo>
                    <a:lnTo>
                      <a:pt x="17" y="70"/>
                    </a:lnTo>
                    <a:lnTo>
                      <a:pt x="18" y="68"/>
                    </a:lnTo>
                    <a:lnTo>
                      <a:pt x="20" y="66"/>
                    </a:lnTo>
                    <a:lnTo>
                      <a:pt x="22" y="65"/>
                    </a:lnTo>
                    <a:lnTo>
                      <a:pt x="24" y="64"/>
                    </a:lnTo>
                    <a:lnTo>
                      <a:pt x="27" y="63"/>
                    </a:lnTo>
                    <a:lnTo>
                      <a:pt x="31" y="62"/>
                    </a:lnTo>
                    <a:lnTo>
                      <a:pt x="35" y="61"/>
                    </a:lnTo>
                    <a:lnTo>
                      <a:pt x="39" y="61"/>
                    </a:lnTo>
                    <a:lnTo>
                      <a:pt x="42" y="60"/>
                    </a:lnTo>
                    <a:lnTo>
                      <a:pt x="46" y="58"/>
                    </a:lnTo>
                    <a:lnTo>
                      <a:pt x="49" y="56"/>
                    </a:lnTo>
                    <a:lnTo>
                      <a:pt x="52" y="53"/>
                    </a:lnTo>
                    <a:lnTo>
                      <a:pt x="53" y="41"/>
                    </a:lnTo>
                    <a:lnTo>
                      <a:pt x="50" y="31"/>
                    </a:lnTo>
                    <a:lnTo>
                      <a:pt x="44" y="23"/>
                    </a:lnTo>
                    <a:lnTo>
                      <a:pt x="35" y="16"/>
                    </a:lnTo>
                    <a:lnTo>
                      <a:pt x="26" y="11"/>
                    </a:lnTo>
                    <a:lnTo>
                      <a:pt x="16" y="7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1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38" y="7"/>
                    </a:lnTo>
                    <a:lnTo>
                      <a:pt x="43" y="9"/>
                    </a:lnTo>
                  </a:path>
                </a:pathLst>
              </a:custGeom>
              <a:solidFill>
                <a:srgbClr val="FF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41" name="Freeform 35"/>
              <p:cNvSpPr>
                <a:spLocks/>
              </p:cNvSpPr>
              <p:nvPr/>
            </p:nvSpPr>
            <p:spPr bwMode="auto">
              <a:xfrm>
                <a:off x="1135" y="1319"/>
                <a:ext cx="43" cy="59"/>
              </a:xfrm>
              <a:custGeom>
                <a:avLst/>
                <a:gdLst>
                  <a:gd name="T0" fmla="*/ 7 w 43"/>
                  <a:gd name="T1" fmla="*/ 19 h 59"/>
                  <a:gd name="T2" fmla="*/ 5 w 43"/>
                  <a:gd name="T3" fmla="*/ 25 h 59"/>
                  <a:gd name="T4" fmla="*/ 5 w 43"/>
                  <a:gd name="T5" fmla="*/ 30 h 59"/>
                  <a:gd name="T6" fmla="*/ 8 w 43"/>
                  <a:gd name="T7" fmla="*/ 35 h 59"/>
                  <a:gd name="T8" fmla="*/ 12 w 43"/>
                  <a:gd name="T9" fmla="*/ 39 h 59"/>
                  <a:gd name="T10" fmla="*/ 17 w 43"/>
                  <a:gd name="T11" fmla="*/ 42 h 59"/>
                  <a:gd name="T12" fmla="*/ 22 w 43"/>
                  <a:gd name="T13" fmla="*/ 46 h 59"/>
                  <a:gd name="T14" fmla="*/ 27 w 43"/>
                  <a:gd name="T15" fmla="*/ 49 h 59"/>
                  <a:gd name="T16" fmla="*/ 32 w 43"/>
                  <a:gd name="T17" fmla="*/ 53 h 59"/>
                  <a:gd name="T18" fmla="*/ 33 w 43"/>
                  <a:gd name="T19" fmla="*/ 54 h 59"/>
                  <a:gd name="T20" fmla="*/ 33 w 43"/>
                  <a:gd name="T21" fmla="*/ 55 h 59"/>
                  <a:gd name="T22" fmla="*/ 33 w 43"/>
                  <a:gd name="T23" fmla="*/ 56 h 59"/>
                  <a:gd name="T24" fmla="*/ 33 w 43"/>
                  <a:gd name="T25" fmla="*/ 57 h 59"/>
                  <a:gd name="T26" fmla="*/ 31 w 43"/>
                  <a:gd name="T27" fmla="*/ 57 h 59"/>
                  <a:gd name="T28" fmla="*/ 31 w 43"/>
                  <a:gd name="T29" fmla="*/ 58 h 59"/>
                  <a:gd name="T30" fmla="*/ 30 w 43"/>
                  <a:gd name="T31" fmla="*/ 58 h 59"/>
                  <a:gd name="T32" fmla="*/ 29 w 43"/>
                  <a:gd name="T33" fmla="*/ 57 h 59"/>
                  <a:gd name="T34" fmla="*/ 22 w 43"/>
                  <a:gd name="T35" fmla="*/ 54 h 59"/>
                  <a:gd name="T36" fmla="*/ 17 w 43"/>
                  <a:gd name="T37" fmla="*/ 50 h 59"/>
                  <a:gd name="T38" fmla="*/ 11 w 43"/>
                  <a:gd name="T39" fmla="*/ 46 h 59"/>
                  <a:gd name="T40" fmla="*/ 6 w 43"/>
                  <a:gd name="T41" fmla="*/ 42 h 59"/>
                  <a:gd name="T42" fmla="*/ 3 w 43"/>
                  <a:gd name="T43" fmla="*/ 36 h 59"/>
                  <a:gd name="T44" fmla="*/ 0 w 43"/>
                  <a:gd name="T45" fmla="*/ 31 h 59"/>
                  <a:gd name="T46" fmla="*/ 0 w 43"/>
                  <a:gd name="T47" fmla="*/ 24 h 59"/>
                  <a:gd name="T48" fmla="*/ 1 w 43"/>
                  <a:gd name="T49" fmla="*/ 18 h 59"/>
                  <a:gd name="T50" fmla="*/ 5 w 43"/>
                  <a:gd name="T51" fmla="*/ 13 h 59"/>
                  <a:gd name="T52" fmla="*/ 10 w 43"/>
                  <a:gd name="T53" fmla="*/ 8 h 59"/>
                  <a:gd name="T54" fmla="*/ 16 w 43"/>
                  <a:gd name="T55" fmla="*/ 5 h 59"/>
                  <a:gd name="T56" fmla="*/ 23 w 43"/>
                  <a:gd name="T57" fmla="*/ 2 h 59"/>
                  <a:gd name="T58" fmla="*/ 30 w 43"/>
                  <a:gd name="T59" fmla="*/ 1 h 59"/>
                  <a:gd name="T60" fmla="*/ 36 w 43"/>
                  <a:gd name="T61" fmla="*/ 0 h 59"/>
                  <a:gd name="T62" fmla="*/ 40 w 43"/>
                  <a:gd name="T63" fmla="*/ 0 h 59"/>
                  <a:gd name="T64" fmla="*/ 42 w 43"/>
                  <a:gd name="T65" fmla="*/ 1 h 59"/>
                  <a:gd name="T66" fmla="*/ 37 w 43"/>
                  <a:gd name="T67" fmla="*/ 3 h 59"/>
                  <a:gd name="T68" fmla="*/ 32 w 43"/>
                  <a:gd name="T69" fmla="*/ 4 h 59"/>
                  <a:gd name="T70" fmla="*/ 27 w 43"/>
                  <a:gd name="T71" fmla="*/ 6 h 59"/>
                  <a:gd name="T72" fmla="*/ 22 w 43"/>
                  <a:gd name="T73" fmla="*/ 7 h 59"/>
                  <a:gd name="T74" fmla="*/ 17 w 43"/>
                  <a:gd name="T75" fmla="*/ 9 h 59"/>
                  <a:gd name="T76" fmla="*/ 13 w 43"/>
                  <a:gd name="T77" fmla="*/ 12 h 59"/>
                  <a:gd name="T78" fmla="*/ 9 w 43"/>
                  <a:gd name="T79" fmla="*/ 15 h 59"/>
                  <a:gd name="T80" fmla="*/ 7 w 43"/>
                  <a:gd name="T81" fmla="*/ 19 h 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3"/>
                  <a:gd name="T124" fmla="*/ 0 h 59"/>
                  <a:gd name="T125" fmla="*/ 43 w 43"/>
                  <a:gd name="T126" fmla="*/ 59 h 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3" h="59">
                    <a:moveTo>
                      <a:pt x="7" y="19"/>
                    </a:moveTo>
                    <a:lnTo>
                      <a:pt x="5" y="25"/>
                    </a:lnTo>
                    <a:lnTo>
                      <a:pt x="5" y="30"/>
                    </a:lnTo>
                    <a:lnTo>
                      <a:pt x="8" y="35"/>
                    </a:lnTo>
                    <a:lnTo>
                      <a:pt x="12" y="39"/>
                    </a:lnTo>
                    <a:lnTo>
                      <a:pt x="17" y="42"/>
                    </a:lnTo>
                    <a:lnTo>
                      <a:pt x="22" y="46"/>
                    </a:lnTo>
                    <a:lnTo>
                      <a:pt x="27" y="49"/>
                    </a:lnTo>
                    <a:lnTo>
                      <a:pt x="32" y="53"/>
                    </a:lnTo>
                    <a:lnTo>
                      <a:pt x="33" y="54"/>
                    </a:lnTo>
                    <a:lnTo>
                      <a:pt x="33" y="55"/>
                    </a:lnTo>
                    <a:lnTo>
                      <a:pt x="33" y="56"/>
                    </a:lnTo>
                    <a:lnTo>
                      <a:pt x="33" y="57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0" y="58"/>
                    </a:lnTo>
                    <a:lnTo>
                      <a:pt x="29" y="57"/>
                    </a:lnTo>
                    <a:lnTo>
                      <a:pt x="22" y="54"/>
                    </a:lnTo>
                    <a:lnTo>
                      <a:pt x="17" y="50"/>
                    </a:lnTo>
                    <a:lnTo>
                      <a:pt x="11" y="46"/>
                    </a:lnTo>
                    <a:lnTo>
                      <a:pt x="6" y="42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1" y="18"/>
                    </a:lnTo>
                    <a:lnTo>
                      <a:pt x="5" y="13"/>
                    </a:lnTo>
                    <a:lnTo>
                      <a:pt x="10" y="8"/>
                    </a:lnTo>
                    <a:lnTo>
                      <a:pt x="16" y="5"/>
                    </a:lnTo>
                    <a:lnTo>
                      <a:pt x="23" y="2"/>
                    </a:lnTo>
                    <a:lnTo>
                      <a:pt x="30" y="1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1"/>
                    </a:lnTo>
                    <a:lnTo>
                      <a:pt x="37" y="3"/>
                    </a:lnTo>
                    <a:lnTo>
                      <a:pt x="32" y="4"/>
                    </a:lnTo>
                    <a:lnTo>
                      <a:pt x="27" y="6"/>
                    </a:lnTo>
                    <a:lnTo>
                      <a:pt x="22" y="7"/>
                    </a:lnTo>
                    <a:lnTo>
                      <a:pt x="17" y="9"/>
                    </a:lnTo>
                    <a:lnTo>
                      <a:pt x="13" y="12"/>
                    </a:lnTo>
                    <a:lnTo>
                      <a:pt x="9" y="15"/>
                    </a:lnTo>
                    <a:lnTo>
                      <a:pt x="7" y="19"/>
                    </a:lnTo>
                  </a:path>
                </a:pathLst>
              </a:custGeom>
              <a:solidFill>
                <a:srgbClr val="FF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42" name="Freeform 36"/>
              <p:cNvSpPr>
                <a:spLocks/>
              </p:cNvSpPr>
              <p:nvPr/>
            </p:nvSpPr>
            <p:spPr bwMode="auto">
              <a:xfrm>
                <a:off x="1226" y="1305"/>
                <a:ext cx="109" cy="122"/>
              </a:xfrm>
              <a:custGeom>
                <a:avLst/>
                <a:gdLst>
                  <a:gd name="T0" fmla="*/ 74 w 109"/>
                  <a:gd name="T1" fmla="*/ 22 h 122"/>
                  <a:gd name="T2" fmla="*/ 90 w 109"/>
                  <a:gd name="T3" fmla="*/ 37 h 122"/>
                  <a:gd name="T4" fmla="*/ 102 w 109"/>
                  <a:gd name="T5" fmla="*/ 53 h 122"/>
                  <a:gd name="T6" fmla="*/ 108 w 109"/>
                  <a:gd name="T7" fmla="*/ 72 h 122"/>
                  <a:gd name="T8" fmla="*/ 107 w 109"/>
                  <a:gd name="T9" fmla="*/ 85 h 122"/>
                  <a:gd name="T10" fmla="*/ 105 w 109"/>
                  <a:gd name="T11" fmla="*/ 90 h 122"/>
                  <a:gd name="T12" fmla="*/ 101 w 109"/>
                  <a:gd name="T13" fmla="*/ 95 h 122"/>
                  <a:gd name="T14" fmla="*/ 97 w 109"/>
                  <a:gd name="T15" fmla="*/ 99 h 122"/>
                  <a:gd name="T16" fmla="*/ 89 w 109"/>
                  <a:gd name="T17" fmla="*/ 104 h 122"/>
                  <a:gd name="T18" fmla="*/ 79 w 109"/>
                  <a:gd name="T19" fmla="*/ 109 h 122"/>
                  <a:gd name="T20" fmla="*/ 68 w 109"/>
                  <a:gd name="T21" fmla="*/ 112 h 122"/>
                  <a:gd name="T22" fmla="*/ 57 w 109"/>
                  <a:gd name="T23" fmla="*/ 115 h 122"/>
                  <a:gd name="T24" fmla="*/ 46 w 109"/>
                  <a:gd name="T25" fmla="*/ 117 h 122"/>
                  <a:gd name="T26" fmla="*/ 34 w 109"/>
                  <a:gd name="T27" fmla="*/ 119 h 122"/>
                  <a:gd name="T28" fmla="*/ 23 w 109"/>
                  <a:gd name="T29" fmla="*/ 120 h 122"/>
                  <a:gd name="T30" fmla="*/ 11 w 109"/>
                  <a:gd name="T31" fmla="*/ 121 h 122"/>
                  <a:gd name="T32" fmla="*/ 3 w 109"/>
                  <a:gd name="T33" fmla="*/ 121 h 122"/>
                  <a:gd name="T34" fmla="*/ 1 w 109"/>
                  <a:gd name="T35" fmla="*/ 119 h 122"/>
                  <a:gd name="T36" fmla="*/ 0 w 109"/>
                  <a:gd name="T37" fmla="*/ 116 h 122"/>
                  <a:gd name="T38" fmla="*/ 2 w 109"/>
                  <a:gd name="T39" fmla="*/ 113 h 122"/>
                  <a:gd name="T40" fmla="*/ 9 w 109"/>
                  <a:gd name="T41" fmla="*/ 111 h 122"/>
                  <a:gd name="T42" fmla="*/ 20 w 109"/>
                  <a:gd name="T43" fmla="*/ 109 h 122"/>
                  <a:gd name="T44" fmla="*/ 30 w 109"/>
                  <a:gd name="T45" fmla="*/ 108 h 122"/>
                  <a:gd name="T46" fmla="*/ 41 w 109"/>
                  <a:gd name="T47" fmla="*/ 106 h 122"/>
                  <a:gd name="T48" fmla="*/ 51 w 109"/>
                  <a:gd name="T49" fmla="*/ 104 h 122"/>
                  <a:gd name="T50" fmla="*/ 61 w 109"/>
                  <a:gd name="T51" fmla="*/ 102 h 122"/>
                  <a:gd name="T52" fmla="*/ 71 w 109"/>
                  <a:gd name="T53" fmla="*/ 99 h 122"/>
                  <a:gd name="T54" fmla="*/ 81 w 109"/>
                  <a:gd name="T55" fmla="*/ 95 h 122"/>
                  <a:gd name="T56" fmla="*/ 90 w 109"/>
                  <a:gd name="T57" fmla="*/ 90 h 122"/>
                  <a:gd name="T58" fmla="*/ 95 w 109"/>
                  <a:gd name="T59" fmla="*/ 83 h 122"/>
                  <a:gd name="T60" fmla="*/ 97 w 109"/>
                  <a:gd name="T61" fmla="*/ 74 h 122"/>
                  <a:gd name="T62" fmla="*/ 95 w 109"/>
                  <a:gd name="T63" fmla="*/ 64 h 122"/>
                  <a:gd name="T64" fmla="*/ 91 w 109"/>
                  <a:gd name="T65" fmla="*/ 54 h 122"/>
                  <a:gd name="T66" fmla="*/ 84 w 109"/>
                  <a:gd name="T67" fmla="*/ 44 h 122"/>
                  <a:gd name="T68" fmla="*/ 76 w 109"/>
                  <a:gd name="T69" fmla="*/ 35 h 122"/>
                  <a:gd name="T70" fmla="*/ 67 w 109"/>
                  <a:gd name="T71" fmla="*/ 26 h 122"/>
                  <a:gd name="T72" fmla="*/ 56 w 109"/>
                  <a:gd name="T73" fmla="*/ 18 h 122"/>
                  <a:gd name="T74" fmla="*/ 42 w 109"/>
                  <a:gd name="T75" fmla="*/ 12 h 122"/>
                  <a:gd name="T76" fmla="*/ 28 w 109"/>
                  <a:gd name="T77" fmla="*/ 7 h 122"/>
                  <a:gd name="T78" fmla="*/ 19 w 109"/>
                  <a:gd name="T79" fmla="*/ 2 h 122"/>
                  <a:gd name="T80" fmla="*/ 22 w 109"/>
                  <a:gd name="T81" fmla="*/ 0 h 122"/>
                  <a:gd name="T82" fmla="*/ 34 w 109"/>
                  <a:gd name="T83" fmla="*/ 1 h 122"/>
                  <a:gd name="T84" fmla="*/ 48 w 109"/>
                  <a:gd name="T85" fmla="*/ 6 h 122"/>
                  <a:gd name="T86" fmla="*/ 60 w 109"/>
                  <a:gd name="T87" fmla="*/ 12 h 1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9"/>
                  <a:gd name="T133" fmla="*/ 0 h 122"/>
                  <a:gd name="T134" fmla="*/ 109 w 109"/>
                  <a:gd name="T135" fmla="*/ 122 h 1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9" h="122">
                    <a:moveTo>
                      <a:pt x="66" y="16"/>
                    </a:moveTo>
                    <a:lnTo>
                      <a:pt x="74" y="22"/>
                    </a:lnTo>
                    <a:lnTo>
                      <a:pt x="82" y="29"/>
                    </a:lnTo>
                    <a:lnTo>
                      <a:pt x="90" y="37"/>
                    </a:lnTo>
                    <a:lnTo>
                      <a:pt x="97" y="45"/>
                    </a:lnTo>
                    <a:lnTo>
                      <a:pt x="102" y="53"/>
                    </a:lnTo>
                    <a:lnTo>
                      <a:pt x="106" y="62"/>
                    </a:lnTo>
                    <a:lnTo>
                      <a:pt x="108" y="72"/>
                    </a:lnTo>
                    <a:lnTo>
                      <a:pt x="108" y="83"/>
                    </a:lnTo>
                    <a:lnTo>
                      <a:pt x="107" y="85"/>
                    </a:lnTo>
                    <a:lnTo>
                      <a:pt x="106" y="88"/>
                    </a:lnTo>
                    <a:lnTo>
                      <a:pt x="105" y="90"/>
                    </a:lnTo>
                    <a:lnTo>
                      <a:pt x="103" y="93"/>
                    </a:lnTo>
                    <a:lnTo>
                      <a:pt x="101" y="95"/>
                    </a:lnTo>
                    <a:lnTo>
                      <a:pt x="99" y="97"/>
                    </a:lnTo>
                    <a:lnTo>
                      <a:pt x="97" y="99"/>
                    </a:lnTo>
                    <a:lnTo>
                      <a:pt x="94" y="101"/>
                    </a:lnTo>
                    <a:lnTo>
                      <a:pt x="89" y="104"/>
                    </a:lnTo>
                    <a:lnTo>
                      <a:pt x="84" y="106"/>
                    </a:lnTo>
                    <a:lnTo>
                      <a:pt x="79" y="109"/>
                    </a:lnTo>
                    <a:lnTo>
                      <a:pt x="73" y="110"/>
                    </a:lnTo>
                    <a:lnTo>
                      <a:pt x="68" y="112"/>
                    </a:lnTo>
                    <a:lnTo>
                      <a:pt x="62" y="114"/>
                    </a:lnTo>
                    <a:lnTo>
                      <a:pt x="57" y="115"/>
                    </a:lnTo>
                    <a:lnTo>
                      <a:pt x="52" y="116"/>
                    </a:lnTo>
                    <a:lnTo>
                      <a:pt x="46" y="117"/>
                    </a:lnTo>
                    <a:lnTo>
                      <a:pt x="40" y="118"/>
                    </a:lnTo>
                    <a:lnTo>
                      <a:pt x="34" y="119"/>
                    </a:lnTo>
                    <a:lnTo>
                      <a:pt x="28" y="120"/>
                    </a:lnTo>
                    <a:lnTo>
                      <a:pt x="23" y="120"/>
                    </a:lnTo>
                    <a:lnTo>
                      <a:pt x="17" y="120"/>
                    </a:lnTo>
                    <a:lnTo>
                      <a:pt x="11" y="121"/>
                    </a:lnTo>
                    <a:lnTo>
                      <a:pt x="5" y="121"/>
                    </a:lnTo>
                    <a:lnTo>
                      <a:pt x="3" y="121"/>
                    </a:lnTo>
                    <a:lnTo>
                      <a:pt x="2" y="120"/>
                    </a:lnTo>
                    <a:lnTo>
                      <a:pt x="1" y="119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1" y="114"/>
                    </a:lnTo>
                    <a:lnTo>
                      <a:pt x="2" y="113"/>
                    </a:lnTo>
                    <a:lnTo>
                      <a:pt x="4" y="112"/>
                    </a:lnTo>
                    <a:lnTo>
                      <a:pt x="9" y="111"/>
                    </a:lnTo>
                    <a:lnTo>
                      <a:pt x="15" y="110"/>
                    </a:lnTo>
                    <a:lnTo>
                      <a:pt x="20" y="109"/>
                    </a:lnTo>
                    <a:lnTo>
                      <a:pt x="25" y="109"/>
                    </a:lnTo>
                    <a:lnTo>
                      <a:pt x="30" y="108"/>
                    </a:lnTo>
                    <a:lnTo>
                      <a:pt x="35" y="107"/>
                    </a:lnTo>
                    <a:lnTo>
                      <a:pt x="41" y="106"/>
                    </a:lnTo>
                    <a:lnTo>
                      <a:pt x="46" y="105"/>
                    </a:lnTo>
                    <a:lnTo>
                      <a:pt x="51" y="104"/>
                    </a:lnTo>
                    <a:lnTo>
                      <a:pt x="56" y="103"/>
                    </a:lnTo>
                    <a:lnTo>
                      <a:pt x="61" y="102"/>
                    </a:lnTo>
                    <a:lnTo>
                      <a:pt x="66" y="101"/>
                    </a:lnTo>
                    <a:lnTo>
                      <a:pt x="71" y="99"/>
                    </a:lnTo>
                    <a:lnTo>
                      <a:pt x="76" y="97"/>
                    </a:lnTo>
                    <a:lnTo>
                      <a:pt x="81" y="95"/>
                    </a:lnTo>
                    <a:lnTo>
                      <a:pt x="86" y="93"/>
                    </a:lnTo>
                    <a:lnTo>
                      <a:pt x="90" y="90"/>
                    </a:lnTo>
                    <a:lnTo>
                      <a:pt x="93" y="87"/>
                    </a:lnTo>
                    <a:lnTo>
                      <a:pt x="95" y="83"/>
                    </a:lnTo>
                    <a:lnTo>
                      <a:pt x="96" y="79"/>
                    </a:lnTo>
                    <a:lnTo>
                      <a:pt x="97" y="74"/>
                    </a:lnTo>
                    <a:lnTo>
                      <a:pt x="96" y="69"/>
                    </a:lnTo>
                    <a:lnTo>
                      <a:pt x="95" y="64"/>
                    </a:lnTo>
                    <a:lnTo>
                      <a:pt x="93" y="60"/>
                    </a:lnTo>
                    <a:lnTo>
                      <a:pt x="91" y="54"/>
                    </a:lnTo>
                    <a:lnTo>
                      <a:pt x="88" y="49"/>
                    </a:lnTo>
                    <a:lnTo>
                      <a:pt x="84" y="44"/>
                    </a:lnTo>
                    <a:lnTo>
                      <a:pt x="80" y="40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6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0" y="15"/>
                    </a:lnTo>
                    <a:lnTo>
                      <a:pt x="42" y="12"/>
                    </a:lnTo>
                    <a:lnTo>
                      <a:pt x="35" y="9"/>
                    </a:lnTo>
                    <a:lnTo>
                      <a:pt x="28" y="7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1" y="3"/>
                    </a:lnTo>
                    <a:lnTo>
                      <a:pt x="48" y="6"/>
                    </a:lnTo>
                    <a:lnTo>
                      <a:pt x="54" y="9"/>
                    </a:lnTo>
                    <a:lnTo>
                      <a:pt x="60" y="12"/>
                    </a:lnTo>
                    <a:lnTo>
                      <a:pt x="66" y="16"/>
                    </a:lnTo>
                  </a:path>
                </a:pathLst>
              </a:custGeom>
              <a:solidFill>
                <a:srgbClr val="FF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43" name="Freeform 37"/>
              <p:cNvSpPr>
                <a:spLocks/>
              </p:cNvSpPr>
              <p:nvPr/>
            </p:nvSpPr>
            <p:spPr bwMode="auto">
              <a:xfrm>
                <a:off x="1086" y="1301"/>
                <a:ext cx="96" cy="82"/>
              </a:xfrm>
              <a:custGeom>
                <a:avLst/>
                <a:gdLst>
                  <a:gd name="T0" fmla="*/ 16 w 96"/>
                  <a:gd name="T1" fmla="*/ 25 h 82"/>
                  <a:gd name="T2" fmla="*/ 12 w 96"/>
                  <a:gd name="T3" fmla="*/ 29 h 82"/>
                  <a:gd name="T4" fmla="*/ 9 w 96"/>
                  <a:gd name="T5" fmla="*/ 34 h 82"/>
                  <a:gd name="T6" fmla="*/ 8 w 96"/>
                  <a:gd name="T7" fmla="*/ 40 h 82"/>
                  <a:gd name="T8" fmla="*/ 8 w 96"/>
                  <a:gd name="T9" fmla="*/ 46 h 82"/>
                  <a:gd name="T10" fmla="*/ 8 w 96"/>
                  <a:gd name="T11" fmla="*/ 51 h 82"/>
                  <a:gd name="T12" fmla="*/ 10 w 96"/>
                  <a:gd name="T13" fmla="*/ 55 h 82"/>
                  <a:gd name="T14" fmla="*/ 13 w 96"/>
                  <a:gd name="T15" fmla="*/ 59 h 82"/>
                  <a:gd name="T16" fmla="*/ 16 w 96"/>
                  <a:gd name="T17" fmla="*/ 62 h 82"/>
                  <a:gd name="T18" fmla="*/ 19 w 96"/>
                  <a:gd name="T19" fmla="*/ 66 h 82"/>
                  <a:gd name="T20" fmla="*/ 23 w 96"/>
                  <a:gd name="T21" fmla="*/ 69 h 82"/>
                  <a:gd name="T22" fmla="*/ 26 w 96"/>
                  <a:gd name="T23" fmla="*/ 72 h 82"/>
                  <a:gd name="T24" fmla="*/ 30 w 96"/>
                  <a:gd name="T25" fmla="*/ 75 h 82"/>
                  <a:gd name="T26" fmla="*/ 31 w 96"/>
                  <a:gd name="T27" fmla="*/ 77 h 82"/>
                  <a:gd name="T28" fmla="*/ 31 w 96"/>
                  <a:gd name="T29" fmla="*/ 78 h 82"/>
                  <a:gd name="T30" fmla="*/ 31 w 96"/>
                  <a:gd name="T31" fmla="*/ 79 h 82"/>
                  <a:gd name="T32" fmla="*/ 30 w 96"/>
                  <a:gd name="T33" fmla="*/ 80 h 82"/>
                  <a:gd name="T34" fmla="*/ 29 w 96"/>
                  <a:gd name="T35" fmla="*/ 81 h 82"/>
                  <a:gd name="T36" fmla="*/ 27 w 96"/>
                  <a:gd name="T37" fmla="*/ 81 h 82"/>
                  <a:gd name="T38" fmla="*/ 26 w 96"/>
                  <a:gd name="T39" fmla="*/ 81 h 82"/>
                  <a:gd name="T40" fmla="*/ 25 w 96"/>
                  <a:gd name="T41" fmla="*/ 80 h 82"/>
                  <a:gd name="T42" fmla="*/ 17 w 96"/>
                  <a:gd name="T43" fmla="*/ 75 h 82"/>
                  <a:gd name="T44" fmla="*/ 10 w 96"/>
                  <a:gd name="T45" fmla="*/ 69 h 82"/>
                  <a:gd name="T46" fmla="*/ 5 w 96"/>
                  <a:gd name="T47" fmla="*/ 62 h 82"/>
                  <a:gd name="T48" fmla="*/ 1 w 96"/>
                  <a:gd name="T49" fmla="*/ 54 h 82"/>
                  <a:gd name="T50" fmla="*/ 0 w 96"/>
                  <a:gd name="T51" fmla="*/ 46 h 82"/>
                  <a:gd name="T52" fmla="*/ 1 w 96"/>
                  <a:gd name="T53" fmla="*/ 37 h 82"/>
                  <a:gd name="T54" fmla="*/ 4 w 96"/>
                  <a:gd name="T55" fmla="*/ 29 h 82"/>
                  <a:gd name="T56" fmla="*/ 10 w 96"/>
                  <a:gd name="T57" fmla="*/ 22 h 82"/>
                  <a:gd name="T58" fmla="*/ 15 w 96"/>
                  <a:gd name="T59" fmla="*/ 18 h 82"/>
                  <a:gd name="T60" fmla="*/ 20 w 96"/>
                  <a:gd name="T61" fmla="*/ 16 h 82"/>
                  <a:gd name="T62" fmla="*/ 26 w 96"/>
                  <a:gd name="T63" fmla="*/ 13 h 82"/>
                  <a:gd name="T64" fmla="*/ 33 w 96"/>
                  <a:gd name="T65" fmla="*/ 10 h 82"/>
                  <a:gd name="T66" fmla="*/ 40 w 96"/>
                  <a:gd name="T67" fmla="*/ 7 h 82"/>
                  <a:gd name="T68" fmla="*/ 46 w 96"/>
                  <a:gd name="T69" fmla="*/ 6 h 82"/>
                  <a:gd name="T70" fmla="*/ 53 w 96"/>
                  <a:gd name="T71" fmla="*/ 4 h 82"/>
                  <a:gd name="T72" fmla="*/ 60 w 96"/>
                  <a:gd name="T73" fmla="*/ 3 h 82"/>
                  <a:gd name="T74" fmla="*/ 67 w 96"/>
                  <a:gd name="T75" fmla="*/ 2 h 82"/>
                  <a:gd name="T76" fmla="*/ 73 w 96"/>
                  <a:gd name="T77" fmla="*/ 1 h 82"/>
                  <a:gd name="T78" fmla="*/ 79 w 96"/>
                  <a:gd name="T79" fmla="*/ 0 h 82"/>
                  <a:gd name="T80" fmla="*/ 83 w 96"/>
                  <a:gd name="T81" fmla="*/ 0 h 82"/>
                  <a:gd name="T82" fmla="*/ 88 w 96"/>
                  <a:gd name="T83" fmla="*/ 0 h 82"/>
                  <a:gd name="T84" fmla="*/ 91 w 96"/>
                  <a:gd name="T85" fmla="*/ 0 h 82"/>
                  <a:gd name="T86" fmla="*/ 94 w 96"/>
                  <a:gd name="T87" fmla="*/ 1 h 82"/>
                  <a:gd name="T88" fmla="*/ 95 w 96"/>
                  <a:gd name="T89" fmla="*/ 2 h 82"/>
                  <a:gd name="T90" fmla="*/ 91 w 96"/>
                  <a:gd name="T91" fmla="*/ 2 h 82"/>
                  <a:gd name="T92" fmla="*/ 87 w 96"/>
                  <a:gd name="T93" fmla="*/ 3 h 82"/>
                  <a:gd name="T94" fmla="*/ 82 w 96"/>
                  <a:gd name="T95" fmla="*/ 3 h 82"/>
                  <a:gd name="T96" fmla="*/ 77 w 96"/>
                  <a:gd name="T97" fmla="*/ 4 h 82"/>
                  <a:gd name="T98" fmla="*/ 73 w 96"/>
                  <a:gd name="T99" fmla="*/ 5 h 82"/>
                  <a:gd name="T100" fmla="*/ 67 w 96"/>
                  <a:gd name="T101" fmla="*/ 6 h 82"/>
                  <a:gd name="T102" fmla="*/ 62 w 96"/>
                  <a:gd name="T103" fmla="*/ 7 h 82"/>
                  <a:gd name="T104" fmla="*/ 57 w 96"/>
                  <a:gd name="T105" fmla="*/ 8 h 82"/>
                  <a:gd name="T106" fmla="*/ 51 w 96"/>
                  <a:gd name="T107" fmla="*/ 10 h 82"/>
                  <a:gd name="T108" fmla="*/ 46 w 96"/>
                  <a:gd name="T109" fmla="*/ 11 h 82"/>
                  <a:gd name="T110" fmla="*/ 40 w 96"/>
                  <a:gd name="T111" fmla="*/ 13 h 82"/>
                  <a:gd name="T112" fmla="*/ 35 w 96"/>
                  <a:gd name="T113" fmla="*/ 14 h 82"/>
                  <a:gd name="T114" fmla="*/ 30 w 96"/>
                  <a:gd name="T115" fmla="*/ 17 h 82"/>
                  <a:gd name="T116" fmla="*/ 25 w 96"/>
                  <a:gd name="T117" fmla="*/ 19 h 82"/>
                  <a:gd name="T118" fmla="*/ 20 w 96"/>
                  <a:gd name="T119" fmla="*/ 22 h 82"/>
                  <a:gd name="T120" fmla="*/ 16 w 96"/>
                  <a:gd name="T121" fmla="*/ 25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6"/>
                  <a:gd name="T184" fmla="*/ 0 h 82"/>
                  <a:gd name="T185" fmla="*/ 96 w 96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6" h="82">
                    <a:moveTo>
                      <a:pt x="16" y="25"/>
                    </a:moveTo>
                    <a:lnTo>
                      <a:pt x="12" y="29"/>
                    </a:lnTo>
                    <a:lnTo>
                      <a:pt x="9" y="34"/>
                    </a:lnTo>
                    <a:lnTo>
                      <a:pt x="8" y="40"/>
                    </a:lnTo>
                    <a:lnTo>
                      <a:pt x="8" y="46"/>
                    </a:lnTo>
                    <a:lnTo>
                      <a:pt x="8" y="51"/>
                    </a:lnTo>
                    <a:lnTo>
                      <a:pt x="10" y="55"/>
                    </a:lnTo>
                    <a:lnTo>
                      <a:pt x="13" y="59"/>
                    </a:lnTo>
                    <a:lnTo>
                      <a:pt x="16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6" y="72"/>
                    </a:lnTo>
                    <a:lnTo>
                      <a:pt x="30" y="75"/>
                    </a:lnTo>
                    <a:lnTo>
                      <a:pt x="31" y="77"/>
                    </a:lnTo>
                    <a:lnTo>
                      <a:pt x="31" y="78"/>
                    </a:lnTo>
                    <a:lnTo>
                      <a:pt x="31" y="79"/>
                    </a:lnTo>
                    <a:lnTo>
                      <a:pt x="30" y="80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6" y="81"/>
                    </a:lnTo>
                    <a:lnTo>
                      <a:pt x="25" y="80"/>
                    </a:lnTo>
                    <a:lnTo>
                      <a:pt x="17" y="75"/>
                    </a:lnTo>
                    <a:lnTo>
                      <a:pt x="10" y="69"/>
                    </a:lnTo>
                    <a:lnTo>
                      <a:pt x="5" y="62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7"/>
                    </a:lnTo>
                    <a:lnTo>
                      <a:pt x="4" y="29"/>
                    </a:lnTo>
                    <a:lnTo>
                      <a:pt x="10" y="22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3"/>
                    </a:lnTo>
                    <a:lnTo>
                      <a:pt x="33" y="10"/>
                    </a:lnTo>
                    <a:lnTo>
                      <a:pt x="40" y="7"/>
                    </a:lnTo>
                    <a:lnTo>
                      <a:pt x="46" y="6"/>
                    </a:lnTo>
                    <a:lnTo>
                      <a:pt x="53" y="4"/>
                    </a:lnTo>
                    <a:lnTo>
                      <a:pt x="60" y="3"/>
                    </a:lnTo>
                    <a:lnTo>
                      <a:pt x="67" y="2"/>
                    </a:lnTo>
                    <a:lnTo>
                      <a:pt x="73" y="1"/>
                    </a:lnTo>
                    <a:lnTo>
                      <a:pt x="79" y="0"/>
                    </a:lnTo>
                    <a:lnTo>
                      <a:pt x="83" y="0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4" y="1"/>
                    </a:lnTo>
                    <a:lnTo>
                      <a:pt x="95" y="2"/>
                    </a:lnTo>
                    <a:lnTo>
                      <a:pt x="91" y="2"/>
                    </a:lnTo>
                    <a:lnTo>
                      <a:pt x="87" y="3"/>
                    </a:lnTo>
                    <a:lnTo>
                      <a:pt x="82" y="3"/>
                    </a:lnTo>
                    <a:lnTo>
                      <a:pt x="77" y="4"/>
                    </a:lnTo>
                    <a:lnTo>
                      <a:pt x="73" y="5"/>
                    </a:lnTo>
                    <a:lnTo>
                      <a:pt x="67" y="6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1" y="10"/>
                    </a:lnTo>
                    <a:lnTo>
                      <a:pt x="46" y="11"/>
                    </a:lnTo>
                    <a:lnTo>
                      <a:pt x="40" y="13"/>
                    </a:lnTo>
                    <a:lnTo>
                      <a:pt x="35" y="14"/>
                    </a:lnTo>
                    <a:lnTo>
                      <a:pt x="30" y="17"/>
                    </a:lnTo>
                    <a:lnTo>
                      <a:pt x="25" y="19"/>
                    </a:lnTo>
                    <a:lnTo>
                      <a:pt x="20" y="22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FF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44" name="Freeform 38"/>
              <p:cNvSpPr>
                <a:spLocks/>
              </p:cNvSpPr>
              <p:nvPr/>
            </p:nvSpPr>
            <p:spPr bwMode="auto">
              <a:xfrm>
                <a:off x="1336" y="1338"/>
                <a:ext cx="40" cy="78"/>
              </a:xfrm>
              <a:custGeom>
                <a:avLst/>
                <a:gdLst>
                  <a:gd name="T0" fmla="*/ 39 w 40"/>
                  <a:gd name="T1" fmla="*/ 42 h 78"/>
                  <a:gd name="T2" fmla="*/ 39 w 40"/>
                  <a:gd name="T3" fmla="*/ 48 h 78"/>
                  <a:gd name="T4" fmla="*/ 37 w 40"/>
                  <a:gd name="T5" fmla="*/ 54 h 78"/>
                  <a:gd name="T6" fmla="*/ 34 w 40"/>
                  <a:gd name="T7" fmla="*/ 60 h 78"/>
                  <a:gd name="T8" fmla="*/ 31 w 40"/>
                  <a:gd name="T9" fmla="*/ 65 h 78"/>
                  <a:gd name="T10" fmla="*/ 26 w 40"/>
                  <a:gd name="T11" fmla="*/ 69 h 78"/>
                  <a:gd name="T12" fmla="*/ 20 w 40"/>
                  <a:gd name="T13" fmla="*/ 72 h 78"/>
                  <a:gd name="T14" fmla="*/ 14 w 40"/>
                  <a:gd name="T15" fmla="*/ 75 h 78"/>
                  <a:gd name="T16" fmla="*/ 8 w 40"/>
                  <a:gd name="T17" fmla="*/ 76 h 78"/>
                  <a:gd name="T18" fmla="*/ 6 w 40"/>
                  <a:gd name="T19" fmla="*/ 77 h 78"/>
                  <a:gd name="T20" fmla="*/ 4 w 40"/>
                  <a:gd name="T21" fmla="*/ 76 h 78"/>
                  <a:gd name="T22" fmla="*/ 2 w 40"/>
                  <a:gd name="T23" fmla="*/ 75 h 78"/>
                  <a:gd name="T24" fmla="*/ 1 w 40"/>
                  <a:gd name="T25" fmla="*/ 73 h 78"/>
                  <a:gd name="T26" fmla="*/ 1 w 40"/>
                  <a:gd name="T27" fmla="*/ 72 h 78"/>
                  <a:gd name="T28" fmla="*/ 2 w 40"/>
                  <a:gd name="T29" fmla="*/ 70 h 78"/>
                  <a:gd name="T30" fmla="*/ 3 w 40"/>
                  <a:gd name="T31" fmla="*/ 68 h 78"/>
                  <a:gd name="T32" fmla="*/ 5 w 40"/>
                  <a:gd name="T33" fmla="*/ 68 h 78"/>
                  <a:gd name="T34" fmla="*/ 11 w 40"/>
                  <a:gd name="T35" fmla="*/ 65 h 78"/>
                  <a:gd name="T36" fmla="*/ 17 w 40"/>
                  <a:gd name="T37" fmla="*/ 62 h 78"/>
                  <a:gd name="T38" fmla="*/ 22 w 40"/>
                  <a:gd name="T39" fmla="*/ 58 h 78"/>
                  <a:gd name="T40" fmla="*/ 25 w 40"/>
                  <a:gd name="T41" fmla="*/ 54 h 78"/>
                  <a:gd name="T42" fmla="*/ 28 w 40"/>
                  <a:gd name="T43" fmla="*/ 48 h 78"/>
                  <a:gd name="T44" fmla="*/ 29 w 40"/>
                  <a:gd name="T45" fmla="*/ 42 h 78"/>
                  <a:gd name="T46" fmla="*/ 29 w 40"/>
                  <a:gd name="T47" fmla="*/ 36 h 78"/>
                  <a:gd name="T48" fmla="*/ 27 w 40"/>
                  <a:gd name="T49" fmla="*/ 29 h 78"/>
                  <a:gd name="T50" fmla="*/ 25 w 40"/>
                  <a:gd name="T51" fmla="*/ 24 h 78"/>
                  <a:gd name="T52" fmla="*/ 21 w 40"/>
                  <a:gd name="T53" fmla="*/ 20 h 78"/>
                  <a:gd name="T54" fmla="*/ 18 w 40"/>
                  <a:gd name="T55" fmla="*/ 16 h 78"/>
                  <a:gd name="T56" fmla="*/ 14 w 40"/>
                  <a:gd name="T57" fmla="*/ 12 h 78"/>
                  <a:gd name="T58" fmla="*/ 10 w 40"/>
                  <a:gd name="T59" fmla="*/ 9 h 78"/>
                  <a:gd name="T60" fmla="*/ 6 w 40"/>
                  <a:gd name="T61" fmla="*/ 6 h 78"/>
                  <a:gd name="T62" fmla="*/ 3 w 40"/>
                  <a:gd name="T63" fmla="*/ 3 h 78"/>
                  <a:gd name="T64" fmla="*/ 0 w 40"/>
                  <a:gd name="T65" fmla="*/ 0 h 78"/>
                  <a:gd name="T66" fmla="*/ 3 w 40"/>
                  <a:gd name="T67" fmla="*/ 0 h 78"/>
                  <a:gd name="T68" fmla="*/ 7 w 40"/>
                  <a:gd name="T69" fmla="*/ 2 h 78"/>
                  <a:gd name="T70" fmla="*/ 13 w 40"/>
                  <a:gd name="T71" fmla="*/ 6 h 78"/>
                  <a:gd name="T72" fmla="*/ 20 w 40"/>
                  <a:gd name="T73" fmla="*/ 11 h 78"/>
                  <a:gd name="T74" fmla="*/ 26 w 40"/>
                  <a:gd name="T75" fmla="*/ 18 h 78"/>
                  <a:gd name="T76" fmla="*/ 32 w 40"/>
                  <a:gd name="T77" fmla="*/ 26 h 78"/>
                  <a:gd name="T78" fmla="*/ 36 w 40"/>
                  <a:gd name="T79" fmla="*/ 34 h 78"/>
                  <a:gd name="T80" fmla="*/ 39 w 40"/>
                  <a:gd name="T81" fmla="*/ 42 h 7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"/>
                  <a:gd name="T124" fmla="*/ 0 h 78"/>
                  <a:gd name="T125" fmla="*/ 40 w 40"/>
                  <a:gd name="T126" fmla="*/ 78 h 7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" h="78">
                    <a:moveTo>
                      <a:pt x="39" y="42"/>
                    </a:moveTo>
                    <a:lnTo>
                      <a:pt x="39" y="48"/>
                    </a:lnTo>
                    <a:lnTo>
                      <a:pt x="37" y="54"/>
                    </a:lnTo>
                    <a:lnTo>
                      <a:pt x="34" y="60"/>
                    </a:lnTo>
                    <a:lnTo>
                      <a:pt x="31" y="65"/>
                    </a:lnTo>
                    <a:lnTo>
                      <a:pt x="26" y="69"/>
                    </a:lnTo>
                    <a:lnTo>
                      <a:pt x="20" y="72"/>
                    </a:lnTo>
                    <a:lnTo>
                      <a:pt x="14" y="75"/>
                    </a:lnTo>
                    <a:lnTo>
                      <a:pt x="8" y="76"/>
                    </a:lnTo>
                    <a:lnTo>
                      <a:pt x="6" y="77"/>
                    </a:lnTo>
                    <a:lnTo>
                      <a:pt x="4" y="76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2" y="70"/>
                    </a:lnTo>
                    <a:lnTo>
                      <a:pt x="3" y="68"/>
                    </a:lnTo>
                    <a:lnTo>
                      <a:pt x="5" y="68"/>
                    </a:lnTo>
                    <a:lnTo>
                      <a:pt x="11" y="65"/>
                    </a:lnTo>
                    <a:lnTo>
                      <a:pt x="17" y="62"/>
                    </a:lnTo>
                    <a:lnTo>
                      <a:pt x="22" y="58"/>
                    </a:lnTo>
                    <a:lnTo>
                      <a:pt x="25" y="54"/>
                    </a:lnTo>
                    <a:lnTo>
                      <a:pt x="28" y="48"/>
                    </a:lnTo>
                    <a:lnTo>
                      <a:pt x="29" y="42"/>
                    </a:lnTo>
                    <a:lnTo>
                      <a:pt x="29" y="36"/>
                    </a:lnTo>
                    <a:lnTo>
                      <a:pt x="27" y="29"/>
                    </a:lnTo>
                    <a:lnTo>
                      <a:pt x="25" y="24"/>
                    </a:lnTo>
                    <a:lnTo>
                      <a:pt x="21" y="20"/>
                    </a:lnTo>
                    <a:lnTo>
                      <a:pt x="18" y="16"/>
                    </a:lnTo>
                    <a:lnTo>
                      <a:pt x="14" y="12"/>
                    </a:lnTo>
                    <a:lnTo>
                      <a:pt x="10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2"/>
                    </a:lnTo>
                    <a:lnTo>
                      <a:pt x="13" y="6"/>
                    </a:lnTo>
                    <a:lnTo>
                      <a:pt x="20" y="11"/>
                    </a:lnTo>
                    <a:lnTo>
                      <a:pt x="26" y="18"/>
                    </a:lnTo>
                    <a:lnTo>
                      <a:pt x="32" y="26"/>
                    </a:lnTo>
                    <a:lnTo>
                      <a:pt x="36" y="34"/>
                    </a:lnTo>
                    <a:lnTo>
                      <a:pt x="39" y="42"/>
                    </a:lnTo>
                  </a:path>
                </a:pathLst>
              </a:custGeom>
              <a:solidFill>
                <a:srgbClr val="FF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45" name="Freeform 39"/>
              <p:cNvSpPr>
                <a:spLocks/>
              </p:cNvSpPr>
              <p:nvPr/>
            </p:nvSpPr>
            <p:spPr bwMode="auto">
              <a:xfrm>
                <a:off x="1020" y="1296"/>
                <a:ext cx="84" cy="100"/>
              </a:xfrm>
              <a:custGeom>
                <a:avLst/>
                <a:gdLst>
                  <a:gd name="T0" fmla="*/ 13 w 84"/>
                  <a:gd name="T1" fmla="*/ 40 h 100"/>
                  <a:gd name="T2" fmla="*/ 9 w 84"/>
                  <a:gd name="T3" fmla="*/ 46 h 100"/>
                  <a:gd name="T4" fmla="*/ 7 w 84"/>
                  <a:gd name="T5" fmla="*/ 52 h 100"/>
                  <a:gd name="T6" fmla="*/ 8 w 84"/>
                  <a:gd name="T7" fmla="*/ 60 h 100"/>
                  <a:gd name="T8" fmla="*/ 13 w 84"/>
                  <a:gd name="T9" fmla="*/ 67 h 100"/>
                  <a:gd name="T10" fmla="*/ 19 w 84"/>
                  <a:gd name="T11" fmla="*/ 73 h 100"/>
                  <a:gd name="T12" fmla="*/ 27 w 84"/>
                  <a:gd name="T13" fmla="*/ 79 h 100"/>
                  <a:gd name="T14" fmla="*/ 35 w 84"/>
                  <a:gd name="T15" fmla="*/ 85 h 100"/>
                  <a:gd name="T16" fmla="*/ 40 w 84"/>
                  <a:gd name="T17" fmla="*/ 89 h 100"/>
                  <a:gd name="T18" fmla="*/ 41 w 84"/>
                  <a:gd name="T19" fmla="*/ 92 h 100"/>
                  <a:gd name="T20" fmla="*/ 42 w 84"/>
                  <a:gd name="T21" fmla="*/ 95 h 100"/>
                  <a:gd name="T22" fmla="*/ 42 w 84"/>
                  <a:gd name="T23" fmla="*/ 98 h 100"/>
                  <a:gd name="T24" fmla="*/ 39 w 84"/>
                  <a:gd name="T25" fmla="*/ 99 h 100"/>
                  <a:gd name="T26" fmla="*/ 36 w 84"/>
                  <a:gd name="T27" fmla="*/ 99 h 100"/>
                  <a:gd name="T28" fmla="*/ 31 w 84"/>
                  <a:gd name="T29" fmla="*/ 94 h 100"/>
                  <a:gd name="T30" fmla="*/ 22 w 84"/>
                  <a:gd name="T31" fmla="*/ 86 h 100"/>
                  <a:gd name="T32" fmla="*/ 13 w 84"/>
                  <a:gd name="T33" fmla="*/ 79 h 100"/>
                  <a:gd name="T34" fmla="*/ 5 w 84"/>
                  <a:gd name="T35" fmla="*/ 70 h 100"/>
                  <a:gd name="T36" fmla="*/ 0 w 84"/>
                  <a:gd name="T37" fmla="*/ 60 h 100"/>
                  <a:gd name="T38" fmla="*/ 1 w 84"/>
                  <a:gd name="T39" fmla="*/ 49 h 100"/>
                  <a:gd name="T40" fmla="*/ 6 w 84"/>
                  <a:gd name="T41" fmla="*/ 38 h 100"/>
                  <a:gd name="T42" fmla="*/ 15 w 84"/>
                  <a:gd name="T43" fmla="*/ 30 h 100"/>
                  <a:gd name="T44" fmla="*/ 23 w 84"/>
                  <a:gd name="T45" fmla="*/ 24 h 100"/>
                  <a:gd name="T46" fmla="*/ 32 w 84"/>
                  <a:gd name="T47" fmla="*/ 19 h 100"/>
                  <a:gd name="T48" fmla="*/ 40 w 84"/>
                  <a:gd name="T49" fmla="*/ 14 h 100"/>
                  <a:gd name="T50" fmla="*/ 50 w 84"/>
                  <a:gd name="T51" fmla="*/ 9 h 100"/>
                  <a:gd name="T52" fmla="*/ 58 w 84"/>
                  <a:gd name="T53" fmla="*/ 5 h 100"/>
                  <a:gd name="T54" fmla="*/ 67 w 84"/>
                  <a:gd name="T55" fmla="*/ 2 h 100"/>
                  <a:gd name="T56" fmla="*/ 75 w 84"/>
                  <a:gd name="T57" fmla="*/ 0 h 100"/>
                  <a:gd name="T58" fmla="*/ 80 w 84"/>
                  <a:gd name="T59" fmla="*/ 0 h 100"/>
                  <a:gd name="T60" fmla="*/ 80 w 84"/>
                  <a:gd name="T61" fmla="*/ 2 h 100"/>
                  <a:gd name="T62" fmla="*/ 73 w 84"/>
                  <a:gd name="T63" fmla="*/ 4 h 100"/>
                  <a:gd name="T64" fmla="*/ 66 w 84"/>
                  <a:gd name="T65" fmla="*/ 8 h 100"/>
                  <a:gd name="T66" fmla="*/ 56 w 84"/>
                  <a:gd name="T67" fmla="*/ 12 h 100"/>
                  <a:gd name="T68" fmla="*/ 47 w 84"/>
                  <a:gd name="T69" fmla="*/ 16 h 100"/>
                  <a:gd name="T70" fmla="*/ 38 w 84"/>
                  <a:gd name="T71" fmla="*/ 22 h 100"/>
                  <a:gd name="T72" fmla="*/ 28 w 84"/>
                  <a:gd name="T73" fmla="*/ 28 h 100"/>
                  <a:gd name="T74" fmla="*/ 20 w 84"/>
                  <a:gd name="T75" fmla="*/ 34 h 1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100"/>
                  <a:gd name="T116" fmla="*/ 84 w 84"/>
                  <a:gd name="T117" fmla="*/ 100 h 10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100">
                    <a:moveTo>
                      <a:pt x="16" y="37"/>
                    </a:moveTo>
                    <a:lnTo>
                      <a:pt x="13" y="40"/>
                    </a:lnTo>
                    <a:lnTo>
                      <a:pt x="11" y="43"/>
                    </a:lnTo>
                    <a:lnTo>
                      <a:pt x="9" y="46"/>
                    </a:lnTo>
                    <a:lnTo>
                      <a:pt x="8" y="49"/>
                    </a:lnTo>
                    <a:lnTo>
                      <a:pt x="7" y="52"/>
                    </a:lnTo>
                    <a:lnTo>
                      <a:pt x="7" y="56"/>
                    </a:lnTo>
                    <a:lnTo>
                      <a:pt x="8" y="60"/>
                    </a:lnTo>
                    <a:lnTo>
                      <a:pt x="10" y="63"/>
                    </a:lnTo>
                    <a:lnTo>
                      <a:pt x="13" y="67"/>
                    </a:lnTo>
                    <a:lnTo>
                      <a:pt x="16" y="70"/>
                    </a:lnTo>
                    <a:lnTo>
                      <a:pt x="19" y="73"/>
                    </a:lnTo>
                    <a:lnTo>
                      <a:pt x="23" y="76"/>
                    </a:lnTo>
                    <a:lnTo>
                      <a:pt x="27" y="79"/>
                    </a:lnTo>
                    <a:lnTo>
                      <a:pt x="31" y="82"/>
                    </a:lnTo>
                    <a:lnTo>
                      <a:pt x="35" y="85"/>
                    </a:lnTo>
                    <a:lnTo>
                      <a:pt x="38" y="88"/>
                    </a:lnTo>
                    <a:lnTo>
                      <a:pt x="40" y="89"/>
                    </a:lnTo>
                    <a:lnTo>
                      <a:pt x="40" y="90"/>
                    </a:lnTo>
                    <a:lnTo>
                      <a:pt x="41" y="92"/>
                    </a:lnTo>
                    <a:lnTo>
                      <a:pt x="42" y="93"/>
                    </a:lnTo>
                    <a:lnTo>
                      <a:pt x="42" y="95"/>
                    </a:lnTo>
                    <a:lnTo>
                      <a:pt x="42" y="96"/>
                    </a:lnTo>
                    <a:lnTo>
                      <a:pt x="42" y="98"/>
                    </a:lnTo>
                    <a:lnTo>
                      <a:pt x="41" y="99"/>
                    </a:lnTo>
                    <a:lnTo>
                      <a:pt x="39" y="99"/>
                    </a:lnTo>
                    <a:lnTo>
                      <a:pt x="38" y="99"/>
                    </a:lnTo>
                    <a:lnTo>
                      <a:pt x="36" y="99"/>
                    </a:lnTo>
                    <a:lnTo>
                      <a:pt x="35" y="98"/>
                    </a:lnTo>
                    <a:lnTo>
                      <a:pt x="31" y="94"/>
                    </a:lnTo>
                    <a:lnTo>
                      <a:pt x="27" y="90"/>
                    </a:lnTo>
                    <a:lnTo>
                      <a:pt x="22" y="86"/>
                    </a:lnTo>
                    <a:lnTo>
                      <a:pt x="17" y="82"/>
                    </a:lnTo>
                    <a:lnTo>
                      <a:pt x="13" y="79"/>
                    </a:lnTo>
                    <a:lnTo>
                      <a:pt x="9" y="75"/>
                    </a:lnTo>
                    <a:lnTo>
                      <a:pt x="5" y="70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6" y="38"/>
                    </a:lnTo>
                    <a:lnTo>
                      <a:pt x="10" y="34"/>
                    </a:lnTo>
                    <a:lnTo>
                      <a:pt x="15" y="30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2"/>
                    </a:lnTo>
                    <a:lnTo>
                      <a:pt x="32" y="19"/>
                    </a:lnTo>
                    <a:lnTo>
                      <a:pt x="36" y="16"/>
                    </a:lnTo>
                    <a:lnTo>
                      <a:pt x="40" y="14"/>
                    </a:lnTo>
                    <a:lnTo>
                      <a:pt x="45" y="11"/>
                    </a:lnTo>
                    <a:lnTo>
                      <a:pt x="50" y="9"/>
                    </a:lnTo>
                    <a:lnTo>
                      <a:pt x="54" y="7"/>
                    </a:lnTo>
                    <a:lnTo>
                      <a:pt x="58" y="5"/>
                    </a:lnTo>
                    <a:lnTo>
                      <a:pt x="63" y="3"/>
                    </a:lnTo>
                    <a:lnTo>
                      <a:pt x="67" y="2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0" y="2"/>
                    </a:lnTo>
                    <a:lnTo>
                      <a:pt x="77" y="3"/>
                    </a:lnTo>
                    <a:lnTo>
                      <a:pt x="73" y="4"/>
                    </a:lnTo>
                    <a:lnTo>
                      <a:pt x="70" y="6"/>
                    </a:lnTo>
                    <a:lnTo>
                      <a:pt x="66" y="8"/>
                    </a:lnTo>
                    <a:lnTo>
                      <a:pt x="61" y="9"/>
                    </a:lnTo>
                    <a:lnTo>
                      <a:pt x="56" y="12"/>
                    </a:lnTo>
                    <a:lnTo>
                      <a:pt x="52" y="14"/>
                    </a:lnTo>
                    <a:lnTo>
                      <a:pt x="47" y="16"/>
                    </a:lnTo>
                    <a:lnTo>
                      <a:pt x="42" y="19"/>
                    </a:lnTo>
                    <a:lnTo>
                      <a:pt x="38" y="22"/>
                    </a:lnTo>
                    <a:lnTo>
                      <a:pt x="33" y="25"/>
                    </a:lnTo>
                    <a:lnTo>
                      <a:pt x="28" y="28"/>
                    </a:lnTo>
                    <a:lnTo>
                      <a:pt x="24" y="31"/>
                    </a:lnTo>
                    <a:lnTo>
                      <a:pt x="20" y="34"/>
                    </a:lnTo>
                    <a:lnTo>
                      <a:pt x="16" y="37"/>
                    </a:lnTo>
                  </a:path>
                </a:pathLst>
              </a:custGeom>
              <a:solidFill>
                <a:srgbClr val="FF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46" name="Freeform 40"/>
              <p:cNvSpPr>
                <a:spLocks/>
              </p:cNvSpPr>
              <p:nvPr/>
            </p:nvSpPr>
            <p:spPr bwMode="auto">
              <a:xfrm>
                <a:off x="1054" y="1440"/>
                <a:ext cx="121" cy="96"/>
              </a:xfrm>
              <a:custGeom>
                <a:avLst/>
                <a:gdLst>
                  <a:gd name="T0" fmla="*/ 22 w 121"/>
                  <a:gd name="T1" fmla="*/ 21 h 96"/>
                  <a:gd name="T2" fmla="*/ 16 w 121"/>
                  <a:gd name="T3" fmla="*/ 40 h 96"/>
                  <a:gd name="T4" fmla="*/ 10 w 121"/>
                  <a:gd name="T5" fmla="*/ 59 h 96"/>
                  <a:gd name="T6" fmla="*/ 4 w 121"/>
                  <a:gd name="T7" fmla="*/ 77 h 96"/>
                  <a:gd name="T8" fmla="*/ 0 w 121"/>
                  <a:gd name="T9" fmla="*/ 89 h 96"/>
                  <a:gd name="T10" fmla="*/ 1 w 121"/>
                  <a:gd name="T11" fmla="*/ 93 h 96"/>
                  <a:gd name="T12" fmla="*/ 4 w 121"/>
                  <a:gd name="T13" fmla="*/ 95 h 96"/>
                  <a:gd name="T14" fmla="*/ 7 w 121"/>
                  <a:gd name="T15" fmla="*/ 94 h 96"/>
                  <a:gd name="T16" fmla="*/ 13 w 121"/>
                  <a:gd name="T17" fmla="*/ 82 h 96"/>
                  <a:gd name="T18" fmla="*/ 20 w 121"/>
                  <a:gd name="T19" fmla="*/ 56 h 96"/>
                  <a:gd name="T20" fmla="*/ 26 w 121"/>
                  <a:gd name="T21" fmla="*/ 31 h 96"/>
                  <a:gd name="T22" fmla="*/ 29 w 121"/>
                  <a:gd name="T23" fmla="*/ 14 h 96"/>
                  <a:gd name="T24" fmla="*/ 36 w 121"/>
                  <a:gd name="T25" fmla="*/ 11 h 96"/>
                  <a:gd name="T26" fmla="*/ 49 w 121"/>
                  <a:gd name="T27" fmla="*/ 13 h 96"/>
                  <a:gd name="T28" fmla="*/ 63 w 121"/>
                  <a:gd name="T29" fmla="*/ 17 h 96"/>
                  <a:gd name="T30" fmla="*/ 76 w 121"/>
                  <a:gd name="T31" fmla="*/ 21 h 96"/>
                  <a:gd name="T32" fmla="*/ 89 w 121"/>
                  <a:gd name="T33" fmla="*/ 27 h 96"/>
                  <a:gd name="T34" fmla="*/ 100 w 121"/>
                  <a:gd name="T35" fmla="*/ 34 h 96"/>
                  <a:gd name="T36" fmla="*/ 110 w 121"/>
                  <a:gd name="T37" fmla="*/ 40 h 96"/>
                  <a:gd name="T38" fmla="*/ 117 w 121"/>
                  <a:gd name="T39" fmla="*/ 46 h 96"/>
                  <a:gd name="T40" fmla="*/ 120 w 121"/>
                  <a:gd name="T41" fmla="*/ 44 h 96"/>
                  <a:gd name="T42" fmla="*/ 114 w 121"/>
                  <a:gd name="T43" fmla="*/ 33 h 96"/>
                  <a:gd name="T44" fmla="*/ 104 w 121"/>
                  <a:gd name="T45" fmla="*/ 23 h 96"/>
                  <a:gd name="T46" fmla="*/ 93 w 121"/>
                  <a:gd name="T47" fmla="*/ 14 h 96"/>
                  <a:gd name="T48" fmla="*/ 79 w 121"/>
                  <a:gd name="T49" fmla="*/ 8 h 96"/>
                  <a:gd name="T50" fmla="*/ 58 w 121"/>
                  <a:gd name="T51" fmla="*/ 3 h 96"/>
                  <a:gd name="T52" fmla="*/ 38 w 121"/>
                  <a:gd name="T53" fmla="*/ 1 h 96"/>
                  <a:gd name="T54" fmla="*/ 25 w 121"/>
                  <a:gd name="T55" fmla="*/ 0 h 96"/>
                  <a:gd name="T56" fmla="*/ 21 w 121"/>
                  <a:gd name="T57" fmla="*/ 1 h 96"/>
                  <a:gd name="T58" fmla="*/ 18 w 121"/>
                  <a:gd name="T59" fmla="*/ 4 h 96"/>
                  <a:gd name="T60" fmla="*/ 18 w 121"/>
                  <a:gd name="T61" fmla="*/ 9 h 96"/>
                  <a:gd name="T62" fmla="*/ 21 w 121"/>
                  <a:gd name="T63" fmla="*/ 11 h 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1"/>
                  <a:gd name="T97" fmla="*/ 0 h 96"/>
                  <a:gd name="T98" fmla="*/ 121 w 121"/>
                  <a:gd name="T99" fmla="*/ 96 h 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1" h="96">
                    <a:moveTo>
                      <a:pt x="24" y="12"/>
                    </a:moveTo>
                    <a:lnTo>
                      <a:pt x="22" y="21"/>
                    </a:lnTo>
                    <a:lnTo>
                      <a:pt x="19" y="31"/>
                    </a:lnTo>
                    <a:lnTo>
                      <a:pt x="16" y="40"/>
                    </a:lnTo>
                    <a:lnTo>
                      <a:pt x="13" y="50"/>
                    </a:lnTo>
                    <a:lnTo>
                      <a:pt x="10" y="59"/>
                    </a:lnTo>
                    <a:lnTo>
                      <a:pt x="7" y="68"/>
                    </a:lnTo>
                    <a:lnTo>
                      <a:pt x="4" y="77"/>
                    </a:lnTo>
                    <a:lnTo>
                      <a:pt x="1" y="87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1" y="93"/>
                    </a:lnTo>
                    <a:lnTo>
                      <a:pt x="2" y="94"/>
                    </a:lnTo>
                    <a:lnTo>
                      <a:pt x="4" y="95"/>
                    </a:lnTo>
                    <a:lnTo>
                      <a:pt x="5" y="95"/>
                    </a:lnTo>
                    <a:lnTo>
                      <a:pt x="7" y="94"/>
                    </a:lnTo>
                    <a:lnTo>
                      <a:pt x="9" y="92"/>
                    </a:lnTo>
                    <a:lnTo>
                      <a:pt x="13" y="82"/>
                    </a:lnTo>
                    <a:lnTo>
                      <a:pt x="16" y="69"/>
                    </a:lnTo>
                    <a:lnTo>
                      <a:pt x="20" y="56"/>
                    </a:lnTo>
                    <a:lnTo>
                      <a:pt x="23" y="43"/>
                    </a:lnTo>
                    <a:lnTo>
                      <a:pt x="26" y="31"/>
                    </a:lnTo>
                    <a:lnTo>
                      <a:pt x="28" y="21"/>
                    </a:lnTo>
                    <a:lnTo>
                      <a:pt x="29" y="14"/>
                    </a:lnTo>
                    <a:lnTo>
                      <a:pt x="30" y="11"/>
                    </a:lnTo>
                    <a:lnTo>
                      <a:pt x="36" y="11"/>
                    </a:lnTo>
                    <a:lnTo>
                      <a:pt x="43" y="12"/>
                    </a:lnTo>
                    <a:lnTo>
                      <a:pt x="49" y="13"/>
                    </a:lnTo>
                    <a:lnTo>
                      <a:pt x="56" y="14"/>
                    </a:lnTo>
                    <a:lnTo>
                      <a:pt x="63" y="17"/>
                    </a:lnTo>
                    <a:lnTo>
                      <a:pt x="70" y="19"/>
                    </a:lnTo>
                    <a:lnTo>
                      <a:pt x="76" y="21"/>
                    </a:lnTo>
                    <a:lnTo>
                      <a:pt x="83" y="24"/>
                    </a:lnTo>
                    <a:lnTo>
                      <a:pt x="89" y="27"/>
                    </a:lnTo>
                    <a:lnTo>
                      <a:pt x="95" y="31"/>
                    </a:lnTo>
                    <a:lnTo>
                      <a:pt x="100" y="34"/>
                    </a:lnTo>
                    <a:lnTo>
                      <a:pt x="105" y="37"/>
                    </a:lnTo>
                    <a:lnTo>
                      <a:pt x="110" y="40"/>
                    </a:lnTo>
                    <a:lnTo>
                      <a:pt x="114" y="43"/>
                    </a:lnTo>
                    <a:lnTo>
                      <a:pt x="117" y="46"/>
                    </a:lnTo>
                    <a:lnTo>
                      <a:pt x="120" y="48"/>
                    </a:lnTo>
                    <a:lnTo>
                      <a:pt x="120" y="44"/>
                    </a:lnTo>
                    <a:lnTo>
                      <a:pt x="118" y="38"/>
                    </a:lnTo>
                    <a:lnTo>
                      <a:pt x="114" y="33"/>
                    </a:lnTo>
                    <a:lnTo>
                      <a:pt x="110" y="28"/>
                    </a:lnTo>
                    <a:lnTo>
                      <a:pt x="104" y="23"/>
                    </a:lnTo>
                    <a:lnTo>
                      <a:pt x="98" y="18"/>
                    </a:lnTo>
                    <a:lnTo>
                      <a:pt x="93" y="14"/>
                    </a:lnTo>
                    <a:lnTo>
                      <a:pt x="87" y="11"/>
                    </a:lnTo>
                    <a:lnTo>
                      <a:pt x="79" y="8"/>
                    </a:lnTo>
                    <a:lnTo>
                      <a:pt x="69" y="5"/>
                    </a:lnTo>
                    <a:lnTo>
                      <a:pt x="58" y="3"/>
                    </a:lnTo>
                    <a:lnTo>
                      <a:pt x="48" y="2"/>
                    </a:lnTo>
                    <a:lnTo>
                      <a:pt x="38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9" y="10"/>
                    </a:lnTo>
                    <a:lnTo>
                      <a:pt x="21" y="11"/>
                    </a:lnTo>
                    <a:lnTo>
                      <a:pt x="24" y="12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47" name="Freeform 41"/>
              <p:cNvSpPr>
                <a:spLocks/>
              </p:cNvSpPr>
              <p:nvPr/>
            </p:nvSpPr>
            <p:spPr bwMode="auto">
              <a:xfrm>
                <a:off x="1054" y="1485"/>
                <a:ext cx="121" cy="267"/>
              </a:xfrm>
              <a:custGeom>
                <a:avLst/>
                <a:gdLst>
                  <a:gd name="T0" fmla="*/ 97 w 121"/>
                  <a:gd name="T1" fmla="*/ 80 h 267"/>
                  <a:gd name="T2" fmla="*/ 96 w 121"/>
                  <a:gd name="T3" fmla="*/ 88 h 267"/>
                  <a:gd name="T4" fmla="*/ 91 w 121"/>
                  <a:gd name="T5" fmla="*/ 104 h 267"/>
                  <a:gd name="T6" fmla="*/ 81 w 121"/>
                  <a:gd name="T7" fmla="*/ 126 h 267"/>
                  <a:gd name="T8" fmla="*/ 72 w 121"/>
                  <a:gd name="T9" fmla="*/ 148 h 267"/>
                  <a:gd name="T10" fmla="*/ 63 w 121"/>
                  <a:gd name="T11" fmla="*/ 169 h 267"/>
                  <a:gd name="T12" fmla="*/ 52 w 121"/>
                  <a:gd name="T13" fmla="*/ 190 h 267"/>
                  <a:gd name="T14" fmla="*/ 42 w 121"/>
                  <a:gd name="T15" fmla="*/ 211 h 267"/>
                  <a:gd name="T16" fmla="*/ 31 w 121"/>
                  <a:gd name="T17" fmla="*/ 232 h 267"/>
                  <a:gd name="T18" fmla="*/ 20 w 121"/>
                  <a:gd name="T19" fmla="*/ 254 h 267"/>
                  <a:gd name="T20" fmla="*/ 13 w 121"/>
                  <a:gd name="T21" fmla="*/ 265 h 267"/>
                  <a:gd name="T22" fmla="*/ 10 w 121"/>
                  <a:gd name="T23" fmla="*/ 266 h 267"/>
                  <a:gd name="T24" fmla="*/ 5 w 121"/>
                  <a:gd name="T25" fmla="*/ 266 h 267"/>
                  <a:gd name="T26" fmla="*/ 2 w 121"/>
                  <a:gd name="T27" fmla="*/ 265 h 267"/>
                  <a:gd name="T28" fmla="*/ 0 w 121"/>
                  <a:gd name="T29" fmla="*/ 263 h 267"/>
                  <a:gd name="T30" fmla="*/ 1 w 121"/>
                  <a:gd name="T31" fmla="*/ 260 h 267"/>
                  <a:gd name="T32" fmla="*/ 7 w 121"/>
                  <a:gd name="T33" fmla="*/ 250 h 267"/>
                  <a:gd name="T34" fmla="*/ 16 w 121"/>
                  <a:gd name="T35" fmla="*/ 234 h 267"/>
                  <a:gd name="T36" fmla="*/ 25 w 121"/>
                  <a:gd name="T37" fmla="*/ 217 h 267"/>
                  <a:gd name="T38" fmla="*/ 34 w 121"/>
                  <a:gd name="T39" fmla="*/ 201 h 267"/>
                  <a:gd name="T40" fmla="*/ 47 w 121"/>
                  <a:gd name="T41" fmla="*/ 177 h 267"/>
                  <a:gd name="T42" fmla="*/ 61 w 121"/>
                  <a:gd name="T43" fmla="*/ 147 h 267"/>
                  <a:gd name="T44" fmla="*/ 74 w 121"/>
                  <a:gd name="T45" fmla="*/ 118 h 267"/>
                  <a:gd name="T46" fmla="*/ 85 w 121"/>
                  <a:gd name="T47" fmla="*/ 87 h 267"/>
                  <a:gd name="T48" fmla="*/ 95 w 121"/>
                  <a:gd name="T49" fmla="*/ 61 h 267"/>
                  <a:gd name="T50" fmla="*/ 103 w 121"/>
                  <a:gd name="T51" fmla="*/ 39 h 267"/>
                  <a:gd name="T52" fmla="*/ 110 w 121"/>
                  <a:gd name="T53" fmla="*/ 17 h 267"/>
                  <a:gd name="T54" fmla="*/ 116 w 121"/>
                  <a:gd name="T55" fmla="*/ 3 h 267"/>
                  <a:gd name="T56" fmla="*/ 119 w 121"/>
                  <a:gd name="T57" fmla="*/ 0 h 267"/>
                  <a:gd name="T58" fmla="*/ 120 w 121"/>
                  <a:gd name="T59" fmla="*/ 3 h 267"/>
                  <a:gd name="T60" fmla="*/ 118 w 121"/>
                  <a:gd name="T61" fmla="*/ 13 h 267"/>
                  <a:gd name="T62" fmla="*/ 115 w 121"/>
                  <a:gd name="T63" fmla="*/ 32 h 267"/>
                  <a:gd name="T64" fmla="*/ 111 w 121"/>
                  <a:gd name="T65" fmla="*/ 50 h 267"/>
                  <a:gd name="T66" fmla="*/ 105 w 121"/>
                  <a:gd name="T67" fmla="*/ 67 h 2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1"/>
                  <a:gd name="T103" fmla="*/ 0 h 267"/>
                  <a:gd name="T104" fmla="*/ 121 w 121"/>
                  <a:gd name="T105" fmla="*/ 267 h 26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1" h="267">
                    <a:moveTo>
                      <a:pt x="100" y="75"/>
                    </a:moveTo>
                    <a:lnTo>
                      <a:pt x="97" y="80"/>
                    </a:lnTo>
                    <a:lnTo>
                      <a:pt x="97" y="84"/>
                    </a:lnTo>
                    <a:lnTo>
                      <a:pt x="96" y="88"/>
                    </a:lnTo>
                    <a:lnTo>
                      <a:pt x="95" y="93"/>
                    </a:lnTo>
                    <a:lnTo>
                      <a:pt x="91" y="104"/>
                    </a:lnTo>
                    <a:lnTo>
                      <a:pt x="86" y="115"/>
                    </a:lnTo>
                    <a:lnTo>
                      <a:pt x="81" y="126"/>
                    </a:lnTo>
                    <a:lnTo>
                      <a:pt x="77" y="137"/>
                    </a:lnTo>
                    <a:lnTo>
                      <a:pt x="72" y="148"/>
                    </a:lnTo>
                    <a:lnTo>
                      <a:pt x="67" y="158"/>
                    </a:lnTo>
                    <a:lnTo>
                      <a:pt x="63" y="169"/>
                    </a:lnTo>
                    <a:lnTo>
                      <a:pt x="57" y="180"/>
                    </a:lnTo>
                    <a:lnTo>
                      <a:pt x="52" y="190"/>
                    </a:lnTo>
                    <a:lnTo>
                      <a:pt x="47" y="201"/>
                    </a:lnTo>
                    <a:lnTo>
                      <a:pt x="42" y="211"/>
                    </a:lnTo>
                    <a:lnTo>
                      <a:pt x="36" y="222"/>
                    </a:lnTo>
                    <a:lnTo>
                      <a:pt x="31" y="232"/>
                    </a:lnTo>
                    <a:lnTo>
                      <a:pt x="25" y="243"/>
                    </a:lnTo>
                    <a:lnTo>
                      <a:pt x="20" y="254"/>
                    </a:lnTo>
                    <a:lnTo>
                      <a:pt x="14" y="264"/>
                    </a:lnTo>
                    <a:lnTo>
                      <a:pt x="13" y="265"/>
                    </a:lnTo>
                    <a:lnTo>
                      <a:pt x="12" y="266"/>
                    </a:lnTo>
                    <a:lnTo>
                      <a:pt x="10" y="266"/>
                    </a:lnTo>
                    <a:lnTo>
                      <a:pt x="7" y="266"/>
                    </a:lnTo>
                    <a:lnTo>
                      <a:pt x="5" y="266"/>
                    </a:lnTo>
                    <a:lnTo>
                      <a:pt x="3" y="266"/>
                    </a:lnTo>
                    <a:lnTo>
                      <a:pt x="2" y="265"/>
                    </a:lnTo>
                    <a:lnTo>
                      <a:pt x="1" y="264"/>
                    </a:lnTo>
                    <a:lnTo>
                      <a:pt x="0" y="263"/>
                    </a:lnTo>
                    <a:lnTo>
                      <a:pt x="0" y="261"/>
                    </a:lnTo>
                    <a:lnTo>
                      <a:pt x="1" y="260"/>
                    </a:lnTo>
                    <a:lnTo>
                      <a:pt x="2" y="258"/>
                    </a:lnTo>
                    <a:lnTo>
                      <a:pt x="7" y="250"/>
                    </a:lnTo>
                    <a:lnTo>
                      <a:pt x="11" y="242"/>
                    </a:lnTo>
                    <a:lnTo>
                      <a:pt x="16" y="234"/>
                    </a:lnTo>
                    <a:lnTo>
                      <a:pt x="21" y="225"/>
                    </a:lnTo>
                    <a:lnTo>
                      <a:pt x="25" y="217"/>
                    </a:lnTo>
                    <a:lnTo>
                      <a:pt x="29" y="209"/>
                    </a:lnTo>
                    <a:lnTo>
                      <a:pt x="34" y="201"/>
                    </a:lnTo>
                    <a:lnTo>
                      <a:pt x="39" y="192"/>
                    </a:lnTo>
                    <a:lnTo>
                      <a:pt x="47" y="177"/>
                    </a:lnTo>
                    <a:lnTo>
                      <a:pt x="54" y="162"/>
                    </a:lnTo>
                    <a:lnTo>
                      <a:pt x="61" y="147"/>
                    </a:lnTo>
                    <a:lnTo>
                      <a:pt x="67" y="132"/>
                    </a:lnTo>
                    <a:lnTo>
                      <a:pt x="74" y="118"/>
                    </a:lnTo>
                    <a:lnTo>
                      <a:pt x="79" y="102"/>
                    </a:lnTo>
                    <a:lnTo>
                      <a:pt x="85" y="87"/>
                    </a:lnTo>
                    <a:lnTo>
                      <a:pt x="91" y="70"/>
                    </a:lnTo>
                    <a:lnTo>
                      <a:pt x="95" y="61"/>
                    </a:lnTo>
                    <a:lnTo>
                      <a:pt x="99" y="50"/>
                    </a:lnTo>
                    <a:lnTo>
                      <a:pt x="103" y="39"/>
                    </a:lnTo>
                    <a:lnTo>
                      <a:pt x="107" y="28"/>
                    </a:lnTo>
                    <a:lnTo>
                      <a:pt x="110" y="17"/>
                    </a:lnTo>
                    <a:lnTo>
                      <a:pt x="113" y="9"/>
                    </a:lnTo>
                    <a:lnTo>
                      <a:pt x="116" y="3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1"/>
                    </a:lnTo>
                    <a:lnTo>
                      <a:pt x="120" y="3"/>
                    </a:lnTo>
                    <a:lnTo>
                      <a:pt x="120" y="4"/>
                    </a:lnTo>
                    <a:lnTo>
                      <a:pt x="118" y="13"/>
                    </a:lnTo>
                    <a:lnTo>
                      <a:pt x="117" y="23"/>
                    </a:lnTo>
                    <a:lnTo>
                      <a:pt x="115" y="32"/>
                    </a:lnTo>
                    <a:lnTo>
                      <a:pt x="113" y="41"/>
                    </a:lnTo>
                    <a:lnTo>
                      <a:pt x="111" y="50"/>
                    </a:lnTo>
                    <a:lnTo>
                      <a:pt x="108" y="59"/>
                    </a:lnTo>
                    <a:lnTo>
                      <a:pt x="105" y="67"/>
                    </a:lnTo>
                    <a:lnTo>
                      <a:pt x="100" y="75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48" name="Freeform 42"/>
              <p:cNvSpPr>
                <a:spLocks/>
              </p:cNvSpPr>
              <p:nvPr/>
            </p:nvSpPr>
            <p:spPr bwMode="auto">
              <a:xfrm>
                <a:off x="955" y="1696"/>
                <a:ext cx="104" cy="52"/>
              </a:xfrm>
              <a:custGeom>
                <a:avLst/>
                <a:gdLst>
                  <a:gd name="T0" fmla="*/ 102 w 104"/>
                  <a:gd name="T1" fmla="*/ 47 h 52"/>
                  <a:gd name="T2" fmla="*/ 103 w 104"/>
                  <a:gd name="T3" fmla="*/ 48 h 52"/>
                  <a:gd name="T4" fmla="*/ 103 w 104"/>
                  <a:gd name="T5" fmla="*/ 49 h 52"/>
                  <a:gd name="T6" fmla="*/ 102 w 104"/>
                  <a:gd name="T7" fmla="*/ 50 h 52"/>
                  <a:gd name="T8" fmla="*/ 101 w 104"/>
                  <a:gd name="T9" fmla="*/ 51 h 52"/>
                  <a:gd name="T10" fmla="*/ 95 w 104"/>
                  <a:gd name="T11" fmla="*/ 48 h 52"/>
                  <a:gd name="T12" fmla="*/ 89 w 104"/>
                  <a:gd name="T13" fmla="*/ 45 h 52"/>
                  <a:gd name="T14" fmla="*/ 83 w 104"/>
                  <a:gd name="T15" fmla="*/ 43 h 52"/>
                  <a:gd name="T16" fmla="*/ 76 w 104"/>
                  <a:gd name="T17" fmla="*/ 40 h 52"/>
                  <a:gd name="T18" fmla="*/ 70 w 104"/>
                  <a:gd name="T19" fmla="*/ 38 h 52"/>
                  <a:gd name="T20" fmla="*/ 63 w 104"/>
                  <a:gd name="T21" fmla="*/ 35 h 52"/>
                  <a:gd name="T22" fmla="*/ 57 w 104"/>
                  <a:gd name="T23" fmla="*/ 33 h 52"/>
                  <a:gd name="T24" fmla="*/ 51 w 104"/>
                  <a:gd name="T25" fmla="*/ 31 h 52"/>
                  <a:gd name="T26" fmla="*/ 44 w 104"/>
                  <a:gd name="T27" fmla="*/ 28 h 52"/>
                  <a:gd name="T28" fmla="*/ 38 w 104"/>
                  <a:gd name="T29" fmla="*/ 25 h 52"/>
                  <a:gd name="T30" fmla="*/ 32 w 104"/>
                  <a:gd name="T31" fmla="*/ 23 h 52"/>
                  <a:gd name="T32" fmla="*/ 26 w 104"/>
                  <a:gd name="T33" fmla="*/ 20 h 52"/>
                  <a:gd name="T34" fmla="*/ 19 w 104"/>
                  <a:gd name="T35" fmla="*/ 17 h 52"/>
                  <a:gd name="T36" fmla="*/ 13 w 104"/>
                  <a:gd name="T37" fmla="*/ 14 h 52"/>
                  <a:gd name="T38" fmla="*/ 8 w 104"/>
                  <a:gd name="T39" fmla="*/ 11 h 52"/>
                  <a:gd name="T40" fmla="*/ 2 w 104"/>
                  <a:gd name="T41" fmla="*/ 7 h 52"/>
                  <a:gd name="T42" fmla="*/ 0 w 104"/>
                  <a:gd name="T43" fmla="*/ 6 h 52"/>
                  <a:gd name="T44" fmla="*/ 0 w 104"/>
                  <a:gd name="T45" fmla="*/ 4 h 52"/>
                  <a:gd name="T46" fmla="*/ 0 w 104"/>
                  <a:gd name="T47" fmla="*/ 3 h 52"/>
                  <a:gd name="T48" fmla="*/ 1 w 104"/>
                  <a:gd name="T49" fmla="*/ 2 h 52"/>
                  <a:gd name="T50" fmla="*/ 2 w 104"/>
                  <a:gd name="T51" fmla="*/ 1 h 52"/>
                  <a:gd name="T52" fmla="*/ 4 w 104"/>
                  <a:gd name="T53" fmla="*/ 0 h 52"/>
                  <a:gd name="T54" fmla="*/ 5 w 104"/>
                  <a:gd name="T55" fmla="*/ 0 h 52"/>
                  <a:gd name="T56" fmla="*/ 6 w 104"/>
                  <a:gd name="T57" fmla="*/ 1 h 52"/>
                  <a:gd name="T58" fmla="*/ 13 w 104"/>
                  <a:gd name="T59" fmla="*/ 4 h 52"/>
                  <a:gd name="T60" fmla="*/ 20 w 104"/>
                  <a:gd name="T61" fmla="*/ 7 h 52"/>
                  <a:gd name="T62" fmla="*/ 27 w 104"/>
                  <a:gd name="T63" fmla="*/ 11 h 52"/>
                  <a:gd name="T64" fmla="*/ 35 w 104"/>
                  <a:gd name="T65" fmla="*/ 14 h 52"/>
                  <a:gd name="T66" fmla="*/ 43 w 104"/>
                  <a:gd name="T67" fmla="*/ 18 h 52"/>
                  <a:gd name="T68" fmla="*/ 51 w 104"/>
                  <a:gd name="T69" fmla="*/ 22 h 52"/>
                  <a:gd name="T70" fmla="*/ 59 w 104"/>
                  <a:gd name="T71" fmla="*/ 25 h 52"/>
                  <a:gd name="T72" fmla="*/ 67 w 104"/>
                  <a:gd name="T73" fmla="*/ 29 h 52"/>
                  <a:gd name="T74" fmla="*/ 74 w 104"/>
                  <a:gd name="T75" fmla="*/ 32 h 52"/>
                  <a:gd name="T76" fmla="*/ 81 w 104"/>
                  <a:gd name="T77" fmla="*/ 35 h 52"/>
                  <a:gd name="T78" fmla="*/ 87 w 104"/>
                  <a:gd name="T79" fmla="*/ 38 h 52"/>
                  <a:gd name="T80" fmla="*/ 92 w 104"/>
                  <a:gd name="T81" fmla="*/ 41 h 52"/>
                  <a:gd name="T82" fmla="*/ 96 w 104"/>
                  <a:gd name="T83" fmla="*/ 43 h 52"/>
                  <a:gd name="T84" fmla="*/ 100 w 104"/>
                  <a:gd name="T85" fmla="*/ 45 h 52"/>
                  <a:gd name="T86" fmla="*/ 102 w 104"/>
                  <a:gd name="T87" fmla="*/ 46 h 52"/>
                  <a:gd name="T88" fmla="*/ 102 w 104"/>
                  <a:gd name="T89" fmla="*/ 47 h 5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4"/>
                  <a:gd name="T136" fmla="*/ 0 h 52"/>
                  <a:gd name="T137" fmla="*/ 104 w 104"/>
                  <a:gd name="T138" fmla="*/ 52 h 5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4" h="52">
                    <a:moveTo>
                      <a:pt x="102" y="47"/>
                    </a:moveTo>
                    <a:lnTo>
                      <a:pt x="103" y="48"/>
                    </a:lnTo>
                    <a:lnTo>
                      <a:pt x="103" y="49"/>
                    </a:lnTo>
                    <a:lnTo>
                      <a:pt x="102" y="50"/>
                    </a:lnTo>
                    <a:lnTo>
                      <a:pt x="101" y="51"/>
                    </a:lnTo>
                    <a:lnTo>
                      <a:pt x="95" y="48"/>
                    </a:lnTo>
                    <a:lnTo>
                      <a:pt x="89" y="45"/>
                    </a:lnTo>
                    <a:lnTo>
                      <a:pt x="83" y="43"/>
                    </a:lnTo>
                    <a:lnTo>
                      <a:pt x="76" y="40"/>
                    </a:lnTo>
                    <a:lnTo>
                      <a:pt x="70" y="38"/>
                    </a:lnTo>
                    <a:lnTo>
                      <a:pt x="63" y="35"/>
                    </a:lnTo>
                    <a:lnTo>
                      <a:pt x="57" y="33"/>
                    </a:lnTo>
                    <a:lnTo>
                      <a:pt x="51" y="31"/>
                    </a:lnTo>
                    <a:lnTo>
                      <a:pt x="44" y="28"/>
                    </a:lnTo>
                    <a:lnTo>
                      <a:pt x="38" y="25"/>
                    </a:lnTo>
                    <a:lnTo>
                      <a:pt x="32" y="23"/>
                    </a:lnTo>
                    <a:lnTo>
                      <a:pt x="26" y="20"/>
                    </a:lnTo>
                    <a:lnTo>
                      <a:pt x="19" y="17"/>
                    </a:lnTo>
                    <a:lnTo>
                      <a:pt x="13" y="14"/>
                    </a:lnTo>
                    <a:lnTo>
                      <a:pt x="8" y="11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13" y="4"/>
                    </a:lnTo>
                    <a:lnTo>
                      <a:pt x="20" y="7"/>
                    </a:lnTo>
                    <a:lnTo>
                      <a:pt x="27" y="11"/>
                    </a:lnTo>
                    <a:lnTo>
                      <a:pt x="35" y="14"/>
                    </a:lnTo>
                    <a:lnTo>
                      <a:pt x="43" y="18"/>
                    </a:lnTo>
                    <a:lnTo>
                      <a:pt x="51" y="22"/>
                    </a:lnTo>
                    <a:lnTo>
                      <a:pt x="59" y="25"/>
                    </a:lnTo>
                    <a:lnTo>
                      <a:pt x="67" y="29"/>
                    </a:lnTo>
                    <a:lnTo>
                      <a:pt x="74" y="32"/>
                    </a:lnTo>
                    <a:lnTo>
                      <a:pt x="81" y="35"/>
                    </a:lnTo>
                    <a:lnTo>
                      <a:pt x="87" y="38"/>
                    </a:lnTo>
                    <a:lnTo>
                      <a:pt x="92" y="41"/>
                    </a:lnTo>
                    <a:lnTo>
                      <a:pt x="96" y="43"/>
                    </a:lnTo>
                    <a:lnTo>
                      <a:pt x="100" y="45"/>
                    </a:lnTo>
                    <a:lnTo>
                      <a:pt x="102" y="46"/>
                    </a:lnTo>
                    <a:lnTo>
                      <a:pt x="102" y="47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49" name="Freeform 43"/>
              <p:cNvSpPr>
                <a:spLocks/>
              </p:cNvSpPr>
              <p:nvPr/>
            </p:nvSpPr>
            <p:spPr bwMode="auto">
              <a:xfrm>
                <a:off x="1166" y="1412"/>
                <a:ext cx="29" cy="61"/>
              </a:xfrm>
              <a:custGeom>
                <a:avLst/>
                <a:gdLst>
                  <a:gd name="T0" fmla="*/ 17 w 29"/>
                  <a:gd name="T1" fmla="*/ 4 h 61"/>
                  <a:gd name="T2" fmla="*/ 18 w 29"/>
                  <a:gd name="T3" fmla="*/ 3 h 61"/>
                  <a:gd name="T4" fmla="*/ 19 w 29"/>
                  <a:gd name="T5" fmla="*/ 1 h 61"/>
                  <a:gd name="T6" fmla="*/ 21 w 29"/>
                  <a:gd name="T7" fmla="*/ 0 h 61"/>
                  <a:gd name="T8" fmla="*/ 23 w 29"/>
                  <a:gd name="T9" fmla="*/ 0 h 61"/>
                  <a:gd name="T10" fmla="*/ 25 w 29"/>
                  <a:gd name="T11" fmla="*/ 1 h 61"/>
                  <a:gd name="T12" fmla="*/ 27 w 29"/>
                  <a:gd name="T13" fmla="*/ 2 h 61"/>
                  <a:gd name="T14" fmla="*/ 28 w 29"/>
                  <a:gd name="T15" fmla="*/ 4 h 61"/>
                  <a:gd name="T16" fmla="*/ 28 w 29"/>
                  <a:gd name="T17" fmla="*/ 5 h 61"/>
                  <a:gd name="T18" fmla="*/ 26 w 29"/>
                  <a:gd name="T19" fmla="*/ 14 h 61"/>
                  <a:gd name="T20" fmla="*/ 23 w 29"/>
                  <a:gd name="T21" fmla="*/ 23 h 61"/>
                  <a:gd name="T22" fmla="*/ 19 w 29"/>
                  <a:gd name="T23" fmla="*/ 32 h 61"/>
                  <a:gd name="T24" fmla="*/ 14 w 29"/>
                  <a:gd name="T25" fmla="*/ 41 h 61"/>
                  <a:gd name="T26" fmla="*/ 9 w 29"/>
                  <a:gd name="T27" fmla="*/ 49 h 61"/>
                  <a:gd name="T28" fmla="*/ 5 w 29"/>
                  <a:gd name="T29" fmla="*/ 55 h 61"/>
                  <a:gd name="T30" fmla="*/ 2 w 29"/>
                  <a:gd name="T31" fmla="*/ 59 h 61"/>
                  <a:gd name="T32" fmla="*/ 0 w 29"/>
                  <a:gd name="T33" fmla="*/ 60 h 61"/>
                  <a:gd name="T34" fmla="*/ 1 w 29"/>
                  <a:gd name="T35" fmla="*/ 56 h 61"/>
                  <a:gd name="T36" fmla="*/ 3 w 29"/>
                  <a:gd name="T37" fmla="*/ 51 h 61"/>
                  <a:gd name="T38" fmla="*/ 5 w 29"/>
                  <a:gd name="T39" fmla="*/ 44 h 61"/>
                  <a:gd name="T40" fmla="*/ 8 w 29"/>
                  <a:gd name="T41" fmla="*/ 36 h 61"/>
                  <a:gd name="T42" fmla="*/ 10 w 29"/>
                  <a:gd name="T43" fmla="*/ 28 h 61"/>
                  <a:gd name="T44" fmla="*/ 13 w 29"/>
                  <a:gd name="T45" fmla="*/ 20 h 61"/>
                  <a:gd name="T46" fmla="*/ 16 w 29"/>
                  <a:gd name="T47" fmla="*/ 12 h 61"/>
                  <a:gd name="T48" fmla="*/ 17 w 29"/>
                  <a:gd name="T49" fmla="*/ 4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"/>
                  <a:gd name="T76" fmla="*/ 0 h 61"/>
                  <a:gd name="T77" fmla="*/ 29 w 29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" h="61">
                    <a:moveTo>
                      <a:pt x="17" y="4"/>
                    </a:moveTo>
                    <a:lnTo>
                      <a:pt x="18" y="3"/>
                    </a:lnTo>
                    <a:lnTo>
                      <a:pt x="19" y="1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6" y="14"/>
                    </a:lnTo>
                    <a:lnTo>
                      <a:pt x="23" y="23"/>
                    </a:lnTo>
                    <a:lnTo>
                      <a:pt x="19" y="32"/>
                    </a:lnTo>
                    <a:lnTo>
                      <a:pt x="14" y="41"/>
                    </a:lnTo>
                    <a:lnTo>
                      <a:pt x="9" y="49"/>
                    </a:lnTo>
                    <a:lnTo>
                      <a:pt x="5" y="55"/>
                    </a:lnTo>
                    <a:lnTo>
                      <a:pt x="2" y="59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3" y="51"/>
                    </a:lnTo>
                    <a:lnTo>
                      <a:pt x="5" y="44"/>
                    </a:lnTo>
                    <a:lnTo>
                      <a:pt x="8" y="36"/>
                    </a:lnTo>
                    <a:lnTo>
                      <a:pt x="10" y="28"/>
                    </a:lnTo>
                    <a:lnTo>
                      <a:pt x="13" y="20"/>
                    </a:lnTo>
                    <a:lnTo>
                      <a:pt x="16" y="12"/>
                    </a:lnTo>
                    <a:lnTo>
                      <a:pt x="17" y="4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50" name="Freeform 44"/>
              <p:cNvSpPr>
                <a:spLocks/>
              </p:cNvSpPr>
              <p:nvPr/>
            </p:nvSpPr>
            <p:spPr bwMode="auto">
              <a:xfrm>
                <a:off x="1192" y="1380"/>
                <a:ext cx="16" cy="31"/>
              </a:xfrm>
              <a:custGeom>
                <a:avLst/>
                <a:gdLst>
                  <a:gd name="T0" fmla="*/ 7 w 16"/>
                  <a:gd name="T1" fmla="*/ 3 h 31"/>
                  <a:gd name="T2" fmla="*/ 8 w 16"/>
                  <a:gd name="T3" fmla="*/ 2 h 31"/>
                  <a:gd name="T4" fmla="*/ 9 w 16"/>
                  <a:gd name="T5" fmla="*/ 1 h 31"/>
                  <a:gd name="T6" fmla="*/ 10 w 16"/>
                  <a:gd name="T7" fmla="*/ 0 h 31"/>
                  <a:gd name="T8" fmla="*/ 12 w 16"/>
                  <a:gd name="T9" fmla="*/ 0 h 31"/>
                  <a:gd name="T10" fmla="*/ 13 w 16"/>
                  <a:gd name="T11" fmla="*/ 0 h 31"/>
                  <a:gd name="T12" fmla="*/ 14 w 16"/>
                  <a:gd name="T13" fmla="*/ 1 h 31"/>
                  <a:gd name="T14" fmla="*/ 15 w 16"/>
                  <a:gd name="T15" fmla="*/ 2 h 31"/>
                  <a:gd name="T16" fmla="*/ 15 w 16"/>
                  <a:gd name="T17" fmla="*/ 4 h 31"/>
                  <a:gd name="T18" fmla="*/ 15 w 16"/>
                  <a:gd name="T19" fmla="*/ 8 h 31"/>
                  <a:gd name="T20" fmla="*/ 14 w 16"/>
                  <a:gd name="T21" fmla="*/ 12 h 31"/>
                  <a:gd name="T22" fmla="*/ 12 w 16"/>
                  <a:gd name="T23" fmla="*/ 16 h 31"/>
                  <a:gd name="T24" fmla="*/ 10 w 16"/>
                  <a:gd name="T25" fmla="*/ 21 h 31"/>
                  <a:gd name="T26" fmla="*/ 8 w 16"/>
                  <a:gd name="T27" fmla="*/ 25 h 31"/>
                  <a:gd name="T28" fmla="*/ 5 w 16"/>
                  <a:gd name="T29" fmla="*/ 28 h 31"/>
                  <a:gd name="T30" fmla="*/ 3 w 16"/>
                  <a:gd name="T31" fmla="*/ 30 h 31"/>
                  <a:gd name="T32" fmla="*/ 1 w 16"/>
                  <a:gd name="T33" fmla="*/ 30 h 31"/>
                  <a:gd name="T34" fmla="*/ 0 w 16"/>
                  <a:gd name="T35" fmla="*/ 24 h 31"/>
                  <a:gd name="T36" fmla="*/ 2 w 16"/>
                  <a:gd name="T37" fmla="*/ 17 h 31"/>
                  <a:gd name="T38" fmla="*/ 5 w 16"/>
                  <a:gd name="T39" fmla="*/ 10 h 31"/>
                  <a:gd name="T40" fmla="*/ 7 w 16"/>
                  <a:gd name="T41" fmla="*/ 3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31"/>
                  <a:gd name="T65" fmla="*/ 16 w 16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31">
                    <a:moveTo>
                      <a:pt x="7" y="3"/>
                    </a:moveTo>
                    <a:lnTo>
                      <a:pt x="8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0" y="21"/>
                    </a:lnTo>
                    <a:lnTo>
                      <a:pt x="8" y="25"/>
                    </a:lnTo>
                    <a:lnTo>
                      <a:pt x="5" y="28"/>
                    </a:lnTo>
                    <a:lnTo>
                      <a:pt x="3" y="30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2" y="17"/>
                    </a:lnTo>
                    <a:lnTo>
                      <a:pt x="5" y="10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51" name="Freeform 45"/>
              <p:cNvSpPr>
                <a:spLocks/>
              </p:cNvSpPr>
              <p:nvPr/>
            </p:nvSpPr>
            <p:spPr bwMode="auto">
              <a:xfrm>
                <a:off x="1206" y="1358"/>
                <a:ext cx="13" cy="18"/>
              </a:xfrm>
              <a:custGeom>
                <a:avLst/>
                <a:gdLst>
                  <a:gd name="T0" fmla="*/ 6 w 13"/>
                  <a:gd name="T1" fmla="*/ 2 h 18"/>
                  <a:gd name="T2" fmla="*/ 6 w 13"/>
                  <a:gd name="T3" fmla="*/ 1 h 18"/>
                  <a:gd name="T4" fmla="*/ 7 w 13"/>
                  <a:gd name="T5" fmla="*/ 0 h 18"/>
                  <a:gd name="T6" fmla="*/ 8 w 13"/>
                  <a:gd name="T7" fmla="*/ 0 h 18"/>
                  <a:gd name="T8" fmla="*/ 10 w 13"/>
                  <a:gd name="T9" fmla="*/ 0 h 18"/>
                  <a:gd name="T10" fmla="*/ 11 w 13"/>
                  <a:gd name="T11" fmla="*/ 0 h 18"/>
                  <a:gd name="T12" fmla="*/ 12 w 13"/>
                  <a:gd name="T13" fmla="*/ 1 h 18"/>
                  <a:gd name="T14" fmla="*/ 12 w 13"/>
                  <a:gd name="T15" fmla="*/ 2 h 18"/>
                  <a:gd name="T16" fmla="*/ 12 w 13"/>
                  <a:gd name="T17" fmla="*/ 3 h 18"/>
                  <a:gd name="T18" fmla="*/ 12 w 13"/>
                  <a:gd name="T19" fmla="*/ 5 h 18"/>
                  <a:gd name="T20" fmla="*/ 11 w 13"/>
                  <a:gd name="T21" fmla="*/ 8 h 18"/>
                  <a:gd name="T22" fmla="*/ 9 w 13"/>
                  <a:gd name="T23" fmla="*/ 10 h 18"/>
                  <a:gd name="T24" fmla="*/ 8 w 13"/>
                  <a:gd name="T25" fmla="*/ 12 h 18"/>
                  <a:gd name="T26" fmla="*/ 6 w 13"/>
                  <a:gd name="T27" fmla="*/ 15 h 18"/>
                  <a:gd name="T28" fmla="*/ 4 w 13"/>
                  <a:gd name="T29" fmla="*/ 16 h 18"/>
                  <a:gd name="T30" fmla="*/ 2 w 13"/>
                  <a:gd name="T31" fmla="*/ 17 h 18"/>
                  <a:gd name="T32" fmla="*/ 0 w 13"/>
                  <a:gd name="T33" fmla="*/ 17 h 18"/>
                  <a:gd name="T34" fmla="*/ 0 w 13"/>
                  <a:gd name="T35" fmla="*/ 13 h 18"/>
                  <a:gd name="T36" fmla="*/ 2 w 13"/>
                  <a:gd name="T37" fmla="*/ 9 h 18"/>
                  <a:gd name="T38" fmla="*/ 4 w 13"/>
                  <a:gd name="T39" fmla="*/ 5 h 18"/>
                  <a:gd name="T40" fmla="*/ 6 w 13"/>
                  <a:gd name="T41" fmla="*/ 2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"/>
                  <a:gd name="T64" fmla="*/ 0 h 18"/>
                  <a:gd name="T65" fmla="*/ 13 w 13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" h="18">
                    <a:moveTo>
                      <a:pt x="6" y="2"/>
                    </a:moveTo>
                    <a:lnTo>
                      <a:pt x="6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1" y="8"/>
                    </a:lnTo>
                    <a:lnTo>
                      <a:pt x="9" y="10"/>
                    </a:lnTo>
                    <a:lnTo>
                      <a:pt x="8" y="12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6" y="2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52" name="Freeform 46"/>
              <p:cNvSpPr>
                <a:spLocks/>
              </p:cNvSpPr>
              <p:nvPr/>
            </p:nvSpPr>
            <p:spPr bwMode="auto">
              <a:xfrm>
                <a:off x="1212" y="1344"/>
                <a:ext cx="18" cy="12"/>
              </a:xfrm>
              <a:custGeom>
                <a:avLst/>
                <a:gdLst>
                  <a:gd name="T0" fmla="*/ 3 w 18"/>
                  <a:gd name="T1" fmla="*/ 8 h 12"/>
                  <a:gd name="T2" fmla="*/ 2 w 18"/>
                  <a:gd name="T3" fmla="*/ 7 h 12"/>
                  <a:gd name="T4" fmla="*/ 0 w 18"/>
                  <a:gd name="T5" fmla="*/ 6 h 12"/>
                  <a:gd name="T6" fmla="*/ 0 w 18"/>
                  <a:gd name="T7" fmla="*/ 5 h 12"/>
                  <a:gd name="T8" fmla="*/ 0 w 18"/>
                  <a:gd name="T9" fmla="*/ 4 h 12"/>
                  <a:gd name="T10" fmla="*/ 1 w 18"/>
                  <a:gd name="T11" fmla="*/ 2 h 12"/>
                  <a:gd name="T12" fmla="*/ 2 w 18"/>
                  <a:gd name="T13" fmla="*/ 1 h 12"/>
                  <a:gd name="T14" fmla="*/ 3 w 18"/>
                  <a:gd name="T15" fmla="*/ 0 h 12"/>
                  <a:gd name="T16" fmla="*/ 5 w 18"/>
                  <a:gd name="T17" fmla="*/ 0 h 12"/>
                  <a:gd name="T18" fmla="*/ 6 w 18"/>
                  <a:gd name="T19" fmla="*/ 0 h 12"/>
                  <a:gd name="T20" fmla="*/ 8 w 18"/>
                  <a:gd name="T21" fmla="*/ 0 h 12"/>
                  <a:gd name="T22" fmla="*/ 10 w 18"/>
                  <a:gd name="T23" fmla="*/ 1 h 12"/>
                  <a:gd name="T24" fmla="*/ 13 w 18"/>
                  <a:gd name="T25" fmla="*/ 3 h 12"/>
                  <a:gd name="T26" fmla="*/ 15 w 18"/>
                  <a:gd name="T27" fmla="*/ 5 h 12"/>
                  <a:gd name="T28" fmla="*/ 16 w 18"/>
                  <a:gd name="T29" fmla="*/ 7 h 12"/>
                  <a:gd name="T30" fmla="*/ 17 w 18"/>
                  <a:gd name="T31" fmla="*/ 9 h 12"/>
                  <a:gd name="T32" fmla="*/ 17 w 18"/>
                  <a:gd name="T33" fmla="*/ 10 h 12"/>
                  <a:gd name="T34" fmla="*/ 16 w 18"/>
                  <a:gd name="T35" fmla="*/ 10 h 12"/>
                  <a:gd name="T36" fmla="*/ 14 w 18"/>
                  <a:gd name="T37" fmla="*/ 11 h 12"/>
                  <a:gd name="T38" fmla="*/ 13 w 18"/>
                  <a:gd name="T39" fmla="*/ 11 h 12"/>
                  <a:gd name="T40" fmla="*/ 11 w 18"/>
                  <a:gd name="T41" fmla="*/ 11 h 12"/>
                  <a:gd name="T42" fmla="*/ 9 w 18"/>
                  <a:gd name="T43" fmla="*/ 10 h 12"/>
                  <a:gd name="T44" fmla="*/ 7 w 18"/>
                  <a:gd name="T45" fmla="*/ 10 h 12"/>
                  <a:gd name="T46" fmla="*/ 5 w 18"/>
                  <a:gd name="T47" fmla="*/ 9 h 12"/>
                  <a:gd name="T48" fmla="*/ 3 w 18"/>
                  <a:gd name="T49" fmla="*/ 8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2"/>
                  <a:gd name="T77" fmla="*/ 18 w 18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2">
                    <a:moveTo>
                      <a:pt x="3" y="8"/>
                    </a:moveTo>
                    <a:lnTo>
                      <a:pt x="2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3" y="8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53" name="Freeform 47"/>
              <p:cNvSpPr>
                <a:spLocks/>
              </p:cNvSpPr>
              <p:nvPr/>
            </p:nvSpPr>
            <p:spPr bwMode="auto">
              <a:xfrm>
                <a:off x="995" y="1637"/>
                <a:ext cx="76" cy="70"/>
              </a:xfrm>
              <a:custGeom>
                <a:avLst/>
                <a:gdLst>
                  <a:gd name="T0" fmla="*/ 59 w 76"/>
                  <a:gd name="T1" fmla="*/ 3 h 70"/>
                  <a:gd name="T2" fmla="*/ 66 w 76"/>
                  <a:gd name="T3" fmla="*/ 7 h 70"/>
                  <a:gd name="T4" fmla="*/ 71 w 76"/>
                  <a:gd name="T5" fmla="*/ 13 h 70"/>
                  <a:gd name="T6" fmla="*/ 74 w 76"/>
                  <a:gd name="T7" fmla="*/ 21 h 70"/>
                  <a:gd name="T8" fmla="*/ 75 w 76"/>
                  <a:gd name="T9" fmla="*/ 29 h 70"/>
                  <a:gd name="T10" fmla="*/ 74 w 76"/>
                  <a:gd name="T11" fmla="*/ 37 h 70"/>
                  <a:gd name="T12" fmla="*/ 70 w 76"/>
                  <a:gd name="T13" fmla="*/ 45 h 70"/>
                  <a:gd name="T14" fmla="*/ 65 w 76"/>
                  <a:gd name="T15" fmla="*/ 52 h 70"/>
                  <a:gd name="T16" fmla="*/ 58 w 76"/>
                  <a:gd name="T17" fmla="*/ 59 h 70"/>
                  <a:gd name="T18" fmla="*/ 48 w 76"/>
                  <a:gd name="T19" fmla="*/ 66 h 70"/>
                  <a:gd name="T20" fmla="*/ 37 w 76"/>
                  <a:gd name="T21" fmla="*/ 69 h 70"/>
                  <a:gd name="T22" fmla="*/ 25 w 76"/>
                  <a:gd name="T23" fmla="*/ 68 h 70"/>
                  <a:gd name="T24" fmla="*/ 16 w 76"/>
                  <a:gd name="T25" fmla="*/ 62 h 70"/>
                  <a:gd name="T26" fmla="*/ 10 w 76"/>
                  <a:gd name="T27" fmla="*/ 55 h 70"/>
                  <a:gd name="T28" fmla="*/ 5 w 76"/>
                  <a:gd name="T29" fmla="*/ 48 h 70"/>
                  <a:gd name="T30" fmla="*/ 1 w 76"/>
                  <a:gd name="T31" fmla="*/ 41 h 70"/>
                  <a:gd name="T32" fmla="*/ 0 w 76"/>
                  <a:gd name="T33" fmla="*/ 34 h 70"/>
                  <a:gd name="T34" fmla="*/ 1 w 76"/>
                  <a:gd name="T35" fmla="*/ 31 h 70"/>
                  <a:gd name="T36" fmla="*/ 6 w 76"/>
                  <a:gd name="T37" fmla="*/ 30 h 70"/>
                  <a:gd name="T38" fmla="*/ 9 w 76"/>
                  <a:gd name="T39" fmla="*/ 31 h 70"/>
                  <a:gd name="T40" fmla="*/ 10 w 76"/>
                  <a:gd name="T41" fmla="*/ 34 h 70"/>
                  <a:gd name="T42" fmla="*/ 12 w 76"/>
                  <a:gd name="T43" fmla="*/ 39 h 70"/>
                  <a:gd name="T44" fmla="*/ 16 w 76"/>
                  <a:gd name="T45" fmla="*/ 46 h 70"/>
                  <a:gd name="T46" fmla="*/ 22 w 76"/>
                  <a:gd name="T47" fmla="*/ 52 h 70"/>
                  <a:gd name="T48" fmla="*/ 34 w 76"/>
                  <a:gd name="T49" fmla="*/ 54 h 70"/>
                  <a:gd name="T50" fmla="*/ 48 w 76"/>
                  <a:gd name="T51" fmla="*/ 50 h 70"/>
                  <a:gd name="T52" fmla="*/ 59 w 76"/>
                  <a:gd name="T53" fmla="*/ 42 h 70"/>
                  <a:gd name="T54" fmla="*/ 65 w 76"/>
                  <a:gd name="T55" fmla="*/ 29 h 70"/>
                  <a:gd name="T56" fmla="*/ 63 w 76"/>
                  <a:gd name="T57" fmla="*/ 19 h 70"/>
                  <a:gd name="T58" fmla="*/ 59 w 76"/>
                  <a:gd name="T59" fmla="*/ 13 h 70"/>
                  <a:gd name="T60" fmla="*/ 54 w 76"/>
                  <a:gd name="T61" fmla="*/ 8 h 70"/>
                  <a:gd name="T62" fmla="*/ 48 w 76"/>
                  <a:gd name="T63" fmla="*/ 5 h 70"/>
                  <a:gd name="T64" fmla="*/ 46 w 76"/>
                  <a:gd name="T65" fmla="*/ 1 h 70"/>
                  <a:gd name="T66" fmla="*/ 52 w 76"/>
                  <a:gd name="T67" fmla="*/ 0 h 7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70"/>
                  <a:gd name="T104" fmla="*/ 76 w 76"/>
                  <a:gd name="T105" fmla="*/ 70 h 7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70">
                    <a:moveTo>
                      <a:pt x="55" y="1"/>
                    </a:moveTo>
                    <a:lnTo>
                      <a:pt x="59" y="3"/>
                    </a:lnTo>
                    <a:lnTo>
                      <a:pt x="63" y="5"/>
                    </a:lnTo>
                    <a:lnTo>
                      <a:pt x="66" y="7"/>
                    </a:lnTo>
                    <a:lnTo>
                      <a:pt x="69" y="10"/>
                    </a:lnTo>
                    <a:lnTo>
                      <a:pt x="71" y="13"/>
                    </a:lnTo>
                    <a:lnTo>
                      <a:pt x="73" y="17"/>
                    </a:lnTo>
                    <a:lnTo>
                      <a:pt x="74" y="21"/>
                    </a:lnTo>
                    <a:lnTo>
                      <a:pt x="75" y="25"/>
                    </a:lnTo>
                    <a:lnTo>
                      <a:pt x="75" y="29"/>
                    </a:lnTo>
                    <a:lnTo>
                      <a:pt x="75" y="33"/>
                    </a:lnTo>
                    <a:lnTo>
                      <a:pt x="74" y="37"/>
                    </a:lnTo>
                    <a:lnTo>
                      <a:pt x="72" y="41"/>
                    </a:lnTo>
                    <a:lnTo>
                      <a:pt x="70" y="45"/>
                    </a:lnTo>
                    <a:lnTo>
                      <a:pt x="68" y="49"/>
                    </a:lnTo>
                    <a:lnTo>
                      <a:pt x="65" y="52"/>
                    </a:lnTo>
                    <a:lnTo>
                      <a:pt x="62" y="56"/>
                    </a:lnTo>
                    <a:lnTo>
                      <a:pt x="58" y="59"/>
                    </a:lnTo>
                    <a:lnTo>
                      <a:pt x="53" y="63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7" y="69"/>
                    </a:lnTo>
                    <a:lnTo>
                      <a:pt x="31" y="69"/>
                    </a:lnTo>
                    <a:lnTo>
                      <a:pt x="25" y="68"/>
                    </a:lnTo>
                    <a:lnTo>
                      <a:pt x="20" y="64"/>
                    </a:lnTo>
                    <a:lnTo>
                      <a:pt x="16" y="62"/>
                    </a:lnTo>
                    <a:lnTo>
                      <a:pt x="13" y="59"/>
                    </a:lnTo>
                    <a:lnTo>
                      <a:pt x="10" y="55"/>
                    </a:lnTo>
                    <a:lnTo>
                      <a:pt x="7" y="52"/>
                    </a:lnTo>
                    <a:lnTo>
                      <a:pt x="5" y="48"/>
                    </a:lnTo>
                    <a:lnTo>
                      <a:pt x="3" y="45"/>
                    </a:lnTo>
                    <a:lnTo>
                      <a:pt x="1" y="41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3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9" y="31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1" y="36"/>
                    </a:lnTo>
                    <a:lnTo>
                      <a:pt x="12" y="39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9" y="49"/>
                    </a:lnTo>
                    <a:lnTo>
                      <a:pt x="22" y="52"/>
                    </a:lnTo>
                    <a:lnTo>
                      <a:pt x="26" y="54"/>
                    </a:lnTo>
                    <a:lnTo>
                      <a:pt x="34" y="54"/>
                    </a:lnTo>
                    <a:lnTo>
                      <a:pt x="41" y="53"/>
                    </a:lnTo>
                    <a:lnTo>
                      <a:pt x="48" y="50"/>
                    </a:lnTo>
                    <a:lnTo>
                      <a:pt x="54" y="46"/>
                    </a:lnTo>
                    <a:lnTo>
                      <a:pt x="59" y="42"/>
                    </a:lnTo>
                    <a:lnTo>
                      <a:pt x="63" y="36"/>
                    </a:lnTo>
                    <a:lnTo>
                      <a:pt x="65" y="29"/>
                    </a:lnTo>
                    <a:lnTo>
                      <a:pt x="65" y="22"/>
                    </a:lnTo>
                    <a:lnTo>
                      <a:pt x="63" y="19"/>
                    </a:lnTo>
                    <a:lnTo>
                      <a:pt x="62" y="16"/>
                    </a:lnTo>
                    <a:lnTo>
                      <a:pt x="59" y="13"/>
                    </a:lnTo>
                    <a:lnTo>
                      <a:pt x="57" y="10"/>
                    </a:lnTo>
                    <a:lnTo>
                      <a:pt x="54" y="8"/>
                    </a:lnTo>
                    <a:lnTo>
                      <a:pt x="51" y="6"/>
                    </a:lnTo>
                    <a:lnTo>
                      <a:pt x="48" y="5"/>
                    </a:lnTo>
                    <a:lnTo>
                      <a:pt x="45" y="4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5" y="1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54" name="Freeform 48"/>
              <p:cNvSpPr>
                <a:spLocks/>
              </p:cNvSpPr>
              <p:nvPr/>
            </p:nvSpPr>
            <p:spPr bwMode="auto">
              <a:xfrm>
                <a:off x="1042" y="1657"/>
                <a:ext cx="5" cy="4"/>
              </a:xfrm>
              <a:custGeom>
                <a:avLst/>
                <a:gdLst>
                  <a:gd name="T0" fmla="*/ 4 w 5"/>
                  <a:gd name="T1" fmla="*/ 1 h 4"/>
                  <a:gd name="T2" fmla="*/ 4 w 5"/>
                  <a:gd name="T3" fmla="*/ 2 h 4"/>
                  <a:gd name="T4" fmla="*/ 3 w 5"/>
                  <a:gd name="T5" fmla="*/ 3 h 4"/>
                  <a:gd name="T6" fmla="*/ 2 w 5"/>
                  <a:gd name="T7" fmla="*/ 3 h 4"/>
                  <a:gd name="T8" fmla="*/ 1 w 5"/>
                  <a:gd name="T9" fmla="*/ 3 h 4"/>
                  <a:gd name="T10" fmla="*/ 0 w 5"/>
                  <a:gd name="T11" fmla="*/ 3 h 4"/>
                  <a:gd name="T12" fmla="*/ 0 w 5"/>
                  <a:gd name="T13" fmla="*/ 2 h 4"/>
                  <a:gd name="T14" fmla="*/ 0 w 5"/>
                  <a:gd name="T15" fmla="*/ 1 h 4"/>
                  <a:gd name="T16" fmla="*/ 0 w 5"/>
                  <a:gd name="T17" fmla="*/ 0 h 4"/>
                  <a:gd name="T18" fmla="*/ 1 w 5"/>
                  <a:gd name="T19" fmla="*/ 0 h 4"/>
                  <a:gd name="T20" fmla="*/ 2 w 5"/>
                  <a:gd name="T21" fmla="*/ 0 h 4"/>
                  <a:gd name="T22" fmla="*/ 3 w 5"/>
                  <a:gd name="T23" fmla="*/ 0 h 4"/>
                  <a:gd name="T24" fmla="*/ 4 w 5"/>
                  <a:gd name="T25" fmla="*/ 1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"/>
                  <a:gd name="T40" fmla="*/ 0 h 4"/>
                  <a:gd name="T41" fmla="*/ 5 w 5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" h="4">
                    <a:moveTo>
                      <a:pt x="4" y="1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55" name="Freeform 49"/>
              <p:cNvSpPr>
                <a:spLocks/>
              </p:cNvSpPr>
              <p:nvPr/>
            </p:nvSpPr>
            <p:spPr bwMode="auto">
              <a:xfrm>
                <a:off x="1028" y="1649"/>
                <a:ext cx="6" cy="6"/>
              </a:xfrm>
              <a:custGeom>
                <a:avLst/>
                <a:gdLst>
                  <a:gd name="T0" fmla="*/ 5 w 6"/>
                  <a:gd name="T1" fmla="*/ 2 h 6"/>
                  <a:gd name="T2" fmla="*/ 5 w 6"/>
                  <a:gd name="T3" fmla="*/ 4 h 6"/>
                  <a:gd name="T4" fmla="*/ 4 w 6"/>
                  <a:gd name="T5" fmla="*/ 4 h 6"/>
                  <a:gd name="T6" fmla="*/ 3 w 6"/>
                  <a:gd name="T7" fmla="*/ 5 h 6"/>
                  <a:gd name="T8" fmla="*/ 1 w 6"/>
                  <a:gd name="T9" fmla="*/ 5 h 6"/>
                  <a:gd name="T10" fmla="*/ 1 w 6"/>
                  <a:gd name="T11" fmla="*/ 4 h 6"/>
                  <a:gd name="T12" fmla="*/ 0 w 6"/>
                  <a:gd name="T13" fmla="*/ 4 h 6"/>
                  <a:gd name="T14" fmla="*/ 0 w 6"/>
                  <a:gd name="T15" fmla="*/ 2 h 6"/>
                  <a:gd name="T16" fmla="*/ 0 w 6"/>
                  <a:gd name="T17" fmla="*/ 1 h 6"/>
                  <a:gd name="T18" fmla="*/ 1 w 6"/>
                  <a:gd name="T19" fmla="*/ 1 h 6"/>
                  <a:gd name="T20" fmla="*/ 1 w 6"/>
                  <a:gd name="T21" fmla="*/ 0 h 6"/>
                  <a:gd name="T22" fmla="*/ 3 w 6"/>
                  <a:gd name="T23" fmla="*/ 0 h 6"/>
                  <a:gd name="T24" fmla="*/ 4 w 6"/>
                  <a:gd name="T25" fmla="*/ 1 h 6"/>
                  <a:gd name="T26" fmla="*/ 5 w 6"/>
                  <a:gd name="T27" fmla="*/ 1 h 6"/>
                  <a:gd name="T28" fmla="*/ 5 w 6"/>
                  <a:gd name="T29" fmla="*/ 2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6"/>
                  <a:gd name="T47" fmla="*/ 6 w 6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6">
                    <a:moveTo>
                      <a:pt x="5" y="2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56" name="Freeform 50"/>
              <p:cNvSpPr>
                <a:spLocks/>
              </p:cNvSpPr>
              <p:nvPr/>
            </p:nvSpPr>
            <p:spPr bwMode="auto">
              <a:xfrm>
                <a:off x="1014" y="1644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2 h 3"/>
                  <a:gd name="T4" fmla="*/ 1 w 3"/>
                  <a:gd name="T5" fmla="*/ 2 h 3"/>
                  <a:gd name="T6" fmla="*/ 0 w 3"/>
                  <a:gd name="T7" fmla="*/ 2 h 3"/>
                  <a:gd name="T8" fmla="*/ 0 w 3"/>
                  <a:gd name="T9" fmla="*/ 1 h 3"/>
                  <a:gd name="T10" fmla="*/ 0 w 3"/>
                  <a:gd name="T11" fmla="*/ 0 h 3"/>
                  <a:gd name="T12" fmla="*/ 1 w 3"/>
                  <a:gd name="T13" fmla="*/ 0 h 3"/>
                  <a:gd name="T14" fmla="*/ 2 w 3"/>
                  <a:gd name="T15" fmla="*/ 0 h 3"/>
                  <a:gd name="T16" fmla="*/ 2 w 3"/>
                  <a:gd name="T17" fmla="*/ 1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57" name="Freeform 51"/>
              <p:cNvSpPr>
                <a:spLocks/>
              </p:cNvSpPr>
              <p:nvPr/>
            </p:nvSpPr>
            <p:spPr bwMode="auto">
              <a:xfrm>
                <a:off x="1021" y="1661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1 w 3"/>
                  <a:gd name="T3" fmla="*/ 3 h 4"/>
                  <a:gd name="T4" fmla="*/ 0 w 3"/>
                  <a:gd name="T5" fmla="*/ 3 h 4"/>
                  <a:gd name="T6" fmla="*/ 0 w 3"/>
                  <a:gd name="T7" fmla="*/ 2 h 4"/>
                  <a:gd name="T8" fmla="*/ 0 w 3"/>
                  <a:gd name="T9" fmla="*/ 1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1 h 4"/>
                  <a:gd name="T16" fmla="*/ 2 w 3"/>
                  <a:gd name="T17" fmla="*/ 1 h 4"/>
                  <a:gd name="T18" fmla="*/ 2 w 3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2" y="2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58" name="Freeform 52"/>
              <p:cNvSpPr>
                <a:spLocks/>
              </p:cNvSpPr>
              <p:nvPr/>
            </p:nvSpPr>
            <p:spPr bwMode="auto">
              <a:xfrm>
                <a:off x="1034" y="1668"/>
                <a:ext cx="3" cy="4"/>
              </a:xfrm>
              <a:custGeom>
                <a:avLst/>
                <a:gdLst>
                  <a:gd name="T0" fmla="*/ 2 w 3"/>
                  <a:gd name="T1" fmla="*/ 2 h 4"/>
                  <a:gd name="T2" fmla="*/ 1 w 3"/>
                  <a:gd name="T3" fmla="*/ 3 h 4"/>
                  <a:gd name="T4" fmla="*/ 0 w 3"/>
                  <a:gd name="T5" fmla="*/ 3 h 4"/>
                  <a:gd name="T6" fmla="*/ 0 w 3"/>
                  <a:gd name="T7" fmla="*/ 2 h 4"/>
                  <a:gd name="T8" fmla="*/ 0 w 3"/>
                  <a:gd name="T9" fmla="*/ 1 h 4"/>
                  <a:gd name="T10" fmla="*/ 0 w 3"/>
                  <a:gd name="T11" fmla="*/ 0 h 4"/>
                  <a:gd name="T12" fmla="*/ 1 w 3"/>
                  <a:gd name="T13" fmla="*/ 0 h 4"/>
                  <a:gd name="T14" fmla="*/ 1 w 3"/>
                  <a:gd name="T15" fmla="*/ 1 h 4"/>
                  <a:gd name="T16" fmla="*/ 2 w 3"/>
                  <a:gd name="T17" fmla="*/ 1 h 4"/>
                  <a:gd name="T18" fmla="*/ 2 w 3"/>
                  <a:gd name="T19" fmla="*/ 2 h 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4"/>
                  <a:gd name="T32" fmla="*/ 3 w 3"/>
                  <a:gd name="T33" fmla="*/ 4 h 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4">
                    <a:moveTo>
                      <a:pt x="2" y="2"/>
                    </a:move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59" name="Freeform 53"/>
              <p:cNvSpPr>
                <a:spLocks/>
              </p:cNvSpPr>
              <p:nvPr/>
            </p:nvSpPr>
            <p:spPr bwMode="auto">
              <a:xfrm>
                <a:off x="1006" y="1655"/>
                <a:ext cx="6" cy="6"/>
              </a:xfrm>
              <a:custGeom>
                <a:avLst/>
                <a:gdLst>
                  <a:gd name="T0" fmla="*/ 5 w 6"/>
                  <a:gd name="T1" fmla="*/ 2 h 6"/>
                  <a:gd name="T2" fmla="*/ 5 w 6"/>
                  <a:gd name="T3" fmla="*/ 4 h 6"/>
                  <a:gd name="T4" fmla="*/ 4 w 6"/>
                  <a:gd name="T5" fmla="*/ 4 h 6"/>
                  <a:gd name="T6" fmla="*/ 3 w 6"/>
                  <a:gd name="T7" fmla="*/ 5 h 6"/>
                  <a:gd name="T8" fmla="*/ 2 w 6"/>
                  <a:gd name="T9" fmla="*/ 5 h 6"/>
                  <a:gd name="T10" fmla="*/ 1 w 6"/>
                  <a:gd name="T11" fmla="*/ 5 h 6"/>
                  <a:gd name="T12" fmla="*/ 1 w 6"/>
                  <a:gd name="T13" fmla="*/ 4 h 6"/>
                  <a:gd name="T14" fmla="*/ 0 w 6"/>
                  <a:gd name="T15" fmla="*/ 4 h 6"/>
                  <a:gd name="T16" fmla="*/ 0 w 6"/>
                  <a:gd name="T17" fmla="*/ 2 h 6"/>
                  <a:gd name="T18" fmla="*/ 0 w 6"/>
                  <a:gd name="T19" fmla="*/ 1 h 6"/>
                  <a:gd name="T20" fmla="*/ 1 w 6"/>
                  <a:gd name="T21" fmla="*/ 1 h 6"/>
                  <a:gd name="T22" fmla="*/ 1 w 6"/>
                  <a:gd name="T23" fmla="*/ 0 h 6"/>
                  <a:gd name="T24" fmla="*/ 2 w 6"/>
                  <a:gd name="T25" fmla="*/ 0 h 6"/>
                  <a:gd name="T26" fmla="*/ 3 w 6"/>
                  <a:gd name="T27" fmla="*/ 0 h 6"/>
                  <a:gd name="T28" fmla="*/ 4 w 6"/>
                  <a:gd name="T29" fmla="*/ 1 h 6"/>
                  <a:gd name="T30" fmla="*/ 5 w 6"/>
                  <a:gd name="T31" fmla="*/ 1 h 6"/>
                  <a:gd name="T32" fmla="*/ 5 w 6"/>
                  <a:gd name="T33" fmla="*/ 2 h 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6"/>
                  <a:gd name="T53" fmla="*/ 6 w 6"/>
                  <a:gd name="T54" fmla="*/ 6 h 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6">
                    <a:moveTo>
                      <a:pt x="5" y="2"/>
                    </a:moveTo>
                    <a:lnTo>
                      <a:pt x="5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60" name="Freeform 54"/>
              <p:cNvSpPr>
                <a:spLocks/>
              </p:cNvSpPr>
              <p:nvPr/>
            </p:nvSpPr>
            <p:spPr bwMode="auto">
              <a:xfrm>
                <a:off x="1123" y="1497"/>
                <a:ext cx="4" cy="4"/>
              </a:xfrm>
              <a:custGeom>
                <a:avLst/>
                <a:gdLst>
                  <a:gd name="T0" fmla="*/ 3 w 4"/>
                  <a:gd name="T1" fmla="*/ 2 h 4"/>
                  <a:gd name="T2" fmla="*/ 3 w 4"/>
                  <a:gd name="T3" fmla="*/ 3 h 4"/>
                  <a:gd name="T4" fmla="*/ 2 w 4"/>
                  <a:gd name="T5" fmla="*/ 3 h 4"/>
                  <a:gd name="T6" fmla="*/ 1 w 4"/>
                  <a:gd name="T7" fmla="*/ 3 h 4"/>
                  <a:gd name="T8" fmla="*/ 0 w 4"/>
                  <a:gd name="T9" fmla="*/ 3 h 4"/>
                  <a:gd name="T10" fmla="*/ 0 w 4"/>
                  <a:gd name="T11" fmla="*/ 2 h 4"/>
                  <a:gd name="T12" fmla="*/ 0 w 4"/>
                  <a:gd name="T13" fmla="*/ 1 h 4"/>
                  <a:gd name="T14" fmla="*/ 0 w 4"/>
                  <a:gd name="T15" fmla="*/ 0 h 4"/>
                  <a:gd name="T16" fmla="*/ 1 w 4"/>
                  <a:gd name="T17" fmla="*/ 0 h 4"/>
                  <a:gd name="T18" fmla="*/ 2 w 4"/>
                  <a:gd name="T19" fmla="*/ 0 h 4"/>
                  <a:gd name="T20" fmla="*/ 3 w 4"/>
                  <a:gd name="T21" fmla="*/ 0 h 4"/>
                  <a:gd name="T22" fmla="*/ 3 w 4"/>
                  <a:gd name="T23" fmla="*/ 1 h 4"/>
                  <a:gd name="T24" fmla="*/ 3 w 4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"/>
                  <a:gd name="T40" fmla="*/ 0 h 4"/>
                  <a:gd name="T41" fmla="*/ 4 w 4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" h="4">
                    <a:moveTo>
                      <a:pt x="3" y="2"/>
                    </a:move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61" name="Freeform 55"/>
              <p:cNvSpPr>
                <a:spLocks/>
              </p:cNvSpPr>
              <p:nvPr/>
            </p:nvSpPr>
            <p:spPr bwMode="auto">
              <a:xfrm>
                <a:off x="1108" y="1494"/>
                <a:ext cx="5" cy="4"/>
              </a:xfrm>
              <a:custGeom>
                <a:avLst/>
                <a:gdLst>
                  <a:gd name="T0" fmla="*/ 4 w 5"/>
                  <a:gd name="T1" fmla="*/ 1 h 4"/>
                  <a:gd name="T2" fmla="*/ 4 w 5"/>
                  <a:gd name="T3" fmla="*/ 2 h 4"/>
                  <a:gd name="T4" fmla="*/ 3 w 5"/>
                  <a:gd name="T5" fmla="*/ 3 h 4"/>
                  <a:gd name="T6" fmla="*/ 2 w 5"/>
                  <a:gd name="T7" fmla="*/ 3 h 4"/>
                  <a:gd name="T8" fmla="*/ 1 w 5"/>
                  <a:gd name="T9" fmla="*/ 3 h 4"/>
                  <a:gd name="T10" fmla="*/ 0 w 5"/>
                  <a:gd name="T11" fmla="*/ 2 h 4"/>
                  <a:gd name="T12" fmla="*/ 0 w 5"/>
                  <a:gd name="T13" fmla="*/ 1 h 4"/>
                  <a:gd name="T14" fmla="*/ 1 w 5"/>
                  <a:gd name="T15" fmla="*/ 0 h 4"/>
                  <a:gd name="T16" fmla="*/ 2 w 5"/>
                  <a:gd name="T17" fmla="*/ 0 h 4"/>
                  <a:gd name="T18" fmla="*/ 3 w 5"/>
                  <a:gd name="T19" fmla="*/ 0 h 4"/>
                  <a:gd name="T20" fmla="*/ 4 w 5"/>
                  <a:gd name="T21" fmla="*/ 1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4" y="1"/>
                    </a:moveTo>
                    <a:lnTo>
                      <a:pt x="4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62" name="Freeform 56"/>
              <p:cNvSpPr>
                <a:spLocks/>
              </p:cNvSpPr>
              <p:nvPr/>
            </p:nvSpPr>
            <p:spPr bwMode="auto">
              <a:xfrm>
                <a:off x="1096" y="1490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2 w 4"/>
                  <a:gd name="T3" fmla="*/ 1 h 3"/>
                  <a:gd name="T4" fmla="*/ 2 w 4"/>
                  <a:gd name="T5" fmla="*/ 2 h 3"/>
                  <a:gd name="T6" fmla="*/ 1 w 4"/>
                  <a:gd name="T7" fmla="*/ 2 h 3"/>
                  <a:gd name="T8" fmla="*/ 1 w 4"/>
                  <a:gd name="T9" fmla="*/ 1 h 3"/>
                  <a:gd name="T10" fmla="*/ 0 w 4"/>
                  <a:gd name="T11" fmla="*/ 1 h 3"/>
                  <a:gd name="T12" fmla="*/ 0 w 4"/>
                  <a:gd name="T13" fmla="*/ 0 h 3"/>
                  <a:gd name="T14" fmla="*/ 1 w 4"/>
                  <a:gd name="T15" fmla="*/ 0 h 3"/>
                  <a:gd name="T16" fmla="*/ 2 w 4"/>
                  <a:gd name="T17" fmla="*/ 0 h 3"/>
                  <a:gd name="T18" fmla="*/ 3 w 4"/>
                  <a:gd name="T19" fmla="*/ 0 h 3"/>
                  <a:gd name="T20" fmla="*/ 3 w 4"/>
                  <a:gd name="T21" fmla="*/ 1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3"/>
                  <a:gd name="T35" fmla="*/ 4 w 4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3">
                    <a:moveTo>
                      <a:pt x="3" y="1"/>
                    </a:move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63" name="Freeform 57"/>
              <p:cNvSpPr>
                <a:spLocks/>
              </p:cNvSpPr>
              <p:nvPr/>
            </p:nvSpPr>
            <p:spPr bwMode="auto">
              <a:xfrm>
                <a:off x="1119" y="1511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2 w 3"/>
                  <a:gd name="T3" fmla="*/ 2 h 3"/>
                  <a:gd name="T4" fmla="*/ 1 w 3"/>
                  <a:gd name="T5" fmla="*/ 2 h 3"/>
                  <a:gd name="T6" fmla="*/ 0 w 3"/>
                  <a:gd name="T7" fmla="*/ 2 h 3"/>
                  <a:gd name="T8" fmla="*/ 0 w 3"/>
                  <a:gd name="T9" fmla="*/ 1 h 3"/>
                  <a:gd name="T10" fmla="*/ 0 w 3"/>
                  <a:gd name="T11" fmla="*/ 0 h 3"/>
                  <a:gd name="T12" fmla="*/ 1 w 3"/>
                  <a:gd name="T13" fmla="*/ 0 h 3"/>
                  <a:gd name="T14" fmla="*/ 2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1"/>
                    </a:move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64" name="Freeform 58"/>
              <p:cNvSpPr>
                <a:spLocks/>
              </p:cNvSpPr>
              <p:nvPr/>
            </p:nvSpPr>
            <p:spPr bwMode="auto">
              <a:xfrm>
                <a:off x="1090" y="1498"/>
                <a:ext cx="6" cy="5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3 h 5"/>
                  <a:gd name="T6" fmla="*/ 4 w 6"/>
                  <a:gd name="T7" fmla="*/ 4 h 5"/>
                  <a:gd name="T8" fmla="*/ 2 w 6"/>
                  <a:gd name="T9" fmla="*/ 4 h 5"/>
                  <a:gd name="T10" fmla="*/ 1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0 w 6"/>
                  <a:gd name="T17" fmla="*/ 1 h 5"/>
                  <a:gd name="T18" fmla="*/ 1 w 6"/>
                  <a:gd name="T19" fmla="*/ 0 h 5"/>
                  <a:gd name="T20" fmla="*/ 2 w 6"/>
                  <a:gd name="T21" fmla="*/ 0 h 5"/>
                  <a:gd name="T22" fmla="*/ 4 w 6"/>
                  <a:gd name="T23" fmla="*/ 0 h 5"/>
                  <a:gd name="T24" fmla="*/ 4 w 6"/>
                  <a:gd name="T25" fmla="*/ 1 h 5"/>
                  <a:gd name="T26" fmla="*/ 5 w 6"/>
                  <a:gd name="T27" fmla="*/ 1 h 5"/>
                  <a:gd name="T28" fmla="*/ 5 w 6"/>
                  <a:gd name="T29" fmla="*/ 2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5"/>
                  <a:gd name="T47" fmla="*/ 6 w 6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5">
                    <a:moveTo>
                      <a:pt x="5" y="2"/>
                    </a:move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65" name="Freeform 59"/>
              <p:cNvSpPr>
                <a:spLocks/>
              </p:cNvSpPr>
              <p:nvPr/>
            </p:nvSpPr>
            <p:spPr bwMode="auto">
              <a:xfrm>
                <a:off x="1105" y="1504"/>
                <a:ext cx="5" cy="4"/>
              </a:xfrm>
              <a:custGeom>
                <a:avLst/>
                <a:gdLst>
                  <a:gd name="T0" fmla="*/ 4 w 5"/>
                  <a:gd name="T1" fmla="*/ 1 h 4"/>
                  <a:gd name="T2" fmla="*/ 4 w 5"/>
                  <a:gd name="T3" fmla="*/ 2 h 4"/>
                  <a:gd name="T4" fmla="*/ 3 w 5"/>
                  <a:gd name="T5" fmla="*/ 2 h 4"/>
                  <a:gd name="T6" fmla="*/ 2 w 5"/>
                  <a:gd name="T7" fmla="*/ 3 h 4"/>
                  <a:gd name="T8" fmla="*/ 1 w 5"/>
                  <a:gd name="T9" fmla="*/ 2 h 4"/>
                  <a:gd name="T10" fmla="*/ 0 w 5"/>
                  <a:gd name="T11" fmla="*/ 2 h 4"/>
                  <a:gd name="T12" fmla="*/ 0 w 5"/>
                  <a:gd name="T13" fmla="*/ 1 h 4"/>
                  <a:gd name="T14" fmla="*/ 1 w 5"/>
                  <a:gd name="T15" fmla="*/ 0 h 4"/>
                  <a:gd name="T16" fmla="*/ 2 w 5"/>
                  <a:gd name="T17" fmla="*/ 0 h 4"/>
                  <a:gd name="T18" fmla="*/ 3 w 5"/>
                  <a:gd name="T19" fmla="*/ 0 h 4"/>
                  <a:gd name="T20" fmla="*/ 4 w 5"/>
                  <a:gd name="T21" fmla="*/ 1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4"/>
                  <a:gd name="T35" fmla="*/ 5 w 5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4">
                    <a:moveTo>
                      <a:pt x="4" y="1"/>
                    </a:move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66" name="Freeform 60"/>
              <p:cNvSpPr>
                <a:spLocks/>
              </p:cNvSpPr>
              <p:nvPr/>
            </p:nvSpPr>
            <p:spPr bwMode="auto">
              <a:xfrm>
                <a:off x="1097" y="1559"/>
                <a:ext cx="21" cy="20"/>
              </a:xfrm>
              <a:custGeom>
                <a:avLst/>
                <a:gdLst>
                  <a:gd name="T0" fmla="*/ 18 w 21"/>
                  <a:gd name="T1" fmla="*/ 16 h 20"/>
                  <a:gd name="T2" fmla="*/ 16 w 21"/>
                  <a:gd name="T3" fmla="*/ 18 h 20"/>
                  <a:gd name="T4" fmla="*/ 13 w 21"/>
                  <a:gd name="T5" fmla="*/ 19 h 20"/>
                  <a:gd name="T6" fmla="*/ 11 w 21"/>
                  <a:gd name="T7" fmla="*/ 19 h 20"/>
                  <a:gd name="T8" fmla="*/ 10 w 21"/>
                  <a:gd name="T9" fmla="*/ 19 h 20"/>
                  <a:gd name="T10" fmla="*/ 8 w 21"/>
                  <a:gd name="T11" fmla="*/ 18 h 20"/>
                  <a:gd name="T12" fmla="*/ 7 w 21"/>
                  <a:gd name="T13" fmla="*/ 17 h 20"/>
                  <a:gd name="T14" fmla="*/ 4 w 21"/>
                  <a:gd name="T15" fmla="*/ 16 h 20"/>
                  <a:gd name="T16" fmla="*/ 3 w 21"/>
                  <a:gd name="T17" fmla="*/ 15 h 20"/>
                  <a:gd name="T18" fmla="*/ 1 w 21"/>
                  <a:gd name="T19" fmla="*/ 14 h 20"/>
                  <a:gd name="T20" fmla="*/ 0 w 21"/>
                  <a:gd name="T21" fmla="*/ 13 h 20"/>
                  <a:gd name="T22" fmla="*/ 1 w 21"/>
                  <a:gd name="T23" fmla="*/ 11 h 20"/>
                  <a:gd name="T24" fmla="*/ 4 w 21"/>
                  <a:gd name="T25" fmla="*/ 9 h 20"/>
                  <a:gd name="T26" fmla="*/ 8 w 21"/>
                  <a:gd name="T27" fmla="*/ 10 h 20"/>
                  <a:gd name="T28" fmla="*/ 10 w 21"/>
                  <a:gd name="T29" fmla="*/ 12 h 20"/>
                  <a:gd name="T30" fmla="*/ 12 w 21"/>
                  <a:gd name="T31" fmla="*/ 13 h 20"/>
                  <a:gd name="T32" fmla="*/ 12 w 21"/>
                  <a:gd name="T33" fmla="*/ 11 h 20"/>
                  <a:gd name="T34" fmla="*/ 14 w 21"/>
                  <a:gd name="T35" fmla="*/ 6 h 20"/>
                  <a:gd name="T36" fmla="*/ 16 w 21"/>
                  <a:gd name="T37" fmla="*/ 2 h 20"/>
                  <a:gd name="T38" fmla="*/ 20 w 21"/>
                  <a:gd name="T39" fmla="*/ 0 h 20"/>
                  <a:gd name="T40" fmla="*/ 20 w 21"/>
                  <a:gd name="T41" fmla="*/ 5 h 20"/>
                  <a:gd name="T42" fmla="*/ 19 w 21"/>
                  <a:gd name="T43" fmla="*/ 10 h 20"/>
                  <a:gd name="T44" fmla="*/ 18 w 21"/>
                  <a:gd name="T45" fmla="*/ 15 h 20"/>
                  <a:gd name="T46" fmla="*/ 18 w 21"/>
                  <a:gd name="T47" fmla="*/ 16 h 2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"/>
                  <a:gd name="T73" fmla="*/ 0 h 20"/>
                  <a:gd name="T74" fmla="*/ 21 w 21"/>
                  <a:gd name="T75" fmla="*/ 20 h 2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" h="20">
                    <a:moveTo>
                      <a:pt x="18" y="16"/>
                    </a:moveTo>
                    <a:lnTo>
                      <a:pt x="16" y="18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8" y="18"/>
                    </a:lnTo>
                    <a:lnTo>
                      <a:pt x="7" y="17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4" y="6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9" y="10"/>
                    </a:lnTo>
                    <a:lnTo>
                      <a:pt x="18" y="15"/>
                    </a:lnTo>
                    <a:lnTo>
                      <a:pt x="18" y="16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67" name="Freeform 61"/>
              <p:cNvSpPr>
                <a:spLocks/>
              </p:cNvSpPr>
              <p:nvPr/>
            </p:nvSpPr>
            <p:spPr bwMode="auto">
              <a:xfrm>
                <a:off x="1079" y="1554"/>
                <a:ext cx="19" cy="17"/>
              </a:xfrm>
              <a:custGeom>
                <a:avLst/>
                <a:gdLst>
                  <a:gd name="T0" fmla="*/ 12 w 19"/>
                  <a:gd name="T1" fmla="*/ 16 h 17"/>
                  <a:gd name="T2" fmla="*/ 10 w 19"/>
                  <a:gd name="T3" fmla="*/ 16 h 17"/>
                  <a:gd name="T4" fmla="*/ 8 w 19"/>
                  <a:gd name="T5" fmla="*/ 16 h 17"/>
                  <a:gd name="T6" fmla="*/ 6 w 19"/>
                  <a:gd name="T7" fmla="*/ 15 h 17"/>
                  <a:gd name="T8" fmla="*/ 3 w 19"/>
                  <a:gd name="T9" fmla="*/ 15 h 17"/>
                  <a:gd name="T10" fmla="*/ 1 w 19"/>
                  <a:gd name="T11" fmla="*/ 14 h 17"/>
                  <a:gd name="T12" fmla="*/ 0 w 19"/>
                  <a:gd name="T13" fmla="*/ 13 h 17"/>
                  <a:gd name="T14" fmla="*/ 0 w 19"/>
                  <a:gd name="T15" fmla="*/ 12 h 17"/>
                  <a:gd name="T16" fmla="*/ 1 w 19"/>
                  <a:gd name="T17" fmla="*/ 10 h 17"/>
                  <a:gd name="T18" fmla="*/ 4 w 19"/>
                  <a:gd name="T19" fmla="*/ 9 h 17"/>
                  <a:gd name="T20" fmla="*/ 7 w 19"/>
                  <a:gd name="T21" fmla="*/ 9 h 17"/>
                  <a:gd name="T22" fmla="*/ 10 w 19"/>
                  <a:gd name="T23" fmla="*/ 10 h 17"/>
                  <a:gd name="T24" fmla="*/ 11 w 19"/>
                  <a:gd name="T25" fmla="*/ 11 h 17"/>
                  <a:gd name="T26" fmla="*/ 13 w 19"/>
                  <a:gd name="T27" fmla="*/ 8 h 17"/>
                  <a:gd name="T28" fmla="*/ 13 w 19"/>
                  <a:gd name="T29" fmla="*/ 3 h 17"/>
                  <a:gd name="T30" fmla="*/ 14 w 19"/>
                  <a:gd name="T31" fmla="*/ 0 h 17"/>
                  <a:gd name="T32" fmla="*/ 18 w 19"/>
                  <a:gd name="T33" fmla="*/ 0 h 17"/>
                  <a:gd name="T34" fmla="*/ 18 w 19"/>
                  <a:gd name="T35" fmla="*/ 7 h 17"/>
                  <a:gd name="T36" fmla="*/ 16 w 19"/>
                  <a:gd name="T37" fmla="*/ 12 h 17"/>
                  <a:gd name="T38" fmla="*/ 13 w 19"/>
                  <a:gd name="T39" fmla="*/ 15 h 17"/>
                  <a:gd name="T40" fmla="*/ 12 w 19"/>
                  <a:gd name="T41" fmla="*/ 1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"/>
                  <a:gd name="T64" fmla="*/ 0 h 17"/>
                  <a:gd name="T65" fmla="*/ 19 w 19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" h="17">
                    <a:moveTo>
                      <a:pt x="12" y="16"/>
                    </a:moveTo>
                    <a:lnTo>
                      <a:pt x="10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10" y="10"/>
                    </a:lnTo>
                    <a:lnTo>
                      <a:pt x="11" y="11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8" y="7"/>
                    </a:lnTo>
                    <a:lnTo>
                      <a:pt x="16" y="12"/>
                    </a:lnTo>
                    <a:lnTo>
                      <a:pt x="13" y="15"/>
                    </a:lnTo>
                    <a:lnTo>
                      <a:pt x="12" y="16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68" name="Freeform 62"/>
              <p:cNvSpPr>
                <a:spLocks/>
              </p:cNvSpPr>
              <p:nvPr/>
            </p:nvSpPr>
            <p:spPr bwMode="auto">
              <a:xfrm>
                <a:off x="1064" y="1547"/>
                <a:ext cx="19" cy="17"/>
              </a:xfrm>
              <a:custGeom>
                <a:avLst/>
                <a:gdLst>
                  <a:gd name="T0" fmla="*/ 17 w 19"/>
                  <a:gd name="T1" fmla="*/ 12 h 17"/>
                  <a:gd name="T2" fmla="*/ 14 w 19"/>
                  <a:gd name="T3" fmla="*/ 14 h 17"/>
                  <a:gd name="T4" fmla="*/ 12 w 19"/>
                  <a:gd name="T5" fmla="*/ 15 h 17"/>
                  <a:gd name="T6" fmla="*/ 10 w 19"/>
                  <a:gd name="T7" fmla="*/ 16 h 17"/>
                  <a:gd name="T8" fmla="*/ 8 w 19"/>
                  <a:gd name="T9" fmla="*/ 16 h 17"/>
                  <a:gd name="T10" fmla="*/ 6 w 19"/>
                  <a:gd name="T11" fmla="*/ 15 h 17"/>
                  <a:gd name="T12" fmla="*/ 5 w 19"/>
                  <a:gd name="T13" fmla="*/ 15 h 17"/>
                  <a:gd name="T14" fmla="*/ 3 w 19"/>
                  <a:gd name="T15" fmla="*/ 14 h 17"/>
                  <a:gd name="T16" fmla="*/ 2 w 19"/>
                  <a:gd name="T17" fmla="*/ 14 h 17"/>
                  <a:gd name="T18" fmla="*/ 1 w 19"/>
                  <a:gd name="T19" fmla="*/ 13 h 17"/>
                  <a:gd name="T20" fmla="*/ 0 w 19"/>
                  <a:gd name="T21" fmla="*/ 13 h 17"/>
                  <a:gd name="T22" fmla="*/ 0 w 19"/>
                  <a:gd name="T23" fmla="*/ 11 h 17"/>
                  <a:gd name="T24" fmla="*/ 4 w 19"/>
                  <a:gd name="T25" fmla="*/ 8 h 17"/>
                  <a:gd name="T26" fmla="*/ 7 w 19"/>
                  <a:gd name="T27" fmla="*/ 8 h 17"/>
                  <a:gd name="T28" fmla="*/ 9 w 19"/>
                  <a:gd name="T29" fmla="*/ 9 h 17"/>
                  <a:gd name="T30" fmla="*/ 11 w 19"/>
                  <a:gd name="T31" fmla="*/ 10 h 17"/>
                  <a:gd name="T32" fmla="*/ 11 w 19"/>
                  <a:gd name="T33" fmla="*/ 8 h 17"/>
                  <a:gd name="T34" fmla="*/ 13 w 19"/>
                  <a:gd name="T35" fmla="*/ 4 h 17"/>
                  <a:gd name="T36" fmla="*/ 15 w 19"/>
                  <a:gd name="T37" fmla="*/ 1 h 17"/>
                  <a:gd name="T38" fmla="*/ 18 w 19"/>
                  <a:gd name="T39" fmla="*/ 0 h 17"/>
                  <a:gd name="T40" fmla="*/ 18 w 19"/>
                  <a:gd name="T41" fmla="*/ 4 h 17"/>
                  <a:gd name="T42" fmla="*/ 18 w 19"/>
                  <a:gd name="T43" fmla="*/ 8 h 17"/>
                  <a:gd name="T44" fmla="*/ 17 w 19"/>
                  <a:gd name="T45" fmla="*/ 11 h 17"/>
                  <a:gd name="T46" fmla="*/ 17 w 19"/>
                  <a:gd name="T47" fmla="*/ 12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17"/>
                  <a:gd name="T74" fmla="*/ 19 w 19"/>
                  <a:gd name="T75" fmla="*/ 17 h 1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17">
                    <a:moveTo>
                      <a:pt x="17" y="12"/>
                    </a:moveTo>
                    <a:lnTo>
                      <a:pt x="14" y="14"/>
                    </a:lnTo>
                    <a:lnTo>
                      <a:pt x="12" y="15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3" y="4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7" y="11"/>
                    </a:lnTo>
                    <a:lnTo>
                      <a:pt x="17" y="12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69" name="Freeform 63"/>
              <p:cNvSpPr>
                <a:spLocks/>
              </p:cNvSpPr>
              <p:nvPr/>
            </p:nvSpPr>
            <p:spPr bwMode="auto">
              <a:xfrm>
                <a:off x="1086" y="1589"/>
                <a:ext cx="21" cy="14"/>
              </a:xfrm>
              <a:custGeom>
                <a:avLst/>
                <a:gdLst>
                  <a:gd name="T0" fmla="*/ 17 w 21"/>
                  <a:gd name="T1" fmla="*/ 12 h 14"/>
                  <a:gd name="T2" fmla="*/ 15 w 21"/>
                  <a:gd name="T3" fmla="*/ 12 h 14"/>
                  <a:gd name="T4" fmla="*/ 12 w 21"/>
                  <a:gd name="T5" fmla="*/ 13 h 14"/>
                  <a:gd name="T6" fmla="*/ 8 w 21"/>
                  <a:gd name="T7" fmla="*/ 13 h 14"/>
                  <a:gd name="T8" fmla="*/ 5 w 21"/>
                  <a:gd name="T9" fmla="*/ 12 h 14"/>
                  <a:gd name="T10" fmla="*/ 2 w 21"/>
                  <a:gd name="T11" fmla="*/ 11 h 14"/>
                  <a:gd name="T12" fmla="*/ 0 w 21"/>
                  <a:gd name="T13" fmla="*/ 10 h 14"/>
                  <a:gd name="T14" fmla="*/ 0 w 21"/>
                  <a:gd name="T15" fmla="*/ 8 h 14"/>
                  <a:gd name="T16" fmla="*/ 1 w 21"/>
                  <a:gd name="T17" fmla="*/ 5 h 14"/>
                  <a:gd name="T18" fmla="*/ 2 w 21"/>
                  <a:gd name="T19" fmla="*/ 4 h 14"/>
                  <a:gd name="T20" fmla="*/ 4 w 21"/>
                  <a:gd name="T21" fmla="*/ 4 h 14"/>
                  <a:gd name="T22" fmla="*/ 6 w 21"/>
                  <a:gd name="T23" fmla="*/ 4 h 14"/>
                  <a:gd name="T24" fmla="*/ 8 w 21"/>
                  <a:gd name="T25" fmla="*/ 5 h 14"/>
                  <a:gd name="T26" fmla="*/ 10 w 21"/>
                  <a:gd name="T27" fmla="*/ 5 h 14"/>
                  <a:gd name="T28" fmla="*/ 12 w 21"/>
                  <a:gd name="T29" fmla="*/ 6 h 14"/>
                  <a:gd name="T30" fmla="*/ 13 w 21"/>
                  <a:gd name="T31" fmla="*/ 6 h 14"/>
                  <a:gd name="T32" fmla="*/ 14 w 21"/>
                  <a:gd name="T33" fmla="*/ 7 h 14"/>
                  <a:gd name="T34" fmla="*/ 14 w 21"/>
                  <a:gd name="T35" fmla="*/ 6 h 14"/>
                  <a:gd name="T36" fmla="*/ 15 w 21"/>
                  <a:gd name="T37" fmla="*/ 3 h 14"/>
                  <a:gd name="T38" fmla="*/ 16 w 21"/>
                  <a:gd name="T39" fmla="*/ 1 h 14"/>
                  <a:gd name="T40" fmla="*/ 16 w 21"/>
                  <a:gd name="T41" fmla="*/ 0 h 14"/>
                  <a:gd name="T42" fmla="*/ 17 w 21"/>
                  <a:gd name="T43" fmla="*/ 0 h 14"/>
                  <a:gd name="T44" fmla="*/ 18 w 21"/>
                  <a:gd name="T45" fmla="*/ 0 h 14"/>
                  <a:gd name="T46" fmla="*/ 19 w 21"/>
                  <a:gd name="T47" fmla="*/ 0 h 14"/>
                  <a:gd name="T48" fmla="*/ 20 w 21"/>
                  <a:gd name="T49" fmla="*/ 1 h 14"/>
                  <a:gd name="T50" fmla="*/ 20 w 21"/>
                  <a:gd name="T51" fmla="*/ 3 h 14"/>
                  <a:gd name="T52" fmla="*/ 19 w 21"/>
                  <a:gd name="T53" fmla="*/ 7 h 14"/>
                  <a:gd name="T54" fmla="*/ 18 w 21"/>
                  <a:gd name="T55" fmla="*/ 10 h 14"/>
                  <a:gd name="T56" fmla="*/ 17 w 21"/>
                  <a:gd name="T57" fmla="*/ 12 h 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"/>
                  <a:gd name="T88" fmla="*/ 0 h 14"/>
                  <a:gd name="T89" fmla="*/ 21 w 21"/>
                  <a:gd name="T90" fmla="*/ 14 h 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" h="14">
                    <a:moveTo>
                      <a:pt x="17" y="12"/>
                    </a:moveTo>
                    <a:lnTo>
                      <a:pt x="15" y="12"/>
                    </a:lnTo>
                    <a:lnTo>
                      <a:pt x="12" y="13"/>
                    </a:lnTo>
                    <a:lnTo>
                      <a:pt x="8" y="13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4" y="6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19" y="7"/>
                    </a:lnTo>
                    <a:lnTo>
                      <a:pt x="18" y="10"/>
                    </a:lnTo>
                    <a:lnTo>
                      <a:pt x="17" y="12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70" name="Freeform 64"/>
              <p:cNvSpPr>
                <a:spLocks/>
              </p:cNvSpPr>
              <p:nvPr/>
            </p:nvSpPr>
            <p:spPr bwMode="auto">
              <a:xfrm>
                <a:off x="1066" y="1580"/>
                <a:ext cx="18" cy="15"/>
              </a:xfrm>
              <a:custGeom>
                <a:avLst/>
                <a:gdLst>
                  <a:gd name="T0" fmla="*/ 13 w 18"/>
                  <a:gd name="T1" fmla="*/ 13 h 15"/>
                  <a:gd name="T2" fmla="*/ 11 w 18"/>
                  <a:gd name="T3" fmla="*/ 13 h 15"/>
                  <a:gd name="T4" fmla="*/ 8 w 18"/>
                  <a:gd name="T5" fmla="*/ 14 h 15"/>
                  <a:gd name="T6" fmla="*/ 4 w 18"/>
                  <a:gd name="T7" fmla="*/ 14 h 15"/>
                  <a:gd name="T8" fmla="*/ 1 w 18"/>
                  <a:gd name="T9" fmla="*/ 12 h 15"/>
                  <a:gd name="T10" fmla="*/ 0 w 18"/>
                  <a:gd name="T11" fmla="*/ 11 h 15"/>
                  <a:gd name="T12" fmla="*/ 0 w 18"/>
                  <a:gd name="T13" fmla="*/ 10 h 15"/>
                  <a:gd name="T14" fmla="*/ 1 w 18"/>
                  <a:gd name="T15" fmla="*/ 9 h 15"/>
                  <a:gd name="T16" fmla="*/ 1 w 18"/>
                  <a:gd name="T17" fmla="*/ 8 h 15"/>
                  <a:gd name="T18" fmla="*/ 3 w 18"/>
                  <a:gd name="T19" fmla="*/ 8 h 15"/>
                  <a:gd name="T20" fmla="*/ 4 w 18"/>
                  <a:gd name="T21" fmla="*/ 8 h 15"/>
                  <a:gd name="T22" fmla="*/ 7 w 18"/>
                  <a:gd name="T23" fmla="*/ 9 h 15"/>
                  <a:gd name="T24" fmla="*/ 9 w 18"/>
                  <a:gd name="T25" fmla="*/ 9 h 15"/>
                  <a:gd name="T26" fmla="*/ 10 w 18"/>
                  <a:gd name="T27" fmla="*/ 9 h 15"/>
                  <a:gd name="T28" fmla="*/ 11 w 18"/>
                  <a:gd name="T29" fmla="*/ 9 h 15"/>
                  <a:gd name="T30" fmla="*/ 11 w 18"/>
                  <a:gd name="T31" fmla="*/ 7 h 15"/>
                  <a:gd name="T32" fmla="*/ 11 w 18"/>
                  <a:gd name="T33" fmla="*/ 4 h 15"/>
                  <a:gd name="T34" fmla="*/ 12 w 18"/>
                  <a:gd name="T35" fmla="*/ 1 h 15"/>
                  <a:gd name="T36" fmla="*/ 15 w 18"/>
                  <a:gd name="T37" fmla="*/ 0 h 15"/>
                  <a:gd name="T38" fmla="*/ 17 w 18"/>
                  <a:gd name="T39" fmla="*/ 5 h 15"/>
                  <a:gd name="T40" fmla="*/ 17 w 18"/>
                  <a:gd name="T41" fmla="*/ 8 h 15"/>
                  <a:gd name="T42" fmla="*/ 15 w 18"/>
                  <a:gd name="T43" fmla="*/ 11 h 15"/>
                  <a:gd name="T44" fmla="*/ 13 w 18"/>
                  <a:gd name="T45" fmla="*/ 13 h 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15"/>
                  <a:gd name="T71" fmla="*/ 18 w 18"/>
                  <a:gd name="T72" fmla="*/ 15 h 1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15">
                    <a:moveTo>
                      <a:pt x="13" y="13"/>
                    </a:moveTo>
                    <a:lnTo>
                      <a:pt x="11" y="13"/>
                    </a:lnTo>
                    <a:lnTo>
                      <a:pt x="8" y="14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5" y="11"/>
                    </a:lnTo>
                    <a:lnTo>
                      <a:pt x="13" y="13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71" name="Freeform 65"/>
              <p:cNvSpPr>
                <a:spLocks/>
              </p:cNvSpPr>
              <p:nvPr/>
            </p:nvSpPr>
            <p:spPr bwMode="auto">
              <a:xfrm>
                <a:off x="1049" y="1574"/>
                <a:ext cx="18" cy="16"/>
              </a:xfrm>
              <a:custGeom>
                <a:avLst/>
                <a:gdLst>
                  <a:gd name="T0" fmla="*/ 11 w 18"/>
                  <a:gd name="T1" fmla="*/ 14 h 16"/>
                  <a:gd name="T2" fmla="*/ 9 w 18"/>
                  <a:gd name="T3" fmla="*/ 15 h 16"/>
                  <a:gd name="T4" fmla="*/ 6 w 18"/>
                  <a:gd name="T5" fmla="*/ 14 h 16"/>
                  <a:gd name="T6" fmla="*/ 4 w 18"/>
                  <a:gd name="T7" fmla="*/ 14 h 16"/>
                  <a:gd name="T8" fmla="*/ 1 w 18"/>
                  <a:gd name="T9" fmla="*/ 13 h 16"/>
                  <a:gd name="T10" fmla="*/ 0 w 18"/>
                  <a:gd name="T11" fmla="*/ 12 h 16"/>
                  <a:gd name="T12" fmla="*/ 0 w 18"/>
                  <a:gd name="T13" fmla="*/ 11 h 16"/>
                  <a:gd name="T14" fmla="*/ 0 w 18"/>
                  <a:gd name="T15" fmla="*/ 10 h 16"/>
                  <a:gd name="T16" fmla="*/ 0 w 18"/>
                  <a:gd name="T17" fmla="*/ 9 h 16"/>
                  <a:gd name="T18" fmla="*/ 3 w 18"/>
                  <a:gd name="T19" fmla="*/ 7 h 16"/>
                  <a:gd name="T20" fmla="*/ 5 w 18"/>
                  <a:gd name="T21" fmla="*/ 8 h 16"/>
                  <a:gd name="T22" fmla="*/ 7 w 18"/>
                  <a:gd name="T23" fmla="*/ 9 h 16"/>
                  <a:gd name="T24" fmla="*/ 8 w 18"/>
                  <a:gd name="T25" fmla="*/ 10 h 16"/>
                  <a:gd name="T26" fmla="*/ 9 w 18"/>
                  <a:gd name="T27" fmla="*/ 9 h 16"/>
                  <a:gd name="T28" fmla="*/ 11 w 18"/>
                  <a:gd name="T29" fmla="*/ 5 h 16"/>
                  <a:gd name="T30" fmla="*/ 13 w 18"/>
                  <a:gd name="T31" fmla="*/ 1 h 16"/>
                  <a:gd name="T32" fmla="*/ 16 w 18"/>
                  <a:gd name="T33" fmla="*/ 0 h 16"/>
                  <a:gd name="T34" fmla="*/ 17 w 18"/>
                  <a:gd name="T35" fmla="*/ 5 h 16"/>
                  <a:gd name="T36" fmla="*/ 15 w 18"/>
                  <a:gd name="T37" fmla="*/ 10 h 16"/>
                  <a:gd name="T38" fmla="*/ 12 w 18"/>
                  <a:gd name="T39" fmla="*/ 13 h 16"/>
                  <a:gd name="T40" fmla="*/ 11 w 18"/>
                  <a:gd name="T41" fmla="*/ 14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16"/>
                  <a:gd name="T65" fmla="*/ 18 w 18"/>
                  <a:gd name="T66" fmla="*/ 16 h 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16">
                    <a:moveTo>
                      <a:pt x="11" y="14"/>
                    </a:moveTo>
                    <a:lnTo>
                      <a:pt x="9" y="15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7" y="5"/>
                    </a:lnTo>
                    <a:lnTo>
                      <a:pt x="15" y="10"/>
                    </a:lnTo>
                    <a:lnTo>
                      <a:pt x="12" y="13"/>
                    </a:lnTo>
                    <a:lnTo>
                      <a:pt x="11" y="14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72" name="Freeform 66"/>
              <p:cNvSpPr>
                <a:spLocks/>
              </p:cNvSpPr>
              <p:nvPr/>
            </p:nvSpPr>
            <p:spPr bwMode="auto">
              <a:xfrm>
                <a:off x="1073" y="1613"/>
                <a:ext cx="22" cy="22"/>
              </a:xfrm>
              <a:custGeom>
                <a:avLst/>
                <a:gdLst>
                  <a:gd name="T0" fmla="*/ 17 w 22"/>
                  <a:gd name="T1" fmla="*/ 18 h 22"/>
                  <a:gd name="T2" fmla="*/ 16 w 22"/>
                  <a:gd name="T3" fmla="*/ 18 h 22"/>
                  <a:gd name="T4" fmla="*/ 15 w 22"/>
                  <a:gd name="T5" fmla="*/ 19 h 22"/>
                  <a:gd name="T6" fmla="*/ 13 w 22"/>
                  <a:gd name="T7" fmla="*/ 20 h 22"/>
                  <a:gd name="T8" fmla="*/ 11 w 22"/>
                  <a:gd name="T9" fmla="*/ 21 h 22"/>
                  <a:gd name="T10" fmla="*/ 9 w 22"/>
                  <a:gd name="T11" fmla="*/ 21 h 22"/>
                  <a:gd name="T12" fmla="*/ 6 w 22"/>
                  <a:gd name="T13" fmla="*/ 20 h 22"/>
                  <a:gd name="T14" fmla="*/ 3 w 22"/>
                  <a:gd name="T15" fmla="*/ 18 h 22"/>
                  <a:gd name="T16" fmla="*/ 1 w 22"/>
                  <a:gd name="T17" fmla="*/ 15 h 22"/>
                  <a:gd name="T18" fmla="*/ 1 w 22"/>
                  <a:gd name="T19" fmla="*/ 14 h 22"/>
                  <a:gd name="T20" fmla="*/ 0 w 22"/>
                  <a:gd name="T21" fmla="*/ 13 h 22"/>
                  <a:gd name="T22" fmla="*/ 0 w 22"/>
                  <a:gd name="T23" fmla="*/ 12 h 22"/>
                  <a:gd name="T24" fmla="*/ 0 w 22"/>
                  <a:gd name="T25" fmla="*/ 11 h 22"/>
                  <a:gd name="T26" fmla="*/ 2 w 22"/>
                  <a:gd name="T27" fmla="*/ 10 h 22"/>
                  <a:gd name="T28" fmla="*/ 5 w 22"/>
                  <a:gd name="T29" fmla="*/ 10 h 22"/>
                  <a:gd name="T30" fmla="*/ 7 w 22"/>
                  <a:gd name="T31" fmla="*/ 10 h 22"/>
                  <a:gd name="T32" fmla="*/ 9 w 22"/>
                  <a:gd name="T33" fmla="*/ 10 h 22"/>
                  <a:gd name="T34" fmla="*/ 11 w 22"/>
                  <a:gd name="T35" fmla="*/ 12 h 22"/>
                  <a:gd name="T36" fmla="*/ 12 w 22"/>
                  <a:gd name="T37" fmla="*/ 12 h 22"/>
                  <a:gd name="T38" fmla="*/ 13 w 22"/>
                  <a:gd name="T39" fmla="*/ 13 h 22"/>
                  <a:gd name="T40" fmla="*/ 13 w 22"/>
                  <a:gd name="T41" fmla="*/ 14 h 22"/>
                  <a:gd name="T42" fmla="*/ 14 w 22"/>
                  <a:gd name="T43" fmla="*/ 11 h 22"/>
                  <a:gd name="T44" fmla="*/ 15 w 22"/>
                  <a:gd name="T45" fmla="*/ 6 h 22"/>
                  <a:gd name="T46" fmla="*/ 18 w 22"/>
                  <a:gd name="T47" fmla="*/ 2 h 22"/>
                  <a:gd name="T48" fmla="*/ 21 w 22"/>
                  <a:gd name="T49" fmla="*/ 0 h 22"/>
                  <a:gd name="T50" fmla="*/ 21 w 22"/>
                  <a:gd name="T51" fmla="*/ 6 h 22"/>
                  <a:gd name="T52" fmla="*/ 20 w 22"/>
                  <a:gd name="T53" fmla="*/ 12 h 22"/>
                  <a:gd name="T54" fmla="*/ 18 w 22"/>
                  <a:gd name="T55" fmla="*/ 16 h 22"/>
                  <a:gd name="T56" fmla="*/ 17 w 22"/>
                  <a:gd name="T57" fmla="*/ 18 h 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22"/>
                  <a:gd name="T89" fmla="*/ 22 w 22"/>
                  <a:gd name="T90" fmla="*/ 22 h 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22">
                    <a:moveTo>
                      <a:pt x="17" y="18"/>
                    </a:moveTo>
                    <a:lnTo>
                      <a:pt x="16" y="18"/>
                    </a:lnTo>
                    <a:lnTo>
                      <a:pt x="15" y="19"/>
                    </a:lnTo>
                    <a:lnTo>
                      <a:pt x="13" y="20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6" y="20"/>
                    </a:lnTo>
                    <a:lnTo>
                      <a:pt x="3" y="18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4" y="11"/>
                    </a:lnTo>
                    <a:lnTo>
                      <a:pt x="15" y="6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20" y="12"/>
                    </a:lnTo>
                    <a:lnTo>
                      <a:pt x="18" y="16"/>
                    </a:lnTo>
                    <a:lnTo>
                      <a:pt x="17" y="18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73" name="Freeform 67"/>
              <p:cNvSpPr>
                <a:spLocks/>
              </p:cNvSpPr>
              <p:nvPr/>
            </p:nvSpPr>
            <p:spPr bwMode="auto">
              <a:xfrm>
                <a:off x="1050" y="1606"/>
                <a:ext cx="22" cy="18"/>
              </a:xfrm>
              <a:custGeom>
                <a:avLst/>
                <a:gdLst>
                  <a:gd name="T0" fmla="*/ 18 w 22"/>
                  <a:gd name="T1" fmla="*/ 14 h 18"/>
                  <a:gd name="T2" fmla="*/ 17 w 22"/>
                  <a:gd name="T3" fmla="*/ 14 h 18"/>
                  <a:gd name="T4" fmla="*/ 16 w 22"/>
                  <a:gd name="T5" fmla="*/ 15 h 18"/>
                  <a:gd name="T6" fmla="*/ 14 w 22"/>
                  <a:gd name="T7" fmla="*/ 16 h 18"/>
                  <a:gd name="T8" fmla="*/ 12 w 22"/>
                  <a:gd name="T9" fmla="*/ 16 h 18"/>
                  <a:gd name="T10" fmla="*/ 10 w 22"/>
                  <a:gd name="T11" fmla="*/ 17 h 18"/>
                  <a:gd name="T12" fmla="*/ 8 w 22"/>
                  <a:gd name="T13" fmla="*/ 17 h 18"/>
                  <a:gd name="T14" fmla="*/ 5 w 22"/>
                  <a:gd name="T15" fmla="*/ 17 h 18"/>
                  <a:gd name="T16" fmla="*/ 3 w 22"/>
                  <a:gd name="T17" fmla="*/ 16 h 18"/>
                  <a:gd name="T18" fmla="*/ 2 w 22"/>
                  <a:gd name="T19" fmla="*/ 16 h 18"/>
                  <a:gd name="T20" fmla="*/ 1 w 22"/>
                  <a:gd name="T21" fmla="*/ 15 h 18"/>
                  <a:gd name="T22" fmla="*/ 0 w 22"/>
                  <a:gd name="T23" fmla="*/ 13 h 18"/>
                  <a:gd name="T24" fmla="*/ 0 w 22"/>
                  <a:gd name="T25" fmla="*/ 12 h 18"/>
                  <a:gd name="T26" fmla="*/ 2 w 22"/>
                  <a:gd name="T27" fmla="*/ 10 h 18"/>
                  <a:gd name="T28" fmla="*/ 4 w 22"/>
                  <a:gd name="T29" fmla="*/ 9 h 18"/>
                  <a:gd name="T30" fmla="*/ 6 w 22"/>
                  <a:gd name="T31" fmla="*/ 9 h 18"/>
                  <a:gd name="T32" fmla="*/ 8 w 22"/>
                  <a:gd name="T33" fmla="*/ 9 h 18"/>
                  <a:gd name="T34" fmla="*/ 10 w 22"/>
                  <a:gd name="T35" fmla="*/ 9 h 18"/>
                  <a:gd name="T36" fmla="*/ 12 w 22"/>
                  <a:gd name="T37" fmla="*/ 10 h 18"/>
                  <a:gd name="T38" fmla="*/ 13 w 22"/>
                  <a:gd name="T39" fmla="*/ 10 h 18"/>
                  <a:gd name="T40" fmla="*/ 14 w 22"/>
                  <a:gd name="T41" fmla="*/ 10 h 18"/>
                  <a:gd name="T42" fmla="*/ 14 w 22"/>
                  <a:gd name="T43" fmla="*/ 8 h 18"/>
                  <a:gd name="T44" fmla="*/ 15 w 22"/>
                  <a:gd name="T45" fmla="*/ 4 h 18"/>
                  <a:gd name="T46" fmla="*/ 17 w 22"/>
                  <a:gd name="T47" fmla="*/ 1 h 18"/>
                  <a:gd name="T48" fmla="*/ 20 w 22"/>
                  <a:gd name="T49" fmla="*/ 0 h 18"/>
                  <a:gd name="T50" fmla="*/ 21 w 22"/>
                  <a:gd name="T51" fmla="*/ 5 h 18"/>
                  <a:gd name="T52" fmla="*/ 20 w 22"/>
                  <a:gd name="T53" fmla="*/ 10 h 18"/>
                  <a:gd name="T54" fmla="*/ 18 w 22"/>
                  <a:gd name="T55" fmla="*/ 13 h 18"/>
                  <a:gd name="T56" fmla="*/ 18 w 22"/>
                  <a:gd name="T57" fmla="*/ 14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"/>
                  <a:gd name="T88" fmla="*/ 0 h 18"/>
                  <a:gd name="T89" fmla="*/ 22 w 22"/>
                  <a:gd name="T90" fmla="*/ 18 h 1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" h="18">
                    <a:moveTo>
                      <a:pt x="18" y="14"/>
                    </a:moveTo>
                    <a:lnTo>
                      <a:pt x="17" y="14"/>
                    </a:lnTo>
                    <a:lnTo>
                      <a:pt x="16" y="15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5" y="4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21" y="5"/>
                    </a:lnTo>
                    <a:lnTo>
                      <a:pt x="20" y="10"/>
                    </a:lnTo>
                    <a:lnTo>
                      <a:pt x="18" y="13"/>
                    </a:lnTo>
                    <a:lnTo>
                      <a:pt x="18" y="14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74" name="Freeform 68"/>
              <p:cNvSpPr>
                <a:spLocks/>
              </p:cNvSpPr>
              <p:nvPr/>
            </p:nvSpPr>
            <p:spPr bwMode="auto">
              <a:xfrm>
                <a:off x="1027" y="1603"/>
                <a:ext cx="21" cy="17"/>
              </a:xfrm>
              <a:custGeom>
                <a:avLst/>
                <a:gdLst>
                  <a:gd name="T0" fmla="*/ 18 w 21"/>
                  <a:gd name="T1" fmla="*/ 15 h 17"/>
                  <a:gd name="T2" fmla="*/ 16 w 21"/>
                  <a:gd name="T3" fmla="*/ 16 h 17"/>
                  <a:gd name="T4" fmla="*/ 13 w 21"/>
                  <a:gd name="T5" fmla="*/ 16 h 17"/>
                  <a:gd name="T6" fmla="*/ 10 w 21"/>
                  <a:gd name="T7" fmla="*/ 16 h 17"/>
                  <a:gd name="T8" fmla="*/ 6 w 21"/>
                  <a:gd name="T9" fmla="*/ 16 h 17"/>
                  <a:gd name="T10" fmla="*/ 3 w 21"/>
                  <a:gd name="T11" fmla="*/ 15 h 17"/>
                  <a:gd name="T12" fmla="*/ 1 w 21"/>
                  <a:gd name="T13" fmla="*/ 14 h 17"/>
                  <a:gd name="T14" fmla="*/ 0 w 21"/>
                  <a:gd name="T15" fmla="*/ 13 h 17"/>
                  <a:gd name="T16" fmla="*/ 0 w 21"/>
                  <a:gd name="T17" fmla="*/ 11 h 17"/>
                  <a:gd name="T18" fmla="*/ 2 w 21"/>
                  <a:gd name="T19" fmla="*/ 9 h 17"/>
                  <a:gd name="T20" fmla="*/ 4 w 21"/>
                  <a:gd name="T21" fmla="*/ 9 h 17"/>
                  <a:gd name="T22" fmla="*/ 6 w 21"/>
                  <a:gd name="T23" fmla="*/ 8 h 17"/>
                  <a:gd name="T24" fmla="*/ 8 w 21"/>
                  <a:gd name="T25" fmla="*/ 8 h 17"/>
                  <a:gd name="T26" fmla="*/ 10 w 21"/>
                  <a:gd name="T27" fmla="*/ 9 h 17"/>
                  <a:gd name="T28" fmla="*/ 11 w 21"/>
                  <a:gd name="T29" fmla="*/ 9 h 17"/>
                  <a:gd name="T30" fmla="*/ 13 w 21"/>
                  <a:gd name="T31" fmla="*/ 10 h 17"/>
                  <a:gd name="T32" fmla="*/ 13 w 21"/>
                  <a:gd name="T33" fmla="*/ 8 h 17"/>
                  <a:gd name="T34" fmla="*/ 15 w 21"/>
                  <a:gd name="T35" fmla="*/ 4 h 17"/>
                  <a:gd name="T36" fmla="*/ 17 w 21"/>
                  <a:gd name="T37" fmla="*/ 1 h 17"/>
                  <a:gd name="T38" fmla="*/ 20 w 21"/>
                  <a:gd name="T39" fmla="*/ 0 h 17"/>
                  <a:gd name="T40" fmla="*/ 20 w 21"/>
                  <a:gd name="T41" fmla="*/ 5 h 17"/>
                  <a:gd name="T42" fmla="*/ 19 w 21"/>
                  <a:gd name="T43" fmla="*/ 9 h 17"/>
                  <a:gd name="T44" fmla="*/ 18 w 21"/>
                  <a:gd name="T45" fmla="*/ 13 h 17"/>
                  <a:gd name="T46" fmla="*/ 18 w 21"/>
                  <a:gd name="T47" fmla="*/ 15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"/>
                  <a:gd name="T73" fmla="*/ 0 h 17"/>
                  <a:gd name="T74" fmla="*/ 21 w 21"/>
                  <a:gd name="T75" fmla="*/ 17 h 1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" h="17">
                    <a:moveTo>
                      <a:pt x="18" y="15"/>
                    </a:moveTo>
                    <a:lnTo>
                      <a:pt x="16" y="16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6" y="16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4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20" y="5"/>
                    </a:lnTo>
                    <a:lnTo>
                      <a:pt x="19" y="9"/>
                    </a:lnTo>
                    <a:lnTo>
                      <a:pt x="18" y="13"/>
                    </a:lnTo>
                    <a:lnTo>
                      <a:pt x="18" y="15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75" name="Freeform 69"/>
              <p:cNvSpPr>
                <a:spLocks/>
              </p:cNvSpPr>
              <p:nvPr/>
            </p:nvSpPr>
            <p:spPr bwMode="auto">
              <a:xfrm>
                <a:off x="1087" y="1510"/>
                <a:ext cx="99" cy="217"/>
              </a:xfrm>
              <a:custGeom>
                <a:avLst/>
                <a:gdLst>
                  <a:gd name="T0" fmla="*/ 95 w 99"/>
                  <a:gd name="T1" fmla="*/ 39 h 217"/>
                  <a:gd name="T2" fmla="*/ 94 w 99"/>
                  <a:gd name="T3" fmla="*/ 62 h 217"/>
                  <a:gd name="T4" fmla="*/ 86 w 99"/>
                  <a:gd name="T5" fmla="*/ 89 h 217"/>
                  <a:gd name="T6" fmla="*/ 76 w 99"/>
                  <a:gd name="T7" fmla="*/ 119 h 217"/>
                  <a:gd name="T8" fmla="*/ 65 w 99"/>
                  <a:gd name="T9" fmla="*/ 149 h 217"/>
                  <a:gd name="T10" fmla="*/ 54 w 99"/>
                  <a:gd name="T11" fmla="*/ 179 h 217"/>
                  <a:gd name="T12" fmla="*/ 46 w 99"/>
                  <a:gd name="T13" fmla="*/ 199 h 217"/>
                  <a:gd name="T14" fmla="*/ 37 w 99"/>
                  <a:gd name="T15" fmla="*/ 207 h 217"/>
                  <a:gd name="T16" fmla="*/ 26 w 99"/>
                  <a:gd name="T17" fmla="*/ 213 h 217"/>
                  <a:gd name="T18" fmla="*/ 13 w 99"/>
                  <a:gd name="T19" fmla="*/ 216 h 217"/>
                  <a:gd name="T20" fmla="*/ 5 w 99"/>
                  <a:gd name="T21" fmla="*/ 216 h 217"/>
                  <a:gd name="T22" fmla="*/ 1 w 99"/>
                  <a:gd name="T23" fmla="*/ 213 h 217"/>
                  <a:gd name="T24" fmla="*/ 0 w 99"/>
                  <a:gd name="T25" fmla="*/ 209 h 217"/>
                  <a:gd name="T26" fmla="*/ 3 w 99"/>
                  <a:gd name="T27" fmla="*/ 206 h 217"/>
                  <a:gd name="T28" fmla="*/ 10 w 99"/>
                  <a:gd name="T29" fmla="*/ 204 h 217"/>
                  <a:gd name="T30" fmla="*/ 19 w 99"/>
                  <a:gd name="T31" fmla="*/ 202 h 217"/>
                  <a:gd name="T32" fmla="*/ 27 w 99"/>
                  <a:gd name="T33" fmla="*/ 199 h 217"/>
                  <a:gd name="T34" fmla="*/ 34 w 99"/>
                  <a:gd name="T35" fmla="*/ 194 h 217"/>
                  <a:gd name="T36" fmla="*/ 40 w 99"/>
                  <a:gd name="T37" fmla="*/ 181 h 217"/>
                  <a:gd name="T38" fmla="*/ 46 w 99"/>
                  <a:gd name="T39" fmla="*/ 165 h 217"/>
                  <a:gd name="T40" fmla="*/ 52 w 99"/>
                  <a:gd name="T41" fmla="*/ 148 h 217"/>
                  <a:gd name="T42" fmla="*/ 57 w 99"/>
                  <a:gd name="T43" fmla="*/ 131 h 217"/>
                  <a:gd name="T44" fmla="*/ 64 w 99"/>
                  <a:gd name="T45" fmla="*/ 111 h 217"/>
                  <a:gd name="T46" fmla="*/ 73 w 99"/>
                  <a:gd name="T47" fmla="*/ 89 h 217"/>
                  <a:gd name="T48" fmla="*/ 81 w 99"/>
                  <a:gd name="T49" fmla="*/ 67 h 217"/>
                  <a:gd name="T50" fmla="*/ 85 w 99"/>
                  <a:gd name="T51" fmla="*/ 45 h 217"/>
                  <a:gd name="T52" fmla="*/ 86 w 99"/>
                  <a:gd name="T53" fmla="*/ 28 h 217"/>
                  <a:gd name="T54" fmla="*/ 89 w 99"/>
                  <a:gd name="T55" fmla="*/ 17 h 217"/>
                  <a:gd name="T56" fmla="*/ 93 w 99"/>
                  <a:gd name="T57" fmla="*/ 7 h 217"/>
                  <a:gd name="T58" fmla="*/ 97 w 99"/>
                  <a:gd name="T59" fmla="*/ 0 h 217"/>
                  <a:gd name="T60" fmla="*/ 97 w 99"/>
                  <a:gd name="T61" fmla="*/ 4 h 217"/>
                  <a:gd name="T62" fmla="*/ 95 w 99"/>
                  <a:gd name="T63" fmla="*/ 19 h 2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9"/>
                  <a:gd name="T97" fmla="*/ 0 h 217"/>
                  <a:gd name="T98" fmla="*/ 99 w 99"/>
                  <a:gd name="T99" fmla="*/ 217 h 2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9" h="217">
                    <a:moveTo>
                      <a:pt x="94" y="27"/>
                    </a:moveTo>
                    <a:lnTo>
                      <a:pt x="95" y="39"/>
                    </a:lnTo>
                    <a:lnTo>
                      <a:pt x="95" y="50"/>
                    </a:lnTo>
                    <a:lnTo>
                      <a:pt x="94" y="62"/>
                    </a:lnTo>
                    <a:lnTo>
                      <a:pt x="91" y="73"/>
                    </a:lnTo>
                    <a:lnTo>
                      <a:pt x="86" y="89"/>
                    </a:lnTo>
                    <a:lnTo>
                      <a:pt x="81" y="104"/>
                    </a:lnTo>
                    <a:lnTo>
                      <a:pt x="76" y="119"/>
                    </a:lnTo>
                    <a:lnTo>
                      <a:pt x="70" y="134"/>
                    </a:lnTo>
                    <a:lnTo>
                      <a:pt x="65" y="149"/>
                    </a:lnTo>
                    <a:lnTo>
                      <a:pt x="60" y="164"/>
                    </a:lnTo>
                    <a:lnTo>
                      <a:pt x="54" y="179"/>
                    </a:lnTo>
                    <a:lnTo>
                      <a:pt x="48" y="194"/>
                    </a:lnTo>
                    <a:lnTo>
                      <a:pt x="46" y="199"/>
                    </a:lnTo>
                    <a:lnTo>
                      <a:pt x="42" y="204"/>
                    </a:lnTo>
                    <a:lnTo>
                      <a:pt x="37" y="207"/>
                    </a:lnTo>
                    <a:lnTo>
                      <a:pt x="32" y="210"/>
                    </a:lnTo>
                    <a:lnTo>
                      <a:pt x="26" y="213"/>
                    </a:lnTo>
                    <a:lnTo>
                      <a:pt x="20" y="214"/>
                    </a:lnTo>
                    <a:lnTo>
                      <a:pt x="13" y="216"/>
                    </a:lnTo>
                    <a:lnTo>
                      <a:pt x="7" y="216"/>
                    </a:lnTo>
                    <a:lnTo>
                      <a:pt x="5" y="216"/>
                    </a:lnTo>
                    <a:lnTo>
                      <a:pt x="3" y="215"/>
                    </a:lnTo>
                    <a:lnTo>
                      <a:pt x="1" y="213"/>
                    </a:lnTo>
                    <a:lnTo>
                      <a:pt x="0" y="211"/>
                    </a:lnTo>
                    <a:lnTo>
                      <a:pt x="0" y="209"/>
                    </a:lnTo>
                    <a:lnTo>
                      <a:pt x="1" y="207"/>
                    </a:lnTo>
                    <a:lnTo>
                      <a:pt x="3" y="206"/>
                    </a:lnTo>
                    <a:lnTo>
                      <a:pt x="5" y="205"/>
                    </a:lnTo>
                    <a:lnTo>
                      <a:pt x="10" y="204"/>
                    </a:lnTo>
                    <a:lnTo>
                      <a:pt x="14" y="203"/>
                    </a:lnTo>
                    <a:lnTo>
                      <a:pt x="19" y="202"/>
                    </a:lnTo>
                    <a:lnTo>
                      <a:pt x="23" y="201"/>
                    </a:lnTo>
                    <a:lnTo>
                      <a:pt x="27" y="199"/>
                    </a:lnTo>
                    <a:lnTo>
                      <a:pt x="31" y="197"/>
                    </a:lnTo>
                    <a:lnTo>
                      <a:pt x="34" y="194"/>
                    </a:lnTo>
                    <a:lnTo>
                      <a:pt x="36" y="190"/>
                    </a:lnTo>
                    <a:lnTo>
                      <a:pt x="40" y="181"/>
                    </a:lnTo>
                    <a:lnTo>
                      <a:pt x="43" y="173"/>
                    </a:lnTo>
                    <a:lnTo>
                      <a:pt x="46" y="165"/>
                    </a:lnTo>
                    <a:lnTo>
                      <a:pt x="49" y="156"/>
                    </a:lnTo>
                    <a:lnTo>
                      <a:pt x="52" y="148"/>
                    </a:lnTo>
                    <a:lnTo>
                      <a:pt x="55" y="139"/>
                    </a:lnTo>
                    <a:lnTo>
                      <a:pt x="57" y="131"/>
                    </a:lnTo>
                    <a:lnTo>
                      <a:pt x="60" y="122"/>
                    </a:lnTo>
                    <a:lnTo>
                      <a:pt x="64" y="111"/>
                    </a:lnTo>
                    <a:lnTo>
                      <a:pt x="69" y="100"/>
                    </a:lnTo>
                    <a:lnTo>
                      <a:pt x="73" y="89"/>
                    </a:lnTo>
                    <a:lnTo>
                      <a:pt x="77" y="78"/>
                    </a:lnTo>
                    <a:lnTo>
                      <a:pt x="81" y="67"/>
                    </a:lnTo>
                    <a:lnTo>
                      <a:pt x="84" y="56"/>
                    </a:lnTo>
                    <a:lnTo>
                      <a:pt x="85" y="45"/>
                    </a:lnTo>
                    <a:lnTo>
                      <a:pt x="85" y="33"/>
                    </a:lnTo>
                    <a:lnTo>
                      <a:pt x="86" y="28"/>
                    </a:lnTo>
                    <a:lnTo>
                      <a:pt x="87" y="23"/>
                    </a:lnTo>
                    <a:lnTo>
                      <a:pt x="89" y="17"/>
                    </a:lnTo>
                    <a:lnTo>
                      <a:pt x="91" y="12"/>
                    </a:lnTo>
                    <a:lnTo>
                      <a:pt x="93" y="7"/>
                    </a:lnTo>
                    <a:lnTo>
                      <a:pt x="95" y="3"/>
                    </a:lnTo>
                    <a:lnTo>
                      <a:pt x="97" y="0"/>
                    </a:lnTo>
                    <a:lnTo>
                      <a:pt x="98" y="0"/>
                    </a:lnTo>
                    <a:lnTo>
                      <a:pt x="97" y="4"/>
                    </a:lnTo>
                    <a:lnTo>
                      <a:pt x="95" y="11"/>
                    </a:lnTo>
                    <a:lnTo>
                      <a:pt x="95" y="19"/>
                    </a:lnTo>
                    <a:lnTo>
                      <a:pt x="94" y="27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76" name="Freeform 70"/>
              <p:cNvSpPr>
                <a:spLocks/>
              </p:cNvSpPr>
              <p:nvPr/>
            </p:nvSpPr>
            <p:spPr bwMode="auto">
              <a:xfrm>
                <a:off x="953" y="1602"/>
                <a:ext cx="25" cy="24"/>
              </a:xfrm>
              <a:custGeom>
                <a:avLst/>
                <a:gdLst>
                  <a:gd name="T0" fmla="*/ 1 w 25"/>
                  <a:gd name="T1" fmla="*/ 6 h 24"/>
                  <a:gd name="T2" fmla="*/ 0 w 25"/>
                  <a:gd name="T3" fmla="*/ 5 h 24"/>
                  <a:gd name="T4" fmla="*/ 1 w 25"/>
                  <a:gd name="T5" fmla="*/ 4 h 24"/>
                  <a:gd name="T6" fmla="*/ 1 w 25"/>
                  <a:gd name="T7" fmla="*/ 2 h 24"/>
                  <a:gd name="T8" fmla="*/ 3 w 25"/>
                  <a:gd name="T9" fmla="*/ 1 h 24"/>
                  <a:gd name="T10" fmla="*/ 5 w 25"/>
                  <a:gd name="T11" fmla="*/ 0 h 24"/>
                  <a:gd name="T12" fmla="*/ 7 w 25"/>
                  <a:gd name="T13" fmla="*/ 0 h 24"/>
                  <a:gd name="T14" fmla="*/ 9 w 25"/>
                  <a:gd name="T15" fmla="*/ 1 h 24"/>
                  <a:gd name="T16" fmla="*/ 11 w 25"/>
                  <a:gd name="T17" fmla="*/ 2 h 24"/>
                  <a:gd name="T18" fmla="*/ 13 w 25"/>
                  <a:gd name="T19" fmla="*/ 3 h 24"/>
                  <a:gd name="T20" fmla="*/ 15 w 25"/>
                  <a:gd name="T21" fmla="*/ 5 h 24"/>
                  <a:gd name="T22" fmla="*/ 17 w 25"/>
                  <a:gd name="T23" fmla="*/ 8 h 24"/>
                  <a:gd name="T24" fmla="*/ 19 w 25"/>
                  <a:gd name="T25" fmla="*/ 11 h 24"/>
                  <a:gd name="T26" fmla="*/ 21 w 25"/>
                  <a:gd name="T27" fmla="*/ 15 h 24"/>
                  <a:gd name="T28" fmla="*/ 23 w 25"/>
                  <a:gd name="T29" fmla="*/ 18 h 24"/>
                  <a:gd name="T30" fmla="*/ 24 w 25"/>
                  <a:gd name="T31" fmla="*/ 21 h 24"/>
                  <a:gd name="T32" fmla="*/ 23 w 25"/>
                  <a:gd name="T33" fmla="*/ 23 h 24"/>
                  <a:gd name="T34" fmla="*/ 20 w 25"/>
                  <a:gd name="T35" fmla="*/ 21 h 24"/>
                  <a:gd name="T36" fmla="*/ 17 w 25"/>
                  <a:gd name="T37" fmla="*/ 19 h 24"/>
                  <a:gd name="T38" fmla="*/ 13 w 25"/>
                  <a:gd name="T39" fmla="*/ 16 h 24"/>
                  <a:gd name="T40" fmla="*/ 10 w 25"/>
                  <a:gd name="T41" fmla="*/ 13 h 24"/>
                  <a:gd name="T42" fmla="*/ 7 w 25"/>
                  <a:gd name="T43" fmla="*/ 11 h 24"/>
                  <a:gd name="T44" fmla="*/ 4 w 25"/>
                  <a:gd name="T45" fmla="*/ 9 h 24"/>
                  <a:gd name="T46" fmla="*/ 2 w 25"/>
                  <a:gd name="T47" fmla="*/ 7 h 24"/>
                  <a:gd name="T48" fmla="*/ 1 w 25"/>
                  <a:gd name="T49" fmla="*/ 6 h 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"/>
                  <a:gd name="T76" fmla="*/ 0 h 24"/>
                  <a:gd name="T77" fmla="*/ 25 w 25"/>
                  <a:gd name="T78" fmla="*/ 24 h 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" h="24">
                    <a:moveTo>
                      <a:pt x="1" y="6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9" y="11"/>
                    </a:lnTo>
                    <a:lnTo>
                      <a:pt x="21" y="15"/>
                    </a:lnTo>
                    <a:lnTo>
                      <a:pt x="23" y="18"/>
                    </a:lnTo>
                    <a:lnTo>
                      <a:pt x="24" y="21"/>
                    </a:lnTo>
                    <a:lnTo>
                      <a:pt x="23" y="23"/>
                    </a:lnTo>
                    <a:lnTo>
                      <a:pt x="20" y="21"/>
                    </a:lnTo>
                    <a:lnTo>
                      <a:pt x="17" y="19"/>
                    </a:lnTo>
                    <a:lnTo>
                      <a:pt x="13" y="16"/>
                    </a:lnTo>
                    <a:lnTo>
                      <a:pt x="10" y="13"/>
                    </a:lnTo>
                    <a:lnTo>
                      <a:pt x="7" y="11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77" name="Freeform 71"/>
              <p:cNvSpPr>
                <a:spLocks/>
              </p:cNvSpPr>
              <p:nvPr/>
            </p:nvSpPr>
            <p:spPr bwMode="auto">
              <a:xfrm>
                <a:off x="934" y="1633"/>
                <a:ext cx="29" cy="8"/>
              </a:xfrm>
              <a:custGeom>
                <a:avLst/>
                <a:gdLst>
                  <a:gd name="T0" fmla="*/ 3 w 29"/>
                  <a:gd name="T1" fmla="*/ 6 h 8"/>
                  <a:gd name="T2" fmla="*/ 2 w 29"/>
                  <a:gd name="T3" fmla="*/ 5 h 8"/>
                  <a:gd name="T4" fmla="*/ 1 w 29"/>
                  <a:gd name="T5" fmla="*/ 4 h 8"/>
                  <a:gd name="T6" fmla="*/ 0 w 29"/>
                  <a:gd name="T7" fmla="*/ 3 h 8"/>
                  <a:gd name="T8" fmla="*/ 0 w 29"/>
                  <a:gd name="T9" fmla="*/ 1 h 8"/>
                  <a:gd name="T10" fmla="*/ 1 w 29"/>
                  <a:gd name="T11" fmla="*/ 0 h 8"/>
                  <a:gd name="T12" fmla="*/ 2 w 29"/>
                  <a:gd name="T13" fmla="*/ 0 h 8"/>
                  <a:gd name="T14" fmla="*/ 4 w 29"/>
                  <a:gd name="T15" fmla="*/ 0 h 8"/>
                  <a:gd name="T16" fmla="*/ 7 w 29"/>
                  <a:gd name="T17" fmla="*/ 1 h 8"/>
                  <a:gd name="T18" fmla="*/ 11 w 29"/>
                  <a:gd name="T19" fmla="*/ 2 h 8"/>
                  <a:gd name="T20" fmla="*/ 15 w 29"/>
                  <a:gd name="T21" fmla="*/ 3 h 8"/>
                  <a:gd name="T22" fmla="*/ 19 w 29"/>
                  <a:gd name="T23" fmla="*/ 3 h 8"/>
                  <a:gd name="T24" fmla="*/ 22 w 29"/>
                  <a:gd name="T25" fmla="*/ 4 h 8"/>
                  <a:gd name="T26" fmla="*/ 25 w 29"/>
                  <a:gd name="T27" fmla="*/ 4 h 8"/>
                  <a:gd name="T28" fmla="*/ 27 w 29"/>
                  <a:gd name="T29" fmla="*/ 6 h 8"/>
                  <a:gd name="T30" fmla="*/ 28 w 29"/>
                  <a:gd name="T31" fmla="*/ 7 h 8"/>
                  <a:gd name="T32" fmla="*/ 25 w 29"/>
                  <a:gd name="T33" fmla="*/ 7 h 8"/>
                  <a:gd name="T34" fmla="*/ 22 w 29"/>
                  <a:gd name="T35" fmla="*/ 7 h 8"/>
                  <a:gd name="T36" fmla="*/ 19 w 29"/>
                  <a:gd name="T37" fmla="*/ 7 h 8"/>
                  <a:gd name="T38" fmla="*/ 16 w 29"/>
                  <a:gd name="T39" fmla="*/ 7 h 8"/>
                  <a:gd name="T40" fmla="*/ 13 w 29"/>
                  <a:gd name="T41" fmla="*/ 6 h 8"/>
                  <a:gd name="T42" fmla="*/ 10 w 29"/>
                  <a:gd name="T43" fmla="*/ 6 h 8"/>
                  <a:gd name="T44" fmla="*/ 6 w 29"/>
                  <a:gd name="T45" fmla="*/ 6 h 8"/>
                  <a:gd name="T46" fmla="*/ 3 w 29"/>
                  <a:gd name="T47" fmla="*/ 6 h 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9"/>
                  <a:gd name="T73" fmla="*/ 0 h 8"/>
                  <a:gd name="T74" fmla="*/ 29 w 29"/>
                  <a:gd name="T75" fmla="*/ 8 h 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9" h="8">
                    <a:moveTo>
                      <a:pt x="3" y="6"/>
                    </a:move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1" y="2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3" y="6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78" name="Freeform 72"/>
              <p:cNvSpPr>
                <a:spLocks/>
              </p:cNvSpPr>
              <p:nvPr/>
            </p:nvSpPr>
            <p:spPr bwMode="auto">
              <a:xfrm>
                <a:off x="912" y="1657"/>
                <a:ext cx="39" cy="10"/>
              </a:xfrm>
              <a:custGeom>
                <a:avLst/>
                <a:gdLst>
                  <a:gd name="T0" fmla="*/ 5 w 39"/>
                  <a:gd name="T1" fmla="*/ 9 h 10"/>
                  <a:gd name="T2" fmla="*/ 3 w 39"/>
                  <a:gd name="T3" fmla="*/ 9 h 10"/>
                  <a:gd name="T4" fmla="*/ 2 w 39"/>
                  <a:gd name="T5" fmla="*/ 8 h 10"/>
                  <a:gd name="T6" fmla="*/ 1 w 39"/>
                  <a:gd name="T7" fmla="*/ 7 h 10"/>
                  <a:gd name="T8" fmla="*/ 0 w 39"/>
                  <a:gd name="T9" fmla="*/ 5 h 10"/>
                  <a:gd name="T10" fmla="*/ 0 w 39"/>
                  <a:gd name="T11" fmla="*/ 3 h 10"/>
                  <a:gd name="T12" fmla="*/ 1 w 39"/>
                  <a:gd name="T13" fmla="*/ 2 h 10"/>
                  <a:gd name="T14" fmla="*/ 2 w 39"/>
                  <a:gd name="T15" fmla="*/ 1 h 10"/>
                  <a:gd name="T16" fmla="*/ 4 w 39"/>
                  <a:gd name="T17" fmla="*/ 0 h 10"/>
                  <a:gd name="T18" fmla="*/ 9 w 39"/>
                  <a:gd name="T19" fmla="*/ 0 h 10"/>
                  <a:gd name="T20" fmla="*/ 14 w 39"/>
                  <a:gd name="T21" fmla="*/ 0 h 10"/>
                  <a:gd name="T22" fmla="*/ 20 w 39"/>
                  <a:gd name="T23" fmla="*/ 0 h 10"/>
                  <a:gd name="T24" fmla="*/ 25 w 39"/>
                  <a:gd name="T25" fmla="*/ 0 h 10"/>
                  <a:gd name="T26" fmla="*/ 30 w 39"/>
                  <a:gd name="T27" fmla="*/ 0 h 10"/>
                  <a:gd name="T28" fmla="*/ 35 w 39"/>
                  <a:gd name="T29" fmla="*/ 0 h 10"/>
                  <a:gd name="T30" fmla="*/ 37 w 39"/>
                  <a:gd name="T31" fmla="*/ 1 h 10"/>
                  <a:gd name="T32" fmla="*/ 38 w 39"/>
                  <a:gd name="T33" fmla="*/ 2 h 10"/>
                  <a:gd name="T34" fmla="*/ 35 w 39"/>
                  <a:gd name="T35" fmla="*/ 3 h 10"/>
                  <a:gd name="T36" fmla="*/ 32 w 39"/>
                  <a:gd name="T37" fmla="*/ 4 h 10"/>
                  <a:gd name="T38" fmla="*/ 28 w 39"/>
                  <a:gd name="T39" fmla="*/ 5 h 10"/>
                  <a:gd name="T40" fmla="*/ 24 w 39"/>
                  <a:gd name="T41" fmla="*/ 5 h 10"/>
                  <a:gd name="T42" fmla="*/ 19 w 39"/>
                  <a:gd name="T43" fmla="*/ 6 h 10"/>
                  <a:gd name="T44" fmla="*/ 14 w 39"/>
                  <a:gd name="T45" fmla="*/ 7 h 10"/>
                  <a:gd name="T46" fmla="*/ 9 w 39"/>
                  <a:gd name="T47" fmla="*/ 8 h 10"/>
                  <a:gd name="T48" fmla="*/ 5 w 39"/>
                  <a:gd name="T49" fmla="*/ 9 h 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"/>
                  <a:gd name="T76" fmla="*/ 0 h 10"/>
                  <a:gd name="T77" fmla="*/ 39 w 39"/>
                  <a:gd name="T78" fmla="*/ 10 h 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" h="10">
                    <a:moveTo>
                      <a:pt x="5" y="9"/>
                    </a:moveTo>
                    <a:lnTo>
                      <a:pt x="3" y="9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35" y="3"/>
                    </a:lnTo>
                    <a:lnTo>
                      <a:pt x="32" y="4"/>
                    </a:lnTo>
                    <a:lnTo>
                      <a:pt x="28" y="5"/>
                    </a:lnTo>
                    <a:lnTo>
                      <a:pt x="24" y="5"/>
                    </a:lnTo>
                    <a:lnTo>
                      <a:pt x="19" y="6"/>
                    </a:lnTo>
                    <a:lnTo>
                      <a:pt x="14" y="7"/>
                    </a:lnTo>
                    <a:lnTo>
                      <a:pt x="9" y="8"/>
                    </a:lnTo>
                    <a:lnTo>
                      <a:pt x="5" y="9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79" name="Freeform 73"/>
              <p:cNvSpPr>
                <a:spLocks/>
              </p:cNvSpPr>
              <p:nvPr/>
            </p:nvSpPr>
            <p:spPr bwMode="auto">
              <a:xfrm>
                <a:off x="964" y="1526"/>
                <a:ext cx="95" cy="155"/>
              </a:xfrm>
              <a:custGeom>
                <a:avLst/>
                <a:gdLst>
                  <a:gd name="T0" fmla="*/ 65 w 95"/>
                  <a:gd name="T1" fmla="*/ 76 h 155"/>
                  <a:gd name="T2" fmla="*/ 58 w 95"/>
                  <a:gd name="T3" fmla="*/ 87 h 155"/>
                  <a:gd name="T4" fmla="*/ 52 w 95"/>
                  <a:gd name="T5" fmla="*/ 96 h 155"/>
                  <a:gd name="T6" fmla="*/ 45 w 95"/>
                  <a:gd name="T7" fmla="*/ 106 h 155"/>
                  <a:gd name="T8" fmla="*/ 38 w 95"/>
                  <a:gd name="T9" fmla="*/ 116 h 155"/>
                  <a:gd name="T10" fmla="*/ 31 w 95"/>
                  <a:gd name="T11" fmla="*/ 125 h 155"/>
                  <a:gd name="T12" fmla="*/ 23 w 95"/>
                  <a:gd name="T13" fmla="*/ 134 h 155"/>
                  <a:gd name="T14" fmla="*/ 16 w 95"/>
                  <a:gd name="T15" fmla="*/ 143 h 155"/>
                  <a:gd name="T16" fmla="*/ 8 w 95"/>
                  <a:gd name="T17" fmla="*/ 152 h 155"/>
                  <a:gd name="T18" fmla="*/ 6 w 95"/>
                  <a:gd name="T19" fmla="*/ 153 h 155"/>
                  <a:gd name="T20" fmla="*/ 5 w 95"/>
                  <a:gd name="T21" fmla="*/ 154 h 155"/>
                  <a:gd name="T22" fmla="*/ 3 w 95"/>
                  <a:gd name="T23" fmla="*/ 154 h 155"/>
                  <a:gd name="T24" fmla="*/ 2 w 95"/>
                  <a:gd name="T25" fmla="*/ 153 h 155"/>
                  <a:gd name="T26" fmla="*/ 0 w 95"/>
                  <a:gd name="T27" fmla="*/ 152 h 155"/>
                  <a:gd name="T28" fmla="*/ 0 w 95"/>
                  <a:gd name="T29" fmla="*/ 151 h 155"/>
                  <a:gd name="T30" fmla="*/ 0 w 95"/>
                  <a:gd name="T31" fmla="*/ 149 h 155"/>
                  <a:gd name="T32" fmla="*/ 0 w 95"/>
                  <a:gd name="T33" fmla="*/ 148 h 155"/>
                  <a:gd name="T34" fmla="*/ 6 w 95"/>
                  <a:gd name="T35" fmla="*/ 138 h 155"/>
                  <a:gd name="T36" fmla="*/ 12 w 95"/>
                  <a:gd name="T37" fmla="*/ 128 h 155"/>
                  <a:gd name="T38" fmla="*/ 19 w 95"/>
                  <a:gd name="T39" fmla="*/ 119 h 155"/>
                  <a:gd name="T40" fmla="*/ 26 w 95"/>
                  <a:gd name="T41" fmla="*/ 109 h 155"/>
                  <a:gd name="T42" fmla="*/ 34 w 95"/>
                  <a:gd name="T43" fmla="*/ 100 h 155"/>
                  <a:gd name="T44" fmla="*/ 41 w 95"/>
                  <a:gd name="T45" fmla="*/ 91 h 155"/>
                  <a:gd name="T46" fmla="*/ 48 w 95"/>
                  <a:gd name="T47" fmla="*/ 82 h 155"/>
                  <a:gd name="T48" fmla="*/ 55 w 95"/>
                  <a:gd name="T49" fmla="*/ 72 h 155"/>
                  <a:gd name="T50" fmla="*/ 60 w 95"/>
                  <a:gd name="T51" fmla="*/ 62 h 155"/>
                  <a:gd name="T52" fmla="*/ 67 w 95"/>
                  <a:gd name="T53" fmla="*/ 50 h 155"/>
                  <a:gd name="T54" fmla="*/ 73 w 95"/>
                  <a:gd name="T55" fmla="*/ 38 h 155"/>
                  <a:gd name="T56" fmla="*/ 78 w 95"/>
                  <a:gd name="T57" fmla="*/ 27 h 155"/>
                  <a:gd name="T58" fmla="*/ 84 w 95"/>
                  <a:gd name="T59" fmla="*/ 16 h 155"/>
                  <a:gd name="T60" fmla="*/ 88 w 95"/>
                  <a:gd name="T61" fmla="*/ 7 h 155"/>
                  <a:gd name="T62" fmla="*/ 92 w 95"/>
                  <a:gd name="T63" fmla="*/ 2 h 155"/>
                  <a:gd name="T64" fmla="*/ 94 w 95"/>
                  <a:gd name="T65" fmla="*/ 0 h 155"/>
                  <a:gd name="T66" fmla="*/ 93 w 95"/>
                  <a:gd name="T67" fmla="*/ 4 h 155"/>
                  <a:gd name="T68" fmla="*/ 90 w 95"/>
                  <a:gd name="T69" fmla="*/ 11 h 155"/>
                  <a:gd name="T70" fmla="*/ 88 w 95"/>
                  <a:gd name="T71" fmla="*/ 21 h 155"/>
                  <a:gd name="T72" fmla="*/ 84 w 95"/>
                  <a:gd name="T73" fmla="*/ 32 h 155"/>
                  <a:gd name="T74" fmla="*/ 79 w 95"/>
                  <a:gd name="T75" fmla="*/ 43 h 155"/>
                  <a:gd name="T76" fmla="*/ 75 w 95"/>
                  <a:gd name="T77" fmla="*/ 55 h 155"/>
                  <a:gd name="T78" fmla="*/ 70 w 95"/>
                  <a:gd name="T79" fmla="*/ 66 h 155"/>
                  <a:gd name="T80" fmla="*/ 65 w 95"/>
                  <a:gd name="T81" fmla="*/ 76 h 1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5"/>
                  <a:gd name="T124" fmla="*/ 0 h 155"/>
                  <a:gd name="T125" fmla="*/ 95 w 95"/>
                  <a:gd name="T126" fmla="*/ 155 h 1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5" h="155">
                    <a:moveTo>
                      <a:pt x="65" y="76"/>
                    </a:moveTo>
                    <a:lnTo>
                      <a:pt x="58" y="87"/>
                    </a:lnTo>
                    <a:lnTo>
                      <a:pt x="52" y="96"/>
                    </a:lnTo>
                    <a:lnTo>
                      <a:pt x="45" y="106"/>
                    </a:lnTo>
                    <a:lnTo>
                      <a:pt x="38" y="116"/>
                    </a:lnTo>
                    <a:lnTo>
                      <a:pt x="31" y="125"/>
                    </a:lnTo>
                    <a:lnTo>
                      <a:pt x="23" y="134"/>
                    </a:lnTo>
                    <a:lnTo>
                      <a:pt x="16" y="143"/>
                    </a:lnTo>
                    <a:lnTo>
                      <a:pt x="8" y="152"/>
                    </a:lnTo>
                    <a:lnTo>
                      <a:pt x="6" y="153"/>
                    </a:lnTo>
                    <a:lnTo>
                      <a:pt x="5" y="154"/>
                    </a:lnTo>
                    <a:lnTo>
                      <a:pt x="3" y="154"/>
                    </a:lnTo>
                    <a:lnTo>
                      <a:pt x="2" y="153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49"/>
                    </a:lnTo>
                    <a:lnTo>
                      <a:pt x="0" y="148"/>
                    </a:lnTo>
                    <a:lnTo>
                      <a:pt x="6" y="138"/>
                    </a:lnTo>
                    <a:lnTo>
                      <a:pt x="12" y="128"/>
                    </a:lnTo>
                    <a:lnTo>
                      <a:pt x="19" y="119"/>
                    </a:lnTo>
                    <a:lnTo>
                      <a:pt x="26" y="109"/>
                    </a:lnTo>
                    <a:lnTo>
                      <a:pt x="34" y="100"/>
                    </a:lnTo>
                    <a:lnTo>
                      <a:pt x="41" y="91"/>
                    </a:lnTo>
                    <a:lnTo>
                      <a:pt x="48" y="82"/>
                    </a:lnTo>
                    <a:lnTo>
                      <a:pt x="55" y="72"/>
                    </a:lnTo>
                    <a:lnTo>
                      <a:pt x="60" y="62"/>
                    </a:lnTo>
                    <a:lnTo>
                      <a:pt x="67" y="50"/>
                    </a:lnTo>
                    <a:lnTo>
                      <a:pt x="73" y="38"/>
                    </a:lnTo>
                    <a:lnTo>
                      <a:pt x="78" y="27"/>
                    </a:lnTo>
                    <a:lnTo>
                      <a:pt x="84" y="16"/>
                    </a:lnTo>
                    <a:lnTo>
                      <a:pt x="88" y="7"/>
                    </a:lnTo>
                    <a:lnTo>
                      <a:pt x="92" y="2"/>
                    </a:lnTo>
                    <a:lnTo>
                      <a:pt x="94" y="0"/>
                    </a:lnTo>
                    <a:lnTo>
                      <a:pt x="93" y="4"/>
                    </a:lnTo>
                    <a:lnTo>
                      <a:pt x="90" y="11"/>
                    </a:lnTo>
                    <a:lnTo>
                      <a:pt x="88" y="21"/>
                    </a:lnTo>
                    <a:lnTo>
                      <a:pt x="84" y="32"/>
                    </a:lnTo>
                    <a:lnTo>
                      <a:pt x="79" y="43"/>
                    </a:lnTo>
                    <a:lnTo>
                      <a:pt x="75" y="55"/>
                    </a:lnTo>
                    <a:lnTo>
                      <a:pt x="70" y="66"/>
                    </a:lnTo>
                    <a:lnTo>
                      <a:pt x="65" y="76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80" name="Freeform 74"/>
              <p:cNvSpPr>
                <a:spLocks/>
              </p:cNvSpPr>
              <p:nvPr/>
            </p:nvSpPr>
            <p:spPr bwMode="auto">
              <a:xfrm>
                <a:off x="1244" y="1324"/>
                <a:ext cx="67" cy="77"/>
              </a:xfrm>
              <a:custGeom>
                <a:avLst/>
                <a:gdLst>
                  <a:gd name="T0" fmla="*/ 42 w 67"/>
                  <a:gd name="T1" fmla="*/ 11 h 77"/>
                  <a:gd name="T2" fmla="*/ 46 w 67"/>
                  <a:gd name="T3" fmla="*/ 15 h 77"/>
                  <a:gd name="T4" fmla="*/ 51 w 67"/>
                  <a:gd name="T5" fmla="*/ 18 h 77"/>
                  <a:gd name="T6" fmla="*/ 55 w 67"/>
                  <a:gd name="T7" fmla="*/ 23 h 77"/>
                  <a:gd name="T8" fmla="*/ 59 w 67"/>
                  <a:gd name="T9" fmla="*/ 27 h 77"/>
                  <a:gd name="T10" fmla="*/ 61 w 67"/>
                  <a:gd name="T11" fmla="*/ 32 h 77"/>
                  <a:gd name="T12" fmla="*/ 64 w 67"/>
                  <a:gd name="T13" fmla="*/ 37 h 77"/>
                  <a:gd name="T14" fmla="*/ 65 w 67"/>
                  <a:gd name="T15" fmla="*/ 42 h 77"/>
                  <a:gd name="T16" fmla="*/ 66 w 67"/>
                  <a:gd name="T17" fmla="*/ 47 h 77"/>
                  <a:gd name="T18" fmla="*/ 65 w 67"/>
                  <a:gd name="T19" fmla="*/ 55 h 77"/>
                  <a:gd name="T20" fmla="*/ 62 w 67"/>
                  <a:gd name="T21" fmla="*/ 61 h 77"/>
                  <a:gd name="T22" fmla="*/ 57 w 67"/>
                  <a:gd name="T23" fmla="*/ 67 h 77"/>
                  <a:gd name="T24" fmla="*/ 52 w 67"/>
                  <a:gd name="T25" fmla="*/ 71 h 77"/>
                  <a:gd name="T26" fmla="*/ 44 w 67"/>
                  <a:gd name="T27" fmla="*/ 74 h 77"/>
                  <a:gd name="T28" fmla="*/ 37 w 67"/>
                  <a:gd name="T29" fmla="*/ 75 h 77"/>
                  <a:gd name="T30" fmla="*/ 29 w 67"/>
                  <a:gd name="T31" fmla="*/ 76 h 77"/>
                  <a:gd name="T32" fmla="*/ 22 w 67"/>
                  <a:gd name="T33" fmla="*/ 75 h 77"/>
                  <a:gd name="T34" fmla="*/ 20 w 67"/>
                  <a:gd name="T35" fmla="*/ 75 h 77"/>
                  <a:gd name="T36" fmla="*/ 19 w 67"/>
                  <a:gd name="T37" fmla="*/ 74 h 77"/>
                  <a:gd name="T38" fmla="*/ 18 w 67"/>
                  <a:gd name="T39" fmla="*/ 72 h 77"/>
                  <a:gd name="T40" fmla="*/ 17 w 67"/>
                  <a:gd name="T41" fmla="*/ 71 h 77"/>
                  <a:gd name="T42" fmla="*/ 18 w 67"/>
                  <a:gd name="T43" fmla="*/ 70 h 77"/>
                  <a:gd name="T44" fmla="*/ 19 w 67"/>
                  <a:gd name="T45" fmla="*/ 70 h 77"/>
                  <a:gd name="T46" fmla="*/ 20 w 67"/>
                  <a:gd name="T47" fmla="*/ 70 h 77"/>
                  <a:gd name="T48" fmla="*/ 22 w 67"/>
                  <a:gd name="T49" fmla="*/ 70 h 77"/>
                  <a:gd name="T50" fmla="*/ 25 w 67"/>
                  <a:gd name="T51" fmla="*/ 70 h 77"/>
                  <a:gd name="T52" fmla="*/ 27 w 67"/>
                  <a:gd name="T53" fmla="*/ 70 h 77"/>
                  <a:gd name="T54" fmla="*/ 29 w 67"/>
                  <a:gd name="T55" fmla="*/ 70 h 77"/>
                  <a:gd name="T56" fmla="*/ 30 w 67"/>
                  <a:gd name="T57" fmla="*/ 70 h 77"/>
                  <a:gd name="T58" fmla="*/ 33 w 67"/>
                  <a:gd name="T59" fmla="*/ 70 h 77"/>
                  <a:gd name="T60" fmla="*/ 37 w 67"/>
                  <a:gd name="T61" fmla="*/ 69 h 77"/>
                  <a:gd name="T62" fmla="*/ 41 w 67"/>
                  <a:gd name="T63" fmla="*/ 69 h 77"/>
                  <a:gd name="T64" fmla="*/ 45 w 67"/>
                  <a:gd name="T65" fmla="*/ 68 h 77"/>
                  <a:gd name="T66" fmla="*/ 49 w 67"/>
                  <a:gd name="T67" fmla="*/ 67 h 77"/>
                  <a:gd name="T68" fmla="*/ 53 w 67"/>
                  <a:gd name="T69" fmla="*/ 64 h 77"/>
                  <a:gd name="T70" fmla="*/ 56 w 67"/>
                  <a:gd name="T71" fmla="*/ 61 h 77"/>
                  <a:gd name="T72" fmla="*/ 60 w 67"/>
                  <a:gd name="T73" fmla="*/ 56 h 77"/>
                  <a:gd name="T74" fmla="*/ 61 w 67"/>
                  <a:gd name="T75" fmla="*/ 50 h 77"/>
                  <a:gd name="T76" fmla="*/ 61 w 67"/>
                  <a:gd name="T77" fmla="*/ 45 h 77"/>
                  <a:gd name="T78" fmla="*/ 59 w 67"/>
                  <a:gd name="T79" fmla="*/ 40 h 77"/>
                  <a:gd name="T80" fmla="*/ 57 w 67"/>
                  <a:gd name="T81" fmla="*/ 35 h 77"/>
                  <a:gd name="T82" fmla="*/ 53 w 67"/>
                  <a:gd name="T83" fmla="*/ 31 h 77"/>
                  <a:gd name="T84" fmla="*/ 49 w 67"/>
                  <a:gd name="T85" fmla="*/ 26 h 77"/>
                  <a:gd name="T86" fmla="*/ 45 w 67"/>
                  <a:gd name="T87" fmla="*/ 22 h 77"/>
                  <a:gd name="T88" fmla="*/ 40 w 67"/>
                  <a:gd name="T89" fmla="*/ 19 h 77"/>
                  <a:gd name="T90" fmla="*/ 35 w 67"/>
                  <a:gd name="T91" fmla="*/ 15 h 77"/>
                  <a:gd name="T92" fmla="*/ 29 w 67"/>
                  <a:gd name="T93" fmla="*/ 13 h 77"/>
                  <a:gd name="T94" fmla="*/ 24 w 67"/>
                  <a:gd name="T95" fmla="*/ 10 h 77"/>
                  <a:gd name="T96" fmla="*/ 19 w 67"/>
                  <a:gd name="T97" fmla="*/ 8 h 77"/>
                  <a:gd name="T98" fmla="*/ 13 w 67"/>
                  <a:gd name="T99" fmla="*/ 6 h 77"/>
                  <a:gd name="T100" fmla="*/ 8 w 67"/>
                  <a:gd name="T101" fmla="*/ 4 h 77"/>
                  <a:gd name="T102" fmla="*/ 4 w 67"/>
                  <a:gd name="T103" fmla="*/ 3 h 77"/>
                  <a:gd name="T104" fmla="*/ 0 w 67"/>
                  <a:gd name="T105" fmla="*/ 2 h 77"/>
                  <a:gd name="T106" fmla="*/ 3 w 67"/>
                  <a:gd name="T107" fmla="*/ 1 h 77"/>
                  <a:gd name="T108" fmla="*/ 7 w 67"/>
                  <a:gd name="T109" fmla="*/ 0 h 77"/>
                  <a:gd name="T110" fmla="*/ 12 w 67"/>
                  <a:gd name="T111" fmla="*/ 1 h 77"/>
                  <a:gd name="T112" fmla="*/ 18 w 67"/>
                  <a:gd name="T113" fmla="*/ 2 h 77"/>
                  <a:gd name="T114" fmla="*/ 25 w 67"/>
                  <a:gd name="T115" fmla="*/ 4 h 77"/>
                  <a:gd name="T116" fmla="*/ 31 w 67"/>
                  <a:gd name="T117" fmla="*/ 6 h 77"/>
                  <a:gd name="T118" fmla="*/ 37 w 67"/>
                  <a:gd name="T119" fmla="*/ 9 h 77"/>
                  <a:gd name="T120" fmla="*/ 42 w 67"/>
                  <a:gd name="T121" fmla="*/ 11 h 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7"/>
                  <a:gd name="T184" fmla="*/ 0 h 77"/>
                  <a:gd name="T185" fmla="*/ 67 w 67"/>
                  <a:gd name="T186" fmla="*/ 77 h 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7" h="77">
                    <a:moveTo>
                      <a:pt x="42" y="11"/>
                    </a:moveTo>
                    <a:lnTo>
                      <a:pt x="46" y="15"/>
                    </a:lnTo>
                    <a:lnTo>
                      <a:pt x="51" y="18"/>
                    </a:lnTo>
                    <a:lnTo>
                      <a:pt x="55" y="23"/>
                    </a:lnTo>
                    <a:lnTo>
                      <a:pt x="59" y="27"/>
                    </a:lnTo>
                    <a:lnTo>
                      <a:pt x="61" y="32"/>
                    </a:lnTo>
                    <a:lnTo>
                      <a:pt x="64" y="37"/>
                    </a:lnTo>
                    <a:lnTo>
                      <a:pt x="65" y="42"/>
                    </a:lnTo>
                    <a:lnTo>
                      <a:pt x="66" y="47"/>
                    </a:lnTo>
                    <a:lnTo>
                      <a:pt x="65" y="55"/>
                    </a:lnTo>
                    <a:lnTo>
                      <a:pt x="62" y="61"/>
                    </a:lnTo>
                    <a:lnTo>
                      <a:pt x="57" y="67"/>
                    </a:lnTo>
                    <a:lnTo>
                      <a:pt x="52" y="71"/>
                    </a:lnTo>
                    <a:lnTo>
                      <a:pt x="44" y="74"/>
                    </a:lnTo>
                    <a:lnTo>
                      <a:pt x="37" y="75"/>
                    </a:lnTo>
                    <a:lnTo>
                      <a:pt x="29" y="76"/>
                    </a:lnTo>
                    <a:lnTo>
                      <a:pt x="22" y="75"/>
                    </a:lnTo>
                    <a:lnTo>
                      <a:pt x="20" y="75"/>
                    </a:lnTo>
                    <a:lnTo>
                      <a:pt x="19" y="74"/>
                    </a:lnTo>
                    <a:lnTo>
                      <a:pt x="18" y="72"/>
                    </a:lnTo>
                    <a:lnTo>
                      <a:pt x="17" y="71"/>
                    </a:lnTo>
                    <a:lnTo>
                      <a:pt x="18" y="70"/>
                    </a:lnTo>
                    <a:lnTo>
                      <a:pt x="19" y="70"/>
                    </a:lnTo>
                    <a:lnTo>
                      <a:pt x="20" y="70"/>
                    </a:lnTo>
                    <a:lnTo>
                      <a:pt x="22" y="70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9" y="70"/>
                    </a:lnTo>
                    <a:lnTo>
                      <a:pt x="30" y="70"/>
                    </a:lnTo>
                    <a:lnTo>
                      <a:pt x="33" y="70"/>
                    </a:lnTo>
                    <a:lnTo>
                      <a:pt x="37" y="69"/>
                    </a:lnTo>
                    <a:lnTo>
                      <a:pt x="41" y="69"/>
                    </a:lnTo>
                    <a:lnTo>
                      <a:pt x="45" y="68"/>
                    </a:lnTo>
                    <a:lnTo>
                      <a:pt x="49" y="67"/>
                    </a:lnTo>
                    <a:lnTo>
                      <a:pt x="53" y="64"/>
                    </a:lnTo>
                    <a:lnTo>
                      <a:pt x="56" y="61"/>
                    </a:lnTo>
                    <a:lnTo>
                      <a:pt x="60" y="56"/>
                    </a:lnTo>
                    <a:lnTo>
                      <a:pt x="61" y="50"/>
                    </a:lnTo>
                    <a:lnTo>
                      <a:pt x="61" y="45"/>
                    </a:lnTo>
                    <a:lnTo>
                      <a:pt x="59" y="40"/>
                    </a:lnTo>
                    <a:lnTo>
                      <a:pt x="57" y="35"/>
                    </a:lnTo>
                    <a:lnTo>
                      <a:pt x="53" y="31"/>
                    </a:lnTo>
                    <a:lnTo>
                      <a:pt x="49" y="26"/>
                    </a:lnTo>
                    <a:lnTo>
                      <a:pt x="45" y="22"/>
                    </a:lnTo>
                    <a:lnTo>
                      <a:pt x="40" y="19"/>
                    </a:lnTo>
                    <a:lnTo>
                      <a:pt x="35" y="15"/>
                    </a:lnTo>
                    <a:lnTo>
                      <a:pt x="29" y="13"/>
                    </a:lnTo>
                    <a:lnTo>
                      <a:pt x="24" y="10"/>
                    </a:lnTo>
                    <a:lnTo>
                      <a:pt x="19" y="8"/>
                    </a:lnTo>
                    <a:lnTo>
                      <a:pt x="13" y="6"/>
                    </a:lnTo>
                    <a:lnTo>
                      <a:pt x="8" y="4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7" y="0"/>
                    </a:lnTo>
                    <a:lnTo>
                      <a:pt x="12" y="1"/>
                    </a:lnTo>
                    <a:lnTo>
                      <a:pt x="18" y="2"/>
                    </a:lnTo>
                    <a:lnTo>
                      <a:pt x="25" y="4"/>
                    </a:lnTo>
                    <a:lnTo>
                      <a:pt x="31" y="6"/>
                    </a:lnTo>
                    <a:lnTo>
                      <a:pt x="37" y="9"/>
                    </a:lnTo>
                    <a:lnTo>
                      <a:pt x="42" y="11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81" name="Freeform 75"/>
              <p:cNvSpPr>
                <a:spLocks/>
              </p:cNvSpPr>
              <p:nvPr/>
            </p:nvSpPr>
            <p:spPr bwMode="auto">
              <a:xfrm>
                <a:off x="1153" y="1324"/>
                <a:ext cx="44" cy="59"/>
              </a:xfrm>
              <a:custGeom>
                <a:avLst/>
                <a:gdLst>
                  <a:gd name="T0" fmla="*/ 7 w 44"/>
                  <a:gd name="T1" fmla="*/ 19 h 59"/>
                  <a:gd name="T2" fmla="*/ 5 w 44"/>
                  <a:gd name="T3" fmla="*/ 26 h 59"/>
                  <a:gd name="T4" fmla="*/ 6 w 44"/>
                  <a:gd name="T5" fmla="*/ 30 h 59"/>
                  <a:gd name="T6" fmla="*/ 9 w 44"/>
                  <a:gd name="T7" fmla="*/ 35 h 59"/>
                  <a:gd name="T8" fmla="*/ 13 w 44"/>
                  <a:gd name="T9" fmla="*/ 39 h 59"/>
                  <a:gd name="T10" fmla="*/ 18 w 44"/>
                  <a:gd name="T11" fmla="*/ 43 h 59"/>
                  <a:gd name="T12" fmla="*/ 23 w 44"/>
                  <a:gd name="T13" fmla="*/ 46 h 59"/>
                  <a:gd name="T14" fmla="*/ 28 w 44"/>
                  <a:gd name="T15" fmla="*/ 50 h 59"/>
                  <a:gd name="T16" fmla="*/ 33 w 44"/>
                  <a:gd name="T17" fmla="*/ 53 h 59"/>
                  <a:gd name="T18" fmla="*/ 34 w 44"/>
                  <a:gd name="T19" fmla="*/ 54 h 59"/>
                  <a:gd name="T20" fmla="*/ 34 w 44"/>
                  <a:gd name="T21" fmla="*/ 55 h 59"/>
                  <a:gd name="T22" fmla="*/ 34 w 44"/>
                  <a:gd name="T23" fmla="*/ 56 h 59"/>
                  <a:gd name="T24" fmla="*/ 33 w 44"/>
                  <a:gd name="T25" fmla="*/ 57 h 59"/>
                  <a:gd name="T26" fmla="*/ 33 w 44"/>
                  <a:gd name="T27" fmla="*/ 58 h 59"/>
                  <a:gd name="T28" fmla="*/ 31 w 44"/>
                  <a:gd name="T29" fmla="*/ 58 h 59"/>
                  <a:gd name="T30" fmla="*/ 30 w 44"/>
                  <a:gd name="T31" fmla="*/ 58 h 59"/>
                  <a:gd name="T32" fmla="*/ 29 w 44"/>
                  <a:gd name="T33" fmla="*/ 58 h 59"/>
                  <a:gd name="T34" fmla="*/ 23 w 44"/>
                  <a:gd name="T35" fmla="*/ 54 h 59"/>
                  <a:gd name="T36" fmla="*/ 17 w 44"/>
                  <a:gd name="T37" fmla="*/ 51 h 59"/>
                  <a:gd name="T38" fmla="*/ 12 w 44"/>
                  <a:gd name="T39" fmla="*/ 47 h 59"/>
                  <a:gd name="T40" fmla="*/ 7 w 44"/>
                  <a:gd name="T41" fmla="*/ 42 h 59"/>
                  <a:gd name="T42" fmla="*/ 3 w 44"/>
                  <a:gd name="T43" fmla="*/ 37 h 59"/>
                  <a:gd name="T44" fmla="*/ 1 w 44"/>
                  <a:gd name="T45" fmla="*/ 31 h 59"/>
                  <a:gd name="T46" fmla="*/ 0 w 44"/>
                  <a:gd name="T47" fmla="*/ 25 h 59"/>
                  <a:gd name="T48" fmla="*/ 1 w 44"/>
                  <a:gd name="T49" fmla="*/ 18 h 59"/>
                  <a:gd name="T50" fmla="*/ 5 w 44"/>
                  <a:gd name="T51" fmla="*/ 13 h 59"/>
                  <a:gd name="T52" fmla="*/ 10 w 44"/>
                  <a:gd name="T53" fmla="*/ 9 h 59"/>
                  <a:gd name="T54" fmla="*/ 16 w 44"/>
                  <a:gd name="T55" fmla="*/ 5 h 59"/>
                  <a:gd name="T56" fmla="*/ 22 w 44"/>
                  <a:gd name="T57" fmla="*/ 2 h 59"/>
                  <a:gd name="T58" fmla="*/ 29 w 44"/>
                  <a:gd name="T59" fmla="*/ 1 h 59"/>
                  <a:gd name="T60" fmla="*/ 35 w 44"/>
                  <a:gd name="T61" fmla="*/ 0 h 59"/>
                  <a:gd name="T62" fmla="*/ 40 w 44"/>
                  <a:gd name="T63" fmla="*/ 0 h 59"/>
                  <a:gd name="T64" fmla="*/ 43 w 44"/>
                  <a:gd name="T65" fmla="*/ 2 h 59"/>
                  <a:gd name="T66" fmla="*/ 37 w 44"/>
                  <a:gd name="T67" fmla="*/ 3 h 59"/>
                  <a:gd name="T68" fmla="*/ 32 w 44"/>
                  <a:gd name="T69" fmla="*/ 4 h 59"/>
                  <a:gd name="T70" fmla="*/ 27 w 44"/>
                  <a:gd name="T71" fmla="*/ 5 h 59"/>
                  <a:gd name="T72" fmla="*/ 22 w 44"/>
                  <a:gd name="T73" fmla="*/ 7 h 59"/>
                  <a:gd name="T74" fmla="*/ 17 w 44"/>
                  <a:gd name="T75" fmla="*/ 9 h 59"/>
                  <a:gd name="T76" fmla="*/ 13 w 44"/>
                  <a:gd name="T77" fmla="*/ 11 h 59"/>
                  <a:gd name="T78" fmla="*/ 9 w 44"/>
                  <a:gd name="T79" fmla="*/ 15 h 59"/>
                  <a:gd name="T80" fmla="*/ 7 w 44"/>
                  <a:gd name="T81" fmla="*/ 19 h 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4"/>
                  <a:gd name="T124" fmla="*/ 0 h 59"/>
                  <a:gd name="T125" fmla="*/ 44 w 44"/>
                  <a:gd name="T126" fmla="*/ 59 h 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4" h="59">
                    <a:moveTo>
                      <a:pt x="7" y="19"/>
                    </a:moveTo>
                    <a:lnTo>
                      <a:pt x="5" y="26"/>
                    </a:lnTo>
                    <a:lnTo>
                      <a:pt x="6" y="30"/>
                    </a:lnTo>
                    <a:lnTo>
                      <a:pt x="9" y="35"/>
                    </a:lnTo>
                    <a:lnTo>
                      <a:pt x="13" y="39"/>
                    </a:lnTo>
                    <a:lnTo>
                      <a:pt x="18" y="43"/>
                    </a:lnTo>
                    <a:lnTo>
                      <a:pt x="23" y="46"/>
                    </a:lnTo>
                    <a:lnTo>
                      <a:pt x="28" y="50"/>
                    </a:lnTo>
                    <a:lnTo>
                      <a:pt x="33" y="53"/>
                    </a:lnTo>
                    <a:lnTo>
                      <a:pt x="34" y="54"/>
                    </a:lnTo>
                    <a:lnTo>
                      <a:pt x="34" y="55"/>
                    </a:lnTo>
                    <a:lnTo>
                      <a:pt x="34" y="56"/>
                    </a:lnTo>
                    <a:lnTo>
                      <a:pt x="33" y="57"/>
                    </a:lnTo>
                    <a:lnTo>
                      <a:pt x="33" y="58"/>
                    </a:lnTo>
                    <a:lnTo>
                      <a:pt x="31" y="58"/>
                    </a:lnTo>
                    <a:lnTo>
                      <a:pt x="30" y="58"/>
                    </a:lnTo>
                    <a:lnTo>
                      <a:pt x="29" y="58"/>
                    </a:lnTo>
                    <a:lnTo>
                      <a:pt x="23" y="54"/>
                    </a:lnTo>
                    <a:lnTo>
                      <a:pt x="17" y="51"/>
                    </a:lnTo>
                    <a:lnTo>
                      <a:pt x="12" y="47"/>
                    </a:lnTo>
                    <a:lnTo>
                      <a:pt x="7" y="42"/>
                    </a:lnTo>
                    <a:lnTo>
                      <a:pt x="3" y="37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1" y="18"/>
                    </a:lnTo>
                    <a:lnTo>
                      <a:pt x="5" y="13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2" y="2"/>
                    </a:lnTo>
                    <a:lnTo>
                      <a:pt x="29" y="1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3" y="2"/>
                    </a:lnTo>
                    <a:lnTo>
                      <a:pt x="37" y="3"/>
                    </a:lnTo>
                    <a:lnTo>
                      <a:pt x="32" y="4"/>
                    </a:lnTo>
                    <a:lnTo>
                      <a:pt x="27" y="5"/>
                    </a:lnTo>
                    <a:lnTo>
                      <a:pt x="22" y="7"/>
                    </a:lnTo>
                    <a:lnTo>
                      <a:pt x="17" y="9"/>
                    </a:lnTo>
                    <a:lnTo>
                      <a:pt x="13" y="11"/>
                    </a:lnTo>
                    <a:lnTo>
                      <a:pt x="9" y="15"/>
                    </a:lnTo>
                    <a:lnTo>
                      <a:pt x="7" y="19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82" name="Freeform 76"/>
              <p:cNvSpPr>
                <a:spLocks/>
              </p:cNvSpPr>
              <p:nvPr/>
            </p:nvSpPr>
            <p:spPr bwMode="auto">
              <a:xfrm>
                <a:off x="1244" y="1310"/>
                <a:ext cx="110" cy="123"/>
              </a:xfrm>
              <a:custGeom>
                <a:avLst/>
                <a:gdLst>
                  <a:gd name="T0" fmla="*/ 75 w 110"/>
                  <a:gd name="T1" fmla="*/ 22 h 123"/>
                  <a:gd name="T2" fmla="*/ 91 w 110"/>
                  <a:gd name="T3" fmla="*/ 37 h 123"/>
                  <a:gd name="T4" fmla="*/ 103 w 110"/>
                  <a:gd name="T5" fmla="*/ 54 h 123"/>
                  <a:gd name="T6" fmla="*/ 109 w 110"/>
                  <a:gd name="T7" fmla="*/ 73 h 123"/>
                  <a:gd name="T8" fmla="*/ 108 w 110"/>
                  <a:gd name="T9" fmla="*/ 86 h 123"/>
                  <a:gd name="T10" fmla="*/ 105 w 110"/>
                  <a:gd name="T11" fmla="*/ 91 h 123"/>
                  <a:gd name="T12" fmla="*/ 102 w 110"/>
                  <a:gd name="T13" fmla="*/ 96 h 123"/>
                  <a:gd name="T14" fmla="*/ 98 w 110"/>
                  <a:gd name="T15" fmla="*/ 100 h 123"/>
                  <a:gd name="T16" fmla="*/ 90 w 110"/>
                  <a:gd name="T17" fmla="*/ 105 h 123"/>
                  <a:gd name="T18" fmla="*/ 80 w 110"/>
                  <a:gd name="T19" fmla="*/ 109 h 123"/>
                  <a:gd name="T20" fmla="*/ 69 w 110"/>
                  <a:gd name="T21" fmla="*/ 113 h 123"/>
                  <a:gd name="T22" fmla="*/ 57 w 110"/>
                  <a:gd name="T23" fmla="*/ 116 h 123"/>
                  <a:gd name="T24" fmla="*/ 46 w 110"/>
                  <a:gd name="T25" fmla="*/ 118 h 123"/>
                  <a:gd name="T26" fmla="*/ 34 w 110"/>
                  <a:gd name="T27" fmla="*/ 120 h 123"/>
                  <a:gd name="T28" fmla="*/ 23 w 110"/>
                  <a:gd name="T29" fmla="*/ 121 h 123"/>
                  <a:gd name="T30" fmla="*/ 11 w 110"/>
                  <a:gd name="T31" fmla="*/ 121 h 123"/>
                  <a:gd name="T32" fmla="*/ 4 w 110"/>
                  <a:gd name="T33" fmla="*/ 122 h 123"/>
                  <a:gd name="T34" fmla="*/ 1 w 110"/>
                  <a:gd name="T35" fmla="*/ 120 h 123"/>
                  <a:gd name="T36" fmla="*/ 0 w 110"/>
                  <a:gd name="T37" fmla="*/ 116 h 123"/>
                  <a:gd name="T38" fmla="*/ 2 w 110"/>
                  <a:gd name="T39" fmla="*/ 113 h 123"/>
                  <a:gd name="T40" fmla="*/ 10 w 110"/>
                  <a:gd name="T41" fmla="*/ 113 h 123"/>
                  <a:gd name="T42" fmla="*/ 20 w 110"/>
                  <a:gd name="T43" fmla="*/ 113 h 123"/>
                  <a:gd name="T44" fmla="*/ 31 w 110"/>
                  <a:gd name="T45" fmla="*/ 112 h 123"/>
                  <a:gd name="T46" fmla="*/ 42 w 110"/>
                  <a:gd name="T47" fmla="*/ 110 h 123"/>
                  <a:gd name="T48" fmla="*/ 52 w 110"/>
                  <a:gd name="T49" fmla="*/ 109 h 123"/>
                  <a:gd name="T50" fmla="*/ 63 w 110"/>
                  <a:gd name="T51" fmla="*/ 106 h 123"/>
                  <a:gd name="T52" fmla="*/ 73 w 110"/>
                  <a:gd name="T53" fmla="*/ 103 h 123"/>
                  <a:gd name="T54" fmla="*/ 83 w 110"/>
                  <a:gd name="T55" fmla="*/ 99 h 123"/>
                  <a:gd name="T56" fmla="*/ 92 w 110"/>
                  <a:gd name="T57" fmla="*/ 94 h 123"/>
                  <a:gd name="T58" fmla="*/ 97 w 110"/>
                  <a:gd name="T59" fmla="*/ 86 h 123"/>
                  <a:gd name="T60" fmla="*/ 99 w 110"/>
                  <a:gd name="T61" fmla="*/ 77 h 123"/>
                  <a:gd name="T62" fmla="*/ 96 w 110"/>
                  <a:gd name="T63" fmla="*/ 64 h 123"/>
                  <a:gd name="T64" fmla="*/ 92 w 110"/>
                  <a:gd name="T65" fmla="*/ 53 h 123"/>
                  <a:gd name="T66" fmla="*/ 86 w 110"/>
                  <a:gd name="T67" fmla="*/ 44 h 123"/>
                  <a:gd name="T68" fmla="*/ 79 w 110"/>
                  <a:gd name="T69" fmla="*/ 36 h 123"/>
                  <a:gd name="T70" fmla="*/ 70 w 110"/>
                  <a:gd name="T71" fmla="*/ 28 h 123"/>
                  <a:gd name="T72" fmla="*/ 60 w 110"/>
                  <a:gd name="T73" fmla="*/ 21 h 123"/>
                  <a:gd name="T74" fmla="*/ 48 w 110"/>
                  <a:gd name="T75" fmla="*/ 13 h 123"/>
                  <a:gd name="T76" fmla="*/ 35 w 110"/>
                  <a:gd name="T77" fmla="*/ 7 h 123"/>
                  <a:gd name="T78" fmla="*/ 23 w 110"/>
                  <a:gd name="T79" fmla="*/ 2 h 123"/>
                  <a:gd name="T80" fmla="*/ 23 w 110"/>
                  <a:gd name="T81" fmla="*/ 0 h 123"/>
                  <a:gd name="T82" fmla="*/ 34 w 110"/>
                  <a:gd name="T83" fmla="*/ 2 h 123"/>
                  <a:gd name="T84" fmla="*/ 48 w 110"/>
                  <a:gd name="T85" fmla="*/ 6 h 123"/>
                  <a:gd name="T86" fmla="*/ 61 w 110"/>
                  <a:gd name="T87" fmla="*/ 13 h 1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0"/>
                  <a:gd name="T133" fmla="*/ 0 h 123"/>
                  <a:gd name="T134" fmla="*/ 110 w 110"/>
                  <a:gd name="T135" fmla="*/ 123 h 1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0" h="123">
                    <a:moveTo>
                      <a:pt x="67" y="16"/>
                    </a:moveTo>
                    <a:lnTo>
                      <a:pt x="75" y="22"/>
                    </a:lnTo>
                    <a:lnTo>
                      <a:pt x="83" y="29"/>
                    </a:lnTo>
                    <a:lnTo>
                      <a:pt x="91" y="37"/>
                    </a:lnTo>
                    <a:lnTo>
                      <a:pt x="98" y="45"/>
                    </a:lnTo>
                    <a:lnTo>
                      <a:pt x="103" y="54"/>
                    </a:lnTo>
                    <a:lnTo>
                      <a:pt x="107" y="63"/>
                    </a:lnTo>
                    <a:lnTo>
                      <a:pt x="109" y="73"/>
                    </a:lnTo>
                    <a:lnTo>
                      <a:pt x="109" y="84"/>
                    </a:lnTo>
                    <a:lnTo>
                      <a:pt x="108" y="86"/>
                    </a:lnTo>
                    <a:lnTo>
                      <a:pt x="107" y="89"/>
                    </a:lnTo>
                    <a:lnTo>
                      <a:pt x="105" y="91"/>
                    </a:lnTo>
                    <a:lnTo>
                      <a:pt x="104" y="94"/>
                    </a:lnTo>
                    <a:lnTo>
                      <a:pt x="102" y="96"/>
                    </a:lnTo>
                    <a:lnTo>
                      <a:pt x="100" y="98"/>
                    </a:lnTo>
                    <a:lnTo>
                      <a:pt x="98" y="100"/>
                    </a:lnTo>
                    <a:lnTo>
                      <a:pt x="95" y="102"/>
                    </a:lnTo>
                    <a:lnTo>
                      <a:pt x="90" y="105"/>
                    </a:lnTo>
                    <a:lnTo>
                      <a:pt x="85" y="107"/>
                    </a:lnTo>
                    <a:lnTo>
                      <a:pt x="80" y="109"/>
                    </a:lnTo>
                    <a:lnTo>
                      <a:pt x="74" y="111"/>
                    </a:lnTo>
                    <a:lnTo>
                      <a:pt x="69" y="113"/>
                    </a:lnTo>
                    <a:lnTo>
                      <a:pt x="63" y="114"/>
                    </a:lnTo>
                    <a:lnTo>
                      <a:pt x="57" y="116"/>
                    </a:lnTo>
                    <a:lnTo>
                      <a:pt x="52" y="117"/>
                    </a:lnTo>
                    <a:lnTo>
                      <a:pt x="46" y="118"/>
                    </a:lnTo>
                    <a:lnTo>
                      <a:pt x="40" y="119"/>
                    </a:lnTo>
                    <a:lnTo>
                      <a:pt x="34" y="120"/>
                    </a:lnTo>
                    <a:lnTo>
                      <a:pt x="28" y="120"/>
                    </a:lnTo>
                    <a:lnTo>
                      <a:pt x="23" y="121"/>
                    </a:lnTo>
                    <a:lnTo>
                      <a:pt x="17" y="121"/>
                    </a:lnTo>
                    <a:lnTo>
                      <a:pt x="11" y="121"/>
                    </a:lnTo>
                    <a:lnTo>
                      <a:pt x="5" y="122"/>
                    </a:lnTo>
                    <a:lnTo>
                      <a:pt x="4" y="122"/>
                    </a:lnTo>
                    <a:lnTo>
                      <a:pt x="2" y="121"/>
                    </a:lnTo>
                    <a:lnTo>
                      <a:pt x="1" y="120"/>
                    </a:lnTo>
                    <a:lnTo>
                      <a:pt x="0" y="118"/>
                    </a:lnTo>
                    <a:lnTo>
                      <a:pt x="0" y="116"/>
                    </a:lnTo>
                    <a:lnTo>
                      <a:pt x="1" y="114"/>
                    </a:lnTo>
                    <a:lnTo>
                      <a:pt x="2" y="113"/>
                    </a:lnTo>
                    <a:lnTo>
                      <a:pt x="4" y="113"/>
                    </a:lnTo>
                    <a:lnTo>
                      <a:pt x="10" y="113"/>
                    </a:lnTo>
                    <a:lnTo>
                      <a:pt x="15" y="113"/>
                    </a:lnTo>
                    <a:lnTo>
                      <a:pt x="20" y="113"/>
                    </a:lnTo>
                    <a:lnTo>
                      <a:pt x="25" y="112"/>
                    </a:lnTo>
                    <a:lnTo>
                      <a:pt x="31" y="112"/>
                    </a:lnTo>
                    <a:lnTo>
                      <a:pt x="37" y="111"/>
                    </a:lnTo>
                    <a:lnTo>
                      <a:pt x="42" y="110"/>
                    </a:lnTo>
                    <a:lnTo>
                      <a:pt x="47" y="110"/>
                    </a:lnTo>
                    <a:lnTo>
                      <a:pt x="52" y="109"/>
                    </a:lnTo>
                    <a:lnTo>
                      <a:pt x="58" y="107"/>
                    </a:lnTo>
                    <a:lnTo>
                      <a:pt x="63" y="106"/>
                    </a:lnTo>
                    <a:lnTo>
                      <a:pt x="68" y="105"/>
                    </a:lnTo>
                    <a:lnTo>
                      <a:pt x="73" y="103"/>
                    </a:lnTo>
                    <a:lnTo>
                      <a:pt x="78" y="101"/>
                    </a:lnTo>
                    <a:lnTo>
                      <a:pt x="83" y="99"/>
                    </a:lnTo>
                    <a:lnTo>
                      <a:pt x="88" y="96"/>
                    </a:lnTo>
                    <a:lnTo>
                      <a:pt x="92" y="94"/>
                    </a:lnTo>
                    <a:lnTo>
                      <a:pt x="95" y="90"/>
                    </a:lnTo>
                    <a:lnTo>
                      <a:pt x="97" y="86"/>
                    </a:lnTo>
                    <a:lnTo>
                      <a:pt x="99" y="82"/>
                    </a:lnTo>
                    <a:lnTo>
                      <a:pt x="99" y="77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5" y="59"/>
                    </a:lnTo>
                    <a:lnTo>
                      <a:pt x="92" y="53"/>
                    </a:lnTo>
                    <a:lnTo>
                      <a:pt x="89" y="48"/>
                    </a:lnTo>
                    <a:lnTo>
                      <a:pt x="86" y="44"/>
                    </a:lnTo>
                    <a:lnTo>
                      <a:pt x="83" y="40"/>
                    </a:lnTo>
                    <a:lnTo>
                      <a:pt x="79" y="36"/>
                    </a:lnTo>
                    <a:lnTo>
                      <a:pt x="75" y="32"/>
                    </a:lnTo>
                    <a:lnTo>
                      <a:pt x="70" y="28"/>
                    </a:lnTo>
                    <a:lnTo>
                      <a:pt x="65" y="24"/>
                    </a:lnTo>
                    <a:lnTo>
                      <a:pt x="60" y="21"/>
                    </a:lnTo>
                    <a:lnTo>
                      <a:pt x="54" y="17"/>
                    </a:lnTo>
                    <a:lnTo>
                      <a:pt x="48" y="13"/>
                    </a:lnTo>
                    <a:lnTo>
                      <a:pt x="41" y="10"/>
                    </a:lnTo>
                    <a:lnTo>
                      <a:pt x="35" y="7"/>
                    </a:lnTo>
                    <a:lnTo>
                      <a:pt x="29" y="4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41" y="4"/>
                    </a:lnTo>
                    <a:lnTo>
                      <a:pt x="48" y="6"/>
                    </a:lnTo>
                    <a:lnTo>
                      <a:pt x="55" y="9"/>
                    </a:lnTo>
                    <a:lnTo>
                      <a:pt x="61" y="13"/>
                    </a:lnTo>
                    <a:lnTo>
                      <a:pt x="67" y="16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83" name="Freeform 77"/>
              <p:cNvSpPr>
                <a:spLocks/>
              </p:cNvSpPr>
              <p:nvPr/>
            </p:nvSpPr>
            <p:spPr bwMode="auto">
              <a:xfrm>
                <a:off x="1105" y="1306"/>
                <a:ext cx="96" cy="82"/>
              </a:xfrm>
              <a:custGeom>
                <a:avLst/>
                <a:gdLst>
                  <a:gd name="T0" fmla="*/ 16 w 96"/>
                  <a:gd name="T1" fmla="*/ 25 h 82"/>
                  <a:gd name="T2" fmla="*/ 12 w 96"/>
                  <a:gd name="T3" fmla="*/ 29 h 82"/>
                  <a:gd name="T4" fmla="*/ 9 w 96"/>
                  <a:gd name="T5" fmla="*/ 35 h 82"/>
                  <a:gd name="T6" fmla="*/ 8 w 96"/>
                  <a:gd name="T7" fmla="*/ 40 h 82"/>
                  <a:gd name="T8" fmla="*/ 8 w 96"/>
                  <a:gd name="T9" fmla="*/ 46 h 82"/>
                  <a:gd name="T10" fmla="*/ 9 w 96"/>
                  <a:gd name="T11" fmla="*/ 51 h 82"/>
                  <a:gd name="T12" fmla="*/ 10 w 96"/>
                  <a:gd name="T13" fmla="*/ 55 h 82"/>
                  <a:gd name="T14" fmla="*/ 13 w 96"/>
                  <a:gd name="T15" fmla="*/ 59 h 82"/>
                  <a:gd name="T16" fmla="*/ 16 w 96"/>
                  <a:gd name="T17" fmla="*/ 62 h 82"/>
                  <a:gd name="T18" fmla="*/ 19 w 96"/>
                  <a:gd name="T19" fmla="*/ 66 h 82"/>
                  <a:gd name="T20" fmla="*/ 23 w 96"/>
                  <a:gd name="T21" fmla="*/ 69 h 82"/>
                  <a:gd name="T22" fmla="*/ 26 w 96"/>
                  <a:gd name="T23" fmla="*/ 72 h 82"/>
                  <a:gd name="T24" fmla="*/ 30 w 96"/>
                  <a:gd name="T25" fmla="*/ 75 h 82"/>
                  <a:gd name="T26" fmla="*/ 31 w 96"/>
                  <a:gd name="T27" fmla="*/ 77 h 82"/>
                  <a:gd name="T28" fmla="*/ 31 w 96"/>
                  <a:gd name="T29" fmla="*/ 78 h 82"/>
                  <a:gd name="T30" fmla="*/ 31 w 96"/>
                  <a:gd name="T31" fmla="*/ 79 h 82"/>
                  <a:gd name="T32" fmla="*/ 30 w 96"/>
                  <a:gd name="T33" fmla="*/ 80 h 82"/>
                  <a:gd name="T34" fmla="*/ 29 w 96"/>
                  <a:gd name="T35" fmla="*/ 81 h 82"/>
                  <a:gd name="T36" fmla="*/ 27 w 96"/>
                  <a:gd name="T37" fmla="*/ 81 h 82"/>
                  <a:gd name="T38" fmla="*/ 26 w 96"/>
                  <a:gd name="T39" fmla="*/ 81 h 82"/>
                  <a:gd name="T40" fmla="*/ 25 w 96"/>
                  <a:gd name="T41" fmla="*/ 80 h 82"/>
                  <a:gd name="T42" fmla="*/ 17 w 96"/>
                  <a:gd name="T43" fmla="*/ 75 h 82"/>
                  <a:gd name="T44" fmla="*/ 10 w 96"/>
                  <a:gd name="T45" fmla="*/ 69 h 82"/>
                  <a:gd name="T46" fmla="*/ 5 w 96"/>
                  <a:gd name="T47" fmla="*/ 61 h 82"/>
                  <a:gd name="T48" fmla="*/ 1 w 96"/>
                  <a:gd name="T49" fmla="*/ 54 h 82"/>
                  <a:gd name="T50" fmla="*/ 0 w 96"/>
                  <a:gd name="T51" fmla="*/ 45 h 82"/>
                  <a:gd name="T52" fmla="*/ 1 w 96"/>
                  <a:gd name="T53" fmla="*/ 37 h 82"/>
                  <a:gd name="T54" fmla="*/ 4 w 96"/>
                  <a:gd name="T55" fmla="*/ 29 h 82"/>
                  <a:gd name="T56" fmla="*/ 10 w 96"/>
                  <a:gd name="T57" fmla="*/ 22 h 82"/>
                  <a:gd name="T58" fmla="*/ 15 w 96"/>
                  <a:gd name="T59" fmla="*/ 19 h 82"/>
                  <a:gd name="T60" fmla="*/ 21 w 96"/>
                  <a:gd name="T61" fmla="*/ 15 h 82"/>
                  <a:gd name="T62" fmla="*/ 27 w 96"/>
                  <a:gd name="T63" fmla="*/ 13 h 82"/>
                  <a:gd name="T64" fmla="*/ 33 w 96"/>
                  <a:gd name="T65" fmla="*/ 10 h 82"/>
                  <a:gd name="T66" fmla="*/ 40 w 96"/>
                  <a:gd name="T67" fmla="*/ 8 h 82"/>
                  <a:gd name="T68" fmla="*/ 47 w 96"/>
                  <a:gd name="T69" fmla="*/ 6 h 82"/>
                  <a:gd name="T70" fmla="*/ 54 w 96"/>
                  <a:gd name="T71" fmla="*/ 4 h 82"/>
                  <a:gd name="T72" fmla="*/ 61 w 96"/>
                  <a:gd name="T73" fmla="*/ 3 h 82"/>
                  <a:gd name="T74" fmla="*/ 67 w 96"/>
                  <a:gd name="T75" fmla="*/ 1 h 82"/>
                  <a:gd name="T76" fmla="*/ 74 w 96"/>
                  <a:gd name="T77" fmla="*/ 1 h 82"/>
                  <a:gd name="T78" fmla="*/ 79 w 96"/>
                  <a:gd name="T79" fmla="*/ 0 h 82"/>
                  <a:gd name="T80" fmla="*/ 84 w 96"/>
                  <a:gd name="T81" fmla="*/ 0 h 82"/>
                  <a:gd name="T82" fmla="*/ 89 w 96"/>
                  <a:gd name="T83" fmla="*/ 0 h 82"/>
                  <a:gd name="T84" fmla="*/ 92 w 96"/>
                  <a:gd name="T85" fmla="*/ 0 h 82"/>
                  <a:gd name="T86" fmla="*/ 94 w 96"/>
                  <a:gd name="T87" fmla="*/ 1 h 82"/>
                  <a:gd name="T88" fmla="*/ 95 w 96"/>
                  <a:gd name="T89" fmla="*/ 2 h 82"/>
                  <a:gd name="T90" fmla="*/ 91 w 96"/>
                  <a:gd name="T91" fmla="*/ 3 h 82"/>
                  <a:gd name="T92" fmla="*/ 87 w 96"/>
                  <a:gd name="T93" fmla="*/ 3 h 82"/>
                  <a:gd name="T94" fmla="*/ 82 w 96"/>
                  <a:gd name="T95" fmla="*/ 4 h 82"/>
                  <a:gd name="T96" fmla="*/ 77 w 96"/>
                  <a:gd name="T97" fmla="*/ 4 h 82"/>
                  <a:gd name="T98" fmla="*/ 72 w 96"/>
                  <a:gd name="T99" fmla="*/ 5 h 82"/>
                  <a:gd name="T100" fmla="*/ 67 w 96"/>
                  <a:gd name="T101" fmla="*/ 6 h 82"/>
                  <a:gd name="T102" fmla="*/ 62 w 96"/>
                  <a:gd name="T103" fmla="*/ 7 h 82"/>
                  <a:gd name="T104" fmla="*/ 57 w 96"/>
                  <a:gd name="T105" fmla="*/ 8 h 82"/>
                  <a:gd name="T106" fmla="*/ 51 w 96"/>
                  <a:gd name="T107" fmla="*/ 10 h 82"/>
                  <a:gd name="T108" fmla="*/ 46 w 96"/>
                  <a:gd name="T109" fmla="*/ 11 h 82"/>
                  <a:gd name="T110" fmla="*/ 40 w 96"/>
                  <a:gd name="T111" fmla="*/ 13 h 82"/>
                  <a:gd name="T112" fmla="*/ 35 w 96"/>
                  <a:gd name="T113" fmla="*/ 15 h 82"/>
                  <a:gd name="T114" fmla="*/ 30 w 96"/>
                  <a:gd name="T115" fmla="*/ 17 h 82"/>
                  <a:gd name="T116" fmla="*/ 25 w 96"/>
                  <a:gd name="T117" fmla="*/ 19 h 82"/>
                  <a:gd name="T118" fmla="*/ 20 w 96"/>
                  <a:gd name="T119" fmla="*/ 22 h 82"/>
                  <a:gd name="T120" fmla="*/ 16 w 96"/>
                  <a:gd name="T121" fmla="*/ 25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6"/>
                  <a:gd name="T184" fmla="*/ 0 h 82"/>
                  <a:gd name="T185" fmla="*/ 96 w 96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6" h="82">
                    <a:moveTo>
                      <a:pt x="16" y="25"/>
                    </a:moveTo>
                    <a:lnTo>
                      <a:pt x="12" y="29"/>
                    </a:lnTo>
                    <a:lnTo>
                      <a:pt x="9" y="35"/>
                    </a:lnTo>
                    <a:lnTo>
                      <a:pt x="8" y="40"/>
                    </a:lnTo>
                    <a:lnTo>
                      <a:pt x="8" y="46"/>
                    </a:lnTo>
                    <a:lnTo>
                      <a:pt x="9" y="51"/>
                    </a:lnTo>
                    <a:lnTo>
                      <a:pt x="10" y="55"/>
                    </a:lnTo>
                    <a:lnTo>
                      <a:pt x="13" y="59"/>
                    </a:lnTo>
                    <a:lnTo>
                      <a:pt x="16" y="62"/>
                    </a:lnTo>
                    <a:lnTo>
                      <a:pt x="19" y="66"/>
                    </a:lnTo>
                    <a:lnTo>
                      <a:pt x="23" y="69"/>
                    </a:lnTo>
                    <a:lnTo>
                      <a:pt x="26" y="72"/>
                    </a:lnTo>
                    <a:lnTo>
                      <a:pt x="30" y="75"/>
                    </a:lnTo>
                    <a:lnTo>
                      <a:pt x="31" y="77"/>
                    </a:lnTo>
                    <a:lnTo>
                      <a:pt x="31" y="78"/>
                    </a:lnTo>
                    <a:lnTo>
                      <a:pt x="31" y="79"/>
                    </a:lnTo>
                    <a:lnTo>
                      <a:pt x="30" y="80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6" y="81"/>
                    </a:lnTo>
                    <a:lnTo>
                      <a:pt x="25" y="80"/>
                    </a:lnTo>
                    <a:lnTo>
                      <a:pt x="17" y="75"/>
                    </a:lnTo>
                    <a:lnTo>
                      <a:pt x="10" y="69"/>
                    </a:lnTo>
                    <a:lnTo>
                      <a:pt x="5" y="61"/>
                    </a:lnTo>
                    <a:lnTo>
                      <a:pt x="1" y="54"/>
                    </a:lnTo>
                    <a:lnTo>
                      <a:pt x="0" y="45"/>
                    </a:lnTo>
                    <a:lnTo>
                      <a:pt x="1" y="37"/>
                    </a:lnTo>
                    <a:lnTo>
                      <a:pt x="4" y="29"/>
                    </a:lnTo>
                    <a:lnTo>
                      <a:pt x="10" y="22"/>
                    </a:lnTo>
                    <a:lnTo>
                      <a:pt x="15" y="19"/>
                    </a:lnTo>
                    <a:lnTo>
                      <a:pt x="21" y="15"/>
                    </a:lnTo>
                    <a:lnTo>
                      <a:pt x="27" y="13"/>
                    </a:lnTo>
                    <a:lnTo>
                      <a:pt x="33" y="10"/>
                    </a:lnTo>
                    <a:lnTo>
                      <a:pt x="40" y="8"/>
                    </a:lnTo>
                    <a:lnTo>
                      <a:pt x="47" y="6"/>
                    </a:lnTo>
                    <a:lnTo>
                      <a:pt x="54" y="4"/>
                    </a:lnTo>
                    <a:lnTo>
                      <a:pt x="61" y="3"/>
                    </a:lnTo>
                    <a:lnTo>
                      <a:pt x="67" y="1"/>
                    </a:lnTo>
                    <a:lnTo>
                      <a:pt x="74" y="1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4" y="1"/>
                    </a:lnTo>
                    <a:lnTo>
                      <a:pt x="95" y="2"/>
                    </a:lnTo>
                    <a:lnTo>
                      <a:pt x="91" y="3"/>
                    </a:lnTo>
                    <a:lnTo>
                      <a:pt x="87" y="3"/>
                    </a:lnTo>
                    <a:lnTo>
                      <a:pt x="82" y="4"/>
                    </a:lnTo>
                    <a:lnTo>
                      <a:pt x="77" y="4"/>
                    </a:lnTo>
                    <a:lnTo>
                      <a:pt x="72" y="5"/>
                    </a:lnTo>
                    <a:lnTo>
                      <a:pt x="67" y="6"/>
                    </a:lnTo>
                    <a:lnTo>
                      <a:pt x="62" y="7"/>
                    </a:lnTo>
                    <a:lnTo>
                      <a:pt x="57" y="8"/>
                    </a:lnTo>
                    <a:lnTo>
                      <a:pt x="51" y="10"/>
                    </a:lnTo>
                    <a:lnTo>
                      <a:pt x="46" y="11"/>
                    </a:lnTo>
                    <a:lnTo>
                      <a:pt x="40" y="13"/>
                    </a:lnTo>
                    <a:lnTo>
                      <a:pt x="35" y="15"/>
                    </a:lnTo>
                    <a:lnTo>
                      <a:pt x="30" y="17"/>
                    </a:lnTo>
                    <a:lnTo>
                      <a:pt x="25" y="19"/>
                    </a:lnTo>
                    <a:lnTo>
                      <a:pt x="20" y="22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84" name="Freeform 78"/>
              <p:cNvSpPr>
                <a:spLocks/>
              </p:cNvSpPr>
              <p:nvPr/>
            </p:nvSpPr>
            <p:spPr bwMode="auto">
              <a:xfrm>
                <a:off x="1039" y="1301"/>
                <a:ext cx="84" cy="101"/>
              </a:xfrm>
              <a:custGeom>
                <a:avLst/>
                <a:gdLst>
                  <a:gd name="T0" fmla="*/ 13 w 84"/>
                  <a:gd name="T1" fmla="*/ 40 h 101"/>
                  <a:gd name="T2" fmla="*/ 9 w 84"/>
                  <a:gd name="T3" fmla="*/ 46 h 101"/>
                  <a:gd name="T4" fmla="*/ 7 w 84"/>
                  <a:gd name="T5" fmla="*/ 53 h 101"/>
                  <a:gd name="T6" fmla="*/ 8 w 84"/>
                  <a:gd name="T7" fmla="*/ 60 h 101"/>
                  <a:gd name="T8" fmla="*/ 13 w 84"/>
                  <a:gd name="T9" fmla="*/ 67 h 101"/>
                  <a:gd name="T10" fmla="*/ 19 w 84"/>
                  <a:gd name="T11" fmla="*/ 74 h 101"/>
                  <a:gd name="T12" fmla="*/ 27 w 84"/>
                  <a:gd name="T13" fmla="*/ 79 h 101"/>
                  <a:gd name="T14" fmla="*/ 35 w 84"/>
                  <a:gd name="T15" fmla="*/ 85 h 101"/>
                  <a:gd name="T16" fmla="*/ 40 w 84"/>
                  <a:gd name="T17" fmla="*/ 89 h 101"/>
                  <a:gd name="T18" fmla="*/ 41 w 84"/>
                  <a:gd name="T19" fmla="*/ 92 h 101"/>
                  <a:gd name="T20" fmla="*/ 42 w 84"/>
                  <a:gd name="T21" fmla="*/ 95 h 101"/>
                  <a:gd name="T22" fmla="*/ 42 w 84"/>
                  <a:gd name="T23" fmla="*/ 98 h 101"/>
                  <a:gd name="T24" fmla="*/ 39 w 84"/>
                  <a:gd name="T25" fmla="*/ 100 h 101"/>
                  <a:gd name="T26" fmla="*/ 36 w 84"/>
                  <a:gd name="T27" fmla="*/ 99 h 101"/>
                  <a:gd name="T28" fmla="*/ 31 w 84"/>
                  <a:gd name="T29" fmla="*/ 94 h 101"/>
                  <a:gd name="T30" fmla="*/ 22 w 84"/>
                  <a:gd name="T31" fmla="*/ 87 h 101"/>
                  <a:gd name="T32" fmla="*/ 13 w 84"/>
                  <a:gd name="T33" fmla="*/ 79 h 101"/>
                  <a:gd name="T34" fmla="*/ 5 w 84"/>
                  <a:gd name="T35" fmla="*/ 71 h 101"/>
                  <a:gd name="T36" fmla="*/ 0 w 84"/>
                  <a:gd name="T37" fmla="*/ 60 h 101"/>
                  <a:gd name="T38" fmla="*/ 1 w 84"/>
                  <a:gd name="T39" fmla="*/ 49 h 101"/>
                  <a:gd name="T40" fmla="*/ 6 w 84"/>
                  <a:gd name="T41" fmla="*/ 38 h 101"/>
                  <a:gd name="T42" fmla="*/ 14 w 84"/>
                  <a:gd name="T43" fmla="*/ 30 h 101"/>
                  <a:gd name="T44" fmla="*/ 23 w 84"/>
                  <a:gd name="T45" fmla="*/ 24 h 101"/>
                  <a:gd name="T46" fmla="*/ 32 w 84"/>
                  <a:gd name="T47" fmla="*/ 20 h 101"/>
                  <a:gd name="T48" fmla="*/ 42 w 84"/>
                  <a:gd name="T49" fmla="*/ 15 h 101"/>
                  <a:gd name="T50" fmla="*/ 52 w 84"/>
                  <a:gd name="T51" fmla="*/ 10 h 101"/>
                  <a:gd name="T52" fmla="*/ 61 w 84"/>
                  <a:gd name="T53" fmla="*/ 6 h 101"/>
                  <a:gd name="T54" fmla="*/ 69 w 84"/>
                  <a:gd name="T55" fmla="*/ 3 h 101"/>
                  <a:gd name="T56" fmla="*/ 76 w 84"/>
                  <a:gd name="T57" fmla="*/ 0 h 101"/>
                  <a:gd name="T58" fmla="*/ 81 w 84"/>
                  <a:gd name="T59" fmla="*/ 0 h 101"/>
                  <a:gd name="T60" fmla="*/ 79 w 84"/>
                  <a:gd name="T61" fmla="*/ 3 h 101"/>
                  <a:gd name="T62" fmla="*/ 71 w 84"/>
                  <a:gd name="T63" fmla="*/ 6 h 101"/>
                  <a:gd name="T64" fmla="*/ 63 w 84"/>
                  <a:gd name="T65" fmla="*/ 10 h 101"/>
                  <a:gd name="T66" fmla="*/ 54 w 84"/>
                  <a:gd name="T67" fmla="*/ 14 h 101"/>
                  <a:gd name="T68" fmla="*/ 45 w 84"/>
                  <a:gd name="T69" fmla="*/ 18 h 101"/>
                  <a:gd name="T70" fmla="*/ 36 w 84"/>
                  <a:gd name="T71" fmla="*/ 23 h 101"/>
                  <a:gd name="T72" fmla="*/ 27 w 84"/>
                  <a:gd name="T73" fmla="*/ 28 h 101"/>
                  <a:gd name="T74" fmla="*/ 19 w 84"/>
                  <a:gd name="T75" fmla="*/ 34 h 10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101"/>
                  <a:gd name="T116" fmla="*/ 84 w 84"/>
                  <a:gd name="T117" fmla="*/ 101 h 10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101">
                    <a:moveTo>
                      <a:pt x="15" y="37"/>
                    </a:moveTo>
                    <a:lnTo>
                      <a:pt x="13" y="40"/>
                    </a:lnTo>
                    <a:lnTo>
                      <a:pt x="11" y="43"/>
                    </a:lnTo>
                    <a:lnTo>
                      <a:pt x="9" y="46"/>
                    </a:lnTo>
                    <a:lnTo>
                      <a:pt x="8" y="49"/>
                    </a:lnTo>
                    <a:lnTo>
                      <a:pt x="7" y="53"/>
                    </a:lnTo>
                    <a:lnTo>
                      <a:pt x="7" y="57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3" y="67"/>
                    </a:lnTo>
                    <a:lnTo>
                      <a:pt x="16" y="71"/>
                    </a:lnTo>
                    <a:lnTo>
                      <a:pt x="19" y="74"/>
                    </a:lnTo>
                    <a:lnTo>
                      <a:pt x="23" y="77"/>
                    </a:lnTo>
                    <a:lnTo>
                      <a:pt x="27" y="79"/>
                    </a:lnTo>
                    <a:lnTo>
                      <a:pt x="31" y="82"/>
                    </a:lnTo>
                    <a:lnTo>
                      <a:pt x="35" y="85"/>
                    </a:lnTo>
                    <a:lnTo>
                      <a:pt x="38" y="88"/>
                    </a:lnTo>
                    <a:lnTo>
                      <a:pt x="40" y="89"/>
                    </a:lnTo>
                    <a:lnTo>
                      <a:pt x="40" y="91"/>
                    </a:lnTo>
                    <a:lnTo>
                      <a:pt x="41" y="92"/>
                    </a:lnTo>
                    <a:lnTo>
                      <a:pt x="42" y="94"/>
                    </a:lnTo>
                    <a:lnTo>
                      <a:pt x="42" y="95"/>
                    </a:lnTo>
                    <a:lnTo>
                      <a:pt x="42" y="97"/>
                    </a:lnTo>
                    <a:lnTo>
                      <a:pt x="42" y="98"/>
                    </a:lnTo>
                    <a:lnTo>
                      <a:pt x="40" y="99"/>
                    </a:lnTo>
                    <a:lnTo>
                      <a:pt x="39" y="100"/>
                    </a:lnTo>
                    <a:lnTo>
                      <a:pt x="37" y="100"/>
                    </a:lnTo>
                    <a:lnTo>
                      <a:pt x="36" y="99"/>
                    </a:lnTo>
                    <a:lnTo>
                      <a:pt x="35" y="98"/>
                    </a:lnTo>
                    <a:lnTo>
                      <a:pt x="31" y="94"/>
                    </a:lnTo>
                    <a:lnTo>
                      <a:pt x="26" y="90"/>
                    </a:lnTo>
                    <a:lnTo>
                      <a:pt x="22" y="87"/>
                    </a:lnTo>
                    <a:lnTo>
                      <a:pt x="17" y="83"/>
                    </a:lnTo>
                    <a:lnTo>
                      <a:pt x="13" y="79"/>
                    </a:lnTo>
                    <a:lnTo>
                      <a:pt x="9" y="75"/>
                    </a:lnTo>
                    <a:lnTo>
                      <a:pt x="5" y="71"/>
                    </a:lnTo>
                    <a:lnTo>
                      <a:pt x="2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1" y="49"/>
                    </a:lnTo>
                    <a:lnTo>
                      <a:pt x="3" y="43"/>
                    </a:lnTo>
                    <a:lnTo>
                      <a:pt x="6" y="38"/>
                    </a:lnTo>
                    <a:lnTo>
                      <a:pt x="9" y="34"/>
                    </a:lnTo>
                    <a:lnTo>
                      <a:pt x="14" y="30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8" y="22"/>
                    </a:lnTo>
                    <a:lnTo>
                      <a:pt x="32" y="20"/>
                    </a:lnTo>
                    <a:lnTo>
                      <a:pt x="37" y="17"/>
                    </a:lnTo>
                    <a:lnTo>
                      <a:pt x="42" y="15"/>
                    </a:lnTo>
                    <a:lnTo>
                      <a:pt x="47" y="13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1" y="6"/>
                    </a:lnTo>
                    <a:lnTo>
                      <a:pt x="65" y="4"/>
                    </a:lnTo>
                    <a:lnTo>
                      <a:pt x="69" y="3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1"/>
                    </a:lnTo>
                    <a:lnTo>
                      <a:pt x="79" y="3"/>
                    </a:lnTo>
                    <a:lnTo>
                      <a:pt x="75" y="4"/>
                    </a:lnTo>
                    <a:lnTo>
                      <a:pt x="71" y="6"/>
                    </a:lnTo>
                    <a:lnTo>
                      <a:pt x="67" y="8"/>
                    </a:lnTo>
                    <a:lnTo>
                      <a:pt x="63" y="10"/>
                    </a:lnTo>
                    <a:lnTo>
                      <a:pt x="58" y="12"/>
                    </a:lnTo>
                    <a:lnTo>
                      <a:pt x="54" y="14"/>
                    </a:lnTo>
                    <a:lnTo>
                      <a:pt x="50" y="16"/>
                    </a:lnTo>
                    <a:lnTo>
                      <a:pt x="45" y="18"/>
                    </a:lnTo>
                    <a:lnTo>
                      <a:pt x="40" y="21"/>
                    </a:lnTo>
                    <a:lnTo>
                      <a:pt x="36" y="23"/>
                    </a:lnTo>
                    <a:lnTo>
                      <a:pt x="32" y="25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9" y="34"/>
                    </a:lnTo>
                    <a:lnTo>
                      <a:pt x="15" y="37"/>
                    </a:lnTo>
                  </a:path>
                </a:pathLst>
              </a:custGeom>
              <a:solidFill>
                <a:srgbClr val="4D4D4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85" name="AutoShape 79"/>
              <p:cNvSpPr>
                <a:spLocks noChangeArrowheads="1"/>
              </p:cNvSpPr>
              <p:nvPr/>
            </p:nvSpPr>
            <p:spPr bwMode="auto">
              <a:xfrm rot="1320000">
                <a:off x="1078" y="1458"/>
                <a:ext cx="72" cy="96"/>
              </a:xfrm>
              <a:prstGeom prst="roundRect">
                <a:avLst>
                  <a:gd name="adj" fmla="val 16630"/>
                </a:avLst>
              </a:prstGeom>
              <a:solidFill>
                <a:schemeClr val="accent2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0" name="Group 80"/>
            <p:cNvGrpSpPr>
              <a:grpSpLocks/>
            </p:cNvGrpSpPr>
            <p:nvPr/>
          </p:nvGrpSpPr>
          <p:grpSpPr bwMode="auto">
            <a:xfrm>
              <a:off x="721" y="1797"/>
              <a:ext cx="814" cy="1634"/>
              <a:chOff x="721" y="1797"/>
              <a:chExt cx="814" cy="1634"/>
            </a:xfrm>
          </p:grpSpPr>
          <p:grpSp>
            <p:nvGrpSpPr>
              <p:cNvPr id="7318" name="Group 81"/>
              <p:cNvGrpSpPr>
                <a:grpSpLocks/>
              </p:cNvGrpSpPr>
              <p:nvPr/>
            </p:nvGrpSpPr>
            <p:grpSpPr bwMode="auto">
              <a:xfrm>
                <a:off x="721" y="1797"/>
                <a:ext cx="814" cy="1634"/>
                <a:chOff x="721" y="1797"/>
                <a:chExt cx="814" cy="1634"/>
              </a:xfrm>
            </p:grpSpPr>
            <p:sp>
              <p:nvSpPr>
                <p:cNvPr id="7324" name="Rectangle 82"/>
                <p:cNvSpPr>
                  <a:spLocks noChangeArrowheads="1"/>
                </p:cNvSpPr>
                <p:nvPr/>
              </p:nvSpPr>
              <p:spPr bwMode="auto">
                <a:xfrm>
                  <a:off x="721" y="1801"/>
                  <a:ext cx="814" cy="1630"/>
                </a:xfrm>
                <a:prstGeom prst="rect">
                  <a:avLst/>
                </a:prstGeom>
                <a:solidFill>
                  <a:srgbClr val="FFCC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5" name="Rectangle 83"/>
                <p:cNvSpPr>
                  <a:spLocks noChangeArrowheads="1"/>
                </p:cNvSpPr>
                <p:nvPr/>
              </p:nvSpPr>
              <p:spPr bwMode="auto">
                <a:xfrm>
                  <a:off x="822" y="1797"/>
                  <a:ext cx="615" cy="2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US" b="1"/>
                    <a:t>Client</a:t>
                  </a:r>
                </a:p>
              </p:txBody>
            </p:sp>
          </p:grpSp>
          <p:grpSp>
            <p:nvGrpSpPr>
              <p:cNvPr id="7319" name="Group 84"/>
              <p:cNvGrpSpPr>
                <a:grpSpLocks/>
              </p:cNvGrpSpPr>
              <p:nvPr/>
            </p:nvGrpSpPr>
            <p:grpSpPr bwMode="auto">
              <a:xfrm>
                <a:off x="864" y="2184"/>
                <a:ext cx="576" cy="1200"/>
                <a:chOff x="864" y="2184"/>
                <a:chExt cx="576" cy="1200"/>
              </a:xfrm>
            </p:grpSpPr>
            <p:sp>
              <p:nvSpPr>
                <p:cNvPr id="7320" name="Rectangle 85"/>
                <p:cNvSpPr>
                  <a:spLocks noChangeArrowheads="1"/>
                </p:cNvSpPr>
                <p:nvPr/>
              </p:nvSpPr>
              <p:spPr bwMode="auto">
                <a:xfrm>
                  <a:off x="864" y="2184"/>
                  <a:ext cx="576" cy="21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US" sz="1600"/>
                    <a:t>WML</a:t>
                  </a:r>
                </a:p>
              </p:txBody>
            </p:sp>
            <p:sp>
              <p:nvSpPr>
                <p:cNvPr id="7321" name="Rectangle 86"/>
                <p:cNvSpPr>
                  <a:spLocks noChangeArrowheads="1"/>
                </p:cNvSpPr>
                <p:nvPr/>
              </p:nvSpPr>
              <p:spPr bwMode="auto">
                <a:xfrm>
                  <a:off x="864" y="2460"/>
                  <a:ext cx="576" cy="37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US" sz="1600"/>
                    <a:t>WML-Script</a:t>
                  </a:r>
                </a:p>
              </p:txBody>
            </p:sp>
            <p:sp>
              <p:nvSpPr>
                <p:cNvPr id="7322" name="Rectangle 87"/>
                <p:cNvSpPr>
                  <a:spLocks noChangeArrowheads="1"/>
                </p:cNvSpPr>
                <p:nvPr/>
              </p:nvSpPr>
              <p:spPr bwMode="auto">
                <a:xfrm>
                  <a:off x="864" y="2890"/>
                  <a:ext cx="576" cy="21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US" sz="1600"/>
                    <a:t>WTAI</a:t>
                  </a:r>
                </a:p>
              </p:txBody>
            </p:sp>
            <p:sp>
              <p:nvSpPr>
                <p:cNvPr id="7323" name="Rectangle 88"/>
                <p:cNvSpPr>
                  <a:spLocks noChangeArrowheads="1"/>
                </p:cNvSpPr>
                <p:nvPr/>
              </p:nvSpPr>
              <p:spPr bwMode="auto">
                <a:xfrm>
                  <a:off x="864" y="3166"/>
                  <a:ext cx="576" cy="21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US" sz="1600"/>
                    <a:t>Etc.</a:t>
                  </a:r>
                </a:p>
              </p:txBody>
            </p:sp>
          </p:grpSp>
        </p:grpSp>
        <p:grpSp>
          <p:nvGrpSpPr>
            <p:cNvPr id="7181" name="Group 89"/>
            <p:cNvGrpSpPr>
              <a:grpSpLocks/>
            </p:cNvGrpSpPr>
            <p:nvPr/>
          </p:nvGrpSpPr>
          <p:grpSpPr bwMode="auto">
            <a:xfrm>
              <a:off x="2784" y="1204"/>
              <a:ext cx="381" cy="669"/>
              <a:chOff x="2784" y="1204"/>
              <a:chExt cx="381" cy="669"/>
            </a:xfrm>
          </p:grpSpPr>
          <p:sp>
            <p:nvSpPr>
              <p:cNvPr id="7262" name="Freeform 90"/>
              <p:cNvSpPr>
                <a:spLocks/>
              </p:cNvSpPr>
              <p:nvPr/>
            </p:nvSpPr>
            <p:spPr bwMode="auto">
              <a:xfrm>
                <a:off x="2784" y="1713"/>
                <a:ext cx="322" cy="160"/>
              </a:xfrm>
              <a:custGeom>
                <a:avLst/>
                <a:gdLst>
                  <a:gd name="T0" fmla="*/ 34 w 322"/>
                  <a:gd name="T1" fmla="*/ 83 h 160"/>
                  <a:gd name="T2" fmla="*/ 26 w 322"/>
                  <a:gd name="T3" fmla="*/ 92 h 160"/>
                  <a:gd name="T4" fmla="*/ 17 w 322"/>
                  <a:gd name="T5" fmla="*/ 100 h 160"/>
                  <a:gd name="T6" fmla="*/ 0 w 322"/>
                  <a:gd name="T7" fmla="*/ 109 h 160"/>
                  <a:gd name="T8" fmla="*/ 0 w 322"/>
                  <a:gd name="T9" fmla="*/ 117 h 160"/>
                  <a:gd name="T10" fmla="*/ 0 w 322"/>
                  <a:gd name="T11" fmla="*/ 125 h 160"/>
                  <a:gd name="T12" fmla="*/ 9 w 322"/>
                  <a:gd name="T13" fmla="*/ 125 h 160"/>
                  <a:gd name="T14" fmla="*/ 17 w 322"/>
                  <a:gd name="T15" fmla="*/ 133 h 160"/>
                  <a:gd name="T16" fmla="*/ 34 w 322"/>
                  <a:gd name="T17" fmla="*/ 133 h 160"/>
                  <a:gd name="T18" fmla="*/ 203 w 322"/>
                  <a:gd name="T19" fmla="*/ 159 h 160"/>
                  <a:gd name="T20" fmla="*/ 220 w 322"/>
                  <a:gd name="T21" fmla="*/ 159 h 160"/>
                  <a:gd name="T22" fmla="*/ 237 w 322"/>
                  <a:gd name="T23" fmla="*/ 159 h 160"/>
                  <a:gd name="T24" fmla="*/ 245 w 322"/>
                  <a:gd name="T25" fmla="*/ 159 h 160"/>
                  <a:gd name="T26" fmla="*/ 253 w 322"/>
                  <a:gd name="T27" fmla="*/ 159 h 160"/>
                  <a:gd name="T28" fmla="*/ 262 w 322"/>
                  <a:gd name="T29" fmla="*/ 150 h 160"/>
                  <a:gd name="T30" fmla="*/ 270 w 322"/>
                  <a:gd name="T31" fmla="*/ 142 h 160"/>
                  <a:gd name="T32" fmla="*/ 321 w 322"/>
                  <a:gd name="T33" fmla="*/ 0 h 160"/>
                  <a:gd name="T34" fmla="*/ 34 w 322"/>
                  <a:gd name="T35" fmla="*/ 83 h 1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2"/>
                  <a:gd name="T55" fmla="*/ 0 h 160"/>
                  <a:gd name="T56" fmla="*/ 322 w 322"/>
                  <a:gd name="T57" fmla="*/ 160 h 1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2" h="160">
                    <a:moveTo>
                      <a:pt x="34" y="83"/>
                    </a:moveTo>
                    <a:lnTo>
                      <a:pt x="26" y="92"/>
                    </a:lnTo>
                    <a:lnTo>
                      <a:pt x="17" y="100"/>
                    </a:lnTo>
                    <a:lnTo>
                      <a:pt x="0" y="109"/>
                    </a:lnTo>
                    <a:lnTo>
                      <a:pt x="0" y="117"/>
                    </a:lnTo>
                    <a:lnTo>
                      <a:pt x="0" y="125"/>
                    </a:lnTo>
                    <a:lnTo>
                      <a:pt x="9" y="125"/>
                    </a:lnTo>
                    <a:lnTo>
                      <a:pt x="17" y="133"/>
                    </a:lnTo>
                    <a:lnTo>
                      <a:pt x="34" y="133"/>
                    </a:lnTo>
                    <a:lnTo>
                      <a:pt x="203" y="159"/>
                    </a:lnTo>
                    <a:lnTo>
                      <a:pt x="220" y="159"/>
                    </a:lnTo>
                    <a:lnTo>
                      <a:pt x="237" y="159"/>
                    </a:lnTo>
                    <a:lnTo>
                      <a:pt x="245" y="159"/>
                    </a:lnTo>
                    <a:lnTo>
                      <a:pt x="253" y="159"/>
                    </a:lnTo>
                    <a:lnTo>
                      <a:pt x="262" y="150"/>
                    </a:lnTo>
                    <a:lnTo>
                      <a:pt x="270" y="142"/>
                    </a:lnTo>
                    <a:lnTo>
                      <a:pt x="321" y="0"/>
                    </a:lnTo>
                    <a:lnTo>
                      <a:pt x="34" y="83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63" name="Freeform 91"/>
              <p:cNvSpPr>
                <a:spLocks/>
              </p:cNvSpPr>
              <p:nvPr/>
            </p:nvSpPr>
            <p:spPr bwMode="auto">
              <a:xfrm>
                <a:off x="3012" y="1713"/>
                <a:ext cx="153" cy="151"/>
              </a:xfrm>
              <a:custGeom>
                <a:avLst/>
                <a:gdLst>
                  <a:gd name="T0" fmla="*/ 0 w 153"/>
                  <a:gd name="T1" fmla="*/ 100 h 151"/>
                  <a:gd name="T2" fmla="*/ 0 w 153"/>
                  <a:gd name="T3" fmla="*/ 109 h 151"/>
                  <a:gd name="T4" fmla="*/ 0 w 153"/>
                  <a:gd name="T5" fmla="*/ 116 h 151"/>
                  <a:gd name="T6" fmla="*/ 0 w 153"/>
                  <a:gd name="T7" fmla="*/ 125 h 151"/>
                  <a:gd name="T8" fmla="*/ 8 w 153"/>
                  <a:gd name="T9" fmla="*/ 125 h 151"/>
                  <a:gd name="T10" fmla="*/ 8 w 153"/>
                  <a:gd name="T11" fmla="*/ 133 h 151"/>
                  <a:gd name="T12" fmla="*/ 17 w 153"/>
                  <a:gd name="T13" fmla="*/ 142 h 151"/>
                  <a:gd name="T14" fmla="*/ 25 w 153"/>
                  <a:gd name="T15" fmla="*/ 150 h 151"/>
                  <a:gd name="T16" fmla="*/ 34 w 153"/>
                  <a:gd name="T17" fmla="*/ 150 h 151"/>
                  <a:gd name="T18" fmla="*/ 42 w 153"/>
                  <a:gd name="T19" fmla="*/ 142 h 151"/>
                  <a:gd name="T20" fmla="*/ 152 w 153"/>
                  <a:gd name="T21" fmla="*/ 25 h 151"/>
                  <a:gd name="T22" fmla="*/ 152 w 153"/>
                  <a:gd name="T23" fmla="*/ 17 h 151"/>
                  <a:gd name="T24" fmla="*/ 143 w 153"/>
                  <a:gd name="T25" fmla="*/ 17 h 151"/>
                  <a:gd name="T26" fmla="*/ 101 w 153"/>
                  <a:gd name="T27" fmla="*/ 0 h 151"/>
                  <a:gd name="T28" fmla="*/ 0 w 153"/>
                  <a:gd name="T29" fmla="*/ 10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3"/>
                  <a:gd name="T46" fmla="*/ 0 h 151"/>
                  <a:gd name="T47" fmla="*/ 153 w 153"/>
                  <a:gd name="T48" fmla="*/ 151 h 1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3" h="151">
                    <a:moveTo>
                      <a:pt x="0" y="100"/>
                    </a:moveTo>
                    <a:lnTo>
                      <a:pt x="0" y="109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8" y="125"/>
                    </a:lnTo>
                    <a:lnTo>
                      <a:pt x="8" y="133"/>
                    </a:lnTo>
                    <a:lnTo>
                      <a:pt x="17" y="142"/>
                    </a:lnTo>
                    <a:lnTo>
                      <a:pt x="25" y="150"/>
                    </a:lnTo>
                    <a:lnTo>
                      <a:pt x="34" y="150"/>
                    </a:lnTo>
                    <a:lnTo>
                      <a:pt x="42" y="142"/>
                    </a:lnTo>
                    <a:lnTo>
                      <a:pt x="152" y="25"/>
                    </a:lnTo>
                    <a:lnTo>
                      <a:pt x="152" y="17"/>
                    </a:lnTo>
                    <a:lnTo>
                      <a:pt x="143" y="17"/>
                    </a:lnTo>
                    <a:lnTo>
                      <a:pt x="101" y="0"/>
                    </a:lnTo>
                    <a:lnTo>
                      <a:pt x="0" y="10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64" name="Freeform 92"/>
              <p:cNvSpPr>
                <a:spLocks/>
              </p:cNvSpPr>
              <p:nvPr/>
            </p:nvSpPr>
            <p:spPr bwMode="auto">
              <a:xfrm>
                <a:off x="2818" y="1721"/>
                <a:ext cx="296" cy="93"/>
              </a:xfrm>
              <a:custGeom>
                <a:avLst/>
                <a:gdLst>
                  <a:gd name="T0" fmla="*/ 295 w 296"/>
                  <a:gd name="T1" fmla="*/ 0 h 93"/>
                  <a:gd name="T2" fmla="*/ 194 w 296"/>
                  <a:gd name="T3" fmla="*/ 84 h 93"/>
                  <a:gd name="T4" fmla="*/ 194 w 296"/>
                  <a:gd name="T5" fmla="*/ 92 h 93"/>
                  <a:gd name="T6" fmla="*/ 185 w 296"/>
                  <a:gd name="T7" fmla="*/ 92 h 93"/>
                  <a:gd name="T8" fmla="*/ 168 w 296"/>
                  <a:gd name="T9" fmla="*/ 92 h 93"/>
                  <a:gd name="T10" fmla="*/ 0 w 296"/>
                  <a:gd name="T11" fmla="*/ 75 h 93"/>
                  <a:gd name="T12" fmla="*/ 0 w 296"/>
                  <a:gd name="T13" fmla="*/ 59 h 93"/>
                  <a:gd name="T14" fmla="*/ 295 w 296"/>
                  <a:gd name="T15" fmla="*/ 0 h 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6"/>
                  <a:gd name="T25" fmla="*/ 0 h 93"/>
                  <a:gd name="T26" fmla="*/ 296 w 296"/>
                  <a:gd name="T27" fmla="*/ 93 h 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6" h="93">
                    <a:moveTo>
                      <a:pt x="295" y="0"/>
                    </a:moveTo>
                    <a:lnTo>
                      <a:pt x="194" y="84"/>
                    </a:lnTo>
                    <a:lnTo>
                      <a:pt x="194" y="92"/>
                    </a:lnTo>
                    <a:lnTo>
                      <a:pt x="185" y="92"/>
                    </a:lnTo>
                    <a:lnTo>
                      <a:pt x="168" y="92"/>
                    </a:lnTo>
                    <a:lnTo>
                      <a:pt x="0" y="75"/>
                    </a:lnTo>
                    <a:lnTo>
                      <a:pt x="0" y="59"/>
                    </a:lnTo>
                    <a:lnTo>
                      <a:pt x="295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65" name="Freeform 93"/>
              <p:cNvSpPr>
                <a:spLocks/>
              </p:cNvSpPr>
              <p:nvPr/>
            </p:nvSpPr>
            <p:spPr bwMode="auto">
              <a:xfrm>
                <a:off x="2818" y="1212"/>
                <a:ext cx="296" cy="602"/>
              </a:xfrm>
              <a:custGeom>
                <a:avLst/>
                <a:gdLst>
                  <a:gd name="T0" fmla="*/ 295 w 296"/>
                  <a:gd name="T1" fmla="*/ 0 h 602"/>
                  <a:gd name="T2" fmla="*/ 295 w 296"/>
                  <a:gd name="T3" fmla="*/ 501 h 602"/>
                  <a:gd name="T4" fmla="*/ 194 w 296"/>
                  <a:gd name="T5" fmla="*/ 593 h 602"/>
                  <a:gd name="T6" fmla="*/ 185 w 296"/>
                  <a:gd name="T7" fmla="*/ 601 h 602"/>
                  <a:gd name="T8" fmla="*/ 168 w 296"/>
                  <a:gd name="T9" fmla="*/ 601 h 602"/>
                  <a:gd name="T10" fmla="*/ 9 w 296"/>
                  <a:gd name="T11" fmla="*/ 584 h 602"/>
                  <a:gd name="T12" fmla="*/ 0 w 296"/>
                  <a:gd name="T13" fmla="*/ 584 h 602"/>
                  <a:gd name="T14" fmla="*/ 0 w 296"/>
                  <a:gd name="T15" fmla="*/ 576 h 602"/>
                  <a:gd name="T16" fmla="*/ 0 w 296"/>
                  <a:gd name="T17" fmla="*/ 568 h 602"/>
                  <a:gd name="T18" fmla="*/ 0 w 296"/>
                  <a:gd name="T19" fmla="*/ 17 h 602"/>
                  <a:gd name="T20" fmla="*/ 177 w 296"/>
                  <a:gd name="T21" fmla="*/ 0 h 602"/>
                  <a:gd name="T22" fmla="*/ 295 w 296"/>
                  <a:gd name="T23" fmla="*/ 0 h 6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6"/>
                  <a:gd name="T37" fmla="*/ 0 h 602"/>
                  <a:gd name="T38" fmla="*/ 296 w 296"/>
                  <a:gd name="T39" fmla="*/ 602 h 6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6" h="602">
                    <a:moveTo>
                      <a:pt x="295" y="0"/>
                    </a:moveTo>
                    <a:lnTo>
                      <a:pt x="295" y="501"/>
                    </a:lnTo>
                    <a:lnTo>
                      <a:pt x="194" y="593"/>
                    </a:lnTo>
                    <a:lnTo>
                      <a:pt x="185" y="601"/>
                    </a:lnTo>
                    <a:lnTo>
                      <a:pt x="168" y="601"/>
                    </a:lnTo>
                    <a:lnTo>
                      <a:pt x="9" y="584"/>
                    </a:lnTo>
                    <a:lnTo>
                      <a:pt x="0" y="584"/>
                    </a:lnTo>
                    <a:lnTo>
                      <a:pt x="0" y="576"/>
                    </a:lnTo>
                    <a:lnTo>
                      <a:pt x="0" y="568"/>
                    </a:lnTo>
                    <a:lnTo>
                      <a:pt x="0" y="17"/>
                    </a:lnTo>
                    <a:lnTo>
                      <a:pt x="177" y="0"/>
                    </a:lnTo>
                    <a:lnTo>
                      <a:pt x="295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solidFill>
                  <a:srgbClr val="E0E0E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66" name="Freeform 94"/>
              <p:cNvSpPr>
                <a:spLocks/>
              </p:cNvSpPr>
              <p:nvPr/>
            </p:nvSpPr>
            <p:spPr bwMode="auto">
              <a:xfrm>
                <a:off x="2818" y="1204"/>
                <a:ext cx="288" cy="43"/>
              </a:xfrm>
              <a:custGeom>
                <a:avLst/>
                <a:gdLst>
                  <a:gd name="T0" fmla="*/ 0 w 288"/>
                  <a:gd name="T1" fmla="*/ 25 h 43"/>
                  <a:gd name="T2" fmla="*/ 169 w 288"/>
                  <a:gd name="T3" fmla="*/ 0 h 43"/>
                  <a:gd name="T4" fmla="*/ 287 w 288"/>
                  <a:gd name="T5" fmla="*/ 8 h 43"/>
                  <a:gd name="T6" fmla="*/ 178 w 288"/>
                  <a:gd name="T7" fmla="*/ 42 h 43"/>
                  <a:gd name="T8" fmla="*/ 0 w 288"/>
                  <a:gd name="T9" fmla="*/ 33 h 43"/>
                  <a:gd name="T10" fmla="*/ 0 w 288"/>
                  <a:gd name="T11" fmla="*/ 25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8"/>
                  <a:gd name="T19" fmla="*/ 0 h 43"/>
                  <a:gd name="T20" fmla="*/ 288 w 288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8" h="43">
                    <a:moveTo>
                      <a:pt x="0" y="25"/>
                    </a:moveTo>
                    <a:lnTo>
                      <a:pt x="169" y="0"/>
                    </a:lnTo>
                    <a:lnTo>
                      <a:pt x="287" y="8"/>
                    </a:lnTo>
                    <a:lnTo>
                      <a:pt x="178" y="42"/>
                    </a:lnTo>
                    <a:lnTo>
                      <a:pt x="0" y="33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67" name="Freeform 95"/>
              <p:cNvSpPr>
                <a:spLocks/>
              </p:cNvSpPr>
              <p:nvPr/>
            </p:nvSpPr>
            <p:spPr bwMode="auto">
              <a:xfrm>
                <a:off x="2810" y="1229"/>
                <a:ext cx="194" cy="560"/>
              </a:xfrm>
              <a:custGeom>
                <a:avLst/>
                <a:gdLst>
                  <a:gd name="T0" fmla="*/ 8 w 194"/>
                  <a:gd name="T1" fmla="*/ 542 h 560"/>
                  <a:gd name="T2" fmla="*/ 8 w 194"/>
                  <a:gd name="T3" fmla="*/ 551 h 560"/>
                  <a:gd name="T4" fmla="*/ 17 w 194"/>
                  <a:gd name="T5" fmla="*/ 551 h 560"/>
                  <a:gd name="T6" fmla="*/ 25 w 194"/>
                  <a:gd name="T7" fmla="*/ 551 h 560"/>
                  <a:gd name="T8" fmla="*/ 193 w 194"/>
                  <a:gd name="T9" fmla="*/ 559 h 560"/>
                  <a:gd name="T10" fmla="*/ 193 w 194"/>
                  <a:gd name="T11" fmla="*/ 17 h 560"/>
                  <a:gd name="T12" fmla="*/ 185 w 194"/>
                  <a:gd name="T13" fmla="*/ 8 h 560"/>
                  <a:gd name="T14" fmla="*/ 176 w 194"/>
                  <a:gd name="T15" fmla="*/ 8 h 560"/>
                  <a:gd name="T16" fmla="*/ 168 w 194"/>
                  <a:gd name="T17" fmla="*/ 8 h 560"/>
                  <a:gd name="T18" fmla="*/ 42 w 194"/>
                  <a:gd name="T19" fmla="*/ 0 h 560"/>
                  <a:gd name="T20" fmla="*/ 25 w 194"/>
                  <a:gd name="T21" fmla="*/ 0 h 560"/>
                  <a:gd name="T22" fmla="*/ 17 w 194"/>
                  <a:gd name="T23" fmla="*/ 0 h 560"/>
                  <a:gd name="T24" fmla="*/ 8 w 194"/>
                  <a:gd name="T25" fmla="*/ 0 h 560"/>
                  <a:gd name="T26" fmla="*/ 0 w 194"/>
                  <a:gd name="T27" fmla="*/ 8 h 560"/>
                  <a:gd name="T28" fmla="*/ 0 w 194"/>
                  <a:gd name="T29" fmla="*/ 17 h 560"/>
                  <a:gd name="T30" fmla="*/ 0 w 194"/>
                  <a:gd name="T31" fmla="*/ 309 h 560"/>
                  <a:gd name="T32" fmla="*/ 8 w 194"/>
                  <a:gd name="T33" fmla="*/ 309 h 560"/>
                  <a:gd name="T34" fmla="*/ 8 w 194"/>
                  <a:gd name="T35" fmla="*/ 542 h 5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4"/>
                  <a:gd name="T55" fmla="*/ 0 h 560"/>
                  <a:gd name="T56" fmla="*/ 194 w 194"/>
                  <a:gd name="T57" fmla="*/ 560 h 5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4" h="560">
                    <a:moveTo>
                      <a:pt x="8" y="542"/>
                    </a:moveTo>
                    <a:lnTo>
                      <a:pt x="8" y="551"/>
                    </a:lnTo>
                    <a:lnTo>
                      <a:pt x="17" y="551"/>
                    </a:lnTo>
                    <a:lnTo>
                      <a:pt x="25" y="551"/>
                    </a:lnTo>
                    <a:lnTo>
                      <a:pt x="193" y="559"/>
                    </a:lnTo>
                    <a:lnTo>
                      <a:pt x="193" y="17"/>
                    </a:lnTo>
                    <a:lnTo>
                      <a:pt x="185" y="8"/>
                    </a:lnTo>
                    <a:lnTo>
                      <a:pt x="176" y="8"/>
                    </a:lnTo>
                    <a:lnTo>
                      <a:pt x="168" y="8"/>
                    </a:lnTo>
                    <a:lnTo>
                      <a:pt x="4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309"/>
                    </a:lnTo>
                    <a:lnTo>
                      <a:pt x="8" y="309"/>
                    </a:lnTo>
                    <a:lnTo>
                      <a:pt x="8" y="542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68" name="Line 96"/>
              <p:cNvSpPr>
                <a:spLocks noChangeShapeType="1"/>
              </p:cNvSpPr>
              <p:nvPr/>
            </p:nvSpPr>
            <p:spPr bwMode="auto">
              <a:xfrm>
                <a:off x="3012" y="1257"/>
                <a:ext cx="1" cy="5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69" name="Freeform 97"/>
              <p:cNvSpPr>
                <a:spLocks/>
              </p:cNvSpPr>
              <p:nvPr/>
            </p:nvSpPr>
            <p:spPr bwMode="auto">
              <a:xfrm>
                <a:off x="2995" y="1237"/>
                <a:ext cx="18" cy="560"/>
              </a:xfrm>
              <a:custGeom>
                <a:avLst/>
                <a:gdLst>
                  <a:gd name="T0" fmla="*/ 0 w 18"/>
                  <a:gd name="T1" fmla="*/ 559 h 560"/>
                  <a:gd name="T2" fmla="*/ 17 w 18"/>
                  <a:gd name="T3" fmla="*/ 543 h 560"/>
                  <a:gd name="T4" fmla="*/ 17 w 18"/>
                  <a:gd name="T5" fmla="*/ 0 h 560"/>
                  <a:gd name="T6" fmla="*/ 0 w 18"/>
                  <a:gd name="T7" fmla="*/ 0 h 560"/>
                  <a:gd name="T8" fmla="*/ 0 w 18"/>
                  <a:gd name="T9" fmla="*/ 559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560"/>
                  <a:gd name="T17" fmla="*/ 18 w 18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560">
                    <a:moveTo>
                      <a:pt x="0" y="559"/>
                    </a:moveTo>
                    <a:lnTo>
                      <a:pt x="17" y="54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559"/>
                    </a:lnTo>
                  </a:path>
                </a:pathLst>
              </a:custGeom>
              <a:solidFill>
                <a:srgbClr val="A0A0A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70" name="Line 98"/>
              <p:cNvSpPr>
                <a:spLocks noChangeShapeType="1"/>
              </p:cNvSpPr>
              <p:nvPr/>
            </p:nvSpPr>
            <p:spPr bwMode="auto">
              <a:xfrm>
                <a:off x="2838" y="1504"/>
                <a:ext cx="149" cy="1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71" name="Line 99"/>
              <p:cNvSpPr>
                <a:spLocks noChangeShapeType="1"/>
              </p:cNvSpPr>
              <p:nvPr/>
            </p:nvSpPr>
            <p:spPr bwMode="auto">
              <a:xfrm>
                <a:off x="2838" y="1543"/>
                <a:ext cx="149" cy="1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72" name="Line 100"/>
              <p:cNvSpPr>
                <a:spLocks noChangeShapeType="1"/>
              </p:cNvSpPr>
              <p:nvPr/>
            </p:nvSpPr>
            <p:spPr bwMode="auto">
              <a:xfrm>
                <a:off x="2847" y="1784"/>
                <a:ext cx="14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73" name="Line 101"/>
              <p:cNvSpPr>
                <a:spLocks noChangeShapeType="1"/>
              </p:cNvSpPr>
              <p:nvPr/>
            </p:nvSpPr>
            <p:spPr bwMode="auto">
              <a:xfrm flipV="1">
                <a:off x="2978" y="1540"/>
                <a:ext cx="0" cy="2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74" name="Line 102"/>
              <p:cNvSpPr>
                <a:spLocks noChangeShapeType="1"/>
              </p:cNvSpPr>
              <p:nvPr/>
            </p:nvSpPr>
            <p:spPr bwMode="auto">
              <a:xfrm>
                <a:off x="2827" y="1566"/>
                <a:ext cx="0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75" name="Line 103"/>
              <p:cNvSpPr>
                <a:spLocks noChangeShapeType="1"/>
              </p:cNvSpPr>
              <p:nvPr/>
            </p:nvSpPr>
            <p:spPr bwMode="auto">
              <a:xfrm>
                <a:off x="2835" y="1566"/>
                <a:ext cx="0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76" name="Line 104"/>
              <p:cNvSpPr>
                <a:spLocks noChangeShapeType="1"/>
              </p:cNvSpPr>
              <p:nvPr/>
            </p:nvSpPr>
            <p:spPr bwMode="auto">
              <a:xfrm>
                <a:off x="2843" y="1566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77" name="Line 105"/>
              <p:cNvSpPr>
                <a:spLocks noChangeShapeType="1"/>
              </p:cNvSpPr>
              <p:nvPr/>
            </p:nvSpPr>
            <p:spPr bwMode="auto">
              <a:xfrm>
                <a:off x="2851" y="1566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78" name="Line 106"/>
              <p:cNvSpPr>
                <a:spLocks noChangeShapeType="1"/>
              </p:cNvSpPr>
              <p:nvPr/>
            </p:nvSpPr>
            <p:spPr bwMode="auto">
              <a:xfrm>
                <a:off x="2851" y="1566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79" name="Line 107"/>
              <p:cNvSpPr>
                <a:spLocks noChangeShapeType="1"/>
              </p:cNvSpPr>
              <p:nvPr/>
            </p:nvSpPr>
            <p:spPr bwMode="auto">
              <a:xfrm>
                <a:off x="2877" y="1566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80" name="Line 108"/>
              <p:cNvSpPr>
                <a:spLocks noChangeShapeType="1"/>
              </p:cNvSpPr>
              <p:nvPr/>
            </p:nvSpPr>
            <p:spPr bwMode="auto">
              <a:xfrm>
                <a:off x="2860" y="1566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81" name="Line 109"/>
              <p:cNvSpPr>
                <a:spLocks noChangeShapeType="1"/>
              </p:cNvSpPr>
              <p:nvPr/>
            </p:nvSpPr>
            <p:spPr bwMode="auto">
              <a:xfrm>
                <a:off x="2868" y="1566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82" name="Line 110"/>
              <p:cNvSpPr>
                <a:spLocks noChangeShapeType="1"/>
              </p:cNvSpPr>
              <p:nvPr/>
            </p:nvSpPr>
            <p:spPr bwMode="auto">
              <a:xfrm>
                <a:off x="2868" y="1566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83" name="Line 111"/>
              <p:cNvSpPr>
                <a:spLocks noChangeShapeType="1"/>
              </p:cNvSpPr>
              <p:nvPr/>
            </p:nvSpPr>
            <p:spPr bwMode="auto">
              <a:xfrm>
                <a:off x="2885" y="1566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84" name="Line 112"/>
              <p:cNvSpPr>
                <a:spLocks noChangeShapeType="1"/>
              </p:cNvSpPr>
              <p:nvPr/>
            </p:nvSpPr>
            <p:spPr bwMode="auto">
              <a:xfrm>
                <a:off x="2894" y="1566"/>
                <a:ext cx="1" cy="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85" name="Line 113"/>
              <p:cNvSpPr>
                <a:spLocks noChangeShapeType="1"/>
              </p:cNvSpPr>
              <p:nvPr/>
            </p:nvSpPr>
            <p:spPr bwMode="auto">
              <a:xfrm>
                <a:off x="2894" y="1574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86" name="Line 114"/>
              <p:cNvSpPr>
                <a:spLocks noChangeShapeType="1"/>
              </p:cNvSpPr>
              <p:nvPr/>
            </p:nvSpPr>
            <p:spPr bwMode="auto">
              <a:xfrm>
                <a:off x="2902" y="1574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87" name="Line 115"/>
              <p:cNvSpPr>
                <a:spLocks noChangeShapeType="1"/>
              </p:cNvSpPr>
              <p:nvPr/>
            </p:nvSpPr>
            <p:spPr bwMode="auto">
              <a:xfrm>
                <a:off x="2911" y="1574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88" name="Line 116"/>
              <p:cNvSpPr>
                <a:spLocks noChangeShapeType="1"/>
              </p:cNvSpPr>
              <p:nvPr/>
            </p:nvSpPr>
            <p:spPr bwMode="auto">
              <a:xfrm>
                <a:off x="2919" y="1574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89" name="Line 117"/>
              <p:cNvSpPr>
                <a:spLocks noChangeShapeType="1"/>
              </p:cNvSpPr>
              <p:nvPr/>
            </p:nvSpPr>
            <p:spPr bwMode="auto">
              <a:xfrm>
                <a:off x="2919" y="1574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90" name="Line 118"/>
              <p:cNvSpPr>
                <a:spLocks noChangeShapeType="1"/>
              </p:cNvSpPr>
              <p:nvPr/>
            </p:nvSpPr>
            <p:spPr bwMode="auto">
              <a:xfrm>
                <a:off x="2928" y="1574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91" name="Line 119"/>
              <p:cNvSpPr>
                <a:spLocks noChangeShapeType="1"/>
              </p:cNvSpPr>
              <p:nvPr/>
            </p:nvSpPr>
            <p:spPr bwMode="auto">
              <a:xfrm flipV="1">
                <a:off x="2936" y="1540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92" name="Line 120"/>
              <p:cNvSpPr>
                <a:spLocks noChangeShapeType="1"/>
              </p:cNvSpPr>
              <p:nvPr/>
            </p:nvSpPr>
            <p:spPr bwMode="auto">
              <a:xfrm>
                <a:off x="2945" y="1574"/>
                <a:ext cx="0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93" name="Line 121"/>
              <p:cNvSpPr>
                <a:spLocks noChangeShapeType="1"/>
              </p:cNvSpPr>
              <p:nvPr/>
            </p:nvSpPr>
            <p:spPr bwMode="auto">
              <a:xfrm>
                <a:off x="2945" y="1574"/>
                <a:ext cx="0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94" name="Line 122"/>
              <p:cNvSpPr>
                <a:spLocks noChangeShapeType="1"/>
              </p:cNvSpPr>
              <p:nvPr/>
            </p:nvSpPr>
            <p:spPr bwMode="auto">
              <a:xfrm>
                <a:off x="2953" y="1574"/>
                <a:ext cx="1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95" name="Line 123"/>
              <p:cNvSpPr>
                <a:spLocks noChangeShapeType="1"/>
              </p:cNvSpPr>
              <p:nvPr/>
            </p:nvSpPr>
            <p:spPr bwMode="auto">
              <a:xfrm>
                <a:off x="2962" y="1574"/>
                <a:ext cx="0" cy="1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96" name="Line 124"/>
              <p:cNvSpPr>
                <a:spLocks noChangeShapeType="1"/>
              </p:cNvSpPr>
              <p:nvPr/>
            </p:nvSpPr>
            <p:spPr bwMode="auto">
              <a:xfrm flipV="1">
                <a:off x="2970" y="1540"/>
                <a:ext cx="0" cy="26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97" name="Line 125"/>
              <p:cNvSpPr>
                <a:spLocks noChangeShapeType="1"/>
              </p:cNvSpPr>
              <p:nvPr/>
            </p:nvSpPr>
            <p:spPr bwMode="auto">
              <a:xfrm>
                <a:off x="2970" y="1574"/>
                <a:ext cx="0" cy="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98" name="Line 126"/>
              <p:cNvSpPr>
                <a:spLocks noChangeShapeType="1"/>
              </p:cNvSpPr>
              <p:nvPr/>
            </p:nvSpPr>
            <p:spPr bwMode="auto">
              <a:xfrm>
                <a:off x="2830" y="1288"/>
                <a:ext cx="157" cy="1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99" name="Line 127"/>
              <p:cNvSpPr>
                <a:spLocks noChangeShapeType="1"/>
              </p:cNvSpPr>
              <p:nvPr/>
            </p:nvSpPr>
            <p:spPr bwMode="auto">
              <a:xfrm>
                <a:off x="2838" y="1551"/>
                <a:ext cx="14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300" name="Oval 128"/>
              <p:cNvSpPr>
                <a:spLocks noChangeArrowheads="1"/>
              </p:cNvSpPr>
              <p:nvPr/>
            </p:nvSpPr>
            <p:spPr bwMode="auto">
              <a:xfrm>
                <a:off x="2831" y="1250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1" name="Oval 129"/>
              <p:cNvSpPr>
                <a:spLocks noChangeArrowheads="1"/>
              </p:cNvSpPr>
              <p:nvPr/>
            </p:nvSpPr>
            <p:spPr bwMode="auto">
              <a:xfrm>
                <a:off x="2864" y="1250"/>
                <a:ext cx="17" cy="1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2" name="Oval 130"/>
              <p:cNvSpPr>
                <a:spLocks noChangeArrowheads="1"/>
              </p:cNvSpPr>
              <p:nvPr/>
            </p:nvSpPr>
            <p:spPr bwMode="auto">
              <a:xfrm>
                <a:off x="2898" y="1250"/>
                <a:ext cx="17" cy="1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3" name="Rectangle 131"/>
              <p:cNvSpPr>
                <a:spLocks noChangeArrowheads="1"/>
              </p:cNvSpPr>
              <p:nvPr/>
            </p:nvSpPr>
            <p:spPr bwMode="auto">
              <a:xfrm>
                <a:off x="2974" y="1258"/>
                <a:ext cx="8" cy="17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4" name="Line 132"/>
              <p:cNvSpPr>
                <a:spLocks noChangeShapeType="1"/>
              </p:cNvSpPr>
              <p:nvPr/>
            </p:nvSpPr>
            <p:spPr bwMode="auto">
              <a:xfrm>
                <a:off x="2838" y="1325"/>
                <a:ext cx="149" cy="2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305" name="Line 133"/>
              <p:cNvSpPr>
                <a:spLocks noChangeShapeType="1"/>
              </p:cNvSpPr>
              <p:nvPr/>
            </p:nvSpPr>
            <p:spPr bwMode="auto">
              <a:xfrm>
                <a:off x="2838" y="1362"/>
                <a:ext cx="149" cy="1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306" name="Line 134"/>
              <p:cNvSpPr>
                <a:spLocks noChangeShapeType="1"/>
              </p:cNvSpPr>
              <p:nvPr/>
            </p:nvSpPr>
            <p:spPr bwMode="auto">
              <a:xfrm>
                <a:off x="2838" y="1434"/>
                <a:ext cx="149" cy="2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307" name="Line 135"/>
              <p:cNvSpPr>
                <a:spLocks noChangeShapeType="1"/>
              </p:cNvSpPr>
              <p:nvPr/>
            </p:nvSpPr>
            <p:spPr bwMode="auto">
              <a:xfrm>
                <a:off x="2830" y="1467"/>
                <a:ext cx="157" cy="2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308" name="Line 136"/>
              <p:cNvSpPr>
                <a:spLocks noChangeShapeType="1"/>
              </p:cNvSpPr>
              <p:nvPr/>
            </p:nvSpPr>
            <p:spPr bwMode="auto">
              <a:xfrm>
                <a:off x="2838" y="1396"/>
                <a:ext cx="149" cy="1"/>
              </a:xfrm>
              <a:prstGeom prst="line">
                <a:avLst/>
              </a:prstGeom>
              <a:noFill/>
              <a:ln w="1270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309" name="Freeform 137"/>
              <p:cNvSpPr>
                <a:spLocks/>
              </p:cNvSpPr>
              <p:nvPr/>
            </p:nvSpPr>
            <p:spPr bwMode="auto">
              <a:xfrm>
                <a:off x="2827" y="1321"/>
                <a:ext cx="152" cy="51"/>
              </a:xfrm>
              <a:custGeom>
                <a:avLst/>
                <a:gdLst>
                  <a:gd name="T0" fmla="*/ 0 w 152"/>
                  <a:gd name="T1" fmla="*/ 0 h 51"/>
                  <a:gd name="T2" fmla="*/ 0 w 152"/>
                  <a:gd name="T3" fmla="*/ 33 h 51"/>
                  <a:gd name="T4" fmla="*/ 151 w 152"/>
                  <a:gd name="T5" fmla="*/ 50 h 51"/>
                  <a:gd name="T6" fmla="*/ 151 w 152"/>
                  <a:gd name="T7" fmla="*/ 8 h 51"/>
                  <a:gd name="T8" fmla="*/ 0 w 152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51"/>
                  <a:gd name="T17" fmla="*/ 152 w 152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51">
                    <a:moveTo>
                      <a:pt x="0" y="0"/>
                    </a:moveTo>
                    <a:lnTo>
                      <a:pt x="0" y="33"/>
                    </a:lnTo>
                    <a:lnTo>
                      <a:pt x="151" y="50"/>
                    </a:lnTo>
                    <a:lnTo>
                      <a:pt x="151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10" name="Freeform 138"/>
              <p:cNvSpPr>
                <a:spLocks/>
              </p:cNvSpPr>
              <p:nvPr/>
            </p:nvSpPr>
            <p:spPr bwMode="auto">
              <a:xfrm>
                <a:off x="2827" y="1354"/>
                <a:ext cx="152" cy="51"/>
              </a:xfrm>
              <a:custGeom>
                <a:avLst/>
                <a:gdLst>
                  <a:gd name="T0" fmla="*/ 0 w 152"/>
                  <a:gd name="T1" fmla="*/ 0 h 51"/>
                  <a:gd name="T2" fmla="*/ 0 w 152"/>
                  <a:gd name="T3" fmla="*/ 42 h 51"/>
                  <a:gd name="T4" fmla="*/ 151 w 152"/>
                  <a:gd name="T5" fmla="*/ 50 h 51"/>
                  <a:gd name="T6" fmla="*/ 151 w 152"/>
                  <a:gd name="T7" fmla="*/ 8 h 51"/>
                  <a:gd name="T8" fmla="*/ 0 w 152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51"/>
                  <a:gd name="T17" fmla="*/ 152 w 152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51">
                    <a:moveTo>
                      <a:pt x="0" y="0"/>
                    </a:moveTo>
                    <a:lnTo>
                      <a:pt x="0" y="42"/>
                    </a:lnTo>
                    <a:lnTo>
                      <a:pt x="151" y="50"/>
                    </a:lnTo>
                    <a:lnTo>
                      <a:pt x="151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11" name="Freeform 139"/>
              <p:cNvSpPr>
                <a:spLocks/>
              </p:cNvSpPr>
              <p:nvPr/>
            </p:nvSpPr>
            <p:spPr bwMode="auto">
              <a:xfrm>
                <a:off x="2827" y="1387"/>
                <a:ext cx="152" cy="51"/>
              </a:xfrm>
              <a:custGeom>
                <a:avLst/>
                <a:gdLst>
                  <a:gd name="T0" fmla="*/ 0 w 152"/>
                  <a:gd name="T1" fmla="*/ 0 h 51"/>
                  <a:gd name="T2" fmla="*/ 0 w 152"/>
                  <a:gd name="T3" fmla="*/ 42 h 51"/>
                  <a:gd name="T4" fmla="*/ 151 w 152"/>
                  <a:gd name="T5" fmla="*/ 50 h 51"/>
                  <a:gd name="T6" fmla="*/ 151 w 152"/>
                  <a:gd name="T7" fmla="*/ 17 h 51"/>
                  <a:gd name="T8" fmla="*/ 0 w 152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51"/>
                  <a:gd name="T17" fmla="*/ 152 w 152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51">
                    <a:moveTo>
                      <a:pt x="0" y="0"/>
                    </a:moveTo>
                    <a:lnTo>
                      <a:pt x="0" y="42"/>
                    </a:lnTo>
                    <a:lnTo>
                      <a:pt x="151" y="50"/>
                    </a:lnTo>
                    <a:lnTo>
                      <a:pt x="151" y="1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12" name="Freeform 140"/>
              <p:cNvSpPr>
                <a:spLocks/>
              </p:cNvSpPr>
              <p:nvPr/>
            </p:nvSpPr>
            <p:spPr bwMode="auto">
              <a:xfrm>
                <a:off x="2827" y="1429"/>
                <a:ext cx="160" cy="43"/>
              </a:xfrm>
              <a:custGeom>
                <a:avLst/>
                <a:gdLst>
                  <a:gd name="T0" fmla="*/ 0 w 160"/>
                  <a:gd name="T1" fmla="*/ 0 h 43"/>
                  <a:gd name="T2" fmla="*/ 0 w 160"/>
                  <a:gd name="T3" fmla="*/ 33 h 43"/>
                  <a:gd name="T4" fmla="*/ 159 w 160"/>
                  <a:gd name="T5" fmla="*/ 42 h 43"/>
                  <a:gd name="T6" fmla="*/ 159 w 160"/>
                  <a:gd name="T7" fmla="*/ 8 h 43"/>
                  <a:gd name="T8" fmla="*/ 0 w 160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"/>
                  <a:gd name="T16" fmla="*/ 0 h 43"/>
                  <a:gd name="T17" fmla="*/ 160 w 16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" h="43">
                    <a:moveTo>
                      <a:pt x="0" y="0"/>
                    </a:moveTo>
                    <a:lnTo>
                      <a:pt x="0" y="33"/>
                    </a:lnTo>
                    <a:lnTo>
                      <a:pt x="159" y="42"/>
                    </a:lnTo>
                    <a:lnTo>
                      <a:pt x="159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13" name="Freeform 141"/>
              <p:cNvSpPr>
                <a:spLocks/>
              </p:cNvSpPr>
              <p:nvPr/>
            </p:nvSpPr>
            <p:spPr bwMode="auto">
              <a:xfrm>
                <a:off x="2860" y="1362"/>
                <a:ext cx="94" cy="26"/>
              </a:xfrm>
              <a:custGeom>
                <a:avLst/>
                <a:gdLst>
                  <a:gd name="T0" fmla="*/ 0 w 94"/>
                  <a:gd name="T1" fmla="*/ 25 h 26"/>
                  <a:gd name="T2" fmla="*/ 0 w 94"/>
                  <a:gd name="T3" fmla="*/ 0 h 26"/>
                  <a:gd name="T4" fmla="*/ 93 w 94"/>
                  <a:gd name="T5" fmla="*/ 9 h 26"/>
                  <a:gd name="T6" fmla="*/ 0 60000 65536"/>
                  <a:gd name="T7" fmla="*/ 0 60000 65536"/>
                  <a:gd name="T8" fmla="*/ 0 60000 65536"/>
                  <a:gd name="T9" fmla="*/ 0 w 94"/>
                  <a:gd name="T10" fmla="*/ 0 h 26"/>
                  <a:gd name="T11" fmla="*/ 94 w 94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4" h="26">
                    <a:moveTo>
                      <a:pt x="0" y="25"/>
                    </a:moveTo>
                    <a:lnTo>
                      <a:pt x="0" y="0"/>
                    </a:lnTo>
                    <a:lnTo>
                      <a:pt x="93" y="9"/>
                    </a:ln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14" name="Freeform 142"/>
              <p:cNvSpPr>
                <a:spLocks/>
              </p:cNvSpPr>
              <p:nvPr/>
            </p:nvSpPr>
            <p:spPr bwMode="auto">
              <a:xfrm>
                <a:off x="2860" y="1371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0 w 86"/>
                  <a:gd name="T3" fmla="*/ 8 h 17"/>
                  <a:gd name="T4" fmla="*/ 85 w 86"/>
                  <a:gd name="T5" fmla="*/ 16 h 17"/>
                  <a:gd name="T6" fmla="*/ 85 w 86"/>
                  <a:gd name="T7" fmla="*/ 8 h 17"/>
                  <a:gd name="T8" fmla="*/ 0 w 8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"/>
                  <a:gd name="T16" fmla="*/ 0 h 17"/>
                  <a:gd name="T17" fmla="*/ 86 w 8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" h="17">
                    <a:moveTo>
                      <a:pt x="0" y="0"/>
                    </a:moveTo>
                    <a:lnTo>
                      <a:pt x="0" y="8"/>
                    </a:lnTo>
                    <a:lnTo>
                      <a:pt x="85" y="16"/>
                    </a:lnTo>
                    <a:lnTo>
                      <a:pt x="85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15" name="Freeform 143"/>
              <p:cNvSpPr>
                <a:spLocks/>
              </p:cNvSpPr>
              <p:nvPr/>
            </p:nvSpPr>
            <p:spPr bwMode="auto">
              <a:xfrm>
                <a:off x="2919" y="1387"/>
                <a:ext cx="27" cy="10"/>
              </a:xfrm>
              <a:custGeom>
                <a:avLst/>
                <a:gdLst>
                  <a:gd name="T0" fmla="*/ 0 w 27"/>
                  <a:gd name="T1" fmla="*/ 0 h 10"/>
                  <a:gd name="T2" fmla="*/ 26 w 27"/>
                  <a:gd name="T3" fmla="*/ 0 h 10"/>
                  <a:gd name="T4" fmla="*/ 26 w 27"/>
                  <a:gd name="T5" fmla="*/ 9 h 10"/>
                  <a:gd name="T6" fmla="*/ 0 w 27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0"/>
                  <a:gd name="T14" fmla="*/ 27 w 27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0">
                    <a:moveTo>
                      <a:pt x="0" y="0"/>
                    </a:moveTo>
                    <a:lnTo>
                      <a:pt x="26" y="0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16" name="Freeform 144"/>
              <p:cNvSpPr>
                <a:spLocks/>
              </p:cNvSpPr>
              <p:nvPr/>
            </p:nvSpPr>
            <p:spPr bwMode="auto">
              <a:xfrm>
                <a:off x="2868" y="1329"/>
                <a:ext cx="61" cy="26"/>
              </a:xfrm>
              <a:custGeom>
                <a:avLst/>
                <a:gdLst>
                  <a:gd name="T0" fmla="*/ 0 w 61"/>
                  <a:gd name="T1" fmla="*/ 0 h 26"/>
                  <a:gd name="T2" fmla="*/ 0 w 61"/>
                  <a:gd name="T3" fmla="*/ 25 h 26"/>
                  <a:gd name="T4" fmla="*/ 60 w 61"/>
                  <a:gd name="T5" fmla="*/ 25 h 26"/>
                  <a:gd name="T6" fmla="*/ 60 w 61"/>
                  <a:gd name="T7" fmla="*/ 0 h 26"/>
                  <a:gd name="T8" fmla="*/ 34 w 61"/>
                  <a:gd name="T9" fmla="*/ 0 h 26"/>
                  <a:gd name="T10" fmla="*/ 26 w 61"/>
                  <a:gd name="T11" fmla="*/ 9 h 26"/>
                  <a:gd name="T12" fmla="*/ 0 w 61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26"/>
                  <a:gd name="T23" fmla="*/ 61 w 6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26">
                    <a:moveTo>
                      <a:pt x="0" y="0"/>
                    </a:moveTo>
                    <a:lnTo>
                      <a:pt x="0" y="25"/>
                    </a:lnTo>
                    <a:lnTo>
                      <a:pt x="60" y="25"/>
                    </a:lnTo>
                    <a:lnTo>
                      <a:pt x="60" y="0"/>
                    </a:lnTo>
                    <a:lnTo>
                      <a:pt x="34" y="0"/>
                    </a:lnTo>
                    <a:lnTo>
                      <a:pt x="26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17" name="Freeform 145"/>
              <p:cNvSpPr>
                <a:spLocks/>
              </p:cNvSpPr>
              <p:nvPr/>
            </p:nvSpPr>
            <p:spPr bwMode="auto">
              <a:xfrm>
                <a:off x="2843" y="1337"/>
                <a:ext cx="120" cy="9"/>
              </a:xfrm>
              <a:custGeom>
                <a:avLst/>
                <a:gdLst>
                  <a:gd name="T0" fmla="*/ 0 w 120"/>
                  <a:gd name="T1" fmla="*/ 0 h 9"/>
                  <a:gd name="T2" fmla="*/ 119 w 120"/>
                  <a:gd name="T3" fmla="*/ 8 h 9"/>
                  <a:gd name="T4" fmla="*/ 0 w 120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9"/>
                  <a:gd name="T11" fmla="*/ 120 w 120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9">
                    <a:moveTo>
                      <a:pt x="0" y="0"/>
                    </a:moveTo>
                    <a:lnTo>
                      <a:pt x="119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7182" name="Group 146"/>
            <p:cNvGrpSpPr>
              <a:grpSpLocks/>
            </p:cNvGrpSpPr>
            <p:nvPr/>
          </p:nvGrpSpPr>
          <p:grpSpPr bwMode="auto">
            <a:xfrm>
              <a:off x="4848" y="1273"/>
              <a:ext cx="370" cy="531"/>
              <a:chOff x="4848" y="1273"/>
              <a:chExt cx="370" cy="531"/>
            </a:xfrm>
          </p:grpSpPr>
          <p:sp>
            <p:nvSpPr>
              <p:cNvPr id="7225" name="Freeform 147"/>
              <p:cNvSpPr>
                <a:spLocks/>
              </p:cNvSpPr>
              <p:nvPr/>
            </p:nvSpPr>
            <p:spPr bwMode="auto">
              <a:xfrm>
                <a:off x="4957" y="1315"/>
                <a:ext cx="253" cy="10"/>
              </a:xfrm>
              <a:custGeom>
                <a:avLst/>
                <a:gdLst>
                  <a:gd name="T0" fmla="*/ 0 w 253"/>
                  <a:gd name="T1" fmla="*/ 0 h 10"/>
                  <a:gd name="T2" fmla="*/ 17 w 253"/>
                  <a:gd name="T3" fmla="*/ 9 h 10"/>
                  <a:gd name="T4" fmla="*/ 252 w 253"/>
                  <a:gd name="T5" fmla="*/ 9 h 10"/>
                  <a:gd name="T6" fmla="*/ 243 w 253"/>
                  <a:gd name="T7" fmla="*/ 0 h 10"/>
                  <a:gd name="T8" fmla="*/ 0 w 25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3"/>
                  <a:gd name="T16" fmla="*/ 0 h 10"/>
                  <a:gd name="T17" fmla="*/ 253 w 25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3" h="10">
                    <a:moveTo>
                      <a:pt x="0" y="0"/>
                    </a:moveTo>
                    <a:lnTo>
                      <a:pt x="17" y="9"/>
                    </a:lnTo>
                    <a:lnTo>
                      <a:pt x="252" y="9"/>
                    </a:lnTo>
                    <a:lnTo>
                      <a:pt x="24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26" name="Freeform 148"/>
              <p:cNvSpPr>
                <a:spLocks/>
              </p:cNvSpPr>
              <p:nvPr/>
            </p:nvSpPr>
            <p:spPr bwMode="auto">
              <a:xfrm>
                <a:off x="4957" y="1307"/>
                <a:ext cx="69" cy="497"/>
              </a:xfrm>
              <a:custGeom>
                <a:avLst/>
                <a:gdLst>
                  <a:gd name="T0" fmla="*/ 0 w 69"/>
                  <a:gd name="T1" fmla="*/ 479 h 497"/>
                  <a:gd name="T2" fmla="*/ 17 w 69"/>
                  <a:gd name="T3" fmla="*/ 496 h 497"/>
                  <a:gd name="T4" fmla="*/ 68 w 69"/>
                  <a:gd name="T5" fmla="*/ 168 h 497"/>
                  <a:gd name="T6" fmla="*/ 17 w 69"/>
                  <a:gd name="T7" fmla="*/ 17 h 497"/>
                  <a:gd name="T8" fmla="*/ 0 w 69"/>
                  <a:gd name="T9" fmla="*/ 0 h 497"/>
                  <a:gd name="T10" fmla="*/ 0 w 69"/>
                  <a:gd name="T11" fmla="*/ 185 h 497"/>
                  <a:gd name="T12" fmla="*/ 0 w 69"/>
                  <a:gd name="T13" fmla="*/ 479 h 4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97"/>
                  <a:gd name="T23" fmla="*/ 69 w 69"/>
                  <a:gd name="T24" fmla="*/ 497 h 4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97">
                    <a:moveTo>
                      <a:pt x="0" y="479"/>
                    </a:moveTo>
                    <a:lnTo>
                      <a:pt x="17" y="496"/>
                    </a:lnTo>
                    <a:lnTo>
                      <a:pt x="68" y="168"/>
                    </a:lnTo>
                    <a:lnTo>
                      <a:pt x="17" y="17"/>
                    </a:lnTo>
                    <a:lnTo>
                      <a:pt x="0" y="0"/>
                    </a:lnTo>
                    <a:lnTo>
                      <a:pt x="0" y="185"/>
                    </a:lnTo>
                    <a:lnTo>
                      <a:pt x="0" y="479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27" name="Freeform 149"/>
              <p:cNvSpPr>
                <a:spLocks/>
              </p:cNvSpPr>
              <p:nvPr/>
            </p:nvSpPr>
            <p:spPr bwMode="auto">
              <a:xfrm>
                <a:off x="4848" y="1281"/>
                <a:ext cx="110" cy="506"/>
              </a:xfrm>
              <a:custGeom>
                <a:avLst/>
                <a:gdLst>
                  <a:gd name="T0" fmla="*/ 0 w 110"/>
                  <a:gd name="T1" fmla="*/ 0 h 506"/>
                  <a:gd name="T2" fmla="*/ 109 w 110"/>
                  <a:gd name="T3" fmla="*/ 26 h 506"/>
                  <a:gd name="T4" fmla="*/ 109 w 110"/>
                  <a:gd name="T5" fmla="*/ 505 h 506"/>
                  <a:gd name="T6" fmla="*/ 0 w 110"/>
                  <a:gd name="T7" fmla="*/ 387 h 506"/>
                  <a:gd name="T8" fmla="*/ 0 w 110"/>
                  <a:gd name="T9" fmla="*/ 0 h 5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0"/>
                  <a:gd name="T16" fmla="*/ 0 h 506"/>
                  <a:gd name="T17" fmla="*/ 110 w 110"/>
                  <a:gd name="T18" fmla="*/ 506 h 5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0" h="506">
                    <a:moveTo>
                      <a:pt x="0" y="0"/>
                    </a:moveTo>
                    <a:lnTo>
                      <a:pt x="109" y="26"/>
                    </a:lnTo>
                    <a:lnTo>
                      <a:pt x="109" y="505"/>
                    </a:lnTo>
                    <a:lnTo>
                      <a:pt x="0" y="3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28" name="Freeform 150"/>
              <p:cNvSpPr>
                <a:spLocks/>
              </p:cNvSpPr>
              <p:nvPr/>
            </p:nvSpPr>
            <p:spPr bwMode="auto">
              <a:xfrm>
                <a:off x="4848" y="1273"/>
                <a:ext cx="353" cy="43"/>
              </a:xfrm>
              <a:custGeom>
                <a:avLst/>
                <a:gdLst>
                  <a:gd name="T0" fmla="*/ 109 w 353"/>
                  <a:gd name="T1" fmla="*/ 42 h 43"/>
                  <a:gd name="T2" fmla="*/ 352 w 353"/>
                  <a:gd name="T3" fmla="*/ 42 h 43"/>
                  <a:gd name="T4" fmla="*/ 184 w 353"/>
                  <a:gd name="T5" fmla="*/ 0 h 43"/>
                  <a:gd name="T6" fmla="*/ 0 w 353"/>
                  <a:gd name="T7" fmla="*/ 0 h 43"/>
                  <a:gd name="T8" fmla="*/ 109 w 353"/>
                  <a:gd name="T9" fmla="*/ 42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43"/>
                  <a:gd name="T17" fmla="*/ 353 w 35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43">
                    <a:moveTo>
                      <a:pt x="109" y="42"/>
                    </a:moveTo>
                    <a:lnTo>
                      <a:pt x="352" y="42"/>
                    </a:lnTo>
                    <a:lnTo>
                      <a:pt x="184" y="0"/>
                    </a:lnTo>
                    <a:lnTo>
                      <a:pt x="0" y="0"/>
                    </a:lnTo>
                    <a:lnTo>
                      <a:pt x="109" y="42"/>
                    </a:lnTo>
                  </a:path>
                </a:pathLst>
              </a:custGeom>
              <a:solidFill>
                <a:srgbClr val="E0E0E0"/>
              </a:solidFill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29" name="Rectangle 151"/>
              <p:cNvSpPr>
                <a:spLocks noChangeArrowheads="1"/>
              </p:cNvSpPr>
              <p:nvPr/>
            </p:nvSpPr>
            <p:spPr bwMode="auto">
              <a:xfrm>
                <a:off x="4978" y="1496"/>
                <a:ext cx="218" cy="303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" name="Freeform 152"/>
              <p:cNvSpPr>
                <a:spLocks/>
              </p:cNvSpPr>
              <p:nvPr/>
            </p:nvSpPr>
            <p:spPr bwMode="auto">
              <a:xfrm>
                <a:off x="4974" y="1324"/>
                <a:ext cx="244" cy="152"/>
              </a:xfrm>
              <a:custGeom>
                <a:avLst/>
                <a:gdLst>
                  <a:gd name="T0" fmla="*/ 0 w 244"/>
                  <a:gd name="T1" fmla="*/ 0 h 152"/>
                  <a:gd name="T2" fmla="*/ 235 w 244"/>
                  <a:gd name="T3" fmla="*/ 0 h 152"/>
                  <a:gd name="T4" fmla="*/ 243 w 244"/>
                  <a:gd name="T5" fmla="*/ 151 h 152"/>
                  <a:gd name="T6" fmla="*/ 8 w 244"/>
                  <a:gd name="T7" fmla="*/ 151 h 152"/>
                  <a:gd name="T8" fmla="*/ 0 w 244"/>
                  <a:gd name="T9" fmla="*/ 0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152"/>
                  <a:gd name="T17" fmla="*/ 244 w 24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152">
                    <a:moveTo>
                      <a:pt x="0" y="0"/>
                    </a:moveTo>
                    <a:lnTo>
                      <a:pt x="235" y="0"/>
                    </a:lnTo>
                    <a:lnTo>
                      <a:pt x="243" y="151"/>
                    </a:lnTo>
                    <a:lnTo>
                      <a:pt x="8" y="15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31" name="Freeform 153"/>
              <p:cNvSpPr>
                <a:spLocks/>
              </p:cNvSpPr>
              <p:nvPr/>
            </p:nvSpPr>
            <p:spPr bwMode="auto">
              <a:xfrm>
                <a:off x="4974" y="1475"/>
                <a:ext cx="244" cy="18"/>
              </a:xfrm>
              <a:custGeom>
                <a:avLst/>
                <a:gdLst>
                  <a:gd name="T0" fmla="*/ 0 w 244"/>
                  <a:gd name="T1" fmla="*/ 17 h 18"/>
                  <a:gd name="T2" fmla="*/ 226 w 244"/>
                  <a:gd name="T3" fmla="*/ 17 h 18"/>
                  <a:gd name="T4" fmla="*/ 243 w 244"/>
                  <a:gd name="T5" fmla="*/ 0 h 18"/>
                  <a:gd name="T6" fmla="*/ 8 w 244"/>
                  <a:gd name="T7" fmla="*/ 0 h 18"/>
                  <a:gd name="T8" fmla="*/ 0 w 244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18"/>
                  <a:gd name="T17" fmla="*/ 244 w 244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18">
                    <a:moveTo>
                      <a:pt x="0" y="17"/>
                    </a:moveTo>
                    <a:lnTo>
                      <a:pt x="226" y="17"/>
                    </a:lnTo>
                    <a:lnTo>
                      <a:pt x="243" y="0"/>
                    </a:lnTo>
                    <a:lnTo>
                      <a:pt x="8" y="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A0A0A0"/>
              </a:solidFill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32" name="Freeform 154"/>
              <p:cNvSpPr>
                <a:spLocks/>
              </p:cNvSpPr>
              <p:nvPr/>
            </p:nvSpPr>
            <p:spPr bwMode="auto">
              <a:xfrm>
                <a:off x="4974" y="1315"/>
                <a:ext cx="26" cy="489"/>
              </a:xfrm>
              <a:custGeom>
                <a:avLst/>
                <a:gdLst>
                  <a:gd name="T0" fmla="*/ 0 w 26"/>
                  <a:gd name="T1" fmla="*/ 0 h 489"/>
                  <a:gd name="T2" fmla="*/ 8 w 26"/>
                  <a:gd name="T3" fmla="*/ 9 h 489"/>
                  <a:gd name="T4" fmla="*/ 25 w 26"/>
                  <a:gd name="T5" fmla="*/ 160 h 489"/>
                  <a:gd name="T6" fmla="*/ 8 w 26"/>
                  <a:gd name="T7" fmla="*/ 177 h 489"/>
                  <a:gd name="T8" fmla="*/ 8 w 26"/>
                  <a:gd name="T9" fmla="*/ 488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89"/>
                  <a:gd name="T17" fmla="*/ 26 w 26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89">
                    <a:moveTo>
                      <a:pt x="0" y="0"/>
                    </a:moveTo>
                    <a:lnTo>
                      <a:pt x="8" y="9"/>
                    </a:lnTo>
                    <a:lnTo>
                      <a:pt x="25" y="160"/>
                    </a:lnTo>
                    <a:lnTo>
                      <a:pt x="8" y="177"/>
                    </a:lnTo>
                    <a:lnTo>
                      <a:pt x="8" y="488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33" name="Freeform 155"/>
              <p:cNvSpPr>
                <a:spLocks/>
              </p:cNvSpPr>
              <p:nvPr/>
            </p:nvSpPr>
            <p:spPr bwMode="auto">
              <a:xfrm>
                <a:off x="4982" y="1315"/>
                <a:ext cx="18" cy="489"/>
              </a:xfrm>
              <a:custGeom>
                <a:avLst/>
                <a:gdLst>
                  <a:gd name="T0" fmla="*/ 0 w 18"/>
                  <a:gd name="T1" fmla="*/ 0 h 489"/>
                  <a:gd name="T2" fmla="*/ 9 w 18"/>
                  <a:gd name="T3" fmla="*/ 9 h 489"/>
                  <a:gd name="T4" fmla="*/ 17 w 18"/>
                  <a:gd name="T5" fmla="*/ 160 h 489"/>
                  <a:gd name="T6" fmla="*/ 9 w 18"/>
                  <a:gd name="T7" fmla="*/ 185 h 489"/>
                  <a:gd name="T8" fmla="*/ 9 w 18"/>
                  <a:gd name="T9" fmla="*/ 488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89"/>
                  <a:gd name="T17" fmla="*/ 18 w 18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89">
                    <a:moveTo>
                      <a:pt x="0" y="0"/>
                    </a:moveTo>
                    <a:lnTo>
                      <a:pt x="9" y="9"/>
                    </a:lnTo>
                    <a:lnTo>
                      <a:pt x="17" y="160"/>
                    </a:lnTo>
                    <a:lnTo>
                      <a:pt x="9" y="185"/>
                    </a:lnTo>
                    <a:lnTo>
                      <a:pt x="9" y="488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34" name="Freeform 156"/>
              <p:cNvSpPr>
                <a:spLocks/>
              </p:cNvSpPr>
              <p:nvPr/>
            </p:nvSpPr>
            <p:spPr bwMode="auto">
              <a:xfrm>
                <a:off x="4991" y="1315"/>
                <a:ext cx="18" cy="489"/>
              </a:xfrm>
              <a:custGeom>
                <a:avLst/>
                <a:gdLst>
                  <a:gd name="T0" fmla="*/ 0 w 18"/>
                  <a:gd name="T1" fmla="*/ 0 h 489"/>
                  <a:gd name="T2" fmla="*/ 8 w 18"/>
                  <a:gd name="T3" fmla="*/ 9 h 489"/>
                  <a:gd name="T4" fmla="*/ 17 w 18"/>
                  <a:gd name="T5" fmla="*/ 160 h 489"/>
                  <a:gd name="T6" fmla="*/ 8 w 18"/>
                  <a:gd name="T7" fmla="*/ 177 h 489"/>
                  <a:gd name="T8" fmla="*/ 8 w 18"/>
                  <a:gd name="T9" fmla="*/ 488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89"/>
                  <a:gd name="T17" fmla="*/ 18 w 18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89">
                    <a:moveTo>
                      <a:pt x="0" y="0"/>
                    </a:moveTo>
                    <a:lnTo>
                      <a:pt x="8" y="9"/>
                    </a:lnTo>
                    <a:lnTo>
                      <a:pt x="17" y="160"/>
                    </a:lnTo>
                    <a:lnTo>
                      <a:pt x="8" y="177"/>
                    </a:lnTo>
                    <a:lnTo>
                      <a:pt x="8" y="488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35" name="Freeform 157"/>
              <p:cNvSpPr>
                <a:spLocks/>
              </p:cNvSpPr>
              <p:nvPr/>
            </p:nvSpPr>
            <p:spPr bwMode="auto">
              <a:xfrm>
                <a:off x="4999" y="1315"/>
                <a:ext cx="18" cy="489"/>
              </a:xfrm>
              <a:custGeom>
                <a:avLst/>
                <a:gdLst>
                  <a:gd name="T0" fmla="*/ 0 w 18"/>
                  <a:gd name="T1" fmla="*/ 0 h 489"/>
                  <a:gd name="T2" fmla="*/ 9 w 18"/>
                  <a:gd name="T3" fmla="*/ 9 h 489"/>
                  <a:gd name="T4" fmla="*/ 17 w 18"/>
                  <a:gd name="T5" fmla="*/ 160 h 489"/>
                  <a:gd name="T6" fmla="*/ 9 w 18"/>
                  <a:gd name="T7" fmla="*/ 177 h 489"/>
                  <a:gd name="T8" fmla="*/ 9 w 18"/>
                  <a:gd name="T9" fmla="*/ 488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89"/>
                  <a:gd name="T17" fmla="*/ 18 w 18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89">
                    <a:moveTo>
                      <a:pt x="0" y="0"/>
                    </a:moveTo>
                    <a:lnTo>
                      <a:pt x="9" y="9"/>
                    </a:lnTo>
                    <a:lnTo>
                      <a:pt x="17" y="160"/>
                    </a:lnTo>
                    <a:lnTo>
                      <a:pt x="9" y="177"/>
                    </a:lnTo>
                    <a:lnTo>
                      <a:pt x="9" y="488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36" name="Freeform 158"/>
              <p:cNvSpPr>
                <a:spLocks/>
              </p:cNvSpPr>
              <p:nvPr/>
            </p:nvSpPr>
            <p:spPr bwMode="auto">
              <a:xfrm>
                <a:off x="5008" y="1315"/>
                <a:ext cx="18" cy="489"/>
              </a:xfrm>
              <a:custGeom>
                <a:avLst/>
                <a:gdLst>
                  <a:gd name="T0" fmla="*/ 0 w 18"/>
                  <a:gd name="T1" fmla="*/ 0 h 489"/>
                  <a:gd name="T2" fmla="*/ 8 w 18"/>
                  <a:gd name="T3" fmla="*/ 9 h 489"/>
                  <a:gd name="T4" fmla="*/ 17 w 18"/>
                  <a:gd name="T5" fmla="*/ 160 h 489"/>
                  <a:gd name="T6" fmla="*/ 8 w 18"/>
                  <a:gd name="T7" fmla="*/ 177 h 489"/>
                  <a:gd name="T8" fmla="*/ 8 w 18"/>
                  <a:gd name="T9" fmla="*/ 488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89"/>
                  <a:gd name="T17" fmla="*/ 18 w 18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89">
                    <a:moveTo>
                      <a:pt x="0" y="0"/>
                    </a:moveTo>
                    <a:lnTo>
                      <a:pt x="8" y="9"/>
                    </a:lnTo>
                    <a:lnTo>
                      <a:pt x="17" y="160"/>
                    </a:lnTo>
                    <a:lnTo>
                      <a:pt x="8" y="177"/>
                    </a:lnTo>
                    <a:lnTo>
                      <a:pt x="8" y="488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37" name="Freeform 159"/>
              <p:cNvSpPr>
                <a:spLocks/>
              </p:cNvSpPr>
              <p:nvPr/>
            </p:nvSpPr>
            <p:spPr bwMode="auto">
              <a:xfrm>
                <a:off x="5016" y="1315"/>
                <a:ext cx="18" cy="489"/>
              </a:xfrm>
              <a:custGeom>
                <a:avLst/>
                <a:gdLst>
                  <a:gd name="T0" fmla="*/ 0 w 18"/>
                  <a:gd name="T1" fmla="*/ 0 h 489"/>
                  <a:gd name="T2" fmla="*/ 9 w 18"/>
                  <a:gd name="T3" fmla="*/ 9 h 489"/>
                  <a:gd name="T4" fmla="*/ 17 w 18"/>
                  <a:gd name="T5" fmla="*/ 160 h 489"/>
                  <a:gd name="T6" fmla="*/ 9 w 18"/>
                  <a:gd name="T7" fmla="*/ 177 h 489"/>
                  <a:gd name="T8" fmla="*/ 0 w 18"/>
                  <a:gd name="T9" fmla="*/ 488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489"/>
                  <a:gd name="T17" fmla="*/ 18 w 18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489">
                    <a:moveTo>
                      <a:pt x="0" y="0"/>
                    </a:moveTo>
                    <a:lnTo>
                      <a:pt x="9" y="9"/>
                    </a:lnTo>
                    <a:lnTo>
                      <a:pt x="17" y="160"/>
                    </a:lnTo>
                    <a:lnTo>
                      <a:pt x="9" y="177"/>
                    </a:lnTo>
                    <a:lnTo>
                      <a:pt x="0" y="488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38" name="Freeform 160"/>
              <p:cNvSpPr>
                <a:spLocks/>
              </p:cNvSpPr>
              <p:nvPr/>
            </p:nvSpPr>
            <p:spPr bwMode="auto">
              <a:xfrm>
                <a:off x="5016" y="1315"/>
                <a:ext cx="26" cy="489"/>
              </a:xfrm>
              <a:custGeom>
                <a:avLst/>
                <a:gdLst>
                  <a:gd name="T0" fmla="*/ 0 w 26"/>
                  <a:gd name="T1" fmla="*/ 0 h 489"/>
                  <a:gd name="T2" fmla="*/ 9 w 26"/>
                  <a:gd name="T3" fmla="*/ 9 h 489"/>
                  <a:gd name="T4" fmla="*/ 25 w 26"/>
                  <a:gd name="T5" fmla="*/ 160 h 489"/>
                  <a:gd name="T6" fmla="*/ 9 w 26"/>
                  <a:gd name="T7" fmla="*/ 177 h 489"/>
                  <a:gd name="T8" fmla="*/ 9 w 26"/>
                  <a:gd name="T9" fmla="*/ 488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89"/>
                  <a:gd name="T17" fmla="*/ 26 w 26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89">
                    <a:moveTo>
                      <a:pt x="0" y="0"/>
                    </a:moveTo>
                    <a:lnTo>
                      <a:pt x="9" y="9"/>
                    </a:lnTo>
                    <a:lnTo>
                      <a:pt x="25" y="160"/>
                    </a:lnTo>
                    <a:lnTo>
                      <a:pt x="9" y="177"/>
                    </a:lnTo>
                    <a:lnTo>
                      <a:pt x="9" y="488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39" name="Freeform 161"/>
              <p:cNvSpPr>
                <a:spLocks/>
              </p:cNvSpPr>
              <p:nvPr/>
            </p:nvSpPr>
            <p:spPr bwMode="auto">
              <a:xfrm>
                <a:off x="5025" y="1315"/>
                <a:ext cx="17" cy="489"/>
              </a:xfrm>
              <a:custGeom>
                <a:avLst/>
                <a:gdLst>
                  <a:gd name="T0" fmla="*/ 0 w 17"/>
                  <a:gd name="T1" fmla="*/ 0 h 489"/>
                  <a:gd name="T2" fmla="*/ 8 w 17"/>
                  <a:gd name="T3" fmla="*/ 9 h 489"/>
                  <a:gd name="T4" fmla="*/ 16 w 17"/>
                  <a:gd name="T5" fmla="*/ 160 h 489"/>
                  <a:gd name="T6" fmla="*/ 8 w 17"/>
                  <a:gd name="T7" fmla="*/ 177 h 489"/>
                  <a:gd name="T8" fmla="*/ 8 w 17"/>
                  <a:gd name="T9" fmla="*/ 488 h 4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89"/>
                  <a:gd name="T17" fmla="*/ 17 w 17"/>
                  <a:gd name="T18" fmla="*/ 489 h 4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89">
                    <a:moveTo>
                      <a:pt x="0" y="0"/>
                    </a:moveTo>
                    <a:lnTo>
                      <a:pt x="8" y="9"/>
                    </a:lnTo>
                    <a:lnTo>
                      <a:pt x="16" y="160"/>
                    </a:lnTo>
                    <a:lnTo>
                      <a:pt x="8" y="177"/>
                    </a:lnTo>
                    <a:lnTo>
                      <a:pt x="8" y="488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40" name="Rectangle 162"/>
              <p:cNvSpPr>
                <a:spLocks noChangeArrowheads="1"/>
              </p:cNvSpPr>
              <p:nvPr/>
            </p:nvSpPr>
            <p:spPr bwMode="auto">
              <a:xfrm>
                <a:off x="5045" y="1538"/>
                <a:ext cx="143" cy="236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1" name="Rectangle 163"/>
              <p:cNvSpPr>
                <a:spLocks noChangeArrowheads="1"/>
              </p:cNvSpPr>
              <p:nvPr/>
            </p:nvSpPr>
            <p:spPr bwMode="auto">
              <a:xfrm>
                <a:off x="5045" y="1580"/>
                <a:ext cx="143" cy="43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2" name="Rectangle 164"/>
              <p:cNvSpPr>
                <a:spLocks noChangeArrowheads="1"/>
              </p:cNvSpPr>
              <p:nvPr/>
            </p:nvSpPr>
            <p:spPr bwMode="auto">
              <a:xfrm>
                <a:off x="5045" y="1631"/>
                <a:ext cx="143" cy="42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3" name="Rectangle 165"/>
              <p:cNvSpPr>
                <a:spLocks noChangeArrowheads="1"/>
              </p:cNvSpPr>
              <p:nvPr/>
            </p:nvSpPr>
            <p:spPr bwMode="auto">
              <a:xfrm>
                <a:off x="5045" y="1681"/>
                <a:ext cx="143" cy="42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4" name="Rectangle 166"/>
              <p:cNvSpPr>
                <a:spLocks noChangeArrowheads="1"/>
              </p:cNvSpPr>
              <p:nvPr/>
            </p:nvSpPr>
            <p:spPr bwMode="auto">
              <a:xfrm>
                <a:off x="5070" y="1589"/>
                <a:ext cx="93" cy="2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5" name="Rectangle 167"/>
              <p:cNvSpPr>
                <a:spLocks noChangeArrowheads="1"/>
              </p:cNvSpPr>
              <p:nvPr/>
            </p:nvSpPr>
            <p:spPr bwMode="auto">
              <a:xfrm>
                <a:off x="5070" y="1639"/>
                <a:ext cx="93" cy="2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Freeform 168"/>
              <p:cNvSpPr>
                <a:spLocks/>
              </p:cNvSpPr>
              <p:nvPr/>
            </p:nvSpPr>
            <p:spPr bwMode="auto">
              <a:xfrm>
                <a:off x="5133" y="1542"/>
                <a:ext cx="10" cy="35"/>
              </a:xfrm>
              <a:custGeom>
                <a:avLst/>
                <a:gdLst>
                  <a:gd name="T0" fmla="*/ 9 w 10"/>
                  <a:gd name="T1" fmla="*/ 0 h 35"/>
                  <a:gd name="T2" fmla="*/ 9 w 10"/>
                  <a:gd name="T3" fmla="*/ 34 h 35"/>
                  <a:gd name="T4" fmla="*/ 0 w 10"/>
                  <a:gd name="T5" fmla="*/ 9 h 35"/>
                  <a:gd name="T6" fmla="*/ 9 w 10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35"/>
                  <a:gd name="T14" fmla="*/ 10 w 1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35">
                    <a:moveTo>
                      <a:pt x="9" y="0"/>
                    </a:moveTo>
                    <a:lnTo>
                      <a:pt x="9" y="34"/>
                    </a:lnTo>
                    <a:lnTo>
                      <a:pt x="0" y="9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47" name="Rectangle 169"/>
              <p:cNvSpPr>
                <a:spLocks noChangeArrowheads="1"/>
              </p:cNvSpPr>
              <p:nvPr/>
            </p:nvSpPr>
            <p:spPr bwMode="auto">
              <a:xfrm>
                <a:off x="5045" y="1538"/>
                <a:ext cx="143" cy="43"/>
              </a:xfrm>
              <a:prstGeom prst="rect">
                <a:avLst/>
              </a:prstGeom>
              <a:solidFill>
                <a:srgbClr val="A0A0A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8" name="Freeform 170"/>
              <p:cNvSpPr>
                <a:spLocks/>
              </p:cNvSpPr>
              <p:nvPr/>
            </p:nvSpPr>
            <p:spPr bwMode="auto">
              <a:xfrm>
                <a:off x="5108" y="1542"/>
                <a:ext cx="35" cy="10"/>
              </a:xfrm>
              <a:custGeom>
                <a:avLst/>
                <a:gdLst>
                  <a:gd name="T0" fmla="*/ 34 w 35"/>
                  <a:gd name="T1" fmla="*/ 0 h 10"/>
                  <a:gd name="T2" fmla="*/ 8 w 35"/>
                  <a:gd name="T3" fmla="*/ 0 h 10"/>
                  <a:gd name="T4" fmla="*/ 0 w 35"/>
                  <a:gd name="T5" fmla="*/ 9 h 10"/>
                  <a:gd name="T6" fmla="*/ 34 w 35"/>
                  <a:gd name="T7" fmla="*/ 9 h 10"/>
                  <a:gd name="T8" fmla="*/ 34 w 3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0"/>
                  <a:gd name="T17" fmla="*/ 35 w 3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0">
                    <a:moveTo>
                      <a:pt x="34" y="0"/>
                    </a:moveTo>
                    <a:lnTo>
                      <a:pt x="8" y="0"/>
                    </a:lnTo>
                    <a:lnTo>
                      <a:pt x="0" y="9"/>
                    </a:lnTo>
                    <a:lnTo>
                      <a:pt x="34" y="9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49" name="Freeform 171"/>
              <p:cNvSpPr>
                <a:spLocks/>
              </p:cNvSpPr>
              <p:nvPr/>
            </p:nvSpPr>
            <p:spPr bwMode="auto">
              <a:xfrm>
                <a:off x="5108" y="1559"/>
                <a:ext cx="76" cy="18"/>
              </a:xfrm>
              <a:custGeom>
                <a:avLst/>
                <a:gdLst>
                  <a:gd name="T0" fmla="*/ 75 w 76"/>
                  <a:gd name="T1" fmla="*/ 17 h 18"/>
                  <a:gd name="T2" fmla="*/ 8 w 76"/>
                  <a:gd name="T3" fmla="*/ 17 h 18"/>
                  <a:gd name="T4" fmla="*/ 0 w 76"/>
                  <a:gd name="T5" fmla="*/ 0 h 18"/>
                  <a:gd name="T6" fmla="*/ 67 w 76"/>
                  <a:gd name="T7" fmla="*/ 0 h 18"/>
                  <a:gd name="T8" fmla="*/ 75 w 76"/>
                  <a:gd name="T9" fmla="*/ 1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18"/>
                  <a:gd name="T17" fmla="*/ 76 w 7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18">
                    <a:moveTo>
                      <a:pt x="75" y="17"/>
                    </a:moveTo>
                    <a:lnTo>
                      <a:pt x="8" y="17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75" y="17"/>
                    </a:lnTo>
                  </a:path>
                </a:pathLst>
              </a:custGeom>
              <a:solidFill>
                <a:srgbClr val="C0C0C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50" name="Freeform 172"/>
              <p:cNvSpPr>
                <a:spLocks/>
              </p:cNvSpPr>
              <p:nvPr/>
            </p:nvSpPr>
            <p:spPr bwMode="auto">
              <a:xfrm>
                <a:off x="5142" y="1551"/>
                <a:ext cx="42" cy="1"/>
              </a:xfrm>
              <a:custGeom>
                <a:avLst/>
                <a:gdLst>
                  <a:gd name="T0" fmla="*/ 41 w 42"/>
                  <a:gd name="T1" fmla="*/ 0 h 1"/>
                  <a:gd name="T2" fmla="*/ 0 w 42"/>
                  <a:gd name="T3" fmla="*/ 0 h 1"/>
                  <a:gd name="T4" fmla="*/ 33 w 42"/>
                  <a:gd name="T5" fmla="*/ 0 h 1"/>
                  <a:gd name="T6" fmla="*/ 41 w 4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1"/>
                  <a:gd name="T14" fmla="*/ 42 w 4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1">
                    <a:moveTo>
                      <a:pt x="41" y="0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51" name="Freeform 173"/>
              <p:cNvSpPr>
                <a:spLocks/>
              </p:cNvSpPr>
              <p:nvPr/>
            </p:nvSpPr>
            <p:spPr bwMode="auto">
              <a:xfrm>
                <a:off x="5175" y="1542"/>
                <a:ext cx="9" cy="35"/>
              </a:xfrm>
              <a:custGeom>
                <a:avLst/>
                <a:gdLst>
                  <a:gd name="T0" fmla="*/ 8 w 9"/>
                  <a:gd name="T1" fmla="*/ 0 h 35"/>
                  <a:gd name="T2" fmla="*/ 8 w 9"/>
                  <a:gd name="T3" fmla="*/ 34 h 35"/>
                  <a:gd name="T4" fmla="*/ 0 w 9"/>
                  <a:gd name="T5" fmla="*/ 9 h 35"/>
                  <a:gd name="T6" fmla="*/ 8 w 9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35"/>
                  <a:gd name="T14" fmla="*/ 9 w 9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35">
                    <a:moveTo>
                      <a:pt x="8" y="0"/>
                    </a:moveTo>
                    <a:lnTo>
                      <a:pt x="8" y="34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0606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52" name="Oval 174"/>
              <p:cNvSpPr>
                <a:spLocks noChangeArrowheads="1"/>
              </p:cNvSpPr>
              <p:nvPr/>
            </p:nvSpPr>
            <p:spPr bwMode="auto">
              <a:xfrm>
                <a:off x="5146" y="1563"/>
                <a:ext cx="1" cy="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3" name="Freeform 175"/>
              <p:cNvSpPr>
                <a:spLocks/>
              </p:cNvSpPr>
              <p:nvPr/>
            </p:nvSpPr>
            <p:spPr bwMode="auto">
              <a:xfrm>
                <a:off x="5142" y="1542"/>
                <a:ext cx="9" cy="35"/>
              </a:xfrm>
              <a:custGeom>
                <a:avLst/>
                <a:gdLst>
                  <a:gd name="T0" fmla="*/ 8 w 9"/>
                  <a:gd name="T1" fmla="*/ 0 h 35"/>
                  <a:gd name="T2" fmla="*/ 0 w 9"/>
                  <a:gd name="T3" fmla="*/ 0 h 35"/>
                  <a:gd name="T4" fmla="*/ 0 w 9"/>
                  <a:gd name="T5" fmla="*/ 9 h 35"/>
                  <a:gd name="T6" fmla="*/ 0 w 9"/>
                  <a:gd name="T7" fmla="*/ 34 h 35"/>
                  <a:gd name="T8" fmla="*/ 0 w 9"/>
                  <a:gd name="T9" fmla="*/ 17 h 35"/>
                  <a:gd name="T10" fmla="*/ 8 w 9"/>
                  <a:gd name="T11" fmla="*/ 9 h 35"/>
                  <a:gd name="T12" fmla="*/ 8 w 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5"/>
                  <a:gd name="T23" fmla="*/ 9 w 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5">
                    <a:moveTo>
                      <a:pt x="8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34"/>
                    </a:lnTo>
                    <a:lnTo>
                      <a:pt x="0" y="17"/>
                    </a:lnTo>
                    <a:lnTo>
                      <a:pt x="8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40404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54" name="Freeform 176"/>
              <p:cNvSpPr>
                <a:spLocks/>
              </p:cNvSpPr>
              <p:nvPr/>
            </p:nvSpPr>
            <p:spPr bwMode="auto">
              <a:xfrm>
                <a:off x="5142" y="1542"/>
                <a:ext cx="9" cy="35"/>
              </a:xfrm>
              <a:custGeom>
                <a:avLst/>
                <a:gdLst>
                  <a:gd name="T0" fmla="*/ 8 w 9"/>
                  <a:gd name="T1" fmla="*/ 0 h 35"/>
                  <a:gd name="T2" fmla="*/ 0 w 9"/>
                  <a:gd name="T3" fmla="*/ 0 h 35"/>
                  <a:gd name="T4" fmla="*/ 0 w 9"/>
                  <a:gd name="T5" fmla="*/ 9 h 35"/>
                  <a:gd name="T6" fmla="*/ 0 w 9"/>
                  <a:gd name="T7" fmla="*/ 34 h 35"/>
                  <a:gd name="T8" fmla="*/ 0 w 9"/>
                  <a:gd name="T9" fmla="*/ 17 h 35"/>
                  <a:gd name="T10" fmla="*/ 8 w 9"/>
                  <a:gd name="T11" fmla="*/ 9 h 35"/>
                  <a:gd name="T12" fmla="*/ 8 w 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5"/>
                  <a:gd name="T23" fmla="*/ 9 w 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5">
                    <a:moveTo>
                      <a:pt x="8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34"/>
                    </a:lnTo>
                    <a:lnTo>
                      <a:pt x="0" y="17"/>
                    </a:lnTo>
                    <a:lnTo>
                      <a:pt x="8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E0E0E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55" name="Freeform 177"/>
              <p:cNvSpPr>
                <a:spLocks/>
              </p:cNvSpPr>
              <p:nvPr/>
            </p:nvSpPr>
            <p:spPr bwMode="auto">
              <a:xfrm>
                <a:off x="5100" y="1610"/>
                <a:ext cx="43" cy="9"/>
              </a:xfrm>
              <a:custGeom>
                <a:avLst/>
                <a:gdLst>
                  <a:gd name="T0" fmla="*/ 0 w 43"/>
                  <a:gd name="T1" fmla="*/ 8 h 9"/>
                  <a:gd name="T2" fmla="*/ 0 w 43"/>
                  <a:gd name="T3" fmla="*/ 0 h 9"/>
                  <a:gd name="T4" fmla="*/ 33 w 43"/>
                  <a:gd name="T5" fmla="*/ 0 h 9"/>
                  <a:gd name="T6" fmla="*/ 42 w 43"/>
                  <a:gd name="T7" fmla="*/ 8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9"/>
                  <a:gd name="T14" fmla="*/ 43 w 4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9">
                    <a:moveTo>
                      <a:pt x="0" y="8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42" y="8"/>
                    </a:lnTo>
                  </a:path>
                </a:pathLst>
              </a:custGeom>
              <a:noFill/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56" name="Freeform 178"/>
              <p:cNvSpPr>
                <a:spLocks/>
              </p:cNvSpPr>
              <p:nvPr/>
            </p:nvSpPr>
            <p:spPr bwMode="auto">
              <a:xfrm>
                <a:off x="4999" y="1341"/>
                <a:ext cx="35" cy="43"/>
              </a:xfrm>
              <a:custGeom>
                <a:avLst/>
                <a:gdLst>
                  <a:gd name="T0" fmla="*/ 26 w 35"/>
                  <a:gd name="T1" fmla="*/ 0 h 43"/>
                  <a:gd name="T2" fmla="*/ 0 w 35"/>
                  <a:gd name="T3" fmla="*/ 0 h 43"/>
                  <a:gd name="T4" fmla="*/ 0 w 35"/>
                  <a:gd name="T5" fmla="*/ 42 h 43"/>
                  <a:gd name="T6" fmla="*/ 34 w 35"/>
                  <a:gd name="T7" fmla="*/ 42 h 43"/>
                  <a:gd name="T8" fmla="*/ 26 w 3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3"/>
                  <a:gd name="T17" fmla="*/ 35 w 3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3">
                    <a:moveTo>
                      <a:pt x="26" y="0"/>
                    </a:moveTo>
                    <a:lnTo>
                      <a:pt x="0" y="0"/>
                    </a:lnTo>
                    <a:lnTo>
                      <a:pt x="0" y="42"/>
                    </a:lnTo>
                    <a:lnTo>
                      <a:pt x="34" y="42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57" name="Freeform 179"/>
              <p:cNvSpPr>
                <a:spLocks/>
              </p:cNvSpPr>
              <p:nvPr/>
            </p:nvSpPr>
            <p:spPr bwMode="auto">
              <a:xfrm>
                <a:off x="4999" y="1408"/>
                <a:ext cx="35" cy="42"/>
              </a:xfrm>
              <a:custGeom>
                <a:avLst/>
                <a:gdLst>
                  <a:gd name="T0" fmla="*/ 34 w 35"/>
                  <a:gd name="T1" fmla="*/ 0 h 42"/>
                  <a:gd name="T2" fmla="*/ 0 w 35"/>
                  <a:gd name="T3" fmla="*/ 0 h 42"/>
                  <a:gd name="T4" fmla="*/ 0 w 35"/>
                  <a:gd name="T5" fmla="*/ 41 h 42"/>
                  <a:gd name="T6" fmla="*/ 34 w 35"/>
                  <a:gd name="T7" fmla="*/ 33 h 42"/>
                  <a:gd name="T8" fmla="*/ 34 w 3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2"/>
                  <a:gd name="T17" fmla="*/ 35 w 3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2">
                    <a:moveTo>
                      <a:pt x="34" y="0"/>
                    </a:moveTo>
                    <a:lnTo>
                      <a:pt x="0" y="0"/>
                    </a:lnTo>
                    <a:lnTo>
                      <a:pt x="0" y="41"/>
                    </a:lnTo>
                    <a:lnTo>
                      <a:pt x="34" y="33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58" name="Rectangle 180"/>
              <p:cNvSpPr>
                <a:spLocks noChangeArrowheads="1"/>
              </p:cNvSpPr>
              <p:nvPr/>
            </p:nvSpPr>
            <p:spPr bwMode="auto">
              <a:xfrm>
                <a:off x="5053" y="1403"/>
                <a:ext cx="143" cy="34"/>
              </a:xfrm>
              <a:prstGeom prst="rect">
                <a:avLst/>
              </a:prstGeom>
              <a:solidFill>
                <a:srgbClr val="606060"/>
              </a:solidFill>
              <a:ln w="1270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9" name="Rectangle 181"/>
              <p:cNvSpPr>
                <a:spLocks noChangeArrowheads="1"/>
              </p:cNvSpPr>
              <p:nvPr/>
            </p:nvSpPr>
            <p:spPr bwMode="auto">
              <a:xfrm>
                <a:off x="5075" y="1424"/>
                <a:ext cx="17" cy="8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Rectangle 182"/>
              <p:cNvSpPr>
                <a:spLocks noChangeArrowheads="1"/>
              </p:cNvSpPr>
              <p:nvPr/>
            </p:nvSpPr>
            <p:spPr bwMode="auto">
              <a:xfrm>
                <a:off x="5108" y="1416"/>
                <a:ext cx="17" cy="8"/>
              </a:xfrm>
              <a:prstGeom prst="rect">
                <a:avLst/>
              </a:prstGeom>
              <a:solidFill>
                <a:srgbClr val="008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Oval 183"/>
              <p:cNvSpPr>
                <a:spLocks noChangeArrowheads="1"/>
              </p:cNvSpPr>
              <p:nvPr/>
            </p:nvSpPr>
            <p:spPr bwMode="auto">
              <a:xfrm>
                <a:off x="5058" y="1416"/>
                <a:ext cx="8" cy="16"/>
              </a:xfrm>
              <a:prstGeom prst="ellipse">
                <a:avLst/>
              </a:prstGeom>
              <a:solidFill>
                <a:srgbClr val="20202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3" name="Freeform 184"/>
            <p:cNvSpPr>
              <a:spLocks/>
            </p:cNvSpPr>
            <p:nvPr/>
          </p:nvSpPr>
          <p:spPr bwMode="auto">
            <a:xfrm>
              <a:off x="3504" y="2448"/>
              <a:ext cx="961" cy="337"/>
            </a:xfrm>
            <a:custGeom>
              <a:avLst/>
              <a:gdLst>
                <a:gd name="T0" fmla="*/ 0 w 961"/>
                <a:gd name="T1" fmla="*/ 168 h 337"/>
                <a:gd name="T2" fmla="*/ 192 w 961"/>
                <a:gd name="T3" fmla="*/ 336 h 337"/>
                <a:gd name="T4" fmla="*/ 192 w 961"/>
                <a:gd name="T5" fmla="*/ 252 h 337"/>
                <a:gd name="T6" fmla="*/ 768 w 961"/>
                <a:gd name="T7" fmla="*/ 252 h 337"/>
                <a:gd name="T8" fmla="*/ 768 w 961"/>
                <a:gd name="T9" fmla="*/ 336 h 337"/>
                <a:gd name="T10" fmla="*/ 960 w 961"/>
                <a:gd name="T11" fmla="*/ 168 h 337"/>
                <a:gd name="T12" fmla="*/ 768 w 961"/>
                <a:gd name="T13" fmla="*/ 0 h 337"/>
                <a:gd name="T14" fmla="*/ 768 w 961"/>
                <a:gd name="T15" fmla="*/ 84 h 337"/>
                <a:gd name="T16" fmla="*/ 192 w 961"/>
                <a:gd name="T17" fmla="*/ 84 h 337"/>
                <a:gd name="T18" fmla="*/ 192 w 961"/>
                <a:gd name="T19" fmla="*/ 0 h 337"/>
                <a:gd name="T20" fmla="*/ 0 w 961"/>
                <a:gd name="T21" fmla="*/ 168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1"/>
                <a:gd name="T34" fmla="*/ 0 h 337"/>
                <a:gd name="T35" fmla="*/ 961 w 961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1" h="337">
                  <a:moveTo>
                    <a:pt x="0" y="168"/>
                  </a:moveTo>
                  <a:lnTo>
                    <a:pt x="192" y="336"/>
                  </a:lnTo>
                  <a:lnTo>
                    <a:pt x="192" y="252"/>
                  </a:lnTo>
                  <a:lnTo>
                    <a:pt x="768" y="252"/>
                  </a:lnTo>
                  <a:lnTo>
                    <a:pt x="768" y="336"/>
                  </a:lnTo>
                  <a:lnTo>
                    <a:pt x="960" y="168"/>
                  </a:lnTo>
                  <a:lnTo>
                    <a:pt x="768" y="0"/>
                  </a:lnTo>
                  <a:lnTo>
                    <a:pt x="768" y="84"/>
                  </a:lnTo>
                  <a:lnTo>
                    <a:pt x="192" y="84"/>
                  </a:lnTo>
                  <a:lnTo>
                    <a:pt x="192" y="0"/>
                  </a:lnTo>
                  <a:lnTo>
                    <a:pt x="0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7184" name="Group 185"/>
            <p:cNvGrpSpPr>
              <a:grpSpLocks/>
            </p:cNvGrpSpPr>
            <p:nvPr/>
          </p:nvGrpSpPr>
          <p:grpSpPr bwMode="auto">
            <a:xfrm>
              <a:off x="1764" y="1213"/>
              <a:ext cx="372" cy="637"/>
              <a:chOff x="1764" y="1213"/>
              <a:chExt cx="372" cy="637"/>
            </a:xfrm>
          </p:grpSpPr>
          <p:grpSp>
            <p:nvGrpSpPr>
              <p:cNvPr id="7188" name="Group 186"/>
              <p:cNvGrpSpPr>
                <a:grpSpLocks/>
              </p:cNvGrpSpPr>
              <p:nvPr/>
            </p:nvGrpSpPr>
            <p:grpSpPr bwMode="auto">
              <a:xfrm>
                <a:off x="1764" y="1213"/>
                <a:ext cx="278" cy="312"/>
                <a:chOff x="1764" y="1213"/>
                <a:chExt cx="278" cy="312"/>
              </a:xfrm>
            </p:grpSpPr>
            <p:grpSp>
              <p:nvGrpSpPr>
                <p:cNvPr id="7213" name="Group 187"/>
                <p:cNvGrpSpPr>
                  <a:grpSpLocks/>
                </p:cNvGrpSpPr>
                <p:nvPr/>
              </p:nvGrpSpPr>
              <p:grpSpPr bwMode="auto">
                <a:xfrm>
                  <a:off x="1764" y="1213"/>
                  <a:ext cx="118" cy="312"/>
                  <a:chOff x="1764" y="1213"/>
                  <a:chExt cx="118" cy="312"/>
                </a:xfrm>
              </p:grpSpPr>
              <p:sp>
                <p:nvSpPr>
                  <p:cNvPr id="7222" name="Arc 188"/>
                  <p:cNvSpPr>
                    <a:spLocks/>
                  </p:cNvSpPr>
                  <p:nvPr/>
                </p:nvSpPr>
                <p:spPr bwMode="auto">
                  <a:xfrm>
                    <a:off x="1764" y="1213"/>
                    <a:ext cx="60" cy="312"/>
                  </a:xfrm>
                  <a:custGeom>
                    <a:avLst/>
                    <a:gdLst>
                      <a:gd name="T0" fmla="*/ 0 w 21600"/>
                      <a:gd name="T1" fmla="*/ 0 h 41830"/>
                      <a:gd name="T2" fmla="*/ 0 w 21600"/>
                      <a:gd name="T3" fmla="*/ 0 h 41830"/>
                      <a:gd name="T4" fmla="*/ 0 w 21600"/>
                      <a:gd name="T5" fmla="*/ 0 h 4183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830"/>
                      <a:gd name="T11" fmla="*/ 21600 w 21600"/>
                      <a:gd name="T12" fmla="*/ 41830 h 4183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830" fill="none" extrusionOk="0">
                        <a:moveTo>
                          <a:pt x="15833" y="41830"/>
                        </a:moveTo>
                        <a:cubicBezTo>
                          <a:pt x="6477" y="39238"/>
                          <a:pt x="0" y="30722"/>
                          <a:pt x="0" y="21014"/>
                        </a:cubicBezTo>
                        <a:cubicBezTo>
                          <a:pt x="-1" y="11009"/>
                          <a:pt x="6870" y="2313"/>
                          <a:pt x="16603" y="-1"/>
                        </a:cubicBezTo>
                      </a:path>
                      <a:path w="21600" h="41830" stroke="0" extrusionOk="0">
                        <a:moveTo>
                          <a:pt x="15833" y="41830"/>
                        </a:moveTo>
                        <a:cubicBezTo>
                          <a:pt x="6477" y="39238"/>
                          <a:pt x="0" y="30722"/>
                          <a:pt x="0" y="21014"/>
                        </a:cubicBezTo>
                        <a:cubicBezTo>
                          <a:pt x="-1" y="11009"/>
                          <a:pt x="6870" y="2313"/>
                          <a:pt x="16603" y="-1"/>
                        </a:cubicBezTo>
                        <a:lnTo>
                          <a:pt x="21600" y="21014"/>
                        </a:lnTo>
                        <a:lnTo>
                          <a:pt x="15833" y="4183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223" name="Arc 189"/>
                  <p:cNvSpPr>
                    <a:spLocks/>
                  </p:cNvSpPr>
                  <p:nvPr/>
                </p:nvSpPr>
                <p:spPr bwMode="auto">
                  <a:xfrm>
                    <a:off x="1803" y="1239"/>
                    <a:ext cx="47" cy="257"/>
                  </a:xfrm>
                  <a:custGeom>
                    <a:avLst/>
                    <a:gdLst>
                      <a:gd name="T0" fmla="*/ 0 w 21600"/>
                      <a:gd name="T1" fmla="*/ 0 h 41753"/>
                      <a:gd name="T2" fmla="*/ 0 w 21600"/>
                      <a:gd name="T3" fmla="*/ 0 h 41753"/>
                      <a:gd name="T4" fmla="*/ 0 w 21600"/>
                      <a:gd name="T5" fmla="*/ 0 h 4175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753"/>
                      <a:gd name="T11" fmla="*/ 21600 w 21600"/>
                      <a:gd name="T12" fmla="*/ 41753 h 417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753" fill="none" extrusionOk="0">
                        <a:moveTo>
                          <a:pt x="15589" y="41753"/>
                        </a:moveTo>
                        <a:cubicBezTo>
                          <a:pt x="6355" y="39077"/>
                          <a:pt x="0" y="30620"/>
                          <a:pt x="0" y="21006"/>
                        </a:cubicBezTo>
                        <a:cubicBezTo>
                          <a:pt x="-1" y="11014"/>
                          <a:pt x="6852" y="2326"/>
                          <a:pt x="16569" y="-1"/>
                        </a:cubicBezTo>
                      </a:path>
                      <a:path w="21600" h="41753" stroke="0" extrusionOk="0">
                        <a:moveTo>
                          <a:pt x="15589" y="41753"/>
                        </a:moveTo>
                        <a:cubicBezTo>
                          <a:pt x="6355" y="39077"/>
                          <a:pt x="0" y="30620"/>
                          <a:pt x="0" y="21006"/>
                        </a:cubicBezTo>
                        <a:cubicBezTo>
                          <a:pt x="-1" y="11014"/>
                          <a:pt x="6852" y="2326"/>
                          <a:pt x="16569" y="-1"/>
                        </a:cubicBezTo>
                        <a:lnTo>
                          <a:pt x="21600" y="21006"/>
                        </a:lnTo>
                        <a:lnTo>
                          <a:pt x="15589" y="41753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224" name="Arc 190"/>
                  <p:cNvSpPr>
                    <a:spLocks/>
                  </p:cNvSpPr>
                  <p:nvPr/>
                </p:nvSpPr>
                <p:spPr bwMode="auto">
                  <a:xfrm>
                    <a:off x="1840" y="1266"/>
                    <a:ext cx="42" cy="210"/>
                  </a:xfrm>
                  <a:custGeom>
                    <a:avLst/>
                    <a:gdLst>
                      <a:gd name="T0" fmla="*/ 0 w 21600"/>
                      <a:gd name="T1" fmla="*/ 0 h 41683"/>
                      <a:gd name="T2" fmla="*/ 0 w 21600"/>
                      <a:gd name="T3" fmla="*/ 0 h 41683"/>
                      <a:gd name="T4" fmla="*/ 0 w 21600"/>
                      <a:gd name="T5" fmla="*/ 0 h 4168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683"/>
                      <a:gd name="T11" fmla="*/ 21600 w 21600"/>
                      <a:gd name="T12" fmla="*/ 41683 h 4168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683" fill="none" extrusionOk="0">
                        <a:moveTo>
                          <a:pt x="15403" y="41683"/>
                        </a:moveTo>
                        <a:cubicBezTo>
                          <a:pt x="6262" y="38945"/>
                          <a:pt x="0" y="30533"/>
                          <a:pt x="0" y="20991"/>
                        </a:cubicBezTo>
                        <a:cubicBezTo>
                          <a:pt x="-1" y="11022"/>
                          <a:pt x="6821" y="2349"/>
                          <a:pt x="16508" y="-1"/>
                        </a:cubicBezTo>
                      </a:path>
                      <a:path w="21600" h="41683" stroke="0" extrusionOk="0">
                        <a:moveTo>
                          <a:pt x="15403" y="41683"/>
                        </a:moveTo>
                        <a:cubicBezTo>
                          <a:pt x="6262" y="38945"/>
                          <a:pt x="0" y="30533"/>
                          <a:pt x="0" y="20991"/>
                        </a:cubicBezTo>
                        <a:cubicBezTo>
                          <a:pt x="-1" y="11022"/>
                          <a:pt x="6821" y="2349"/>
                          <a:pt x="16508" y="-1"/>
                        </a:cubicBezTo>
                        <a:lnTo>
                          <a:pt x="21600" y="20991"/>
                        </a:lnTo>
                        <a:lnTo>
                          <a:pt x="15403" y="41683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7214" name="Group 191"/>
                <p:cNvGrpSpPr>
                  <a:grpSpLocks/>
                </p:cNvGrpSpPr>
                <p:nvPr/>
              </p:nvGrpSpPr>
              <p:grpSpPr bwMode="auto">
                <a:xfrm>
                  <a:off x="1874" y="1286"/>
                  <a:ext cx="95" cy="182"/>
                  <a:chOff x="1874" y="1286"/>
                  <a:chExt cx="95" cy="182"/>
                </a:xfrm>
              </p:grpSpPr>
              <p:sp>
                <p:nvSpPr>
                  <p:cNvPr id="7219" name="Arc 192"/>
                  <p:cNvSpPr>
                    <a:spLocks/>
                  </p:cNvSpPr>
                  <p:nvPr/>
                </p:nvSpPr>
                <p:spPr bwMode="auto">
                  <a:xfrm>
                    <a:off x="1874" y="1286"/>
                    <a:ext cx="46" cy="182"/>
                  </a:xfrm>
                  <a:custGeom>
                    <a:avLst/>
                    <a:gdLst>
                      <a:gd name="T0" fmla="*/ 0 w 21600"/>
                      <a:gd name="T1" fmla="*/ 0 h 41697"/>
                      <a:gd name="T2" fmla="*/ 0 w 21600"/>
                      <a:gd name="T3" fmla="*/ 0 h 41697"/>
                      <a:gd name="T4" fmla="*/ 0 w 21600"/>
                      <a:gd name="T5" fmla="*/ 0 h 41697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697"/>
                      <a:gd name="T11" fmla="*/ 21600 w 21600"/>
                      <a:gd name="T12" fmla="*/ 41697 h 4169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697" fill="none" extrusionOk="0">
                        <a:moveTo>
                          <a:pt x="15455" y="41696"/>
                        </a:moveTo>
                        <a:cubicBezTo>
                          <a:pt x="6287" y="38976"/>
                          <a:pt x="0" y="30551"/>
                          <a:pt x="0" y="20989"/>
                        </a:cubicBezTo>
                        <a:cubicBezTo>
                          <a:pt x="-1" y="11024"/>
                          <a:pt x="6816" y="2352"/>
                          <a:pt x="16499" y="-1"/>
                        </a:cubicBezTo>
                      </a:path>
                      <a:path w="21600" h="41697" stroke="0" extrusionOk="0">
                        <a:moveTo>
                          <a:pt x="15455" y="41696"/>
                        </a:moveTo>
                        <a:cubicBezTo>
                          <a:pt x="6287" y="38976"/>
                          <a:pt x="0" y="30551"/>
                          <a:pt x="0" y="20989"/>
                        </a:cubicBezTo>
                        <a:cubicBezTo>
                          <a:pt x="-1" y="11024"/>
                          <a:pt x="6816" y="2352"/>
                          <a:pt x="16499" y="-1"/>
                        </a:cubicBezTo>
                        <a:lnTo>
                          <a:pt x="21600" y="20989"/>
                        </a:lnTo>
                        <a:lnTo>
                          <a:pt x="15455" y="41696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220" name="Arc 193"/>
                  <p:cNvSpPr>
                    <a:spLocks/>
                  </p:cNvSpPr>
                  <p:nvPr/>
                </p:nvSpPr>
                <p:spPr bwMode="auto">
                  <a:xfrm>
                    <a:off x="1907" y="1304"/>
                    <a:ext cx="35" cy="150"/>
                  </a:xfrm>
                  <a:custGeom>
                    <a:avLst/>
                    <a:gdLst>
                      <a:gd name="T0" fmla="*/ 0 w 21600"/>
                      <a:gd name="T1" fmla="*/ 0 h 41751"/>
                      <a:gd name="T2" fmla="*/ 0 w 21600"/>
                      <a:gd name="T3" fmla="*/ 0 h 41751"/>
                      <a:gd name="T4" fmla="*/ 0 w 21600"/>
                      <a:gd name="T5" fmla="*/ 0 h 41751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751"/>
                      <a:gd name="T11" fmla="*/ 21600 w 21600"/>
                      <a:gd name="T12" fmla="*/ 41751 h 4175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751" fill="none" extrusionOk="0">
                        <a:moveTo>
                          <a:pt x="15983" y="41750"/>
                        </a:moveTo>
                        <a:cubicBezTo>
                          <a:pt x="6552" y="39211"/>
                          <a:pt x="0" y="30660"/>
                          <a:pt x="0" y="20894"/>
                        </a:cubicBezTo>
                        <a:cubicBezTo>
                          <a:pt x="-1" y="11074"/>
                          <a:pt x="6623" y="2491"/>
                          <a:pt x="16121" y="0"/>
                        </a:cubicBezTo>
                      </a:path>
                      <a:path w="21600" h="41751" stroke="0" extrusionOk="0">
                        <a:moveTo>
                          <a:pt x="15983" y="41750"/>
                        </a:moveTo>
                        <a:cubicBezTo>
                          <a:pt x="6552" y="39211"/>
                          <a:pt x="0" y="30660"/>
                          <a:pt x="0" y="20894"/>
                        </a:cubicBezTo>
                        <a:cubicBezTo>
                          <a:pt x="-1" y="11074"/>
                          <a:pt x="6623" y="2491"/>
                          <a:pt x="16121" y="0"/>
                        </a:cubicBezTo>
                        <a:lnTo>
                          <a:pt x="21600" y="20894"/>
                        </a:lnTo>
                        <a:lnTo>
                          <a:pt x="15983" y="4175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221" name="Arc 194"/>
                  <p:cNvSpPr>
                    <a:spLocks/>
                  </p:cNvSpPr>
                  <p:nvPr/>
                </p:nvSpPr>
                <p:spPr bwMode="auto">
                  <a:xfrm>
                    <a:off x="1939" y="1318"/>
                    <a:ext cx="30" cy="115"/>
                  </a:xfrm>
                  <a:custGeom>
                    <a:avLst/>
                    <a:gdLst>
                      <a:gd name="T0" fmla="*/ 0 w 21600"/>
                      <a:gd name="T1" fmla="*/ 0 h 41444"/>
                      <a:gd name="T2" fmla="*/ 0 w 21600"/>
                      <a:gd name="T3" fmla="*/ 0 h 41444"/>
                      <a:gd name="T4" fmla="*/ 0 w 21600"/>
                      <a:gd name="T5" fmla="*/ 0 h 41444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1444"/>
                      <a:gd name="T11" fmla="*/ 21600 w 21600"/>
                      <a:gd name="T12" fmla="*/ 41444 h 414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1444" fill="none" extrusionOk="0">
                        <a:moveTo>
                          <a:pt x="15095" y="41444"/>
                        </a:moveTo>
                        <a:cubicBezTo>
                          <a:pt x="6109" y="38606"/>
                          <a:pt x="0" y="30270"/>
                          <a:pt x="0" y="20847"/>
                        </a:cubicBezTo>
                        <a:cubicBezTo>
                          <a:pt x="-1" y="11094"/>
                          <a:pt x="6534" y="2552"/>
                          <a:pt x="15946" y="-1"/>
                        </a:cubicBezTo>
                      </a:path>
                      <a:path w="21600" h="41444" stroke="0" extrusionOk="0">
                        <a:moveTo>
                          <a:pt x="15095" y="41444"/>
                        </a:moveTo>
                        <a:cubicBezTo>
                          <a:pt x="6109" y="38606"/>
                          <a:pt x="0" y="30270"/>
                          <a:pt x="0" y="20847"/>
                        </a:cubicBezTo>
                        <a:cubicBezTo>
                          <a:pt x="-1" y="11094"/>
                          <a:pt x="6534" y="2552"/>
                          <a:pt x="15946" y="-1"/>
                        </a:cubicBezTo>
                        <a:lnTo>
                          <a:pt x="21600" y="20847"/>
                        </a:lnTo>
                        <a:lnTo>
                          <a:pt x="15095" y="4144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7215" name="Arc 195"/>
                <p:cNvSpPr>
                  <a:spLocks/>
                </p:cNvSpPr>
                <p:nvPr/>
              </p:nvSpPr>
              <p:spPr bwMode="auto">
                <a:xfrm>
                  <a:off x="1967" y="1336"/>
                  <a:ext cx="24" cy="95"/>
                </a:xfrm>
                <a:custGeom>
                  <a:avLst/>
                  <a:gdLst>
                    <a:gd name="T0" fmla="*/ 0 w 21600"/>
                    <a:gd name="T1" fmla="*/ 0 h 41367"/>
                    <a:gd name="T2" fmla="*/ 0 w 21600"/>
                    <a:gd name="T3" fmla="*/ 0 h 41367"/>
                    <a:gd name="T4" fmla="*/ 0 w 21600"/>
                    <a:gd name="T5" fmla="*/ 0 h 4136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67"/>
                    <a:gd name="T11" fmla="*/ 21600 w 21600"/>
                    <a:gd name="T12" fmla="*/ 41367 h 413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67" fill="none" extrusionOk="0">
                      <a:moveTo>
                        <a:pt x="15257" y="41366"/>
                      </a:moveTo>
                      <a:cubicBezTo>
                        <a:pt x="6189" y="38581"/>
                        <a:pt x="0" y="30205"/>
                        <a:pt x="0" y="20719"/>
                      </a:cubicBezTo>
                      <a:cubicBezTo>
                        <a:pt x="-1" y="11141"/>
                        <a:pt x="6307" y="2706"/>
                        <a:pt x="15494" y="-1"/>
                      </a:cubicBezTo>
                    </a:path>
                    <a:path w="21600" h="41367" stroke="0" extrusionOk="0">
                      <a:moveTo>
                        <a:pt x="15257" y="41366"/>
                      </a:moveTo>
                      <a:cubicBezTo>
                        <a:pt x="6189" y="38581"/>
                        <a:pt x="0" y="30205"/>
                        <a:pt x="0" y="20719"/>
                      </a:cubicBezTo>
                      <a:cubicBezTo>
                        <a:pt x="-1" y="11141"/>
                        <a:pt x="6307" y="2706"/>
                        <a:pt x="15494" y="-1"/>
                      </a:cubicBezTo>
                      <a:lnTo>
                        <a:pt x="21600" y="20719"/>
                      </a:lnTo>
                      <a:lnTo>
                        <a:pt x="15257" y="41366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7216" name="Arc 196"/>
                <p:cNvSpPr>
                  <a:spLocks/>
                </p:cNvSpPr>
                <p:nvPr/>
              </p:nvSpPr>
              <p:spPr bwMode="auto">
                <a:xfrm>
                  <a:off x="1999" y="1347"/>
                  <a:ext cx="16" cy="69"/>
                </a:xfrm>
                <a:custGeom>
                  <a:avLst/>
                  <a:gdLst>
                    <a:gd name="T0" fmla="*/ 0 w 21600"/>
                    <a:gd name="T1" fmla="*/ 0 h 41426"/>
                    <a:gd name="T2" fmla="*/ 0 w 21600"/>
                    <a:gd name="T3" fmla="*/ 0 h 41426"/>
                    <a:gd name="T4" fmla="*/ 0 w 21600"/>
                    <a:gd name="T5" fmla="*/ 0 h 4142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26"/>
                    <a:gd name="T11" fmla="*/ 21600 w 21600"/>
                    <a:gd name="T12" fmla="*/ 41426 h 414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26" fill="none" extrusionOk="0">
                      <a:moveTo>
                        <a:pt x="14815" y="41425"/>
                      </a:moveTo>
                      <a:cubicBezTo>
                        <a:pt x="5971" y="38499"/>
                        <a:pt x="0" y="30233"/>
                        <a:pt x="0" y="20919"/>
                      </a:cubicBezTo>
                      <a:cubicBezTo>
                        <a:pt x="-1" y="11061"/>
                        <a:pt x="6673" y="2454"/>
                        <a:pt x="16220" y="-1"/>
                      </a:cubicBezTo>
                    </a:path>
                    <a:path w="21600" h="41426" stroke="0" extrusionOk="0">
                      <a:moveTo>
                        <a:pt x="14815" y="41425"/>
                      </a:moveTo>
                      <a:cubicBezTo>
                        <a:pt x="5971" y="38499"/>
                        <a:pt x="0" y="30233"/>
                        <a:pt x="0" y="20919"/>
                      </a:cubicBezTo>
                      <a:cubicBezTo>
                        <a:pt x="-1" y="11061"/>
                        <a:pt x="6673" y="2454"/>
                        <a:pt x="16220" y="-1"/>
                      </a:cubicBezTo>
                      <a:lnTo>
                        <a:pt x="21600" y="20919"/>
                      </a:lnTo>
                      <a:lnTo>
                        <a:pt x="14815" y="41425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7217" name="Arc 197"/>
                <p:cNvSpPr>
                  <a:spLocks/>
                </p:cNvSpPr>
                <p:nvPr/>
              </p:nvSpPr>
              <p:spPr bwMode="auto">
                <a:xfrm>
                  <a:off x="2024" y="1362"/>
                  <a:ext cx="10" cy="42"/>
                </a:xfrm>
                <a:custGeom>
                  <a:avLst/>
                  <a:gdLst>
                    <a:gd name="T0" fmla="*/ 0 w 21600"/>
                    <a:gd name="T1" fmla="*/ 0 h 41295"/>
                    <a:gd name="T2" fmla="*/ 0 w 21600"/>
                    <a:gd name="T3" fmla="*/ 0 h 41295"/>
                    <a:gd name="T4" fmla="*/ 0 w 21600"/>
                    <a:gd name="T5" fmla="*/ 0 h 4129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95"/>
                    <a:gd name="T11" fmla="*/ 21600 w 21600"/>
                    <a:gd name="T12" fmla="*/ 41295 h 412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95" fill="none" extrusionOk="0">
                      <a:moveTo>
                        <a:pt x="15123" y="41295"/>
                      </a:moveTo>
                      <a:cubicBezTo>
                        <a:pt x="6123" y="38466"/>
                        <a:pt x="0" y="30123"/>
                        <a:pt x="0" y="20689"/>
                      </a:cubicBezTo>
                      <a:cubicBezTo>
                        <a:pt x="-1" y="11150"/>
                        <a:pt x="6256" y="2741"/>
                        <a:pt x="15393" y="0"/>
                      </a:cubicBezTo>
                    </a:path>
                    <a:path w="21600" h="41295" stroke="0" extrusionOk="0">
                      <a:moveTo>
                        <a:pt x="15123" y="41295"/>
                      </a:moveTo>
                      <a:cubicBezTo>
                        <a:pt x="6123" y="38466"/>
                        <a:pt x="0" y="30123"/>
                        <a:pt x="0" y="20689"/>
                      </a:cubicBezTo>
                      <a:cubicBezTo>
                        <a:pt x="-1" y="11150"/>
                        <a:pt x="6256" y="2741"/>
                        <a:pt x="15393" y="0"/>
                      </a:cubicBezTo>
                      <a:lnTo>
                        <a:pt x="21600" y="20689"/>
                      </a:lnTo>
                      <a:lnTo>
                        <a:pt x="15123" y="41295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7218" name="Arc 198"/>
                <p:cNvSpPr>
                  <a:spLocks/>
                </p:cNvSpPr>
                <p:nvPr/>
              </p:nvSpPr>
              <p:spPr bwMode="auto">
                <a:xfrm>
                  <a:off x="2041" y="1382"/>
                  <a:ext cx="1" cy="7"/>
                </a:xfrm>
                <a:custGeom>
                  <a:avLst/>
                  <a:gdLst>
                    <a:gd name="T0" fmla="*/ 0 w 21600"/>
                    <a:gd name="T1" fmla="*/ 0 h 20004"/>
                    <a:gd name="T2" fmla="*/ 0 w 21600"/>
                    <a:gd name="T3" fmla="*/ 0 h 20004"/>
                    <a:gd name="T4" fmla="*/ 0 w 21600"/>
                    <a:gd name="T5" fmla="*/ 0 h 2000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0004"/>
                    <a:gd name="T11" fmla="*/ 21600 w 21600"/>
                    <a:gd name="T12" fmla="*/ 20004 h 20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0004" fill="none" extrusionOk="0">
                      <a:moveTo>
                        <a:pt x="1544" y="20004"/>
                      </a:moveTo>
                      <a:cubicBezTo>
                        <a:pt x="524" y="17452"/>
                        <a:pt x="0" y="14729"/>
                        <a:pt x="0" y="11982"/>
                      </a:cubicBezTo>
                      <a:cubicBezTo>
                        <a:pt x="-1" y="7717"/>
                        <a:pt x="1262" y="3548"/>
                        <a:pt x="3628" y="0"/>
                      </a:cubicBezTo>
                    </a:path>
                    <a:path w="21600" h="20004" stroke="0" extrusionOk="0">
                      <a:moveTo>
                        <a:pt x="1544" y="20004"/>
                      </a:moveTo>
                      <a:cubicBezTo>
                        <a:pt x="524" y="17452"/>
                        <a:pt x="0" y="14729"/>
                        <a:pt x="0" y="11982"/>
                      </a:cubicBezTo>
                      <a:cubicBezTo>
                        <a:pt x="-1" y="7717"/>
                        <a:pt x="1262" y="3548"/>
                        <a:pt x="3628" y="0"/>
                      </a:cubicBezTo>
                      <a:lnTo>
                        <a:pt x="21600" y="11982"/>
                      </a:lnTo>
                      <a:lnTo>
                        <a:pt x="1544" y="20004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7189" name="Group 199"/>
              <p:cNvGrpSpPr>
                <a:grpSpLocks/>
              </p:cNvGrpSpPr>
              <p:nvPr/>
            </p:nvGrpSpPr>
            <p:grpSpPr bwMode="auto">
              <a:xfrm>
                <a:off x="1961" y="1347"/>
                <a:ext cx="175" cy="503"/>
                <a:chOff x="1961" y="1347"/>
                <a:chExt cx="175" cy="503"/>
              </a:xfrm>
            </p:grpSpPr>
            <p:grpSp>
              <p:nvGrpSpPr>
                <p:cNvPr id="7190" name="Group 200"/>
                <p:cNvGrpSpPr>
                  <a:grpSpLocks/>
                </p:cNvGrpSpPr>
                <p:nvPr/>
              </p:nvGrpSpPr>
              <p:grpSpPr bwMode="auto">
                <a:xfrm>
                  <a:off x="1961" y="1505"/>
                  <a:ext cx="175" cy="333"/>
                  <a:chOff x="1961" y="1505"/>
                  <a:chExt cx="175" cy="333"/>
                </a:xfrm>
              </p:grpSpPr>
              <p:grpSp>
                <p:nvGrpSpPr>
                  <p:cNvPr id="7198" name="Group 201"/>
                  <p:cNvGrpSpPr>
                    <a:grpSpLocks/>
                  </p:cNvGrpSpPr>
                  <p:nvPr/>
                </p:nvGrpSpPr>
                <p:grpSpPr bwMode="auto">
                  <a:xfrm>
                    <a:off x="1961" y="1518"/>
                    <a:ext cx="102" cy="316"/>
                    <a:chOff x="1961" y="1518"/>
                    <a:chExt cx="102" cy="316"/>
                  </a:xfrm>
                </p:grpSpPr>
                <p:sp>
                  <p:nvSpPr>
                    <p:cNvPr id="7206" name="Line 2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8" y="1529"/>
                      <a:ext cx="12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7207" name="Line 20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00" y="1518"/>
                      <a:ext cx="26" cy="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720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01" y="1613"/>
                      <a:ext cx="49" cy="9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7209" name="Line 20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61" y="1707"/>
                      <a:ext cx="85" cy="1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7210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81" y="1742"/>
                      <a:ext cx="82" cy="6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7211" name="Line 2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76" y="1579"/>
                      <a:ext cx="58" cy="15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  <p:sp>
                  <p:nvSpPr>
                    <p:cNvPr id="7212" name="Line 2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8" y="1549"/>
                      <a:ext cx="20" cy="3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0C0C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IN"/>
                    </a:p>
                  </p:txBody>
                </p:sp>
              </p:grpSp>
              <p:sp>
                <p:nvSpPr>
                  <p:cNvPr id="7199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92" y="1689"/>
                    <a:ext cx="14" cy="149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200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076" y="1616"/>
                    <a:ext cx="34" cy="72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201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2" y="1507"/>
                    <a:ext cx="4" cy="103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202" name="Line 2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2" y="1505"/>
                    <a:ext cx="0" cy="39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203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2068" y="1550"/>
                    <a:ext cx="7" cy="18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204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9" y="1570"/>
                    <a:ext cx="0" cy="167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20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2090" y="1742"/>
                    <a:ext cx="46" cy="28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grpSp>
              <p:nvGrpSpPr>
                <p:cNvPr id="7191" name="Group 216"/>
                <p:cNvGrpSpPr>
                  <a:grpSpLocks/>
                </p:cNvGrpSpPr>
                <p:nvPr/>
              </p:nvGrpSpPr>
              <p:grpSpPr bwMode="auto">
                <a:xfrm>
                  <a:off x="1976" y="1347"/>
                  <a:ext cx="138" cy="503"/>
                  <a:chOff x="1976" y="1347"/>
                  <a:chExt cx="138" cy="503"/>
                </a:xfrm>
              </p:grpSpPr>
              <p:sp>
                <p:nvSpPr>
                  <p:cNvPr id="7193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6" y="1347"/>
                    <a:ext cx="13" cy="501"/>
                  </a:xfrm>
                  <a:prstGeom prst="line">
                    <a:avLst/>
                  </a:prstGeom>
                  <a:noFill/>
                  <a:ln w="254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194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2051" y="1425"/>
                    <a:ext cx="0" cy="365"/>
                  </a:xfrm>
                  <a:prstGeom prst="line">
                    <a:avLst/>
                  </a:prstGeom>
                  <a:noFill/>
                  <a:ln w="254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195" name="Line 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0" y="1755"/>
                    <a:ext cx="2" cy="95"/>
                  </a:xfrm>
                  <a:prstGeom prst="line">
                    <a:avLst/>
                  </a:prstGeom>
                  <a:noFill/>
                  <a:ln w="254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196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2071" y="1422"/>
                    <a:ext cx="43" cy="333"/>
                  </a:xfrm>
                  <a:prstGeom prst="line">
                    <a:avLst/>
                  </a:prstGeom>
                  <a:noFill/>
                  <a:ln w="254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7197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1979" y="1818"/>
                    <a:ext cx="67" cy="1"/>
                  </a:xfrm>
                  <a:prstGeom prst="line">
                    <a:avLst/>
                  </a:prstGeom>
                  <a:noFill/>
                  <a:ln w="254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7192" name="Oval 222"/>
                <p:cNvSpPr>
                  <a:spLocks noChangeArrowheads="1"/>
                </p:cNvSpPr>
                <p:nvPr/>
              </p:nvSpPr>
              <p:spPr bwMode="auto">
                <a:xfrm>
                  <a:off x="2003" y="1362"/>
                  <a:ext cx="58" cy="53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185" name="Rectangle 223"/>
            <p:cNvSpPr>
              <a:spLocks noChangeArrowheads="1"/>
            </p:cNvSpPr>
            <p:nvPr/>
          </p:nvSpPr>
          <p:spPr bwMode="auto">
            <a:xfrm>
              <a:off x="3704" y="2493"/>
              <a:ext cx="51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HTTP</a:t>
              </a:r>
            </a:p>
          </p:txBody>
        </p:sp>
        <p:sp>
          <p:nvSpPr>
            <p:cNvPr id="7186" name="Freeform 224"/>
            <p:cNvSpPr>
              <a:spLocks/>
            </p:cNvSpPr>
            <p:nvPr/>
          </p:nvSpPr>
          <p:spPr bwMode="auto">
            <a:xfrm>
              <a:off x="1440" y="2448"/>
              <a:ext cx="961" cy="337"/>
            </a:xfrm>
            <a:custGeom>
              <a:avLst/>
              <a:gdLst>
                <a:gd name="T0" fmla="*/ 0 w 961"/>
                <a:gd name="T1" fmla="*/ 168 h 337"/>
                <a:gd name="T2" fmla="*/ 192 w 961"/>
                <a:gd name="T3" fmla="*/ 336 h 337"/>
                <a:gd name="T4" fmla="*/ 192 w 961"/>
                <a:gd name="T5" fmla="*/ 252 h 337"/>
                <a:gd name="T6" fmla="*/ 768 w 961"/>
                <a:gd name="T7" fmla="*/ 252 h 337"/>
                <a:gd name="T8" fmla="*/ 768 w 961"/>
                <a:gd name="T9" fmla="*/ 336 h 337"/>
                <a:gd name="T10" fmla="*/ 960 w 961"/>
                <a:gd name="T11" fmla="*/ 168 h 337"/>
                <a:gd name="T12" fmla="*/ 768 w 961"/>
                <a:gd name="T13" fmla="*/ 0 h 337"/>
                <a:gd name="T14" fmla="*/ 768 w 961"/>
                <a:gd name="T15" fmla="*/ 84 h 337"/>
                <a:gd name="T16" fmla="*/ 192 w 961"/>
                <a:gd name="T17" fmla="*/ 84 h 337"/>
                <a:gd name="T18" fmla="*/ 192 w 961"/>
                <a:gd name="T19" fmla="*/ 0 h 337"/>
                <a:gd name="T20" fmla="*/ 0 w 961"/>
                <a:gd name="T21" fmla="*/ 168 h 3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1"/>
                <a:gd name="T34" fmla="*/ 0 h 337"/>
                <a:gd name="T35" fmla="*/ 961 w 961"/>
                <a:gd name="T36" fmla="*/ 337 h 3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1" h="337">
                  <a:moveTo>
                    <a:pt x="0" y="168"/>
                  </a:moveTo>
                  <a:lnTo>
                    <a:pt x="192" y="336"/>
                  </a:lnTo>
                  <a:lnTo>
                    <a:pt x="192" y="252"/>
                  </a:lnTo>
                  <a:lnTo>
                    <a:pt x="768" y="252"/>
                  </a:lnTo>
                  <a:lnTo>
                    <a:pt x="768" y="336"/>
                  </a:lnTo>
                  <a:lnTo>
                    <a:pt x="960" y="168"/>
                  </a:lnTo>
                  <a:lnTo>
                    <a:pt x="768" y="0"/>
                  </a:lnTo>
                  <a:lnTo>
                    <a:pt x="768" y="84"/>
                  </a:lnTo>
                  <a:lnTo>
                    <a:pt x="192" y="84"/>
                  </a:lnTo>
                  <a:lnTo>
                    <a:pt x="192" y="0"/>
                  </a:lnTo>
                  <a:lnTo>
                    <a:pt x="0" y="16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187" name="Rectangle 225"/>
            <p:cNvSpPr>
              <a:spLocks noChangeArrowheads="1"/>
            </p:cNvSpPr>
            <p:nvPr/>
          </p:nvSpPr>
          <p:spPr bwMode="auto">
            <a:xfrm>
              <a:off x="1522" y="2493"/>
              <a:ext cx="82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WSP/WTP</a:t>
              </a:r>
            </a:p>
          </p:txBody>
        </p:sp>
      </p:grpSp>
      <p:sp>
        <p:nvSpPr>
          <p:cNvPr id="12291" name="Rectangle 2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WAP Architecture</a:t>
            </a:r>
          </a:p>
        </p:txBody>
      </p:sp>
      <p:sp>
        <p:nvSpPr>
          <p:cNvPr id="3228899" name="Text Box 227"/>
          <p:cNvSpPr txBox="1">
            <a:spLocks noChangeArrowheads="1"/>
          </p:cNvSpPr>
          <p:nvPr/>
        </p:nvSpPr>
        <p:spPr bwMode="auto">
          <a:xfrm>
            <a:off x="7493000" y="6516688"/>
            <a:ext cx="157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Source: </a:t>
            </a:r>
            <a:r>
              <a:rPr lang="en-US" sz="1200"/>
              <a:t>WAP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889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268788" y="2820988"/>
            <a:ext cx="4035425" cy="258762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719638" y="2890838"/>
            <a:ext cx="34305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WAP Application Server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6510338" y="4643438"/>
            <a:ext cx="822325" cy="669925"/>
            <a:chOff x="4101" y="2925"/>
            <a:chExt cx="518" cy="422"/>
          </a:xfrm>
        </p:grpSpPr>
        <p:pic>
          <p:nvPicPr>
            <p:cNvPr id="8373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1" y="2925"/>
              <a:ext cx="518" cy="4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8374" name="Rectangle 6"/>
            <p:cNvSpPr>
              <a:spLocks noChangeArrowheads="1"/>
            </p:cNvSpPr>
            <p:nvPr/>
          </p:nvSpPr>
          <p:spPr bwMode="auto">
            <a:xfrm>
              <a:off x="4101" y="3021"/>
              <a:ext cx="469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</a:rPr>
                <a:t>Content</a:t>
              </a:r>
            </a:p>
          </p:txBody>
        </p:sp>
      </p:grpSp>
      <p:sp>
        <p:nvSpPr>
          <p:cNvPr id="8197" name="Oval 7"/>
          <p:cNvSpPr>
            <a:spLocks noChangeArrowheads="1"/>
          </p:cNvSpPr>
          <p:nvPr/>
        </p:nvSpPr>
        <p:spPr bwMode="auto">
          <a:xfrm>
            <a:off x="6248400" y="3430588"/>
            <a:ext cx="1217613" cy="1006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6267450" y="3652838"/>
            <a:ext cx="1260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/>
              <a:t>Application</a:t>
            </a:r>
          </a:p>
          <a:p>
            <a:pPr algn="ctr" eaLnBrk="0" hangingPunct="0"/>
            <a:r>
              <a:rPr lang="en-US"/>
              <a:t>Logic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 rot="-5400000">
            <a:off x="6904831" y="3983832"/>
            <a:ext cx="1868487" cy="590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 anchor="ctr">
            <a:spAutoFit/>
          </a:bodyPr>
          <a:lstStyle/>
          <a:p>
            <a:pPr algn="ctr" eaLnBrk="0" hangingPunct="0"/>
            <a:r>
              <a:rPr lang="en-US" sz="1600"/>
              <a:t>WML Decks</a:t>
            </a:r>
          </a:p>
          <a:p>
            <a:pPr algn="ctr" eaLnBrk="0" hangingPunct="0"/>
            <a:r>
              <a:rPr lang="en-US" sz="1600"/>
              <a:t>with WML-Script</a:t>
            </a:r>
          </a:p>
        </p:txBody>
      </p:sp>
      <p:grpSp>
        <p:nvGrpSpPr>
          <p:cNvPr id="8200" name="Group 10"/>
          <p:cNvGrpSpPr>
            <a:grpSpLocks/>
          </p:cNvGrpSpPr>
          <p:nvPr/>
        </p:nvGrpSpPr>
        <p:grpSpPr bwMode="auto">
          <a:xfrm>
            <a:off x="4419600" y="3505200"/>
            <a:ext cx="1851025" cy="1514475"/>
            <a:chOff x="2784" y="2208"/>
            <a:chExt cx="1166" cy="954"/>
          </a:xfrm>
        </p:grpSpPr>
        <p:sp>
          <p:nvSpPr>
            <p:cNvPr id="8370" name="Rectangle 11"/>
            <p:cNvSpPr>
              <a:spLocks noChangeArrowheads="1"/>
            </p:cNvSpPr>
            <p:nvPr/>
          </p:nvSpPr>
          <p:spPr bwMode="auto">
            <a:xfrm>
              <a:off x="2876" y="2208"/>
              <a:ext cx="990" cy="2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/>
                <a:t>WML Encoder</a:t>
              </a:r>
            </a:p>
          </p:txBody>
        </p:sp>
        <p:sp>
          <p:nvSpPr>
            <p:cNvPr id="8371" name="Rectangle 12"/>
            <p:cNvSpPr>
              <a:spLocks noChangeArrowheads="1"/>
            </p:cNvSpPr>
            <p:nvPr/>
          </p:nvSpPr>
          <p:spPr bwMode="auto">
            <a:xfrm>
              <a:off x="2962" y="2480"/>
              <a:ext cx="818" cy="4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/>
                <a:t>WMLScript</a:t>
              </a:r>
            </a:p>
            <a:p>
              <a:pPr algn="ctr" eaLnBrk="0" hangingPunct="0"/>
              <a:r>
                <a:rPr lang="en-US"/>
                <a:t>Compiler</a:t>
              </a:r>
            </a:p>
          </p:txBody>
        </p:sp>
        <p:sp>
          <p:nvSpPr>
            <p:cNvPr id="8372" name="Rectangle 13"/>
            <p:cNvSpPr>
              <a:spLocks noChangeArrowheads="1"/>
            </p:cNvSpPr>
            <p:nvPr/>
          </p:nvSpPr>
          <p:spPr bwMode="auto">
            <a:xfrm>
              <a:off x="2784" y="2925"/>
              <a:ext cx="1166" cy="2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/>
                <a:t>Protocol Adapters</a:t>
              </a:r>
            </a:p>
          </p:txBody>
        </p:sp>
      </p:grpSp>
      <p:grpSp>
        <p:nvGrpSpPr>
          <p:cNvPr id="8201" name="Group 14"/>
          <p:cNvGrpSpPr>
            <a:grpSpLocks/>
          </p:cNvGrpSpPr>
          <p:nvPr/>
        </p:nvGrpSpPr>
        <p:grpSpPr bwMode="auto">
          <a:xfrm>
            <a:off x="1144588" y="2852738"/>
            <a:ext cx="1292225" cy="2593975"/>
            <a:chOff x="721" y="1797"/>
            <a:chExt cx="814" cy="1634"/>
          </a:xfrm>
        </p:grpSpPr>
        <p:grpSp>
          <p:nvGrpSpPr>
            <p:cNvPr id="8362" name="Group 15"/>
            <p:cNvGrpSpPr>
              <a:grpSpLocks/>
            </p:cNvGrpSpPr>
            <p:nvPr/>
          </p:nvGrpSpPr>
          <p:grpSpPr bwMode="auto">
            <a:xfrm>
              <a:off x="721" y="1797"/>
              <a:ext cx="814" cy="1634"/>
              <a:chOff x="721" y="1797"/>
              <a:chExt cx="814" cy="1634"/>
            </a:xfrm>
          </p:grpSpPr>
          <p:sp>
            <p:nvSpPr>
              <p:cNvPr id="8368" name="Rectangle 16"/>
              <p:cNvSpPr>
                <a:spLocks noChangeArrowheads="1"/>
              </p:cNvSpPr>
              <p:nvPr/>
            </p:nvSpPr>
            <p:spPr bwMode="auto">
              <a:xfrm>
                <a:off x="721" y="1801"/>
                <a:ext cx="814" cy="1630"/>
              </a:xfrm>
              <a:prstGeom prst="rect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69" name="Rectangle 17"/>
              <p:cNvSpPr>
                <a:spLocks noChangeArrowheads="1"/>
              </p:cNvSpPr>
              <p:nvPr/>
            </p:nvSpPr>
            <p:spPr bwMode="auto">
              <a:xfrm>
                <a:off x="822" y="1797"/>
                <a:ext cx="615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b="1"/>
                  <a:t>Client</a:t>
                </a:r>
              </a:p>
            </p:txBody>
          </p:sp>
        </p:grpSp>
        <p:grpSp>
          <p:nvGrpSpPr>
            <p:cNvPr id="8363" name="Group 18"/>
            <p:cNvGrpSpPr>
              <a:grpSpLocks/>
            </p:cNvGrpSpPr>
            <p:nvPr/>
          </p:nvGrpSpPr>
          <p:grpSpPr bwMode="auto">
            <a:xfrm>
              <a:off x="864" y="2184"/>
              <a:ext cx="576" cy="1200"/>
              <a:chOff x="864" y="2184"/>
              <a:chExt cx="576" cy="1200"/>
            </a:xfrm>
          </p:grpSpPr>
          <p:sp>
            <p:nvSpPr>
              <p:cNvPr id="8364" name="Rectangle 19"/>
              <p:cNvSpPr>
                <a:spLocks noChangeArrowheads="1"/>
              </p:cNvSpPr>
              <p:nvPr/>
            </p:nvSpPr>
            <p:spPr bwMode="auto">
              <a:xfrm>
                <a:off x="864" y="2184"/>
                <a:ext cx="576" cy="2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600"/>
                  <a:t>WML</a:t>
                </a:r>
              </a:p>
            </p:txBody>
          </p:sp>
          <p:sp>
            <p:nvSpPr>
              <p:cNvPr id="8365" name="Rectangle 20"/>
              <p:cNvSpPr>
                <a:spLocks noChangeArrowheads="1"/>
              </p:cNvSpPr>
              <p:nvPr/>
            </p:nvSpPr>
            <p:spPr bwMode="auto">
              <a:xfrm>
                <a:off x="864" y="2460"/>
                <a:ext cx="576" cy="37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600"/>
                  <a:t>WML-Script</a:t>
                </a:r>
              </a:p>
            </p:txBody>
          </p:sp>
          <p:sp>
            <p:nvSpPr>
              <p:cNvPr id="8366" name="Rectangle 21"/>
              <p:cNvSpPr>
                <a:spLocks noChangeArrowheads="1"/>
              </p:cNvSpPr>
              <p:nvPr/>
            </p:nvSpPr>
            <p:spPr bwMode="auto">
              <a:xfrm>
                <a:off x="864" y="2890"/>
                <a:ext cx="576" cy="2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600"/>
                  <a:t>WTAI</a:t>
                </a:r>
              </a:p>
            </p:txBody>
          </p:sp>
          <p:sp>
            <p:nvSpPr>
              <p:cNvPr id="8367" name="Rectangle 22"/>
              <p:cNvSpPr>
                <a:spLocks noChangeArrowheads="1"/>
              </p:cNvSpPr>
              <p:nvPr/>
            </p:nvSpPr>
            <p:spPr bwMode="auto">
              <a:xfrm>
                <a:off x="864" y="3166"/>
                <a:ext cx="576" cy="21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US" sz="1600"/>
                  <a:t>Etc.</a:t>
                </a:r>
              </a:p>
            </p:txBody>
          </p:sp>
        </p:grpSp>
      </p:grpSp>
      <p:grpSp>
        <p:nvGrpSpPr>
          <p:cNvPr id="8202" name="Group 23"/>
          <p:cNvGrpSpPr>
            <a:grpSpLocks/>
          </p:cNvGrpSpPr>
          <p:nvPr/>
        </p:nvGrpSpPr>
        <p:grpSpPr bwMode="auto">
          <a:xfrm>
            <a:off x="6019800" y="1828800"/>
            <a:ext cx="604838" cy="1062038"/>
            <a:chOff x="3792" y="1152"/>
            <a:chExt cx="381" cy="669"/>
          </a:xfrm>
        </p:grpSpPr>
        <p:sp>
          <p:nvSpPr>
            <p:cNvPr id="8306" name="Freeform 24"/>
            <p:cNvSpPr>
              <a:spLocks/>
            </p:cNvSpPr>
            <p:nvPr/>
          </p:nvSpPr>
          <p:spPr bwMode="auto">
            <a:xfrm>
              <a:off x="3792" y="1661"/>
              <a:ext cx="322" cy="160"/>
            </a:xfrm>
            <a:custGeom>
              <a:avLst/>
              <a:gdLst>
                <a:gd name="T0" fmla="*/ 34 w 322"/>
                <a:gd name="T1" fmla="*/ 83 h 160"/>
                <a:gd name="T2" fmla="*/ 26 w 322"/>
                <a:gd name="T3" fmla="*/ 92 h 160"/>
                <a:gd name="T4" fmla="*/ 17 w 322"/>
                <a:gd name="T5" fmla="*/ 100 h 160"/>
                <a:gd name="T6" fmla="*/ 0 w 322"/>
                <a:gd name="T7" fmla="*/ 109 h 160"/>
                <a:gd name="T8" fmla="*/ 0 w 322"/>
                <a:gd name="T9" fmla="*/ 117 h 160"/>
                <a:gd name="T10" fmla="*/ 0 w 322"/>
                <a:gd name="T11" fmla="*/ 125 h 160"/>
                <a:gd name="T12" fmla="*/ 9 w 322"/>
                <a:gd name="T13" fmla="*/ 125 h 160"/>
                <a:gd name="T14" fmla="*/ 17 w 322"/>
                <a:gd name="T15" fmla="*/ 133 h 160"/>
                <a:gd name="T16" fmla="*/ 34 w 322"/>
                <a:gd name="T17" fmla="*/ 133 h 160"/>
                <a:gd name="T18" fmla="*/ 203 w 322"/>
                <a:gd name="T19" fmla="*/ 159 h 160"/>
                <a:gd name="T20" fmla="*/ 220 w 322"/>
                <a:gd name="T21" fmla="*/ 159 h 160"/>
                <a:gd name="T22" fmla="*/ 237 w 322"/>
                <a:gd name="T23" fmla="*/ 159 h 160"/>
                <a:gd name="T24" fmla="*/ 245 w 322"/>
                <a:gd name="T25" fmla="*/ 159 h 160"/>
                <a:gd name="T26" fmla="*/ 253 w 322"/>
                <a:gd name="T27" fmla="*/ 159 h 160"/>
                <a:gd name="T28" fmla="*/ 262 w 322"/>
                <a:gd name="T29" fmla="*/ 150 h 160"/>
                <a:gd name="T30" fmla="*/ 270 w 322"/>
                <a:gd name="T31" fmla="*/ 142 h 160"/>
                <a:gd name="T32" fmla="*/ 321 w 322"/>
                <a:gd name="T33" fmla="*/ 0 h 160"/>
                <a:gd name="T34" fmla="*/ 34 w 322"/>
                <a:gd name="T35" fmla="*/ 83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2"/>
                <a:gd name="T55" fmla="*/ 0 h 160"/>
                <a:gd name="T56" fmla="*/ 322 w 322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2" h="160">
                  <a:moveTo>
                    <a:pt x="34" y="83"/>
                  </a:moveTo>
                  <a:lnTo>
                    <a:pt x="26" y="92"/>
                  </a:lnTo>
                  <a:lnTo>
                    <a:pt x="17" y="100"/>
                  </a:lnTo>
                  <a:lnTo>
                    <a:pt x="0" y="109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9" y="125"/>
                  </a:lnTo>
                  <a:lnTo>
                    <a:pt x="17" y="133"/>
                  </a:lnTo>
                  <a:lnTo>
                    <a:pt x="34" y="133"/>
                  </a:lnTo>
                  <a:lnTo>
                    <a:pt x="203" y="159"/>
                  </a:lnTo>
                  <a:lnTo>
                    <a:pt x="220" y="159"/>
                  </a:lnTo>
                  <a:lnTo>
                    <a:pt x="237" y="159"/>
                  </a:lnTo>
                  <a:lnTo>
                    <a:pt x="245" y="159"/>
                  </a:lnTo>
                  <a:lnTo>
                    <a:pt x="253" y="159"/>
                  </a:lnTo>
                  <a:lnTo>
                    <a:pt x="262" y="150"/>
                  </a:lnTo>
                  <a:lnTo>
                    <a:pt x="270" y="142"/>
                  </a:lnTo>
                  <a:lnTo>
                    <a:pt x="321" y="0"/>
                  </a:lnTo>
                  <a:lnTo>
                    <a:pt x="34" y="83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07" name="Freeform 25"/>
            <p:cNvSpPr>
              <a:spLocks/>
            </p:cNvSpPr>
            <p:nvPr/>
          </p:nvSpPr>
          <p:spPr bwMode="auto">
            <a:xfrm>
              <a:off x="4020" y="1661"/>
              <a:ext cx="153" cy="151"/>
            </a:xfrm>
            <a:custGeom>
              <a:avLst/>
              <a:gdLst>
                <a:gd name="T0" fmla="*/ 0 w 153"/>
                <a:gd name="T1" fmla="*/ 100 h 151"/>
                <a:gd name="T2" fmla="*/ 0 w 153"/>
                <a:gd name="T3" fmla="*/ 109 h 151"/>
                <a:gd name="T4" fmla="*/ 0 w 153"/>
                <a:gd name="T5" fmla="*/ 116 h 151"/>
                <a:gd name="T6" fmla="*/ 0 w 153"/>
                <a:gd name="T7" fmla="*/ 125 h 151"/>
                <a:gd name="T8" fmla="*/ 8 w 153"/>
                <a:gd name="T9" fmla="*/ 125 h 151"/>
                <a:gd name="T10" fmla="*/ 8 w 153"/>
                <a:gd name="T11" fmla="*/ 133 h 151"/>
                <a:gd name="T12" fmla="*/ 17 w 153"/>
                <a:gd name="T13" fmla="*/ 142 h 151"/>
                <a:gd name="T14" fmla="*/ 25 w 153"/>
                <a:gd name="T15" fmla="*/ 150 h 151"/>
                <a:gd name="T16" fmla="*/ 34 w 153"/>
                <a:gd name="T17" fmla="*/ 150 h 151"/>
                <a:gd name="T18" fmla="*/ 42 w 153"/>
                <a:gd name="T19" fmla="*/ 142 h 151"/>
                <a:gd name="T20" fmla="*/ 152 w 153"/>
                <a:gd name="T21" fmla="*/ 25 h 151"/>
                <a:gd name="T22" fmla="*/ 152 w 153"/>
                <a:gd name="T23" fmla="*/ 17 h 151"/>
                <a:gd name="T24" fmla="*/ 143 w 153"/>
                <a:gd name="T25" fmla="*/ 17 h 151"/>
                <a:gd name="T26" fmla="*/ 101 w 153"/>
                <a:gd name="T27" fmla="*/ 0 h 151"/>
                <a:gd name="T28" fmla="*/ 0 w 153"/>
                <a:gd name="T29" fmla="*/ 100 h 1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"/>
                <a:gd name="T46" fmla="*/ 0 h 151"/>
                <a:gd name="T47" fmla="*/ 153 w 153"/>
                <a:gd name="T48" fmla="*/ 151 h 15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" h="151">
                  <a:moveTo>
                    <a:pt x="0" y="10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0" y="125"/>
                  </a:lnTo>
                  <a:lnTo>
                    <a:pt x="8" y="125"/>
                  </a:lnTo>
                  <a:lnTo>
                    <a:pt x="8" y="133"/>
                  </a:lnTo>
                  <a:lnTo>
                    <a:pt x="17" y="142"/>
                  </a:lnTo>
                  <a:lnTo>
                    <a:pt x="25" y="150"/>
                  </a:lnTo>
                  <a:lnTo>
                    <a:pt x="34" y="150"/>
                  </a:lnTo>
                  <a:lnTo>
                    <a:pt x="42" y="142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43" y="17"/>
                  </a:lnTo>
                  <a:lnTo>
                    <a:pt x="101" y="0"/>
                  </a:lnTo>
                  <a:lnTo>
                    <a:pt x="0" y="10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08" name="Freeform 26"/>
            <p:cNvSpPr>
              <a:spLocks/>
            </p:cNvSpPr>
            <p:nvPr/>
          </p:nvSpPr>
          <p:spPr bwMode="auto">
            <a:xfrm>
              <a:off x="3826" y="1669"/>
              <a:ext cx="296" cy="93"/>
            </a:xfrm>
            <a:custGeom>
              <a:avLst/>
              <a:gdLst>
                <a:gd name="T0" fmla="*/ 295 w 296"/>
                <a:gd name="T1" fmla="*/ 0 h 93"/>
                <a:gd name="T2" fmla="*/ 194 w 296"/>
                <a:gd name="T3" fmla="*/ 84 h 93"/>
                <a:gd name="T4" fmla="*/ 194 w 296"/>
                <a:gd name="T5" fmla="*/ 92 h 93"/>
                <a:gd name="T6" fmla="*/ 185 w 296"/>
                <a:gd name="T7" fmla="*/ 92 h 93"/>
                <a:gd name="T8" fmla="*/ 168 w 296"/>
                <a:gd name="T9" fmla="*/ 92 h 93"/>
                <a:gd name="T10" fmla="*/ 0 w 296"/>
                <a:gd name="T11" fmla="*/ 75 h 93"/>
                <a:gd name="T12" fmla="*/ 0 w 296"/>
                <a:gd name="T13" fmla="*/ 59 h 93"/>
                <a:gd name="T14" fmla="*/ 295 w 296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6"/>
                <a:gd name="T25" fmla="*/ 0 h 93"/>
                <a:gd name="T26" fmla="*/ 296 w 296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6" h="93">
                  <a:moveTo>
                    <a:pt x="295" y="0"/>
                  </a:moveTo>
                  <a:lnTo>
                    <a:pt x="194" y="84"/>
                  </a:lnTo>
                  <a:lnTo>
                    <a:pt x="194" y="92"/>
                  </a:lnTo>
                  <a:lnTo>
                    <a:pt x="185" y="92"/>
                  </a:lnTo>
                  <a:lnTo>
                    <a:pt x="168" y="92"/>
                  </a:lnTo>
                  <a:lnTo>
                    <a:pt x="0" y="75"/>
                  </a:lnTo>
                  <a:lnTo>
                    <a:pt x="0" y="59"/>
                  </a:lnTo>
                  <a:lnTo>
                    <a:pt x="295" y="0"/>
                  </a:lnTo>
                </a:path>
              </a:pathLst>
            </a:custGeom>
            <a:solidFill>
              <a:srgbClr val="606060"/>
            </a:solidFill>
            <a:ln w="12700" cap="rnd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09" name="Freeform 27"/>
            <p:cNvSpPr>
              <a:spLocks/>
            </p:cNvSpPr>
            <p:nvPr/>
          </p:nvSpPr>
          <p:spPr bwMode="auto">
            <a:xfrm>
              <a:off x="3826" y="1160"/>
              <a:ext cx="296" cy="602"/>
            </a:xfrm>
            <a:custGeom>
              <a:avLst/>
              <a:gdLst>
                <a:gd name="T0" fmla="*/ 295 w 296"/>
                <a:gd name="T1" fmla="*/ 0 h 602"/>
                <a:gd name="T2" fmla="*/ 295 w 296"/>
                <a:gd name="T3" fmla="*/ 501 h 602"/>
                <a:gd name="T4" fmla="*/ 194 w 296"/>
                <a:gd name="T5" fmla="*/ 593 h 602"/>
                <a:gd name="T6" fmla="*/ 185 w 296"/>
                <a:gd name="T7" fmla="*/ 601 h 602"/>
                <a:gd name="T8" fmla="*/ 168 w 296"/>
                <a:gd name="T9" fmla="*/ 601 h 602"/>
                <a:gd name="T10" fmla="*/ 9 w 296"/>
                <a:gd name="T11" fmla="*/ 584 h 602"/>
                <a:gd name="T12" fmla="*/ 0 w 296"/>
                <a:gd name="T13" fmla="*/ 584 h 602"/>
                <a:gd name="T14" fmla="*/ 0 w 296"/>
                <a:gd name="T15" fmla="*/ 576 h 602"/>
                <a:gd name="T16" fmla="*/ 0 w 296"/>
                <a:gd name="T17" fmla="*/ 568 h 602"/>
                <a:gd name="T18" fmla="*/ 0 w 296"/>
                <a:gd name="T19" fmla="*/ 17 h 602"/>
                <a:gd name="T20" fmla="*/ 177 w 296"/>
                <a:gd name="T21" fmla="*/ 0 h 602"/>
                <a:gd name="T22" fmla="*/ 295 w 296"/>
                <a:gd name="T23" fmla="*/ 0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6"/>
                <a:gd name="T37" fmla="*/ 0 h 602"/>
                <a:gd name="T38" fmla="*/ 296 w 296"/>
                <a:gd name="T39" fmla="*/ 602 h 6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6" h="602">
                  <a:moveTo>
                    <a:pt x="295" y="0"/>
                  </a:moveTo>
                  <a:lnTo>
                    <a:pt x="295" y="501"/>
                  </a:lnTo>
                  <a:lnTo>
                    <a:pt x="194" y="593"/>
                  </a:lnTo>
                  <a:lnTo>
                    <a:pt x="185" y="601"/>
                  </a:lnTo>
                  <a:lnTo>
                    <a:pt x="168" y="601"/>
                  </a:lnTo>
                  <a:lnTo>
                    <a:pt x="9" y="584"/>
                  </a:lnTo>
                  <a:lnTo>
                    <a:pt x="0" y="584"/>
                  </a:lnTo>
                  <a:lnTo>
                    <a:pt x="0" y="576"/>
                  </a:lnTo>
                  <a:lnTo>
                    <a:pt x="0" y="568"/>
                  </a:lnTo>
                  <a:lnTo>
                    <a:pt x="0" y="17"/>
                  </a:lnTo>
                  <a:lnTo>
                    <a:pt x="177" y="0"/>
                  </a:lnTo>
                  <a:lnTo>
                    <a:pt x="295" y="0"/>
                  </a:lnTo>
                </a:path>
              </a:pathLst>
            </a:custGeom>
            <a:solidFill>
              <a:srgbClr val="E0E0E0"/>
            </a:solidFill>
            <a:ln w="12700" cap="rnd">
              <a:solidFill>
                <a:srgbClr val="E0E0E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10" name="Freeform 28"/>
            <p:cNvSpPr>
              <a:spLocks/>
            </p:cNvSpPr>
            <p:nvPr/>
          </p:nvSpPr>
          <p:spPr bwMode="auto">
            <a:xfrm>
              <a:off x="3826" y="1152"/>
              <a:ext cx="288" cy="43"/>
            </a:xfrm>
            <a:custGeom>
              <a:avLst/>
              <a:gdLst>
                <a:gd name="T0" fmla="*/ 0 w 288"/>
                <a:gd name="T1" fmla="*/ 25 h 43"/>
                <a:gd name="T2" fmla="*/ 169 w 288"/>
                <a:gd name="T3" fmla="*/ 0 h 43"/>
                <a:gd name="T4" fmla="*/ 287 w 288"/>
                <a:gd name="T5" fmla="*/ 8 h 43"/>
                <a:gd name="T6" fmla="*/ 178 w 288"/>
                <a:gd name="T7" fmla="*/ 42 h 43"/>
                <a:gd name="T8" fmla="*/ 0 w 288"/>
                <a:gd name="T9" fmla="*/ 33 h 43"/>
                <a:gd name="T10" fmla="*/ 0 w 288"/>
                <a:gd name="T11" fmla="*/ 25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43"/>
                <a:gd name="T20" fmla="*/ 288 w 288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43">
                  <a:moveTo>
                    <a:pt x="0" y="25"/>
                  </a:moveTo>
                  <a:lnTo>
                    <a:pt x="169" y="0"/>
                  </a:lnTo>
                  <a:lnTo>
                    <a:pt x="287" y="8"/>
                  </a:lnTo>
                  <a:lnTo>
                    <a:pt x="178" y="42"/>
                  </a:lnTo>
                  <a:lnTo>
                    <a:pt x="0" y="33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11" name="Freeform 29"/>
            <p:cNvSpPr>
              <a:spLocks/>
            </p:cNvSpPr>
            <p:nvPr/>
          </p:nvSpPr>
          <p:spPr bwMode="auto">
            <a:xfrm>
              <a:off x="3818" y="1177"/>
              <a:ext cx="194" cy="560"/>
            </a:xfrm>
            <a:custGeom>
              <a:avLst/>
              <a:gdLst>
                <a:gd name="T0" fmla="*/ 8 w 194"/>
                <a:gd name="T1" fmla="*/ 542 h 560"/>
                <a:gd name="T2" fmla="*/ 8 w 194"/>
                <a:gd name="T3" fmla="*/ 551 h 560"/>
                <a:gd name="T4" fmla="*/ 17 w 194"/>
                <a:gd name="T5" fmla="*/ 551 h 560"/>
                <a:gd name="T6" fmla="*/ 25 w 194"/>
                <a:gd name="T7" fmla="*/ 551 h 560"/>
                <a:gd name="T8" fmla="*/ 193 w 194"/>
                <a:gd name="T9" fmla="*/ 559 h 560"/>
                <a:gd name="T10" fmla="*/ 193 w 194"/>
                <a:gd name="T11" fmla="*/ 17 h 560"/>
                <a:gd name="T12" fmla="*/ 185 w 194"/>
                <a:gd name="T13" fmla="*/ 8 h 560"/>
                <a:gd name="T14" fmla="*/ 176 w 194"/>
                <a:gd name="T15" fmla="*/ 8 h 560"/>
                <a:gd name="T16" fmla="*/ 168 w 194"/>
                <a:gd name="T17" fmla="*/ 8 h 560"/>
                <a:gd name="T18" fmla="*/ 42 w 194"/>
                <a:gd name="T19" fmla="*/ 0 h 560"/>
                <a:gd name="T20" fmla="*/ 25 w 194"/>
                <a:gd name="T21" fmla="*/ 0 h 560"/>
                <a:gd name="T22" fmla="*/ 17 w 194"/>
                <a:gd name="T23" fmla="*/ 0 h 560"/>
                <a:gd name="T24" fmla="*/ 8 w 194"/>
                <a:gd name="T25" fmla="*/ 0 h 560"/>
                <a:gd name="T26" fmla="*/ 0 w 194"/>
                <a:gd name="T27" fmla="*/ 8 h 560"/>
                <a:gd name="T28" fmla="*/ 0 w 194"/>
                <a:gd name="T29" fmla="*/ 17 h 560"/>
                <a:gd name="T30" fmla="*/ 0 w 194"/>
                <a:gd name="T31" fmla="*/ 309 h 560"/>
                <a:gd name="T32" fmla="*/ 8 w 194"/>
                <a:gd name="T33" fmla="*/ 309 h 560"/>
                <a:gd name="T34" fmla="*/ 8 w 194"/>
                <a:gd name="T35" fmla="*/ 542 h 5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4"/>
                <a:gd name="T55" fmla="*/ 0 h 560"/>
                <a:gd name="T56" fmla="*/ 194 w 194"/>
                <a:gd name="T57" fmla="*/ 560 h 5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4" h="560">
                  <a:moveTo>
                    <a:pt x="8" y="542"/>
                  </a:moveTo>
                  <a:lnTo>
                    <a:pt x="8" y="551"/>
                  </a:lnTo>
                  <a:lnTo>
                    <a:pt x="17" y="551"/>
                  </a:lnTo>
                  <a:lnTo>
                    <a:pt x="25" y="551"/>
                  </a:lnTo>
                  <a:lnTo>
                    <a:pt x="193" y="559"/>
                  </a:lnTo>
                  <a:lnTo>
                    <a:pt x="193" y="17"/>
                  </a:lnTo>
                  <a:lnTo>
                    <a:pt x="185" y="8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42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309"/>
                  </a:lnTo>
                  <a:lnTo>
                    <a:pt x="8" y="309"/>
                  </a:lnTo>
                  <a:lnTo>
                    <a:pt x="8" y="542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12" name="Line 30"/>
            <p:cNvSpPr>
              <a:spLocks noChangeShapeType="1"/>
            </p:cNvSpPr>
            <p:nvPr/>
          </p:nvSpPr>
          <p:spPr bwMode="auto">
            <a:xfrm>
              <a:off x="4020" y="1205"/>
              <a:ext cx="1" cy="5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13" name="Freeform 31"/>
            <p:cNvSpPr>
              <a:spLocks/>
            </p:cNvSpPr>
            <p:nvPr/>
          </p:nvSpPr>
          <p:spPr bwMode="auto">
            <a:xfrm>
              <a:off x="4003" y="1185"/>
              <a:ext cx="18" cy="560"/>
            </a:xfrm>
            <a:custGeom>
              <a:avLst/>
              <a:gdLst>
                <a:gd name="T0" fmla="*/ 0 w 18"/>
                <a:gd name="T1" fmla="*/ 559 h 560"/>
                <a:gd name="T2" fmla="*/ 17 w 18"/>
                <a:gd name="T3" fmla="*/ 543 h 560"/>
                <a:gd name="T4" fmla="*/ 17 w 18"/>
                <a:gd name="T5" fmla="*/ 0 h 560"/>
                <a:gd name="T6" fmla="*/ 0 w 18"/>
                <a:gd name="T7" fmla="*/ 0 h 560"/>
                <a:gd name="T8" fmla="*/ 0 w 18"/>
                <a:gd name="T9" fmla="*/ 559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560"/>
                <a:gd name="T17" fmla="*/ 18 w 18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560">
                  <a:moveTo>
                    <a:pt x="0" y="559"/>
                  </a:moveTo>
                  <a:lnTo>
                    <a:pt x="17" y="54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559"/>
                  </a:lnTo>
                </a:path>
              </a:pathLst>
            </a:custGeom>
            <a:solidFill>
              <a:srgbClr val="A0A0A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14" name="Line 32"/>
            <p:cNvSpPr>
              <a:spLocks noChangeShapeType="1"/>
            </p:cNvSpPr>
            <p:nvPr/>
          </p:nvSpPr>
          <p:spPr bwMode="auto">
            <a:xfrm>
              <a:off x="3846" y="1452"/>
              <a:ext cx="149" cy="1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15" name="Line 33"/>
            <p:cNvSpPr>
              <a:spLocks noChangeShapeType="1"/>
            </p:cNvSpPr>
            <p:nvPr/>
          </p:nvSpPr>
          <p:spPr bwMode="auto">
            <a:xfrm>
              <a:off x="3846" y="1491"/>
              <a:ext cx="149" cy="1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16" name="Line 34"/>
            <p:cNvSpPr>
              <a:spLocks noChangeShapeType="1"/>
            </p:cNvSpPr>
            <p:nvPr/>
          </p:nvSpPr>
          <p:spPr bwMode="auto">
            <a:xfrm>
              <a:off x="3855" y="1732"/>
              <a:ext cx="1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17" name="Line 35"/>
            <p:cNvSpPr>
              <a:spLocks noChangeShapeType="1"/>
            </p:cNvSpPr>
            <p:nvPr/>
          </p:nvSpPr>
          <p:spPr bwMode="auto">
            <a:xfrm flipV="1">
              <a:off x="3986" y="1488"/>
              <a:ext cx="0" cy="2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18" name="Line 36"/>
            <p:cNvSpPr>
              <a:spLocks noChangeShapeType="1"/>
            </p:cNvSpPr>
            <p:nvPr/>
          </p:nvSpPr>
          <p:spPr bwMode="auto">
            <a:xfrm>
              <a:off x="3835" y="1514"/>
              <a:ext cx="0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19" name="Line 37"/>
            <p:cNvSpPr>
              <a:spLocks noChangeShapeType="1"/>
            </p:cNvSpPr>
            <p:nvPr/>
          </p:nvSpPr>
          <p:spPr bwMode="auto">
            <a:xfrm>
              <a:off x="3843" y="1514"/>
              <a:ext cx="0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20" name="Line 38"/>
            <p:cNvSpPr>
              <a:spLocks noChangeShapeType="1"/>
            </p:cNvSpPr>
            <p:nvPr/>
          </p:nvSpPr>
          <p:spPr bwMode="auto">
            <a:xfrm>
              <a:off x="3851" y="1514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21" name="Line 39"/>
            <p:cNvSpPr>
              <a:spLocks noChangeShapeType="1"/>
            </p:cNvSpPr>
            <p:nvPr/>
          </p:nvSpPr>
          <p:spPr bwMode="auto">
            <a:xfrm>
              <a:off x="3859" y="1514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22" name="Line 40"/>
            <p:cNvSpPr>
              <a:spLocks noChangeShapeType="1"/>
            </p:cNvSpPr>
            <p:nvPr/>
          </p:nvSpPr>
          <p:spPr bwMode="auto">
            <a:xfrm>
              <a:off x="3859" y="1514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23" name="Line 41"/>
            <p:cNvSpPr>
              <a:spLocks noChangeShapeType="1"/>
            </p:cNvSpPr>
            <p:nvPr/>
          </p:nvSpPr>
          <p:spPr bwMode="auto">
            <a:xfrm>
              <a:off x="3885" y="1514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24" name="Line 42"/>
            <p:cNvSpPr>
              <a:spLocks noChangeShapeType="1"/>
            </p:cNvSpPr>
            <p:nvPr/>
          </p:nvSpPr>
          <p:spPr bwMode="auto">
            <a:xfrm>
              <a:off x="3868" y="1514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25" name="Line 43"/>
            <p:cNvSpPr>
              <a:spLocks noChangeShapeType="1"/>
            </p:cNvSpPr>
            <p:nvPr/>
          </p:nvSpPr>
          <p:spPr bwMode="auto">
            <a:xfrm>
              <a:off x="3876" y="1514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26" name="Line 44"/>
            <p:cNvSpPr>
              <a:spLocks noChangeShapeType="1"/>
            </p:cNvSpPr>
            <p:nvPr/>
          </p:nvSpPr>
          <p:spPr bwMode="auto">
            <a:xfrm>
              <a:off x="3876" y="1514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27" name="Line 45"/>
            <p:cNvSpPr>
              <a:spLocks noChangeShapeType="1"/>
            </p:cNvSpPr>
            <p:nvPr/>
          </p:nvSpPr>
          <p:spPr bwMode="auto">
            <a:xfrm>
              <a:off x="3893" y="1514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28" name="Line 46"/>
            <p:cNvSpPr>
              <a:spLocks noChangeShapeType="1"/>
            </p:cNvSpPr>
            <p:nvPr/>
          </p:nvSpPr>
          <p:spPr bwMode="auto">
            <a:xfrm>
              <a:off x="3902" y="1514"/>
              <a:ext cx="1" cy="2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29" name="Line 47"/>
            <p:cNvSpPr>
              <a:spLocks noChangeShapeType="1"/>
            </p:cNvSpPr>
            <p:nvPr/>
          </p:nvSpPr>
          <p:spPr bwMode="auto">
            <a:xfrm>
              <a:off x="3902" y="1522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30" name="Line 48"/>
            <p:cNvSpPr>
              <a:spLocks noChangeShapeType="1"/>
            </p:cNvSpPr>
            <p:nvPr/>
          </p:nvSpPr>
          <p:spPr bwMode="auto">
            <a:xfrm>
              <a:off x="3910" y="1522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31" name="Line 49"/>
            <p:cNvSpPr>
              <a:spLocks noChangeShapeType="1"/>
            </p:cNvSpPr>
            <p:nvPr/>
          </p:nvSpPr>
          <p:spPr bwMode="auto">
            <a:xfrm>
              <a:off x="3919" y="1522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32" name="Line 50"/>
            <p:cNvSpPr>
              <a:spLocks noChangeShapeType="1"/>
            </p:cNvSpPr>
            <p:nvPr/>
          </p:nvSpPr>
          <p:spPr bwMode="auto">
            <a:xfrm>
              <a:off x="3927" y="1522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33" name="Line 51"/>
            <p:cNvSpPr>
              <a:spLocks noChangeShapeType="1"/>
            </p:cNvSpPr>
            <p:nvPr/>
          </p:nvSpPr>
          <p:spPr bwMode="auto">
            <a:xfrm>
              <a:off x="3927" y="1522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34" name="Line 52"/>
            <p:cNvSpPr>
              <a:spLocks noChangeShapeType="1"/>
            </p:cNvSpPr>
            <p:nvPr/>
          </p:nvSpPr>
          <p:spPr bwMode="auto">
            <a:xfrm>
              <a:off x="3936" y="1522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35" name="Line 53"/>
            <p:cNvSpPr>
              <a:spLocks noChangeShapeType="1"/>
            </p:cNvSpPr>
            <p:nvPr/>
          </p:nvSpPr>
          <p:spPr bwMode="auto">
            <a:xfrm flipV="1">
              <a:off x="3944" y="1488"/>
              <a:ext cx="0" cy="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36" name="Line 54"/>
            <p:cNvSpPr>
              <a:spLocks noChangeShapeType="1"/>
            </p:cNvSpPr>
            <p:nvPr/>
          </p:nvSpPr>
          <p:spPr bwMode="auto">
            <a:xfrm>
              <a:off x="3953" y="1522"/>
              <a:ext cx="0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37" name="Line 55"/>
            <p:cNvSpPr>
              <a:spLocks noChangeShapeType="1"/>
            </p:cNvSpPr>
            <p:nvPr/>
          </p:nvSpPr>
          <p:spPr bwMode="auto">
            <a:xfrm>
              <a:off x="3953" y="1522"/>
              <a:ext cx="0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38" name="Line 56"/>
            <p:cNvSpPr>
              <a:spLocks noChangeShapeType="1"/>
            </p:cNvSpPr>
            <p:nvPr/>
          </p:nvSpPr>
          <p:spPr bwMode="auto">
            <a:xfrm>
              <a:off x="3961" y="1522"/>
              <a:ext cx="1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39" name="Line 57"/>
            <p:cNvSpPr>
              <a:spLocks noChangeShapeType="1"/>
            </p:cNvSpPr>
            <p:nvPr/>
          </p:nvSpPr>
          <p:spPr bwMode="auto">
            <a:xfrm>
              <a:off x="3970" y="1522"/>
              <a:ext cx="0" cy="1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40" name="Line 58"/>
            <p:cNvSpPr>
              <a:spLocks noChangeShapeType="1"/>
            </p:cNvSpPr>
            <p:nvPr/>
          </p:nvSpPr>
          <p:spPr bwMode="auto">
            <a:xfrm flipV="1">
              <a:off x="3978" y="1488"/>
              <a:ext cx="0" cy="2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41" name="Line 59"/>
            <p:cNvSpPr>
              <a:spLocks noChangeShapeType="1"/>
            </p:cNvSpPr>
            <p:nvPr/>
          </p:nvSpPr>
          <p:spPr bwMode="auto">
            <a:xfrm>
              <a:off x="3978" y="1522"/>
              <a:ext cx="0" cy="2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42" name="Line 60"/>
            <p:cNvSpPr>
              <a:spLocks noChangeShapeType="1"/>
            </p:cNvSpPr>
            <p:nvPr/>
          </p:nvSpPr>
          <p:spPr bwMode="auto">
            <a:xfrm>
              <a:off x="3838" y="1236"/>
              <a:ext cx="157" cy="1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43" name="Line 61"/>
            <p:cNvSpPr>
              <a:spLocks noChangeShapeType="1"/>
            </p:cNvSpPr>
            <p:nvPr/>
          </p:nvSpPr>
          <p:spPr bwMode="auto">
            <a:xfrm>
              <a:off x="3846" y="1499"/>
              <a:ext cx="14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44" name="Oval 62"/>
            <p:cNvSpPr>
              <a:spLocks noChangeArrowheads="1"/>
            </p:cNvSpPr>
            <p:nvPr/>
          </p:nvSpPr>
          <p:spPr bwMode="auto">
            <a:xfrm>
              <a:off x="3839" y="1198"/>
              <a:ext cx="8" cy="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" name="Oval 63"/>
            <p:cNvSpPr>
              <a:spLocks noChangeArrowheads="1"/>
            </p:cNvSpPr>
            <p:nvPr/>
          </p:nvSpPr>
          <p:spPr bwMode="auto">
            <a:xfrm>
              <a:off x="3872" y="1198"/>
              <a:ext cx="17" cy="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6" name="Oval 64"/>
            <p:cNvSpPr>
              <a:spLocks noChangeArrowheads="1"/>
            </p:cNvSpPr>
            <p:nvPr/>
          </p:nvSpPr>
          <p:spPr bwMode="auto">
            <a:xfrm>
              <a:off x="3906" y="1198"/>
              <a:ext cx="17" cy="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7" name="Rectangle 65"/>
            <p:cNvSpPr>
              <a:spLocks noChangeArrowheads="1"/>
            </p:cNvSpPr>
            <p:nvPr/>
          </p:nvSpPr>
          <p:spPr bwMode="auto">
            <a:xfrm>
              <a:off x="3982" y="1206"/>
              <a:ext cx="8" cy="17"/>
            </a:xfrm>
            <a:prstGeom prst="rect">
              <a:avLst/>
            </a:prstGeom>
            <a:solidFill>
              <a:srgbClr val="A0A0A0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8" name="Line 66"/>
            <p:cNvSpPr>
              <a:spLocks noChangeShapeType="1"/>
            </p:cNvSpPr>
            <p:nvPr/>
          </p:nvSpPr>
          <p:spPr bwMode="auto">
            <a:xfrm>
              <a:off x="3846" y="1273"/>
              <a:ext cx="149" cy="2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49" name="Line 67"/>
            <p:cNvSpPr>
              <a:spLocks noChangeShapeType="1"/>
            </p:cNvSpPr>
            <p:nvPr/>
          </p:nvSpPr>
          <p:spPr bwMode="auto">
            <a:xfrm>
              <a:off x="3846" y="1310"/>
              <a:ext cx="149" cy="1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50" name="Line 68"/>
            <p:cNvSpPr>
              <a:spLocks noChangeShapeType="1"/>
            </p:cNvSpPr>
            <p:nvPr/>
          </p:nvSpPr>
          <p:spPr bwMode="auto">
            <a:xfrm>
              <a:off x="3846" y="1382"/>
              <a:ext cx="149" cy="2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51" name="Line 69"/>
            <p:cNvSpPr>
              <a:spLocks noChangeShapeType="1"/>
            </p:cNvSpPr>
            <p:nvPr/>
          </p:nvSpPr>
          <p:spPr bwMode="auto">
            <a:xfrm>
              <a:off x="3838" y="1415"/>
              <a:ext cx="157" cy="2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52" name="Line 70"/>
            <p:cNvSpPr>
              <a:spLocks noChangeShapeType="1"/>
            </p:cNvSpPr>
            <p:nvPr/>
          </p:nvSpPr>
          <p:spPr bwMode="auto">
            <a:xfrm>
              <a:off x="3846" y="1344"/>
              <a:ext cx="149" cy="1"/>
            </a:xfrm>
            <a:prstGeom prst="line">
              <a:avLst/>
            </a:prstGeom>
            <a:noFill/>
            <a:ln w="12700">
              <a:solidFill>
                <a:srgbClr val="606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8353" name="Freeform 71"/>
            <p:cNvSpPr>
              <a:spLocks/>
            </p:cNvSpPr>
            <p:nvPr/>
          </p:nvSpPr>
          <p:spPr bwMode="auto">
            <a:xfrm>
              <a:off x="3835" y="1269"/>
              <a:ext cx="152" cy="51"/>
            </a:xfrm>
            <a:custGeom>
              <a:avLst/>
              <a:gdLst>
                <a:gd name="T0" fmla="*/ 0 w 152"/>
                <a:gd name="T1" fmla="*/ 0 h 51"/>
                <a:gd name="T2" fmla="*/ 0 w 152"/>
                <a:gd name="T3" fmla="*/ 33 h 51"/>
                <a:gd name="T4" fmla="*/ 151 w 152"/>
                <a:gd name="T5" fmla="*/ 50 h 51"/>
                <a:gd name="T6" fmla="*/ 151 w 152"/>
                <a:gd name="T7" fmla="*/ 8 h 51"/>
                <a:gd name="T8" fmla="*/ 0 w 15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1"/>
                <a:gd name="T17" fmla="*/ 152 w 1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1">
                  <a:moveTo>
                    <a:pt x="0" y="0"/>
                  </a:moveTo>
                  <a:lnTo>
                    <a:pt x="0" y="33"/>
                  </a:lnTo>
                  <a:lnTo>
                    <a:pt x="151" y="50"/>
                  </a:lnTo>
                  <a:lnTo>
                    <a:pt x="151" y="8"/>
                  </a:lnTo>
                  <a:lnTo>
                    <a:pt x="0" y="0"/>
                  </a:lnTo>
                </a:path>
              </a:pathLst>
            </a:custGeom>
            <a:solidFill>
              <a:srgbClr val="E0E0E0"/>
            </a:solidFill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54" name="Freeform 72"/>
            <p:cNvSpPr>
              <a:spLocks/>
            </p:cNvSpPr>
            <p:nvPr/>
          </p:nvSpPr>
          <p:spPr bwMode="auto">
            <a:xfrm>
              <a:off x="3835" y="1302"/>
              <a:ext cx="152" cy="51"/>
            </a:xfrm>
            <a:custGeom>
              <a:avLst/>
              <a:gdLst>
                <a:gd name="T0" fmla="*/ 0 w 152"/>
                <a:gd name="T1" fmla="*/ 0 h 51"/>
                <a:gd name="T2" fmla="*/ 0 w 152"/>
                <a:gd name="T3" fmla="*/ 42 h 51"/>
                <a:gd name="T4" fmla="*/ 151 w 152"/>
                <a:gd name="T5" fmla="*/ 50 h 51"/>
                <a:gd name="T6" fmla="*/ 151 w 152"/>
                <a:gd name="T7" fmla="*/ 8 h 51"/>
                <a:gd name="T8" fmla="*/ 0 w 15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1"/>
                <a:gd name="T17" fmla="*/ 152 w 1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1">
                  <a:moveTo>
                    <a:pt x="0" y="0"/>
                  </a:moveTo>
                  <a:lnTo>
                    <a:pt x="0" y="42"/>
                  </a:lnTo>
                  <a:lnTo>
                    <a:pt x="151" y="50"/>
                  </a:lnTo>
                  <a:lnTo>
                    <a:pt x="151" y="8"/>
                  </a:lnTo>
                  <a:lnTo>
                    <a:pt x="0" y="0"/>
                  </a:lnTo>
                </a:path>
              </a:pathLst>
            </a:custGeom>
            <a:solidFill>
              <a:srgbClr val="E0E0E0"/>
            </a:solidFill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55" name="Freeform 73"/>
            <p:cNvSpPr>
              <a:spLocks/>
            </p:cNvSpPr>
            <p:nvPr/>
          </p:nvSpPr>
          <p:spPr bwMode="auto">
            <a:xfrm>
              <a:off x="3835" y="1335"/>
              <a:ext cx="152" cy="51"/>
            </a:xfrm>
            <a:custGeom>
              <a:avLst/>
              <a:gdLst>
                <a:gd name="T0" fmla="*/ 0 w 152"/>
                <a:gd name="T1" fmla="*/ 0 h 51"/>
                <a:gd name="T2" fmla="*/ 0 w 152"/>
                <a:gd name="T3" fmla="*/ 42 h 51"/>
                <a:gd name="T4" fmla="*/ 151 w 152"/>
                <a:gd name="T5" fmla="*/ 50 h 51"/>
                <a:gd name="T6" fmla="*/ 151 w 152"/>
                <a:gd name="T7" fmla="*/ 17 h 51"/>
                <a:gd name="T8" fmla="*/ 0 w 15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51"/>
                <a:gd name="T17" fmla="*/ 152 w 152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51">
                  <a:moveTo>
                    <a:pt x="0" y="0"/>
                  </a:moveTo>
                  <a:lnTo>
                    <a:pt x="0" y="42"/>
                  </a:lnTo>
                  <a:lnTo>
                    <a:pt x="151" y="50"/>
                  </a:lnTo>
                  <a:lnTo>
                    <a:pt x="151" y="17"/>
                  </a:lnTo>
                  <a:lnTo>
                    <a:pt x="0" y="0"/>
                  </a:lnTo>
                </a:path>
              </a:pathLst>
            </a:custGeom>
            <a:solidFill>
              <a:srgbClr val="E0E0E0"/>
            </a:solidFill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56" name="Freeform 74"/>
            <p:cNvSpPr>
              <a:spLocks/>
            </p:cNvSpPr>
            <p:nvPr/>
          </p:nvSpPr>
          <p:spPr bwMode="auto">
            <a:xfrm>
              <a:off x="3835" y="1377"/>
              <a:ext cx="160" cy="43"/>
            </a:xfrm>
            <a:custGeom>
              <a:avLst/>
              <a:gdLst>
                <a:gd name="T0" fmla="*/ 0 w 160"/>
                <a:gd name="T1" fmla="*/ 0 h 43"/>
                <a:gd name="T2" fmla="*/ 0 w 160"/>
                <a:gd name="T3" fmla="*/ 33 h 43"/>
                <a:gd name="T4" fmla="*/ 159 w 160"/>
                <a:gd name="T5" fmla="*/ 42 h 43"/>
                <a:gd name="T6" fmla="*/ 159 w 160"/>
                <a:gd name="T7" fmla="*/ 8 h 43"/>
                <a:gd name="T8" fmla="*/ 0 w 16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43"/>
                <a:gd name="T17" fmla="*/ 160 w 16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43">
                  <a:moveTo>
                    <a:pt x="0" y="0"/>
                  </a:moveTo>
                  <a:lnTo>
                    <a:pt x="0" y="33"/>
                  </a:lnTo>
                  <a:lnTo>
                    <a:pt x="159" y="42"/>
                  </a:lnTo>
                  <a:lnTo>
                    <a:pt x="159" y="8"/>
                  </a:lnTo>
                  <a:lnTo>
                    <a:pt x="0" y="0"/>
                  </a:lnTo>
                </a:path>
              </a:pathLst>
            </a:custGeom>
            <a:solidFill>
              <a:srgbClr val="E0E0E0"/>
            </a:solidFill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57" name="Freeform 75"/>
            <p:cNvSpPr>
              <a:spLocks/>
            </p:cNvSpPr>
            <p:nvPr/>
          </p:nvSpPr>
          <p:spPr bwMode="auto">
            <a:xfrm>
              <a:off x="3868" y="1310"/>
              <a:ext cx="94" cy="26"/>
            </a:xfrm>
            <a:custGeom>
              <a:avLst/>
              <a:gdLst>
                <a:gd name="T0" fmla="*/ 0 w 94"/>
                <a:gd name="T1" fmla="*/ 25 h 26"/>
                <a:gd name="T2" fmla="*/ 0 w 94"/>
                <a:gd name="T3" fmla="*/ 0 h 26"/>
                <a:gd name="T4" fmla="*/ 93 w 94"/>
                <a:gd name="T5" fmla="*/ 9 h 26"/>
                <a:gd name="T6" fmla="*/ 0 60000 65536"/>
                <a:gd name="T7" fmla="*/ 0 60000 65536"/>
                <a:gd name="T8" fmla="*/ 0 60000 65536"/>
                <a:gd name="T9" fmla="*/ 0 w 94"/>
                <a:gd name="T10" fmla="*/ 0 h 26"/>
                <a:gd name="T11" fmla="*/ 94 w 94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26">
                  <a:moveTo>
                    <a:pt x="0" y="25"/>
                  </a:moveTo>
                  <a:lnTo>
                    <a:pt x="0" y="0"/>
                  </a:lnTo>
                  <a:lnTo>
                    <a:pt x="93" y="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58" name="Freeform 76"/>
            <p:cNvSpPr>
              <a:spLocks/>
            </p:cNvSpPr>
            <p:nvPr/>
          </p:nvSpPr>
          <p:spPr bwMode="auto">
            <a:xfrm>
              <a:off x="3868" y="1319"/>
              <a:ext cx="86" cy="17"/>
            </a:xfrm>
            <a:custGeom>
              <a:avLst/>
              <a:gdLst>
                <a:gd name="T0" fmla="*/ 0 w 86"/>
                <a:gd name="T1" fmla="*/ 0 h 17"/>
                <a:gd name="T2" fmla="*/ 0 w 86"/>
                <a:gd name="T3" fmla="*/ 8 h 17"/>
                <a:gd name="T4" fmla="*/ 85 w 86"/>
                <a:gd name="T5" fmla="*/ 16 h 17"/>
                <a:gd name="T6" fmla="*/ 85 w 86"/>
                <a:gd name="T7" fmla="*/ 8 h 17"/>
                <a:gd name="T8" fmla="*/ 0 w 8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7"/>
                <a:gd name="T17" fmla="*/ 86 w 8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7">
                  <a:moveTo>
                    <a:pt x="0" y="0"/>
                  </a:moveTo>
                  <a:lnTo>
                    <a:pt x="0" y="8"/>
                  </a:lnTo>
                  <a:lnTo>
                    <a:pt x="85" y="16"/>
                  </a:lnTo>
                  <a:lnTo>
                    <a:pt x="85" y="8"/>
                  </a:lnTo>
                  <a:lnTo>
                    <a:pt x="0" y="0"/>
                  </a:lnTo>
                </a:path>
              </a:pathLst>
            </a:custGeom>
            <a:solidFill>
              <a:srgbClr val="A0A0A0"/>
            </a:solidFill>
            <a:ln w="12700" cap="rnd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59" name="Freeform 77"/>
            <p:cNvSpPr>
              <a:spLocks/>
            </p:cNvSpPr>
            <p:nvPr/>
          </p:nvSpPr>
          <p:spPr bwMode="auto">
            <a:xfrm>
              <a:off x="3927" y="1335"/>
              <a:ext cx="27" cy="10"/>
            </a:xfrm>
            <a:custGeom>
              <a:avLst/>
              <a:gdLst>
                <a:gd name="T0" fmla="*/ 0 w 27"/>
                <a:gd name="T1" fmla="*/ 0 h 10"/>
                <a:gd name="T2" fmla="*/ 26 w 27"/>
                <a:gd name="T3" fmla="*/ 0 h 10"/>
                <a:gd name="T4" fmla="*/ 26 w 27"/>
                <a:gd name="T5" fmla="*/ 9 h 10"/>
                <a:gd name="T6" fmla="*/ 0 w 2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10"/>
                <a:gd name="T14" fmla="*/ 27 w 2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10">
                  <a:moveTo>
                    <a:pt x="0" y="0"/>
                  </a:moveTo>
                  <a:lnTo>
                    <a:pt x="26" y="0"/>
                  </a:lnTo>
                  <a:lnTo>
                    <a:pt x="26" y="9"/>
                  </a:lnTo>
                  <a:lnTo>
                    <a:pt x="0" y="0"/>
                  </a:lnTo>
                </a:path>
              </a:pathLst>
            </a:custGeom>
            <a:solidFill>
              <a:srgbClr val="E0E0E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60" name="Freeform 78"/>
            <p:cNvSpPr>
              <a:spLocks/>
            </p:cNvSpPr>
            <p:nvPr/>
          </p:nvSpPr>
          <p:spPr bwMode="auto">
            <a:xfrm>
              <a:off x="3876" y="1277"/>
              <a:ext cx="61" cy="26"/>
            </a:xfrm>
            <a:custGeom>
              <a:avLst/>
              <a:gdLst>
                <a:gd name="T0" fmla="*/ 0 w 61"/>
                <a:gd name="T1" fmla="*/ 0 h 26"/>
                <a:gd name="T2" fmla="*/ 0 w 61"/>
                <a:gd name="T3" fmla="*/ 25 h 26"/>
                <a:gd name="T4" fmla="*/ 60 w 61"/>
                <a:gd name="T5" fmla="*/ 25 h 26"/>
                <a:gd name="T6" fmla="*/ 60 w 61"/>
                <a:gd name="T7" fmla="*/ 0 h 26"/>
                <a:gd name="T8" fmla="*/ 34 w 61"/>
                <a:gd name="T9" fmla="*/ 0 h 26"/>
                <a:gd name="T10" fmla="*/ 26 w 61"/>
                <a:gd name="T11" fmla="*/ 9 h 26"/>
                <a:gd name="T12" fmla="*/ 0 w 61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26"/>
                <a:gd name="T23" fmla="*/ 61 w 6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26">
                  <a:moveTo>
                    <a:pt x="0" y="0"/>
                  </a:moveTo>
                  <a:lnTo>
                    <a:pt x="0" y="25"/>
                  </a:lnTo>
                  <a:lnTo>
                    <a:pt x="60" y="25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26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361" name="Freeform 79"/>
            <p:cNvSpPr>
              <a:spLocks/>
            </p:cNvSpPr>
            <p:nvPr/>
          </p:nvSpPr>
          <p:spPr bwMode="auto">
            <a:xfrm>
              <a:off x="3851" y="1285"/>
              <a:ext cx="120" cy="9"/>
            </a:xfrm>
            <a:custGeom>
              <a:avLst/>
              <a:gdLst>
                <a:gd name="T0" fmla="*/ 0 w 120"/>
                <a:gd name="T1" fmla="*/ 0 h 9"/>
                <a:gd name="T2" fmla="*/ 119 w 120"/>
                <a:gd name="T3" fmla="*/ 8 h 9"/>
                <a:gd name="T4" fmla="*/ 0 w 120"/>
                <a:gd name="T5" fmla="*/ 0 h 9"/>
                <a:gd name="T6" fmla="*/ 0 60000 65536"/>
                <a:gd name="T7" fmla="*/ 0 60000 65536"/>
                <a:gd name="T8" fmla="*/ 0 60000 65536"/>
                <a:gd name="T9" fmla="*/ 0 w 120"/>
                <a:gd name="T10" fmla="*/ 0 h 9"/>
                <a:gd name="T11" fmla="*/ 120 w 120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9">
                  <a:moveTo>
                    <a:pt x="0" y="0"/>
                  </a:moveTo>
                  <a:lnTo>
                    <a:pt x="119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8203" name="Group 80"/>
          <p:cNvGrpSpPr>
            <a:grpSpLocks/>
          </p:cNvGrpSpPr>
          <p:nvPr/>
        </p:nvGrpSpPr>
        <p:grpSpPr bwMode="auto">
          <a:xfrm>
            <a:off x="2965450" y="1925638"/>
            <a:ext cx="590550" cy="1011237"/>
            <a:chOff x="1868" y="1213"/>
            <a:chExt cx="372" cy="637"/>
          </a:xfrm>
        </p:grpSpPr>
        <p:grpSp>
          <p:nvGrpSpPr>
            <p:cNvPr id="8269" name="Group 81"/>
            <p:cNvGrpSpPr>
              <a:grpSpLocks/>
            </p:cNvGrpSpPr>
            <p:nvPr/>
          </p:nvGrpSpPr>
          <p:grpSpPr bwMode="auto">
            <a:xfrm>
              <a:off x="1868" y="1213"/>
              <a:ext cx="278" cy="312"/>
              <a:chOff x="1868" y="1213"/>
              <a:chExt cx="278" cy="312"/>
            </a:xfrm>
          </p:grpSpPr>
          <p:grpSp>
            <p:nvGrpSpPr>
              <p:cNvPr id="8294" name="Group 82"/>
              <p:cNvGrpSpPr>
                <a:grpSpLocks/>
              </p:cNvGrpSpPr>
              <p:nvPr/>
            </p:nvGrpSpPr>
            <p:grpSpPr bwMode="auto">
              <a:xfrm>
                <a:off x="1868" y="1213"/>
                <a:ext cx="118" cy="312"/>
                <a:chOff x="1868" y="1213"/>
                <a:chExt cx="118" cy="312"/>
              </a:xfrm>
            </p:grpSpPr>
            <p:sp>
              <p:nvSpPr>
                <p:cNvPr id="8303" name="Arc 83"/>
                <p:cNvSpPr>
                  <a:spLocks/>
                </p:cNvSpPr>
                <p:nvPr/>
              </p:nvSpPr>
              <p:spPr bwMode="auto">
                <a:xfrm>
                  <a:off x="1868" y="1213"/>
                  <a:ext cx="60" cy="312"/>
                </a:xfrm>
                <a:custGeom>
                  <a:avLst/>
                  <a:gdLst>
                    <a:gd name="T0" fmla="*/ 0 w 21600"/>
                    <a:gd name="T1" fmla="*/ 0 h 41830"/>
                    <a:gd name="T2" fmla="*/ 0 w 21600"/>
                    <a:gd name="T3" fmla="*/ 0 h 41830"/>
                    <a:gd name="T4" fmla="*/ 0 w 21600"/>
                    <a:gd name="T5" fmla="*/ 0 h 4183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830"/>
                    <a:gd name="T11" fmla="*/ 21600 w 21600"/>
                    <a:gd name="T12" fmla="*/ 41830 h 418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830" fill="none" extrusionOk="0">
                      <a:moveTo>
                        <a:pt x="15833" y="41830"/>
                      </a:moveTo>
                      <a:cubicBezTo>
                        <a:pt x="6477" y="39238"/>
                        <a:pt x="0" y="30722"/>
                        <a:pt x="0" y="21014"/>
                      </a:cubicBezTo>
                      <a:cubicBezTo>
                        <a:pt x="-1" y="11009"/>
                        <a:pt x="6870" y="2313"/>
                        <a:pt x="16603" y="-1"/>
                      </a:cubicBezTo>
                    </a:path>
                    <a:path w="21600" h="41830" stroke="0" extrusionOk="0">
                      <a:moveTo>
                        <a:pt x="15833" y="41830"/>
                      </a:moveTo>
                      <a:cubicBezTo>
                        <a:pt x="6477" y="39238"/>
                        <a:pt x="0" y="30722"/>
                        <a:pt x="0" y="21014"/>
                      </a:cubicBezTo>
                      <a:cubicBezTo>
                        <a:pt x="-1" y="11009"/>
                        <a:pt x="6870" y="2313"/>
                        <a:pt x="16603" y="-1"/>
                      </a:cubicBezTo>
                      <a:lnTo>
                        <a:pt x="21600" y="21014"/>
                      </a:lnTo>
                      <a:lnTo>
                        <a:pt x="15833" y="4183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304" name="Arc 84"/>
                <p:cNvSpPr>
                  <a:spLocks/>
                </p:cNvSpPr>
                <p:nvPr/>
              </p:nvSpPr>
              <p:spPr bwMode="auto">
                <a:xfrm>
                  <a:off x="1907" y="1239"/>
                  <a:ext cx="47" cy="257"/>
                </a:xfrm>
                <a:custGeom>
                  <a:avLst/>
                  <a:gdLst>
                    <a:gd name="T0" fmla="*/ 0 w 21600"/>
                    <a:gd name="T1" fmla="*/ 0 h 41753"/>
                    <a:gd name="T2" fmla="*/ 0 w 21600"/>
                    <a:gd name="T3" fmla="*/ 0 h 41753"/>
                    <a:gd name="T4" fmla="*/ 0 w 21600"/>
                    <a:gd name="T5" fmla="*/ 0 h 4175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753"/>
                    <a:gd name="T11" fmla="*/ 21600 w 21600"/>
                    <a:gd name="T12" fmla="*/ 41753 h 417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753" fill="none" extrusionOk="0">
                      <a:moveTo>
                        <a:pt x="15589" y="41753"/>
                      </a:moveTo>
                      <a:cubicBezTo>
                        <a:pt x="6355" y="39077"/>
                        <a:pt x="0" y="30620"/>
                        <a:pt x="0" y="21006"/>
                      </a:cubicBezTo>
                      <a:cubicBezTo>
                        <a:pt x="-1" y="11014"/>
                        <a:pt x="6852" y="2326"/>
                        <a:pt x="16569" y="-1"/>
                      </a:cubicBezTo>
                    </a:path>
                    <a:path w="21600" h="41753" stroke="0" extrusionOk="0">
                      <a:moveTo>
                        <a:pt x="15589" y="41753"/>
                      </a:moveTo>
                      <a:cubicBezTo>
                        <a:pt x="6355" y="39077"/>
                        <a:pt x="0" y="30620"/>
                        <a:pt x="0" y="21006"/>
                      </a:cubicBezTo>
                      <a:cubicBezTo>
                        <a:pt x="-1" y="11014"/>
                        <a:pt x="6852" y="2326"/>
                        <a:pt x="16569" y="-1"/>
                      </a:cubicBezTo>
                      <a:lnTo>
                        <a:pt x="21600" y="21006"/>
                      </a:lnTo>
                      <a:lnTo>
                        <a:pt x="15589" y="41753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305" name="Arc 85"/>
                <p:cNvSpPr>
                  <a:spLocks/>
                </p:cNvSpPr>
                <p:nvPr/>
              </p:nvSpPr>
              <p:spPr bwMode="auto">
                <a:xfrm>
                  <a:off x="1944" y="1266"/>
                  <a:ext cx="42" cy="210"/>
                </a:xfrm>
                <a:custGeom>
                  <a:avLst/>
                  <a:gdLst>
                    <a:gd name="T0" fmla="*/ 0 w 21600"/>
                    <a:gd name="T1" fmla="*/ 0 h 41683"/>
                    <a:gd name="T2" fmla="*/ 0 w 21600"/>
                    <a:gd name="T3" fmla="*/ 0 h 41683"/>
                    <a:gd name="T4" fmla="*/ 0 w 21600"/>
                    <a:gd name="T5" fmla="*/ 0 h 4168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683"/>
                    <a:gd name="T11" fmla="*/ 21600 w 21600"/>
                    <a:gd name="T12" fmla="*/ 41683 h 416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683" fill="none" extrusionOk="0">
                      <a:moveTo>
                        <a:pt x="15403" y="41683"/>
                      </a:moveTo>
                      <a:cubicBezTo>
                        <a:pt x="6262" y="38945"/>
                        <a:pt x="0" y="30533"/>
                        <a:pt x="0" y="20991"/>
                      </a:cubicBezTo>
                      <a:cubicBezTo>
                        <a:pt x="-1" y="11022"/>
                        <a:pt x="6821" y="2349"/>
                        <a:pt x="16508" y="-1"/>
                      </a:cubicBezTo>
                    </a:path>
                    <a:path w="21600" h="41683" stroke="0" extrusionOk="0">
                      <a:moveTo>
                        <a:pt x="15403" y="41683"/>
                      </a:moveTo>
                      <a:cubicBezTo>
                        <a:pt x="6262" y="38945"/>
                        <a:pt x="0" y="30533"/>
                        <a:pt x="0" y="20991"/>
                      </a:cubicBezTo>
                      <a:cubicBezTo>
                        <a:pt x="-1" y="11022"/>
                        <a:pt x="6821" y="2349"/>
                        <a:pt x="16508" y="-1"/>
                      </a:cubicBezTo>
                      <a:lnTo>
                        <a:pt x="21600" y="20991"/>
                      </a:lnTo>
                      <a:lnTo>
                        <a:pt x="15403" y="41683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8295" name="Group 86"/>
              <p:cNvGrpSpPr>
                <a:grpSpLocks/>
              </p:cNvGrpSpPr>
              <p:nvPr/>
            </p:nvGrpSpPr>
            <p:grpSpPr bwMode="auto">
              <a:xfrm>
                <a:off x="1978" y="1286"/>
                <a:ext cx="95" cy="182"/>
                <a:chOff x="1978" y="1286"/>
                <a:chExt cx="95" cy="182"/>
              </a:xfrm>
            </p:grpSpPr>
            <p:sp>
              <p:nvSpPr>
                <p:cNvPr id="8300" name="Arc 87"/>
                <p:cNvSpPr>
                  <a:spLocks/>
                </p:cNvSpPr>
                <p:nvPr/>
              </p:nvSpPr>
              <p:spPr bwMode="auto">
                <a:xfrm>
                  <a:off x="1978" y="1286"/>
                  <a:ext cx="46" cy="182"/>
                </a:xfrm>
                <a:custGeom>
                  <a:avLst/>
                  <a:gdLst>
                    <a:gd name="T0" fmla="*/ 0 w 21600"/>
                    <a:gd name="T1" fmla="*/ 0 h 41697"/>
                    <a:gd name="T2" fmla="*/ 0 w 21600"/>
                    <a:gd name="T3" fmla="*/ 0 h 41697"/>
                    <a:gd name="T4" fmla="*/ 0 w 21600"/>
                    <a:gd name="T5" fmla="*/ 0 h 4169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697"/>
                    <a:gd name="T11" fmla="*/ 21600 w 21600"/>
                    <a:gd name="T12" fmla="*/ 41697 h 416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697" fill="none" extrusionOk="0">
                      <a:moveTo>
                        <a:pt x="15455" y="41696"/>
                      </a:moveTo>
                      <a:cubicBezTo>
                        <a:pt x="6287" y="38976"/>
                        <a:pt x="0" y="30551"/>
                        <a:pt x="0" y="20989"/>
                      </a:cubicBezTo>
                      <a:cubicBezTo>
                        <a:pt x="-1" y="11024"/>
                        <a:pt x="6816" y="2352"/>
                        <a:pt x="16499" y="-1"/>
                      </a:cubicBezTo>
                    </a:path>
                    <a:path w="21600" h="41697" stroke="0" extrusionOk="0">
                      <a:moveTo>
                        <a:pt x="15455" y="41696"/>
                      </a:moveTo>
                      <a:cubicBezTo>
                        <a:pt x="6287" y="38976"/>
                        <a:pt x="0" y="30551"/>
                        <a:pt x="0" y="20989"/>
                      </a:cubicBezTo>
                      <a:cubicBezTo>
                        <a:pt x="-1" y="11024"/>
                        <a:pt x="6816" y="2352"/>
                        <a:pt x="16499" y="-1"/>
                      </a:cubicBezTo>
                      <a:lnTo>
                        <a:pt x="21600" y="20989"/>
                      </a:lnTo>
                      <a:lnTo>
                        <a:pt x="15455" y="41696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301" name="Arc 88"/>
                <p:cNvSpPr>
                  <a:spLocks/>
                </p:cNvSpPr>
                <p:nvPr/>
              </p:nvSpPr>
              <p:spPr bwMode="auto">
                <a:xfrm>
                  <a:off x="2011" y="1304"/>
                  <a:ext cx="35" cy="150"/>
                </a:xfrm>
                <a:custGeom>
                  <a:avLst/>
                  <a:gdLst>
                    <a:gd name="T0" fmla="*/ 0 w 21600"/>
                    <a:gd name="T1" fmla="*/ 0 h 41751"/>
                    <a:gd name="T2" fmla="*/ 0 w 21600"/>
                    <a:gd name="T3" fmla="*/ 0 h 41751"/>
                    <a:gd name="T4" fmla="*/ 0 w 21600"/>
                    <a:gd name="T5" fmla="*/ 0 h 4175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751"/>
                    <a:gd name="T11" fmla="*/ 21600 w 21600"/>
                    <a:gd name="T12" fmla="*/ 41751 h 4175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751" fill="none" extrusionOk="0">
                      <a:moveTo>
                        <a:pt x="15983" y="41750"/>
                      </a:moveTo>
                      <a:cubicBezTo>
                        <a:pt x="6552" y="39211"/>
                        <a:pt x="0" y="30660"/>
                        <a:pt x="0" y="20894"/>
                      </a:cubicBezTo>
                      <a:cubicBezTo>
                        <a:pt x="-1" y="11074"/>
                        <a:pt x="6623" y="2491"/>
                        <a:pt x="16121" y="0"/>
                      </a:cubicBezTo>
                    </a:path>
                    <a:path w="21600" h="41751" stroke="0" extrusionOk="0">
                      <a:moveTo>
                        <a:pt x="15983" y="41750"/>
                      </a:moveTo>
                      <a:cubicBezTo>
                        <a:pt x="6552" y="39211"/>
                        <a:pt x="0" y="30660"/>
                        <a:pt x="0" y="20894"/>
                      </a:cubicBezTo>
                      <a:cubicBezTo>
                        <a:pt x="-1" y="11074"/>
                        <a:pt x="6623" y="2491"/>
                        <a:pt x="16121" y="0"/>
                      </a:cubicBezTo>
                      <a:lnTo>
                        <a:pt x="21600" y="20894"/>
                      </a:lnTo>
                      <a:lnTo>
                        <a:pt x="15983" y="4175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302" name="Arc 89"/>
                <p:cNvSpPr>
                  <a:spLocks/>
                </p:cNvSpPr>
                <p:nvPr/>
              </p:nvSpPr>
              <p:spPr bwMode="auto">
                <a:xfrm>
                  <a:off x="2043" y="1318"/>
                  <a:ext cx="30" cy="115"/>
                </a:xfrm>
                <a:custGeom>
                  <a:avLst/>
                  <a:gdLst>
                    <a:gd name="T0" fmla="*/ 0 w 21600"/>
                    <a:gd name="T1" fmla="*/ 0 h 41444"/>
                    <a:gd name="T2" fmla="*/ 0 w 21600"/>
                    <a:gd name="T3" fmla="*/ 0 h 41444"/>
                    <a:gd name="T4" fmla="*/ 0 w 21600"/>
                    <a:gd name="T5" fmla="*/ 0 h 4144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44"/>
                    <a:gd name="T11" fmla="*/ 21600 w 21600"/>
                    <a:gd name="T12" fmla="*/ 41444 h 414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44" fill="none" extrusionOk="0">
                      <a:moveTo>
                        <a:pt x="15095" y="41444"/>
                      </a:moveTo>
                      <a:cubicBezTo>
                        <a:pt x="6109" y="38606"/>
                        <a:pt x="0" y="30270"/>
                        <a:pt x="0" y="20847"/>
                      </a:cubicBezTo>
                      <a:cubicBezTo>
                        <a:pt x="-1" y="11094"/>
                        <a:pt x="6534" y="2552"/>
                        <a:pt x="15946" y="-1"/>
                      </a:cubicBezTo>
                    </a:path>
                    <a:path w="21600" h="41444" stroke="0" extrusionOk="0">
                      <a:moveTo>
                        <a:pt x="15095" y="41444"/>
                      </a:moveTo>
                      <a:cubicBezTo>
                        <a:pt x="6109" y="38606"/>
                        <a:pt x="0" y="30270"/>
                        <a:pt x="0" y="20847"/>
                      </a:cubicBezTo>
                      <a:cubicBezTo>
                        <a:pt x="-1" y="11094"/>
                        <a:pt x="6534" y="2552"/>
                        <a:pt x="15946" y="-1"/>
                      </a:cubicBezTo>
                      <a:lnTo>
                        <a:pt x="21600" y="20847"/>
                      </a:lnTo>
                      <a:lnTo>
                        <a:pt x="15095" y="41444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8296" name="Arc 90"/>
              <p:cNvSpPr>
                <a:spLocks/>
              </p:cNvSpPr>
              <p:nvPr/>
            </p:nvSpPr>
            <p:spPr bwMode="auto">
              <a:xfrm>
                <a:off x="2071" y="1336"/>
                <a:ext cx="24" cy="95"/>
              </a:xfrm>
              <a:custGeom>
                <a:avLst/>
                <a:gdLst>
                  <a:gd name="T0" fmla="*/ 0 w 21600"/>
                  <a:gd name="T1" fmla="*/ 0 h 41367"/>
                  <a:gd name="T2" fmla="*/ 0 w 21600"/>
                  <a:gd name="T3" fmla="*/ 0 h 41367"/>
                  <a:gd name="T4" fmla="*/ 0 w 21600"/>
                  <a:gd name="T5" fmla="*/ 0 h 4136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367"/>
                  <a:gd name="T11" fmla="*/ 21600 w 21600"/>
                  <a:gd name="T12" fmla="*/ 41367 h 413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367" fill="none" extrusionOk="0">
                    <a:moveTo>
                      <a:pt x="15257" y="41366"/>
                    </a:moveTo>
                    <a:cubicBezTo>
                      <a:pt x="6189" y="38581"/>
                      <a:pt x="0" y="30205"/>
                      <a:pt x="0" y="20719"/>
                    </a:cubicBezTo>
                    <a:cubicBezTo>
                      <a:pt x="-1" y="11141"/>
                      <a:pt x="6307" y="2706"/>
                      <a:pt x="15494" y="-1"/>
                    </a:cubicBezTo>
                  </a:path>
                  <a:path w="21600" h="41367" stroke="0" extrusionOk="0">
                    <a:moveTo>
                      <a:pt x="15257" y="41366"/>
                    </a:moveTo>
                    <a:cubicBezTo>
                      <a:pt x="6189" y="38581"/>
                      <a:pt x="0" y="30205"/>
                      <a:pt x="0" y="20719"/>
                    </a:cubicBezTo>
                    <a:cubicBezTo>
                      <a:pt x="-1" y="11141"/>
                      <a:pt x="6307" y="2706"/>
                      <a:pt x="15494" y="-1"/>
                    </a:cubicBezTo>
                    <a:lnTo>
                      <a:pt x="21600" y="20719"/>
                    </a:lnTo>
                    <a:lnTo>
                      <a:pt x="15257" y="41366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97" name="Arc 91"/>
              <p:cNvSpPr>
                <a:spLocks/>
              </p:cNvSpPr>
              <p:nvPr/>
            </p:nvSpPr>
            <p:spPr bwMode="auto">
              <a:xfrm>
                <a:off x="2103" y="1347"/>
                <a:ext cx="16" cy="69"/>
              </a:xfrm>
              <a:custGeom>
                <a:avLst/>
                <a:gdLst>
                  <a:gd name="T0" fmla="*/ 0 w 21600"/>
                  <a:gd name="T1" fmla="*/ 0 h 41426"/>
                  <a:gd name="T2" fmla="*/ 0 w 21600"/>
                  <a:gd name="T3" fmla="*/ 0 h 41426"/>
                  <a:gd name="T4" fmla="*/ 0 w 21600"/>
                  <a:gd name="T5" fmla="*/ 0 h 414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426"/>
                  <a:gd name="T11" fmla="*/ 21600 w 21600"/>
                  <a:gd name="T12" fmla="*/ 41426 h 414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426" fill="none" extrusionOk="0">
                    <a:moveTo>
                      <a:pt x="14815" y="41425"/>
                    </a:moveTo>
                    <a:cubicBezTo>
                      <a:pt x="5971" y="38499"/>
                      <a:pt x="0" y="30233"/>
                      <a:pt x="0" y="20919"/>
                    </a:cubicBezTo>
                    <a:cubicBezTo>
                      <a:pt x="-1" y="11061"/>
                      <a:pt x="6673" y="2454"/>
                      <a:pt x="16220" y="-1"/>
                    </a:cubicBezTo>
                  </a:path>
                  <a:path w="21600" h="41426" stroke="0" extrusionOk="0">
                    <a:moveTo>
                      <a:pt x="14815" y="41425"/>
                    </a:moveTo>
                    <a:cubicBezTo>
                      <a:pt x="5971" y="38499"/>
                      <a:pt x="0" y="30233"/>
                      <a:pt x="0" y="20919"/>
                    </a:cubicBezTo>
                    <a:cubicBezTo>
                      <a:pt x="-1" y="11061"/>
                      <a:pt x="6673" y="2454"/>
                      <a:pt x="16220" y="-1"/>
                    </a:cubicBezTo>
                    <a:lnTo>
                      <a:pt x="21600" y="20919"/>
                    </a:lnTo>
                    <a:lnTo>
                      <a:pt x="14815" y="41425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98" name="Arc 92"/>
              <p:cNvSpPr>
                <a:spLocks/>
              </p:cNvSpPr>
              <p:nvPr/>
            </p:nvSpPr>
            <p:spPr bwMode="auto">
              <a:xfrm>
                <a:off x="2128" y="1362"/>
                <a:ext cx="10" cy="42"/>
              </a:xfrm>
              <a:custGeom>
                <a:avLst/>
                <a:gdLst>
                  <a:gd name="T0" fmla="*/ 0 w 21600"/>
                  <a:gd name="T1" fmla="*/ 0 h 41295"/>
                  <a:gd name="T2" fmla="*/ 0 w 21600"/>
                  <a:gd name="T3" fmla="*/ 0 h 41295"/>
                  <a:gd name="T4" fmla="*/ 0 w 21600"/>
                  <a:gd name="T5" fmla="*/ 0 h 4129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95"/>
                  <a:gd name="T11" fmla="*/ 21600 w 21600"/>
                  <a:gd name="T12" fmla="*/ 41295 h 412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95" fill="none" extrusionOk="0">
                    <a:moveTo>
                      <a:pt x="15123" y="41295"/>
                    </a:moveTo>
                    <a:cubicBezTo>
                      <a:pt x="6123" y="38466"/>
                      <a:pt x="0" y="30123"/>
                      <a:pt x="0" y="20689"/>
                    </a:cubicBezTo>
                    <a:cubicBezTo>
                      <a:pt x="-1" y="11150"/>
                      <a:pt x="6256" y="2741"/>
                      <a:pt x="15393" y="0"/>
                    </a:cubicBezTo>
                  </a:path>
                  <a:path w="21600" h="41295" stroke="0" extrusionOk="0">
                    <a:moveTo>
                      <a:pt x="15123" y="41295"/>
                    </a:moveTo>
                    <a:cubicBezTo>
                      <a:pt x="6123" y="38466"/>
                      <a:pt x="0" y="30123"/>
                      <a:pt x="0" y="20689"/>
                    </a:cubicBezTo>
                    <a:cubicBezTo>
                      <a:pt x="-1" y="11150"/>
                      <a:pt x="6256" y="2741"/>
                      <a:pt x="15393" y="0"/>
                    </a:cubicBezTo>
                    <a:lnTo>
                      <a:pt x="21600" y="20689"/>
                    </a:lnTo>
                    <a:lnTo>
                      <a:pt x="15123" y="41295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8299" name="Arc 93"/>
              <p:cNvSpPr>
                <a:spLocks/>
              </p:cNvSpPr>
              <p:nvPr/>
            </p:nvSpPr>
            <p:spPr bwMode="auto">
              <a:xfrm>
                <a:off x="2145" y="1382"/>
                <a:ext cx="1" cy="7"/>
              </a:xfrm>
              <a:custGeom>
                <a:avLst/>
                <a:gdLst>
                  <a:gd name="T0" fmla="*/ 0 w 21600"/>
                  <a:gd name="T1" fmla="*/ 0 h 20004"/>
                  <a:gd name="T2" fmla="*/ 0 w 21600"/>
                  <a:gd name="T3" fmla="*/ 0 h 20004"/>
                  <a:gd name="T4" fmla="*/ 0 w 21600"/>
                  <a:gd name="T5" fmla="*/ 0 h 2000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004"/>
                  <a:gd name="T11" fmla="*/ 21600 w 21600"/>
                  <a:gd name="T12" fmla="*/ 20004 h 200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004" fill="none" extrusionOk="0">
                    <a:moveTo>
                      <a:pt x="1544" y="20004"/>
                    </a:moveTo>
                    <a:cubicBezTo>
                      <a:pt x="524" y="17452"/>
                      <a:pt x="0" y="14729"/>
                      <a:pt x="0" y="11982"/>
                    </a:cubicBezTo>
                    <a:cubicBezTo>
                      <a:pt x="-1" y="7717"/>
                      <a:pt x="1262" y="3548"/>
                      <a:pt x="3628" y="0"/>
                    </a:cubicBezTo>
                  </a:path>
                  <a:path w="21600" h="20004" stroke="0" extrusionOk="0">
                    <a:moveTo>
                      <a:pt x="1544" y="20004"/>
                    </a:moveTo>
                    <a:cubicBezTo>
                      <a:pt x="524" y="17452"/>
                      <a:pt x="0" y="14729"/>
                      <a:pt x="0" y="11982"/>
                    </a:cubicBezTo>
                    <a:cubicBezTo>
                      <a:pt x="-1" y="7717"/>
                      <a:pt x="1262" y="3548"/>
                      <a:pt x="3628" y="0"/>
                    </a:cubicBezTo>
                    <a:lnTo>
                      <a:pt x="21600" y="11982"/>
                    </a:lnTo>
                    <a:lnTo>
                      <a:pt x="1544" y="20004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8270" name="Group 94"/>
            <p:cNvGrpSpPr>
              <a:grpSpLocks/>
            </p:cNvGrpSpPr>
            <p:nvPr/>
          </p:nvGrpSpPr>
          <p:grpSpPr bwMode="auto">
            <a:xfrm>
              <a:off x="2065" y="1347"/>
              <a:ext cx="175" cy="503"/>
              <a:chOff x="2065" y="1347"/>
              <a:chExt cx="175" cy="503"/>
            </a:xfrm>
          </p:grpSpPr>
          <p:grpSp>
            <p:nvGrpSpPr>
              <p:cNvPr id="8271" name="Group 95"/>
              <p:cNvGrpSpPr>
                <a:grpSpLocks/>
              </p:cNvGrpSpPr>
              <p:nvPr/>
            </p:nvGrpSpPr>
            <p:grpSpPr bwMode="auto">
              <a:xfrm>
                <a:off x="2065" y="1505"/>
                <a:ext cx="175" cy="333"/>
                <a:chOff x="2065" y="1505"/>
                <a:chExt cx="175" cy="333"/>
              </a:xfrm>
            </p:grpSpPr>
            <p:grpSp>
              <p:nvGrpSpPr>
                <p:cNvPr id="8279" name="Group 96"/>
                <p:cNvGrpSpPr>
                  <a:grpSpLocks/>
                </p:cNvGrpSpPr>
                <p:nvPr/>
              </p:nvGrpSpPr>
              <p:grpSpPr bwMode="auto">
                <a:xfrm>
                  <a:off x="2065" y="1518"/>
                  <a:ext cx="102" cy="316"/>
                  <a:chOff x="2065" y="1518"/>
                  <a:chExt cx="102" cy="316"/>
                </a:xfrm>
              </p:grpSpPr>
              <p:sp>
                <p:nvSpPr>
                  <p:cNvPr id="8287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122" y="1529"/>
                    <a:ext cx="1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8288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4" y="1518"/>
                    <a:ext cx="26" cy="88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8289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2105" y="1613"/>
                    <a:ext cx="49" cy="95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8290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5" y="1707"/>
                    <a:ext cx="85" cy="127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8291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085" y="1742"/>
                    <a:ext cx="82" cy="64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8292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0" y="1579"/>
                    <a:ext cx="58" cy="155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  <p:sp>
                <p:nvSpPr>
                  <p:cNvPr id="829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122" y="1549"/>
                    <a:ext cx="20" cy="33"/>
                  </a:xfrm>
                  <a:prstGeom prst="line">
                    <a:avLst/>
                  </a:prstGeom>
                  <a:noFill/>
                  <a:ln w="12700">
                    <a:solidFill>
                      <a:srgbClr val="C0C0C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IN"/>
                  </a:p>
                </p:txBody>
              </p:sp>
            </p:grpSp>
            <p:sp>
              <p:nvSpPr>
                <p:cNvPr id="8280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96" y="1689"/>
                  <a:ext cx="14" cy="149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281" name="Line 105"/>
                <p:cNvSpPr>
                  <a:spLocks noChangeShapeType="1"/>
                </p:cNvSpPr>
                <p:nvPr/>
              </p:nvSpPr>
              <p:spPr bwMode="auto">
                <a:xfrm>
                  <a:off x="2180" y="1616"/>
                  <a:ext cx="34" cy="72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282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166" y="1507"/>
                  <a:ext cx="4" cy="103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283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2166" y="1505"/>
                  <a:ext cx="0" cy="39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284" name="Line 108"/>
                <p:cNvSpPr>
                  <a:spLocks noChangeShapeType="1"/>
                </p:cNvSpPr>
                <p:nvPr/>
              </p:nvSpPr>
              <p:spPr bwMode="auto">
                <a:xfrm>
                  <a:off x="2172" y="1550"/>
                  <a:ext cx="7" cy="18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285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183" y="1570"/>
                  <a:ext cx="0" cy="16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286" name="Line 110"/>
                <p:cNvSpPr>
                  <a:spLocks noChangeShapeType="1"/>
                </p:cNvSpPr>
                <p:nvPr/>
              </p:nvSpPr>
              <p:spPr bwMode="auto">
                <a:xfrm>
                  <a:off x="2194" y="1742"/>
                  <a:ext cx="46" cy="28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grpSp>
            <p:nvGrpSpPr>
              <p:cNvPr id="8272" name="Group 111"/>
              <p:cNvGrpSpPr>
                <a:grpSpLocks/>
              </p:cNvGrpSpPr>
              <p:nvPr/>
            </p:nvGrpSpPr>
            <p:grpSpPr bwMode="auto">
              <a:xfrm>
                <a:off x="2080" y="1347"/>
                <a:ext cx="138" cy="503"/>
                <a:chOff x="2080" y="1347"/>
                <a:chExt cx="138" cy="503"/>
              </a:xfrm>
            </p:grpSpPr>
            <p:sp>
              <p:nvSpPr>
                <p:cNvPr id="8274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2080" y="1347"/>
                  <a:ext cx="13" cy="501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275" name="Line 113"/>
                <p:cNvSpPr>
                  <a:spLocks noChangeShapeType="1"/>
                </p:cNvSpPr>
                <p:nvPr/>
              </p:nvSpPr>
              <p:spPr bwMode="auto">
                <a:xfrm>
                  <a:off x="2155" y="1425"/>
                  <a:ext cx="0" cy="365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276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214" y="1755"/>
                  <a:ext cx="2" cy="95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277" name="Line 115"/>
                <p:cNvSpPr>
                  <a:spLocks noChangeShapeType="1"/>
                </p:cNvSpPr>
                <p:nvPr/>
              </p:nvSpPr>
              <p:spPr bwMode="auto">
                <a:xfrm>
                  <a:off x="2175" y="1422"/>
                  <a:ext cx="43" cy="333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8278" name="Line 116"/>
                <p:cNvSpPr>
                  <a:spLocks noChangeShapeType="1"/>
                </p:cNvSpPr>
                <p:nvPr/>
              </p:nvSpPr>
              <p:spPr bwMode="auto">
                <a:xfrm>
                  <a:off x="2083" y="1818"/>
                  <a:ext cx="67" cy="1"/>
                </a:xfrm>
                <a:prstGeom prst="line">
                  <a:avLst/>
                </a:prstGeom>
                <a:noFill/>
                <a:ln w="25400">
                  <a:solidFill>
                    <a:srgbClr val="C0C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8273" name="Oval 117"/>
              <p:cNvSpPr>
                <a:spLocks noChangeArrowheads="1"/>
              </p:cNvSpPr>
              <p:nvPr/>
            </p:nvSpPr>
            <p:spPr bwMode="auto">
              <a:xfrm>
                <a:off x="2107" y="1362"/>
                <a:ext cx="58" cy="53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204" name="Group 118"/>
          <p:cNvGrpSpPr>
            <a:grpSpLocks/>
          </p:cNvGrpSpPr>
          <p:nvPr/>
        </p:nvGrpSpPr>
        <p:grpSpPr bwMode="auto">
          <a:xfrm>
            <a:off x="1603375" y="1981200"/>
            <a:ext cx="760413" cy="723900"/>
            <a:chOff x="1010" y="1248"/>
            <a:chExt cx="479" cy="456"/>
          </a:xfrm>
        </p:grpSpPr>
        <p:sp>
          <p:nvSpPr>
            <p:cNvPr id="8209" name="Freeform 119"/>
            <p:cNvSpPr>
              <a:spLocks/>
            </p:cNvSpPr>
            <p:nvPr/>
          </p:nvSpPr>
          <p:spPr bwMode="auto">
            <a:xfrm>
              <a:off x="1450" y="1302"/>
              <a:ext cx="39" cy="77"/>
            </a:xfrm>
            <a:custGeom>
              <a:avLst/>
              <a:gdLst>
                <a:gd name="T0" fmla="*/ 38 w 39"/>
                <a:gd name="T1" fmla="*/ 41 h 77"/>
                <a:gd name="T2" fmla="*/ 38 w 39"/>
                <a:gd name="T3" fmla="*/ 48 h 77"/>
                <a:gd name="T4" fmla="*/ 37 w 39"/>
                <a:gd name="T5" fmla="*/ 53 h 77"/>
                <a:gd name="T6" fmla="*/ 34 w 39"/>
                <a:gd name="T7" fmla="*/ 59 h 77"/>
                <a:gd name="T8" fmla="*/ 30 w 39"/>
                <a:gd name="T9" fmla="*/ 64 h 77"/>
                <a:gd name="T10" fmla="*/ 25 w 39"/>
                <a:gd name="T11" fmla="*/ 68 h 77"/>
                <a:gd name="T12" fmla="*/ 20 w 39"/>
                <a:gd name="T13" fmla="*/ 72 h 77"/>
                <a:gd name="T14" fmla="*/ 14 w 39"/>
                <a:gd name="T15" fmla="*/ 74 h 77"/>
                <a:gd name="T16" fmla="*/ 7 w 39"/>
                <a:gd name="T17" fmla="*/ 76 h 77"/>
                <a:gd name="T18" fmla="*/ 5 w 39"/>
                <a:gd name="T19" fmla="*/ 76 h 77"/>
                <a:gd name="T20" fmla="*/ 3 w 39"/>
                <a:gd name="T21" fmla="*/ 75 h 77"/>
                <a:gd name="T22" fmla="*/ 2 w 39"/>
                <a:gd name="T23" fmla="*/ 74 h 77"/>
                <a:gd name="T24" fmla="*/ 1 w 39"/>
                <a:gd name="T25" fmla="*/ 73 h 77"/>
                <a:gd name="T26" fmla="*/ 1 w 39"/>
                <a:gd name="T27" fmla="*/ 71 h 77"/>
                <a:gd name="T28" fmla="*/ 1 w 39"/>
                <a:gd name="T29" fmla="*/ 69 h 77"/>
                <a:gd name="T30" fmla="*/ 3 w 39"/>
                <a:gd name="T31" fmla="*/ 67 h 77"/>
                <a:gd name="T32" fmla="*/ 5 w 39"/>
                <a:gd name="T33" fmla="*/ 67 h 77"/>
                <a:gd name="T34" fmla="*/ 11 w 39"/>
                <a:gd name="T35" fmla="*/ 65 h 77"/>
                <a:gd name="T36" fmla="*/ 17 w 39"/>
                <a:gd name="T37" fmla="*/ 62 h 77"/>
                <a:gd name="T38" fmla="*/ 21 w 39"/>
                <a:gd name="T39" fmla="*/ 58 h 77"/>
                <a:gd name="T40" fmla="*/ 25 w 39"/>
                <a:gd name="T41" fmla="*/ 53 h 77"/>
                <a:gd name="T42" fmla="*/ 27 w 39"/>
                <a:gd name="T43" fmla="*/ 48 h 77"/>
                <a:gd name="T44" fmla="*/ 28 w 39"/>
                <a:gd name="T45" fmla="*/ 42 h 77"/>
                <a:gd name="T46" fmla="*/ 28 w 39"/>
                <a:gd name="T47" fmla="*/ 35 h 77"/>
                <a:gd name="T48" fmla="*/ 26 w 39"/>
                <a:gd name="T49" fmla="*/ 29 h 77"/>
                <a:gd name="T50" fmla="*/ 24 w 39"/>
                <a:gd name="T51" fmla="*/ 24 h 77"/>
                <a:gd name="T52" fmla="*/ 19 w 39"/>
                <a:gd name="T53" fmla="*/ 19 h 77"/>
                <a:gd name="T54" fmla="*/ 15 w 39"/>
                <a:gd name="T55" fmla="*/ 15 h 77"/>
                <a:gd name="T56" fmla="*/ 10 w 39"/>
                <a:gd name="T57" fmla="*/ 11 h 77"/>
                <a:gd name="T58" fmla="*/ 5 w 39"/>
                <a:gd name="T59" fmla="*/ 7 h 77"/>
                <a:gd name="T60" fmla="*/ 2 w 39"/>
                <a:gd name="T61" fmla="*/ 4 h 77"/>
                <a:gd name="T62" fmla="*/ 0 w 39"/>
                <a:gd name="T63" fmla="*/ 2 h 77"/>
                <a:gd name="T64" fmla="*/ 0 w 39"/>
                <a:gd name="T65" fmla="*/ 0 h 77"/>
                <a:gd name="T66" fmla="*/ 4 w 39"/>
                <a:gd name="T67" fmla="*/ 2 h 77"/>
                <a:gd name="T68" fmla="*/ 10 w 39"/>
                <a:gd name="T69" fmla="*/ 4 h 77"/>
                <a:gd name="T70" fmla="*/ 16 w 39"/>
                <a:gd name="T71" fmla="*/ 9 h 77"/>
                <a:gd name="T72" fmla="*/ 22 w 39"/>
                <a:gd name="T73" fmla="*/ 14 h 77"/>
                <a:gd name="T74" fmla="*/ 28 w 39"/>
                <a:gd name="T75" fmla="*/ 20 h 77"/>
                <a:gd name="T76" fmla="*/ 32 w 39"/>
                <a:gd name="T77" fmla="*/ 27 h 77"/>
                <a:gd name="T78" fmla="*/ 36 w 39"/>
                <a:gd name="T79" fmla="*/ 34 h 77"/>
                <a:gd name="T80" fmla="*/ 38 w 39"/>
                <a:gd name="T81" fmla="*/ 41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"/>
                <a:gd name="T124" fmla="*/ 0 h 77"/>
                <a:gd name="T125" fmla="*/ 39 w 39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" h="77">
                  <a:moveTo>
                    <a:pt x="38" y="41"/>
                  </a:moveTo>
                  <a:lnTo>
                    <a:pt x="38" y="48"/>
                  </a:lnTo>
                  <a:lnTo>
                    <a:pt x="37" y="53"/>
                  </a:lnTo>
                  <a:lnTo>
                    <a:pt x="34" y="59"/>
                  </a:lnTo>
                  <a:lnTo>
                    <a:pt x="30" y="64"/>
                  </a:lnTo>
                  <a:lnTo>
                    <a:pt x="25" y="68"/>
                  </a:lnTo>
                  <a:lnTo>
                    <a:pt x="20" y="72"/>
                  </a:lnTo>
                  <a:lnTo>
                    <a:pt x="14" y="74"/>
                  </a:lnTo>
                  <a:lnTo>
                    <a:pt x="7" y="76"/>
                  </a:lnTo>
                  <a:lnTo>
                    <a:pt x="5" y="76"/>
                  </a:lnTo>
                  <a:lnTo>
                    <a:pt x="3" y="75"/>
                  </a:lnTo>
                  <a:lnTo>
                    <a:pt x="2" y="74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1" y="69"/>
                  </a:lnTo>
                  <a:lnTo>
                    <a:pt x="3" y="67"/>
                  </a:lnTo>
                  <a:lnTo>
                    <a:pt x="5" y="67"/>
                  </a:lnTo>
                  <a:lnTo>
                    <a:pt x="11" y="65"/>
                  </a:lnTo>
                  <a:lnTo>
                    <a:pt x="17" y="62"/>
                  </a:lnTo>
                  <a:lnTo>
                    <a:pt x="21" y="58"/>
                  </a:lnTo>
                  <a:lnTo>
                    <a:pt x="25" y="53"/>
                  </a:lnTo>
                  <a:lnTo>
                    <a:pt x="27" y="48"/>
                  </a:lnTo>
                  <a:lnTo>
                    <a:pt x="28" y="42"/>
                  </a:lnTo>
                  <a:lnTo>
                    <a:pt x="28" y="35"/>
                  </a:lnTo>
                  <a:lnTo>
                    <a:pt x="26" y="29"/>
                  </a:lnTo>
                  <a:lnTo>
                    <a:pt x="24" y="24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10" y="11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10" y="4"/>
                  </a:lnTo>
                  <a:lnTo>
                    <a:pt x="16" y="9"/>
                  </a:lnTo>
                  <a:lnTo>
                    <a:pt x="22" y="14"/>
                  </a:lnTo>
                  <a:lnTo>
                    <a:pt x="28" y="20"/>
                  </a:lnTo>
                  <a:lnTo>
                    <a:pt x="32" y="27"/>
                  </a:lnTo>
                  <a:lnTo>
                    <a:pt x="36" y="34"/>
                  </a:lnTo>
                  <a:lnTo>
                    <a:pt x="38" y="41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0" name="Freeform 120"/>
            <p:cNvSpPr>
              <a:spLocks/>
            </p:cNvSpPr>
            <p:nvPr/>
          </p:nvSpPr>
          <p:spPr bwMode="auto">
            <a:xfrm>
              <a:off x="1055" y="1403"/>
              <a:ext cx="212" cy="293"/>
            </a:xfrm>
            <a:custGeom>
              <a:avLst/>
              <a:gdLst>
                <a:gd name="T0" fmla="*/ 131 w 212"/>
                <a:gd name="T1" fmla="*/ 0 h 293"/>
                <a:gd name="T2" fmla="*/ 141 w 212"/>
                <a:gd name="T3" fmla="*/ 0 h 293"/>
                <a:gd name="T4" fmla="*/ 152 w 212"/>
                <a:gd name="T5" fmla="*/ 1 h 293"/>
                <a:gd name="T6" fmla="*/ 166 w 212"/>
                <a:gd name="T7" fmla="*/ 3 h 293"/>
                <a:gd name="T8" fmla="*/ 180 w 212"/>
                <a:gd name="T9" fmla="*/ 6 h 293"/>
                <a:gd name="T10" fmla="*/ 193 w 212"/>
                <a:gd name="T11" fmla="*/ 12 h 293"/>
                <a:gd name="T12" fmla="*/ 203 w 212"/>
                <a:gd name="T13" fmla="*/ 19 h 293"/>
                <a:gd name="T14" fmla="*/ 209 w 212"/>
                <a:gd name="T15" fmla="*/ 28 h 293"/>
                <a:gd name="T16" fmla="*/ 211 w 212"/>
                <a:gd name="T17" fmla="*/ 35 h 293"/>
                <a:gd name="T18" fmla="*/ 210 w 212"/>
                <a:gd name="T19" fmla="*/ 39 h 293"/>
                <a:gd name="T20" fmla="*/ 207 w 212"/>
                <a:gd name="T21" fmla="*/ 51 h 293"/>
                <a:gd name="T22" fmla="*/ 200 w 212"/>
                <a:gd name="T23" fmla="*/ 75 h 293"/>
                <a:gd name="T24" fmla="*/ 191 w 212"/>
                <a:gd name="T25" fmla="*/ 105 h 293"/>
                <a:gd name="T26" fmla="*/ 178 w 212"/>
                <a:gd name="T27" fmla="*/ 139 h 293"/>
                <a:gd name="T28" fmla="*/ 164 w 212"/>
                <a:gd name="T29" fmla="*/ 175 h 293"/>
                <a:gd name="T30" fmla="*/ 148 w 212"/>
                <a:gd name="T31" fmla="*/ 211 h 293"/>
                <a:gd name="T32" fmla="*/ 132 w 212"/>
                <a:gd name="T33" fmla="*/ 243 h 293"/>
                <a:gd name="T34" fmla="*/ 117 w 212"/>
                <a:gd name="T35" fmla="*/ 270 h 293"/>
                <a:gd name="T36" fmla="*/ 107 w 212"/>
                <a:gd name="T37" fmla="*/ 284 h 293"/>
                <a:gd name="T38" fmla="*/ 102 w 212"/>
                <a:gd name="T39" fmla="*/ 290 h 293"/>
                <a:gd name="T40" fmla="*/ 94 w 212"/>
                <a:gd name="T41" fmla="*/ 290 h 293"/>
                <a:gd name="T42" fmla="*/ 80 w 212"/>
                <a:gd name="T43" fmla="*/ 285 h 293"/>
                <a:gd name="T44" fmla="*/ 65 w 212"/>
                <a:gd name="T45" fmla="*/ 279 h 293"/>
                <a:gd name="T46" fmla="*/ 48 w 212"/>
                <a:gd name="T47" fmla="*/ 272 h 293"/>
                <a:gd name="T48" fmla="*/ 32 w 212"/>
                <a:gd name="T49" fmla="*/ 266 h 293"/>
                <a:gd name="T50" fmla="*/ 18 w 212"/>
                <a:gd name="T51" fmla="*/ 259 h 293"/>
                <a:gd name="T52" fmla="*/ 7 w 212"/>
                <a:gd name="T53" fmla="*/ 253 h 293"/>
                <a:gd name="T54" fmla="*/ 1 w 212"/>
                <a:gd name="T55" fmla="*/ 248 h 293"/>
                <a:gd name="T56" fmla="*/ 9 w 212"/>
                <a:gd name="T57" fmla="*/ 235 h 293"/>
                <a:gd name="T58" fmla="*/ 27 w 212"/>
                <a:gd name="T59" fmla="*/ 209 h 293"/>
                <a:gd name="T60" fmla="*/ 47 w 212"/>
                <a:gd name="T61" fmla="*/ 178 h 293"/>
                <a:gd name="T62" fmla="*/ 67 w 212"/>
                <a:gd name="T63" fmla="*/ 144 h 293"/>
                <a:gd name="T64" fmla="*/ 86 w 212"/>
                <a:gd name="T65" fmla="*/ 108 h 293"/>
                <a:gd name="T66" fmla="*/ 103 w 212"/>
                <a:gd name="T67" fmla="*/ 74 h 293"/>
                <a:gd name="T68" fmla="*/ 117 w 212"/>
                <a:gd name="T69" fmla="*/ 41 h 293"/>
                <a:gd name="T70" fmla="*/ 126 w 212"/>
                <a:gd name="T71" fmla="*/ 13 h 2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2"/>
                <a:gd name="T109" fmla="*/ 0 h 293"/>
                <a:gd name="T110" fmla="*/ 212 w 212"/>
                <a:gd name="T111" fmla="*/ 293 h 2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2" h="293">
                  <a:moveTo>
                    <a:pt x="128" y="0"/>
                  </a:moveTo>
                  <a:lnTo>
                    <a:pt x="131" y="0"/>
                  </a:lnTo>
                  <a:lnTo>
                    <a:pt x="136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2" y="1"/>
                  </a:lnTo>
                  <a:lnTo>
                    <a:pt x="159" y="2"/>
                  </a:lnTo>
                  <a:lnTo>
                    <a:pt x="166" y="3"/>
                  </a:lnTo>
                  <a:lnTo>
                    <a:pt x="173" y="5"/>
                  </a:lnTo>
                  <a:lnTo>
                    <a:pt x="180" y="6"/>
                  </a:lnTo>
                  <a:lnTo>
                    <a:pt x="187" y="9"/>
                  </a:lnTo>
                  <a:lnTo>
                    <a:pt x="193" y="12"/>
                  </a:lnTo>
                  <a:lnTo>
                    <a:pt x="198" y="15"/>
                  </a:lnTo>
                  <a:lnTo>
                    <a:pt x="203" y="19"/>
                  </a:lnTo>
                  <a:lnTo>
                    <a:pt x="207" y="23"/>
                  </a:lnTo>
                  <a:lnTo>
                    <a:pt x="209" y="28"/>
                  </a:lnTo>
                  <a:lnTo>
                    <a:pt x="211" y="34"/>
                  </a:lnTo>
                  <a:lnTo>
                    <a:pt x="211" y="35"/>
                  </a:lnTo>
                  <a:lnTo>
                    <a:pt x="211" y="37"/>
                  </a:lnTo>
                  <a:lnTo>
                    <a:pt x="210" y="39"/>
                  </a:lnTo>
                  <a:lnTo>
                    <a:pt x="210" y="42"/>
                  </a:lnTo>
                  <a:lnTo>
                    <a:pt x="207" y="51"/>
                  </a:lnTo>
                  <a:lnTo>
                    <a:pt x="204" y="62"/>
                  </a:lnTo>
                  <a:lnTo>
                    <a:pt x="200" y="75"/>
                  </a:lnTo>
                  <a:lnTo>
                    <a:pt x="196" y="89"/>
                  </a:lnTo>
                  <a:lnTo>
                    <a:pt x="191" y="105"/>
                  </a:lnTo>
                  <a:lnTo>
                    <a:pt x="184" y="122"/>
                  </a:lnTo>
                  <a:lnTo>
                    <a:pt x="178" y="139"/>
                  </a:lnTo>
                  <a:lnTo>
                    <a:pt x="171" y="157"/>
                  </a:lnTo>
                  <a:lnTo>
                    <a:pt x="164" y="175"/>
                  </a:lnTo>
                  <a:lnTo>
                    <a:pt x="156" y="193"/>
                  </a:lnTo>
                  <a:lnTo>
                    <a:pt x="148" y="211"/>
                  </a:lnTo>
                  <a:lnTo>
                    <a:pt x="140" y="227"/>
                  </a:lnTo>
                  <a:lnTo>
                    <a:pt x="132" y="243"/>
                  </a:lnTo>
                  <a:lnTo>
                    <a:pt x="125" y="258"/>
                  </a:lnTo>
                  <a:lnTo>
                    <a:pt x="117" y="270"/>
                  </a:lnTo>
                  <a:lnTo>
                    <a:pt x="109" y="282"/>
                  </a:lnTo>
                  <a:lnTo>
                    <a:pt x="107" y="284"/>
                  </a:lnTo>
                  <a:lnTo>
                    <a:pt x="104" y="287"/>
                  </a:lnTo>
                  <a:lnTo>
                    <a:pt x="102" y="290"/>
                  </a:lnTo>
                  <a:lnTo>
                    <a:pt x="100" y="292"/>
                  </a:lnTo>
                  <a:lnTo>
                    <a:pt x="94" y="290"/>
                  </a:lnTo>
                  <a:lnTo>
                    <a:pt x="88" y="287"/>
                  </a:lnTo>
                  <a:lnTo>
                    <a:pt x="80" y="285"/>
                  </a:lnTo>
                  <a:lnTo>
                    <a:pt x="73" y="282"/>
                  </a:lnTo>
                  <a:lnTo>
                    <a:pt x="65" y="279"/>
                  </a:lnTo>
                  <a:lnTo>
                    <a:pt x="56" y="276"/>
                  </a:lnTo>
                  <a:lnTo>
                    <a:pt x="48" y="272"/>
                  </a:lnTo>
                  <a:lnTo>
                    <a:pt x="40" y="269"/>
                  </a:lnTo>
                  <a:lnTo>
                    <a:pt x="32" y="266"/>
                  </a:lnTo>
                  <a:lnTo>
                    <a:pt x="24" y="262"/>
                  </a:lnTo>
                  <a:lnTo>
                    <a:pt x="18" y="259"/>
                  </a:lnTo>
                  <a:lnTo>
                    <a:pt x="12" y="256"/>
                  </a:lnTo>
                  <a:lnTo>
                    <a:pt x="7" y="253"/>
                  </a:lnTo>
                  <a:lnTo>
                    <a:pt x="3" y="251"/>
                  </a:lnTo>
                  <a:lnTo>
                    <a:pt x="1" y="248"/>
                  </a:lnTo>
                  <a:lnTo>
                    <a:pt x="0" y="246"/>
                  </a:lnTo>
                  <a:lnTo>
                    <a:pt x="9" y="235"/>
                  </a:lnTo>
                  <a:lnTo>
                    <a:pt x="18" y="223"/>
                  </a:lnTo>
                  <a:lnTo>
                    <a:pt x="27" y="209"/>
                  </a:lnTo>
                  <a:lnTo>
                    <a:pt x="37" y="193"/>
                  </a:lnTo>
                  <a:lnTo>
                    <a:pt x="47" y="178"/>
                  </a:lnTo>
                  <a:lnTo>
                    <a:pt x="57" y="161"/>
                  </a:lnTo>
                  <a:lnTo>
                    <a:pt x="67" y="144"/>
                  </a:lnTo>
                  <a:lnTo>
                    <a:pt x="77" y="126"/>
                  </a:lnTo>
                  <a:lnTo>
                    <a:pt x="86" y="108"/>
                  </a:lnTo>
                  <a:lnTo>
                    <a:pt x="95" y="91"/>
                  </a:lnTo>
                  <a:lnTo>
                    <a:pt x="103" y="74"/>
                  </a:lnTo>
                  <a:lnTo>
                    <a:pt x="110" y="57"/>
                  </a:lnTo>
                  <a:lnTo>
                    <a:pt x="117" y="41"/>
                  </a:lnTo>
                  <a:lnTo>
                    <a:pt x="122" y="26"/>
                  </a:lnTo>
                  <a:lnTo>
                    <a:pt x="126" y="13"/>
                  </a:lnTo>
                  <a:lnTo>
                    <a:pt x="128" y="0"/>
                  </a:lnTo>
                </a:path>
              </a:pathLst>
            </a:custGeom>
            <a:solidFill>
              <a:srgbClr val="F4FCE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1" name="Freeform 121"/>
            <p:cNvSpPr>
              <a:spLocks/>
            </p:cNvSpPr>
            <p:nvPr/>
          </p:nvSpPr>
          <p:spPr bwMode="auto">
            <a:xfrm>
              <a:off x="1154" y="1435"/>
              <a:ext cx="136" cy="269"/>
            </a:xfrm>
            <a:custGeom>
              <a:avLst/>
              <a:gdLst>
                <a:gd name="T0" fmla="*/ 120 w 136"/>
                <a:gd name="T1" fmla="*/ 0 h 269"/>
                <a:gd name="T2" fmla="*/ 120 w 136"/>
                <a:gd name="T3" fmla="*/ 1 h 269"/>
                <a:gd name="T4" fmla="*/ 120 w 136"/>
                <a:gd name="T5" fmla="*/ 3 h 269"/>
                <a:gd name="T6" fmla="*/ 121 w 136"/>
                <a:gd name="T7" fmla="*/ 6 h 269"/>
                <a:gd name="T8" fmla="*/ 122 w 136"/>
                <a:gd name="T9" fmla="*/ 10 h 269"/>
                <a:gd name="T10" fmla="*/ 125 w 136"/>
                <a:gd name="T11" fmla="*/ 16 h 269"/>
                <a:gd name="T12" fmla="*/ 129 w 136"/>
                <a:gd name="T13" fmla="*/ 23 h 269"/>
                <a:gd name="T14" fmla="*/ 133 w 136"/>
                <a:gd name="T15" fmla="*/ 33 h 269"/>
                <a:gd name="T16" fmla="*/ 135 w 136"/>
                <a:gd name="T17" fmla="*/ 40 h 269"/>
                <a:gd name="T18" fmla="*/ 135 w 136"/>
                <a:gd name="T19" fmla="*/ 51 h 269"/>
                <a:gd name="T20" fmla="*/ 134 w 136"/>
                <a:gd name="T21" fmla="*/ 63 h 269"/>
                <a:gd name="T22" fmla="*/ 131 w 136"/>
                <a:gd name="T23" fmla="*/ 77 h 269"/>
                <a:gd name="T24" fmla="*/ 127 w 136"/>
                <a:gd name="T25" fmla="*/ 93 h 269"/>
                <a:gd name="T26" fmla="*/ 122 w 136"/>
                <a:gd name="T27" fmla="*/ 110 h 269"/>
                <a:gd name="T28" fmla="*/ 116 w 136"/>
                <a:gd name="T29" fmla="*/ 128 h 269"/>
                <a:gd name="T30" fmla="*/ 110 w 136"/>
                <a:gd name="T31" fmla="*/ 146 h 269"/>
                <a:gd name="T32" fmla="*/ 104 w 136"/>
                <a:gd name="T33" fmla="*/ 163 h 269"/>
                <a:gd name="T34" fmla="*/ 97 w 136"/>
                <a:gd name="T35" fmla="*/ 180 h 269"/>
                <a:gd name="T36" fmla="*/ 91 w 136"/>
                <a:gd name="T37" fmla="*/ 195 h 269"/>
                <a:gd name="T38" fmla="*/ 85 w 136"/>
                <a:gd name="T39" fmla="*/ 210 h 269"/>
                <a:gd name="T40" fmla="*/ 79 w 136"/>
                <a:gd name="T41" fmla="*/ 222 h 269"/>
                <a:gd name="T42" fmla="*/ 75 w 136"/>
                <a:gd name="T43" fmla="*/ 231 h 269"/>
                <a:gd name="T44" fmla="*/ 71 w 136"/>
                <a:gd name="T45" fmla="*/ 238 h 269"/>
                <a:gd name="T46" fmla="*/ 69 w 136"/>
                <a:gd name="T47" fmla="*/ 241 h 269"/>
                <a:gd name="T48" fmla="*/ 64 w 136"/>
                <a:gd name="T49" fmla="*/ 244 h 269"/>
                <a:gd name="T50" fmla="*/ 59 w 136"/>
                <a:gd name="T51" fmla="*/ 247 h 269"/>
                <a:gd name="T52" fmla="*/ 53 w 136"/>
                <a:gd name="T53" fmla="*/ 250 h 269"/>
                <a:gd name="T54" fmla="*/ 45 w 136"/>
                <a:gd name="T55" fmla="*/ 253 h 269"/>
                <a:gd name="T56" fmla="*/ 37 w 136"/>
                <a:gd name="T57" fmla="*/ 256 h 269"/>
                <a:gd name="T58" fmla="*/ 27 w 136"/>
                <a:gd name="T59" fmla="*/ 260 h 269"/>
                <a:gd name="T60" fmla="*/ 14 w 136"/>
                <a:gd name="T61" fmla="*/ 264 h 269"/>
                <a:gd name="T62" fmla="*/ 0 w 136"/>
                <a:gd name="T63" fmla="*/ 268 h 269"/>
                <a:gd name="T64" fmla="*/ 9 w 136"/>
                <a:gd name="T65" fmla="*/ 255 h 269"/>
                <a:gd name="T66" fmla="*/ 19 w 136"/>
                <a:gd name="T67" fmla="*/ 241 h 269"/>
                <a:gd name="T68" fmla="*/ 28 w 136"/>
                <a:gd name="T69" fmla="*/ 225 h 269"/>
                <a:gd name="T70" fmla="*/ 37 w 136"/>
                <a:gd name="T71" fmla="*/ 207 h 269"/>
                <a:gd name="T72" fmla="*/ 46 w 136"/>
                <a:gd name="T73" fmla="*/ 189 h 269"/>
                <a:gd name="T74" fmla="*/ 56 w 136"/>
                <a:gd name="T75" fmla="*/ 169 h 269"/>
                <a:gd name="T76" fmla="*/ 65 w 136"/>
                <a:gd name="T77" fmla="*/ 149 h 269"/>
                <a:gd name="T78" fmla="*/ 74 w 136"/>
                <a:gd name="T79" fmla="*/ 129 h 269"/>
                <a:gd name="T80" fmla="*/ 82 w 136"/>
                <a:gd name="T81" fmla="*/ 109 h 269"/>
                <a:gd name="T82" fmla="*/ 89 w 136"/>
                <a:gd name="T83" fmla="*/ 89 h 269"/>
                <a:gd name="T84" fmla="*/ 97 w 136"/>
                <a:gd name="T85" fmla="*/ 71 h 269"/>
                <a:gd name="T86" fmla="*/ 103 w 136"/>
                <a:gd name="T87" fmla="*/ 53 h 269"/>
                <a:gd name="T88" fmla="*/ 108 w 136"/>
                <a:gd name="T89" fmla="*/ 37 h 269"/>
                <a:gd name="T90" fmla="*/ 113 w 136"/>
                <a:gd name="T91" fmla="*/ 22 h 269"/>
                <a:gd name="T92" fmla="*/ 117 w 136"/>
                <a:gd name="T93" fmla="*/ 10 h 269"/>
                <a:gd name="T94" fmla="*/ 120 w 136"/>
                <a:gd name="T95" fmla="*/ 0 h 2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6"/>
                <a:gd name="T145" fmla="*/ 0 h 269"/>
                <a:gd name="T146" fmla="*/ 136 w 136"/>
                <a:gd name="T147" fmla="*/ 269 h 2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6" h="269">
                  <a:moveTo>
                    <a:pt x="120" y="0"/>
                  </a:moveTo>
                  <a:lnTo>
                    <a:pt x="120" y="1"/>
                  </a:lnTo>
                  <a:lnTo>
                    <a:pt x="120" y="3"/>
                  </a:lnTo>
                  <a:lnTo>
                    <a:pt x="121" y="6"/>
                  </a:lnTo>
                  <a:lnTo>
                    <a:pt x="122" y="10"/>
                  </a:lnTo>
                  <a:lnTo>
                    <a:pt x="125" y="16"/>
                  </a:lnTo>
                  <a:lnTo>
                    <a:pt x="129" y="23"/>
                  </a:lnTo>
                  <a:lnTo>
                    <a:pt x="133" y="33"/>
                  </a:lnTo>
                  <a:lnTo>
                    <a:pt x="135" y="40"/>
                  </a:lnTo>
                  <a:lnTo>
                    <a:pt x="135" y="51"/>
                  </a:lnTo>
                  <a:lnTo>
                    <a:pt x="134" y="63"/>
                  </a:lnTo>
                  <a:lnTo>
                    <a:pt x="131" y="77"/>
                  </a:lnTo>
                  <a:lnTo>
                    <a:pt x="127" y="93"/>
                  </a:lnTo>
                  <a:lnTo>
                    <a:pt x="122" y="110"/>
                  </a:lnTo>
                  <a:lnTo>
                    <a:pt x="116" y="128"/>
                  </a:lnTo>
                  <a:lnTo>
                    <a:pt x="110" y="146"/>
                  </a:lnTo>
                  <a:lnTo>
                    <a:pt x="104" y="163"/>
                  </a:lnTo>
                  <a:lnTo>
                    <a:pt x="97" y="180"/>
                  </a:lnTo>
                  <a:lnTo>
                    <a:pt x="91" y="195"/>
                  </a:lnTo>
                  <a:lnTo>
                    <a:pt x="85" y="210"/>
                  </a:lnTo>
                  <a:lnTo>
                    <a:pt x="79" y="222"/>
                  </a:lnTo>
                  <a:lnTo>
                    <a:pt x="75" y="231"/>
                  </a:lnTo>
                  <a:lnTo>
                    <a:pt x="71" y="238"/>
                  </a:lnTo>
                  <a:lnTo>
                    <a:pt x="69" y="241"/>
                  </a:lnTo>
                  <a:lnTo>
                    <a:pt x="64" y="244"/>
                  </a:lnTo>
                  <a:lnTo>
                    <a:pt x="59" y="247"/>
                  </a:lnTo>
                  <a:lnTo>
                    <a:pt x="53" y="250"/>
                  </a:lnTo>
                  <a:lnTo>
                    <a:pt x="45" y="253"/>
                  </a:lnTo>
                  <a:lnTo>
                    <a:pt x="37" y="256"/>
                  </a:lnTo>
                  <a:lnTo>
                    <a:pt x="27" y="260"/>
                  </a:lnTo>
                  <a:lnTo>
                    <a:pt x="14" y="264"/>
                  </a:lnTo>
                  <a:lnTo>
                    <a:pt x="0" y="268"/>
                  </a:lnTo>
                  <a:lnTo>
                    <a:pt x="9" y="255"/>
                  </a:lnTo>
                  <a:lnTo>
                    <a:pt x="19" y="241"/>
                  </a:lnTo>
                  <a:lnTo>
                    <a:pt x="28" y="225"/>
                  </a:lnTo>
                  <a:lnTo>
                    <a:pt x="37" y="207"/>
                  </a:lnTo>
                  <a:lnTo>
                    <a:pt x="46" y="189"/>
                  </a:lnTo>
                  <a:lnTo>
                    <a:pt x="56" y="169"/>
                  </a:lnTo>
                  <a:lnTo>
                    <a:pt x="65" y="149"/>
                  </a:lnTo>
                  <a:lnTo>
                    <a:pt x="74" y="129"/>
                  </a:lnTo>
                  <a:lnTo>
                    <a:pt x="82" y="109"/>
                  </a:lnTo>
                  <a:lnTo>
                    <a:pt x="89" y="89"/>
                  </a:lnTo>
                  <a:lnTo>
                    <a:pt x="97" y="71"/>
                  </a:lnTo>
                  <a:lnTo>
                    <a:pt x="103" y="53"/>
                  </a:lnTo>
                  <a:lnTo>
                    <a:pt x="108" y="37"/>
                  </a:lnTo>
                  <a:lnTo>
                    <a:pt x="113" y="22"/>
                  </a:lnTo>
                  <a:lnTo>
                    <a:pt x="117" y="10"/>
                  </a:lnTo>
                  <a:lnTo>
                    <a:pt x="120" y="0"/>
                  </a:lnTo>
                </a:path>
              </a:pathLst>
            </a:custGeom>
            <a:solidFill>
              <a:schemeClr val="folHlink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2" name="Freeform 122"/>
            <p:cNvSpPr>
              <a:spLocks/>
            </p:cNvSpPr>
            <p:nvPr/>
          </p:nvSpPr>
          <p:spPr bwMode="auto">
            <a:xfrm>
              <a:off x="1098" y="1589"/>
              <a:ext cx="67" cy="65"/>
            </a:xfrm>
            <a:custGeom>
              <a:avLst/>
              <a:gdLst>
                <a:gd name="T0" fmla="*/ 57 w 67"/>
                <a:gd name="T1" fmla="*/ 7 h 65"/>
                <a:gd name="T2" fmla="*/ 61 w 67"/>
                <a:gd name="T3" fmla="*/ 11 h 65"/>
                <a:gd name="T4" fmla="*/ 63 w 67"/>
                <a:gd name="T5" fmla="*/ 15 h 65"/>
                <a:gd name="T6" fmla="*/ 65 w 67"/>
                <a:gd name="T7" fmla="*/ 20 h 65"/>
                <a:gd name="T8" fmla="*/ 66 w 67"/>
                <a:gd name="T9" fmla="*/ 25 h 65"/>
                <a:gd name="T10" fmla="*/ 66 w 67"/>
                <a:gd name="T11" fmla="*/ 30 h 65"/>
                <a:gd name="T12" fmla="*/ 65 w 67"/>
                <a:gd name="T13" fmla="*/ 34 h 65"/>
                <a:gd name="T14" fmla="*/ 63 w 67"/>
                <a:gd name="T15" fmla="*/ 39 h 65"/>
                <a:gd name="T16" fmla="*/ 59 w 67"/>
                <a:gd name="T17" fmla="*/ 43 h 65"/>
                <a:gd name="T18" fmla="*/ 55 w 67"/>
                <a:gd name="T19" fmla="*/ 47 h 65"/>
                <a:gd name="T20" fmla="*/ 51 w 67"/>
                <a:gd name="T21" fmla="*/ 52 h 65"/>
                <a:gd name="T22" fmla="*/ 46 w 67"/>
                <a:gd name="T23" fmla="*/ 56 h 65"/>
                <a:gd name="T24" fmla="*/ 40 w 67"/>
                <a:gd name="T25" fmla="*/ 59 h 65"/>
                <a:gd name="T26" fmla="*/ 36 w 67"/>
                <a:gd name="T27" fmla="*/ 62 h 65"/>
                <a:gd name="T28" fmla="*/ 31 w 67"/>
                <a:gd name="T29" fmla="*/ 64 h 65"/>
                <a:gd name="T30" fmla="*/ 26 w 67"/>
                <a:gd name="T31" fmla="*/ 64 h 65"/>
                <a:gd name="T32" fmla="*/ 22 w 67"/>
                <a:gd name="T33" fmla="*/ 63 h 65"/>
                <a:gd name="T34" fmla="*/ 18 w 67"/>
                <a:gd name="T35" fmla="*/ 60 h 65"/>
                <a:gd name="T36" fmla="*/ 14 w 67"/>
                <a:gd name="T37" fmla="*/ 58 h 65"/>
                <a:gd name="T38" fmla="*/ 10 w 67"/>
                <a:gd name="T39" fmla="*/ 56 h 65"/>
                <a:gd name="T40" fmla="*/ 7 w 67"/>
                <a:gd name="T41" fmla="*/ 54 h 65"/>
                <a:gd name="T42" fmla="*/ 4 w 67"/>
                <a:gd name="T43" fmla="*/ 52 h 65"/>
                <a:gd name="T44" fmla="*/ 2 w 67"/>
                <a:gd name="T45" fmla="*/ 49 h 65"/>
                <a:gd name="T46" fmla="*/ 0 w 67"/>
                <a:gd name="T47" fmla="*/ 45 h 65"/>
                <a:gd name="T48" fmla="*/ 0 w 67"/>
                <a:gd name="T49" fmla="*/ 41 h 65"/>
                <a:gd name="T50" fmla="*/ 1 w 67"/>
                <a:gd name="T51" fmla="*/ 36 h 65"/>
                <a:gd name="T52" fmla="*/ 2 w 67"/>
                <a:gd name="T53" fmla="*/ 31 h 65"/>
                <a:gd name="T54" fmla="*/ 5 w 67"/>
                <a:gd name="T55" fmla="*/ 25 h 65"/>
                <a:gd name="T56" fmla="*/ 9 w 67"/>
                <a:gd name="T57" fmla="*/ 18 h 65"/>
                <a:gd name="T58" fmla="*/ 12 w 67"/>
                <a:gd name="T59" fmla="*/ 13 h 65"/>
                <a:gd name="T60" fmla="*/ 17 w 67"/>
                <a:gd name="T61" fmla="*/ 8 h 65"/>
                <a:gd name="T62" fmla="*/ 22 w 67"/>
                <a:gd name="T63" fmla="*/ 4 h 65"/>
                <a:gd name="T64" fmla="*/ 27 w 67"/>
                <a:gd name="T65" fmla="*/ 2 h 65"/>
                <a:gd name="T66" fmla="*/ 31 w 67"/>
                <a:gd name="T67" fmla="*/ 1 h 65"/>
                <a:gd name="T68" fmla="*/ 36 w 67"/>
                <a:gd name="T69" fmla="*/ 0 h 65"/>
                <a:gd name="T70" fmla="*/ 41 w 67"/>
                <a:gd name="T71" fmla="*/ 0 h 65"/>
                <a:gd name="T72" fmla="*/ 45 w 67"/>
                <a:gd name="T73" fmla="*/ 1 h 65"/>
                <a:gd name="T74" fmla="*/ 49 w 67"/>
                <a:gd name="T75" fmla="*/ 2 h 65"/>
                <a:gd name="T76" fmla="*/ 52 w 67"/>
                <a:gd name="T77" fmla="*/ 3 h 65"/>
                <a:gd name="T78" fmla="*/ 55 w 67"/>
                <a:gd name="T79" fmla="*/ 5 h 65"/>
                <a:gd name="T80" fmla="*/ 57 w 67"/>
                <a:gd name="T81" fmla="*/ 7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65"/>
                <a:gd name="T125" fmla="*/ 67 w 67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65">
                  <a:moveTo>
                    <a:pt x="57" y="7"/>
                  </a:moveTo>
                  <a:lnTo>
                    <a:pt x="61" y="11"/>
                  </a:lnTo>
                  <a:lnTo>
                    <a:pt x="63" y="15"/>
                  </a:lnTo>
                  <a:lnTo>
                    <a:pt x="65" y="20"/>
                  </a:lnTo>
                  <a:lnTo>
                    <a:pt x="66" y="25"/>
                  </a:lnTo>
                  <a:lnTo>
                    <a:pt x="66" y="30"/>
                  </a:lnTo>
                  <a:lnTo>
                    <a:pt x="65" y="34"/>
                  </a:lnTo>
                  <a:lnTo>
                    <a:pt x="63" y="39"/>
                  </a:lnTo>
                  <a:lnTo>
                    <a:pt x="59" y="43"/>
                  </a:lnTo>
                  <a:lnTo>
                    <a:pt x="55" y="47"/>
                  </a:lnTo>
                  <a:lnTo>
                    <a:pt x="51" y="52"/>
                  </a:lnTo>
                  <a:lnTo>
                    <a:pt x="46" y="56"/>
                  </a:lnTo>
                  <a:lnTo>
                    <a:pt x="40" y="59"/>
                  </a:lnTo>
                  <a:lnTo>
                    <a:pt x="36" y="62"/>
                  </a:lnTo>
                  <a:lnTo>
                    <a:pt x="31" y="64"/>
                  </a:lnTo>
                  <a:lnTo>
                    <a:pt x="26" y="64"/>
                  </a:lnTo>
                  <a:lnTo>
                    <a:pt x="22" y="63"/>
                  </a:lnTo>
                  <a:lnTo>
                    <a:pt x="18" y="60"/>
                  </a:lnTo>
                  <a:lnTo>
                    <a:pt x="14" y="58"/>
                  </a:lnTo>
                  <a:lnTo>
                    <a:pt x="10" y="56"/>
                  </a:lnTo>
                  <a:lnTo>
                    <a:pt x="7" y="54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1" y="36"/>
                  </a:lnTo>
                  <a:lnTo>
                    <a:pt x="2" y="31"/>
                  </a:lnTo>
                  <a:lnTo>
                    <a:pt x="5" y="25"/>
                  </a:lnTo>
                  <a:lnTo>
                    <a:pt x="9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2" y="4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5" y="5"/>
                  </a:lnTo>
                  <a:lnTo>
                    <a:pt x="57" y="7"/>
                  </a:lnTo>
                </a:path>
              </a:pathLst>
            </a:custGeom>
            <a:solidFill>
              <a:schemeClr val="folHlink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3" name="Freeform 123"/>
            <p:cNvSpPr>
              <a:spLocks/>
            </p:cNvSpPr>
            <p:nvPr/>
          </p:nvSpPr>
          <p:spPr bwMode="auto">
            <a:xfrm>
              <a:off x="1084" y="1586"/>
              <a:ext cx="76" cy="71"/>
            </a:xfrm>
            <a:custGeom>
              <a:avLst/>
              <a:gdLst>
                <a:gd name="T0" fmla="*/ 59 w 76"/>
                <a:gd name="T1" fmla="*/ 2 h 71"/>
                <a:gd name="T2" fmla="*/ 66 w 76"/>
                <a:gd name="T3" fmla="*/ 7 h 71"/>
                <a:gd name="T4" fmla="*/ 71 w 76"/>
                <a:gd name="T5" fmla="*/ 13 h 71"/>
                <a:gd name="T6" fmla="*/ 74 w 76"/>
                <a:gd name="T7" fmla="*/ 21 h 71"/>
                <a:gd name="T8" fmla="*/ 75 w 76"/>
                <a:gd name="T9" fmla="*/ 29 h 71"/>
                <a:gd name="T10" fmla="*/ 73 w 76"/>
                <a:gd name="T11" fmla="*/ 37 h 71"/>
                <a:gd name="T12" fmla="*/ 70 w 76"/>
                <a:gd name="T13" fmla="*/ 45 h 71"/>
                <a:gd name="T14" fmla="*/ 65 w 76"/>
                <a:gd name="T15" fmla="*/ 53 h 71"/>
                <a:gd name="T16" fmla="*/ 58 w 76"/>
                <a:gd name="T17" fmla="*/ 60 h 71"/>
                <a:gd name="T18" fmla="*/ 48 w 76"/>
                <a:gd name="T19" fmla="*/ 66 h 71"/>
                <a:gd name="T20" fmla="*/ 37 w 76"/>
                <a:gd name="T21" fmla="*/ 70 h 71"/>
                <a:gd name="T22" fmla="*/ 25 w 76"/>
                <a:gd name="T23" fmla="*/ 68 h 71"/>
                <a:gd name="T24" fmla="*/ 16 w 76"/>
                <a:gd name="T25" fmla="*/ 62 h 71"/>
                <a:gd name="T26" fmla="*/ 9 w 76"/>
                <a:gd name="T27" fmla="*/ 56 h 71"/>
                <a:gd name="T28" fmla="*/ 4 w 76"/>
                <a:gd name="T29" fmla="*/ 49 h 71"/>
                <a:gd name="T30" fmla="*/ 1 w 76"/>
                <a:gd name="T31" fmla="*/ 41 h 71"/>
                <a:gd name="T32" fmla="*/ 0 w 76"/>
                <a:gd name="T33" fmla="*/ 35 h 71"/>
                <a:gd name="T34" fmla="*/ 2 w 76"/>
                <a:gd name="T35" fmla="*/ 31 h 71"/>
                <a:gd name="T36" fmla="*/ 5 w 76"/>
                <a:gd name="T37" fmla="*/ 30 h 71"/>
                <a:gd name="T38" fmla="*/ 9 w 76"/>
                <a:gd name="T39" fmla="*/ 32 h 71"/>
                <a:gd name="T40" fmla="*/ 10 w 76"/>
                <a:gd name="T41" fmla="*/ 34 h 71"/>
                <a:gd name="T42" fmla="*/ 12 w 76"/>
                <a:gd name="T43" fmla="*/ 39 h 71"/>
                <a:gd name="T44" fmla="*/ 16 w 76"/>
                <a:gd name="T45" fmla="*/ 46 h 71"/>
                <a:gd name="T46" fmla="*/ 22 w 76"/>
                <a:gd name="T47" fmla="*/ 52 h 71"/>
                <a:gd name="T48" fmla="*/ 33 w 76"/>
                <a:gd name="T49" fmla="*/ 55 h 71"/>
                <a:gd name="T50" fmla="*/ 48 w 76"/>
                <a:gd name="T51" fmla="*/ 51 h 71"/>
                <a:gd name="T52" fmla="*/ 59 w 76"/>
                <a:gd name="T53" fmla="*/ 42 h 71"/>
                <a:gd name="T54" fmla="*/ 64 w 76"/>
                <a:gd name="T55" fmla="*/ 29 h 71"/>
                <a:gd name="T56" fmla="*/ 63 w 76"/>
                <a:gd name="T57" fmla="*/ 19 h 71"/>
                <a:gd name="T58" fmla="*/ 59 w 76"/>
                <a:gd name="T59" fmla="*/ 13 h 71"/>
                <a:gd name="T60" fmla="*/ 53 w 76"/>
                <a:gd name="T61" fmla="*/ 8 h 71"/>
                <a:gd name="T62" fmla="*/ 47 w 76"/>
                <a:gd name="T63" fmla="*/ 4 h 71"/>
                <a:gd name="T64" fmla="*/ 46 w 76"/>
                <a:gd name="T65" fmla="*/ 1 h 71"/>
                <a:gd name="T66" fmla="*/ 51 w 76"/>
                <a:gd name="T67" fmla="*/ 0 h 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71"/>
                <a:gd name="T104" fmla="*/ 76 w 76"/>
                <a:gd name="T105" fmla="*/ 71 h 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71">
                  <a:moveTo>
                    <a:pt x="55" y="1"/>
                  </a:moveTo>
                  <a:lnTo>
                    <a:pt x="59" y="2"/>
                  </a:lnTo>
                  <a:lnTo>
                    <a:pt x="62" y="4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1" y="13"/>
                  </a:lnTo>
                  <a:lnTo>
                    <a:pt x="73" y="17"/>
                  </a:lnTo>
                  <a:lnTo>
                    <a:pt x="74" y="21"/>
                  </a:lnTo>
                  <a:lnTo>
                    <a:pt x="75" y="25"/>
                  </a:lnTo>
                  <a:lnTo>
                    <a:pt x="75" y="29"/>
                  </a:lnTo>
                  <a:lnTo>
                    <a:pt x="74" y="33"/>
                  </a:lnTo>
                  <a:lnTo>
                    <a:pt x="73" y="37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9"/>
                  </a:lnTo>
                  <a:lnTo>
                    <a:pt x="65" y="53"/>
                  </a:lnTo>
                  <a:lnTo>
                    <a:pt x="62" y="56"/>
                  </a:lnTo>
                  <a:lnTo>
                    <a:pt x="58" y="60"/>
                  </a:lnTo>
                  <a:lnTo>
                    <a:pt x="53" y="63"/>
                  </a:lnTo>
                  <a:lnTo>
                    <a:pt x="48" y="66"/>
                  </a:lnTo>
                  <a:lnTo>
                    <a:pt x="42" y="69"/>
                  </a:lnTo>
                  <a:lnTo>
                    <a:pt x="37" y="70"/>
                  </a:lnTo>
                  <a:lnTo>
                    <a:pt x="31" y="70"/>
                  </a:lnTo>
                  <a:lnTo>
                    <a:pt x="25" y="68"/>
                  </a:lnTo>
                  <a:lnTo>
                    <a:pt x="20" y="65"/>
                  </a:lnTo>
                  <a:lnTo>
                    <a:pt x="16" y="62"/>
                  </a:lnTo>
                  <a:lnTo>
                    <a:pt x="13" y="59"/>
                  </a:lnTo>
                  <a:lnTo>
                    <a:pt x="9" y="56"/>
                  </a:lnTo>
                  <a:lnTo>
                    <a:pt x="7" y="52"/>
                  </a:lnTo>
                  <a:lnTo>
                    <a:pt x="4" y="49"/>
                  </a:lnTo>
                  <a:lnTo>
                    <a:pt x="2" y="45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7" y="30"/>
                  </a:lnTo>
                  <a:lnTo>
                    <a:pt x="9" y="32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1" y="36"/>
                  </a:lnTo>
                  <a:lnTo>
                    <a:pt x="12" y="39"/>
                  </a:lnTo>
                  <a:lnTo>
                    <a:pt x="13" y="42"/>
                  </a:lnTo>
                  <a:lnTo>
                    <a:pt x="16" y="46"/>
                  </a:lnTo>
                  <a:lnTo>
                    <a:pt x="18" y="50"/>
                  </a:lnTo>
                  <a:lnTo>
                    <a:pt x="22" y="52"/>
                  </a:lnTo>
                  <a:lnTo>
                    <a:pt x="26" y="54"/>
                  </a:lnTo>
                  <a:lnTo>
                    <a:pt x="33" y="55"/>
                  </a:lnTo>
                  <a:lnTo>
                    <a:pt x="41" y="54"/>
                  </a:lnTo>
                  <a:lnTo>
                    <a:pt x="48" y="51"/>
                  </a:lnTo>
                  <a:lnTo>
                    <a:pt x="54" y="47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4" y="29"/>
                  </a:lnTo>
                  <a:lnTo>
                    <a:pt x="64" y="22"/>
                  </a:lnTo>
                  <a:lnTo>
                    <a:pt x="63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6" y="10"/>
                  </a:lnTo>
                  <a:lnTo>
                    <a:pt x="53" y="8"/>
                  </a:lnTo>
                  <a:lnTo>
                    <a:pt x="50" y="6"/>
                  </a:lnTo>
                  <a:lnTo>
                    <a:pt x="47" y="4"/>
                  </a:lnTo>
                  <a:lnTo>
                    <a:pt x="45" y="3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5" y="1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4" name="Freeform 124"/>
            <p:cNvSpPr>
              <a:spLocks/>
            </p:cNvSpPr>
            <p:nvPr/>
          </p:nvSpPr>
          <p:spPr bwMode="auto">
            <a:xfrm>
              <a:off x="1192" y="1505"/>
              <a:ext cx="21" cy="20"/>
            </a:xfrm>
            <a:custGeom>
              <a:avLst/>
              <a:gdLst>
                <a:gd name="T0" fmla="*/ 18 w 21"/>
                <a:gd name="T1" fmla="*/ 16 h 20"/>
                <a:gd name="T2" fmla="*/ 16 w 21"/>
                <a:gd name="T3" fmla="*/ 18 h 20"/>
                <a:gd name="T4" fmla="*/ 13 w 21"/>
                <a:gd name="T5" fmla="*/ 19 h 20"/>
                <a:gd name="T6" fmla="*/ 11 w 21"/>
                <a:gd name="T7" fmla="*/ 19 h 20"/>
                <a:gd name="T8" fmla="*/ 10 w 21"/>
                <a:gd name="T9" fmla="*/ 19 h 20"/>
                <a:gd name="T10" fmla="*/ 9 w 21"/>
                <a:gd name="T11" fmla="*/ 18 h 20"/>
                <a:gd name="T12" fmla="*/ 7 w 21"/>
                <a:gd name="T13" fmla="*/ 18 h 20"/>
                <a:gd name="T14" fmla="*/ 5 w 21"/>
                <a:gd name="T15" fmla="*/ 17 h 20"/>
                <a:gd name="T16" fmla="*/ 2 w 21"/>
                <a:gd name="T17" fmla="*/ 15 h 20"/>
                <a:gd name="T18" fmla="*/ 1 w 21"/>
                <a:gd name="T19" fmla="*/ 14 h 20"/>
                <a:gd name="T20" fmla="*/ 0 w 21"/>
                <a:gd name="T21" fmla="*/ 13 h 20"/>
                <a:gd name="T22" fmla="*/ 0 w 21"/>
                <a:gd name="T23" fmla="*/ 12 h 20"/>
                <a:gd name="T24" fmla="*/ 1 w 21"/>
                <a:gd name="T25" fmla="*/ 11 h 20"/>
                <a:gd name="T26" fmla="*/ 1 w 21"/>
                <a:gd name="T27" fmla="*/ 10 h 20"/>
                <a:gd name="T28" fmla="*/ 3 w 21"/>
                <a:gd name="T29" fmla="*/ 10 h 20"/>
                <a:gd name="T30" fmla="*/ 4 w 21"/>
                <a:gd name="T31" fmla="*/ 9 h 20"/>
                <a:gd name="T32" fmla="*/ 5 w 21"/>
                <a:gd name="T33" fmla="*/ 10 h 20"/>
                <a:gd name="T34" fmla="*/ 6 w 21"/>
                <a:gd name="T35" fmla="*/ 11 h 20"/>
                <a:gd name="T36" fmla="*/ 9 w 21"/>
                <a:gd name="T37" fmla="*/ 12 h 20"/>
                <a:gd name="T38" fmla="*/ 11 w 21"/>
                <a:gd name="T39" fmla="*/ 13 h 20"/>
                <a:gd name="T40" fmla="*/ 12 w 21"/>
                <a:gd name="T41" fmla="*/ 13 h 20"/>
                <a:gd name="T42" fmla="*/ 13 w 21"/>
                <a:gd name="T43" fmla="*/ 11 h 20"/>
                <a:gd name="T44" fmla="*/ 14 w 21"/>
                <a:gd name="T45" fmla="*/ 6 h 20"/>
                <a:gd name="T46" fmla="*/ 17 w 21"/>
                <a:gd name="T47" fmla="*/ 2 h 20"/>
                <a:gd name="T48" fmla="*/ 19 w 21"/>
                <a:gd name="T49" fmla="*/ 0 h 20"/>
                <a:gd name="T50" fmla="*/ 20 w 21"/>
                <a:gd name="T51" fmla="*/ 4 h 20"/>
                <a:gd name="T52" fmla="*/ 19 w 21"/>
                <a:gd name="T53" fmla="*/ 10 h 20"/>
                <a:gd name="T54" fmla="*/ 18 w 21"/>
                <a:gd name="T55" fmla="*/ 15 h 20"/>
                <a:gd name="T56" fmla="*/ 18 w 21"/>
                <a:gd name="T57" fmla="*/ 16 h 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"/>
                <a:gd name="T88" fmla="*/ 0 h 20"/>
                <a:gd name="T89" fmla="*/ 21 w 21"/>
                <a:gd name="T90" fmla="*/ 20 h 2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" h="20">
                  <a:moveTo>
                    <a:pt x="18" y="16"/>
                  </a:moveTo>
                  <a:lnTo>
                    <a:pt x="16" y="18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5" y="17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5" y="10"/>
                  </a:lnTo>
                  <a:lnTo>
                    <a:pt x="6" y="11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0" y="4"/>
                  </a:lnTo>
                  <a:lnTo>
                    <a:pt x="19" y="10"/>
                  </a:lnTo>
                  <a:lnTo>
                    <a:pt x="18" y="15"/>
                  </a:lnTo>
                  <a:lnTo>
                    <a:pt x="18" y="16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5" name="Freeform 125"/>
            <p:cNvSpPr>
              <a:spLocks/>
            </p:cNvSpPr>
            <p:nvPr/>
          </p:nvSpPr>
          <p:spPr bwMode="auto">
            <a:xfrm>
              <a:off x="1174" y="1501"/>
              <a:ext cx="20" cy="16"/>
            </a:xfrm>
            <a:custGeom>
              <a:avLst/>
              <a:gdLst>
                <a:gd name="T0" fmla="*/ 15 w 20"/>
                <a:gd name="T1" fmla="*/ 14 h 16"/>
                <a:gd name="T2" fmla="*/ 13 w 20"/>
                <a:gd name="T3" fmla="*/ 15 h 16"/>
                <a:gd name="T4" fmla="*/ 12 w 20"/>
                <a:gd name="T5" fmla="*/ 15 h 16"/>
                <a:gd name="T6" fmla="*/ 10 w 20"/>
                <a:gd name="T7" fmla="*/ 15 h 16"/>
                <a:gd name="T8" fmla="*/ 7 w 20"/>
                <a:gd name="T9" fmla="*/ 14 h 16"/>
                <a:gd name="T10" fmla="*/ 4 w 20"/>
                <a:gd name="T11" fmla="*/ 14 h 16"/>
                <a:gd name="T12" fmla="*/ 2 w 20"/>
                <a:gd name="T13" fmla="*/ 13 h 16"/>
                <a:gd name="T14" fmla="*/ 1 w 20"/>
                <a:gd name="T15" fmla="*/ 12 h 16"/>
                <a:gd name="T16" fmla="*/ 0 w 20"/>
                <a:gd name="T17" fmla="*/ 11 h 16"/>
                <a:gd name="T18" fmla="*/ 0 w 20"/>
                <a:gd name="T19" fmla="*/ 10 h 16"/>
                <a:gd name="T20" fmla="*/ 4 w 20"/>
                <a:gd name="T21" fmla="*/ 8 h 16"/>
                <a:gd name="T22" fmla="*/ 8 w 20"/>
                <a:gd name="T23" fmla="*/ 8 h 16"/>
                <a:gd name="T24" fmla="*/ 10 w 20"/>
                <a:gd name="T25" fmla="*/ 10 h 16"/>
                <a:gd name="T26" fmla="*/ 11 w 20"/>
                <a:gd name="T27" fmla="*/ 10 h 16"/>
                <a:gd name="T28" fmla="*/ 13 w 20"/>
                <a:gd name="T29" fmla="*/ 8 h 16"/>
                <a:gd name="T30" fmla="*/ 15 w 20"/>
                <a:gd name="T31" fmla="*/ 4 h 16"/>
                <a:gd name="T32" fmla="*/ 16 w 20"/>
                <a:gd name="T33" fmla="*/ 1 h 16"/>
                <a:gd name="T34" fmla="*/ 18 w 20"/>
                <a:gd name="T35" fmla="*/ 0 h 16"/>
                <a:gd name="T36" fmla="*/ 19 w 20"/>
                <a:gd name="T37" fmla="*/ 5 h 16"/>
                <a:gd name="T38" fmla="*/ 18 w 20"/>
                <a:gd name="T39" fmla="*/ 9 h 16"/>
                <a:gd name="T40" fmla="*/ 16 w 20"/>
                <a:gd name="T41" fmla="*/ 12 h 16"/>
                <a:gd name="T42" fmla="*/ 15 w 20"/>
                <a:gd name="T43" fmla="*/ 14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16"/>
                <a:gd name="T68" fmla="*/ 20 w 20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16">
                  <a:moveTo>
                    <a:pt x="15" y="14"/>
                  </a:moveTo>
                  <a:lnTo>
                    <a:pt x="13" y="15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6" y="1"/>
                  </a:lnTo>
                  <a:lnTo>
                    <a:pt x="18" y="0"/>
                  </a:lnTo>
                  <a:lnTo>
                    <a:pt x="19" y="5"/>
                  </a:lnTo>
                  <a:lnTo>
                    <a:pt x="18" y="9"/>
                  </a:lnTo>
                  <a:lnTo>
                    <a:pt x="16" y="12"/>
                  </a:lnTo>
                  <a:lnTo>
                    <a:pt x="15" y="14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6" name="Freeform 126"/>
            <p:cNvSpPr>
              <a:spLocks/>
            </p:cNvSpPr>
            <p:nvPr/>
          </p:nvSpPr>
          <p:spPr bwMode="auto">
            <a:xfrm>
              <a:off x="1160" y="1494"/>
              <a:ext cx="18" cy="16"/>
            </a:xfrm>
            <a:custGeom>
              <a:avLst/>
              <a:gdLst>
                <a:gd name="T0" fmla="*/ 16 w 18"/>
                <a:gd name="T1" fmla="*/ 11 h 16"/>
                <a:gd name="T2" fmla="*/ 15 w 18"/>
                <a:gd name="T3" fmla="*/ 14 h 16"/>
                <a:gd name="T4" fmla="*/ 12 w 18"/>
                <a:gd name="T5" fmla="*/ 15 h 16"/>
                <a:gd name="T6" fmla="*/ 9 w 18"/>
                <a:gd name="T7" fmla="*/ 15 h 16"/>
                <a:gd name="T8" fmla="*/ 8 w 18"/>
                <a:gd name="T9" fmla="*/ 15 h 16"/>
                <a:gd name="T10" fmla="*/ 6 w 18"/>
                <a:gd name="T11" fmla="*/ 14 h 16"/>
                <a:gd name="T12" fmla="*/ 3 w 18"/>
                <a:gd name="T13" fmla="*/ 13 h 16"/>
                <a:gd name="T14" fmla="*/ 1 w 18"/>
                <a:gd name="T15" fmla="*/ 11 h 16"/>
                <a:gd name="T16" fmla="*/ 0 w 18"/>
                <a:gd name="T17" fmla="*/ 10 h 16"/>
                <a:gd name="T18" fmla="*/ 0 w 18"/>
                <a:gd name="T19" fmla="*/ 9 h 16"/>
                <a:gd name="T20" fmla="*/ 1 w 18"/>
                <a:gd name="T21" fmla="*/ 9 h 16"/>
                <a:gd name="T22" fmla="*/ 2 w 18"/>
                <a:gd name="T23" fmla="*/ 8 h 16"/>
                <a:gd name="T24" fmla="*/ 4 w 18"/>
                <a:gd name="T25" fmla="*/ 8 h 16"/>
                <a:gd name="T26" fmla="*/ 10 w 18"/>
                <a:gd name="T27" fmla="*/ 9 h 16"/>
                <a:gd name="T28" fmla="*/ 11 w 18"/>
                <a:gd name="T29" fmla="*/ 7 h 16"/>
                <a:gd name="T30" fmla="*/ 12 w 18"/>
                <a:gd name="T31" fmla="*/ 4 h 16"/>
                <a:gd name="T32" fmla="*/ 15 w 18"/>
                <a:gd name="T33" fmla="*/ 1 h 16"/>
                <a:gd name="T34" fmla="*/ 17 w 18"/>
                <a:gd name="T35" fmla="*/ 0 h 16"/>
                <a:gd name="T36" fmla="*/ 17 w 18"/>
                <a:gd name="T37" fmla="*/ 4 h 16"/>
                <a:gd name="T38" fmla="*/ 17 w 18"/>
                <a:gd name="T39" fmla="*/ 7 h 16"/>
                <a:gd name="T40" fmla="*/ 16 w 18"/>
                <a:gd name="T41" fmla="*/ 10 h 16"/>
                <a:gd name="T42" fmla="*/ 16 w 18"/>
                <a:gd name="T43" fmla="*/ 11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16"/>
                <a:gd name="T68" fmla="*/ 18 w 18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16">
                  <a:moveTo>
                    <a:pt x="16" y="11"/>
                  </a:moveTo>
                  <a:lnTo>
                    <a:pt x="15" y="14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8"/>
                  </a:lnTo>
                  <a:lnTo>
                    <a:pt x="4" y="8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6" y="10"/>
                  </a:lnTo>
                  <a:lnTo>
                    <a:pt x="16" y="11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7" name="Freeform 127"/>
            <p:cNvSpPr>
              <a:spLocks/>
            </p:cNvSpPr>
            <p:nvPr/>
          </p:nvSpPr>
          <p:spPr bwMode="auto">
            <a:xfrm>
              <a:off x="1181" y="1535"/>
              <a:ext cx="20" cy="13"/>
            </a:xfrm>
            <a:custGeom>
              <a:avLst/>
              <a:gdLst>
                <a:gd name="T0" fmla="*/ 17 w 20"/>
                <a:gd name="T1" fmla="*/ 12 h 13"/>
                <a:gd name="T2" fmla="*/ 16 w 20"/>
                <a:gd name="T3" fmla="*/ 12 h 13"/>
                <a:gd name="T4" fmla="*/ 15 w 20"/>
                <a:gd name="T5" fmla="*/ 12 h 13"/>
                <a:gd name="T6" fmla="*/ 13 w 20"/>
                <a:gd name="T7" fmla="*/ 12 h 13"/>
                <a:gd name="T8" fmla="*/ 11 w 20"/>
                <a:gd name="T9" fmla="*/ 12 h 13"/>
                <a:gd name="T10" fmla="*/ 8 w 20"/>
                <a:gd name="T11" fmla="*/ 11 h 13"/>
                <a:gd name="T12" fmla="*/ 6 w 20"/>
                <a:gd name="T13" fmla="*/ 11 h 13"/>
                <a:gd name="T14" fmla="*/ 4 w 20"/>
                <a:gd name="T15" fmla="*/ 9 h 13"/>
                <a:gd name="T16" fmla="*/ 2 w 20"/>
                <a:gd name="T17" fmla="*/ 9 h 13"/>
                <a:gd name="T18" fmla="*/ 1 w 20"/>
                <a:gd name="T19" fmla="*/ 8 h 13"/>
                <a:gd name="T20" fmla="*/ 0 w 20"/>
                <a:gd name="T21" fmla="*/ 6 h 13"/>
                <a:gd name="T22" fmla="*/ 1 w 20"/>
                <a:gd name="T23" fmla="*/ 5 h 13"/>
                <a:gd name="T24" fmla="*/ 2 w 20"/>
                <a:gd name="T25" fmla="*/ 4 h 13"/>
                <a:gd name="T26" fmla="*/ 4 w 20"/>
                <a:gd name="T27" fmla="*/ 4 h 13"/>
                <a:gd name="T28" fmla="*/ 6 w 20"/>
                <a:gd name="T29" fmla="*/ 4 h 13"/>
                <a:gd name="T30" fmla="*/ 8 w 20"/>
                <a:gd name="T31" fmla="*/ 5 h 13"/>
                <a:gd name="T32" fmla="*/ 10 w 20"/>
                <a:gd name="T33" fmla="*/ 5 h 13"/>
                <a:gd name="T34" fmla="*/ 12 w 20"/>
                <a:gd name="T35" fmla="*/ 6 h 13"/>
                <a:gd name="T36" fmla="*/ 13 w 20"/>
                <a:gd name="T37" fmla="*/ 6 h 13"/>
                <a:gd name="T38" fmla="*/ 14 w 20"/>
                <a:gd name="T39" fmla="*/ 5 h 13"/>
                <a:gd name="T40" fmla="*/ 15 w 20"/>
                <a:gd name="T41" fmla="*/ 4 h 13"/>
                <a:gd name="T42" fmla="*/ 16 w 20"/>
                <a:gd name="T43" fmla="*/ 2 h 13"/>
                <a:gd name="T44" fmla="*/ 16 w 20"/>
                <a:gd name="T45" fmla="*/ 1 h 13"/>
                <a:gd name="T46" fmla="*/ 17 w 20"/>
                <a:gd name="T47" fmla="*/ 0 h 13"/>
                <a:gd name="T48" fmla="*/ 18 w 20"/>
                <a:gd name="T49" fmla="*/ 0 h 13"/>
                <a:gd name="T50" fmla="*/ 19 w 20"/>
                <a:gd name="T51" fmla="*/ 1 h 13"/>
                <a:gd name="T52" fmla="*/ 19 w 20"/>
                <a:gd name="T53" fmla="*/ 3 h 13"/>
                <a:gd name="T54" fmla="*/ 18 w 20"/>
                <a:gd name="T55" fmla="*/ 6 h 13"/>
                <a:gd name="T56" fmla="*/ 17 w 20"/>
                <a:gd name="T57" fmla="*/ 10 h 13"/>
                <a:gd name="T58" fmla="*/ 17 w 20"/>
                <a:gd name="T59" fmla="*/ 12 h 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"/>
                <a:gd name="T91" fmla="*/ 0 h 13"/>
                <a:gd name="T92" fmla="*/ 20 w 20"/>
                <a:gd name="T93" fmla="*/ 13 h 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" h="13">
                  <a:moveTo>
                    <a:pt x="17" y="12"/>
                  </a:moveTo>
                  <a:lnTo>
                    <a:pt x="16" y="12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8" y="6"/>
                  </a:lnTo>
                  <a:lnTo>
                    <a:pt x="17" y="10"/>
                  </a:lnTo>
                  <a:lnTo>
                    <a:pt x="17" y="12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8" name="Freeform 128"/>
            <p:cNvSpPr>
              <a:spLocks/>
            </p:cNvSpPr>
            <p:nvPr/>
          </p:nvSpPr>
          <p:spPr bwMode="auto">
            <a:xfrm>
              <a:off x="1161" y="1526"/>
              <a:ext cx="17" cy="16"/>
            </a:xfrm>
            <a:custGeom>
              <a:avLst/>
              <a:gdLst>
                <a:gd name="T0" fmla="*/ 12 w 17"/>
                <a:gd name="T1" fmla="*/ 13 h 16"/>
                <a:gd name="T2" fmla="*/ 10 w 17"/>
                <a:gd name="T3" fmla="*/ 14 h 16"/>
                <a:gd name="T4" fmla="*/ 7 w 17"/>
                <a:gd name="T5" fmla="*/ 15 h 16"/>
                <a:gd name="T6" fmla="*/ 4 w 17"/>
                <a:gd name="T7" fmla="*/ 14 h 16"/>
                <a:gd name="T8" fmla="*/ 1 w 17"/>
                <a:gd name="T9" fmla="*/ 13 h 16"/>
                <a:gd name="T10" fmla="*/ 0 w 17"/>
                <a:gd name="T11" fmla="*/ 13 h 16"/>
                <a:gd name="T12" fmla="*/ 0 w 17"/>
                <a:gd name="T13" fmla="*/ 12 h 16"/>
                <a:gd name="T14" fmla="*/ 0 w 17"/>
                <a:gd name="T15" fmla="*/ 11 h 16"/>
                <a:gd name="T16" fmla="*/ 0 w 17"/>
                <a:gd name="T17" fmla="*/ 10 h 16"/>
                <a:gd name="T18" fmla="*/ 0 w 17"/>
                <a:gd name="T19" fmla="*/ 9 h 16"/>
                <a:gd name="T20" fmla="*/ 1 w 17"/>
                <a:gd name="T21" fmla="*/ 9 h 16"/>
                <a:gd name="T22" fmla="*/ 3 w 17"/>
                <a:gd name="T23" fmla="*/ 8 h 16"/>
                <a:gd name="T24" fmla="*/ 4 w 17"/>
                <a:gd name="T25" fmla="*/ 8 h 16"/>
                <a:gd name="T26" fmla="*/ 6 w 17"/>
                <a:gd name="T27" fmla="*/ 9 h 16"/>
                <a:gd name="T28" fmla="*/ 8 w 17"/>
                <a:gd name="T29" fmla="*/ 9 h 16"/>
                <a:gd name="T30" fmla="*/ 10 w 17"/>
                <a:gd name="T31" fmla="*/ 9 h 16"/>
                <a:gd name="T32" fmla="*/ 11 w 17"/>
                <a:gd name="T33" fmla="*/ 9 h 16"/>
                <a:gd name="T34" fmla="*/ 11 w 17"/>
                <a:gd name="T35" fmla="*/ 7 h 16"/>
                <a:gd name="T36" fmla="*/ 11 w 17"/>
                <a:gd name="T37" fmla="*/ 4 h 16"/>
                <a:gd name="T38" fmla="*/ 12 w 17"/>
                <a:gd name="T39" fmla="*/ 1 h 16"/>
                <a:gd name="T40" fmla="*/ 14 w 17"/>
                <a:gd name="T41" fmla="*/ 0 h 16"/>
                <a:gd name="T42" fmla="*/ 16 w 17"/>
                <a:gd name="T43" fmla="*/ 3 h 16"/>
                <a:gd name="T44" fmla="*/ 16 w 17"/>
                <a:gd name="T45" fmla="*/ 7 h 16"/>
                <a:gd name="T46" fmla="*/ 15 w 17"/>
                <a:gd name="T47" fmla="*/ 10 h 16"/>
                <a:gd name="T48" fmla="*/ 12 w 17"/>
                <a:gd name="T49" fmla="*/ 13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6"/>
                <a:gd name="T77" fmla="*/ 17 w 17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6">
                  <a:moveTo>
                    <a:pt x="12" y="13"/>
                  </a:moveTo>
                  <a:lnTo>
                    <a:pt x="10" y="14"/>
                  </a:lnTo>
                  <a:lnTo>
                    <a:pt x="7" y="15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6" y="7"/>
                  </a:lnTo>
                  <a:lnTo>
                    <a:pt x="15" y="10"/>
                  </a:lnTo>
                  <a:lnTo>
                    <a:pt x="12" y="13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19" name="Freeform 129"/>
            <p:cNvSpPr>
              <a:spLocks/>
            </p:cNvSpPr>
            <p:nvPr/>
          </p:nvSpPr>
          <p:spPr bwMode="auto">
            <a:xfrm>
              <a:off x="1144" y="1520"/>
              <a:ext cx="17" cy="15"/>
            </a:xfrm>
            <a:custGeom>
              <a:avLst/>
              <a:gdLst>
                <a:gd name="T0" fmla="*/ 11 w 17"/>
                <a:gd name="T1" fmla="*/ 13 h 15"/>
                <a:gd name="T2" fmla="*/ 8 w 17"/>
                <a:gd name="T3" fmla="*/ 14 h 15"/>
                <a:gd name="T4" fmla="*/ 4 w 17"/>
                <a:gd name="T5" fmla="*/ 13 h 15"/>
                <a:gd name="T6" fmla="*/ 2 w 17"/>
                <a:gd name="T7" fmla="*/ 12 h 15"/>
                <a:gd name="T8" fmla="*/ 0 w 17"/>
                <a:gd name="T9" fmla="*/ 9 h 15"/>
                <a:gd name="T10" fmla="*/ 1 w 17"/>
                <a:gd name="T11" fmla="*/ 8 h 15"/>
                <a:gd name="T12" fmla="*/ 1 w 17"/>
                <a:gd name="T13" fmla="*/ 7 h 15"/>
                <a:gd name="T14" fmla="*/ 3 w 17"/>
                <a:gd name="T15" fmla="*/ 7 h 15"/>
                <a:gd name="T16" fmla="*/ 4 w 17"/>
                <a:gd name="T17" fmla="*/ 7 h 15"/>
                <a:gd name="T18" fmla="*/ 5 w 17"/>
                <a:gd name="T19" fmla="*/ 8 h 15"/>
                <a:gd name="T20" fmla="*/ 6 w 17"/>
                <a:gd name="T21" fmla="*/ 9 h 15"/>
                <a:gd name="T22" fmla="*/ 7 w 17"/>
                <a:gd name="T23" fmla="*/ 9 h 15"/>
                <a:gd name="T24" fmla="*/ 8 w 17"/>
                <a:gd name="T25" fmla="*/ 10 h 15"/>
                <a:gd name="T26" fmla="*/ 8 w 17"/>
                <a:gd name="T27" fmla="*/ 8 h 15"/>
                <a:gd name="T28" fmla="*/ 10 w 17"/>
                <a:gd name="T29" fmla="*/ 4 h 15"/>
                <a:gd name="T30" fmla="*/ 13 w 17"/>
                <a:gd name="T31" fmla="*/ 1 h 15"/>
                <a:gd name="T32" fmla="*/ 16 w 17"/>
                <a:gd name="T33" fmla="*/ 0 h 15"/>
                <a:gd name="T34" fmla="*/ 15 w 17"/>
                <a:gd name="T35" fmla="*/ 4 h 15"/>
                <a:gd name="T36" fmla="*/ 14 w 17"/>
                <a:gd name="T37" fmla="*/ 9 h 15"/>
                <a:gd name="T38" fmla="*/ 12 w 17"/>
                <a:gd name="T39" fmla="*/ 12 h 15"/>
                <a:gd name="T40" fmla="*/ 11 w 17"/>
                <a:gd name="T41" fmla="*/ 13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5"/>
                <a:gd name="T65" fmla="*/ 17 w 17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5">
                  <a:moveTo>
                    <a:pt x="11" y="13"/>
                  </a:moveTo>
                  <a:lnTo>
                    <a:pt x="8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5" y="4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3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0" name="Freeform 130"/>
            <p:cNvSpPr>
              <a:spLocks/>
            </p:cNvSpPr>
            <p:nvPr/>
          </p:nvSpPr>
          <p:spPr bwMode="auto">
            <a:xfrm>
              <a:off x="1168" y="1560"/>
              <a:ext cx="23" cy="20"/>
            </a:xfrm>
            <a:custGeom>
              <a:avLst/>
              <a:gdLst>
                <a:gd name="T0" fmla="*/ 13 w 23"/>
                <a:gd name="T1" fmla="*/ 19 h 20"/>
                <a:gd name="T2" fmla="*/ 12 w 23"/>
                <a:gd name="T3" fmla="*/ 19 h 20"/>
                <a:gd name="T4" fmla="*/ 10 w 23"/>
                <a:gd name="T5" fmla="*/ 19 h 20"/>
                <a:gd name="T6" fmla="*/ 8 w 23"/>
                <a:gd name="T7" fmla="*/ 19 h 20"/>
                <a:gd name="T8" fmla="*/ 6 w 23"/>
                <a:gd name="T9" fmla="*/ 19 h 20"/>
                <a:gd name="T10" fmla="*/ 5 w 23"/>
                <a:gd name="T11" fmla="*/ 18 h 20"/>
                <a:gd name="T12" fmla="*/ 4 w 23"/>
                <a:gd name="T13" fmla="*/ 17 h 20"/>
                <a:gd name="T14" fmla="*/ 3 w 23"/>
                <a:gd name="T15" fmla="*/ 16 h 20"/>
                <a:gd name="T16" fmla="*/ 1 w 23"/>
                <a:gd name="T17" fmla="*/ 15 h 20"/>
                <a:gd name="T18" fmla="*/ 0 w 23"/>
                <a:gd name="T19" fmla="*/ 14 h 20"/>
                <a:gd name="T20" fmla="*/ 0 w 23"/>
                <a:gd name="T21" fmla="*/ 13 h 20"/>
                <a:gd name="T22" fmla="*/ 0 w 23"/>
                <a:gd name="T23" fmla="*/ 12 h 20"/>
                <a:gd name="T24" fmla="*/ 1 w 23"/>
                <a:gd name="T25" fmla="*/ 11 h 20"/>
                <a:gd name="T26" fmla="*/ 3 w 23"/>
                <a:gd name="T27" fmla="*/ 10 h 20"/>
                <a:gd name="T28" fmla="*/ 5 w 23"/>
                <a:gd name="T29" fmla="*/ 9 h 20"/>
                <a:gd name="T30" fmla="*/ 7 w 23"/>
                <a:gd name="T31" fmla="*/ 10 h 20"/>
                <a:gd name="T32" fmla="*/ 9 w 23"/>
                <a:gd name="T33" fmla="*/ 10 h 20"/>
                <a:gd name="T34" fmla="*/ 11 w 23"/>
                <a:gd name="T35" fmla="*/ 11 h 20"/>
                <a:gd name="T36" fmla="*/ 12 w 23"/>
                <a:gd name="T37" fmla="*/ 12 h 20"/>
                <a:gd name="T38" fmla="*/ 13 w 23"/>
                <a:gd name="T39" fmla="*/ 13 h 20"/>
                <a:gd name="T40" fmla="*/ 14 w 23"/>
                <a:gd name="T41" fmla="*/ 13 h 20"/>
                <a:gd name="T42" fmla="*/ 14 w 23"/>
                <a:gd name="T43" fmla="*/ 11 h 20"/>
                <a:gd name="T44" fmla="*/ 16 w 23"/>
                <a:gd name="T45" fmla="*/ 6 h 20"/>
                <a:gd name="T46" fmla="*/ 18 w 23"/>
                <a:gd name="T47" fmla="*/ 1 h 20"/>
                <a:gd name="T48" fmla="*/ 21 w 23"/>
                <a:gd name="T49" fmla="*/ 0 h 20"/>
                <a:gd name="T50" fmla="*/ 22 w 23"/>
                <a:gd name="T51" fmla="*/ 4 h 20"/>
                <a:gd name="T52" fmla="*/ 22 w 23"/>
                <a:gd name="T53" fmla="*/ 8 h 20"/>
                <a:gd name="T54" fmla="*/ 21 w 23"/>
                <a:gd name="T55" fmla="*/ 11 h 20"/>
                <a:gd name="T56" fmla="*/ 19 w 23"/>
                <a:gd name="T57" fmla="*/ 14 h 20"/>
                <a:gd name="T58" fmla="*/ 17 w 23"/>
                <a:gd name="T59" fmla="*/ 16 h 20"/>
                <a:gd name="T60" fmla="*/ 15 w 23"/>
                <a:gd name="T61" fmla="*/ 18 h 20"/>
                <a:gd name="T62" fmla="*/ 14 w 23"/>
                <a:gd name="T63" fmla="*/ 18 h 20"/>
                <a:gd name="T64" fmla="*/ 13 w 23"/>
                <a:gd name="T65" fmla="*/ 19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"/>
                <a:gd name="T100" fmla="*/ 0 h 20"/>
                <a:gd name="T101" fmla="*/ 23 w 23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" h="20">
                  <a:moveTo>
                    <a:pt x="13" y="19"/>
                  </a:moveTo>
                  <a:lnTo>
                    <a:pt x="12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3" y="10"/>
                  </a:lnTo>
                  <a:lnTo>
                    <a:pt x="5" y="9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3" y="19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1" name="Freeform 131"/>
            <p:cNvSpPr>
              <a:spLocks/>
            </p:cNvSpPr>
            <p:nvPr/>
          </p:nvSpPr>
          <p:spPr bwMode="auto">
            <a:xfrm>
              <a:off x="1146" y="1552"/>
              <a:ext cx="21" cy="18"/>
            </a:xfrm>
            <a:custGeom>
              <a:avLst/>
              <a:gdLst>
                <a:gd name="T0" fmla="*/ 17 w 21"/>
                <a:gd name="T1" fmla="*/ 14 h 18"/>
                <a:gd name="T2" fmla="*/ 16 w 21"/>
                <a:gd name="T3" fmla="*/ 14 h 18"/>
                <a:gd name="T4" fmla="*/ 15 w 21"/>
                <a:gd name="T5" fmla="*/ 15 h 18"/>
                <a:gd name="T6" fmla="*/ 13 w 21"/>
                <a:gd name="T7" fmla="*/ 16 h 18"/>
                <a:gd name="T8" fmla="*/ 11 w 21"/>
                <a:gd name="T9" fmla="*/ 17 h 18"/>
                <a:gd name="T10" fmla="*/ 9 w 21"/>
                <a:gd name="T11" fmla="*/ 17 h 18"/>
                <a:gd name="T12" fmla="*/ 7 w 21"/>
                <a:gd name="T13" fmla="*/ 17 h 18"/>
                <a:gd name="T14" fmla="*/ 5 w 21"/>
                <a:gd name="T15" fmla="*/ 17 h 18"/>
                <a:gd name="T16" fmla="*/ 3 w 21"/>
                <a:gd name="T17" fmla="*/ 16 h 18"/>
                <a:gd name="T18" fmla="*/ 1 w 21"/>
                <a:gd name="T19" fmla="*/ 15 h 18"/>
                <a:gd name="T20" fmla="*/ 0 w 21"/>
                <a:gd name="T21" fmla="*/ 14 h 18"/>
                <a:gd name="T22" fmla="*/ 0 w 21"/>
                <a:gd name="T23" fmla="*/ 12 h 18"/>
                <a:gd name="T24" fmla="*/ 1 w 21"/>
                <a:gd name="T25" fmla="*/ 10 h 18"/>
                <a:gd name="T26" fmla="*/ 2 w 21"/>
                <a:gd name="T27" fmla="*/ 9 h 18"/>
                <a:gd name="T28" fmla="*/ 4 w 21"/>
                <a:gd name="T29" fmla="*/ 8 h 18"/>
                <a:gd name="T30" fmla="*/ 7 w 21"/>
                <a:gd name="T31" fmla="*/ 8 h 18"/>
                <a:gd name="T32" fmla="*/ 9 w 21"/>
                <a:gd name="T33" fmla="*/ 9 h 18"/>
                <a:gd name="T34" fmla="*/ 11 w 21"/>
                <a:gd name="T35" fmla="*/ 9 h 18"/>
                <a:gd name="T36" fmla="*/ 13 w 21"/>
                <a:gd name="T37" fmla="*/ 10 h 18"/>
                <a:gd name="T38" fmla="*/ 13 w 21"/>
                <a:gd name="T39" fmla="*/ 8 h 18"/>
                <a:gd name="T40" fmla="*/ 15 w 21"/>
                <a:gd name="T41" fmla="*/ 4 h 18"/>
                <a:gd name="T42" fmla="*/ 17 w 21"/>
                <a:gd name="T43" fmla="*/ 1 h 18"/>
                <a:gd name="T44" fmla="*/ 20 w 21"/>
                <a:gd name="T45" fmla="*/ 0 h 18"/>
                <a:gd name="T46" fmla="*/ 20 w 21"/>
                <a:gd name="T47" fmla="*/ 6 h 18"/>
                <a:gd name="T48" fmla="*/ 19 w 21"/>
                <a:gd name="T49" fmla="*/ 10 h 18"/>
                <a:gd name="T50" fmla="*/ 18 w 21"/>
                <a:gd name="T51" fmla="*/ 13 h 18"/>
                <a:gd name="T52" fmla="*/ 17 w 21"/>
                <a:gd name="T53" fmla="*/ 14 h 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"/>
                <a:gd name="T82" fmla="*/ 0 h 18"/>
                <a:gd name="T83" fmla="*/ 21 w 21"/>
                <a:gd name="T84" fmla="*/ 18 h 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" h="18">
                  <a:moveTo>
                    <a:pt x="17" y="14"/>
                  </a:moveTo>
                  <a:lnTo>
                    <a:pt x="16" y="14"/>
                  </a:lnTo>
                  <a:lnTo>
                    <a:pt x="15" y="15"/>
                  </a:lnTo>
                  <a:lnTo>
                    <a:pt x="13" y="16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9" y="10"/>
                  </a:lnTo>
                  <a:lnTo>
                    <a:pt x="18" y="13"/>
                  </a:lnTo>
                  <a:lnTo>
                    <a:pt x="17" y="14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2" name="Freeform 132"/>
            <p:cNvSpPr>
              <a:spLocks/>
            </p:cNvSpPr>
            <p:nvPr/>
          </p:nvSpPr>
          <p:spPr bwMode="auto">
            <a:xfrm>
              <a:off x="1122" y="1549"/>
              <a:ext cx="21" cy="17"/>
            </a:xfrm>
            <a:custGeom>
              <a:avLst/>
              <a:gdLst>
                <a:gd name="T0" fmla="*/ 19 w 21"/>
                <a:gd name="T1" fmla="*/ 11 h 17"/>
                <a:gd name="T2" fmla="*/ 19 w 21"/>
                <a:gd name="T3" fmla="*/ 12 h 17"/>
                <a:gd name="T4" fmla="*/ 17 w 21"/>
                <a:gd name="T5" fmla="*/ 13 h 17"/>
                <a:gd name="T6" fmla="*/ 16 w 21"/>
                <a:gd name="T7" fmla="*/ 14 h 17"/>
                <a:gd name="T8" fmla="*/ 16 w 21"/>
                <a:gd name="T9" fmla="*/ 15 h 17"/>
                <a:gd name="T10" fmla="*/ 14 w 21"/>
                <a:gd name="T11" fmla="*/ 15 h 17"/>
                <a:gd name="T12" fmla="*/ 11 w 21"/>
                <a:gd name="T13" fmla="*/ 16 h 17"/>
                <a:gd name="T14" fmla="*/ 9 w 21"/>
                <a:gd name="T15" fmla="*/ 16 h 17"/>
                <a:gd name="T16" fmla="*/ 5 w 21"/>
                <a:gd name="T17" fmla="*/ 16 h 17"/>
                <a:gd name="T18" fmla="*/ 3 w 21"/>
                <a:gd name="T19" fmla="*/ 15 h 17"/>
                <a:gd name="T20" fmla="*/ 1 w 21"/>
                <a:gd name="T21" fmla="*/ 14 h 17"/>
                <a:gd name="T22" fmla="*/ 0 w 21"/>
                <a:gd name="T23" fmla="*/ 12 h 17"/>
                <a:gd name="T24" fmla="*/ 0 w 21"/>
                <a:gd name="T25" fmla="*/ 10 h 17"/>
                <a:gd name="T26" fmla="*/ 2 w 21"/>
                <a:gd name="T27" fmla="*/ 9 h 17"/>
                <a:gd name="T28" fmla="*/ 4 w 21"/>
                <a:gd name="T29" fmla="*/ 8 h 17"/>
                <a:gd name="T30" fmla="*/ 6 w 21"/>
                <a:gd name="T31" fmla="*/ 7 h 17"/>
                <a:gd name="T32" fmla="*/ 8 w 21"/>
                <a:gd name="T33" fmla="*/ 8 h 17"/>
                <a:gd name="T34" fmla="*/ 10 w 21"/>
                <a:gd name="T35" fmla="*/ 8 h 17"/>
                <a:gd name="T36" fmla="*/ 12 w 21"/>
                <a:gd name="T37" fmla="*/ 8 h 17"/>
                <a:gd name="T38" fmla="*/ 13 w 21"/>
                <a:gd name="T39" fmla="*/ 9 h 17"/>
                <a:gd name="T40" fmla="*/ 14 w 21"/>
                <a:gd name="T41" fmla="*/ 8 h 17"/>
                <a:gd name="T42" fmla="*/ 15 w 21"/>
                <a:gd name="T43" fmla="*/ 4 h 17"/>
                <a:gd name="T44" fmla="*/ 17 w 21"/>
                <a:gd name="T45" fmla="*/ 1 h 17"/>
                <a:gd name="T46" fmla="*/ 20 w 21"/>
                <a:gd name="T47" fmla="*/ 0 h 17"/>
                <a:gd name="T48" fmla="*/ 20 w 21"/>
                <a:gd name="T49" fmla="*/ 4 h 17"/>
                <a:gd name="T50" fmla="*/ 20 w 21"/>
                <a:gd name="T51" fmla="*/ 7 h 17"/>
                <a:gd name="T52" fmla="*/ 19 w 21"/>
                <a:gd name="T53" fmla="*/ 10 h 17"/>
                <a:gd name="T54" fmla="*/ 19 w 21"/>
                <a:gd name="T55" fmla="*/ 11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"/>
                <a:gd name="T85" fmla="*/ 0 h 17"/>
                <a:gd name="T86" fmla="*/ 21 w 21"/>
                <a:gd name="T87" fmla="*/ 17 h 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" h="17">
                  <a:moveTo>
                    <a:pt x="19" y="11"/>
                  </a:moveTo>
                  <a:lnTo>
                    <a:pt x="19" y="12"/>
                  </a:lnTo>
                  <a:lnTo>
                    <a:pt x="17" y="13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9"/>
                  </a:lnTo>
                  <a:lnTo>
                    <a:pt x="4" y="8"/>
                  </a:lnTo>
                  <a:lnTo>
                    <a:pt x="6" y="7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10"/>
                  </a:lnTo>
                  <a:lnTo>
                    <a:pt x="19" y="11"/>
                  </a:lnTo>
                </a:path>
              </a:pathLst>
            </a:custGeom>
            <a:solidFill>
              <a:srgbClr val="FFFFFF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3" name="Freeform 133"/>
            <p:cNvSpPr>
              <a:spLocks/>
            </p:cNvSpPr>
            <p:nvPr/>
          </p:nvSpPr>
          <p:spPr bwMode="auto">
            <a:xfrm>
              <a:off x="1323" y="1272"/>
              <a:ext cx="68" cy="75"/>
            </a:xfrm>
            <a:custGeom>
              <a:avLst/>
              <a:gdLst>
                <a:gd name="T0" fmla="*/ 43 w 68"/>
                <a:gd name="T1" fmla="*/ 9 h 75"/>
                <a:gd name="T2" fmla="*/ 48 w 68"/>
                <a:gd name="T3" fmla="*/ 12 h 75"/>
                <a:gd name="T4" fmla="*/ 53 w 68"/>
                <a:gd name="T5" fmla="*/ 16 h 75"/>
                <a:gd name="T6" fmla="*/ 57 w 68"/>
                <a:gd name="T7" fmla="*/ 20 h 75"/>
                <a:gd name="T8" fmla="*/ 60 w 68"/>
                <a:gd name="T9" fmla="*/ 25 h 75"/>
                <a:gd name="T10" fmla="*/ 63 w 68"/>
                <a:gd name="T11" fmla="*/ 29 h 75"/>
                <a:gd name="T12" fmla="*/ 65 w 68"/>
                <a:gd name="T13" fmla="*/ 34 h 75"/>
                <a:gd name="T14" fmla="*/ 66 w 68"/>
                <a:gd name="T15" fmla="*/ 40 h 75"/>
                <a:gd name="T16" fmla="*/ 67 w 68"/>
                <a:gd name="T17" fmla="*/ 45 h 75"/>
                <a:gd name="T18" fmla="*/ 66 w 68"/>
                <a:gd name="T19" fmla="*/ 53 h 75"/>
                <a:gd name="T20" fmla="*/ 63 w 68"/>
                <a:gd name="T21" fmla="*/ 59 h 75"/>
                <a:gd name="T22" fmla="*/ 58 w 68"/>
                <a:gd name="T23" fmla="*/ 65 h 75"/>
                <a:gd name="T24" fmla="*/ 52 w 68"/>
                <a:gd name="T25" fmla="*/ 69 h 75"/>
                <a:gd name="T26" fmla="*/ 45 w 68"/>
                <a:gd name="T27" fmla="*/ 72 h 75"/>
                <a:gd name="T28" fmla="*/ 37 w 68"/>
                <a:gd name="T29" fmla="*/ 74 h 75"/>
                <a:gd name="T30" fmla="*/ 29 w 68"/>
                <a:gd name="T31" fmla="*/ 74 h 75"/>
                <a:gd name="T32" fmla="*/ 22 w 68"/>
                <a:gd name="T33" fmla="*/ 73 h 75"/>
                <a:gd name="T34" fmla="*/ 20 w 68"/>
                <a:gd name="T35" fmla="*/ 73 h 75"/>
                <a:gd name="T36" fmla="*/ 19 w 68"/>
                <a:gd name="T37" fmla="*/ 72 h 75"/>
                <a:gd name="T38" fmla="*/ 18 w 68"/>
                <a:gd name="T39" fmla="*/ 71 h 75"/>
                <a:gd name="T40" fmla="*/ 17 w 68"/>
                <a:gd name="T41" fmla="*/ 70 h 75"/>
                <a:gd name="T42" fmla="*/ 18 w 68"/>
                <a:gd name="T43" fmla="*/ 68 h 75"/>
                <a:gd name="T44" fmla="*/ 20 w 68"/>
                <a:gd name="T45" fmla="*/ 66 h 75"/>
                <a:gd name="T46" fmla="*/ 22 w 68"/>
                <a:gd name="T47" fmla="*/ 65 h 75"/>
                <a:gd name="T48" fmla="*/ 24 w 68"/>
                <a:gd name="T49" fmla="*/ 64 h 75"/>
                <a:gd name="T50" fmla="*/ 27 w 68"/>
                <a:gd name="T51" fmla="*/ 63 h 75"/>
                <a:gd name="T52" fmla="*/ 31 w 68"/>
                <a:gd name="T53" fmla="*/ 62 h 75"/>
                <a:gd name="T54" fmla="*/ 35 w 68"/>
                <a:gd name="T55" fmla="*/ 61 h 75"/>
                <a:gd name="T56" fmla="*/ 39 w 68"/>
                <a:gd name="T57" fmla="*/ 61 h 75"/>
                <a:gd name="T58" fmla="*/ 42 w 68"/>
                <a:gd name="T59" fmla="*/ 60 h 75"/>
                <a:gd name="T60" fmla="*/ 46 w 68"/>
                <a:gd name="T61" fmla="*/ 58 h 75"/>
                <a:gd name="T62" fmla="*/ 49 w 68"/>
                <a:gd name="T63" fmla="*/ 56 h 75"/>
                <a:gd name="T64" fmla="*/ 52 w 68"/>
                <a:gd name="T65" fmla="*/ 53 h 75"/>
                <a:gd name="T66" fmla="*/ 53 w 68"/>
                <a:gd name="T67" fmla="*/ 41 h 75"/>
                <a:gd name="T68" fmla="*/ 50 w 68"/>
                <a:gd name="T69" fmla="*/ 31 h 75"/>
                <a:gd name="T70" fmla="*/ 44 w 68"/>
                <a:gd name="T71" fmla="*/ 23 h 75"/>
                <a:gd name="T72" fmla="*/ 35 w 68"/>
                <a:gd name="T73" fmla="*/ 16 h 75"/>
                <a:gd name="T74" fmla="*/ 26 w 68"/>
                <a:gd name="T75" fmla="*/ 11 h 75"/>
                <a:gd name="T76" fmla="*/ 16 w 68"/>
                <a:gd name="T77" fmla="*/ 7 h 75"/>
                <a:gd name="T78" fmla="*/ 7 w 68"/>
                <a:gd name="T79" fmla="*/ 4 h 75"/>
                <a:gd name="T80" fmla="*/ 0 w 68"/>
                <a:gd name="T81" fmla="*/ 1 h 75"/>
                <a:gd name="T82" fmla="*/ 4 w 68"/>
                <a:gd name="T83" fmla="*/ 0 h 75"/>
                <a:gd name="T84" fmla="*/ 9 w 68"/>
                <a:gd name="T85" fmla="*/ 0 h 75"/>
                <a:gd name="T86" fmla="*/ 14 w 68"/>
                <a:gd name="T87" fmla="*/ 1 h 75"/>
                <a:gd name="T88" fmla="*/ 20 w 68"/>
                <a:gd name="T89" fmla="*/ 1 h 75"/>
                <a:gd name="T90" fmla="*/ 26 w 68"/>
                <a:gd name="T91" fmla="*/ 3 h 75"/>
                <a:gd name="T92" fmla="*/ 32 w 68"/>
                <a:gd name="T93" fmla="*/ 5 h 75"/>
                <a:gd name="T94" fmla="*/ 38 w 68"/>
                <a:gd name="T95" fmla="*/ 7 h 75"/>
                <a:gd name="T96" fmla="*/ 43 w 68"/>
                <a:gd name="T97" fmla="*/ 9 h 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75"/>
                <a:gd name="T149" fmla="*/ 68 w 68"/>
                <a:gd name="T150" fmla="*/ 75 h 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75">
                  <a:moveTo>
                    <a:pt x="43" y="9"/>
                  </a:moveTo>
                  <a:lnTo>
                    <a:pt x="48" y="12"/>
                  </a:lnTo>
                  <a:lnTo>
                    <a:pt x="53" y="16"/>
                  </a:lnTo>
                  <a:lnTo>
                    <a:pt x="57" y="20"/>
                  </a:lnTo>
                  <a:lnTo>
                    <a:pt x="60" y="25"/>
                  </a:lnTo>
                  <a:lnTo>
                    <a:pt x="63" y="29"/>
                  </a:lnTo>
                  <a:lnTo>
                    <a:pt x="65" y="34"/>
                  </a:lnTo>
                  <a:lnTo>
                    <a:pt x="66" y="40"/>
                  </a:lnTo>
                  <a:lnTo>
                    <a:pt x="67" y="45"/>
                  </a:lnTo>
                  <a:lnTo>
                    <a:pt x="66" y="53"/>
                  </a:lnTo>
                  <a:lnTo>
                    <a:pt x="63" y="59"/>
                  </a:lnTo>
                  <a:lnTo>
                    <a:pt x="58" y="65"/>
                  </a:lnTo>
                  <a:lnTo>
                    <a:pt x="52" y="69"/>
                  </a:lnTo>
                  <a:lnTo>
                    <a:pt x="45" y="72"/>
                  </a:lnTo>
                  <a:lnTo>
                    <a:pt x="37" y="74"/>
                  </a:lnTo>
                  <a:lnTo>
                    <a:pt x="29" y="74"/>
                  </a:lnTo>
                  <a:lnTo>
                    <a:pt x="22" y="73"/>
                  </a:lnTo>
                  <a:lnTo>
                    <a:pt x="20" y="73"/>
                  </a:lnTo>
                  <a:lnTo>
                    <a:pt x="19" y="72"/>
                  </a:lnTo>
                  <a:lnTo>
                    <a:pt x="18" y="71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20" y="66"/>
                  </a:lnTo>
                  <a:lnTo>
                    <a:pt x="22" y="65"/>
                  </a:lnTo>
                  <a:lnTo>
                    <a:pt x="24" y="64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5" y="61"/>
                  </a:lnTo>
                  <a:lnTo>
                    <a:pt x="39" y="61"/>
                  </a:lnTo>
                  <a:lnTo>
                    <a:pt x="42" y="60"/>
                  </a:lnTo>
                  <a:lnTo>
                    <a:pt x="46" y="58"/>
                  </a:lnTo>
                  <a:lnTo>
                    <a:pt x="49" y="56"/>
                  </a:lnTo>
                  <a:lnTo>
                    <a:pt x="52" y="53"/>
                  </a:lnTo>
                  <a:lnTo>
                    <a:pt x="53" y="41"/>
                  </a:lnTo>
                  <a:lnTo>
                    <a:pt x="50" y="31"/>
                  </a:lnTo>
                  <a:lnTo>
                    <a:pt x="44" y="23"/>
                  </a:lnTo>
                  <a:lnTo>
                    <a:pt x="35" y="16"/>
                  </a:lnTo>
                  <a:lnTo>
                    <a:pt x="26" y="11"/>
                  </a:lnTo>
                  <a:lnTo>
                    <a:pt x="16" y="7"/>
                  </a:lnTo>
                  <a:lnTo>
                    <a:pt x="7" y="4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38" y="7"/>
                  </a:lnTo>
                  <a:lnTo>
                    <a:pt x="43" y="9"/>
                  </a:lnTo>
                </a:path>
              </a:pathLst>
            </a:custGeom>
            <a:solidFill>
              <a:srgbClr val="FFFF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4" name="Freeform 134"/>
            <p:cNvSpPr>
              <a:spLocks/>
            </p:cNvSpPr>
            <p:nvPr/>
          </p:nvSpPr>
          <p:spPr bwMode="auto">
            <a:xfrm>
              <a:off x="1233" y="1271"/>
              <a:ext cx="43" cy="59"/>
            </a:xfrm>
            <a:custGeom>
              <a:avLst/>
              <a:gdLst>
                <a:gd name="T0" fmla="*/ 7 w 43"/>
                <a:gd name="T1" fmla="*/ 19 h 59"/>
                <a:gd name="T2" fmla="*/ 5 w 43"/>
                <a:gd name="T3" fmla="*/ 25 h 59"/>
                <a:gd name="T4" fmla="*/ 5 w 43"/>
                <a:gd name="T5" fmla="*/ 30 h 59"/>
                <a:gd name="T6" fmla="*/ 8 w 43"/>
                <a:gd name="T7" fmla="*/ 35 h 59"/>
                <a:gd name="T8" fmla="*/ 12 w 43"/>
                <a:gd name="T9" fmla="*/ 39 h 59"/>
                <a:gd name="T10" fmla="*/ 17 w 43"/>
                <a:gd name="T11" fmla="*/ 42 h 59"/>
                <a:gd name="T12" fmla="*/ 22 w 43"/>
                <a:gd name="T13" fmla="*/ 46 h 59"/>
                <a:gd name="T14" fmla="*/ 27 w 43"/>
                <a:gd name="T15" fmla="*/ 49 h 59"/>
                <a:gd name="T16" fmla="*/ 32 w 43"/>
                <a:gd name="T17" fmla="*/ 53 h 59"/>
                <a:gd name="T18" fmla="*/ 33 w 43"/>
                <a:gd name="T19" fmla="*/ 54 h 59"/>
                <a:gd name="T20" fmla="*/ 33 w 43"/>
                <a:gd name="T21" fmla="*/ 55 h 59"/>
                <a:gd name="T22" fmla="*/ 33 w 43"/>
                <a:gd name="T23" fmla="*/ 56 h 59"/>
                <a:gd name="T24" fmla="*/ 33 w 43"/>
                <a:gd name="T25" fmla="*/ 57 h 59"/>
                <a:gd name="T26" fmla="*/ 31 w 43"/>
                <a:gd name="T27" fmla="*/ 57 h 59"/>
                <a:gd name="T28" fmla="*/ 31 w 43"/>
                <a:gd name="T29" fmla="*/ 58 h 59"/>
                <a:gd name="T30" fmla="*/ 30 w 43"/>
                <a:gd name="T31" fmla="*/ 58 h 59"/>
                <a:gd name="T32" fmla="*/ 29 w 43"/>
                <a:gd name="T33" fmla="*/ 57 h 59"/>
                <a:gd name="T34" fmla="*/ 22 w 43"/>
                <a:gd name="T35" fmla="*/ 54 h 59"/>
                <a:gd name="T36" fmla="*/ 17 w 43"/>
                <a:gd name="T37" fmla="*/ 50 h 59"/>
                <a:gd name="T38" fmla="*/ 11 w 43"/>
                <a:gd name="T39" fmla="*/ 46 h 59"/>
                <a:gd name="T40" fmla="*/ 6 w 43"/>
                <a:gd name="T41" fmla="*/ 42 h 59"/>
                <a:gd name="T42" fmla="*/ 3 w 43"/>
                <a:gd name="T43" fmla="*/ 36 h 59"/>
                <a:gd name="T44" fmla="*/ 0 w 43"/>
                <a:gd name="T45" fmla="*/ 31 h 59"/>
                <a:gd name="T46" fmla="*/ 0 w 43"/>
                <a:gd name="T47" fmla="*/ 24 h 59"/>
                <a:gd name="T48" fmla="*/ 1 w 43"/>
                <a:gd name="T49" fmla="*/ 18 h 59"/>
                <a:gd name="T50" fmla="*/ 5 w 43"/>
                <a:gd name="T51" fmla="*/ 13 h 59"/>
                <a:gd name="T52" fmla="*/ 10 w 43"/>
                <a:gd name="T53" fmla="*/ 8 h 59"/>
                <a:gd name="T54" fmla="*/ 16 w 43"/>
                <a:gd name="T55" fmla="*/ 5 h 59"/>
                <a:gd name="T56" fmla="*/ 23 w 43"/>
                <a:gd name="T57" fmla="*/ 2 h 59"/>
                <a:gd name="T58" fmla="*/ 30 w 43"/>
                <a:gd name="T59" fmla="*/ 1 h 59"/>
                <a:gd name="T60" fmla="*/ 36 w 43"/>
                <a:gd name="T61" fmla="*/ 0 h 59"/>
                <a:gd name="T62" fmla="*/ 40 w 43"/>
                <a:gd name="T63" fmla="*/ 0 h 59"/>
                <a:gd name="T64" fmla="*/ 42 w 43"/>
                <a:gd name="T65" fmla="*/ 1 h 59"/>
                <a:gd name="T66" fmla="*/ 37 w 43"/>
                <a:gd name="T67" fmla="*/ 3 h 59"/>
                <a:gd name="T68" fmla="*/ 32 w 43"/>
                <a:gd name="T69" fmla="*/ 4 h 59"/>
                <a:gd name="T70" fmla="*/ 27 w 43"/>
                <a:gd name="T71" fmla="*/ 6 h 59"/>
                <a:gd name="T72" fmla="*/ 22 w 43"/>
                <a:gd name="T73" fmla="*/ 7 h 59"/>
                <a:gd name="T74" fmla="*/ 17 w 43"/>
                <a:gd name="T75" fmla="*/ 9 h 59"/>
                <a:gd name="T76" fmla="*/ 13 w 43"/>
                <a:gd name="T77" fmla="*/ 12 h 59"/>
                <a:gd name="T78" fmla="*/ 9 w 43"/>
                <a:gd name="T79" fmla="*/ 15 h 59"/>
                <a:gd name="T80" fmla="*/ 7 w 43"/>
                <a:gd name="T81" fmla="*/ 19 h 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"/>
                <a:gd name="T124" fmla="*/ 0 h 59"/>
                <a:gd name="T125" fmla="*/ 43 w 43"/>
                <a:gd name="T126" fmla="*/ 59 h 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" h="59">
                  <a:moveTo>
                    <a:pt x="7" y="19"/>
                  </a:moveTo>
                  <a:lnTo>
                    <a:pt x="5" y="25"/>
                  </a:lnTo>
                  <a:lnTo>
                    <a:pt x="5" y="30"/>
                  </a:lnTo>
                  <a:lnTo>
                    <a:pt x="8" y="35"/>
                  </a:lnTo>
                  <a:lnTo>
                    <a:pt x="12" y="39"/>
                  </a:lnTo>
                  <a:lnTo>
                    <a:pt x="17" y="42"/>
                  </a:lnTo>
                  <a:lnTo>
                    <a:pt x="22" y="46"/>
                  </a:lnTo>
                  <a:lnTo>
                    <a:pt x="27" y="49"/>
                  </a:lnTo>
                  <a:lnTo>
                    <a:pt x="32" y="53"/>
                  </a:lnTo>
                  <a:lnTo>
                    <a:pt x="33" y="54"/>
                  </a:lnTo>
                  <a:lnTo>
                    <a:pt x="33" y="55"/>
                  </a:lnTo>
                  <a:lnTo>
                    <a:pt x="33" y="56"/>
                  </a:lnTo>
                  <a:lnTo>
                    <a:pt x="33" y="57"/>
                  </a:lnTo>
                  <a:lnTo>
                    <a:pt x="31" y="57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29" y="57"/>
                  </a:lnTo>
                  <a:lnTo>
                    <a:pt x="22" y="54"/>
                  </a:lnTo>
                  <a:lnTo>
                    <a:pt x="17" y="50"/>
                  </a:lnTo>
                  <a:lnTo>
                    <a:pt x="11" y="46"/>
                  </a:lnTo>
                  <a:lnTo>
                    <a:pt x="6" y="42"/>
                  </a:lnTo>
                  <a:lnTo>
                    <a:pt x="3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5" y="13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2"/>
                  </a:lnTo>
                  <a:lnTo>
                    <a:pt x="9" y="15"/>
                  </a:lnTo>
                  <a:lnTo>
                    <a:pt x="7" y="19"/>
                  </a:lnTo>
                </a:path>
              </a:pathLst>
            </a:custGeom>
            <a:solidFill>
              <a:srgbClr val="FFFF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5" name="Freeform 135"/>
            <p:cNvSpPr>
              <a:spLocks/>
            </p:cNvSpPr>
            <p:nvPr/>
          </p:nvSpPr>
          <p:spPr bwMode="auto">
            <a:xfrm>
              <a:off x="1324" y="1257"/>
              <a:ext cx="109" cy="122"/>
            </a:xfrm>
            <a:custGeom>
              <a:avLst/>
              <a:gdLst>
                <a:gd name="T0" fmla="*/ 74 w 109"/>
                <a:gd name="T1" fmla="*/ 22 h 122"/>
                <a:gd name="T2" fmla="*/ 90 w 109"/>
                <a:gd name="T3" fmla="*/ 37 h 122"/>
                <a:gd name="T4" fmla="*/ 102 w 109"/>
                <a:gd name="T5" fmla="*/ 53 h 122"/>
                <a:gd name="T6" fmla="*/ 108 w 109"/>
                <a:gd name="T7" fmla="*/ 72 h 122"/>
                <a:gd name="T8" fmla="*/ 107 w 109"/>
                <a:gd name="T9" fmla="*/ 85 h 122"/>
                <a:gd name="T10" fmla="*/ 105 w 109"/>
                <a:gd name="T11" fmla="*/ 90 h 122"/>
                <a:gd name="T12" fmla="*/ 101 w 109"/>
                <a:gd name="T13" fmla="*/ 95 h 122"/>
                <a:gd name="T14" fmla="*/ 97 w 109"/>
                <a:gd name="T15" fmla="*/ 99 h 122"/>
                <a:gd name="T16" fmla="*/ 89 w 109"/>
                <a:gd name="T17" fmla="*/ 104 h 122"/>
                <a:gd name="T18" fmla="*/ 79 w 109"/>
                <a:gd name="T19" fmla="*/ 109 h 122"/>
                <a:gd name="T20" fmla="*/ 68 w 109"/>
                <a:gd name="T21" fmla="*/ 112 h 122"/>
                <a:gd name="T22" fmla="*/ 57 w 109"/>
                <a:gd name="T23" fmla="*/ 115 h 122"/>
                <a:gd name="T24" fmla="*/ 46 w 109"/>
                <a:gd name="T25" fmla="*/ 117 h 122"/>
                <a:gd name="T26" fmla="*/ 34 w 109"/>
                <a:gd name="T27" fmla="*/ 119 h 122"/>
                <a:gd name="T28" fmla="*/ 23 w 109"/>
                <a:gd name="T29" fmla="*/ 120 h 122"/>
                <a:gd name="T30" fmla="*/ 11 w 109"/>
                <a:gd name="T31" fmla="*/ 121 h 122"/>
                <a:gd name="T32" fmla="*/ 3 w 109"/>
                <a:gd name="T33" fmla="*/ 121 h 122"/>
                <a:gd name="T34" fmla="*/ 1 w 109"/>
                <a:gd name="T35" fmla="*/ 119 h 122"/>
                <a:gd name="T36" fmla="*/ 0 w 109"/>
                <a:gd name="T37" fmla="*/ 116 h 122"/>
                <a:gd name="T38" fmla="*/ 2 w 109"/>
                <a:gd name="T39" fmla="*/ 113 h 122"/>
                <a:gd name="T40" fmla="*/ 9 w 109"/>
                <a:gd name="T41" fmla="*/ 111 h 122"/>
                <a:gd name="T42" fmla="*/ 20 w 109"/>
                <a:gd name="T43" fmla="*/ 109 h 122"/>
                <a:gd name="T44" fmla="*/ 30 w 109"/>
                <a:gd name="T45" fmla="*/ 108 h 122"/>
                <a:gd name="T46" fmla="*/ 41 w 109"/>
                <a:gd name="T47" fmla="*/ 106 h 122"/>
                <a:gd name="T48" fmla="*/ 51 w 109"/>
                <a:gd name="T49" fmla="*/ 104 h 122"/>
                <a:gd name="T50" fmla="*/ 61 w 109"/>
                <a:gd name="T51" fmla="*/ 102 h 122"/>
                <a:gd name="T52" fmla="*/ 71 w 109"/>
                <a:gd name="T53" fmla="*/ 99 h 122"/>
                <a:gd name="T54" fmla="*/ 81 w 109"/>
                <a:gd name="T55" fmla="*/ 95 h 122"/>
                <a:gd name="T56" fmla="*/ 90 w 109"/>
                <a:gd name="T57" fmla="*/ 90 h 122"/>
                <a:gd name="T58" fmla="*/ 95 w 109"/>
                <a:gd name="T59" fmla="*/ 83 h 122"/>
                <a:gd name="T60" fmla="*/ 97 w 109"/>
                <a:gd name="T61" fmla="*/ 74 h 122"/>
                <a:gd name="T62" fmla="*/ 95 w 109"/>
                <a:gd name="T63" fmla="*/ 64 h 122"/>
                <a:gd name="T64" fmla="*/ 91 w 109"/>
                <a:gd name="T65" fmla="*/ 54 h 122"/>
                <a:gd name="T66" fmla="*/ 84 w 109"/>
                <a:gd name="T67" fmla="*/ 44 h 122"/>
                <a:gd name="T68" fmla="*/ 76 w 109"/>
                <a:gd name="T69" fmla="*/ 35 h 122"/>
                <a:gd name="T70" fmla="*/ 67 w 109"/>
                <a:gd name="T71" fmla="*/ 26 h 122"/>
                <a:gd name="T72" fmla="*/ 56 w 109"/>
                <a:gd name="T73" fmla="*/ 18 h 122"/>
                <a:gd name="T74" fmla="*/ 42 w 109"/>
                <a:gd name="T75" fmla="*/ 12 h 122"/>
                <a:gd name="T76" fmla="*/ 28 w 109"/>
                <a:gd name="T77" fmla="*/ 7 h 122"/>
                <a:gd name="T78" fmla="*/ 19 w 109"/>
                <a:gd name="T79" fmla="*/ 2 h 122"/>
                <a:gd name="T80" fmla="*/ 22 w 109"/>
                <a:gd name="T81" fmla="*/ 0 h 122"/>
                <a:gd name="T82" fmla="*/ 34 w 109"/>
                <a:gd name="T83" fmla="*/ 1 h 122"/>
                <a:gd name="T84" fmla="*/ 48 w 109"/>
                <a:gd name="T85" fmla="*/ 6 h 122"/>
                <a:gd name="T86" fmla="*/ 60 w 109"/>
                <a:gd name="T87" fmla="*/ 12 h 1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22"/>
                <a:gd name="T134" fmla="*/ 109 w 109"/>
                <a:gd name="T135" fmla="*/ 122 h 1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22">
                  <a:moveTo>
                    <a:pt x="66" y="16"/>
                  </a:moveTo>
                  <a:lnTo>
                    <a:pt x="74" y="22"/>
                  </a:lnTo>
                  <a:lnTo>
                    <a:pt x="82" y="29"/>
                  </a:lnTo>
                  <a:lnTo>
                    <a:pt x="90" y="37"/>
                  </a:lnTo>
                  <a:lnTo>
                    <a:pt x="97" y="45"/>
                  </a:lnTo>
                  <a:lnTo>
                    <a:pt x="102" y="53"/>
                  </a:lnTo>
                  <a:lnTo>
                    <a:pt x="106" y="62"/>
                  </a:lnTo>
                  <a:lnTo>
                    <a:pt x="108" y="72"/>
                  </a:lnTo>
                  <a:lnTo>
                    <a:pt x="108" y="83"/>
                  </a:lnTo>
                  <a:lnTo>
                    <a:pt x="107" y="85"/>
                  </a:lnTo>
                  <a:lnTo>
                    <a:pt x="106" y="88"/>
                  </a:lnTo>
                  <a:lnTo>
                    <a:pt x="105" y="90"/>
                  </a:lnTo>
                  <a:lnTo>
                    <a:pt x="103" y="93"/>
                  </a:lnTo>
                  <a:lnTo>
                    <a:pt x="101" y="95"/>
                  </a:lnTo>
                  <a:lnTo>
                    <a:pt x="99" y="97"/>
                  </a:lnTo>
                  <a:lnTo>
                    <a:pt x="97" y="99"/>
                  </a:lnTo>
                  <a:lnTo>
                    <a:pt x="94" y="101"/>
                  </a:lnTo>
                  <a:lnTo>
                    <a:pt x="89" y="104"/>
                  </a:lnTo>
                  <a:lnTo>
                    <a:pt x="84" y="106"/>
                  </a:lnTo>
                  <a:lnTo>
                    <a:pt x="79" y="109"/>
                  </a:lnTo>
                  <a:lnTo>
                    <a:pt x="73" y="110"/>
                  </a:lnTo>
                  <a:lnTo>
                    <a:pt x="68" y="112"/>
                  </a:lnTo>
                  <a:lnTo>
                    <a:pt x="62" y="114"/>
                  </a:lnTo>
                  <a:lnTo>
                    <a:pt x="57" y="115"/>
                  </a:lnTo>
                  <a:lnTo>
                    <a:pt x="52" y="116"/>
                  </a:lnTo>
                  <a:lnTo>
                    <a:pt x="46" y="117"/>
                  </a:lnTo>
                  <a:lnTo>
                    <a:pt x="40" y="118"/>
                  </a:lnTo>
                  <a:lnTo>
                    <a:pt x="34" y="119"/>
                  </a:lnTo>
                  <a:lnTo>
                    <a:pt x="28" y="120"/>
                  </a:lnTo>
                  <a:lnTo>
                    <a:pt x="23" y="120"/>
                  </a:lnTo>
                  <a:lnTo>
                    <a:pt x="17" y="120"/>
                  </a:lnTo>
                  <a:lnTo>
                    <a:pt x="11" y="121"/>
                  </a:lnTo>
                  <a:lnTo>
                    <a:pt x="5" y="121"/>
                  </a:lnTo>
                  <a:lnTo>
                    <a:pt x="3" y="121"/>
                  </a:lnTo>
                  <a:lnTo>
                    <a:pt x="2" y="120"/>
                  </a:lnTo>
                  <a:lnTo>
                    <a:pt x="1" y="11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2" y="113"/>
                  </a:lnTo>
                  <a:lnTo>
                    <a:pt x="4" y="112"/>
                  </a:lnTo>
                  <a:lnTo>
                    <a:pt x="9" y="111"/>
                  </a:lnTo>
                  <a:lnTo>
                    <a:pt x="15" y="110"/>
                  </a:lnTo>
                  <a:lnTo>
                    <a:pt x="20" y="109"/>
                  </a:lnTo>
                  <a:lnTo>
                    <a:pt x="25" y="109"/>
                  </a:lnTo>
                  <a:lnTo>
                    <a:pt x="30" y="108"/>
                  </a:lnTo>
                  <a:lnTo>
                    <a:pt x="35" y="107"/>
                  </a:lnTo>
                  <a:lnTo>
                    <a:pt x="41" y="106"/>
                  </a:lnTo>
                  <a:lnTo>
                    <a:pt x="46" y="105"/>
                  </a:lnTo>
                  <a:lnTo>
                    <a:pt x="51" y="104"/>
                  </a:lnTo>
                  <a:lnTo>
                    <a:pt x="56" y="103"/>
                  </a:lnTo>
                  <a:lnTo>
                    <a:pt x="61" y="102"/>
                  </a:lnTo>
                  <a:lnTo>
                    <a:pt x="66" y="101"/>
                  </a:lnTo>
                  <a:lnTo>
                    <a:pt x="71" y="99"/>
                  </a:lnTo>
                  <a:lnTo>
                    <a:pt x="76" y="97"/>
                  </a:lnTo>
                  <a:lnTo>
                    <a:pt x="81" y="95"/>
                  </a:lnTo>
                  <a:lnTo>
                    <a:pt x="86" y="93"/>
                  </a:lnTo>
                  <a:lnTo>
                    <a:pt x="90" y="90"/>
                  </a:lnTo>
                  <a:lnTo>
                    <a:pt x="93" y="87"/>
                  </a:lnTo>
                  <a:lnTo>
                    <a:pt x="95" y="83"/>
                  </a:lnTo>
                  <a:lnTo>
                    <a:pt x="96" y="79"/>
                  </a:lnTo>
                  <a:lnTo>
                    <a:pt x="97" y="74"/>
                  </a:lnTo>
                  <a:lnTo>
                    <a:pt x="96" y="69"/>
                  </a:lnTo>
                  <a:lnTo>
                    <a:pt x="95" y="64"/>
                  </a:lnTo>
                  <a:lnTo>
                    <a:pt x="93" y="60"/>
                  </a:lnTo>
                  <a:lnTo>
                    <a:pt x="91" y="54"/>
                  </a:lnTo>
                  <a:lnTo>
                    <a:pt x="88" y="49"/>
                  </a:lnTo>
                  <a:lnTo>
                    <a:pt x="84" y="44"/>
                  </a:lnTo>
                  <a:lnTo>
                    <a:pt x="80" y="40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6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0" y="15"/>
                  </a:lnTo>
                  <a:lnTo>
                    <a:pt x="42" y="12"/>
                  </a:lnTo>
                  <a:lnTo>
                    <a:pt x="35" y="9"/>
                  </a:lnTo>
                  <a:lnTo>
                    <a:pt x="28" y="7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41" y="3"/>
                  </a:lnTo>
                  <a:lnTo>
                    <a:pt x="48" y="6"/>
                  </a:lnTo>
                  <a:lnTo>
                    <a:pt x="54" y="9"/>
                  </a:lnTo>
                  <a:lnTo>
                    <a:pt x="60" y="12"/>
                  </a:lnTo>
                  <a:lnTo>
                    <a:pt x="66" y="16"/>
                  </a:lnTo>
                </a:path>
              </a:pathLst>
            </a:custGeom>
            <a:solidFill>
              <a:srgbClr val="FFFF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6" name="Freeform 136"/>
            <p:cNvSpPr>
              <a:spLocks/>
            </p:cNvSpPr>
            <p:nvPr/>
          </p:nvSpPr>
          <p:spPr bwMode="auto">
            <a:xfrm>
              <a:off x="1184" y="1253"/>
              <a:ext cx="96" cy="82"/>
            </a:xfrm>
            <a:custGeom>
              <a:avLst/>
              <a:gdLst>
                <a:gd name="T0" fmla="*/ 16 w 96"/>
                <a:gd name="T1" fmla="*/ 25 h 82"/>
                <a:gd name="T2" fmla="*/ 12 w 96"/>
                <a:gd name="T3" fmla="*/ 29 h 82"/>
                <a:gd name="T4" fmla="*/ 9 w 96"/>
                <a:gd name="T5" fmla="*/ 34 h 82"/>
                <a:gd name="T6" fmla="*/ 8 w 96"/>
                <a:gd name="T7" fmla="*/ 40 h 82"/>
                <a:gd name="T8" fmla="*/ 8 w 96"/>
                <a:gd name="T9" fmla="*/ 46 h 82"/>
                <a:gd name="T10" fmla="*/ 8 w 96"/>
                <a:gd name="T11" fmla="*/ 51 h 82"/>
                <a:gd name="T12" fmla="*/ 10 w 96"/>
                <a:gd name="T13" fmla="*/ 55 h 82"/>
                <a:gd name="T14" fmla="*/ 13 w 96"/>
                <a:gd name="T15" fmla="*/ 59 h 82"/>
                <a:gd name="T16" fmla="*/ 16 w 96"/>
                <a:gd name="T17" fmla="*/ 62 h 82"/>
                <a:gd name="T18" fmla="*/ 19 w 96"/>
                <a:gd name="T19" fmla="*/ 66 h 82"/>
                <a:gd name="T20" fmla="*/ 23 w 96"/>
                <a:gd name="T21" fmla="*/ 69 h 82"/>
                <a:gd name="T22" fmla="*/ 26 w 96"/>
                <a:gd name="T23" fmla="*/ 72 h 82"/>
                <a:gd name="T24" fmla="*/ 30 w 96"/>
                <a:gd name="T25" fmla="*/ 75 h 82"/>
                <a:gd name="T26" fmla="*/ 31 w 96"/>
                <a:gd name="T27" fmla="*/ 77 h 82"/>
                <a:gd name="T28" fmla="*/ 31 w 96"/>
                <a:gd name="T29" fmla="*/ 78 h 82"/>
                <a:gd name="T30" fmla="*/ 31 w 96"/>
                <a:gd name="T31" fmla="*/ 79 h 82"/>
                <a:gd name="T32" fmla="*/ 30 w 96"/>
                <a:gd name="T33" fmla="*/ 80 h 82"/>
                <a:gd name="T34" fmla="*/ 29 w 96"/>
                <a:gd name="T35" fmla="*/ 81 h 82"/>
                <a:gd name="T36" fmla="*/ 27 w 96"/>
                <a:gd name="T37" fmla="*/ 81 h 82"/>
                <a:gd name="T38" fmla="*/ 26 w 96"/>
                <a:gd name="T39" fmla="*/ 81 h 82"/>
                <a:gd name="T40" fmla="*/ 25 w 96"/>
                <a:gd name="T41" fmla="*/ 80 h 82"/>
                <a:gd name="T42" fmla="*/ 17 w 96"/>
                <a:gd name="T43" fmla="*/ 75 h 82"/>
                <a:gd name="T44" fmla="*/ 10 w 96"/>
                <a:gd name="T45" fmla="*/ 69 h 82"/>
                <a:gd name="T46" fmla="*/ 5 w 96"/>
                <a:gd name="T47" fmla="*/ 62 h 82"/>
                <a:gd name="T48" fmla="*/ 1 w 96"/>
                <a:gd name="T49" fmla="*/ 54 h 82"/>
                <a:gd name="T50" fmla="*/ 0 w 96"/>
                <a:gd name="T51" fmla="*/ 46 h 82"/>
                <a:gd name="T52" fmla="*/ 1 w 96"/>
                <a:gd name="T53" fmla="*/ 37 h 82"/>
                <a:gd name="T54" fmla="*/ 4 w 96"/>
                <a:gd name="T55" fmla="*/ 29 h 82"/>
                <a:gd name="T56" fmla="*/ 10 w 96"/>
                <a:gd name="T57" fmla="*/ 22 h 82"/>
                <a:gd name="T58" fmla="*/ 15 w 96"/>
                <a:gd name="T59" fmla="*/ 18 h 82"/>
                <a:gd name="T60" fmla="*/ 20 w 96"/>
                <a:gd name="T61" fmla="*/ 16 h 82"/>
                <a:gd name="T62" fmla="*/ 26 w 96"/>
                <a:gd name="T63" fmla="*/ 13 h 82"/>
                <a:gd name="T64" fmla="*/ 33 w 96"/>
                <a:gd name="T65" fmla="*/ 10 h 82"/>
                <a:gd name="T66" fmla="*/ 40 w 96"/>
                <a:gd name="T67" fmla="*/ 7 h 82"/>
                <a:gd name="T68" fmla="*/ 46 w 96"/>
                <a:gd name="T69" fmla="*/ 6 h 82"/>
                <a:gd name="T70" fmla="*/ 53 w 96"/>
                <a:gd name="T71" fmla="*/ 4 h 82"/>
                <a:gd name="T72" fmla="*/ 60 w 96"/>
                <a:gd name="T73" fmla="*/ 3 h 82"/>
                <a:gd name="T74" fmla="*/ 67 w 96"/>
                <a:gd name="T75" fmla="*/ 2 h 82"/>
                <a:gd name="T76" fmla="*/ 73 w 96"/>
                <a:gd name="T77" fmla="*/ 1 h 82"/>
                <a:gd name="T78" fmla="*/ 79 w 96"/>
                <a:gd name="T79" fmla="*/ 0 h 82"/>
                <a:gd name="T80" fmla="*/ 83 w 96"/>
                <a:gd name="T81" fmla="*/ 0 h 82"/>
                <a:gd name="T82" fmla="*/ 88 w 96"/>
                <a:gd name="T83" fmla="*/ 0 h 82"/>
                <a:gd name="T84" fmla="*/ 91 w 96"/>
                <a:gd name="T85" fmla="*/ 0 h 82"/>
                <a:gd name="T86" fmla="*/ 94 w 96"/>
                <a:gd name="T87" fmla="*/ 1 h 82"/>
                <a:gd name="T88" fmla="*/ 95 w 96"/>
                <a:gd name="T89" fmla="*/ 2 h 82"/>
                <a:gd name="T90" fmla="*/ 91 w 96"/>
                <a:gd name="T91" fmla="*/ 2 h 82"/>
                <a:gd name="T92" fmla="*/ 87 w 96"/>
                <a:gd name="T93" fmla="*/ 3 h 82"/>
                <a:gd name="T94" fmla="*/ 82 w 96"/>
                <a:gd name="T95" fmla="*/ 3 h 82"/>
                <a:gd name="T96" fmla="*/ 77 w 96"/>
                <a:gd name="T97" fmla="*/ 4 h 82"/>
                <a:gd name="T98" fmla="*/ 73 w 96"/>
                <a:gd name="T99" fmla="*/ 5 h 82"/>
                <a:gd name="T100" fmla="*/ 67 w 96"/>
                <a:gd name="T101" fmla="*/ 6 h 82"/>
                <a:gd name="T102" fmla="*/ 62 w 96"/>
                <a:gd name="T103" fmla="*/ 7 h 82"/>
                <a:gd name="T104" fmla="*/ 57 w 96"/>
                <a:gd name="T105" fmla="*/ 8 h 82"/>
                <a:gd name="T106" fmla="*/ 51 w 96"/>
                <a:gd name="T107" fmla="*/ 10 h 82"/>
                <a:gd name="T108" fmla="*/ 46 w 96"/>
                <a:gd name="T109" fmla="*/ 11 h 82"/>
                <a:gd name="T110" fmla="*/ 40 w 96"/>
                <a:gd name="T111" fmla="*/ 13 h 82"/>
                <a:gd name="T112" fmla="*/ 35 w 96"/>
                <a:gd name="T113" fmla="*/ 14 h 82"/>
                <a:gd name="T114" fmla="*/ 30 w 96"/>
                <a:gd name="T115" fmla="*/ 17 h 82"/>
                <a:gd name="T116" fmla="*/ 25 w 96"/>
                <a:gd name="T117" fmla="*/ 19 h 82"/>
                <a:gd name="T118" fmla="*/ 20 w 96"/>
                <a:gd name="T119" fmla="*/ 22 h 82"/>
                <a:gd name="T120" fmla="*/ 16 w 96"/>
                <a:gd name="T121" fmla="*/ 25 h 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"/>
                <a:gd name="T184" fmla="*/ 0 h 82"/>
                <a:gd name="T185" fmla="*/ 96 w 96"/>
                <a:gd name="T186" fmla="*/ 82 h 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" h="82">
                  <a:moveTo>
                    <a:pt x="16" y="25"/>
                  </a:moveTo>
                  <a:lnTo>
                    <a:pt x="12" y="29"/>
                  </a:lnTo>
                  <a:lnTo>
                    <a:pt x="9" y="34"/>
                  </a:lnTo>
                  <a:lnTo>
                    <a:pt x="8" y="40"/>
                  </a:lnTo>
                  <a:lnTo>
                    <a:pt x="8" y="46"/>
                  </a:lnTo>
                  <a:lnTo>
                    <a:pt x="8" y="51"/>
                  </a:lnTo>
                  <a:lnTo>
                    <a:pt x="10" y="55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9" y="66"/>
                  </a:lnTo>
                  <a:lnTo>
                    <a:pt x="23" y="69"/>
                  </a:lnTo>
                  <a:lnTo>
                    <a:pt x="26" y="72"/>
                  </a:lnTo>
                  <a:lnTo>
                    <a:pt x="30" y="75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69"/>
                  </a:lnTo>
                  <a:lnTo>
                    <a:pt x="5" y="62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4" y="29"/>
                  </a:lnTo>
                  <a:lnTo>
                    <a:pt x="10" y="22"/>
                  </a:lnTo>
                  <a:lnTo>
                    <a:pt x="15" y="18"/>
                  </a:lnTo>
                  <a:lnTo>
                    <a:pt x="20" y="16"/>
                  </a:lnTo>
                  <a:lnTo>
                    <a:pt x="26" y="13"/>
                  </a:lnTo>
                  <a:lnTo>
                    <a:pt x="33" y="10"/>
                  </a:lnTo>
                  <a:lnTo>
                    <a:pt x="40" y="7"/>
                  </a:lnTo>
                  <a:lnTo>
                    <a:pt x="46" y="6"/>
                  </a:lnTo>
                  <a:lnTo>
                    <a:pt x="53" y="4"/>
                  </a:lnTo>
                  <a:lnTo>
                    <a:pt x="60" y="3"/>
                  </a:lnTo>
                  <a:lnTo>
                    <a:pt x="67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4" y="1"/>
                  </a:lnTo>
                  <a:lnTo>
                    <a:pt x="95" y="2"/>
                  </a:lnTo>
                  <a:lnTo>
                    <a:pt x="91" y="2"/>
                  </a:lnTo>
                  <a:lnTo>
                    <a:pt x="87" y="3"/>
                  </a:lnTo>
                  <a:lnTo>
                    <a:pt x="82" y="3"/>
                  </a:lnTo>
                  <a:lnTo>
                    <a:pt x="77" y="4"/>
                  </a:lnTo>
                  <a:lnTo>
                    <a:pt x="73" y="5"/>
                  </a:lnTo>
                  <a:lnTo>
                    <a:pt x="67" y="6"/>
                  </a:lnTo>
                  <a:lnTo>
                    <a:pt x="62" y="7"/>
                  </a:lnTo>
                  <a:lnTo>
                    <a:pt x="57" y="8"/>
                  </a:lnTo>
                  <a:lnTo>
                    <a:pt x="51" y="10"/>
                  </a:lnTo>
                  <a:lnTo>
                    <a:pt x="46" y="11"/>
                  </a:lnTo>
                  <a:lnTo>
                    <a:pt x="40" y="13"/>
                  </a:lnTo>
                  <a:lnTo>
                    <a:pt x="35" y="14"/>
                  </a:lnTo>
                  <a:lnTo>
                    <a:pt x="30" y="17"/>
                  </a:lnTo>
                  <a:lnTo>
                    <a:pt x="25" y="19"/>
                  </a:lnTo>
                  <a:lnTo>
                    <a:pt x="20" y="22"/>
                  </a:lnTo>
                  <a:lnTo>
                    <a:pt x="16" y="25"/>
                  </a:lnTo>
                </a:path>
              </a:pathLst>
            </a:custGeom>
            <a:solidFill>
              <a:srgbClr val="FFFF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7" name="Freeform 137"/>
            <p:cNvSpPr>
              <a:spLocks/>
            </p:cNvSpPr>
            <p:nvPr/>
          </p:nvSpPr>
          <p:spPr bwMode="auto">
            <a:xfrm>
              <a:off x="1434" y="1290"/>
              <a:ext cx="40" cy="78"/>
            </a:xfrm>
            <a:custGeom>
              <a:avLst/>
              <a:gdLst>
                <a:gd name="T0" fmla="*/ 39 w 40"/>
                <a:gd name="T1" fmla="*/ 42 h 78"/>
                <a:gd name="T2" fmla="*/ 39 w 40"/>
                <a:gd name="T3" fmla="*/ 48 h 78"/>
                <a:gd name="T4" fmla="*/ 37 w 40"/>
                <a:gd name="T5" fmla="*/ 54 h 78"/>
                <a:gd name="T6" fmla="*/ 34 w 40"/>
                <a:gd name="T7" fmla="*/ 60 h 78"/>
                <a:gd name="T8" fmla="*/ 31 w 40"/>
                <a:gd name="T9" fmla="*/ 65 h 78"/>
                <a:gd name="T10" fmla="*/ 26 w 40"/>
                <a:gd name="T11" fmla="*/ 69 h 78"/>
                <a:gd name="T12" fmla="*/ 20 w 40"/>
                <a:gd name="T13" fmla="*/ 72 h 78"/>
                <a:gd name="T14" fmla="*/ 14 w 40"/>
                <a:gd name="T15" fmla="*/ 75 h 78"/>
                <a:gd name="T16" fmla="*/ 8 w 40"/>
                <a:gd name="T17" fmla="*/ 76 h 78"/>
                <a:gd name="T18" fmla="*/ 6 w 40"/>
                <a:gd name="T19" fmla="*/ 77 h 78"/>
                <a:gd name="T20" fmla="*/ 4 w 40"/>
                <a:gd name="T21" fmla="*/ 76 h 78"/>
                <a:gd name="T22" fmla="*/ 2 w 40"/>
                <a:gd name="T23" fmla="*/ 75 h 78"/>
                <a:gd name="T24" fmla="*/ 1 w 40"/>
                <a:gd name="T25" fmla="*/ 73 h 78"/>
                <a:gd name="T26" fmla="*/ 1 w 40"/>
                <a:gd name="T27" fmla="*/ 72 h 78"/>
                <a:gd name="T28" fmla="*/ 2 w 40"/>
                <a:gd name="T29" fmla="*/ 70 h 78"/>
                <a:gd name="T30" fmla="*/ 3 w 40"/>
                <a:gd name="T31" fmla="*/ 68 h 78"/>
                <a:gd name="T32" fmla="*/ 5 w 40"/>
                <a:gd name="T33" fmla="*/ 68 h 78"/>
                <a:gd name="T34" fmla="*/ 11 w 40"/>
                <a:gd name="T35" fmla="*/ 65 h 78"/>
                <a:gd name="T36" fmla="*/ 17 w 40"/>
                <a:gd name="T37" fmla="*/ 62 h 78"/>
                <a:gd name="T38" fmla="*/ 22 w 40"/>
                <a:gd name="T39" fmla="*/ 58 h 78"/>
                <a:gd name="T40" fmla="*/ 25 w 40"/>
                <a:gd name="T41" fmla="*/ 54 h 78"/>
                <a:gd name="T42" fmla="*/ 28 w 40"/>
                <a:gd name="T43" fmla="*/ 48 h 78"/>
                <a:gd name="T44" fmla="*/ 29 w 40"/>
                <a:gd name="T45" fmla="*/ 42 h 78"/>
                <a:gd name="T46" fmla="*/ 29 w 40"/>
                <a:gd name="T47" fmla="*/ 36 h 78"/>
                <a:gd name="T48" fmla="*/ 27 w 40"/>
                <a:gd name="T49" fmla="*/ 29 h 78"/>
                <a:gd name="T50" fmla="*/ 25 w 40"/>
                <a:gd name="T51" fmla="*/ 24 h 78"/>
                <a:gd name="T52" fmla="*/ 21 w 40"/>
                <a:gd name="T53" fmla="*/ 20 h 78"/>
                <a:gd name="T54" fmla="*/ 18 w 40"/>
                <a:gd name="T55" fmla="*/ 16 h 78"/>
                <a:gd name="T56" fmla="*/ 14 w 40"/>
                <a:gd name="T57" fmla="*/ 12 h 78"/>
                <a:gd name="T58" fmla="*/ 10 w 40"/>
                <a:gd name="T59" fmla="*/ 9 h 78"/>
                <a:gd name="T60" fmla="*/ 6 w 40"/>
                <a:gd name="T61" fmla="*/ 6 h 78"/>
                <a:gd name="T62" fmla="*/ 3 w 40"/>
                <a:gd name="T63" fmla="*/ 3 h 78"/>
                <a:gd name="T64" fmla="*/ 0 w 40"/>
                <a:gd name="T65" fmla="*/ 0 h 78"/>
                <a:gd name="T66" fmla="*/ 3 w 40"/>
                <a:gd name="T67" fmla="*/ 0 h 78"/>
                <a:gd name="T68" fmla="*/ 7 w 40"/>
                <a:gd name="T69" fmla="*/ 2 h 78"/>
                <a:gd name="T70" fmla="*/ 13 w 40"/>
                <a:gd name="T71" fmla="*/ 6 h 78"/>
                <a:gd name="T72" fmla="*/ 20 w 40"/>
                <a:gd name="T73" fmla="*/ 11 h 78"/>
                <a:gd name="T74" fmla="*/ 26 w 40"/>
                <a:gd name="T75" fmla="*/ 18 h 78"/>
                <a:gd name="T76" fmla="*/ 32 w 40"/>
                <a:gd name="T77" fmla="*/ 26 h 78"/>
                <a:gd name="T78" fmla="*/ 36 w 40"/>
                <a:gd name="T79" fmla="*/ 34 h 78"/>
                <a:gd name="T80" fmla="*/ 39 w 40"/>
                <a:gd name="T81" fmla="*/ 42 h 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"/>
                <a:gd name="T124" fmla="*/ 0 h 78"/>
                <a:gd name="T125" fmla="*/ 40 w 40"/>
                <a:gd name="T126" fmla="*/ 78 h 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" h="78">
                  <a:moveTo>
                    <a:pt x="39" y="42"/>
                  </a:moveTo>
                  <a:lnTo>
                    <a:pt x="39" y="48"/>
                  </a:lnTo>
                  <a:lnTo>
                    <a:pt x="37" y="54"/>
                  </a:lnTo>
                  <a:lnTo>
                    <a:pt x="34" y="60"/>
                  </a:lnTo>
                  <a:lnTo>
                    <a:pt x="31" y="65"/>
                  </a:lnTo>
                  <a:lnTo>
                    <a:pt x="26" y="69"/>
                  </a:lnTo>
                  <a:lnTo>
                    <a:pt x="20" y="72"/>
                  </a:lnTo>
                  <a:lnTo>
                    <a:pt x="14" y="75"/>
                  </a:lnTo>
                  <a:lnTo>
                    <a:pt x="8" y="76"/>
                  </a:lnTo>
                  <a:lnTo>
                    <a:pt x="6" y="77"/>
                  </a:lnTo>
                  <a:lnTo>
                    <a:pt x="4" y="76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1" y="72"/>
                  </a:lnTo>
                  <a:lnTo>
                    <a:pt x="2" y="70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11" y="65"/>
                  </a:lnTo>
                  <a:lnTo>
                    <a:pt x="17" y="62"/>
                  </a:lnTo>
                  <a:lnTo>
                    <a:pt x="22" y="58"/>
                  </a:lnTo>
                  <a:lnTo>
                    <a:pt x="25" y="54"/>
                  </a:lnTo>
                  <a:lnTo>
                    <a:pt x="28" y="48"/>
                  </a:lnTo>
                  <a:lnTo>
                    <a:pt x="29" y="42"/>
                  </a:lnTo>
                  <a:lnTo>
                    <a:pt x="29" y="36"/>
                  </a:lnTo>
                  <a:lnTo>
                    <a:pt x="27" y="29"/>
                  </a:lnTo>
                  <a:lnTo>
                    <a:pt x="25" y="24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10" y="9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18"/>
                  </a:lnTo>
                  <a:lnTo>
                    <a:pt x="32" y="26"/>
                  </a:lnTo>
                  <a:lnTo>
                    <a:pt x="36" y="34"/>
                  </a:lnTo>
                  <a:lnTo>
                    <a:pt x="39" y="42"/>
                  </a:lnTo>
                </a:path>
              </a:pathLst>
            </a:custGeom>
            <a:solidFill>
              <a:srgbClr val="FFFF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8" name="Freeform 138"/>
            <p:cNvSpPr>
              <a:spLocks/>
            </p:cNvSpPr>
            <p:nvPr/>
          </p:nvSpPr>
          <p:spPr bwMode="auto">
            <a:xfrm>
              <a:off x="1118" y="1248"/>
              <a:ext cx="84" cy="100"/>
            </a:xfrm>
            <a:custGeom>
              <a:avLst/>
              <a:gdLst>
                <a:gd name="T0" fmla="*/ 13 w 84"/>
                <a:gd name="T1" fmla="*/ 40 h 100"/>
                <a:gd name="T2" fmla="*/ 9 w 84"/>
                <a:gd name="T3" fmla="*/ 46 h 100"/>
                <a:gd name="T4" fmla="*/ 7 w 84"/>
                <a:gd name="T5" fmla="*/ 52 h 100"/>
                <a:gd name="T6" fmla="*/ 8 w 84"/>
                <a:gd name="T7" fmla="*/ 60 h 100"/>
                <a:gd name="T8" fmla="*/ 13 w 84"/>
                <a:gd name="T9" fmla="*/ 67 h 100"/>
                <a:gd name="T10" fmla="*/ 19 w 84"/>
                <a:gd name="T11" fmla="*/ 73 h 100"/>
                <a:gd name="T12" fmla="*/ 27 w 84"/>
                <a:gd name="T13" fmla="*/ 79 h 100"/>
                <a:gd name="T14" fmla="*/ 35 w 84"/>
                <a:gd name="T15" fmla="*/ 85 h 100"/>
                <a:gd name="T16" fmla="*/ 40 w 84"/>
                <a:gd name="T17" fmla="*/ 89 h 100"/>
                <a:gd name="T18" fmla="*/ 41 w 84"/>
                <a:gd name="T19" fmla="*/ 92 h 100"/>
                <a:gd name="T20" fmla="*/ 42 w 84"/>
                <a:gd name="T21" fmla="*/ 95 h 100"/>
                <a:gd name="T22" fmla="*/ 42 w 84"/>
                <a:gd name="T23" fmla="*/ 98 h 100"/>
                <a:gd name="T24" fmla="*/ 39 w 84"/>
                <a:gd name="T25" fmla="*/ 99 h 100"/>
                <a:gd name="T26" fmla="*/ 36 w 84"/>
                <a:gd name="T27" fmla="*/ 99 h 100"/>
                <a:gd name="T28" fmla="*/ 31 w 84"/>
                <a:gd name="T29" fmla="*/ 94 h 100"/>
                <a:gd name="T30" fmla="*/ 22 w 84"/>
                <a:gd name="T31" fmla="*/ 86 h 100"/>
                <a:gd name="T32" fmla="*/ 13 w 84"/>
                <a:gd name="T33" fmla="*/ 79 h 100"/>
                <a:gd name="T34" fmla="*/ 5 w 84"/>
                <a:gd name="T35" fmla="*/ 70 h 100"/>
                <a:gd name="T36" fmla="*/ 0 w 84"/>
                <a:gd name="T37" fmla="*/ 60 h 100"/>
                <a:gd name="T38" fmla="*/ 1 w 84"/>
                <a:gd name="T39" fmla="*/ 49 h 100"/>
                <a:gd name="T40" fmla="*/ 6 w 84"/>
                <a:gd name="T41" fmla="*/ 38 h 100"/>
                <a:gd name="T42" fmla="*/ 15 w 84"/>
                <a:gd name="T43" fmla="*/ 30 h 100"/>
                <a:gd name="T44" fmla="*/ 23 w 84"/>
                <a:gd name="T45" fmla="*/ 24 h 100"/>
                <a:gd name="T46" fmla="*/ 32 w 84"/>
                <a:gd name="T47" fmla="*/ 19 h 100"/>
                <a:gd name="T48" fmla="*/ 40 w 84"/>
                <a:gd name="T49" fmla="*/ 14 h 100"/>
                <a:gd name="T50" fmla="*/ 50 w 84"/>
                <a:gd name="T51" fmla="*/ 9 h 100"/>
                <a:gd name="T52" fmla="*/ 58 w 84"/>
                <a:gd name="T53" fmla="*/ 5 h 100"/>
                <a:gd name="T54" fmla="*/ 67 w 84"/>
                <a:gd name="T55" fmla="*/ 2 h 100"/>
                <a:gd name="T56" fmla="*/ 75 w 84"/>
                <a:gd name="T57" fmla="*/ 0 h 100"/>
                <a:gd name="T58" fmla="*/ 80 w 84"/>
                <a:gd name="T59" fmla="*/ 0 h 100"/>
                <a:gd name="T60" fmla="*/ 80 w 84"/>
                <a:gd name="T61" fmla="*/ 2 h 100"/>
                <a:gd name="T62" fmla="*/ 73 w 84"/>
                <a:gd name="T63" fmla="*/ 4 h 100"/>
                <a:gd name="T64" fmla="*/ 66 w 84"/>
                <a:gd name="T65" fmla="*/ 8 h 100"/>
                <a:gd name="T66" fmla="*/ 56 w 84"/>
                <a:gd name="T67" fmla="*/ 12 h 100"/>
                <a:gd name="T68" fmla="*/ 47 w 84"/>
                <a:gd name="T69" fmla="*/ 16 h 100"/>
                <a:gd name="T70" fmla="*/ 38 w 84"/>
                <a:gd name="T71" fmla="*/ 22 h 100"/>
                <a:gd name="T72" fmla="*/ 28 w 84"/>
                <a:gd name="T73" fmla="*/ 28 h 100"/>
                <a:gd name="T74" fmla="*/ 20 w 84"/>
                <a:gd name="T75" fmla="*/ 34 h 10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100"/>
                <a:gd name="T116" fmla="*/ 84 w 84"/>
                <a:gd name="T117" fmla="*/ 100 h 10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100">
                  <a:moveTo>
                    <a:pt x="16" y="37"/>
                  </a:moveTo>
                  <a:lnTo>
                    <a:pt x="13" y="40"/>
                  </a:lnTo>
                  <a:lnTo>
                    <a:pt x="11" y="43"/>
                  </a:lnTo>
                  <a:lnTo>
                    <a:pt x="9" y="46"/>
                  </a:lnTo>
                  <a:lnTo>
                    <a:pt x="8" y="49"/>
                  </a:lnTo>
                  <a:lnTo>
                    <a:pt x="7" y="52"/>
                  </a:lnTo>
                  <a:lnTo>
                    <a:pt x="7" y="56"/>
                  </a:lnTo>
                  <a:lnTo>
                    <a:pt x="8" y="60"/>
                  </a:lnTo>
                  <a:lnTo>
                    <a:pt x="10" y="63"/>
                  </a:lnTo>
                  <a:lnTo>
                    <a:pt x="13" y="67"/>
                  </a:lnTo>
                  <a:lnTo>
                    <a:pt x="16" y="70"/>
                  </a:lnTo>
                  <a:lnTo>
                    <a:pt x="19" y="73"/>
                  </a:lnTo>
                  <a:lnTo>
                    <a:pt x="23" y="76"/>
                  </a:lnTo>
                  <a:lnTo>
                    <a:pt x="27" y="79"/>
                  </a:lnTo>
                  <a:lnTo>
                    <a:pt x="31" y="82"/>
                  </a:lnTo>
                  <a:lnTo>
                    <a:pt x="35" y="85"/>
                  </a:lnTo>
                  <a:lnTo>
                    <a:pt x="38" y="88"/>
                  </a:lnTo>
                  <a:lnTo>
                    <a:pt x="40" y="89"/>
                  </a:lnTo>
                  <a:lnTo>
                    <a:pt x="40" y="90"/>
                  </a:lnTo>
                  <a:lnTo>
                    <a:pt x="41" y="92"/>
                  </a:lnTo>
                  <a:lnTo>
                    <a:pt x="42" y="93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2" y="98"/>
                  </a:lnTo>
                  <a:lnTo>
                    <a:pt x="41" y="99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6" y="99"/>
                  </a:lnTo>
                  <a:lnTo>
                    <a:pt x="35" y="98"/>
                  </a:lnTo>
                  <a:lnTo>
                    <a:pt x="31" y="94"/>
                  </a:lnTo>
                  <a:lnTo>
                    <a:pt x="27" y="90"/>
                  </a:lnTo>
                  <a:lnTo>
                    <a:pt x="22" y="86"/>
                  </a:lnTo>
                  <a:lnTo>
                    <a:pt x="17" y="82"/>
                  </a:lnTo>
                  <a:lnTo>
                    <a:pt x="13" y="79"/>
                  </a:lnTo>
                  <a:lnTo>
                    <a:pt x="9" y="75"/>
                  </a:lnTo>
                  <a:lnTo>
                    <a:pt x="5" y="70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1" y="49"/>
                  </a:lnTo>
                  <a:lnTo>
                    <a:pt x="3" y="44"/>
                  </a:lnTo>
                  <a:lnTo>
                    <a:pt x="6" y="38"/>
                  </a:lnTo>
                  <a:lnTo>
                    <a:pt x="10" y="34"/>
                  </a:lnTo>
                  <a:lnTo>
                    <a:pt x="15" y="30"/>
                  </a:lnTo>
                  <a:lnTo>
                    <a:pt x="20" y="26"/>
                  </a:lnTo>
                  <a:lnTo>
                    <a:pt x="23" y="24"/>
                  </a:lnTo>
                  <a:lnTo>
                    <a:pt x="27" y="22"/>
                  </a:lnTo>
                  <a:lnTo>
                    <a:pt x="32" y="19"/>
                  </a:lnTo>
                  <a:lnTo>
                    <a:pt x="36" y="16"/>
                  </a:lnTo>
                  <a:lnTo>
                    <a:pt x="40" y="14"/>
                  </a:lnTo>
                  <a:lnTo>
                    <a:pt x="45" y="11"/>
                  </a:lnTo>
                  <a:lnTo>
                    <a:pt x="50" y="9"/>
                  </a:lnTo>
                  <a:lnTo>
                    <a:pt x="54" y="7"/>
                  </a:lnTo>
                  <a:lnTo>
                    <a:pt x="58" y="5"/>
                  </a:lnTo>
                  <a:lnTo>
                    <a:pt x="63" y="3"/>
                  </a:lnTo>
                  <a:lnTo>
                    <a:pt x="67" y="2"/>
                  </a:lnTo>
                  <a:lnTo>
                    <a:pt x="71" y="1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3" y="1"/>
                  </a:lnTo>
                  <a:lnTo>
                    <a:pt x="80" y="2"/>
                  </a:lnTo>
                  <a:lnTo>
                    <a:pt x="77" y="3"/>
                  </a:lnTo>
                  <a:lnTo>
                    <a:pt x="73" y="4"/>
                  </a:lnTo>
                  <a:lnTo>
                    <a:pt x="70" y="6"/>
                  </a:lnTo>
                  <a:lnTo>
                    <a:pt x="66" y="8"/>
                  </a:lnTo>
                  <a:lnTo>
                    <a:pt x="61" y="9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47" y="16"/>
                  </a:lnTo>
                  <a:lnTo>
                    <a:pt x="42" y="19"/>
                  </a:lnTo>
                  <a:lnTo>
                    <a:pt x="38" y="22"/>
                  </a:lnTo>
                  <a:lnTo>
                    <a:pt x="33" y="25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20" y="34"/>
                  </a:lnTo>
                  <a:lnTo>
                    <a:pt x="16" y="37"/>
                  </a:lnTo>
                </a:path>
              </a:pathLst>
            </a:custGeom>
            <a:solidFill>
              <a:srgbClr val="FFFF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29" name="Freeform 139"/>
            <p:cNvSpPr>
              <a:spLocks/>
            </p:cNvSpPr>
            <p:nvPr/>
          </p:nvSpPr>
          <p:spPr bwMode="auto">
            <a:xfrm>
              <a:off x="1152" y="1392"/>
              <a:ext cx="121" cy="96"/>
            </a:xfrm>
            <a:custGeom>
              <a:avLst/>
              <a:gdLst>
                <a:gd name="T0" fmla="*/ 22 w 121"/>
                <a:gd name="T1" fmla="*/ 21 h 96"/>
                <a:gd name="T2" fmla="*/ 16 w 121"/>
                <a:gd name="T3" fmla="*/ 40 h 96"/>
                <a:gd name="T4" fmla="*/ 10 w 121"/>
                <a:gd name="T5" fmla="*/ 59 h 96"/>
                <a:gd name="T6" fmla="*/ 4 w 121"/>
                <a:gd name="T7" fmla="*/ 77 h 96"/>
                <a:gd name="T8" fmla="*/ 0 w 121"/>
                <a:gd name="T9" fmla="*/ 89 h 96"/>
                <a:gd name="T10" fmla="*/ 1 w 121"/>
                <a:gd name="T11" fmla="*/ 93 h 96"/>
                <a:gd name="T12" fmla="*/ 4 w 121"/>
                <a:gd name="T13" fmla="*/ 95 h 96"/>
                <a:gd name="T14" fmla="*/ 7 w 121"/>
                <a:gd name="T15" fmla="*/ 94 h 96"/>
                <a:gd name="T16" fmla="*/ 13 w 121"/>
                <a:gd name="T17" fmla="*/ 82 h 96"/>
                <a:gd name="T18" fmla="*/ 20 w 121"/>
                <a:gd name="T19" fmla="*/ 56 h 96"/>
                <a:gd name="T20" fmla="*/ 26 w 121"/>
                <a:gd name="T21" fmla="*/ 31 h 96"/>
                <a:gd name="T22" fmla="*/ 29 w 121"/>
                <a:gd name="T23" fmla="*/ 14 h 96"/>
                <a:gd name="T24" fmla="*/ 36 w 121"/>
                <a:gd name="T25" fmla="*/ 11 h 96"/>
                <a:gd name="T26" fmla="*/ 49 w 121"/>
                <a:gd name="T27" fmla="*/ 13 h 96"/>
                <a:gd name="T28" fmla="*/ 63 w 121"/>
                <a:gd name="T29" fmla="*/ 17 h 96"/>
                <a:gd name="T30" fmla="*/ 76 w 121"/>
                <a:gd name="T31" fmla="*/ 21 h 96"/>
                <a:gd name="T32" fmla="*/ 89 w 121"/>
                <a:gd name="T33" fmla="*/ 27 h 96"/>
                <a:gd name="T34" fmla="*/ 100 w 121"/>
                <a:gd name="T35" fmla="*/ 34 h 96"/>
                <a:gd name="T36" fmla="*/ 110 w 121"/>
                <a:gd name="T37" fmla="*/ 40 h 96"/>
                <a:gd name="T38" fmla="*/ 117 w 121"/>
                <a:gd name="T39" fmla="*/ 46 h 96"/>
                <a:gd name="T40" fmla="*/ 120 w 121"/>
                <a:gd name="T41" fmla="*/ 44 h 96"/>
                <a:gd name="T42" fmla="*/ 114 w 121"/>
                <a:gd name="T43" fmla="*/ 33 h 96"/>
                <a:gd name="T44" fmla="*/ 104 w 121"/>
                <a:gd name="T45" fmla="*/ 23 h 96"/>
                <a:gd name="T46" fmla="*/ 93 w 121"/>
                <a:gd name="T47" fmla="*/ 14 h 96"/>
                <a:gd name="T48" fmla="*/ 79 w 121"/>
                <a:gd name="T49" fmla="*/ 8 h 96"/>
                <a:gd name="T50" fmla="*/ 58 w 121"/>
                <a:gd name="T51" fmla="*/ 3 h 96"/>
                <a:gd name="T52" fmla="*/ 38 w 121"/>
                <a:gd name="T53" fmla="*/ 1 h 96"/>
                <a:gd name="T54" fmla="*/ 25 w 121"/>
                <a:gd name="T55" fmla="*/ 0 h 96"/>
                <a:gd name="T56" fmla="*/ 21 w 121"/>
                <a:gd name="T57" fmla="*/ 1 h 96"/>
                <a:gd name="T58" fmla="*/ 18 w 121"/>
                <a:gd name="T59" fmla="*/ 4 h 96"/>
                <a:gd name="T60" fmla="*/ 18 w 121"/>
                <a:gd name="T61" fmla="*/ 9 h 96"/>
                <a:gd name="T62" fmla="*/ 21 w 121"/>
                <a:gd name="T63" fmla="*/ 11 h 9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1"/>
                <a:gd name="T97" fmla="*/ 0 h 96"/>
                <a:gd name="T98" fmla="*/ 121 w 121"/>
                <a:gd name="T99" fmla="*/ 96 h 9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1" h="96">
                  <a:moveTo>
                    <a:pt x="24" y="12"/>
                  </a:moveTo>
                  <a:lnTo>
                    <a:pt x="22" y="21"/>
                  </a:lnTo>
                  <a:lnTo>
                    <a:pt x="19" y="31"/>
                  </a:lnTo>
                  <a:lnTo>
                    <a:pt x="16" y="40"/>
                  </a:lnTo>
                  <a:lnTo>
                    <a:pt x="13" y="50"/>
                  </a:lnTo>
                  <a:lnTo>
                    <a:pt x="10" y="59"/>
                  </a:lnTo>
                  <a:lnTo>
                    <a:pt x="7" y="68"/>
                  </a:lnTo>
                  <a:lnTo>
                    <a:pt x="4" y="77"/>
                  </a:lnTo>
                  <a:lnTo>
                    <a:pt x="1" y="87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2" y="94"/>
                  </a:lnTo>
                  <a:lnTo>
                    <a:pt x="4" y="95"/>
                  </a:lnTo>
                  <a:lnTo>
                    <a:pt x="5" y="95"/>
                  </a:lnTo>
                  <a:lnTo>
                    <a:pt x="7" y="94"/>
                  </a:lnTo>
                  <a:lnTo>
                    <a:pt x="9" y="92"/>
                  </a:lnTo>
                  <a:lnTo>
                    <a:pt x="13" y="82"/>
                  </a:lnTo>
                  <a:lnTo>
                    <a:pt x="16" y="69"/>
                  </a:lnTo>
                  <a:lnTo>
                    <a:pt x="20" y="56"/>
                  </a:lnTo>
                  <a:lnTo>
                    <a:pt x="23" y="43"/>
                  </a:lnTo>
                  <a:lnTo>
                    <a:pt x="26" y="31"/>
                  </a:lnTo>
                  <a:lnTo>
                    <a:pt x="28" y="21"/>
                  </a:lnTo>
                  <a:lnTo>
                    <a:pt x="29" y="14"/>
                  </a:lnTo>
                  <a:lnTo>
                    <a:pt x="30" y="11"/>
                  </a:lnTo>
                  <a:lnTo>
                    <a:pt x="36" y="11"/>
                  </a:lnTo>
                  <a:lnTo>
                    <a:pt x="43" y="12"/>
                  </a:lnTo>
                  <a:lnTo>
                    <a:pt x="49" y="13"/>
                  </a:lnTo>
                  <a:lnTo>
                    <a:pt x="56" y="14"/>
                  </a:lnTo>
                  <a:lnTo>
                    <a:pt x="63" y="17"/>
                  </a:lnTo>
                  <a:lnTo>
                    <a:pt x="70" y="19"/>
                  </a:lnTo>
                  <a:lnTo>
                    <a:pt x="76" y="21"/>
                  </a:lnTo>
                  <a:lnTo>
                    <a:pt x="83" y="24"/>
                  </a:lnTo>
                  <a:lnTo>
                    <a:pt x="89" y="27"/>
                  </a:lnTo>
                  <a:lnTo>
                    <a:pt x="95" y="31"/>
                  </a:lnTo>
                  <a:lnTo>
                    <a:pt x="100" y="34"/>
                  </a:lnTo>
                  <a:lnTo>
                    <a:pt x="105" y="37"/>
                  </a:lnTo>
                  <a:lnTo>
                    <a:pt x="110" y="40"/>
                  </a:lnTo>
                  <a:lnTo>
                    <a:pt x="114" y="43"/>
                  </a:lnTo>
                  <a:lnTo>
                    <a:pt x="117" y="46"/>
                  </a:lnTo>
                  <a:lnTo>
                    <a:pt x="120" y="48"/>
                  </a:lnTo>
                  <a:lnTo>
                    <a:pt x="120" y="44"/>
                  </a:lnTo>
                  <a:lnTo>
                    <a:pt x="118" y="38"/>
                  </a:lnTo>
                  <a:lnTo>
                    <a:pt x="114" y="33"/>
                  </a:lnTo>
                  <a:lnTo>
                    <a:pt x="110" y="28"/>
                  </a:lnTo>
                  <a:lnTo>
                    <a:pt x="104" y="23"/>
                  </a:lnTo>
                  <a:lnTo>
                    <a:pt x="98" y="18"/>
                  </a:lnTo>
                  <a:lnTo>
                    <a:pt x="93" y="14"/>
                  </a:lnTo>
                  <a:lnTo>
                    <a:pt x="87" y="11"/>
                  </a:lnTo>
                  <a:lnTo>
                    <a:pt x="79" y="8"/>
                  </a:lnTo>
                  <a:lnTo>
                    <a:pt x="69" y="5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8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21" y="11"/>
                  </a:lnTo>
                  <a:lnTo>
                    <a:pt x="24" y="12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30" name="Freeform 140"/>
            <p:cNvSpPr>
              <a:spLocks/>
            </p:cNvSpPr>
            <p:nvPr/>
          </p:nvSpPr>
          <p:spPr bwMode="auto">
            <a:xfrm>
              <a:off x="1152" y="1437"/>
              <a:ext cx="121" cy="267"/>
            </a:xfrm>
            <a:custGeom>
              <a:avLst/>
              <a:gdLst>
                <a:gd name="T0" fmla="*/ 97 w 121"/>
                <a:gd name="T1" fmla="*/ 80 h 267"/>
                <a:gd name="T2" fmla="*/ 96 w 121"/>
                <a:gd name="T3" fmla="*/ 88 h 267"/>
                <a:gd name="T4" fmla="*/ 91 w 121"/>
                <a:gd name="T5" fmla="*/ 104 h 267"/>
                <a:gd name="T6" fmla="*/ 81 w 121"/>
                <a:gd name="T7" fmla="*/ 126 h 267"/>
                <a:gd name="T8" fmla="*/ 72 w 121"/>
                <a:gd name="T9" fmla="*/ 148 h 267"/>
                <a:gd name="T10" fmla="*/ 63 w 121"/>
                <a:gd name="T11" fmla="*/ 169 h 267"/>
                <a:gd name="T12" fmla="*/ 52 w 121"/>
                <a:gd name="T13" fmla="*/ 190 h 267"/>
                <a:gd name="T14" fmla="*/ 42 w 121"/>
                <a:gd name="T15" fmla="*/ 211 h 267"/>
                <a:gd name="T16" fmla="*/ 31 w 121"/>
                <a:gd name="T17" fmla="*/ 232 h 267"/>
                <a:gd name="T18" fmla="*/ 20 w 121"/>
                <a:gd name="T19" fmla="*/ 254 h 267"/>
                <a:gd name="T20" fmla="*/ 13 w 121"/>
                <a:gd name="T21" fmla="*/ 265 h 267"/>
                <a:gd name="T22" fmla="*/ 10 w 121"/>
                <a:gd name="T23" fmla="*/ 266 h 267"/>
                <a:gd name="T24" fmla="*/ 5 w 121"/>
                <a:gd name="T25" fmla="*/ 266 h 267"/>
                <a:gd name="T26" fmla="*/ 2 w 121"/>
                <a:gd name="T27" fmla="*/ 265 h 267"/>
                <a:gd name="T28" fmla="*/ 0 w 121"/>
                <a:gd name="T29" fmla="*/ 263 h 267"/>
                <a:gd name="T30" fmla="*/ 1 w 121"/>
                <a:gd name="T31" fmla="*/ 260 h 267"/>
                <a:gd name="T32" fmla="*/ 7 w 121"/>
                <a:gd name="T33" fmla="*/ 250 h 267"/>
                <a:gd name="T34" fmla="*/ 16 w 121"/>
                <a:gd name="T35" fmla="*/ 234 h 267"/>
                <a:gd name="T36" fmla="*/ 25 w 121"/>
                <a:gd name="T37" fmla="*/ 217 h 267"/>
                <a:gd name="T38" fmla="*/ 34 w 121"/>
                <a:gd name="T39" fmla="*/ 201 h 267"/>
                <a:gd name="T40" fmla="*/ 47 w 121"/>
                <a:gd name="T41" fmla="*/ 177 h 267"/>
                <a:gd name="T42" fmla="*/ 61 w 121"/>
                <a:gd name="T43" fmla="*/ 147 h 267"/>
                <a:gd name="T44" fmla="*/ 74 w 121"/>
                <a:gd name="T45" fmla="*/ 118 h 267"/>
                <a:gd name="T46" fmla="*/ 85 w 121"/>
                <a:gd name="T47" fmla="*/ 87 h 267"/>
                <a:gd name="T48" fmla="*/ 95 w 121"/>
                <a:gd name="T49" fmla="*/ 61 h 267"/>
                <a:gd name="T50" fmla="*/ 103 w 121"/>
                <a:gd name="T51" fmla="*/ 39 h 267"/>
                <a:gd name="T52" fmla="*/ 110 w 121"/>
                <a:gd name="T53" fmla="*/ 17 h 267"/>
                <a:gd name="T54" fmla="*/ 116 w 121"/>
                <a:gd name="T55" fmla="*/ 3 h 267"/>
                <a:gd name="T56" fmla="*/ 119 w 121"/>
                <a:gd name="T57" fmla="*/ 0 h 267"/>
                <a:gd name="T58" fmla="*/ 120 w 121"/>
                <a:gd name="T59" fmla="*/ 3 h 267"/>
                <a:gd name="T60" fmla="*/ 118 w 121"/>
                <a:gd name="T61" fmla="*/ 13 h 267"/>
                <a:gd name="T62" fmla="*/ 115 w 121"/>
                <a:gd name="T63" fmla="*/ 32 h 267"/>
                <a:gd name="T64" fmla="*/ 111 w 121"/>
                <a:gd name="T65" fmla="*/ 50 h 267"/>
                <a:gd name="T66" fmla="*/ 105 w 121"/>
                <a:gd name="T67" fmla="*/ 67 h 2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267"/>
                <a:gd name="T104" fmla="*/ 121 w 121"/>
                <a:gd name="T105" fmla="*/ 267 h 2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267">
                  <a:moveTo>
                    <a:pt x="100" y="75"/>
                  </a:moveTo>
                  <a:lnTo>
                    <a:pt x="97" y="80"/>
                  </a:lnTo>
                  <a:lnTo>
                    <a:pt x="97" y="84"/>
                  </a:lnTo>
                  <a:lnTo>
                    <a:pt x="96" y="88"/>
                  </a:lnTo>
                  <a:lnTo>
                    <a:pt x="95" y="93"/>
                  </a:lnTo>
                  <a:lnTo>
                    <a:pt x="91" y="104"/>
                  </a:lnTo>
                  <a:lnTo>
                    <a:pt x="86" y="115"/>
                  </a:lnTo>
                  <a:lnTo>
                    <a:pt x="81" y="126"/>
                  </a:lnTo>
                  <a:lnTo>
                    <a:pt x="77" y="137"/>
                  </a:lnTo>
                  <a:lnTo>
                    <a:pt x="72" y="148"/>
                  </a:lnTo>
                  <a:lnTo>
                    <a:pt x="67" y="158"/>
                  </a:lnTo>
                  <a:lnTo>
                    <a:pt x="63" y="169"/>
                  </a:lnTo>
                  <a:lnTo>
                    <a:pt x="57" y="180"/>
                  </a:lnTo>
                  <a:lnTo>
                    <a:pt x="52" y="190"/>
                  </a:lnTo>
                  <a:lnTo>
                    <a:pt x="47" y="201"/>
                  </a:lnTo>
                  <a:lnTo>
                    <a:pt x="42" y="211"/>
                  </a:lnTo>
                  <a:lnTo>
                    <a:pt x="36" y="222"/>
                  </a:lnTo>
                  <a:lnTo>
                    <a:pt x="31" y="232"/>
                  </a:lnTo>
                  <a:lnTo>
                    <a:pt x="25" y="243"/>
                  </a:lnTo>
                  <a:lnTo>
                    <a:pt x="20" y="254"/>
                  </a:lnTo>
                  <a:lnTo>
                    <a:pt x="14" y="264"/>
                  </a:lnTo>
                  <a:lnTo>
                    <a:pt x="13" y="265"/>
                  </a:lnTo>
                  <a:lnTo>
                    <a:pt x="12" y="266"/>
                  </a:lnTo>
                  <a:lnTo>
                    <a:pt x="10" y="266"/>
                  </a:lnTo>
                  <a:lnTo>
                    <a:pt x="7" y="266"/>
                  </a:lnTo>
                  <a:lnTo>
                    <a:pt x="5" y="266"/>
                  </a:lnTo>
                  <a:lnTo>
                    <a:pt x="3" y="266"/>
                  </a:lnTo>
                  <a:lnTo>
                    <a:pt x="2" y="265"/>
                  </a:lnTo>
                  <a:lnTo>
                    <a:pt x="1" y="264"/>
                  </a:lnTo>
                  <a:lnTo>
                    <a:pt x="0" y="263"/>
                  </a:lnTo>
                  <a:lnTo>
                    <a:pt x="0" y="261"/>
                  </a:lnTo>
                  <a:lnTo>
                    <a:pt x="1" y="260"/>
                  </a:lnTo>
                  <a:lnTo>
                    <a:pt x="2" y="258"/>
                  </a:lnTo>
                  <a:lnTo>
                    <a:pt x="7" y="250"/>
                  </a:lnTo>
                  <a:lnTo>
                    <a:pt x="11" y="242"/>
                  </a:lnTo>
                  <a:lnTo>
                    <a:pt x="16" y="234"/>
                  </a:lnTo>
                  <a:lnTo>
                    <a:pt x="21" y="225"/>
                  </a:lnTo>
                  <a:lnTo>
                    <a:pt x="25" y="217"/>
                  </a:lnTo>
                  <a:lnTo>
                    <a:pt x="29" y="209"/>
                  </a:lnTo>
                  <a:lnTo>
                    <a:pt x="34" y="201"/>
                  </a:lnTo>
                  <a:lnTo>
                    <a:pt x="39" y="192"/>
                  </a:lnTo>
                  <a:lnTo>
                    <a:pt x="47" y="177"/>
                  </a:lnTo>
                  <a:lnTo>
                    <a:pt x="54" y="162"/>
                  </a:lnTo>
                  <a:lnTo>
                    <a:pt x="61" y="147"/>
                  </a:lnTo>
                  <a:lnTo>
                    <a:pt x="67" y="132"/>
                  </a:lnTo>
                  <a:lnTo>
                    <a:pt x="74" y="118"/>
                  </a:lnTo>
                  <a:lnTo>
                    <a:pt x="79" y="102"/>
                  </a:lnTo>
                  <a:lnTo>
                    <a:pt x="85" y="87"/>
                  </a:lnTo>
                  <a:lnTo>
                    <a:pt x="91" y="70"/>
                  </a:lnTo>
                  <a:lnTo>
                    <a:pt x="95" y="61"/>
                  </a:lnTo>
                  <a:lnTo>
                    <a:pt x="99" y="50"/>
                  </a:lnTo>
                  <a:lnTo>
                    <a:pt x="103" y="39"/>
                  </a:lnTo>
                  <a:lnTo>
                    <a:pt x="107" y="28"/>
                  </a:lnTo>
                  <a:lnTo>
                    <a:pt x="110" y="17"/>
                  </a:lnTo>
                  <a:lnTo>
                    <a:pt x="113" y="9"/>
                  </a:lnTo>
                  <a:lnTo>
                    <a:pt x="116" y="3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19" y="1"/>
                  </a:lnTo>
                  <a:lnTo>
                    <a:pt x="120" y="3"/>
                  </a:lnTo>
                  <a:lnTo>
                    <a:pt x="120" y="4"/>
                  </a:lnTo>
                  <a:lnTo>
                    <a:pt x="118" y="13"/>
                  </a:lnTo>
                  <a:lnTo>
                    <a:pt x="117" y="23"/>
                  </a:lnTo>
                  <a:lnTo>
                    <a:pt x="115" y="32"/>
                  </a:lnTo>
                  <a:lnTo>
                    <a:pt x="113" y="41"/>
                  </a:lnTo>
                  <a:lnTo>
                    <a:pt x="111" y="50"/>
                  </a:lnTo>
                  <a:lnTo>
                    <a:pt x="108" y="59"/>
                  </a:lnTo>
                  <a:lnTo>
                    <a:pt x="105" y="67"/>
                  </a:lnTo>
                  <a:lnTo>
                    <a:pt x="100" y="75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31" name="Freeform 141"/>
            <p:cNvSpPr>
              <a:spLocks/>
            </p:cNvSpPr>
            <p:nvPr/>
          </p:nvSpPr>
          <p:spPr bwMode="auto">
            <a:xfrm>
              <a:off x="1053" y="1648"/>
              <a:ext cx="104" cy="52"/>
            </a:xfrm>
            <a:custGeom>
              <a:avLst/>
              <a:gdLst>
                <a:gd name="T0" fmla="*/ 102 w 104"/>
                <a:gd name="T1" fmla="*/ 47 h 52"/>
                <a:gd name="T2" fmla="*/ 103 w 104"/>
                <a:gd name="T3" fmla="*/ 48 h 52"/>
                <a:gd name="T4" fmla="*/ 103 w 104"/>
                <a:gd name="T5" fmla="*/ 49 h 52"/>
                <a:gd name="T6" fmla="*/ 102 w 104"/>
                <a:gd name="T7" fmla="*/ 50 h 52"/>
                <a:gd name="T8" fmla="*/ 101 w 104"/>
                <a:gd name="T9" fmla="*/ 51 h 52"/>
                <a:gd name="T10" fmla="*/ 95 w 104"/>
                <a:gd name="T11" fmla="*/ 48 h 52"/>
                <a:gd name="T12" fmla="*/ 89 w 104"/>
                <a:gd name="T13" fmla="*/ 45 h 52"/>
                <a:gd name="T14" fmla="*/ 83 w 104"/>
                <a:gd name="T15" fmla="*/ 43 h 52"/>
                <a:gd name="T16" fmla="*/ 76 w 104"/>
                <a:gd name="T17" fmla="*/ 40 h 52"/>
                <a:gd name="T18" fmla="*/ 70 w 104"/>
                <a:gd name="T19" fmla="*/ 38 h 52"/>
                <a:gd name="T20" fmla="*/ 63 w 104"/>
                <a:gd name="T21" fmla="*/ 35 h 52"/>
                <a:gd name="T22" fmla="*/ 57 w 104"/>
                <a:gd name="T23" fmla="*/ 33 h 52"/>
                <a:gd name="T24" fmla="*/ 51 w 104"/>
                <a:gd name="T25" fmla="*/ 31 h 52"/>
                <a:gd name="T26" fmla="*/ 44 w 104"/>
                <a:gd name="T27" fmla="*/ 28 h 52"/>
                <a:gd name="T28" fmla="*/ 38 w 104"/>
                <a:gd name="T29" fmla="*/ 25 h 52"/>
                <a:gd name="T30" fmla="*/ 32 w 104"/>
                <a:gd name="T31" fmla="*/ 23 h 52"/>
                <a:gd name="T32" fmla="*/ 26 w 104"/>
                <a:gd name="T33" fmla="*/ 20 h 52"/>
                <a:gd name="T34" fmla="*/ 19 w 104"/>
                <a:gd name="T35" fmla="*/ 17 h 52"/>
                <a:gd name="T36" fmla="*/ 13 w 104"/>
                <a:gd name="T37" fmla="*/ 14 h 52"/>
                <a:gd name="T38" fmla="*/ 8 w 104"/>
                <a:gd name="T39" fmla="*/ 11 h 52"/>
                <a:gd name="T40" fmla="*/ 2 w 104"/>
                <a:gd name="T41" fmla="*/ 7 h 52"/>
                <a:gd name="T42" fmla="*/ 0 w 104"/>
                <a:gd name="T43" fmla="*/ 6 h 52"/>
                <a:gd name="T44" fmla="*/ 0 w 104"/>
                <a:gd name="T45" fmla="*/ 4 h 52"/>
                <a:gd name="T46" fmla="*/ 0 w 104"/>
                <a:gd name="T47" fmla="*/ 3 h 52"/>
                <a:gd name="T48" fmla="*/ 1 w 104"/>
                <a:gd name="T49" fmla="*/ 2 h 52"/>
                <a:gd name="T50" fmla="*/ 2 w 104"/>
                <a:gd name="T51" fmla="*/ 1 h 52"/>
                <a:gd name="T52" fmla="*/ 4 w 104"/>
                <a:gd name="T53" fmla="*/ 0 h 52"/>
                <a:gd name="T54" fmla="*/ 5 w 104"/>
                <a:gd name="T55" fmla="*/ 0 h 52"/>
                <a:gd name="T56" fmla="*/ 6 w 104"/>
                <a:gd name="T57" fmla="*/ 1 h 52"/>
                <a:gd name="T58" fmla="*/ 13 w 104"/>
                <a:gd name="T59" fmla="*/ 4 h 52"/>
                <a:gd name="T60" fmla="*/ 20 w 104"/>
                <a:gd name="T61" fmla="*/ 7 h 52"/>
                <a:gd name="T62" fmla="*/ 27 w 104"/>
                <a:gd name="T63" fmla="*/ 11 h 52"/>
                <a:gd name="T64" fmla="*/ 35 w 104"/>
                <a:gd name="T65" fmla="*/ 14 h 52"/>
                <a:gd name="T66" fmla="*/ 43 w 104"/>
                <a:gd name="T67" fmla="*/ 18 h 52"/>
                <a:gd name="T68" fmla="*/ 51 w 104"/>
                <a:gd name="T69" fmla="*/ 22 h 52"/>
                <a:gd name="T70" fmla="*/ 59 w 104"/>
                <a:gd name="T71" fmla="*/ 25 h 52"/>
                <a:gd name="T72" fmla="*/ 67 w 104"/>
                <a:gd name="T73" fmla="*/ 29 h 52"/>
                <a:gd name="T74" fmla="*/ 74 w 104"/>
                <a:gd name="T75" fmla="*/ 32 h 52"/>
                <a:gd name="T76" fmla="*/ 81 w 104"/>
                <a:gd name="T77" fmla="*/ 35 h 52"/>
                <a:gd name="T78" fmla="*/ 87 w 104"/>
                <a:gd name="T79" fmla="*/ 38 h 52"/>
                <a:gd name="T80" fmla="*/ 92 w 104"/>
                <a:gd name="T81" fmla="*/ 41 h 52"/>
                <a:gd name="T82" fmla="*/ 96 w 104"/>
                <a:gd name="T83" fmla="*/ 43 h 52"/>
                <a:gd name="T84" fmla="*/ 100 w 104"/>
                <a:gd name="T85" fmla="*/ 45 h 52"/>
                <a:gd name="T86" fmla="*/ 102 w 104"/>
                <a:gd name="T87" fmla="*/ 46 h 52"/>
                <a:gd name="T88" fmla="*/ 102 w 104"/>
                <a:gd name="T89" fmla="*/ 47 h 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"/>
                <a:gd name="T136" fmla="*/ 0 h 52"/>
                <a:gd name="T137" fmla="*/ 104 w 104"/>
                <a:gd name="T138" fmla="*/ 52 h 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" h="52">
                  <a:moveTo>
                    <a:pt x="102" y="47"/>
                  </a:moveTo>
                  <a:lnTo>
                    <a:pt x="103" y="48"/>
                  </a:lnTo>
                  <a:lnTo>
                    <a:pt x="103" y="49"/>
                  </a:lnTo>
                  <a:lnTo>
                    <a:pt x="102" y="50"/>
                  </a:lnTo>
                  <a:lnTo>
                    <a:pt x="101" y="51"/>
                  </a:lnTo>
                  <a:lnTo>
                    <a:pt x="95" y="48"/>
                  </a:lnTo>
                  <a:lnTo>
                    <a:pt x="89" y="45"/>
                  </a:lnTo>
                  <a:lnTo>
                    <a:pt x="83" y="43"/>
                  </a:lnTo>
                  <a:lnTo>
                    <a:pt x="76" y="40"/>
                  </a:lnTo>
                  <a:lnTo>
                    <a:pt x="70" y="38"/>
                  </a:lnTo>
                  <a:lnTo>
                    <a:pt x="63" y="35"/>
                  </a:lnTo>
                  <a:lnTo>
                    <a:pt x="57" y="33"/>
                  </a:lnTo>
                  <a:lnTo>
                    <a:pt x="51" y="31"/>
                  </a:lnTo>
                  <a:lnTo>
                    <a:pt x="44" y="28"/>
                  </a:lnTo>
                  <a:lnTo>
                    <a:pt x="38" y="25"/>
                  </a:lnTo>
                  <a:lnTo>
                    <a:pt x="32" y="23"/>
                  </a:lnTo>
                  <a:lnTo>
                    <a:pt x="26" y="20"/>
                  </a:lnTo>
                  <a:lnTo>
                    <a:pt x="19" y="17"/>
                  </a:lnTo>
                  <a:lnTo>
                    <a:pt x="13" y="14"/>
                  </a:lnTo>
                  <a:lnTo>
                    <a:pt x="8" y="11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13" y="4"/>
                  </a:lnTo>
                  <a:lnTo>
                    <a:pt x="20" y="7"/>
                  </a:lnTo>
                  <a:lnTo>
                    <a:pt x="27" y="11"/>
                  </a:lnTo>
                  <a:lnTo>
                    <a:pt x="35" y="14"/>
                  </a:lnTo>
                  <a:lnTo>
                    <a:pt x="43" y="18"/>
                  </a:lnTo>
                  <a:lnTo>
                    <a:pt x="51" y="22"/>
                  </a:lnTo>
                  <a:lnTo>
                    <a:pt x="59" y="25"/>
                  </a:lnTo>
                  <a:lnTo>
                    <a:pt x="67" y="29"/>
                  </a:lnTo>
                  <a:lnTo>
                    <a:pt x="74" y="32"/>
                  </a:lnTo>
                  <a:lnTo>
                    <a:pt x="81" y="35"/>
                  </a:lnTo>
                  <a:lnTo>
                    <a:pt x="87" y="38"/>
                  </a:lnTo>
                  <a:lnTo>
                    <a:pt x="92" y="41"/>
                  </a:lnTo>
                  <a:lnTo>
                    <a:pt x="96" y="43"/>
                  </a:lnTo>
                  <a:lnTo>
                    <a:pt x="100" y="45"/>
                  </a:lnTo>
                  <a:lnTo>
                    <a:pt x="102" y="46"/>
                  </a:lnTo>
                  <a:lnTo>
                    <a:pt x="102" y="47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32" name="Freeform 142"/>
            <p:cNvSpPr>
              <a:spLocks/>
            </p:cNvSpPr>
            <p:nvPr/>
          </p:nvSpPr>
          <p:spPr bwMode="auto">
            <a:xfrm>
              <a:off x="1264" y="1364"/>
              <a:ext cx="29" cy="61"/>
            </a:xfrm>
            <a:custGeom>
              <a:avLst/>
              <a:gdLst>
                <a:gd name="T0" fmla="*/ 17 w 29"/>
                <a:gd name="T1" fmla="*/ 4 h 61"/>
                <a:gd name="T2" fmla="*/ 18 w 29"/>
                <a:gd name="T3" fmla="*/ 3 h 61"/>
                <a:gd name="T4" fmla="*/ 19 w 29"/>
                <a:gd name="T5" fmla="*/ 1 h 61"/>
                <a:gd name="T6" fmla="*/ 21 w 29"/>
                <a:gd name="T7" fmla="*/ 0 h 61"/>
                <a:gd name="T8" fmla="*/ 23 w 29"/>
                <a:gd name="T9" fmla="*/ 0 h 61"/>
                <a:gd name="T10" fmla="*/ 25 w 29"/>
                <a:gd name="T11" fmla="*/ 1 h 61"/>
                <a:gd name="T12" fmla="*/ 27 w 29"/>
                <a:gd name="T13" fmla="*/ 2 h 61"/>
                <a:gd name="T14" fmla="*/ 28 w 29"/>
                <a:gd name="T15" fmla="*/ 4 h 61"/>
                <a:gd name="T16" fmla="*/ 28 w 29"/>
                <a:gd name="T17" fmla="*/ 5 h 61"/>
                <a:gd name="T18" fmla="*/ 26 w 29"/>
                <a:gd name="T19" fmla="*/ 14 h 61"/>
                <a:gd name="T20" fmla="*/ 23 w 29"/>
                <a:gd name="T21" fmla="*/ 23 h 61"/>
                <a:gd name="T22" fmla="*/ 19 w 29"/>
                <a:gd name="T23" fmla="*/ 32 h 61"/>
                <a:gd name="T24" fmla="*/ 14 w 29"/>
                <a:gd name="T25" fmla="*/ 41 h 61"/>
                <a:gd name="T26" fmla="*/ 9 w 29"/>
                <a:gd name="T27" fmla="*/ 49 h 61"/>
                <a:gd name="T28" fmla="*/ 5 w 29"/>
                <a:gd name="T29" fmla="*/ 55 h 61"/>
                <a:gd name="T30" fmla="*/ 2 w 29"/>
                <a:gd name="T31" fmla="*/ 59 h 61"/>
                <a:gd name="T32" fmla="*/ 0 w 29"/>
                <a:gd name="T33" fmla="*/ 60 h 61"/>
                <a:gd name="T34" fmla="*/ 1 w 29"/>
                <a:gd name="T35" fmla="*/ 56 h 61"/>
                <a:gd name="T36" fmla="*/ 3 w 29"/>
                <a:gd name="T37" fmla="*/ 51 h 61"/>
                <a:gd name="T38" fmla="*/ 5 w 29"/>
                <a:gd name="T39" fmla="*/ 44 h 61"/>
                <a:gd name="T40" fmla="*/ 8 w 29"/>
                <a:gd name="T41" fmla="*/ 36 h 61"/>
                <a:gd name="T42" fmla="*/ 10 w 29"/>
                <a:gd name="T43" fmla="*/ 28 h 61"/>
                <a:gd name="T44" fmla="*/ 13 w 29"/>
                <a:gd name="T45" fmla="*/ 20 h 61"/>
                <a:gd name="T46" fmla="*/ 16 w 29"/>
                <a:gd name="T47" fmla="*/ 12 h 61"/>
                <a:gd name="T48" fmla="*/ 17 w 29"/>
                <a:gd name="T49" fmla="*/ 4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"/>
                <a:gd name="T76" fmla="*/ 0 h 61"/>
                <a:gd name="T77" fmla="*/ 29 w 29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" h="61">
                  <a:moveTo>
                    <a:pt x="17" y="4"/>
                  </a:moveTo>
                  <a:lnTo>
                    <a:pt x="18" y="3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26" y="14"/>
                  </a:lnTo>
                  <a:lnTo>
                    <a:pt x="23" y="23"/>
                  </a:lnTo>
                  <a:lnTo>
                    <a:pt x="19" y="32"/>
                  </a:lnTo>
                  <a:lnTo>
                    <a:pt x="14" y="41"/>
                  </a:lnTo>
                  <a:lnTo>
                    <a:pt x="9" y="49"/>
                  </a:lnTo>
                  <a:lnTo>
                    <a:pt x="5" y="55"/>
                  </a:lnTo>
                  <a:lnTo>
                    <a:pt x="2" y="59"/>
                  </a:lnTo>
                  <a:lnTo>
                    <a:pt x="0" y="60"/>
                  </a:lnTo>
                  <a:lnTo>
                    <a:pt x="1" y="56"/>
                  </a:lnTo>
                  <a:lnTo>
                    <a:pt x="3" y="51"/>
                  </a:lnTo>
                  <a:lnTo>
                    <a:pt x="5" y="44"/>
                  </a:lnTo>
                  <a:lnTo>
                    <a:pt x="8" y="36"/>
                  </a:lnTo>
                  <a:lnTo>
                    <a:pt x="10" y="28"/>
                  </a:lnTo>
                  <a:lnTo>
                    <a:pt x="13" y="20"/>
                  </a:lnTo>
                  <a:lnTo>
                    <a:pt x="16" y="12"/>
                  </a:lnTo>
                  <a:lnTo>
                    <a:pt x="17" y="4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33" name="Freeform 143"/>
            <p:cNvSpPr>
              <a:spLocks/>
            </p:cNvSpPr>
            <p:nvPr/>
          </p:nvSpPr>
          <p:spPr bwMode="auto">
            <a:xfrm>
              <a:off x="1290" y="1332"/>
              <a:ext cx="16" cy="31"/>
            </a:xfrm>
            <a:custGeom>
              <a:avLst/>
              <a:gdLst>
                <a:gd name="T0" fmla="*/ 7 w 16"/>
                <a:gd name="T1" fmla="*/ 3 h 31"/>
                <a:gd name="T2" fmla="*/ 8 w 16"/>
                <a:gd name="T3" fmla="*/ 2 h 31"/>
                <a:gd name="T4" fmla="*/ 9 w 16"/>
                <a:gd name="T5" fmla="*/ 1 h 31"/>
                <a:gd name="T6" fmla="*/ 10 w 16"/>
                <a:gd name="T7" fmla="*/ 0 h 31"/>
                <a:gd name="T8" fmla="*/ 12 w 16"/>
                <a:gd name="T9" fmla="*/ 0 h 31"/>
                <a:gd name="T10" fmla="*/ 13 w 16"/>
                <a:gd name="T11" fmla="*/ 0 h 31"/>
                <a:gd name="T12" fmla="*/ 14 w 16"/>
                <a:gd name="T13" fmla="*/ 1 h 31"/>
                <a:gd name="T14" fmla="*/ 15 w 16"/>
                <a:gd name="T15" fmla="*/ 2 h 31"/>
                <a:gd name="T16" fmla="*/ 15 w 16"/>
                <a:gd name="T17" fmla="*/ 4 h 31"/>
                <a:gd name="T18" fmla="*/ 15 w 16"/>
                <a:gd name="T19" fmla="*/ 8 h 31"/>
                <a:gd name="T20" fmla="*/ 14 w 16"/>
                <a:gd name="T21" fmla="*/ 12 h 31"/>
                <a:gd name="T22" fmla="*/ 12 w 16"/>
                <a:gd name="T23" fmla="*/ 16 h 31"/>
                <a:gd name="T24" fmla="*/ 10 w 16"/>
                <a:gd name="T25" fmla="*/ 21 h 31"/>
                <a:gd name="T26" fmla="*/ 8 w 16"/>
                <a:gd name="T27" fmla="*/ 25 h 31"/>
                <a:gd name="T28" fmla="*/ 5 w 16"/>
                <a:gd name="T29" fmla="*/ 28 h 31"/>
                <a:gd name="T30" fmla="*/ 3 w 16"/>
                <a:gd name="T31" fmla="*/ 30 h 31"/>
                <a:gd name="T32" fmla="*/ 1 w 16"/>
                <a:gd name="T33" fmla="*/ 30 h 31"/>
                <a:gd name="T34" fmla="*/ 0 w 16"/>
                <a:gd name="T35" fmla="*/ 24 h 31"/>
                <a:gd name="T36" fmla="*/ 2 w 16"/>
                <a:gd name="T37" fmla="*/ 17 h 31"/>
                <a:gd name="T38" fmla="*/ 5 w 16"/>
                <a:gd name="T39" fmla="*/ 10 h 31"/>
                <a:gd name="T40" fmla="*/ 7 w 16"/>
                <a:gd name="T41" fmla="*/ 3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31"/>
                <a:gd name="T65" fmla="*/ 16 w 16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31">
                  <a:moveTo>
                    <a:pt x="7" y="3"/>
                  </a:moveTo>
                  <a:lnTo>
                    <a:pt x="8" y="2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8" y="25"/>
                  </a:lnTo>
                  <a:lnTo>
                    <a:pt x="5" y="28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7" y="3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34" name="Freeform 144"/>
            <p:cNvSpPr>
              <a:spLocks/>
            </p:cNvSpPr>
            <p:nvPr/>
          </p:nvSpPr>
          <p:spPr bwMode="auto">
            <a:xfrm>
              <a:off x="1304" y="1310"/>
              <a:ext cx="13" cy="18"/>
            </a:xfrm>
            <a:custGeom>
              <a:avLst/>
              <a:gdLst>
                <a:gd name="T0" fmla="*/ 6 w 13"/>
                <a:gd name="T1" fmla="*/ 2 h 18"/>
                <a:gd name="T2" fmla="*/ 6 w 13"/>
                <a:gd name="T3" fmla="*/ 1 h 18"/>
                <a:gd name="T4" fmla="*/ 7 w 13"/>
                <a:gd name="T5" fmla="*/ 0 h 18"/>
                <a:gd name="T6" fmla="*/ 8 w 13"/>
                <a:gd name="T7" fmla="*/ 0 h 18"/>
                <a:gd name="T8" fmla="*/ 10 w 13"/>
                <a:gd name="T9" fmla="*/ 0 h 18"/>
                <a:gd name="T10" fmla="*/ 11 w 13"/>
                <a:gd name="T11" fmla="*/ 0 h 18"/>
                <a:gd name="T12" fmla="*/ 12 w 13"/>
                <a:gd name="T13" fmla="*/ 1 h 18"/>
                <a:gd name="T14" fmla="*/ 12 w 13"/>
                <a:gd name="T15" fmla="*/ 2 h 18"/>
                <a:gd name="T16" fmla="*/ 12 w 13"/>
                <a:gd name="T17" fmla="*/ 3 h 18"/>
                <a:gd name="T18" fmla="*/ 12 w 13"/>
                <a:gd name="T19" fmla="*/ 5 h 18"/>
                <a:gd name="T20" fmla="*/ 11 w 13"/>
                <a:gd name="T21" fmla="*/ 8 h 18"/>
                <a:gd name="T22" fmla="*/ 9 w 13"/>
                <a:gd name="T23" fmla="*/ 10 h 18"/>
                <a:gd name="T24" fmla="*/ 8 w 13"/>
                <a:gd name="T25" fmla="*/ 12 h 18"/>
                <a:gd name="T26" fmla="*/ 6 w 13"/>
                <a:gd name="T27" fmla="*/ 15 h 18"/>
                <a:gd name="T28" fmla="*/ 4 w 13"/>
                <a:gd name="T29" fmla="*/ 16 h 18"/>
                <a:gd name="T30" fmla="*/ 2 w 13"/>
                <a:gd name="T31" fmla="*/ 17 h 18"/>
                <a:gd name="T32" fmla="*/ 0 w 13"/>
                <a:gd name="T33" fmla="*/ 17 h 18"/>
                <a:gd name="T34" fmla="*/ 0 w 13"/>
                <a:gd name="T35" fmla="*/ 13 h 18"/>
                <a:gd name="T36" fmla="*/ 2 w 13"/>
                <a:gd name="T37" fmla="*/ 9 h 18"/>
                <a:gd name="T38" fmla="*/ 4 w 13"/>
                <a:gd name="T39" fmla="*/ 5 h 18"/>
                <a:gd name="T40" fmla="*/ 6 w 13"/>
                <a:gd name="T41" fmla="*/ 2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"/>
                <a:gd name="T64" fmla="*/ 0 h 18"/>
                <a:gd name="T65" fmla="*/ 13 w 13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" h="18">
                  <a:moveTo>
                    <a:pt x="6" y="2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8" y="12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5"/>
                  </a:lnTo>
                  <a:lnTo>
                    <a:pt x="6" y="2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35" name="Freeform 145"/>
            <p:cNvSpPr>
              <a:spLocks/>
            </p:cNvSpPr>
            <p:nvPr/>
          </p:nvSpPr>
          <p:spPr bwMode="auto">
            <a:xfrm>
              <a:off x="1310" y="1296"/>
              <a:ext cx="18" cy="12"/>
            </a:xfrm>
            <a:custGeom>
              <a:avLst/>
              <a:gdLst>
                <a:gd name="T0" fmla="*/ 3 w 18"/>
                <a:gd name="T1" fmla="*/ 8 h 12"/>
                <a:gd name="T2" fmla="*/ 2 w 18"/>
                <a:gd name="T3" fmla="*/ 7 h 12"/>
                <a:gd name="T4" fmla="*/ 0 w 18"/>
                <a:gd name="T5" fmla="*/ 6 h 12"/>
                <a:gd name="T6" fmla="*/ 0 w 18"/>
                <a:gd name="T7" fmla="*/ 5 h 12"/>
                <a:gd name="T8" fmla="*/ 0 w 18"/>
                <a:gd name="T9" fmla="*/ 4 h 12"/>
                <a:gd name="T10" fmla="*/ 1 w 18"/>
                <a:gd name="T11" fmla="*/ 2 h 12"/>
                <a:gd name="T12" fmla="*/ 2 w 18"/>
                <a:gd name="T13" fmla="*/ 1 h 12"/>
                <a:gd name="T14" fmla="*/ 3 w 18"/>
                <a:gd name="T15" fmla="*/ 0 h 12"/>
                <a:gd name="T16" fmla="*/ 5 w 18"/>
                <a:gd name="T17" fmla="*/ 0 h 12"/>
                <a:gd name="T18" fmla="*/ 6 w 18"/>
                <a:gd name="T19" fmla="*/ 0 h 12"/>
                <a:gd name="T20" fmla="*/ 8 w 18"/>
                <a:gd name="T21" fmla="*/ 0 h 12"/>
                <a:gd name="T22" fmla="*/ 10 w 18"/>
                <a:gd name="T23" fmla="*/ 1 h 12"/>
                <a:gd name="T24" fmla="*/ 13 w 18"/>
                <a:gd name="T25" fmla="*/ 3 h 12"/>
                <a:gd name="T26" fmla="*/ 15 w 18"/>
                <a:gd name="T27" fmla="*/ 5 h 12"/>
                <a:gd name="T28" fmla="*/ 16 w 18"/>
                <a:gd name="T29" fmla="*/ 7 h 12"/>
                <a:gd name="T30" fmla="*/ 17 w 18"/>
                <a:gd name="T31" fmla="*/ 9 h 12"/>
                <a:gd name="T32" fmla="*/ 17 w 18"/>
                <a:gd name="T33" fmla="*/ 10 h 12"/>
                <a:gd name="T34" fmla="*/ 16 w 18"/>
                <a:gd name="T35" fmla="*/ 10 h 12"/>
                <a:gd name="T36" fmla="*/ 14 w 18"/>
                <a:gd name="T37" fmla="*/ 11 h 12"/>
                <a:gd name="T38" fmla="*/ 13 w 18"/>
                <a:gd name="T39" fmla="*/ 11 h 12"/>
                <a:gd name="T40" fmla="*/ 11 w 18"/>
                <a:gd name="T41" fmla="*/ 11 h 12"/>
                <a:gd name="T42" fmla="*/ 9 w 18"/>
                <a:gd name="T43" fmla="*/ 10 h 12"/>
                <a:gd name="T44" fmla="*/ 7 w 18"/>
                <a:gd name="T45" fmla="*/ 10 h 12"/>
                <a:gd name="T46" fmla="*/ 5 w 18"/>
                <a:gd name="T47" fmla="*/ 9 h 12"/>
                <a:gd name="T48" fmla="*/ 3 w 18"/>
                <a:gd name="T49" fmla="*/ 8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2"/>
                <a:gd name="T77" fmla="*/ 18 w 18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2">
                  <a:moveTo>
                    <a:pt x="3" y="8"/>
                  </a:move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9"/>
                  </a:lnTo>
                  <a:lnTo>
                    <a:pt x="3" y="8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36" name="Freeform 146"/>
            <p:cNvSpPr>
              <a:spLocks/>
            </p:cNvSpPr>
            <p:nvPr/>
          </p:nvSpPr>
          <p:spPr bwMode="auto">
            <a:xfrm>
              <a:off x="1093" y="1589"/>
              <a:ext cx="76" cy="70"/>
            </a:xfrm>
            <a:custGeom>
              <a:avLst/>
              <a:gdLst>
                <a:gd name="T0" fmla="*/ 59 w 76"/>
                <a:gd name="T1" fmla="*/ 3 h 70"/>
                <a:gd name="T2" fmla="*/ 66 w 76"/>
                <a:gd name="T3" fmla="*/ 7 h 70"/>
                <a:gd name="T4" fmla="*/ 71 w 76"/>
                <a:gd name="T5" fmla="*/ 13 h 70"/>
                <a:gd name="T6" fmla="*/ 74 w 76"/>
                <a:gd name="T7" fmla="*/ 21 h 70"/>
                <a:gd name="T8" fmla="*/ 75 w 76"/>
                <a:gd name="T9" fmla="*/ 29 h 70"/>
                <a:gd name="T10" fmla="*/ 74 w 76"/>
                <a:gd name="T11" fmla="*/ 37 h 70"/>
                <a:gd name="T12" fmla="*/ 70 w 76"/>
                <a:gd name="T13" fmla="*/ 45 h 70"/>
                <a:gd name="T14" fmla="*/ 65 w 76"/>
                <a:gd name="T15" fmla="*/ 52 h 70"/>
                <a:gd name="T16" fmla="*/ 58 w 76"/>
                <a:gd name="T17" fmla="*/ 59 h 70"/>
                <a:gd name="T18" fmla="*/ 48 w 76"/>
                <a:gd name="T19" fmla="*/ 66 h 70"/>
                <a:gd name="T20" fmla="*/ 37 w 76"/>
                <a:gd name="T21" fmla="*/ 69 h 70"/>
                <a:gd name="T22" fmla="*/ 25 w 76"/>
                <a:gd name="T23" fmla="*/ 68 h 70"/>
                <a:gd name="T24" fmla="*/ 16 w 76"/>
                <a:gd name="T25" fmla="*/ 62 h 70"/>
                <a:gd name="T26" fmla="*/ 10 w 76"/>
                <a:gd name="T27" fmla="*/ 55 h 70"/>
                <a:gd name="T28" fmla="*/ 5 w 76"/>
                <a:gd name="T29" fmla="*/ 48 h 70"/>
                <a:gd name="T30" fmla="*/ 1 w 76"/>
                <a:gd name="T31" fmla="*/ 41 h 70"/>
                <a:gd name="T32" fmla="*/ 0 w 76"/>
                <a:gd name="T33" fmla="*/ 34 h 70"/>
                <a:gd name="T34" fmla="*/ 1 w 76"/>
                <a:gd name="T35" fmla="*/ 31 h 70"/>
                <a:gd name="T36" fmla="*/ 6 w 76"/>
                <a:gd name="T37" fmla="*/ 30 h 70"/>
                <a:gd name="T38" fmla="*/ 9 w 76"/>
                <a:gd name="T39" fmla="*/ 31 h 70"/>
                <a:gd name="T40" fmla="*/ 10 w 76"/>
                <a:gd name="T41" fmla="*/ 34 h 70"/>
                <a:gd name="T42" fmla="*/ 12 w 76"/>
                <a:gd name="T43" fmla="*/ 39 h 70"/>
                <a:gd name="T44" fmla="*/ 16 w 76"/>
                <a:gd name="T45" fmla="*/ 46 h 70"/>
                <a:gd name="T46" fmla="*/ 22 w 76"/>
                <a:gd name="T47" fmla="*/ 52 h 70"/>
                <a:gd name="T48" fmla="*/ 34 w 76"/>
                <a:gd name="T49" fmla="*/ 54 h 70"/>
                <a:gd name="T50" fmla="*/ 48 w 76"/>
                <a:gd name="T51" fmla="*/ 50 h 70"/>
                <a:gd name="T52" fmla="*/ 59 w 76"/>
                <a:gd name="T53" fmla="*/ 42 h 70"/>
                <a:gd name="T54" fmla="*/ 65 w 76"/>
                <a:gd name="T55" fmla="*/ 29 h 70"/>
                <a:gd name="T56" fmla="*/ 63 w 76"/>
                <a:gd name="T57" fmla="*/ 19 h 70"/>
                <a:gd name="T58" fmla="*/ 59 w 76"/>
                <a:gd name="T59" fmla="*/ 13 h 70"/>
                <a:gd name="T60" fmla="*/ 54 w 76"/>
                <a:gd name="T61" fmla="*/ 8 h 70"/>
                <a:gd name="T62" fmla="*/ 48 w 76"/>
                <a:gd name="T63" fmla="*/ 5 h 70"/>
                <a:gd name="T64" fmla="*/ 46 w 76"/>
                <a:gd name="T65" fmla="*/ 1 h 70"/>
                <a:gd name="T66" fmla="*/ 52 w 76"/>
                <a:gd name="T67" fmla="*/ 0 h 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70"/>
                <a:gd name="T104" fmla="*/ 76 w 76"/>
                <a:gd name="T105" fmla="*/ 70 h 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70">
                  <a:moveTo>
                    <a:pt x="55" y="1"/>
                  </a:moveTo>
                  <a:lnTo>
                    <a:pt x="59" y="3"/>
                  </a:lnTo>
                  <a:lnTo>
                    <a:pt x="63" y="5"/>
                  </a:lnTo>
                  <a:lnTo>
                    <a:pt x="66" y="7"/>
                  </a:lnTo>
                  <a:lnTo>
                    <a:pt x="69" y="10"/>
                  </a:lnTo>
                  <a:lnTo>
                    <a:pt x="71" y="13"/>
                  </a:lnTo>
                  <a:lnTo>
                    <a:pt x="73" y="17"/>
                  </a:lnTo>
                  <a:lnTo>
                    <a:pt x="74" y="21"/>
                  </a:lnTo>
                  <a:lnTo>
                    <a:pt x="75" y="25"/>
                  </a:lnTo>
                  <a:lnTo>
                    <a:pt x="75" y="29"/>
                  </a:lnTo>
                  <a:lnTo>
                    <a:pt x="75" y="33"/>
                  </a:lnTo>
                  <a:lnTo>
                    <a:pt x="74" y="37"/>
                  </a:lnTo>
                  <a:lnTo>
                    <a:pt x="72" y="41"/>
                  </a:lnTo>
                  <a:lnTo>
                    <a:pt x="70" y="45"/>
                  </a:lnTo>
                  <a:lnTo>
                    <a:pt x="68" y="49"/>
                  </a:lnTo>
                  <a:lnTo>
                    <a:pt x="65" y="52"/>
                  </a:lnTo>
                  <a:lnTo>
                    <a:pt x="62" y="56"/>
                  </a:lnTo>
                  <a:lnTo>
                    <a:pt x="58" y="59"/>
                  </a:lnTo>
                  <a:lnTo>
                    <a:pt x="53" y="63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7" y="69"/>
                  </a:lnTo>
                  <a:lnTo>
                    <a:pt x="31" y="69"/>
                  </a:lnTo>
                  <a:lnTo>
                    <a:pt x="25" y="68"/>
                  </a:lnTo>
                  <a:lnTo>
                    <a:pt x="20" y="64"/>
                  </a:lnTo>
                  <a:lnTo>
                    <a:pt x="16" y="62"/>
                  </a:lnTo>
                  <a:lnTo>
                    <a:pt x="13" y="59"/>
                  </a:lnTo>
                  <a:lnTo>
                    <a:pt x="10" y="55"/>
                  </a:lnTo>
                  <a:lnTo>
                    <a:pt x="7" y="52"/>
                  </a:lnTo>
                  <a:lnTo>
                    <a:pt x="5" y="48"/>
                  </a:lnTo>
                  <a:lnTo>
                    <a:pt x="3" y="45"/>
                  </a:lnTo>
                  <a:lnTo>
                    <a:pt x="1" y="41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31"/>
                  </a:lnTo>
                  <a:lnTo>
                    <a:pt x="3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9" y="31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1" y="36"/>
                  </a:lnTo>
                  <a:lnTo>
                    <a:pt x="12" y="39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9" y="49"/>
                  </a:lnTo>
                  <a:lnTo>
                    <a:pt x="22" y="52"/>
                  </a:lnTo>
                  <a:lnTo>
                    <a:pt x="26" y="54"/>
                  </a:lnTo>
                  <a:lnTo>
                    <a:pt x="34" y="54"/>
                  </a:lnTo>
                  <a:lnTo>
                    <a:pt x="41" y="53"/>
                  </a:lnTo>
                  <a:lnTo>
                    <a:pt x="48" y="50"/>
                  </a:lnTo>
                  <a:lnTo>
                    <a:pt x="54" y="46"/>
                  </a:lnTo>
                  <a:lnTo>
                    <a:pt x="59" y="42"/>
                  </a:lnTo>
                  <a:lnTo>
                    <a:pt x="63" y="36"/>
                  </a:lnTo>
                  <a:lnTo>
                    <a:pt x="65" y="29"/>
                  </a:lnTo>
                  <a:lnTo>
                    <a:pt x="65" y="22"/>
                  </a:lnTo>
                  <a:lnTo>
                    <a:pt x="63" y="19"/>
                  </a:lnTo>
                  <a:lnTo>
                    <a:pt x="62" y="16"/>
                  </a:lnTo>
                  <a:lnTo>
                    <a:pt x="59" y="13"/>
                  </a:lnTo>
                  <a:lnTo>
                    <a:pt x="57" y="10"/>
                  </a:lnTo>
                  <a:lnTo>
                    <a:pt x="54" y="8"/>
                  </a:lnTo>
                  <a:lnTo>
                    <a:pt x="51" y="6"/>
                  </a:lnTo>
                  <a:lnTo>
                    <a:pt x="48" y="5"/>
                  </a:lnTo>
                  <a:lnTo>
                    <a:pt x="45" y="4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1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37" name="Freeform 147"/>
            <p:cNvSpPr>
              <a:spLocks/>
            </p:cNvSpPr>
            <p:nvPr/>
          </p:nvSpPr>
          <p:spPr bwMode="auto">
            <a:xfrm>
              <a:off x="1140" y="1609"/>
              <a:ext cx="5" cy="4"/>
            </a:xfrm>
            <a:custGeom>
              <a:avLst/>
              <a:gdLst>
                <a:gd name="T0" fmla="*/ 4 w 5"/>
                <a:gd name="T1" fmla="*/ 1 h 4"/>
                <a:gd name="T2" fmla="*/ 4 w 5"/>
                <a:gd name="T3" fmla="*/ 2 h 4"/>
                <a:gd name="T4" fmla="*/ 3 w 5"/>
                <a:gd name="T5" fmla="*/ 3 h 4"/>
                <a:gd name="T6" fmla="*/ 2 w 5"/>
                <a:gd name="T7" fmla="*/ 3 h 4"/>
                <a:gd name="T8" fmla="*/ 1 w 5"/>
                <a:gd name="T9" fmla="*/ 3 h 4"/>
                <a:gd name="T10" fmla="*/ 0 w 5"/>
                <a:gd name="T11" fmla="*/ 3 h 4"/>
                <a:gd name="T12" fmla="*/ 0 w 5"/>
                <a:gd name="T13" fmla="*/ 2 h 4"/>
                <a:gd name="T14" fmla="*/ 0 w 5"/>
                <a:gd name="T15" fmla="*/ 1 h 4"/>
                <a:gd name="T16" fmla="*/ 0 w 5"/>
                <a:gd name="T17" fmla="*/ 0 h 4"/>
                <a:gd name="T18" fmla="*/ 1 w 5"/>
                <a:gd name="T19" fmla="*/ 0 h 4"/>
                <a:gd name="T20" fmla="*/ 2 w 5"/>
                <a:gd name="T21" fmla="*/ 0 h 4"/>
                <a:gd name="T22" fmla="*/ 3 w 5"/>
                <a:gd name="T23" fmla="*/ 0 h 4"/>
                <a:gd name="T24" fmla="*/ 4 w 5"/>
                <a:gd name="T25" fmla="*/ 1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4"/>
                <a:gd name="T41" fmla="*/ 5 w 5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4">
                  <a:moveTo>
                    <a:pt x="4" y="1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38" name="Freeform 148"/>
            <p:cNvSpPr>
              <a:spLocks/>
            </p:cNvSpPr>
            <p:nvPr/>
          </p:nvSpPr>
          <p:spPr bwMode="auto">
            <a:xfrm>
              <a:off x="1126" y="1601"/>
              <a:ext cx="6" cy="6"/>
            </a:xfrm>
            <a:custGeom>
              <a:avLst/>
              <a:gdLst>
                <a:gd name="T0" fmla="*/ 5 w 6"/>
                <a:gd name="T1" fmla="*/ 2 h 6"/>
                <a:gd name="T2" fmla="*/ 5 w 6"/>
                <a:gd name="T3" fmla="*/ 4 h 6"/>
                <a:gd name="T4" fmla="*/ 4 w 6"/>
                <a:gd name="T5" fmla="*/ 4 h 6"/>
                <a:gd name="T6" fmla="*/ 3 w 6"/>
                <a:gd name="T7" fmla="*/ 5 h 6"/>
                <a:gd name="T8" fmla="*/ 1 w 6"/>
                <a:gd name="T9" fmla="*/ 5 h 6"/>
                <a:gd name="T10" fmla="*/ 1 w 6"/>
                <a:gd name="T11" fmla="*/ 4 h 6"/>
                <a:gd name="T12" fmla="*/ 0 w 6"/>
                <a:gd name="T13" fmla="*/ 4 h 6"/>
                <a:gd name="T14" fmla="*/ 0 w 6"/>
                <a:gd name="T15" fmla="*/ 2 h 6"/>
                <a:gd name="T16" fmla="*/ 0 w 6"/>
                <a:gd name="T17" fmla="*/ 1 h 6"/>
                <a:gd name="T18" fmla="*/ 1 w 6"/>
                <a:gd name="T19" fmla="*/ 1 h 6"/>
                <a:gd name="T20" fmla="*/ 1 w 6"/>
                <a:gd name="T21" fmla="*/ 0 h 6"/>
                <a:gd name="T22" fmla="*/ 3 w 6"/>
                <a:gd name="T23" fmla="*/ 0 h 6"/>
                <a:gd name="T24" fmla="*/ 4 w 6"/>
                <a:gd name="T25" fmla="*/ 1 h 6"/>
                <a:gd name="T26" fmla="*/ 5 w 6"/>
                <a:gd name="T27" fmla="*/ 1 h 6"/>
                <a:gd name="T28" fmla="*/ 5 w 6"/>
                <a:gd name="T29" fmla="*/ 2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6"/>
                <a:gd name="T47" fmla="*/ 6 w 6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6">
                  <a:moveTo>
                    <a:pt x="5" y="2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39" name="Freeform 149"/>
            <p:cNvSpPr>
              <a:spLocks/>
            </p:cNvSpPr>
            <p:nvPr/>
          </p:nvSpPr>
          <p:spPr bwMode="auto">
            <a:xfrm>
              <a:off x="1112" y="1596"/>
              <a:ext cx="3" cy="3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2 h 3"/>
                <a:gd name="T4" fmla="*/ 1 w 3"/>
                <a:gd name="T5" fmla="*/ 2 h 3"/>
                <a:gd name="T6" fmla="*/ 0 w 3"/>
                <a:gd name="T7" fmla="*/ 2 h 3"/>
                <a:gd name="T8" fmla="*/ 0 w 3"/>
                <a:gd name="T9" fmla="*/ 1 h 3"/>
                <a:gd name="T10" fmla="*/ 0 w 3"/>
                <a:gd name="T11" fmla="*/ 0 h 3"/>
                <a:gd name="T12" fmla="*/ 1 w 3"/>
                <a:gd name="T13" fmla="*/ 0 h 3"/>
                <a:gd name="T14" fmla="*/ 2 w 3"/>
                <a:gd name="T15" fmla="*/ 0 h 3"/>
                <a:gd name="T16" fmla="*/ 2 w 3"/>
                <a:gd name="T17" fmla="*/ 1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1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40" name="Freeform 150"/>
            <p:cNvSpPr>
              <a:spLocks/>
            </p:cNvSpPr>
            <p:nvPr/>
          </p:nvSpPr>
          <p:spPr bwMode="auto">
            <a:xfrm>
              <a:off x="1119" y="1613"/>
              <a:ext cx="3" cy="4"/>
            </a:xfrm>
            <a:custGeom>
              <a:avLst/>
              <a:gdLst>
                <a:gd name="T0" fmla="*/ 2 w 3"/>
                <a:gd name="T1" fmla="*/ 2 h 4"/>
                <a:gd name="T2" fmla="*/ 1 w 3"/>
                <a:gd name="T3" fmla="*/ 3 h 4"/>
                <a:gd name="T4" fmla="*/ 0 w 3"/>
                <a:gd name="T5" fmla="*/ 3 h 4"/>
                <a:gd name="T6" fmla="*/ 0 w 3"/>
                <a:gd name="T7" fmla="*/ 2 h 4"/>
                <a:gd name="T8" fmla="*/ 0 w 3"/>
                <a:gd name="T9" fmla="*/ 1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1 h 4"/>
                <a:gd name="T16" fmla="*/ 2 w 3"/>
                <a:gd name="T17" fmla="*/ 1 h 4"/>
                <a:gd name="T18" fmla="*/ 2 w 3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4"/>
                <a:gd name="T32" fmla="*/ 3 w 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4">
                  <a:moveTo>
                    <a:pt x="2" y="2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41" name="Freeform 151"/>
            <p:cNvSpPr>
              <a:spLocks/>
            </p:cNvSpPr>
            <p:nvPr/>
          </p:nvSpPr>
          <p:spPr bwMode="auto">
            <a:xfrm>
              <a:off x="1132" y="1620"/>
              <a:ext cx="3" cy="4"/>
            </a:xfrm>
            <a:custGeom>
              <a:avLst/>
              <a:gdLst>
                <a:gd name="T0" fmla="*/ 2 w 3"/>
                <a:gd name="T1" fmla="*/ 2 h 4"/>
                <a:gd name="T2" fmla="*/ 1 w 3"/>
                <a:gd name="T3" fmla="*/ 3 h 4"/>
                <a:gd name="T4" fmla="*/ 0 w 3"/>
                <a:gd name="T5" fmla="*/ 3 h 4"/>
                <a:gd name="T6" fmla="*/ 0 w 3"/>
                <a:gd name="T7" fmla="*/ 2 h 4"/>
                <a:gd name="T8" fmla="*/ 0 w 3"/>
                <a:gd name="T9" fmla="*/ 1 h 4"/>
                <a:gd name="T10" fmla="*/ 0 w 3"/>
                <a:gd name="T11" fmla="*/ 0 h 4"/>
                <a:gd name="T12" fmla="*/ 1 w 3"/>
                <a:gd name="T13" fmla="*/ 0 h 4"/>
                <a:gd name="T14" fmla="*/ 1 w 3"/>
                <a:gd name="T15" fmla="*/ 1 h 4"/>
                <a:gd name="T16" fmla="*/ 2 w 3"/>
                <a:gd name="T17" fmla="*/ 1 h 4"/>
                <a:gd name="T18" fmla="*/ 2 w 3"/>
                <a:gd name="T19" fmla="*/ 2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4"/>
                <a:gd name="T32" fmla="*/ 3 w 3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4">
                  <a:moveTo>
                    <a:pt x="2" y="2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42" name="Freeform 152"/>
            <p:cNvSpPr>
              <a:spLocks/>
            </p:cNvSpPr>
            <p:nvPr/>
          </p:nvSpPr>
          <p:spPr bwMode="auto">
            <a:xfrm>
              <a:off x="1104" y="1607"/>
              <a:ext cx="6" cy="6"/>
            </a:xfrm>
            <a:custGeom>
              <a:avLst/>
              <a:gdLst>
                <a:gd name="T0" fmla="*/ 5 w 6"/>
                <a:gd name="T1" fmla="*/ 2 h 6"/>
                <a:gd name="T2" fmla="*/ 5 w 6"/>
                <a:gd name="T3" fmla="*/ 4 h 6"/>
                <a:gd name="T4" fmla="*/ 4 w 6"/>
                <a:gd name="T5" fmla="*/ 4 h 6"/>
                <a:gd name="T6" fmla="*/ 3 w 6"/>
                <a:gd name="T7" fmla="*/ 5 h 6"/>
                <a:gd name="T8" fmla="*/ 2 w 6"/>
                <a:gd name="T9" fmla="*/ 5 h 6"/>
                <a:gd name="T10" fmla="*/ 1 w 6"/>
                <a:gd name="T11" fmla="*/ 5 h 6"/>
                <a:gd name="T12" fmla="*/ 1 w 6"/>
                <a:gd name="T13" fmla="*/ 4 h 6"/>
                <a:gd name="T14" fmla="*/ 0 w 6"/>
                <a:gd name="T15" fmla="*/ 4 h 6"/>
                <a:gd name="T16" fmla="*/ 0 w 6"/>
                <a:gd name="T17" fmla="*/ 2 h 6"/>
                <a:gd name="T18" fmla="*/ 0 w 6"/>
                <a:gd name="T19" fmla="*/ 1 h 6"/>
                <a:gd name="T20" fmla="*/ 1 w 6"/>
                <a:gd name="T21" fmla="*/ 1 h 6"/>
                <a:gd name="T22" fmla="*/ 1 w 6"/>
                <a:gd name="T23" fmla="*/ 0 h 6"/>
                <a:gd name="T24" fmla="*/ 2 w 6"/>
                <a:gd name="T25" fmla="*/ 0 h 6"/>
                <a:gd name="T26" fmla="*/ 3 w 6"/>
                <a:gd name="T27" fmla="*/ 0 h 6"/>
                <a:gd name="T28" fmla="*/ 4 w 6"/>
                <a:gd name="T29" fmla="*/ 1 h 6"/>
                <a:gd name="T30" fmla="*/ 5 w 6"/>
                <a:gd name="T31" fmla="*/ 1 h 6"/>
                <a:gd name="T32" fmla="*/ 5 w 6"/>
                <a:gd name="T33" fmla="*/ 2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5" y="2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43" name="Freeform 153"/>
            <p:cNvSpPr>
              <a:spLocks/>
            </p:cNvSpPr>
            <p:nvPr/>
          </p:nvSpPr>
          <p:spPr bwMode="auto">
            <a:xfrm>
              <a:off x="1221" y="1449"/>
              <a:ext cx="4" cy="4"/>
            </a:xfrm>
            <a:custGeom>
              <a:avLst/>
              <a:gdLst>
                <a:gd name="T0" fmla="*/ 3 w 4"/>
                <a:gd name="T1" fmla="*/ 2 h 4"/>
                <a:gd name="T2" fmla="*/ 3 w 4"/>
                <a:gd name="T3" fmla="*/ 3 h 4"/>
                <a:gd name="T4" fmla="*/ 2 w 4"/>
                <a:gd name="T5" fmla="*/ 3 h 4"/>
                <a:gd name="T6" fmla="*/ 1 w 4"/>
                <a:gd name="T7" fmla="*/ 3 h 4"/>
                <a:gd name="T8" fmla="*/ 0 w 4"/>
                <a:gd name="T9" fmla="*/ 3 h 4"/>
                <a:gd name="T10" fmla="*/ 0 w 4"/>
                <a:gd name="T11" fmla="*/ 2 h 4"/>
                <a:gd name="T12" fmla="*/ 0 w 4"/>
                <a:gd name="T13" fmla="*/ 1 h 4"/>
                <a:gd name="T14" fmla="*/ 0 w 4"/>
                <a:gd name="T15" fmla="*/ 0 h 4"/>
                <a:gd name="T16" fmla="*/ 1 w 4"/>
                <a:gd name="T17" fmla="*/ 0 h 4"/>
                <a:gd name="T18" fmla="*/ 2 w 4"/>
                <a:gd name="T19" fmla="*/ 0 h 4"/>
                <a:gd name="T20" fmla="*/ 3 w 4"/>
                <a:gd name="T21" fmla="*/ 0 h 4"/>
                <a:gd name="T22" fmla="*/ 3 w 4"/>
                <a:gd name="T23" fmla="*/ 1 h 4"/>
                <a:gd name="T24" fmla="*/ 3 w 4"/>
                <a:gd name="T25" fmla="*/ 2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"/>
                <a:gd name="T40" fmla="*/ 0 h 4"/>
                <a:gd name="T41" fmla="*/ 4 w 4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" h="4">
                  <a:moveTo>
                    <a:pt x="3" y="2"/>
                  </a:move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44" name="Freeform 154"/>
            <p:cNvSpPr>
              <a:spLocks/>
            </p:cNvSpPr>
            <p:nvPr/>
          </p:nvSpPr>
          <p:spPr bwMode="auto">
            <a:xfrm>
              <a:off x="1206" y="1446"/>
              <a:ext cx="5" cy="4"/>
            </a:xfrm>
            <a:custGeom>
              <a:avLst/>
              <a:gdLst>
                <a:gd name="T0" fmla="*/ 4 w 5"/>
                <a:gd name="T1" fmla="*/ 1 h 4"/>
                <a:gd name="T2" fmla="*/ 4 w 5"/>
                <a:gd name="T3" fmla="*/ 2 h 4"/>
                <a:gd name="T4" fmla="*/ 3 w 5"/>
                <a:gd name="T5" fmla="*/ 3 h 4"/>
                <a:gd name="T6" fmla="*/ 2 w 5"/>
                <a:gd name="T7" fmla="*/ 3 h 4"/>
                <a:gd name="T8" fmla="*/ 1 w 5"/>
                <a:gd name="T9" fmla="*/ 3 h 4"/>
                <a:gd name="T10" fmla="*/ 0 w 5"/>
                <a:gd name="T11" fmla="*/ 2 h 4"/>
                <a:gd name="T12" fmla="*/ 0 w 5"/>
                <a:gd name="T13" fmla="*/ 1 h 4"/>
                <a:gd name="T14" fmla="*/ 1 w 5"/>
                <a:gd name="T15" fmla="*/ 0 h 4"/>
                <a:gd name="T16" fmla="*/ 2 w 5"/>
                <a:gd name="T17" fmla="*/ 0 h 4"/>
                <a:gd name="T18" fmla="*/ 3 w 5"/>
                <a:gd name="T19" fmla="*/ 0 h 4"/>
                <a:gd name="T20" fmla="*/ 4 w 5"/>
                <a:gd name="T21" fmla="*/ 1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1"/>
                  </a:moveTo>
                  <a:lnTo>
                    <a:pt x="4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45" name="Freeform 155"/>
            <p:cNvSpPr>
              <a:spLocks/>
            </p:cNvSpPr>
            <p:nvPr/>
          </p:nvSpPr>
          <p:spPr bwMode="auto">
            <a:xfrm>
              <a:off x="1194" y="1442"/>
              <a:ext cx="4" cy="3"/>
            </a:xfrm>
            <a:custGeom>
              <a:avLst/>
              <a:gdLst>
                <a:gd name="T0" fmla="*/ 3 w 4"/>
                <a:gd name="T1" fmla="*/ 1 h 3"/>
                <a:gd name="T2" fmla="*/ 2 w 4"/>
                <a:gd name="T3" fmla="*/ 1 h 3"/>
                <a:gd name="T4" fmla="*/ 2 w 4"/>
                <a:gd name="T5" fmla="*/ 2 h 3"/>
                <a:gd name="T6" fmla="*/ 1 w 4"/>
                <a:gd name="T7" fmla="*/ 2 h 3"/>
                <a:gd name="T8" fmla="*/ 1 w 4"/>
                <a:gd name="T9" fmla="*/ 1 h 3"/>
                <a:gd name="T10" fmla="*/ 0 w 4"/>
                <a:gd name="T11" fmla="*/ 1 h 3"/>
                <a:gd name="T12" fmla="*/ 0 w 4"/>
                <a:gd name="T13" fmla="*/ 0 h 3"/>
                <a:gd name="T14" fmla="*/ 1 w 4"/>
                <a:gd name="T15" fmla="*/ 0 h 3"/>
                <a:gd name="T16" fmla="*/ 2 w 4"/>
                <a:gd name="T17" fmla="*/ 0 h 3"/>
                <a:gd name="T18" fmla="*/ 3 w 4"/>
                <a:gd name="T19" fmla="*/ 0 h 3"/>
                <a:gd name="T20" fmla="*/ 3 w 4"/>
                <a:gd name="T21" fmla="*/ 1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"/>
                <a:gd name="T34" fmla="*/ 0 h 3"/>
                <a:gd name="T35" fmla="*/ 4 w 4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" h="3">
                  <a:moveTo>
                    <a:pt x="3" y="1"/>
                  </a:move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46" name="Freeform 156"/>
            <p:cNvSpPr>
              <a:spLocks/>
            </p:cNvSpPr>
            <p:nvPr/>
          </p:nvSpPr>
          <p:spPr bwMode="auto">
            <a:xfrm>
              <a:off x="1217" y="1463"/>
              <a:ext cx="3" cy="3"/>
            </a:xfrm>
            <a:custGeom>
              <a:avLst/>
              <a:gdLst>
                <a:gd name="T0" fmla="*/ 2 w 3"/>
                <a:gd name="T1" fmla="*/ 1 h 3"/>
                <a:gd name="T2" fmla="*/ 2 w 3"/>
                <a:gd name="T3" fmla="*/ 2 h 3"/>
                <a:gd name="T4" fmla="*/ 1 w 3"/>
                <a:gd name="T5" fmla="*/ 2 h 3"/>
                <a:gd name="T6" fmla="*/ 0 w 3"/>
                <a:gd name="T7" fmla="*/ 2 h 3"/>
                <a:gd name="T8" fmla="*/ 0 w 3"/>
                <a:gd name="T9" fmla="*/ 1 h 3"/>
                <a:gd name="T10" fmla="*/ 0 w 3"/>
                <a:gd name="T11" fmla="*/ 0 h 3"/>
                <a:gd name="T12" fmla="*/ 1 w 3"/>
                <a:gd name="T13" fmla="*/ 0 h 3"/>
                <a:gd name="T14" fmla="*/ 2 w 3"/>
                <a:gd name="T15" fmla="*/ 1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2" y="1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47" name="Freeform 157"/>
            <p:cNvSpPr>
              <a:spLocks/>
            </p:cNvSpPr>
            <p:nvPr/>
          </p:nvSpPr>
          <p:spPr bwMode="auto">
            <a:xfrm>
              <a:off x="1188" y="1450"/>
              <a:ext cx="6" cy="5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3 h 5"/>
                <a:gd name="T4" fmla="*/ 4 w 6"/>
                <a:gd name="T5" fmla="*/ 3 h 5"/>
                <a:gd name="T6" fmla="*/ 4 w 6"/>
                <a:gd name="T7" fmla="*/ 4 h 5"/>
                <a:gd name="T8" fmla="*/ 2 w 6"/>
                <a:gd name="T9" fmla="*/ 4 h 5"/>
                <a:gd name="T10" fmla="*/ 1 w 6"/>
                <a:gd name="T11" fmla="*/ 4 h 5"/>
                <a:gd name="T12" fmla="*/ 0 w 6"/>
                <a:gd name="T13" fmla="*/ 3 h 5"/>
                <a:gd name="T14" fmla="*/ 0 w 6"/>
                <a:gd name="T15" fmla="*/ 2 h 5"/>
                <a:gd name="T16" fmla="*/ 0 w 6"/>
                <a:gd name="T17" fmla="*/ 1 h 5"/>
                <a:gd name="T18" fmla="*/ 1 w 6"/>
                <a:gd name="T19" fmla="*/ 0 h 5"/>
                <a:gd name="T20" fmla="*/ 2 w 6"/>
                <a:gd name="T21" fmla="*/ 0 h 5"/>
                <a:gd name="T22" fmla="*/ 4 w 6"/>
                <a:gd name="T23" fmla="*/ 0 h 5"/>
                <a:gd name="T24" fmla="*/ 4 w 6"/>
                <a:gd name="T25" fmla="*/ 1 h 5"/>
                <a:gd name="T26" fmla="*/ 5 w 6"/>
                <a:gd name="T27" fmla="*/ 1 h 5"/>
                <a:gd name="T28" fmla="*/ 5 w 6"/>
                <a:gd name="T29" fmla="*/ 2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"/>
                <a:gd name="T46" fmla="*/ 0 h 5"/>
                <a:gd name="T47" fmla="*/ 6 w 6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" h="5">
                  <a:moveTo>
                    <a:pt x="5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48" name="Freeform 158"/>
            <p:cNvSpPr>
              <a:spLocks/>
            </p:cNvSpPr>
            <p:nvPr/>
          </p:nvSpPr>
          <p:spPr bwMode="auto">
            <a:xfrm>
              <a:off x="1203" y="1456"/>
              <a:ext cx="5" cy="4"/>
            </a:xfrm>
            <a:custGeom>
              <a:avLst/>
              <a:gdLst>
                <a:gd name="T0" fmla="*/ 4 w 5"/>
                <a:gd name="T1" fmla="*/ 1 h 4"/>
                <a:gd name="T2" fmla="*/ 4 w 5"/>
                <a:gd name="T3" fmla="*/ 2 h 4"/>
                <a:gd name="T4" fmla="*/ 3 w 5"/>
                <a:gd name="T5" fmla="*/ 2 h 4"/>
                <a:gd name="T6" fmla="*/ 2 w 5"/>
                <a:gd name="T7" fmla="*/ 3 h 4"/>
                <a:gd name="T8" fmla="*/ 1 w 5"/>
                <a:gd name="T9" fmla="*/ 2 h 4"/>
                <a:gd name="T10" fmla="*/ 0 w 5"/>
                <a:gd name="T11" fmla="*/ 2 h 4"/>
                <a:gd name="T12" fmla="*/ 0 w 5"/>
                <a:gd name="T13" fmla="*/ 1 h 4"/>
                <a:gd name="T14" fmla="*/ 1 w 5"/>
                <a:gd name="T15" fmla="*/ 0 h 4"/>
                <a:gd name="T16" fmla="*/ 2 w 5"/>
                <a:gd name="T17" fmla="*/ 0 h 4"/>
                <a:gd name="T18" fmla="*/ 3 w 5"/>
                <a:gd name="T19" fmla="*/ 0 h 4"/>
                <a:gd name="T20" fmla="*/ 4 w 5"/>
                <a:gd name="T21" fmla="*/ 1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"/>
                <a:gd name="T34" fmla="*/ 0 h 4"/>
                <a:gd name="T35" fmla="*/ 5 w 5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" h="4">
                  <a:moveTo>
                    <a:pt x="4" y="1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49" name="Freeform 159"/>
            <p:cNvSpPr>
              <a:spLocks/>
            </p:cNvSpPr>
            <p:nvPr/>
          </p:nvSpPr>
          <p:spPr bwMode="auto">
            <a:xfrm>
              <a:off x="1195" y="1511"/>
              <a:ext cx="21" cy="20"/>
            </a:xfrm>
            <a:custGeom>
              <a:avLst/>
              <a:gdLst>
                <a:gd name="T0" fmla="*/ 18 w 21"/>
                <a:gd name="T1" fmla="*/ 16 h 20"/>
                <a:gd name="T2" fmla="*/ 16 w 21"/>
                <a:gd name="T3" fmla="*/ 18 h 20"/>
                <a:gd name="T4" fmla="*/ 13 w 21"/>
                <a:gd name="T5" fmla="*/ 19 h 20"/>
                <a:gd name="T6" fmla="*/ 11 w 21"/>
                <a:gd name="T7" fmla="*/ 19 h 20"/>
                <a:gd name="T8" fmla="*/ 10 w 21"/>
                <a:gd name="T9" fmla="*/ 19 h 20"/>
                <a:gd name="T10" fmla="*/ 8 w 21"/>
                <a:gd name="T11" fmla="*/ 18 h 20"/>
                <a:gd name="T12" fmla="*/ 7 w 21"/>
                <a:gd name="T13" fmla="*/ 17 h 20"/>
                <a:gd name="T14" fmla="*/ 4 w 21"/>
                <a:gd name="T15" fmla="*/ 16 h 20"/>
                <a:gd name="T16" fmla="*/ 3 w 21"/>
                <a:gd name="T17" fmla="*/ 15 h 20"/>
                <a:gd name="T18" fmla="*/ 1 w 21"/>
                <a:gd name="T19" fmla="*/ 14 h 20"/>
                <a:gd name="T20" fmla="*/ 0 w 21"/>
                <a:gd name="T21" fmla="*/ 13 h 20"/>
                <a:gd name="T22" fmla="*/ 1 w 21"/>
                <a:gd name="T23" fmla="*/ 11 h 20"/>
                <a:gd name="T24" fmla="*/ 4 w 21"/>
                <a:gd name="T25" fmla="*/ 9 h 20"/>
                <a:gd name="T26" fmla="*/ 8 w 21"/>
                <a:gd name="T27" fmla="*/ 10 h 20"/>
                <a:gd name="T28" fmla="*/ 10 w 21"/>
                <a:gd name="T29" fmla="*/ 12 h 20"/>
                <a:gd name="T30" fmla="*/ 12 w 21"/>
                <a:gd name="T31" fmla="*/ 13 h 20"/>
                <a:gd name="T32" fmla="*/ 12 w 21"/>
                <a:gd name="T33" fmla="*/ 11 h 20"/>
                <a:gd name="T34" fmla="*/ 14 w 21"/>
                <a:gd name="T35" fmla="*/ 6 h 20"/>
                <a:gd name="T36" fmla="*/ 16 w 21"/>
                <a:gd name="T37" fmla="*/ 2 h 20"/>
                <a:gd name="T38" fmla="*/ 20 w 21"/>
                <a:gd name="T39" fmla="*/ 0 h 20"/>
                <a:gd name="T40" fmla="*/ 20 w 21"/>
                <a:gd name="T41" fmla="*/ 5 h 20"/>
                <a:gd name="T42" fmla="*/ 19 w 21"/>
                <a:gd name="T43" fmla="*/ 10 h 20"/>
                <a:gd name="T44" fmla="*/ 18 w 21"/>
                <a:gd name="T45" fmla="*/ 15 h 20"/>
                <a:gd name="T46" fmla="*/ 18 w 21"/>
                <a:gd name="T47" fmla="*/ 16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"/>
                <a:gd name="T73" fmla="*/ 0 h 20"/>
                <a:gd name="T74" fmla="*/ 21 w 21"/>
                <a:gd name="T75" fmla="*/ 20 h 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" h="20">
                  <a:moveTo>
                    <a:pt x="18" y="16"/>
                  </a:moveTo>
                  <a:lnTo>
                    <a:pt x="16" y="18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4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19" y="10"/>
                  </a:lnTo>
                  <a:lnTo>
                    <a:pt x="18" y="15"/>
                  </a:lnTo>
                  <a:lnTo>
                    <a:pt x="18" y="1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50" name="Freeform 160"/>
            <p:cNvSpPr>
              <a:spLocks/>
            </p:cNvSpPr>
            <p:nvPr/>
          </p:nvSpPr>
          <p:spPr bwMode="auto">
            <a:xfrm>
              <a:off x="1177" y="1506"/>
              <a:ext cx="19" cy="17"/>
            </a:xfrm>
            <a:custGeom>
              <a:avLst/>
              <a:gdLst>
                <a:gd name="T0" fmla="*/ 12 w 19"/>
                <a:gd name="T1" fmla="*/ 16 h 17"/>
                <a:gd name="T2" fmla="*/ 10 w 19"/>
                <a:gd name="T3" fmla="*/ 16 h 17"/>
                <a:gd name="T4" fmla="*/ 8 w 19"/>
                <a:gd name="T5" fmla="*/ 16 h 17"/>
                <a:gd name="T6" fmla="*/ 6 w 19"/>
                <a:gd name="T7" fmla="*/ 15 h 17"/>
                <a:gd name="T8" fmla="*/ 3 w 19"/>
                <a:gd name="T9" fmla="*/ 15 h 17"/>
                <a:gd name="T10" fmla="*/ 1 w 19"/>
                <a:gd name="T11" fmla="*/ 14 h 17"/>
                <a:gd name="T12" fmla="*/ 0 w 19"/>
                <a:gd name="T13" fmla="*/ 13 h 17"/>
                <a:gd name="T14" fmla="*/ 0 w 19"/>
                <a:gd name="T15" fmla="*/ 12 h 17"/>
                <a:gd name="T16" fmla="*/ 1 w 19"/>
                <a:gd name="T17" fmla="*/ 10 h 17"/>
                <a:gd name="T18" fmla="*/ 4 w 19"/>
                <a:gd name="T19" fmla="*/ 9 h 17"/>
                <a:gd name="T20" fmla="*/ 7 w 19"/>
                <a:gd name="T21" fmla="*/ 9 h 17"/>
                <a:gd name="T22" fmla="*/ 10 w 19"/>
                <a:gd name="T23" fmla="*/ 10 h 17"/>
                <a:gd name="T24" fmla="*/ 11 w 19"/>
                <a:gd name="T25" fmla="*/ 11 h 17"/>
                <a:gd name="T26" fmla="*/ 13 w 19"/>
                <a:gd name="T27" fmla="*/ 8 h 17"/>
                <a:gd name="T28" fmla="*/ 13 w 19"/>
                <a:gd name="T29" fmla="*/ 3 h 17"/>
                <a:gd name="T30" fmla="*/ 14 w 19"/>
                <a:gd name="T31" fmla="*/ 0 h 17"/>
                <a:gd name="T32" fmla="*/ 18 w 19"/>
                <a:gd name="T33" fmla="*/ 0 h 17"/>
                <a:gd name="T34" fmla="*/ 18 w 19"/>
                <a:gd name="T35" fmla="*/ 7 h 17"/>
                <a:gd name="T36" fmla="*/ 16 w 19"/>
                <a:gd name="T37" fmla="*/ 12 h 17"/>
                <a:gd name="T38" fmla="*/ 13 w 19"/>
                <a:gd name="T39" fmla="*/ 15 h 17"/>
                <a:gd name="T40" fmla="*/ 12 w 19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7"/>
                <a:gd name="T65" fmla="*/ 19 w 19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7">
                  <a:moveTo>
                    <a:pt x="12" y="16"/>
                  </a:moveTo>
                  <a:lnTo>
                    <a:pt x="10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4" y="9"/>
                  </a:lnTo>
                  <a:lnTo>
                    <a:pt x="7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6" y="12"/>
                  </a:lnTo>
                  <a:lnTo>
                    <a:pt x="13" y="15"/>
                  </a:lnTo>
                  <a:lnTo>
                    <a:pt x="12" y="16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51" name="Freeform 161"/>
            <p:cNvSpPr>
              <a:spLocks/>
            </p:cNvSpPr>
            <p:nvPr/>
          </p:nvSpPr>
          <p:spPr bwMode="auto">
            <a:xfrm>
              <a:off x="1162" y="1499"/>
              <a:ext cx="19" cy="17"/>
            </a:xfrm>
            <a:custGeom>
              <a:avLst/>
              <a:gdLst>
                <a:gd name="T0" fmla="*/ 17 w 19"/>
                <a:gd name="T1" fmla="*/ 12 h 17"/>
                <a:gd name="T2" fmla="*/ 14 w 19"/>
                <a:gd name="T3" fmla="*/ 14 h 17"/>
                <a:gd name="T4" fmla="*/ 12 w 19"/>
                <a:gd name="T5" fmla="*/ 15 h 17"/>
                <a:gd name="T6" fmla="*/ 10 w 19"/>
                <a:gd name="T7" fmla="*/ 16 h 17"/>
                <a:gd name="T8" fmla="*/ 8 w 19"/>
                <a:gd name="T9" fmla="*/ 16 h 17"/>
                <a:gd name="T10" fmla="*/ 6 w 19"/>
                <a:gd name="T11" fmla="*/ 15 h 17"/>
                <a:gd name="T12" fmla="*/ 5 w 19"/>
                <a:gd name="T13" fmla="*/ 15 h 17"/>
                <a:gd name="T14" fmla="*/ 3 w 19"/>
                <a:gd name="T15" fmla="*/ 14 h 17"/>
                <a:gd name="T16" fmla="*/ 2 w 19"/>
                <a:gd name="T17" fmla="*/ 14 h 17"/>
                <a:gd name="T18" fmla="*/ 1 w 19"/>
                <a:gd name="T19" fmla="*/ 13 h 17"/>
                <a:gd name="T20" fmla="*/ 0 w 19"/>
                <a:gd name="T21" fmla="*/ 13 h 17"/>
                <a:gd name="T22" fmla="*/ 0 w 19"/>
                <a:gd name="T23" fmla="*/ 11 h 17"/>
                <a:gd name="T24" fmla="*/ 4 w 19"/>
                <a:gd name="T25" fmla="*/ 8 h 17"/>
                <a:gd name="T26" fmla="*/ 7 w 19"/>
                <a:gd name="T27" fmla="*/ 8 h 17"/>
                <a:gd name="T28" fmla="*/ 9 w 19"/>
                <a:gd name="T29" fmla="*/ 9 h 17"/>
                <a:gd name="T30" fmla="*/ 11 w 19"/>
                <a:gd name="T31" fmla="*/ 10 h 17"/>
                <a:gd name="T32" fmla="*/ 11 w 19"/>
                <a:gd name="T33" fmla="*/ 8 h 17"/>
                <a:gd name="T34" fmla="*/ 13 w 19"/>
                <a:gd name="T35" fmla="*/ 4 h 17"/>
                <a:gd name="T36" fmla="*/ 15 w 19"/>
                <a:gd name="T37" fmla="*/ 1 h 17"/>
                <a:gd name="T38" fmla="*/ 18 w 19"/>
                <a:gd name="T39" fmla="*/ 0 h 17"/>
                <a:gd name="T40" fmla="*/ 18 w 19"/>
                <a:gd name="T41" fmla="*/ 4 h 17"/>
                <a:gd name="T42" fmla="*/ 18 w 19"/>
                <a:gd name="T43" fmla="*/ 8 h 17"/>
                <a:gd name="T44" fmla="*/ 17 w 19"/>
                <a:gd name="T45" fmla="*/ 11 h 17"/>
                <a:gd name="T46" fmla="*/ 17 w 19"/>
                <a:gd name="T47" fmla="*/ 12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"/>
                <a:gd name="T73" fmla="*/ 0 h 17"/>
                <a:gd name="T74" fmla="*/ 19 w 19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" h="17">
                  <a:moveTo>
                    <a:pt x="17" y="12"/>
                  </a:moveTo>
                  <a:lnTo>
                    <a:pt x="14" y="14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9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3" y="4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7" y="11"/>
                  </a:lnTo>
                  <a:lnTo>
                    <a:pt x="17" y="1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52" name="Freeform 162"/>
            <p:cNvSpPr>
              <a:spLocks/>
            </p:cNvSpPr>
            <p:nvPr/>
          </p:nvSpPr>
          <p:spPr bwMode="auto">
            <a:xfrm>
              <a:off x="1184" y="1541"/>
              <a:ext cx="21" cy="14"/>
            </a:xfrm>
            <a:custGeom>
              <a:avLst/>
              <a:gdLst>
                <a:gd name="T0" fmla="*/ 17 w 21"/>
                <a:gd name="T1" fmla="*/ 12 h 14"/>
                <a:gd name="T2" fmla="*/ 15 w 21"/>
                <a:gd name="T3" fmla="*/ 12 h 14"/>
                <a:gd name="T4" fmla="*/ 12 w 21"/>
                <a:gd name="T5" fmla="*/ 13 h 14"/>
                <a:gd name="T6" fmla="*/ 8 w 21"/>
                <a:gd name="T7" fmla="*/ 13 h 14"/>
                <a:gd name="T8" fmla="*/ 5 w 21"/>
                <a:gd name="T9" fmla="*/ 12 h 14"/>
                <a:gd name="T10" fmla="*/ 2 w 21"/>
                <a:gd name="T11" fmla="*/ 11 h 14"/>
                <a:gd name="T12" fmla="*/ 0 w 21"/>
                <a:gd name="T13" fmla="*/ 10 h 14"/>
                <a:gd name="T14" fmla="*/ 0 w 21"/>
                <a:gd name="T15" fmla="*/ 8 h 14"/>
                <a:gd name="T16" fmla="*/ 1 w 21"/>
                <a:gd name="T17" fmla="*/ 5 h 14"/>
                <a:gd name="T18" fmla="*/ 2 w 21"/>
                <a:gd name="T19" fmla="*/ 4 h 14"/>
                <a:gd name="T20" fmla="*/ 4 w 21"/>
                <a:gd name="T21" fmla="*/ 4 h 14"/>
                <a:gd name="T22" fmla="*/ 6 w 21"/>
                <a:gd name="T23" fmla="*/ 4 h 14"/>
                <a:gd name="T24" fmla="*/ 8 w 21"/>
                <a:gd name="T25" fmla="*/ 5 h 14"/>
                <a:gd name="T26" fmla="*/ 10 w 21"/>
                <a:gd name="T27" fmla="*/ 5 h 14"/>
                <a:gd name="T28" fmla="*/ 12 w 21"/>
                <a:gd name="T29" fmla="*/ 6 h 14"/>
                <a:gd name="T30" fmla="*/ 13 w 21"/>
                <a:gd name="T31" fmla="*/ 6 h 14"/>
                <a:gd name="T32" fmla="*/ 14 w 21"/>
                <a:gd name="T33" fmla="*/ 7 h 14"/>
                <a:gd name="T34" fmla="*/ 14 w 21"/>
                <a:gd name="T35" fmla="*/ 6 h 14"/>
                <a:gd name="T36" fmla="*/ 15 w 21"/>
                <a:gd name="T37" fmla="*/ 3 h 14"/>
                <a:gd name="T38" fmla="*/ 16 w 21"/>
                <a:gd name="T39" fmla="*/ 1 h 14"/>
                <a:gd name="T40" fmla="*/ 16 w 21"/>
                <a:gd name="T41" fmla="*/ 0 h 14"/>
                <a:gd name="T42" fmla="*/ 17 w 21"/>
                <a:gd name="T43" fmla="*/ 0 h 14"/>
                <a:gd name="T44" fmla="*/ 18 w 21"/>
                <a:gd name="T45" fmla="*/ 0 h 14"/>
                <a:gd name="T46" fmla="*/ 19 w 21"/>
                <a:gd name="T47" fmla="*/ 0 h 14"/>
                <a:gd name="T48" fmla="*/ 20 w 21"/>
                <a:gd name="T49" fmla="*/ 1 h 14"/>
                <a:gd name="T50" fmla="*/ 20 w 21"/>
                <a:gd name="T51" fmla="*/ 3 h 14"/>
                <a:gd name="T52" fmla="*/ 19 w 21"/>
                <a:gd name="T53" fmla="*/ 7 h 14"/>
                <a:gd name="T54" fmla="*/ 18 w 21"/>
                <a:gd name="T55" fmla="*/ 10 h 14"/>
                <a:gd name="T56" fmla="*/ 17 w 21"/>
                <a:gd name="T57" fmla="*/ 12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"/>
                <a:gd name="T88" fmla="*/ 0 h 14"/>
                <a:gd name="T89" fmla="*/ 21 w 21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" h="14">
                  <a:moveTo>
                    <a:pt x="17" y="12"/>
                  </a:moveTo>
                  <a:lnTo>
                    <a:pt x="15" y="12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2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53" name="Freeform 163"/>
            <p:cNvSpPr>
              <a:spLocks/>
            </p:cNvSpPr>
            <p:nvPr/>
          </p:nvSpPr>
          <p:spPr bwMode="auto">
            <a:xfrm>
              <a:off x="1164" y="1532"/>
              <a:ext cx="18" cy="15"/>
            </a:xfrm>
            <a:custGeom>
              <a:avLst/>
              <a:gdLst>
                <a:gd name="T0" fmla="*/ 13 w 18"/>
                <a:gd name="T1" fmla="*/ 13 h 15"/>
                <a:gd name="T2" fmla="*/ 11 w 18"/>
                <a:gd name="T3" fmla="*/ 13 h 15"/>
                <a:gd name="T4" fmla="*/ 8 w 18"/>
                <a:gd name="T5" fmla="*/ 14 h 15"/>
                <a:gd name="T6" fmla="*/ 4 w 18"/>
                <a:gd name="T7" fmla="*/ 14 h 15"/>
                <a:gd name="T8" fmla="*/ 1 w 18"/>
                <a:gd name="T9" fmla="*/ 12 h 15"/>
                <a:gd name="T10" fmla="*/ 0 w 18"/>
                <a:gd name="T11" fmla="*/ 11 h 15"/>
                <a:gd name="T12" fmla="*/ 0 w 18"/>
                <a:gd name="T13" fmla="*/ 10 h 15"/>
                <a:gd name="T14" fmla="*/ 1 w 18"/>
                <a:gd name="T15" fmla="*/ 9 h 15"/>
                <a:gd name="T16" fmla="*/ 1 w 18"/>
                <a:gd name="T17" fmla="*/ 8 h 15"/>
                <a:gd name="T18" fmla="*/ 3 w 18"/>
                <a:gd name="T19" fmla="*/ 8 h 15"/>
                <a:gd name="T20" fmla="*/ 4 w 18"/>
                <a:gd name="T21" fmla="*/ 8 h 15"/>
                <a:gd name="T22" fmla="*/ 7 w 18"/>
                <a:gd name="T23" fmla="*/ 9 h 15"/>
                <a:gd name="T24" fmla="*/ 9 w 18"/>
                <a:gd name="T25" fmla="*/ 9 h 15"/>
                <a:gd name="T26" fmla="*/ 10 w 18"/>
                <a:gd name="T27" fmla="*/ 9 h 15"/>
                <a:gd name="T28" fmla="*/ 11 w 18"/>
                <a:gd name="T29" fmla="*/ 9 h 15"/>
                <a:gd name="T30" fmla="*/ 11 w 18"/>
                <a:gd name="T31" fmla="*/ 7 h 15"/>
                <a:gd name="T32" fmla="*/ 11 w 18"/>
                <a:gd name="T33" fmla="*/ 4 h 15"/>
                <a:gd name="T34" fmla="*/ 12 w 18"/>
                <a:gd name="T35" fmla="*/ 1 h 15"/>
                <a:gd name="T36" fmla="*/ 15 w 18"/>
                <a:gd name="T37" fmla="*/ 0 h 15"/>
                <a:gd name="T38" fmla="*/ 17 w 18"/>
                <a:gd name="T39" fmla="*/ 5 h 15"/>
                <a:gd name="T40" fmla="*/ 17 w 18"/>
                <a:gd name="T41" fmla="*/ 8 h 15"/>
                <a:gd name="T42" fmla="*/ 15 w 18"/>
                <a:gd name="T43" fmla="*/ 11 h 15"/>
                <a:gd name="T44" fmla="*/ 13 w 18"/>
                <a:gd name="T45" fmla="*/ 13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15"/>
                <a:gd name="T71" fmla="*/ 18 w 18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15">
                  <a:moveTo>
                    <a:pt x="13" y="13"/>
                  </a:moveTo>
                  <a:lnTo>
                    <a:pt x="11" y="13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1"/>
                  </a:lnTo>
                  <a:lnTo>
                    <a:pt x="13" y="13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54" name="Freeform 164"/>
            <p:cNvSpPr>
              <a:spLocks/>
            </p:cNvSpPr>
            <p:nvPr/>
          </p:nvSpPr>
          <p:spPr bwMode="auto">
            <a:xfrm>
              <a:off x="1147" y="1526"/>
              <a:ext cx="18" cy="16"/>
            </a:xfrm>
            <a:custGeom>
              <a:avLst/>
              <a:gdLst>
                <a:gd name="T0" fmla="*/ 11 w 18"/>
                <a:gd name="T1" fmla="*/ 14 h 16"/>
                <a:gd name="T2" fmla="*/ 9 w 18"/>
                <a:gd name="T3" fmla="*/ 15 h 16"/>
                <a:gd name="T4" fmla="*/ 6 w 18"/>
                <a:gd name="T5" fmla="*/ 14 h 16"/>
                <a:gd name="T6" fmla="*/ 4 w 18"/>
                <a:gd name="T7" fmla="*/ 14 h 16"/>
                <a:gd name="T8" fmla="*/ 1 w 18"/>
                <a:gd name="T9" fmla="*/ 13 h 16"/>
                <a:gd name="T10" fmla="*/ 0 w 18"/>
                <a:gd name="T11" fmla="*/ 12 h 16"/>
                <a:gd name="T12" fmla="*/ 0 w 18"/>
                <a:gd name="T13" fmla="*/ 11 h 16"/>
                <a:gd name="T14" fmla="*/ 0 w 18"/>
                <a:gd name="T15" fmla="*/ 10 h 16"/>
                <a:gd name="T16" fmla="*/ 0 w 18"/>
                <a:gd name="T17" fmla="*/ 9 h 16"/>
                <a:gd name="T18" fmla="*/ 3 w 18"/>
                <a:gd name="T19" fmla="*/ 7 h 16"/>
                <a:gd name="T20" fmla="*/ 5 w 18"/>
                <a:gd name="T21" fmla="*/ 8 h 16"/>
                <a:gd name="T22" fmla="*/ 7 w 18"/>
                <a:gd name="T23" fmla="*/ 9 h 16"/>
                <a:gd name="T24" fmla="*/ 8 w 18"/>
                <a:gd name="T25" fmla="*/ 10 h 16"/>
                <a:gd name="T26" fmla="*/ 9 w 18"/>
                <a:gd name="T27" fmla="*/ 9 h 16"/>
                <a:gd name="T28" fmla="*/ 11 w 18"/>
                <a:gd name="T29" fmla="*/ 5 h 16"/>
                <a:gd name="T30" fmla="*/ 13 w 18"/>
                <a:gd name="T31" fmla="*/ 1 h 16"/>
                <a:gd name="T32" fmla="*/ 16 w 18"/>
                <a:gd name="T33" fmla="*/ 0 h 16"/>
                <a:gd name="T34" fmla="*/ 17 w 18"/>
                <a:gd name="T35" fmla="*/ 5 h 16"/>
                <a:gd name="T36" fmla="*/ 15 w 18"/>
                <a:gd name="T37" fmla="*/ 10 h 16"/>
                <a:gd name="T38" fmla="*/ 12 w 18"/>
                <a:gd name="T39" fmla="*/ 13 h 16"/>
                <a:gd name="T40" fmla="*/ 11 w 18"/>
                <a:gd name="T41" fmla="*/ 14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6"/>
                <a:gd name="T65" fmla="*/ 18 w 18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6">
                  <a:moveTo>
                    <a:pt x="11" y="14"/>
                  </a:moveTo>
                  <a:lnTo>
                    <a:pt x="9" y="15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7" y="5"/>
                  </a:lnTo>
                  <a:lnTo>
                    <a:pt x="15" y="10"/>
                  </a:lnTo>
                  <a:lnTo>
                    <a:pt x="12" y="13"/>
                  </a:lnTo>
                  <a:lnTo>
                    <a:pt x="11" y="1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55" name="Freeform 165"/>
            <p:cNvSpPr>
              <a:spLocks/>
            </p:cNvSpPr>
            <p:nvPr/>
          </p:nvSpPr>
          <p:spPr bwMode="auto">
            <a:xfrm>
              <a:off x="1171" y="1565"/>
              <a:ext cx="22" cy="22"/>
            </a:xfrm>
            <a:custGeom>
              <a:avLst/>
              <a:gdLst>
                <a:gd name="T0" fmla="*/ 17 w 22"/>
                <a:gd name="T1" fmla="*/ 18 h 22"/>
                <a:gd name="T2" fmla="*/ 16 w 22"/>
                <a:gd name="T3" fmla="*/ 18 h 22"/>
                <a:gd name="T4" fmla="*/ 15 w 22"/>
                <a:gd name="T5" fmla="*/ 19 h 22"/>
                <a:gd name="T6" fmla="*/ 13 w 22"/>
                <a:gd name="T7" fmla="*/ 20 h 22"/>
                <a:gd name="T8" fmla="*/ 11 w 22"/>
                <a:gd name="T9" fmla="*/ 21 h 22"/>
                <a:gd name="T10" fmla="*/ 9 w 22"/>
                <a:gd name="T11" fmla="*/ 21 h 22"/>
                <a:gd name="T12" fmla="*/ 6 w 22"/>
                <a:gd name="T13" fmla="*/ 20 h 22"/>
                <a:gd name="T14" fmla="*/ 3 w 22"/>
                <a:gd name="T15" fmla="*/ 18 h 22"/>
                <a:gd name="T16" fmla="*/ 1 w 22"/>
                <a:gd name="T17" fmla="*/ 15 h 22"/>
                <a:gd name="T18" fmla="*/ 1 w 22"/>
                <a:gd name="T19" fmla="*/ 14 h 22"/>
                <a:gd name="T20" fmla="*/ 0 w 22"/>
                <a:gd name="T21" fmla="*/ 13 h 22"/>
                <a:gd name="T22" fmla="*/ 0 w 22"/>
                <a:gd name="T23" fmla="*/ 12 h 22"/>
                <a:gd name="T24" fmla="*/ 0 w 22"/>
                <a:gd name="T25" fmla="*/ 11 h 22"/>
                <a:gd name="T26" fmla="*/ 2 w 22"/>
                <a:gd name="T27" fmla="*/ 10 h 22"/>
                <a:gd name="T28" fmla="*/ 5 w 22"/>
                <a:gd name="T29" fmla="*/ 10 h 22"/>
                <a:gd name="T30" fmla="*/ 7 w 22"/>
                <a:gd name="T31" fmla="*/ 10 h 22"/>
                <a:gd name="T32" fmla="*/ 9 w 22"/>
                <a:gd name="T33" fmla="*/ 10 h 22"/>
                <a:gd name="T34" fmla="*/ 11 w 22"/>
                <a:gd name="T35" fmla="*/ 12 h 22"/>
                <a:gd name="T36" fmla="*/ 12 w 22"/>
                <a:gd name="T37" fmla="*/ 12 h 22"/>
                <a:gd name="T38" fmla="*/ 13 w 22"/>
                <a:gd name="T39" fmla="*/ 13 h 22"/>
                <a:gd name="T40" fmla="*/ 13 w 22"/>
                <a:gd name="T41" fmla="*/ 14 h 22"/>
                <a:gd name="T42" fmla="*/ 14 w 22"/>
                <a:gd name="T43" fmla="*/ 11 h 22"/>
                <a:gd name="T44" fmla="*/ 15 w 22"/>
                <a:gd name="T45" fmla="*/ 6 h 22"/>
                <a:gd name="T46" fmla="*/ 18 w 22"/>
                <a:gd name="T47" fmla="*/ 2 h 22"/>
                <a:gd name="T48" fmla="*/ 21 w 22"/>
                <a:gd name="T49" fmla="*/ 0 h 22"/>
                <a:gd name="T50" fmla="*/ 21 w 22"/>
                <a:gd name="T51" fmla="*/ 6 h 22"/>
                <a:gd name="T52" fmla="*/ 20 w 22"/>
                <a:gd name="T53" fmla="*/ 12 h 22"/>
                <a:gd name="T54" fmla="*/ 18 w 22"/>
                <a:gd name="T55" fmla="*/ 16 h 22"/>
                <a:gd name="T56" fmla="*/ 17 w 22"/>
                <a:gd name="T57" fmla="*/ 18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22"/>
                <a:gd name="T89" fmla="*/ 22 w 22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22">
                  <a:moveTo>
                    <a:pt x="17" y="18"/>
                  </a:moveTo>
                  <a:lnTo>
                    <a:pt x="16" y="18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6" y="20"/>
                  </a:lnTo>
                  <a:lnTo>
                    <a:pt x="3" y="18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4" y="11"/>
                  </a:lnTo>
                  <a:lnTo>
                    <a:pt x="15" y="6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1" y="6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7" y="18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56" name="Freeform 166"/>
            <p:cNvSpPr>
              <a:spLocks/>
            </p:cNvSpPr>
            <p:nvPr/>
          </p:nvSpPr>
          <p:spPr bwMode="auto">
            <a:xfrm>
              <a:off x="1148" y="1558"/>
              <a:ext cx="22" cy="18"/>
            </a:xfrm>
            <a:custGeom>
              <a:avLst/>
              <a:gdLst>
                <a:gd name="T0" fmla="*/ 18 w 22"/>
                <a:gd name="T1" fmla="*/ 14 h 18"/>
                <a:gd name="T2" fmla="*/ 17 w 22"/>
                <a:gd name="T3" fmla="*/ 14 h 18"/>
                <a:gd name="T4" fmla="*/ 16 w 22"/>
                <a:gd name="T5" fmla="*/ 15 h 18"/>
                <a:gd name="T6" fmla="*/ 14 w 22"/>
                <a:gd name="T7" fmla="*/ 16 h 18"/>
                <a:gd name="T8" fmla="*/ 12 w 22"/>
                <a:gd name="T9" fmla="*/ 16 h 18"/>
                <a:gd name="T10" fmla="*/ 10 w 22"/>
                <a:gd name="T11" fmla="*/ 17 h 18"/>
                <a:gd name="T12" fmla="*/ 8 w 22"/>
                <a:gd name="T13" fmla="*/ 17 h 18"/>
                <a:gd name="T14" fmla="*/ 5 w 22"/>
                <a:gd name="T15" fmla="*/ 17 h 18"/>
                <a:gd name="T16" fmla="*/ 3 w 22"/>
                <a:gd name="T17" fmla="*/ 16 h 18"/>
                <a:gd name="T18" fmla="*/ 2 w 22"/>
                <a:gd name="T19" fmla="*/ 16 h 18"/>
                <a:gd name="T20" fmla="*/ 1 w 22"/>
                <a:gd name="T21" fmla="*/ 15 h 18"/>
                <a:gd name="T22" fmla="*/ 0 w 22"/>
                <a:gd name="T23" fmla="*/ 13 h 18"/>
                <a:gd name="T24" fmla="*/ 0 w 22"/>
                <a:gd name="T25" fmla="*/ 12 h 18"/>
                <a:gd name="T26" fmla="*/ 2 w 22"/>
                <a:gd name="T27" fmla="*/ 10 h 18"/>
                <a:gd name="T28" fmla="*/ 4 w 22"/>
                <a:gd name="T29" fmla="*/ 9 h 18"/>
                <a:gd name="T30" fmla="*/ 6 w 22"/>
                <a:gd name="T31" fmla="*/ 9 h 18"/>
                <a:gd name="T32" fmla="*/ 8 w 22"/>
                <a:gd name="T33" fmla="*/ 9 h 18"/>
                <a:gd name="T34" fmla="*/ 10 w 22"/>
                <a:gd name="T35" fmla="*/ 9 h 18"/>
                <a:gd name="T36" fmla="*/ 12 w 22"/>
                <a:gd name="T37" fmla="*/ 10 h 18"/>
                <a:gd name="T38" fmla="*/ 13 w 22"/>
                <a:gd name="T39" fmla="*/ 10 h 18"/>
                <a:gd name="T40" fmla="*/ 14 w 22"/>
                <a:gd name="T41" fmla="*/ 10 h 18"/>
                <a:gd name="T42" fmla="*/ 14 w 22"/>
                <a:gd name="T43" fmla="*/ 8 h 18"/>
                <a:gd name="T44" fmla="*/ 15 w 22"/>
                <a:gd name="T45" fmla="*/ 4 h 18"/>
                <a:gd name="T46" fmla="*/ 17 w 22"/>
                <a:gd name="T47" fmla="*/ 1 h 18"/>
                <a:gd name="T48" fmla="*/ 20 w 22"/>
                <a:gd name="T49" fmla="*/ 0 h 18"/>
                <a:gd name="T50" fmla="*/ 21 w 22"/>
                <a:gd name="T51" fmla="*/ 5 h 18"/>
                <a:gd name="T52" fmla="*/ 20 w 22"/>
                <a:gd name="T53" fmla="*/ 10 h 18"/>
                <a:gd name="T54" fmla="*/ 18 w 22"/>
                <a:gd name="T55" fmla="*/ 13 h 18"/>
                <a:gd name="T56" fmla="*/ 18 w 22"/>
                <a:gd name="T57" fmla="*/ 14 h 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18"/>
                <a:gd name="T89" fmla="*/ 22 w 22"/>
                <a:gd name="T90" fmla="*/ 18 h 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18">
                  <a:moveTo>
                    <a:pt x="18" y="14"/>
                  </a:moveTo>
                  <a:lnTo>
                    <a:pt x="17" y="14"/>
                  </a:lnTo>
                  <a:lnTo>
                    <a:pt x="16" y="15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1" y="5"/>
                  </a:lnTo>
                  <a:lnTo>
                    <a:pt x="20" y="10"/>
                  </a:lnTo>
                  <a:lnTo>
                    <a:pt x="18" y="13"/>
                  </a:lnTo>
                  <a:lnTo>
                    <a:pt x="18" y="14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57" name="Freeform 167"/>
            <p:cNvSpPr>
              <a:spLocks/>
            </p:cNvSpPr>
            <p:nvPr/>
          </p:nvSpPr>
          <p:spPr bwMode="auto">
            <a:xfrm>
              <a:off x="1125" y="1555"/>
              <a:ext cx="21" cy="17"/>
            </a:xfrm>
            <a:custGeom>
              <a:avLst/>
              <a:gdLst>
                <a:gd name="T0" fmla="*/ 18 w 21"/>
                <a:gd name="T1" fmla="*/ 15 h 17"/>
                <a:gd name="T2" fmla="*/ 16 w 21"/>
                <a:gd name="T3" fmla="*/ 16 h 17"/>
                <a:gd name="T4" fmla="*/ 13 w 21"/>
                <a:gd name="T5" fmla="*/ 16 h 17"/>
                <a:gd name="T6" fmla="*/ 10 w 21"/>
                <a:gd name="T7" fmla="*/ 16 h 17"/>
                <a:gd name="T8" fmla="*/ 6 w 21"/>
                <a:gd name="T9" fmla="*/ 16 h 17"/>
                <a:gd name="T10" fmla="*/ 3 w 21"/>
                <a:gd name="T11" fmla="*/ 15 h 17"/>
                <a:gd name="T12" fmla="*/ 1 w 21"/>
                <a:gd name="T13" fmla="*/ 14 h 17"/>
                <a:gd name="T14" fmla="*/ 0 w 21"/>
                <a:gd name="T15" fmla="*/ 13 h 17"/>
                <a:gd name="T16" fmla="*/ 0 w 21"/>
                <a:gd name="T17" fmla="*/ 11 h 17"/>
                <a:gd name="T18" fmla="*/ 2 w 21"/>
                <a:gd name="T19" fmla="*/ 9 h 17"/>
                <a:gd name="T20" fmla="*/ 4 w 21"/>
                <a:gd name="T21" fmla="*/ 9 h 17"/>
                <a:gd name="T22" fmla="*/ 6 w 21"/>
                <a:gd name="T23" fmla="*/ 8 h 17"/>
                <a:gd name="T24" fmla="*/ 8 w 21"/>
                <a:gd name="T25" fmla="*/ 8 h 17"/>
                <a:gd name="T26" fmla="*/ 10 w 21"/>
                <a:gd name="T27" fmla="*/ 9 h 17"/>
                <a:gd name="T28" fmla="*/ 11 w 21"/>
                <a:gd name="T29" fmla="*/ 9 h 17"/>
                <a:gd name="T30" fmla="*/ 13 w 21"/>
                <a:gd name="T31" fmla="*/ 10 h 17"/>
                <a:gd name="T32" fmla="*/ 13 w 21"/>
                <a:gd name="T33" fmla="*/ 8 h 17"/>
                <a:gd name="T34" fmla="*/ 15 w 21"/>
                <a:gd name="T35" fmla="*/ 4 h 17"/>
                <a:gd name="T36" fmla="*/ 17 w 21"/>
                <a:gd name="T37" fmla="*/ 1 h 17"/>
                <a:gd name="T38" fmla="*/ 20 w 21"/>
                <a:gd name="T39" fmla="*/ 0 h 17"/>
                <a:gd name="T40" fmla="*/ 20 w 21"/>
                <a:gd name="T41" fmla="*/ 5 h 17"/>
                <a:gd name="T42" fmla="*/ 19 w 21"/>
                <a:gd name="T43" fmla="*/ 9 h 17"/>
                <a:gd name="T44" fmla="*/ 18 w 21"/>
                <a:gd name="T45" fmla="*/ 13 h 17"/>
                <a:gd name="T46" fmla="*/ 18 w 21"/>
                <a:gd name="T47" fmla="*/ 15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"/>
                <a:gd name="T73" fmla="*/ 0 h 17"/>
                <a:gd name="T74" fmla="*/ 21 w 21"/>
                <a:gd name="T75" fmla="*/ 17 h 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" h="17">
                  <a:moveTo>
                    <a:pt x="18" y="15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8" y="8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19" y="9"/>
                  </a:lnTo>
                  <a:lnTo>
                    <a:pt x="18" y="13"/>
                  </a:lnTo>
                  <a:lnTo>
                    <a:pt x="18" y="15"/>
                  </a:lnTo>
                </a:path>
              </a:pathLst>
            </a:custGeom>
            <a:solidFill>
              <a:srgbClr val="000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58" name="Freeform 168"/>
            <p:cNvSpPr>
              <a:spLocks/>
            </p:cNvSpPr>
            <p:nvPr/>
          </p:nvSpPr>
          <p:spPr bwMode="auto">
            <a:xfrm>
              <a:off x="1185" y="1462"/>
              <a:ext cx="99" cy="217"/>
            </a:xfrm>
            <a:custGeom>
              <a:avLst/>
              <a:gdLst>
                <a:gd name="T0" fmla="*/ 95 w 99"/>
                <a:gd name="T1" fmla="*/ 39 h 217"/>
                <a:gd name="T2" fmla="*/ 94 w 99"/>
                <a:gd name="T3" fmla="*/ 62 h 217"/>
                <a:gd name="T4" fmla="*/ 86 w 99"/>
                <a:gd name="T5" fmla="*/ 89 h 217"/>
                <a:gd name="T6" fmla="*/ 76 w 99"/>
                <a:gd name="T7" fmla="*/ 119 h 217"/>
                <a:gd name="T8" fmla="*/ 65 w 99"/>
                <a:gd name="T9" fmla="*/ 149 h 217"/>
                <a:gd name="T10" fmla="*/ 54 w 99"/>
                <a:gd name="T11" fmla="*/ 179 h 217"/>
                <a:gd name="T12" fmla="*/ 46 w 99"/>
                <a:gd name="T13" fmla="*/ 199 h 217"/>
                <a:gd name="T14" fmla="*/ 37 w 99"/>
                <a:gd name="T15" fmla="*/ 207 h 217"/>
                <a:gd name="T16" fmla="*/ 26 w 99"/>
                <a:gd name="T17" fmla="*/ 213 h 217"/>
                <a:gd name="T18" fmla="*/ 13 w 99"/>
                <a:gd name="T19" fmla="*/ 216 h 217"/>
                <a:gd name="T20" fmla="*/ 5 w 99"/>
                <a:gd name="T21" fmla="*/ 216 h 217"/>
                <a:gd name="T22" fmla="*/ 1 w 99"/>
                <a:gd name="T23" fmla="*/ 213 h 217"/>
                <a:gd name="T24" fmla="*/ 0 w 99"/>
                <a:gd name="T25" fmla="*/ 209 h 217"/>
                <a:gd name="T26" fmla="*/ 3 w 99"/>
                <a:gd name="T27" fmla="*/ 206 h 217"/>
                <a:gd name="T28" fmla="*/ 10 w 99"/>
                <a:gd name="T29" fmla="*/ 204 h 217"/>
                <a:gd name="T30" fmla="*/ 19 w 99"/>
                <a:gd name="T31" fmla="*/ 202 h 217"/>
                <a:gd name="T32" fmla="*/ 27 w 99"/>
                <a:gd name="T33" fmla="*/ 199 h 217"/>
                <a:gd name="T34" fmla="*/ 34 w 99"/>
                <a:gd name="T35" fmla="*/ 194 h 217"/>
                <a:gd name="T36" fmla="*/ 40 w 99"/>
                <a:gd name="T37" fmla="*/ 181 h 217"/>
                <a:gd name="T38" fmla="*/ 46 w 99"/>
                <a:gd name="T39" fmla="*/ 165 h 217"/>
                <a:gd name="T40" fmla="*/ 52 w 99"/>
                <a:gd name="T41" fmla="*/ 148 h 217"/>
                <a:gd name="T42" fmla="*/ 57 w 99"/>
                <a:gd name="T43" fmla="*/ 131 h 217"/>
                <a:gd name="T44" fmla="*/ 64 w 99"/>
                <a:gd name="T45" fmla="*/ 111 h 217"/>
                <a:gd name="T46" fmla="*/ 73 w 99"/>
                <a:gd name="T47" fmla="*/ 89 h 217"/>
                <a:gd name="T48" fmla="*/ 81 w 99"/>
                <a:gd name="T49" fmla="*/ 67 h 217"/>
                <a:gd name="T50" fmla="*/ 85 w 99"/>
                <a:gd name="T51" fmla="*/ 45 h 217"/>
                <a:gd name="T52" fmla="*/ 86 w 99"/>
                <a:gd name="T53" fmla="*/ 28 h 217"/>
                <a:gd name="T54" fmla="*/ 89 w 99"/>
                <a:gd name="T55" fmla="*/ 17 h 217"/>
                <a:gd name="T56" fmla="*/ 93 w 99"/>
                <a:gd name="T57" fmla="*/ 7 h 217"/>
                <a:gd name="T58" fmla="*/ 97 w 99"/>
                <a:gd name="T59" fmla="*/ 0 h 217"/>
                <a:gd name="T60" fmla="*/ 97 w 99"/>
                <a:gd name="T61" fmla="*/ 4 h 217"/>
                <a:gd name="T62" fmla="*/ 95 w 99"/>
                <a:gd name="T63" fmla="*/ 19 h 2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9"/>
                <a:gd name="T97" fmla="*/ 0 h 217"/>
                <a:gd name="T98" fmla="*/ 99 w 99"/>
                <a:gd name="T99" fmla="*/ 217 h 2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9" h="217">
                  <a:moveTo>
                    <a:pt x="94" y="27"/>
                  </a:moveTo>
                  <a:lnTo>
                    <a:pt x="95" y="39"/>
                  </a:lnTo>
                  <a:lnTo>
                    <a:pt x="95" y="50"/>
                  </a:lnTo>
                  <a:lnTo>
                    <a:pt x="94" y="62"/>
                  </a:lnTo>
                  <a:lnTo>
                    <a:pt x="91" y="73"/>
                  </a:lnTo>
                  <a:lnTo>
                    <a:pt x="86" y="89"/>
                  </a:lnTo>
                  <a:lnTo>
                    <a:pt x="81" y="104"/>
                  </a:lnTo>
                  <a:lnTo>
                    <a:pt x="76" y="119"/>
                  </a:lnTo>
                  <a:lnTo>
                    <a:pt x="70" y="134"/>
                  </a:lnTo>
                  <a:lnTo>
                    <a:pt x="65" y="149"/>
                  </a:lnTo>
                  <a:lnTo>
                    <a:pt x="60" y="164"/>
                  </a:lnTo>
                  <a:lnTo>
                    <a:pt x="54" y="179"/>
                  </a:lnTo>
                  <a:lnTo>
                    <a:pt x="48" y="194"/>
                  </a:lnTo>
                  <a:lnTo>
                    <a:pt x="46" y="199"/>
                  </a:lnTo>
                  <a:lnTo>
                    <a:pt x="42" y="204"/>
                  </a:lnTo>
                  <a:lnTo>
                    <a:pt x="37" y="207"/>
                  </a:lnTo>
                  <a:lnTo>
                    <a:pt x="32" y="210"/>
                  </a:lnTo>
                  <a:lnTo>
                    <a:pt x="26" y="213"/>
                  </a:lnTo>
                  <a:lnTo>
                    <a:pt x="20" y="214"/>
                  </a:lnTo>
                  <a:lnTo>
                    <a:pt x="13" y="216"/>
                  </a:lnTo>
                  <a:lnTo>
                    <a:pt x="7" y="216"/>
                  </a:lnTo>
                  <a:lnTo>
                    <a:pt x="5" y="216"/>
                  </a:lnTo>
                  <a:lnTo>
                    <a:pt x="3" y="215"/>
                  </a:lnTo>
                  <a:lnTo>
                    <a:pt x="1" y="213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1" y="207"/>
                  </a:lnTo>
                  <a:lnTo>
                    <a:pt x="3" y="206"/>
                  </a:lnTo>
                  <a:lnTo>
                    <a:pt x="5" y="205"/>
                  </a:lnTo>
                  <a:lnTo>
                    <a:pt x="10" y="204"/>
                  </a:lnTo>
                  <a:lnTo>
                    <a:pt x="14" y="203"/>
                  </a:lnTo>
                  <a:lnTo>
                    <a:pt x="19" y="202"/>
                  </a:lnTo>
                  <a:lnTo>
                    <a:pt x="23" y="201"/>
                  </a:lnTo>
                  <a:lnTo>
                    <a:pt x="27" y="199"/>
                  </a:lnTo>
                  <a:lnTo>
                    <a:pt x="31" y="197"/>
                  </a:lnTo>
                  <a:lnTo>
                    <a:pt x="34" y="194"/>
                  </a:lnTo>
                  <a:lnTo>
                    <a:pt x="36" y="190"/>
                  </a:lnTo>
                  <a:lnTo>
                    <a:pt x="40" y="181"/>
                  </a:lnTo>
                  <a:lnTo>
                    <a:pt x="43" y="173"/>
                  </a:lnTo>
                  <a:lnTo>
                    <a:pt x="46" y="165"/>
                  </a:lnTo>
                  <a:lnTo>
                    <a:pt x="49" y="156"/>
                  </a:lnTo>
                  <a:lnTo>
                    <a:pt x="52" y="148"/>
                  </a:lnTo>
                  <a:lnTo>
                    <a:pt x="55" y="139"/>
                  </a:lnTo>
                  <a:lnTo>
                    <a:pt x="57" y="131"/>
                  </a:lnTo>
                  <a:lnTo>
                    <a:pt x="60" y="122"/>
                  </a:lnTo>
                  <a:lnTo>
                    <a:pt x="64" y="111"/>
                  </a:lnTo>
                  <a:lnTo>
                    <a:pt x="69" y="100"/>
                  </a:lnTo>
                  <a:lnTo>
                    <a:pt x="73" y="89"/>
                  </a:lnTo>
                  <a:lnTo>
                    <a:pt x="77" y="78"/>
                  </a:lnTo>
                  <a:lnTo>
                    <a:pt x="81" y="67"/>
                  </a:lnTo>
                  <a:lnTo>
                    <a:pt x="84" y="56"/>
                  </a:lnTo>
                  <a:lnTo>
                    <a:pt x="85" y="45"/>
                  </a:lnTo>
                  <a:lnTo>
                    <a:pt x="85" y="33"/>
                  </a:lnTo>
                  <a:lnTo>
                    <a:pt x="86" y="28"/>
                  </a:lnTo>
                  <a:lnTo>
                    <a:pt x="87" y="23"/>
                  </a:lnTo>
                  <a:lnTo>
                    <a:pt x="89" y="17"/>
                  </a:lnTo>
                  <a:lnTo>
                    <a:pt x="91" y="12"/>
                  </a:lnTo>
                  <a:lnTo>
                    <a:pt x="93" y="7"/>
                  </a:lnTo>
                  <a:lnTo>
                    <a:pt x="95" y="3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7" y="4"/>
                  </a:lnTo>
                  <a:lnTo>
                    <a:pt x="95" y="11"/>
                  </a:lnTo>
                  <a:lnTo>
                    <a:pt x="95" y="19"/>
                  </a:lnTo>
                  <a:lnTo>
                    <a:pt x="94" y="27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59" name="Freeform 169"/>
            <p:cNvSpPr>
              <a:spLocks/>
            </p:cNvSpPr>
            <p:nvPr/>
          </p:nvSpPr>
          <p:spPr bwMode="auto">
            <a:xfrm>
              <a:off x="1051" y="1554"/>
              <a:ext cx="25" cy="24"/>
            </a:xfrm>
            <a:custGeom>
              <a:avLst/>
              <a:gdLst>
                <a:gd name="T0" fmla="*/ 1 w 25"/>
                <a:gd name="T1" fmla="*/ 6 h 24"/>
                <a:gd name="T2" fmla="*/ 0 w 25"/>
                <a:gd name="T3" fmla="*/ 5 h 24"/>
                <a:gd name="T4" fmla="*/ 1 w 25"/>
                <a:gd name="T5" fmla="*/ 4 h 24"/>
                <a:gd name="T6" fmla="*/ 1 w 25"/>
                <a:gd name="T7" fmla="*/ 2 h 24"/>
                <a:gd name="T8" fmla="*/ 3 w 25"/>
                <a:gd name="T9" fmla="*/ 1 h 24"/>
                <a:gd name="T10" fmla="*/ 5 w 25"/>
                <a:gd name="T11" fmla="*/ 0 h 24"/>
                <a:gd name="T12" fmla="*/ 7 w 25"/>
                <a:gd name="T13" fmla="*/ 0 h 24"/>
                <a:gd name="T14" fmla="*/ 9 w 25"/>
                <a:gd name="T15" fmla="*/ 1 h 24"/>
                <a:gd name="T16" fmla="*/ 11 w 25"/>
                <a:gd name="T17" fmla="*/ 2 h 24"/>
                <a:gd name="T18" fmla="*/ 13 w 25"/>
                <a:gd name="T19" fmla="*/ 3 h 24"/>
                <a:gd name="T20" fmla="*/ 15 w 25"/>
                <a:gd name="T21" fmla="*/ 5 h 24"/>
                <a:gd name="T22" fmla="*/ 17 w 25"/>
                <a:gd name="T23" fmla="*/ 8 h 24"/>
                <a:gd name="T24" fmla="*/ 19 w 25"/>
                <a:gd name="T25" fmla="*/ 11 h 24"/>
                <a:gd name="T26" fmla="*/ 21 w 25"/>
                <a:gd name="T27" fmla="*/ 15 h 24"/>
                <a:gd name="T28" fmla="*/ 23 w 25"/>
                <a:gd name="T29" fmla="*/ 18 h 24"/>
                <a:gd name="T30" fmla="*/ 24 w 25"/>
                <a:gd name="T31" fmla="*/ 21 h 24"/>
                <a:gd name="T32" fmla="*/ 23 w 25"/>
                <a:gd name="T33" fmla="*/ 23 h 24"/>
                <a:gd name="T34" fmla="*/ 20 w 25"/>
                <a:gd name="T35" fmla="*/ 21 h 24"/>
                <a:gd name="T36" fmla="*/ 17 w 25"/>
                <a:gd name="T37" fmla="*/ 19 h 24"/>
                <a:gd name="T38" fmla="*/ 13 w 25"/>
                <a:gd name="T39" fmla="*/ 16 h 24"/>
                <a:gd name="T40" fmla="*/ 10 w 25"/>
                <a:gd name="T41" fmla="*/ 13 h 24"/>
                <a:gd name="T42" fmla="*/ 7 w 25"/>
                <a:gd name="T43" fmla="*/ 11 h 24"/>
                <a:gd name="T44" fmla="*/ 4 w 25"/>
                <a:gd name="T45" fmla="*/ 9 h 24"/>
                <a:gd name="T46" fmla="*/ 2 w 25"/>
                <a:gd name="T47" fmla="*/ 7 h 24"/>
                <a:gd name="T48" fmla="*/ 1 w 25"/>
                <a:gd name="T49" fmla="*/ 6 h 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"/>
                <a:gd name="T76" fmla="*/ 0 h 24"/>
                <a:gd name="T77" fmla="*/ 25 w 25"/>
                <a:gd name="T78" fmla="*/ 24 h 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" h="24">
                  <a:moveTo>
                    <a:pt x="1" y="6"/>
                  </a:moveTo>
                  <a:lnTo>
                    <a:pt x="0" y="5"/>
                  </a:lnTo>
                  <a:lnTo>
                    <a:pt x="1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5" y="5"/>
                  </a:lnTo>
                  <a:lnTo>
                    <a:pt x="17" y="8"/>
                  </a:lnTo>
                  <a:lnTo>
                    <a:pt x="19" y="11"/>
                  </a:lnTo>
                  <a:lnTo>
                    <a:pt x="21" y="15"/>
                  </a:lnTo>
                  <a:lnTo>
                    <a:pt x="23" y="18"/>
                  </a:lnTo>
                  <a:lnTo>
                    <a:pt x="24" y="21"/>
                  </a:lnTo>
                  <a:lnTo>
                    <a:pt x="23" y="23"/>
                  </a:lnTo>
                  <a:lnTo>
                    <a:pt x="20" y="21"/>
                  </a:lnTo>
                  <a:lnTo>
                    <a:pt x="17" y="19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7" y="11"/>
                  </a:lnTo>
                  <a:lnTo>
                    <a:pt x="4" y="9"/>
                  </a:lnTo>
                  <a:lnTo>
                    <a:pt x="2" y="7"/>
                  </a:lnTo>
                  <a:lnTo>
                    <a:pt x="1" y="6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60" name="Freeform 170"/>
            <p:cNvSpPr>
              <a:spLocks/>
            </p:cNvSpPr>
            <p:nvPr/>
          </p:nvSpPr>
          <p:spPr bwMode="auto">
            <a:xfrm>
              <a:off x="1032" y="1585"/>
              <a:ext cx="29" cy="8"/>
            </a:xfrm>
            <a:custGeom>
              <a:avLst/>
              <a:gdLst>
                <a:gd name="T0" fmla="*/ 3 w 29"/>
                <a:gd name="T1" fmla="*/ 6 h 8"/>
                <a:gd name="T2" fmla="*/ 2 w 29"/>
                <a:gd name="T3" fmla="*/ 5 h 8"/>
                <a:gd name="T4" fmla="*/ 1 w 29"/>
                <a:gd name="T5" fmla="*/ 4 h 8"/>
                <a:gd name="T6" fmla="*/ 0 w 29"/>
                <a:gd name="T7" fmla="*/ 3 h 8"/>
                <a:gd name="T8" fmla="*/ 0 w 29"/>
                <a:gd name="T9" fmla="*/ 1 h 8"/>
                <a:gd name="T10" fmla="*/ 1 w 29"/>
                <a:gd name="T11" fmla="*/ 0 h 8"/>
                <a:gd name="T12" fmla="*/ 2 w 29"/>
                <a:gd name="T13" fmla="*/ 0 h 8"/>
                <a:gd name="T14" fmla="*/ 4 w 29"/>
                <a:gd name="T15" fmla="*/ 0 h 8"/>
                <a:gd name="T16" fmla="*/ 7 w 29"/>
                <a:gd name="T17" fmla="*/ 1 h 8"/>
                <a:gd name="T18" fmla="*/ 11 w 29"/>
                <a:gd name="T19" fmla="*/ 2 h 8"/>
                <a:gd name="T20" fmla="*/ 15 w 29"/>
                <a:gd name="T21" fmla="*/ 3 h 8"/>
                <a:gd name="T22" fmla="*/ 19 w 29"/>
                <a:gd name="T23" fmla="*/ 3 h 8"/>
                <a:gd name="T24" fmla="*/ 22 w 29"/>
                <a:gd name="T25" fmla="*/ 4 h 8"/>
                <a:gd name="T26" fmla="*/ 25 w 29"/>
                <a:gd name="T27" fmla="*/ 4 h 8"/>
                <a:gd name="T28" fmla="*/ 27 w 29"/>
                <a:gd name="T29" fmla="*/ 6 h 8"/>
                <a:gd name="T30" fmla="*/ 28 w 29"/>
                <a:gd name="T31" fmla="*/ 7 h 8"/>
                <a:gd name="T32" fmla="*/ 25 w 29"/>
                <a:gd name="T33" fmla="*/ 7 h 8"/>
                <a:gd name="T34" fmla="*/ 22 w 29"/>
                <a:gd name="T35" fmla="*/ 7 h 8"/>
                <a:gd name="T36" fmla="*/ 19 w 29"/>
                <a:gd name="T37" fmla="*/ 7 h 8"/>
                <a:gd name="T38" fmla="*/ 16 w 29"/>
                <a:gd name="T39" fmla="*/ 7 h 8"/>
                <a:gd name="T40" fmla="*/ 13 w 29"/>
                <a:gd name="T41" fmla="*/ 6 h 8"/>
                <a:gd name="T42" fmla="*/ 10 w 29"/>
                <a:gd name="T43" fmla="*/ 6 h 8"/>
                <a:gd name="T44" fmla="*/ 6 w 29"/>
                <a:gd name="T45" fmla="*/ 6 h 8"/>
                <a:gd name="T46" fmla="*/ 3 w 29"/>
                <a:gd name="T47" fmla="*/ 6 h 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8"/>
                <a:gd name="T74" fmla="*/ 29 w 29"/>
                <a:gd name="T75" fmla="*/ 8 h 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8">
                  <a:moveTo>
                    <a:pt x="3" y="6"/>
                  </a:moveTo>
                  <a:lnTo>
                    <a:pt x="2" y="5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2" y="4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3" y="6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61" name="Freeform 171"/>
            <p:cNvSpPr>
              <a:spLocks/>
            </p:cNvSpPr>
            <p:nvPr/>
          </p:nvSpPr>
          <p:spPr bwMode="auto">
            <a:xfrm>
              <a:off x="1010" y="1609"/>
              <a:ext cx="39" cy="10"/>
            </a:xfrm>
            <a:custGeom>
              <a:avLst/>
              <a:gdLst>
                <a:gd name="T0" fmla="*/ 5 w 39"/>
                <a:gd name="T1" fmla="*/ 9 h 10"/>
                <a:gd name="T2" fmla="*/ 3 w 39"/>
                <a:gd name="T3" fmla="*/ 9 h 10"/>
                <a:gd name="T4" fmla="*/ 2 w 39"/>
                <a:gd name="T5" fmla="*/ 8 h 10"/>
                <a:gd name="T6" fmla="*/ 1 w 39"/>
                <a:gd name="T7" fmla="*/ 7 h 10"/>
                <a:gd name="T8" fmla="*/ 0 w 39"/>
                <a:gd name="T9" fmla="*/ 5 h 10"/>
                <a:gd name="T10" fmla="*/ 0 w 39"/>
                <a:gd name="T11" fmla="*/ 3 h 10"/>
                <a:gd name="T12" fmla="*/ 1 w 39"/>
                <a:gd name="T13" fmla="*/ 2 h 10"/>
                <a:gd name="T14" fmla="*/ 2 w 39"/>
                <a:gd name="T15" fmla="*/ 1 h 10"/>
                <a:gd name="T16" fmla="*/ 4 w 39"/>
                <a:gd name="T17" fmla="*/ 0 h 10"/>
                <a:gd name="T18" fmla="*/ 9 w 39"/>
                <a:gd name="T19" fmla="*/ 0 h 10"/>
                <a:gd name="T20" fmla="*/ 14 w 39"/>
                <a:gd name="T21" fmla="*/ 0 h 10"/>
                <a:gd name="T22" fmla="*/ 20 w 39"/>
                <a:gd name="T23" fmla="*/ 0 h 10"/>
                <a:gd name="T24" fmla="*/ 25 w 39"/>
                <a:gd name="T25" fmla="*/ 0 h 10"/>
                <a:gd name="T26" fmla="*/ 30 w 39"/>
                <a:gd name="T27" fmla="*/ 0 h 10"/>
                <a:gd name="T28" fmla="*/ 35 w 39"/>
                <a:gd name="T29" fmla="*/ 0 h 10"/>
                <a:gd name="T30" fmla="*/ 37 w 39"/>
                <a:gd name="T31" fmla="*/ 1 h 10"/>
                <a:gd name="T32" fmla="*/ 38 w 39"/>
                <a:gd name="T33" fmla="*/ 2 h 10"/>
                <a:gd name="T34" fmla="*/ 35 w 39"/>
                <a:gd name="T35" fmla="*/ 3 h 10"/>
                <a:gd name="T36" fmla="*/ 32 w 39"/>
                <a:gd name="T37" fmla="*/ 4 h 10"/>
                <a:gd name="T38" fmla="*/ 28 w 39"/>
                <a:gd name="T39" fmla="*/ 5 h 10"/>
                <a:gd name="T40" fmla="*/ 24 w 39"/>
                <a:gd name="T41" fmla="*/ 5 h 10"/>
                <a:gd name="T42" fmla="*/ 19 w 39"/>
                <a:gd name="T43" fmla="*/ 6 h 10"/>
                <a:gd name="T44" fmla="*/ 14 w 39"/>
                <a:gd name="T45" fmla="*/ 7 h 10"/>
                <a:gd name="T46" fmla="*/ 9 w 39"/>
                <a:gd name="T47" fmla="*/ 8 h 10"/>
                <a:gd name="T48" fmla="*/ 5 w 39"/>
                <a:gd name="T49" fmla="*/ 9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"/>
                <a:gd name="T76" fmla="*/ 0 h 10"/>
                <a:gd name="T77" fmla="*/ 39 w 39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" h="10">
                  <a:moveTo>
                    <a:pt x="5" y="9"/>
                  </a:move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2" y="4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19" y="6"/>
                  </a:lnTo>
                  <a:lnTo>
                    <a:pt x="14" y="7"/>
                  </a:lnTo>
                  <a:lnTo>
                    <a:pt x="9" y="8"/>
                  </a:lnTo>
                  <a:lnTo>
                    <a:pt x="5" y="9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62" name="Freeform 172"/>
            <p:cNvSpPr>
              <a:spLocks/>
            </p:cNvSpPr>
            <p:nvPr/>
          </p:nvSpPr>
          <p:spPr bwMode="auto">
            <a:xfrm>
              <a:off x="1062" y="1478"/>
              <a:ext cx="95" cy="155"/>
            </a:xfrm>
            <a:custGeom>
              <a:avLst/>
              <a:gdLst>
                <a:gd name="T0" fmla="*/ 65 w 95"/>
                <a:gd name="T1" fmla="*/ 76 h 155"/>
                <a:gd name="T2" fmla="*/ 58 w 95"/>
                <a:gd name="T3" fmla="*/ 87 h 155"/>
                <a:gd name="T4" fmla="*/ 52 w 95"/>
                <a:gd name="T5" fmla="*/ 96 h 155"/>
                <a:gd name="T6" fmla="*/ 45 w 95"/>
                <a:gd name="T7" fmla="*/ 106 h 155"/>
                <a:gd name="T8" fmla="*/ 38 w 95"/>
                <a:gd name="T9" fmla="*/ 116 h 155"/>
                <a:gd name="T10" fmla="*/ 31 w 95"/>
                <a:gd name="T11" fmla="*/ 125 h 155"/>
                <a:gd name="T12" fmla="*/ 23 w 95"/>
                <a:gd name="T13" fmla="*/ 134 h 155"/>
                <a:gd name="T14" fmla="*/ 16 w 95"/>
                <a:gd name="T15" fmla="*/ 143 h 155"/>
                <a:gd name="T16" fmla="*/ 8 w 95"/>
                <a:gd name="T17" fmla="*/ 152 h 155"/>
                <a:gd name="T18" fmla="*/ 6 w 95"/>
                <a:gd name="T19" fmla="*/ 153 h 155"/>
                <a:gd name="T20" fmla="*/ 5 w 95"/>
                <a:gd name="T21" fmla="*/ 154 h 155"/>
                <a:gd name="T22" fmla="*/ 3 w 95"/>
                <a:gd name="T23" fmla="*/ 154 h 155"/>
                <a:gd name="T24" fmla="*/ 2 w 95"/>
                <a:gd name="T25" fmla="*/ 153 h 155"/>
                <a:gd name="T26" fmla="*/ 0 w 95"/>
                <a:gd name="T27" fmla="*/ 152 h 155"/>
                <a:gd name="T28" fmla="*/ 0 w 95"/>
                <a:gd name="T29" fmla="*/ 151 h 155"/>
                <a:gd name="T30" fmla="*/ 0 w 95"/>
                <a:gd name="T31" fmla="*/ 149 h 155"/>
                <a:gd name="T32" fmla="*/ 0 w 95"/>
                <a:gd name="T33" fmla="*/ 148 h 155"/>
                <a:gd name="T34" fmla="*/ 6 w 95"/>
                <a:gd name="T35" fmla="*/ 138 h 155"/>
                <a:gd name="T36" fmla="*/ 12 w 95"/>
                <a:gd name="T37" fmla="*/ 128 h 155"/>
                <a:gd name="T38" fmla="*/ 19 w 95"/>
                <a:gd name="T39" fmla="*/ 119 h 155"/>
                <a:gd name="T40" fmla="*/ 26 w 95"/>
                <a:gd name="T41" fmla="*/ 109 h 155"/>
                <a:gd name="T42" fmla="*/ 34 w 95"/>
                <a:gd name="T43" fmla="*/ 100 h 155"/>
                <a:gd name="T44" fmla="*/ 41 w 95"/>
                <a:gd name="T45" fmla="*/ 91 h 155"/>
                <a:gd name="T46" fmla="*/ 48 w 95"/>
                <a:gd name="T47" fmla="*/ 82 h 155"/>
                <a:gd name="T48" fmla="*/ 55 w 95"/>
                <a:gd name="T49" fmla="*/ 72 h 155"/>
                <a:gd name="T50" fmla="*/ 60 w 95"/>
                <a:gd name="T51" fmla="*/ 62 h 155"/>
                <a:gd name="T52" fmla="*/ 67 w 95"/>
                <a:gd name="T53" fmla="*/ 50 h 155"/>
                <a:gd name="T54" fmla="*/ 73 w 95"/>
                <a:gd name="T55" fmla="*/ 38 h 155"/>
                <a:gd name="T56" fmla="*/ 78 w 95"/>
                <a:gd name="T57" fmla="*/ 27 h 155"/>
                <a:gd name="T58" fmla="*/ 84 w 95"/>
                <a:gd name="T59" fmla="*/ 16 h 155"/>
                <a:gd name="T60" fmla="*/ 88 w 95"/>
                <a:gd name="T61" fmla="*/ 7 h 155"/>
                <a:gd name="T62" fmla="*/ 92 w 95"/>
                <a:gd name="T63" fmla="*/ 2 h 155"/>
                <a:gd name="T64" fmla="*/ 94 w 95"/>
                <a:gd name="T65" fmla="*/ 0 h 155"/>
                <a:gd name="T66" fmla="*/ 93 w 95"/>
                <a:gd name="T67" fmla="*/ 4 h 155"/>
                <a:gd name="T68" fmla="*/ 90 w 95"/>
                <a:gd name="T69" fmla="*/ 11 h 155"/>
                <a:gd name="T70" fmla="*/ 88 w 95"/>
                <a:gd name="T71" fmla="*/ 21 h 155"/>
                <a:gd name="T72" fmla="*/ 84 w 95"/>
                <a:gd name="T73" fmla="*/ 32 h 155"/>
                <a:gd name="T74" fmla="*/ 79 w 95"/>
                <a:gd name="T75" fmla="*/ 43 h 155"/>
                <a:gd name="T76" fmla="*/ 75 w 95"/>
                <a:gd name="T77" fmla="*/ 55 h 155"/>
                <a:gd name="T78" fmla="*/ 70 w 95"/>
                <a:gd name="T79" fmla="*/ 66 h 155"/>
                <a:gd name="T80" fmla="*/ 65 w 95"/>
                <a:gd name="T81" fmla="*/ 76 h 15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5"/>
                <a:gd name="T124" fmla="*/ 0 h 155"/>
                <a:gd name="T125" fmla="*/ 95 w 95"/>
                <a:gd name="T126" fmla="*/ 155 h 15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5" h="155">
                  <a:moveTo>
                    <a:pt x="65" y="76"/>
                  </a:moveTo>
                  <a:lnTo>
                    <a:pt x="58" y="87"/>
                  </a:lnTo>
                  <a:lnTo>
                    <a:pt x="52" y="96"/>
                  </a:lnTo>
                  <a:lnTo>
                    <a:pt x="45" y="106"/>
                  </a:lnTo>
                  <a:lnTo>
                    <a:pt x="38" y="116"/>
                  </a:lnTo>
                  <a:lnTo>
                    <a:pt x="31" y="125"/>
                  </a:lnTo>
                  <a:lnTo>
                    <a:pt x="23" y="134"/>
                  </a:lnTo>
                  <a:lnTo>
                    <a:pt x="16" y="143"/>
                  </a:lnTo>
                  <a:lnTo>
                    <a:pt x="8" y="152"/>
                  </a:lnTo>
                  <a:lnTo>
                    <a:pt x="6" y="153"/>
                  </a:lnTo>
                  <a:lnTo>
                    <a:pt x="5" y="154"/>
                  </a:lnTo>
                  <a:lnTo>
                    <a:pt x="3" y="154"/>
                  </a:lnTo>
                  <a:lnTo>
                    <a:pt x="2" y="153"/>
                  </a:lnTo>
                  <a:lnTo>
                    <a:pt x="0" y="152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6" y="138"/>
                  </a:lnTo>
                  <a:lnTo>
                    <a:pt x="12" y="128"/>
                  </a:lnTo>
                  <a:lnTo>
                    <a:pt x="19" y="119"/>
                  </a:lnTo>
                  <a:lnTo>
                    <a:pt x="26" y="109"/>
                  </a:lnTo>
                  <a:lnTo>
                    <a:pt x="34" y="100"/>
                  </a:lnTo>
                  <a:lnTo>
                    <a:pt x="41" y="91"/>
                  </a:lnTo>
                  <a:lnTo>
                    <a:pt x="48" y="82"/>
                  </a:lnTo>
                  <a:lnTo>
                    <a:pt x="55" y="72"/>
                  </a:lnTo>
                  <a:lnTo>
                    <a:pt x="60" y="62"/>
                  </a:lnTo>
                  <a:lnTo>
                    <a:pt x="67" y="50"/>
                  </a:lnTo>
                  <a:lnTo>
                    <a:pt x="73" y="38"/>
                  </a:lnTo>
                  <a:lnTo>
                    <a:pt x="78" y="27"/>
                  </a:lnTo>
                  <a:lnTo>
                    <a:pt x="84" y="16"/>
                  </a:lnTo>
                  <a:lnTo>
                    <a:pt x="88" y="7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3" y="4"/>
                  </a:lnTo>
                  <a:lnTo>
                    <a:pt x="90" y="11"/>
                  </a:lnTo>
                  <a:lnTo>
                    <a:pt x="88" y="21"/>
                  </a:lnTo>
                  <a:lnTo>
                    <a:pt x="84" y="32"/>
                  </a:lnTo>
                  <a:lnTo>
                    <a:pt x="79" y="43"/>
                  </a:lnTo>
                  <a:lnTo>
                    <a:pt x="75" y="55"/>
                  </a:lnTo>
                  <a:lnTo>
                    <a:pt x="70" y="66"/>
                  </a:lnTo>
                  <a:lnTo>
                    <a:pt x="65" y="76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63" name="Freeform 173"/>
            <p:cNvSpPr>
              <a:spLocks/>
            </p:cNvSpPr>
            <p:nvPr/>
          </p:nvSpPr>
          <p:spPr bwMode="auto">
            <a:xfrm>
              <a:off x="1342" y="1276"/>
              <a:ext cx="67" cy="77"/>
            </a:xfrm>
            <a:custGeom>
              <a:avLst/>
              <a:gdLst>
                <a:gd name="T0" fmla="*/ 42 w 67"/>
                <a:gd name="T1" fmla="*/ 11 h 77"/>
                <a:gd name="T2" fmla="*/ 46 w 67"/>
                <a:gd name="T3" fmla="*/ 15 h 77"/>
                <a:gd name="T4" fmla="*/ 51 w 67"/>
                <a:gd name="T5" fmla="*/ 18 h 77"/>
                <a:gd name="T6" fmla="*/ 55 w 67"/>
                <a:gd name="T7" fmla="*/ 23 h 77"/>
                <a:gd name="T8" fmla="*/ 59 w 67"/>
                <a:gd name="T9" fmla="*/ 27 h 77"/>
                <a:gd name="T10" fmla="*/ 61 w 67"/>
                <a:gd name="T11" fmla="*/ 32 h 77"/>
                <a:gd name="T12" fmla="*/ 64 w 67"/>
                <a:gd name="T13" fmla="*/ 37 h 77"/>
                <a:gd name="T14" fmla="*/ 65 w 67"/>
                <a:gd name="T15" fmla="*/ 42 h 77"/>
                <a:gd name="T16" fmla="*/ 66 w 67"/>
                <a:gd name="T17" fmla="*/ 47 h 77"/>
                <a:gd name="T18" fmla="*/ 65 w 67"/>
                <a:gd name="T19" fmla="*/ 55 h 77"/>
                <a:gd name="T20" fmla="*/ 62 w 67"/>
                <a:gd name="T21" fmla="*/ 61 h 77"/>
                <a:gd name="T22" fmla="*/ 57 w 67"/>
                <a:gd name="T23" fmla="*/ 67 h 77"/>
                <a:gd name="T24" fmla="*/ 52 w 67"/>
                <a:gd name="T25" fmla="*/ 71 h 77"/>
                <a:gd name="T26" fmla="*/ 44 w 67"/>
                <a:gd name="T27" fmla="*/ 74 h 77"/>
                <a:gd name="T28" fmla="*/ 37 w 67"/>
                <a:gd name="T29" fmla="*/ 75 h 77"/>
                <a:gd name="T30" fmla="*/ 29 w 67"/>
                <a:gd name="T31" fmla="*/ 76 h 77"/>
                <a:gd name="T32" fmla="*/ 22 w 67"/>
                <a:gd name="T33" fmla="*/ 75 h 77"/>
                <a:gd name="T34" fmla="*/ 20 w 67"/>
                <a:gd name="T35" fmla="*/ 75 h 77"/>
                <a:gd name="T36" fmla="*/ 19 w 67"/>
                <a:gd name="T37" fmla="*/ 74 h 77"/>
                <a:gd name="T38" fmla="*/ 18 w 67"/>
                <a:gd name="T39" fmla="*/ 72 h 77"/>
                <a:gd name="T40" fmla="*/ 17 w 67"/>
                <a:gd name="T41" fmla="*/ 71 h 77"/>
                <a:gd name="T42" fmla="*/ 18 w 67"/>
                <a:gd name="T43" fmla="*/ 70 h 77"/>
                <a:gd name="T44" fmla="*/ 19 w 67"/>
                <a:gd name="T45" fmla="*/ 70 h 77"/>
                <a:gd name="T46" fmla="*/ 20 w 67"/>
                <a:gd name="T47" fmla="*/ 70 h 77"/>
                <a:gd name="T48" fmla="*/ 22 w 67"/>
                <a:gd name="T49" fmla="*/ 70 h 77"/>
                <a:gd name="T50" fmla="*/ 25 w 67"/>
                <a:gd name="T51" fmla="*/ 70 h 77"/>
                <a:gd name="T52" fmla="*/ 27 w 67"/>
                <a:gd name="T53" fmla="*/ 70 h 77"/>
                <a:gd name="T54" fmla="*/ 29 w 67"/>
                <a:gd name="T55" fmla="*/ 70 h 77"/>
                <a:gd name="T56" fmla="*/ 30 w 67"/>
                <a:gd name="T57" fmla="*/ 70 h 77"/>
                <a:gd name="T58" fmla="*/ 33 w 67"/>
                <a:gd name="T59" fmla="*/ 70 h 77"/>
                <a:gd name="T60" fmla="*/ 37 w 67"/>
                <a:gd name="T61" fmla="*/ 69 h 77"/>
                <a:gd name="T62" fmla="*/ 41 w 67"/>
                <a:gd name="T63" fmla="*/ 69 h 77"/>
                <a:gd name="T64" fmla="*/ 45 w 67"/>
                <a:gd name="T65" fmla="*/ 68 h 77"/>
                <a:gd name="T66" fmla="*/ 49 w 67"/>
                <a:gd name="T67" fmla="*/ 67 h 77"/>
                <a:gd name="T68" fmla="*/ 53 w 67"/>
                <a:gd name="T69" fmla="*/ 64 h 77"/>
                <a:gd name="T70" fmla="*/ 56 w 67"/>
                <a:gd name="T71" fmla="*/ 61 h 77"/>
                <a:gd name="T72" fmla="*/ 60 w 67"/>
                <a:gd name="T73" fmla="*/ 56 h 77"/>
                <a:gd name="T74" fmla="*/ 61 w 67"/>
                <a:gd name="T75" fmla="*/ 50 h 77"/>
                <a:gd name="T76" fmla="*/ 61 w 67"/>
                <a:gd name="T77" fmla="*/ 45 h 77"/>
                <a:gd name="T78" fmla="*/ 59 w 67"/>
                <a:gd name="T79" fmla="*/ 40 h 77"/>
                <a:gd name="T80" fmla="*/ 57 w 67"/>
                <a:gd name="T81" fmla="*/ 35 h 77"/>
                <a:gd name="T82" fmla="*/ 53 w 67"/>
                <a:gd name="T83" fmla="*/ 31 h 77"/>
                <a:gd name="T84" fmla="*/ 49 w 67"/>
                <a:gd name="T85" fmla="*/ 26 h 77"/>
                <a:gd name="T86" fmla="*/ 45 w 67"/>
                <a:gd name="T87" fmla="*/ 22 h 77"/>
                <a:gd name="T88" fmla="*/ 40 w 67"/>
                <a:gd name="T89" fmla="*/ 19 h 77"/>
                <a:gd name="T90" fmla="*/ 35 w 67"/>
                <a:gd name="T91" fmla="*/ 15 h 77"/>
                <a:gd name="T92" fmla="*/ 29 w 67"/>
                <a:gd name="T93" fmla="*/ 13 h 77"/>
                <a:gd name="T94" fmla="*/ 24 w 67"/>
                <a:gd name="T95" fmla="*/ 10 h 77"/>
                <a:gd name="T96" fmla="*/ 19 w 67"/>
                <a:gd name="T97" fmla="*/ 8 h 77"/>
                <a:gd name="T98" fmla="*/ 13 w 67"/>
                <a:gd name="T99" fmla="*/ 6 h 77"/>
                <a:gd name="T100" fmla="*/ 8 w 67"/>
                <a:gd name="T101" fmla="*/ 4 h 77"/>
                <a:gd name="T102" fmla="*/ 4 w 67"/>
                <a:gd name="T103" fmla="*/ 3 h 77"/>
                <a:gd name="T104" fmla="*/ 0 w 67"/>
                <a:gd name="T105" fmla="*/ 2 h 77"/>
                <a:gd name="T106" fmla="*/ 3 w 67"/>
                <a:gd name="T107" fmla="*/ 1 h 77"/>
                <a:gd name="T108" fmla="*/ 7 w 67"/>
                <a:gd name="T109" fmla="*/ 0 h 77"/>
                <a:gd name="T110" fmla="*/ 12 w 67"/>
                <a:gd name="T111" fmla="*/ 1 h 77"/>
                <a:gd name="T112" fmla="*/ 18 w 67"/>
                <a:gd name="T113" fmla="*/ 2 h 77"/>
                <a:gd name="T114" fmla="*/ 25 w 67"/>
                <a:gd name="T115" fmla="*/ 4 h 77"/>
                <a:gd name="T116" fmla="*/ 31 w 67"/>
                <a:gd name="T117" fmla="*/ 6 h 77"/>
                <a:gd name="T118" fmla="*/ 37 w 67"/>
                <a:gd name="T119" fmla="*/ 9 h 77"/>
                <a:gd name="T120" fmla="*/ 42 w 67"/>
                <a:gd name="T121" fmla="*/ 11 h 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"/>
                <a:gd name="T184" fmla="*/ 0 h 77"/>
                <a:gd name="T185" fmla="*/ 67 w 67"/>
                <a:gd name="T186" fmla="*/ 77 h 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" h="77">
                  <a:moveTo>
                    <a:pt x="42" y="11"/>
                  </a:moveTo>
                  <a:lnTo>
                    <a:pt x="46" y="15"/>
                  </a:lnTo>
                  <a:lnTo>
                    <a:pt x="51" y="18"/>
                  </a:lnTo>
                  <a:lnTo>
                    <a:pt x="55" y="23"/>
                  </a:lnTo>
                  <a:lnTo>
                    <a:pt x="59" y="27"/>
                  </a:lnTo>
                  <a:lnTo>
                    <a:pt x="61" y="32"/>
                  </a:lnTo>
                  <a:lnTo>
                    <a:pt x="64" y="37"/>
                  </a:lnTo>
                  <a:lnTo>
                    <a:pt x="65" y="42"/>
                  </a:lnTo>
                  <a:lnTo>
                    <a:pt x="66" y="47"/>
                  </a:lnTo>
                  <a:lnTo>
                    <a:pt x="65" y="55"/>
                  </a:lnTo>
                  <a:lnTo>
                    <a:pt x="62" y="61"/>
                  </a:lnTo>
                  <a:lnTo>
                    <a:pt x="57" y="67"/>
                  </a:lnTo>
                  <a:lnTo>
                    <a:pt x="52" y="71"/>
                  </a:lnTo>
                  <a:lnTo>
                    <a:pt x="44" y="74"/>
                  </a:lnTo>
                  <a:lnTo>
                    <a:pt x="37" y="75"/>
                  </a:lnTo>
                  <a:lnTo>
                    <a:pt x="29" y="76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18" y="72"/>
                  </a:lnTo>
                  <a:lnTo>
                    <a:pt x="17" y="71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20" y="70"/>
                  </a:lnTo>
                  <a:lnTo>
                    <a:pt x="22" y="70"/>
                  </a:lnTo>
                  <a:lnTo>
                    <a:pt x="25" y="70"/>
                  </a:lnTo>
                  <a:lnTo>
                    <a:pt x="27" y="70"/>
                  </a:lnTo>
                  <a:lnTo>
                    <a:pt x="29" y="70"/>
                  </a:lnTo>
                  <a:lnTo>
                    <a:pt x="30" y="70"/>
                  </a:lnTo>
                  <a:lnTo>
                    <a:pt x="33" y="70"/>
                  </a:lnTo>
                  <a:lnTo>
                    <a:pt x="37" y="69"/>
                  </a:lnTo>
                  <a:lnTo>
                    <a:pt x="41" y="69"/>
                  </a:lnTo>
                  <a:lnTo>
                    <a:pt x="45" y="68"/>
                  </a:lnTo>
                  <a:lnTo>
                    <a:pt x="49" y="67"/>
                  </a:lnTo>
                  <a:lnTo>
                    <a:pt x="53" y="64"/>
                  </a:lnTo>
                  <a:lnTo>
                    <a:pt x="56" y="61"/>
                  </a:lnTo>
                  <a:lnTo>
                    <a:pt x="60" y="56"/>
                  </a:lnTo>
                  <a:lnTo>
                    <a:pt x="61" y="50"/>
                  </a:lnTo>
                  <a:lnTo>
                    <a:pt x="61" y="45"/>
                  </a:lnTo>
                  <a:lnTo>
                    <a:pt x="59" y="40"/>
                  </a:lnTo>
                  <a:lnTo>
                    <a:pt x="57" y="35"/>
                  </a:lnTo>
                  <a:lnTo>
                    <a:pt x="53" y="31"/>
                  </a:lnTo>
                  <a:lnTo>
                    <a:pt x="49" y="26"/>
                  </a:lnTo>
                  <a:lnTo>
                    <a:pt x="45" y="22"/>
                  </a:lnTo>
                  <a:lnTo>
                    <a:pt x="40" y="19"/>
                  </a:lnTo>
                  <a:lnTo>
                    <a:pt x="35" y="15"/>
                  </a:lnTo>
                  <a:lnTo>
                    <a:pt x="29" y="13"/>
                  </a:lnTo>
                  <a:lnTo>
                    <a:pt x="24" y="10"/>
                  </a:lnTo>
                  <a:lnTo>
                    <a:pt x="19" y="8"/>
                  </a:lnTo>
                  <a:lnTo>
                    <a:pt x="13" y="6"/>
                  </a:lnTo>
                  <a:lnTo>
                    <a:pt x="8" y="4"/>
                  </a:lnTo>
                  <a:lnTo>
                    <a:pt x="4" y="3"/>
                  </a:lnTo>
                  <a:lnTo>
                    <a:pt x="0" y="2"/>
                  </a:lnTo>
                  <a:lnTo>
                    <a:pt x="3" y="1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8" y="2"/>
                  </a:lnTo>
                  <a:lnTo>
                    <a:pt x="25" y="4"/>
                  </a:lnTo>
                  <a:lnTo>
                    <a:pt x="31" y="6"/>
                  </a:lnTo>
                  <a:lnTo>
                    <a:pt x="37" y="9"/>
                  </a:lnTo>
                  <a:lnTo>
                    <a:pt x="42" y="11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64" name="Freeform 174"/>
            <p:cNvSpPr>
              <a:spLocks/>
            </p:cNvSpPr>
            <p:nvPr/>
          </p:nvSpPr>
          <p:spPr bwMode="auto">
            <a:xfrm>
              <a:off x="1251" y="1276"/>
              <a:ext cx="44" cy="59"/>
            </a:xfrm>
            <a:custGeom>
              <a:avLst/>
              <a:gdLst>
                <a:gd name="T0" fmla="*/ 7 w 44"/>
                <a:gd name="T1" fmla="*/ 19 h 59"/>
                <a:gd name="T2" fmla="*/ 5 w 44"/>
                <a:gd name="T3" fmla="*/ 26 h 59"/>
                <a:gd name="T4" fmla="*/ 6 w 44"/>
                <a:gd name="T5" fmla="*/ 30 h 59"/>
                <a:gd name="T6" fmla="*/ 9 w 44"/>
                <a:gd name="T7" fmla="*/ 35 h 59"/>
                <a:gd name="T8" fmla="*/ 13 w 44"/>
                <a:gd name="T9" fmla="*/ 39 h 59"/>
                <a:gd name="T10" fmla="*/ 18 w 44"/>
                <a:gd name="T11" fmla="*/ 43 h 59"/>
                <a:gd name="T12" fmla="*/ 23 w 44"/>
                <a:gd name="T13" fmla="*/ 46 h 59"/>
                <a:gd name="T14" fmla="*/ 28 w 44"/>
                <a:gd name="T15" fmla="*/ 50 h 59"/>
                <a:gd name="T16" fmla="*/ 33 w 44"/>
                <a:gd name="T17" fmla="*/ 53 h 59"/>
                <a:gd name="T18" fmla="*/ 34 w 44"/>
                <a:gd name="T19" fmla="*/ 54 h 59"/>
                <a:gd name="T20" fmla="*/ 34 w 44"/>
                <a:gd name="T21" fmla="*/ 55 h 59"/>
                <a:gd name="T22" fmla="*/ 34 w 44"/>
                <a:gd name="T23" fmla="*/ 56 h 59"/>
                <a:gd name="T24" fmla="*/ 33 w 44"/>
                <a:gd name="T25" fmla="*/ 57 h 59"/>
                <a:gd name="T26" fmla="*/ 33 w 44"/>
                <a:gd name="T27" fmla="*/ 58 h 59"/>
                <a:gd name="T28" fmla="*/ 31 w 44"/>
                <a:gd name="T29" fmla="*/ 58 h 59"/>
                <a:gd name="T30" fmla="*/ 30 w 44"/>
                <a:gd name="T31" fmla="*/ 58 h 59"/>
                <a:gd name="T32" fmla="*/ 29 w 44"/>
                <a:gd name="T33" fmla="*/ 58 h 59"/>
                <a:gd name="T34" fmla="*/ 23 w 44"/>
                <a:gd name="T35" fmla="*/ 54 h 59"/>
                <a:gd name="T36" fmla="*/ 17 w 44"/>
                <a:gd name="T37" fmla="*/ 51 h 59"/>
                <a:gd name="T38" fmla="*/ 12 w 44"/>
                <a:gd name="T39" fmla="*/ 47 h 59"/>
                <a:gd name="T40" fmla="*/ 7 w 44"/>
                <a:gd name="T41" fmla="*/ 42 h 59"/>
                <a:gd name="T42" fmla="*/ 3 w 44"/>
                <a:gd name="T43" fmla="*/ 37 h 59"/>
                <a:gd name="T44" fmla="*/ 1 w 44"/>
                <a:gd name="T45" fmla="*/ 31 h 59"/>
                <a:gd name="T46" fmla="*/ 0 w 44"/>
                <a:gd name="T47" fmla="*/ 25 h 59"/>
                <a:gd name="T48" fmla="*/ 1 w 44"/>
                <a:gd name="T49" fmla="*/ 18 h 59"/>
                <a:gd name="T50" fmla="*/ 5 w 44"/>
                <a:gd name="T51" fmla="*/ 13 h 59"/>
                <a:gd name="T52" fmla="*/ 10 w 44"/>
                <a:gd name="T53" fmla="*/ 9 h 59"/>
                <a:gd name="T54" fmla="*/ 16 w 44"/>
                <a:gd name="T55" fmla="*/ 5 h 59"/>
                <a:gd name="T56" fmla="*/ 22 w 44"/>
                <a:gd name="T57" fmla="*/ 2 h 59"/>
                <a:gd name="T58" fmla="*/ 29 w 44"/>
                <a:gd name="T59" fmla="*/ 1 h 59"/>
                <a:gd name="T60" fmla="*/ 35 w 44"/>
                <a:gd name="T61" fmla="*/ 0 h 59"/>
                <a:gd name="T62" fmla="*/ 40 w 44"/>
                <a:gd name="T63" fmla="*/ 0 h 59"/>
                <a:gd name="T64" fmla="*/ 43 w 44"/>
                <a:gd name="T65" fmla="*/ 2 h 59"/>
                <a:gd name="T66" fmla="*/ 37 w 44"/>
                <a:gd name="T67" fmla="*/ 3 h 59"/>
                <a:gd name="T68" fmla="*/ 32 w 44"/>
                <a:gd name="T69" fmla="*/ 4 h 59"/>
                <a:gd name="T70" fmla="*/ 27 w 44"/>
                <a:gd name="T71" fmla="*/ 5 h 59"/>
                <a:gd name="T72" fmla="*/ 22 w 44"/>
                <a:gd name="T73" fmla="*/ 7 h 59"/>
                <a:gd name="T74" fmla="*/ 17 w 44"/>
                <a:gd name="T75" fmla="*/ 9 h 59"/>
                <a:gd name="T76" fmla="*/ 13 w 44"/>
                <a:gd name="T77" fmla="*/ 11 h 59"/>
                <a:gd name="T78" fmla="*/ 9 w 44"/>
                <a:gd name="T79" fmla="*/ 15 h 59"/>
                <a:gd name="T80" fmla="*/ 7 w 44"/>
                <a:gd name="T81" fmla="*/ 19 h 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"/>
                <a:gd name="T124" fmla="*/ 0 h 59"/>
                <a:gd name="T125" fmla="*/ 44 w 44"/>
                <a:gd name="T126" fmla="*/ 59 h 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" h="59">
                  <a:moveTo>
                    <a:pt x="7" y="19"/>
                  </a:moveTo>
                  <a:lnTo>
                    <a:pt x="5" y="26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3" y="39"/>
                  </a:lnTo>
                  <a:lnTo>
                    <a:pt x="18" y="43"/>
                  </a:lnTo>
                  <a:lnTo>
                    <a:pt x="23" y="46"/>
                  </a:lnTo>
                  <a:lnTo>
                    <a:pt x="28" y="50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4" y="55"/>
                  </a:lnTo>
                  <a:lnTo>
                    <a:pt x="34" y="56"/>
                  </a:lnTo>
                  <a:lnTo>
                    <a:pt x="33" y="57"/>
                  </a:lnTo>
                  <a:lnTo>
                    <a:pt x="33" y="58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3" y="54"/>
                  </a:lnTo>
                  <a:lnTo>
                    <a:pt x="17" y="51"/>
                  </a:lnTo>
                  <a:lnTo>
                    <a:pt x="12" y="47"/>
                  </a:lnTo>
                  <a:lnTo>
                    <a:pt x="7" y="42"/>
                  </a:lnTo>
                  <a:lnTo>
                    <a:pt x="3" y="37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3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3" y="2"/>
                  </a:lnTo>
                  <a:lnTo>
                    <a:pt x="37" y="3"/>
                  </a:lnTo>
                  <a:lnTo>
                    <a:pt x="32" y="4"/>
                  </a:lnTo>
                  <a:lnTo>
                    <a:pt x="27" y="5"/>
                  </a:lnTo>
                  <a:lnTo>
                    <a:pt x="22" y="7"/>
                  </a:lnTo>
                  <a:lnTo>
                    <a:pt x="17" y="9"/>
                  </a:lnTo>
                  <a:lnTo>
                    <a:pt x="13" y="11"/>
                  </a:lnTo>
                  <a:lnTo>
                    <a:pt x="9" y="15"/>
                  </a:lnTo>
                  <a:lnTo>
                    <a:pt x="7" y="19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65" name="Freeform 175"/>
            <p:cNvSpPr>
              <a:spLocks/>
            </p:cNvSpPr>
            <p:nvPr/>
          </p:nvSpPr>
          <p:spPr bwMode="auto">
            <a:xfrm>
              <a:off x="1342" y="1262"/>
              <a:ext cx="110" cy="123"/>
            </a:xfrm>
            <a:custGeom>
              <a:avLst/>
              <a:gdLst>
                <a:gd name="T0" fmla="*/ 75 w 110"/>
                <a:gd name="T1" fmla="*/ 22 h 123"/>
                <a:gd name="T2" fmla="*/ 91 w 110"/>
                <a:gd name="T3" fmla="*/ 37 h 123"/>
                <a:gd name="T4" fmla="*/ 103 w 110"/>
                <a:gd name="T5" fmla="*/ 54 h 123"/>
                <a:gd name="T6" fmla="*/ 109 w 110"/>
                <a:gd name="T7" fmla="*/ 73 h 123"/>
                <a:gd name="T8" fmla="*/ 108 w 110"/>
                <a:gd name="T9" fmla="*/ 86 h 123"/>
                <a:gd name="T10" fmla="*/ 105 w 110"/>
                <a:gd name="T11" fmla="*/ 91 h 123"/>
                <a:gd name="T12" fmla="*/ 102 w 110"/>
                <a:gd name="T13" fmla="*/ 96 h 123"/>
                <a:gd name="T14" fmla="*/ 98 w 110"/>
                <a:gd name="T15" fmla="*/ 100 h 123"/>
                <a:gd name="T16" fmla="*/ 90 w 110"/>
                <a:gd name="T17" fmla="*/ 105 h 123"/>
                <a:gd name="T18" fmla="*/ 80 w 110"/>
                <a:gd name="T19" fmla="*/ 109 h 123"/>
                <a:gd name="T20" fmla="*/ 69 w 110"/>
                <a:gd name="T21" fmla="*/ 113 h 123"/>
                <a:gd name="T22" fmla="*/ 57 w 110"/>
                <a:gd name="T23" fmla="*/ 116 h 123"/>
                <a:gd name="T24" fmla="*/ 46 w 110"/>
                <a:gd name="T25" fmla="*/ 118 h 123"/>
                <a:gd name="T26" fmla="*/ 34 w 110"/>
                <a:gd name="T27" fmla="*/ 120 h 123"/>
                <a:gd name="T28" fmla="*/ 23 w 110"/>
                <a:gd name="T29" fmla="*/ 121 h 123"/>
                <a:gd name="T30" fmla="*/ 11 w 110"/>
                <a:gd name="T31" fmla="*/ 121 h 123"/>
                <a:gd name="T32" fmla="*/ 4 w 110"/>
                <a:gd name="T33" fmla="*/ 122 h 123"/>
                <a:gd name="T34" fmla="*/ 1 w 110"/>
                <a:gd name="T35" fmla="*/ 120 h 123"/>
                <a:gd name="T36" fmla="*/ 0 w 110"/>
                <a:gd name="T37" fmla="*/ 116 h 123"/>
                <a:gd name="T38" fmla="*/ 2 w 110"/>
                <a:gd name="T39" fmla="*/ 113 h 123"/>
                <a:gd name="T40" fmla="*/ 10 w 110"/>
                <a:gd name="T41" fmla="*/ 113 h 123"/>
                <a:gd name="T42" fmla="*/ 20 w 110"/>
                <a:gd name="T43" fmla="*/ 113 h 123"/>
                <a:gd name="T44" fmla="*/ 31 w 110"/>
                <a:gd name="T45" fmla="*/ 112 h 123"/>
                <a:gd name="T46" fmla="*/ 42 w 110"/>
                <a:gd name="T47" fmla="*/ 110 h 123"/>
                <a:gd name="T48" fmla="*/ 52 w 110"/>
                <a:gd name="T49" fmla="*/ 109 h 123"/>
                <a:gd name="T50" fmla="*/ 63 w 110"/>
                <a:gd name="T51" fmla="*/ 106 h 123"/>
                <a:gd name="T52" fmla="*/ 73 w 110"/>
                <a:gd name="T53" fmla="*/ 103 h 123"/>
                <a:gd name="T54" fmla="*/ 83 w 110"/>
                <a:gd name="T55" fmla="*/ 99 h 123"/>
                <a:gd name="T56" fmla="*/ 92 w 110"/>
                <a:gd name="T57" fmla="*/ 94 h 123"/>
                <a:gd name="T58" fmla="*/ 97 w 110"/>
                <a:gd name="T59" fmla="*/ 86 h 123"/>
                <a:gd name="T60" fmla="*/ 99 w 110"/>
                <a:gd name="T61" fmla="*/ 77 h 123"/>
                <a:gd name="T62" fmla="*/ 96 w 110"/>
                <a:gd name="T63" fmla="*/ 64 h 123"/>
                <a:gd name="T64" fmla="*/ 92 w 110"/>
                <a:gd name="T65" fmla="*/ 53 h 123"/>
                <a:gd name="T66" fmla="*/ 86 w 110"/>
                <a:gd name="T67" fmla="*/ 44 h 123"/>
                <a:gd name="T68" fmla="*/ 79 w 110"/>
                <a:gd name="T69" fmla="*/ 36 h 123"/>
                <a:gd name="T70" fmla="*/ 70 w 110"/>
                <a:gd name="T71" fmla="*/ 28 h 123"/>
                <a:gd name="T72" fmla="*/ 60 w 110"/>
                <a:gd name="T73" fmla="*/ 21 h 123"/>
                <a:gd name="T74" fmla="*/ 48 w 110"/>
                <a:gd name="T75" fmla="*/ 13 h 123"/>
                <a:gd name="T76" fmla="*/ 35 w 110"/>
                <a:gd name="T77" fmla="*/ 7 h 123"/>
                <a:gd name="T78" fmla="*/ 23 w 110"/>
                <a:gd name="T79" fmla="*/ 2 h 123"/>
                <a:gd name="T80" fmla="*/ 23 w 110"/>
                <a:gd name="T81" fmla="*/ 0 h 123"/>
                <a:gd name="T82" fmla="*/ 34 w 110"/>
                <a:gd name="T83" fmla="*/ 2 h 123"/>
                <a:gd name="T84" fmla="*/ 48 w 110"/>
                <a:gd name="T85" fmla="*/ 6 h 123"/>
                <a:gd name="T86" fmla="*/ 61 w 110"/>
                <a:gd name="T87" fmla="*/ 13 h 1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0"/>
                <a:gd name="T133" fmla="*/ 0 h 123"/>
                <a:gd name="T134" fmla="*/ 110 w 110"/>
                <a:gd name="T135" fmla="*/ 123 h 1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0" h="123">
                  <a:moveTo>
                    <a:pt x="67" y="16"/>
                  </a:moveTo>
                  <a:lnTo>
                    <a:pt x="75" y="22"/>
                  </a:lnTo>
                  <a:lnTo>
                    <a:pt x="83" y="29"/>
                  </a:lnTo>
                  <a:lnTo>
                    <a:pt x="91" y="37"/>
                  </a:lnTo>
                  <a:lnTo>
                    <a:pt x="98" y="45"/>
                  </a:lnTo>
                  <a:lnTo>
                    <a:pt x="103" y="54"/>
                  </a:lnTo>
                  <a:lnTo>
                    <a:pt x="107" y="63"/>
                  </a:lnTo>
                  <a:lnTo>
                    <a:pt x="109" y="73"/>
                  </a:lnTo>
                  <a:lnTo>
                    <a:pt x="109" y="84"/>
                  </a:lnTo>
                  <a:lnTo>
                    <a:pt x="108" y="86"/>
                  </a:lnTo>
                  <a:lnTo>
                    <a:pt x="107" y="89"/>
                  </a:lnTo>
                  <a:lnTo>
                    <a:pt x="105" y="91"/>
                  </a:lnTo>
                  <a:lnTo>
                    <a:pt x="104" y="94"/>
                  </a:lnTo>
                  <a:lnTo>
                    <a:pt x="102" y="96"/>
                  </a:lnTo>
                  <a:lnTo>
                    <a:pt x="100" y="98"/>
                  </a:lnTo>
                  <a:lnTo>
                    <a:pt x="98" y="100"/>
                  </a:lnTo>
                  <a:lnTo>
                    <a:pt x="95" y="102"/>
                  </a:lnTo>
                  <a:lnTo>
                    <a:pt x="90" y="105"/>
                  </a:lnTo>
                  <a:lnTo>
                    <a:pt x="85" y="107"/>
                  </a:lnTo>
                  <a:lnTo>
                    <a:pt x="80" y="109"/>
                  </a:lnTo>
                  <a:lnTo>
                    <a:pt x="74" y="111"/>
                  </a:lnTo>
                  <a:lnTo>
                    <a:pt x="69" y="113"/>
                  </a:lnTo>
                  <a:lnTo>
                    <a:pt x="63" y="114"/>
                  </a:lnTo>
                  <a:lnTo>
                    <a:pt x="57" y="116"/>
                  </a:lnTo>
                  <a:lnTo>
                    <a:pt x="52" y="117"/>
                  </a:lnTo>
                  <a:lnTo>
                    <a:pt x="46" y="118"/>
                  </a:lnTo>
                  <a:lnTo>
                    <a:pt x="40" y="119"/>
                  </a:lnTo>
                  <a:lnTo>
                    <a:pt x="34" y="120"/>
                  </a:lnTo>
                  <a:lnTo>
                    <a:pt x="28" y="120"/>
                  </a:lnTo>
                  <a:lnTo>
                    <a:pt x="23" y="121"/>
                  </a:lnTo>
                  <a:lnTo>
                    <a:pt x="17" y="121"/>
                  </a:lnTo>
                  <a:lnTo>
                    <a:pt x="11" y="121"/>
                  </a:lnTo>
                  <a:lnTo>
                    <a:pt x="5" y="122"/>
                  </a:lnTo>
                  <a:lnTo>
                    <a:pt x="4" y="122"/>
                  </a:lnTo>
                  <a:lnTo>
                    <a:pt x="2" y="121"/>
                  </a:lnTo>
                  <a:lnTo>
                    <a:pt x="1" y="120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2" y="113"/>
                  </a:lnTo>
                  <a:lnTo>
                    <a:pt x="4" y="113"/>
                  </a:lnTo>
                  <a:lnTo>
                    <a:pt x="10" y="113"/>
                  </a:lnTo>
                  <a:lnTo>
                    <a:pt x="15" y="113"/>
                  </a:lnTo>
                  <a:lnTo>
                    <a:pt x="20" y="113"/>
                  </a:lnTo>
                  <a:lnTo>
                    <a:pt x="25" y="112"/>
                  </a:lnTo>
                  <a:lnTo>
                    <a:pt x="31" y="112"/>
                  </a:lnTo>
                  <a:lnTo>
                    <a:pt x="37" y="111"/>
                  </a:lnTo>
                  <a:lnTo>
                    <a:pt x="42" y="110"/>
                  </a:lnTo>
                  <a:lnTo>
                    <a:pt x="47" y="110"/>
                  </a:lnTo>
                  <a:lnTo>
                    <a:pt x="52" y="109"/>
                  </a:lnTo>
                  <a:lnTo>
                    <a:pt x="58" y="107"/>
                  </a:lnTo>
                  <a:lnTo>
                    <a:pt x="63" y="106"/>
                  </a:lnTo>
                  <a:lnTo>
                    <a:pt x="68" y="105"/>
                  </a:lnTo>
                  <a:lnTo>
                    <a:pt x="73" y="103"/>
                  </a:lnTo>
                  <a:lnTo>
                    <a:pt x="78" y="101"/>
                  </a:lnTo>
                  <a:lnTo>
                    <a:pt x="83" y="99"/>
                  </a:lnTo>
                  <a:lnTo>
                    <a:pt x="88" y="96"/>
                  </a:lnTo>
                  <a:lnTo>
                    <a:pt x="92" y="94"/>
                  </a:lnTo>
                  <a:lnTo>
                    <a:pt x="95" y="90"/>
                  </a:lnTo>
                  <a:lnTo>
                    <a:pt x="97" y="86"/>
                  </a:lnTo>
                  <a:lnTo>
                    <a:pt x="99" y="82"/>
                  </a:lnTo>
                  <a:lnTo>
                    <a:pt x="99" y="77"/>
                  </a:lnTo>
                  <a:lnTo>
                    <a:pt x="98" y="70"/>
                  </a:lnTo>
                  <a:lnTo>
                    <a:pt x="96" y="64"/>
                  </a:lnTo>
                  <a:lnTo>
                    <a:pt x="95" y="59"/>
                  </a:lnTo>
                  <a:lnTo>
                    <a:pt x="92" y="53"/>
                  </a:lnTo>
                  <a:lnTo>
                    <a:pt x="89" y="48"/>
                  </a:lnTo>
                  <a:lnTo>
                    <a:pt x="86" y="44"/>
                  </a:lnTo>
                  <a:lnTo>
                    <a:pt x="83" y="40"/>
                  </a:lnTo>
                  <a:lnTo>
                    <a:pt x="79" y="36"/>
                  </a:lnTo>
                  <a:lnTo>
                    <a:pt x="75" y="32"/>
                  </a:lnTo>
                  <a:lnTo>
                    <a:pt x="70" y="28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7"/>
                  </a:lnTo>
                  <a:lnTo>
                    <a:pt x="48" y="13"/>
                  </a:lnTo>
                  <a:lnTo>
                    <a:pt x="41" y="10"/>
                  </a:lnTo>
                  <a:lnTo>
                    <a:pt x="35" y="7"/>
                  </a:lnTo>
                  <a:lnTo>
                    <a:pt x="29" y="4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1" y="4"/>
                  </a:lnTo>
                  <a:lnTo>
                    <a:pt x="48" y="6"/>
                  </a:lnTo>
                  <a:lnTo>
                    <a:pt x="55" y="9"/>
                  </a:lnTo>
                  <a:lnTo>
                    <a:pt x="61" y="13"/>
                  </a:lnTo>
                  <a:lnTo>
                    <a:pt x="67" y="16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66" name="Freeform 176"/>
            <p:cNvSpPr>
              <a:spLocks/>
            </p:cNvSpPr>
            <p:nvPr/>
          </p:nvSpPr>
          <p:spPr bwMode="auto">
            <a:xfrm>
              <a:off x="1203" y="1258"/>
              <a:ext cx="96" cy="82"/>
            </a:xfrm>
            <a:custGeom>
              <a:avLst/>
              <a:gdLst>
                <a:gd name="T0" fmla="*/ 16 w 96"/>
                <a:gd name="T1" fmla="*/ 25 h 82"/>
                <a:gd name="T2" fmla="*/ 12 w 96"/>
                <a:gd name="T3" fmla="*/ 29 h 82"/>
                <a:gd name="T4" fmla="*/ 9 w 96"/>
                <a:gd name="T5" fmla="*/ 35 h 82"/>
                <a:gd name="T6" fmla="*/ 8 w 96"/>
                <a:gd name="T7" fmla="*/ 40 h 82"/>
                <a:gd name="T8" fmla="*/ 8 w 96"/>
                <a:gd name="T9" fmla="*/ 46 h 82"/>
                <a:gd name="T10" fmla="*/ 9 w 96"/>
                <a:gd name="T11" fmla="*/ 51 h 82"/>
                <a:gd name="T12" fmla="*/ 10 w 96"/>
                <a:gd name="T13" fmla="*/ 55 h 82"/>
                <a:gd name="T14" fmla="*/ 13 w 96"/>
                <a:gd name="T15" fmla="*/ 59 h 82"/>
                <a:gd name="T16" fmla="*/ 16 w 96"/>
                <a:gd name="T17" fmla="*/ 62 h 82"/>
                <a:gd name="T18" fmla="*/ 19 w 96"/>
                <a:gd name="T19" fmla="*/ 66 h 82"/>
                <a:gd name="T20" fmla="*/ 23 w 96"/>
                <a:gd name="T21" fmla="*/ 69 h 82"/>
                <a:gd name="T22" fmla="*/ 26 w 96"/>
                <a:gd name="T23" fmla="*/ 72 h 82"/>
                <a:gd name="T24" fmla="*/ 30 w 96"/>
                <a:gd name="T25" fmla="*/ 75 h 82"/>
                <a:gd name="T26" fmla="*/ 31 w 96"/>
                <a:gd name="T27" fmla="*/ 77 h 82"/>
                <a:gd name="T28" fmla="*/ 31 w 96"/>
                <a:gd name="T29" fmla="*/ 78 h 82"/>
                <a:gd name="T30" fmla="*/ 31 w 96"/>
                <a:gd name="T31" fmla="*/ 79 h 82"/>
                <a:gd name="T32" fmla="*/ 30 w 96"/>
                <a:gd name="T33" fmla="*/ 80 h 82"/>
                <a:gd name="T34" fmla="*/ 29 w 96"/>
                <a:gd name="T35" fmla="*/ 81 h 82"/>
                <a:gd name="T36" fmla="*/ 27 w 96"/>
                <a:gd name="T37" fmla="*/ 81 h 82"/>
                <a:gd name="T38" fmla="*/ 26 w 96"/>
                <a:gd name="T39" fmla="*/ 81 h 82"/>
                <a:gd name="T40" fmla="*/ 25 w 96"/>
                <a:gd name="T41" fmla="*/ 80 h 82"/>
                <a:gd name="T42" fmla="*/ 17 w 96"/>
                <a:gd name="T43" fmla="*/ 75 h 82"/>
                <a:gd name="T44" fmla="*/ 10 w 96"/>
                <a:gd name="T45" fmla="*/ 69 h 82"/>
                <a:gd name="T46" fmla="*/ 5 w 96"/>
                <a:gd name="T47" fmla="*/ 61 h 82"/>
                <a:gd name="T48" fmla="*/ 1 w 96"/>
                <a:gd name="T49" fmla="*/ 54 h 82"/>
                <a:gd name="T50" fmla="*/ 0 w 96"/>
                <a:gd name="T51" fmla="*/ 45 h 82"/>
                <a:gd name="T52" fmla="*/ 1 w 96"/>
                <a:gd name="T53" fmla="*/ 37 h 82"/>
                <a:gd name="T54" fmla="*/ 4 w 96"/>
                <a:gd name="T55" fmla="*/ 29 h 82"/>
                <a:gd name="T56" fmla="*/ 10 w 96"/>
                <a:gd name="T57" fmla="*/ 22 h 82"/>
                <a:gd name="T58" fmla="*/ 15 w 96"/>
                <a:gd name="T59" fmla="*/ 19 h 82"/>
                <a:gd name="T60" fmla="*/ 21 w 96"/>
                <a:gd name="T61" fmla="*/ 15 h 82"/>
                <a:gd name="T62" fmla="*/ 27 w 96"/>
                <a:gd name="T63" fmla="*/ 13 h 82"/>
                <a:gd name="T64" fmla="*/ 33 w 96"/>
                <a:gd name="T65" fmla="*/ 10 h 82"/>
                <a:gd name="T66" fmla="*/ 40 w 96"/>
                <a:gd name="T67" fmla="*/ 8 h 82"/>
                <a:gd name="T68" fmla="*/ 47 w 96"/>
                <a:gd name="T69" fmla="*/ 6 h 82"/>
                <a:gd name="T70" fmla="*/ 54 w 96"/>
                <a:gd name="T71" fmla="*/ 4 h 82"/>
                <a:gd name="T72" fmla="*/ 61 w 96"/>
                <a:gd name="T73" fmla="*/ 3 h 82"/>
                <a:gd name="T74" fmla="*/ 67 w 96"/>
                <a:gd name="T75" fmla="*/ 1 h 82"/>
                <a:gd name="T76" fmla="*/ 74 w 96"/>
                <a:gd name="T77" fmla="*/ 1 h 82"/>
                <a:gd name="T78" fmla="*/ 79 w 96"/>
                <a:gd name="T79" fmla="*/ 0 h 82"/>
                <a:gd name="T80" fmla="*/ 84 w 96"/>
                <a:gd name="T81" fmla="*/ 0 h 82"/>
                <a:gd name="T82" fmla="*/ 89 w 96"/>
                <a:gd name="T83" fmla="*/ 0 h 82"/>
                <a:gd name="T84" fmla="*/ 92 w 96"/>
                <a:gd name="T85" fmla="*/ 0 h 82"/>
                <a:gd name="T86" fmla="*/ 94 w 96"/>
                <a:gd name="T87" fmla="*/ 1 h 82"/>
                <a:gd name="T88" fmla="*/ 95 w 96"/>
                <a:gd name="T89" fmla="*/ 2 h 82"/>
                <a:gd name="T90" fmla="*/ 91 w 96"/>
                <a:gd name="T91" fmla="*/ 3 h 82"/>
                <a:gd name="T92" fmla="*/ 87 w 96"/>
                <a:gd name="T93" fmla="*/ 3 h 82"/>
                <a:gd name="T94" fmla="*/ 82 w 96"/>
                <a:gd name="T95" fmla="*/ 4 h 82"/>
                <a:gd name="T96" fmla="*/ 77 w 96"/>
                <a:gd name="T97" fmla="*/ 4 h 82"/>
                <a:gd name="T98" fmla="*/ 72 w 96"/>
                <a:gd name="T99" fmla="*/ 5 h 82"/>
                <a:gd name="T100" fmla="*/ 67 w 96"/>
                <a:gd name="T101" fmla="*/ 6 h 82"/>
                <a:gd name="T102" fmla="*/ 62 w 96"/>
                <a:gd name="T103" fmla="*/ 7 h 82"/>
                <a:gd name="T104" fmla="*/ 57 w 96"/>
                <a:gd name="T105" fmla="*/ 8 h 82"/>
                <a:gd name="T106" fmla="*/ 51 w 96"/>
                <a:gd name="T107" fmla="*/ 10 h 82"/>
                <a:gd name="T108" fmla="*/ 46 w 96"/>
                <a:gd name="T109" fmla="*/ 11 h 82"/>
                <a:gd name="T110" fmla="*/ 40 w 96"/>
                <a:gd name="T111" fmla="*/ 13 h 82"/>
                <a:gd name="T112" fmla="*/ 35 w 96"/>
                <a:gd name="T113" fmla="*/ 15 h 82"/>
                <a:gd name="T114" fmla="*/ 30 w 96"/>
                <a:gd name="T115" fmla="*/ 17 h 82"/>
                <a:gd name="T116" fmla="*/ 25 w 96"/>
                <a:gd name="T117" fmla="*/ 19 h 82"/>
                <a:gd name="T118" fmla="*/ 20 w 96"/>
                <a:gd name="T119" fmla="*/ 22 h 82"/>
                <a:gd name="T120" fmla="*/ 16 w 96"/>
                <a:gd name="T121" fmla="*/ 25 h 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"/>
                <a:gd name="T184" fmla="*/ 0 h 82"/>
                <a:gd name="T185" fmla="*/ 96 w 96"/>
                <a:gd name="T186" fmla="*/ 82 h 8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" h="82">
                  <a:moveTo>
                    <a:pt x="16" y="25"/>
                  </a:moveTo>
                  <a:lnTo>
                    <a:pt x="12" y="29"/>
                  </a:lnTo>
                  <a:lnTo>
                    <a:pt x="9" y="35"/>
                  </a:lnTo>
                  <a:lnTo>
                    <a:pt x="8" y="40"/>
                  </a:lnTo>
                  <a:lnTo>
                    <a:pt x="8" y="46"/>
                  </a:lnTo>
                  <a:lnTo>
                    <a:pt x="9" y="51"/>
                  </a:lnTo>
                  <a:lnTo>
                    <a:pt x="10" y="55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9" y="66"/>
                  </a:lnTo>
                  <a:lnTo>
                    <a:pt x="23" y="69"/>
                  </a:lnTo>
                  <a:lnTo>
                    <a:pt x="26" y="72"/>
                  </a:lnTo>
                  <a:lnTo>
                    <a:pt x="30" y="75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29" y="81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80"/>
                  </a:lnTo>
                  <a:lnTo>
                    <a:pt x="17" y="75"/>
                  </a:lnTo>
                  <a:lnTo>
                    <a:pt x="10" y="69"/>
                  </a:lnTo>
                  <a:lnTo>
                    <a:pt x="5" y="61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4" y="29"/>
                  </a:lnTo>
                  <a:lnTo>
                    <a:pt x="10" y="22"/>
                  </a:lnTo>
                  <a:lnTo>
                    <a:pt x="15" y="19"/>
                  </a:lnTo>
                  <a:lnTo>
                    <a:pt x="21" y="15"/>
                  </a:lnTo>
                  <a:lnTo>
                    <a:pt x="27" y="13"/>
                  </a:lnTo>
                  <a:lnTo>
                    <a:pt x="33" y="10"/>
                  </a:lnTo>
                  <a:lnTo>
                    <a:pt x="40" y="8"/>
                  </a:lnTo>
                  <a:lnTo>
                    <a:pt x="47" y="6"/>
                  </a:lnTo>
                  <a:lnTo>
                    <a:pt x="54" y="4"/>
                  </a:lnTo>
                  <a:lnTo>
                    <a:pt x="61" y="3"/>
                  </a:lnTo>
                  <a:lnTo>
                    <a:pt x="67" y="1"/>
                  </a:lnTo>
                  <a:lnTo>
                    <a:pt x="74" y="1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4" y="1"/>
                  </a:lnTo>
                  <a:lnTo>
                    <a:pt x="95" y="2"/>
                  </a:lnTo>
                  <a:lnTo>
                    <a:pt x="91" y="3"/>
                  </a:lnTo>
                  <a:lnTo>
                    <a:pt x="87" y="3"/>
                  </a:lnTo>
                  <a:lnTo>
                    <a:pt x="82" y="4"/>
                  </a:lnTo>
                  <a:lnTo>
                    <a:pt x="77" y="4"/>
                  </a:lnTo>
                  <a:lnTo>
                    <a:pt x="72" y="5"/>
                  </a:lnTo>
                  <a:lnTo>
                    <a:pt x="67" y="6"/>
                  </a:lnTo>
                  <a:lnTo>
                    <a:pt x="62" y="7"/>
                  </a:lnTo>
                  <a:lnTo>
                    <a:pt x="57" y="8"/>
                  </a:lnTo>
                  <a:lnTo>
                    <a:pt x="51" y="10"/>
                  </a:lnTo>
                  <a:lnTo>
                    <a:pt x="46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5" y="19"/>
                  </a:lnTo>
                  <a:lnTo>
                    <a:pt x="20" y="22"/>
                  </a:lnTo>
                  <a:lnTo>
                    <a:pt x="16" y="25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67" name="Freeform 177"/>
            <p:cNvSpPr>
              <a:spLocks/>
            </p:cNvSpPr>
            <p:nvPr/>
          </p:nvSpPr>
          <p:spPr bwMode="auto">
            <a:xfrm>
              <a:off x="1137" y="1253"/>
              <a:ext cx="84" cy="101"/>
            </a:xfrm>
            <a:custGeom>
              <a:avLst/>
              <a:gdLst>
                <a:gd name="T0" fmla="*/ 13 w 84"/>
                <a:gd name="T1" fmla="*/ 40 h 101"/>
                <a:gd name="T2" fmla="*/ 9 w 84"/>
                <a:gd name="T3" fmla="*/ 46 h 101"/>
                <a:gd name="T4" fmla="*/ 7 w 84"/>
                <a:gd name="T5" fmla="*/ 53 h 101"/>
                <a:gd name="T6" fmla="*/ 8 w 84"/>
                <a:gd name="T7" fmla="*/ 60 h 101"/>
                <a:gd name="T8" fmla="*/ 13 w 84"/>
                <a:gd name="T9" fmla="*/ 67 h 101"/>
                <a:gd name="T10" fmla="*/ 19 w 84"/>
                <a:gd name="T11" fmla="*/ 74 h 101"/>
                <a:gd name="T12" fmla="*/ 27 w 84"/>
                <a:gd name="T13" fmla="*/ 79 h 101"/>
                <a:gd name="T14" fmla="*/ 35 w 84"/>
                <a:gd name="T15" fmla="*/ 85 h 101"/>
                <a:gd name="T16" fmla="*/ 40 w 84"/>
                <a:gd name="T17" fmla="*/ 89 h 101"/>
                <a:gd name="T18" fmla="*/ 41 w 84"/>
                <a:gd name="T19" fmla="*/ 92 h 101"/>
                <a:gd name="T20" fmla="*/ 42 w 84"/>
                <a:gd name="T21" fmla="*/ 95 h 101"/>
                <a:gd name="T22" fmla="*/ 42 w 84"/>
                <a:gd name="T23" fmla="*/ 98 h 101"/>
                <a:gd name="T24" fmla="*/ 39 w 84"/>
                <a:gd name="T25" fmla="*/ 100 h 101"/>
                <a:gd name="T26" fmla="*/ 36 w 84"/>
                <a:gd name="T27" fmla="*/ 99 h 101"/>
                <a:gd name="T28" fmla="*/ 31 w 84"/>
                <a:gd name="T29" fmla="*/ 94 h 101"/>
                <a:gd name="T30" fmla="*/ 22 w 84"/>
                <a:gd name="T31" fmla="*/ 87 h 101"/>
                <a:gd name="T32" fmla="*/ 13 w 84"/>
                <a:gd name="T33" fmla="*/ 79 h 101"/>
                <a:gd name="T34" fmla="*/ 5 w 84"/>
                <a:gd name="T35" fmla="*/ 71 h 101"/>
                <a:gd name="T36" fmla="*/ 0 w 84"/>
                <a:gd name="T37" fmla="*/ 60 h 101"/>
                <a:gd name="T38" fmla="*/ 1 w 84"/>
                <a:gd name="T39" fmla="*/ 49 h 101"/>
                <a:gd name="T40" fmla="*/ 6 w 84"/>
                <a:gd name="T41" fmla="*/ 38 h 101"/>
                <a:gd name="T42" fmla="*/ 14 w 84"/>
                <a:gd name="T43" fmla="*/ 30 h 101"/>
                <a:gd name="T44" fmla="*/ 23 w 84"/>
                <a:gd name="T45" fmla="*/ 24 h 101"/>
                <a:gd name="T46" fmla="*/ 32 w 84"/>
                <a:gd name="T47" fmla="*/ 20 h 101"/>
                <a:gd name="T48" fmla="*/ 42 w 84"/>
                <a:gd name="T49" fmla="*/ 15 h 101"/>
                <a:gd name="T50" fmla="*/ 52 w 84"/>
                <a:gd name="T51" fmla="*/ 10 h 101"/>
                <a:gd name="T52" fmla="*/ 61 w 84"/>
                <a:gd name="T53" fmla="*/ 6 h 101"/>
                <a:gd name="T54" fmla="*/ 69 w 84"/>
                <a:gd name="T55" fmla="*/ 3 h 101"/>
                <a:gd name="T56" fmla="*/ 76 w 84"/>
                <a:gd name="T57" fmla="*/ 0 h 101"/>
                <a:gd name="T58" fmla="*/ 81 w 84"/>
                <a:gd name="T59" fmla="*/ 0 h 101"/>
                <a:gd name="T60" fmla="*/ 79 w 84"/>
                <a:gd name="T61" fmla="*/ 3 h 101"/>
                <a:gd name="T62" fmla="*/ 71 w 84"/>
                <a:gd name="T63" fmla="*/ 6 h 101"/>
                <a:gd name="T64" fmla="*/ 63 w 84"/>
                <a:gd name="T65" fmla="*/ 10 h 101"/>
                <a:gd name="T66" fmla="*/ 54 w 84"/>
                <a:gd name="T67" fmla="*/ 14 h 101"/>
                <a:gd name="T68" fmla="*/ 45 w 84"/>
                <a:gd name="T69" fmla="*/ 18 h 101"/>
                <a:gd name="T70" fmla="*/ 36 w 84"/>
                <a:gd name="T71" fmla="*/ 23 h 101"/>
                <a:gd name="T72" fmla="*/ 27 w 84"/>
                <a:gd name="T73" fmla="*/ 28 h 101"/>
                <a:gd name="T74" fmla="*/ 19 w 84"/>
                <a:gd name="T75" fmla="*/ 34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"/>
                <a:gd name="T115" fmla="*/ 0 h 101"/>
                <a:gd name="T116" fmla="*/ 84 w 8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" h="101">
                  <a:moveTo>
                    <a:pt x="15" y="37"/>
                  </a:moveTo>
                  <a:lnTo>
                    <a:pt x="13" y="40"/>
                  </a:lnTo>
                  <a:lnTo>
                    <a:pt x="11" y="43"/>
                  </a:lnTo>
                  <a:lnTo>
                    <a:pt x="9" y="46"/>
                  </a:lnTo>
                  <a:lnTo>
                    <a:pt x="8" y="49"/>
                  </a:lnTo>
                  <a:lnTo>
                    <a:pt x="7" y="53"/>
                  </a:lnTo>
                  <a:lnTo>
                    <a:pt x="7" y="57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3" y="67"/>
                  </a:lnTo>
                  <a:lnTo>
                    <a:pt x="16" y="71"/>
                  </a:lnTo>
                  <a:lnTo>
                    <a:pt x="19" y="74"/>
                  </a:lnTo>
                  <a:lnTo>
                    <a:pt x="23" y="77"/>
                  </a:lnTo>
                  <a:lnTo>
                    <a:pt x="27" y="79"/>
                  </a:lnTo>
                  <a:lnTo>
                    <a:pt x="31" y="82"/>
                  </a:lnTo>
                  <a:lnTo>
                    <a:pt x="35" y="85"/>
                  </a:lnTo>
                  <a:lnTo>
                    <a:pt x="38" y="88"/>
                  </a:lnTo>
                  <a:lnTo>
                    <a:pt x="40" y="89"/>
                  </a:lnTo>
                  <a:lnTo>
                    <a:pt x="40" y="91"/>
                  </a:lnTo>
                  <a:lnTo>
                    <a:pt x="41" y="92"/>
                  </a:lnTo>
                  <a:lnTo>
                    <a:pt x="42" y="94"/>
                  </a:lnTo>
                  <a:lnTo>
                    <a:pt x="42" y="95"/>
                  </a:lnTo>
                  <a:lnTo>
                    <a:pt x="42" y="97"/>
                  </a:lnTo>
                  <a:lnTo>
                    <a:pt x="42" y="98"/>
                  </a:lnTo>
                  <a:lnTo>
                    <a:pt x="40" y="99"/>
                  </a:lnTo>
                  <a:lnTo>
                    <a:pt x="39" y="100"/>
                  </a:lnTo>
                  <a:lnTo>
                    <a:pt x="37" y="100"/>
                  </a:lnTo>
                  <a:lnTo>
                    <a:pt x="36" y="99"/>
                  </a:lnTo>
                  <a:lnTo>
                    <a:pt x="35" y="98"/>
                  </a:lnTo>
                  <a:lnTo>
                    <a:pt x="31" y="94"/>
                  </a:lnTo>
                  <a:lnTo>
                    <a:pt x="26" y="90"/>
                  </a:lnTo>
                  <a:lnTo>
                    <a:pt x="22" y="87"/>
                  </a:lnTo>
                  <a:lnTo>
                    <a:pt x="17" y="83"/>
                  </a:lnTo>
                  <a:lnTo>
                    <a:pt x="13" y="79"/>
                  </a:lnTo>
                  <a:lnTo>
                    <a:pt x="9" y="75"/>
                  </a:lnTo>
                  <a:lnTo>
                    <a:pt x="5" y="71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1" y="49"/>
                  </a:lnTo>
                  <a:lnTo>
                    <a:pt x="3" y="43"/>
                  </a:lnTo>
                  <a:lnTo>
                    <a:pt x="6" y="38"/>
                  </a:lnTo>
                  <a:lnTo>
                    <a:pt x="9" y="34"/>
                  </a:lnTo>
                  <a:lnTo>
                    <a:pt x="14" y="30"/>
                  </a:lnTo>
                  <a:lnTo>
                    <a:pt x="19" y="27"/>
                  </a:lnTo>
                  <a:lnTo>
                    <a:pt x="23" y="24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7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52" y="10"/>
                  </a:lnTo>
                  <a:lnTo>
                    <a:pt x="56" y="8"/>
                  </a:lnTo>
                  <a:lnTo>
                    <a:pt x="61" y="6"/>
                  </a:lnTo>
                  <a:lnTo>
                    <a:pt x="65" y="4"/>
                  </a:lnTo>
                  <a:lnTo>
                    <a:pt x="69" y="3"/>
                  </a:lnTo>
                  <a:lnTo>
                    <a:pt x="73" y="2"/>
                  </a:lnTo>
                  <a:lnTo>
                    <a:pt x="76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3" y="1"/>
                  </a:lnTo>
                  <a:lnTo>
                    <a:pt x="79" y="3"/>
                  </a:lnTo>
                  <a:lnTo>
                    <a:pt x="75" y="4"/>
                  </a:lnTo>
                  <a:lnTo>
                    <a:pt x="71" y="6"/>
                  </a:lnTo>
                  <a:lnTo>
                    <a:pt x="67" y="8"/>
                  </a:lnTo>
                  <a:lnTo>
                    <a:pt x="63" y="10"/>
                  </a:lnTo>
                  <a:lnTo>
                    <a:pt x="58" y="12"/>
                  </a:lnTo>
                  <a:lnTo>
                    <a:pt x="54" y="14"/>
                  </a:lnTo>
                  <a:lnTo>
                    <a:pt x="50" y="16"/>
                  </a:lnTo>
                  <a:lnTo>
                    <a:pt x="45" y="18"/>
                  </a:lnTo>
                  <a:lnTo>
                    <a:pt x="40" y="21"/>
                  </a:lnTo>
                  <a:lnTo>
                    <a:pt x="36" y="23"/>
                  </a:lnTo>
                  <a:lnTo>
                    <a:pt x="32" y="25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9" y="34"/>
                  </a:lnTo>
                  <a:lnTo>
                    <a:pt x="15" y="37"/>
                  </a:lnTo>
                </a:path>
              </a:pathLst>
            </a:custGeom>
            <a:solidFill>
              <a:srgbClr val="4D4D4D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8268" name="AutoShape 178"/>
            <p:cNvSpPr>
              <a:spLocks noChangeArrowheads="1"/>
            </p:cNvSpPr>
            <p:nvPr/>
          </p:nvSpPr>
          <p:spPr bwMode="auto">
            <a:xfrm rot="1320000">
              <a:off x="1176" y="1410"/>
              <a:ext cx="72" cy="96"/>
            </a:xfrm>
            <a:prstGeom prst="roundRect">
              <a:avLst>
                <a:gd name="adj" fmla="val 16630"/>
              </a:avLst>
            </a:prstGeom>
            <a:solidFill>
              <a:schemeClr val="accent2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5" name="Freeform 179"/>
          <p:cNvSpPr>
            <a:spLocks/>
          </p:cNvSpPr>
          <p:nvPr/>
        </p:nvSpPr>
        <p:spPr bwMode="auto">
          <a:xfrm>
            <a:off x="2589213" y="3886200"/>
            <a:ext cx="1525587" cy="534988"/>
          </a:xfrm>
          <a:custGeom>
            <a:avLst/>
            <a:gdLst>
              <a:gd name="T0" fmla="*/ 0 w 961"/>
              <a:gd name="T1" fmla="*/ 2147483647 h 337"/>
              <a:gd name="T2" fmla="*/ 2147483647 w 961"/>
              <a:gd name="T3" fmla="*/ 2147483647 h 337"/>
              <a:gd name="T4" fmla="*/ 2147483647 w 961"/>
              <a:gd name="T5" fmla="*/ 2147483647 h 337"/>
              <a:gd name="T6" fmla="*/ 2147483647 w 961"/>
              <a:gd name="T7" fmla="*/ 2147483647 h 337"/>
              <a:gd name="T8" fmla="*/ 2147483647 w 961"/>
              <a:gd name="T9" fmla="*/ 2147483647 h 337"/>
              <a:gd name="T10" fmla="*/ 2147483647 w 961"/>
              <a:gd name="T11" fmla="*/ 2147483647 h 337"/>
              <a:gd name="T12" fmla="*/ 2147483647 w 961"/>
              <a:gd name="T13" fmla="*/ 0 h 337"/>
              <a:gd name="T14" fmla="*/ 2147483647 w 961"/>
              <a:gd name="T15" fmla="*/ 2147483647 h 337"/>
              <a:gd name="T16" fmla="*/ 2147483647 w 961"/>
              <a:gd name="T17" fmla="*/ 2147483647 h 337"/>
              <a:gd name="T18" fmla="*/ 2147483647 w 961"/>
              <a:gd name="T19" fmla="*/ 0 h 337"/>
              <a:gd name="T20" fmla="*/ 0 w 961"/>
              <a:gd name="T21" fmla="*/ 2147483647 h 3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1"/>
              <a:gd name="T34" fmla="*/ 0 h 337"/>
              <a:gd name="T35" fmla="*/ 961 w 961"/>
              <a:gd name="T36" fmla="*/ 337 h 3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1" h="337">
                <a:moveTo>
                  <a:pt x="0" y="168"/>
                </a:moveTo>
                <a:lnTo>
                  <a:pt x="192" y="336"/>
                </a:lnTo>
                <a:lnTo>
                  <a:pt x="192" y="252"/>
                </a:lnTo>
                <a:lnTo>
                  <a:pt x="768" y="252"/>
                </a:lnTo>
                <a:lnTo>
                  <a:pt x="768" y="336"/>
                </a:lnTo>
                <a:lnTo>
                  <a:pt x="960" y="168"/>
                </a:lnTo>
                <a:lnTo>
                  <a:pt x="768" y="0"/>
                </a:lnTo>
                <a:lnTo>
                  <a:pt x="768" y="84"/>
                </a:lnTo>
                <a:lnTo>
                  <a:pt x="192" y="84"/>
                </a:lnTo>
                <a:lnTo>
                  <a:pt x="192" y="0"/>
                </a:lnTo>
                <a:lnTo>
                  <a:pt x="0" y="168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206" name="Rectangle 180"/>
          <p:cNvSpPr>
            <a:spLocks noChangeArrowheads="1"/>
          </p:cNvSpPr>
          <p:nvPr/>
        </p:nvSpPr>
        <p:spPr bwMode="auto">
          <a:xfrm>
            <a:off x="2719388" y="3957638"/>
            <a:ext cx="13096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WSP/WTP</a:t>
            </a:r>
          </a:p>
        </p:txBody>
      </p:sp>
      <p:sp>
        <p:nvSpPr>
          <p:cNvPr id="13327" name="Rectangle 181"/>
          <p:cNvSpPr>
            <a:spLocks noGrp="1" noChangeArrowheads="1"/>
          </p:cNvSpPr>
          <p:nvPr>
            <p:ph type="title"/>
          </p:nvPr>
        </p:nvSpPr>
        <p:spPr>
          <a:xfrm>
            <a:off x="406400" y="533400"/>
            <a:ext cx="843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WAP Application Server</a:t>
            </a:r>
          </a:p>
        </p:txBody>
      </p:sp>
      <p:sp>
        <p:nvSpPr>
          <p:cNvPr id="3256502" name="Text Box 182"/>
          <p:cNvSpPr txBox="1">
            <a:spLocks noChangeArrowheads="1"/>
          </p:cNvSpPr>
          <p:nvPr/>
        </p:nvSpPr>
        <p:spPr bwMode="auto">
          <a:xfrm>
            <a:off x="7493000" y="6516688"/>
            <a:ext cx="157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Source: </a:t>
            </a:r>
            <a:r>
              <a:rPr lang="en-US" sz="1200"/>
              <a:t>WAP Forum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50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30"/>
          <p:cNvSpPr>
            <a:spLocks/>
          </p:cNvSpPr>
          <p:nvPr/>
        </p:nvSpPr>
        <p:spPr bwMode="auto">
          <a:xfrm>
            <a:off x="5416550" y="1433513"/>
            <a:ext cx="2971800" cy="2819400"/>
          </a:xfrm>
          <a:custGeom>
            <a:avLst/>
            <a:gdLst>
              <a:gd name="T0" fmla="*/ 0 w 1872"/>
              <a:gd name="T1" fmla="*/ 2147483647 h 1776"/>
              <a:gd name="T2" fmla="*/ 0 w 1872"/>
              <a:gd name="T3" fmla="*/ 0 h 1776"/>
              <a:gd name="T4" fmla="*/ 2147483647 w 1872"/>
              <a:gd name="T5" fmla="*/ 0 h 1776"/>
              <a:gd name="T6" fmla="*/ 2147483647 w 1872"/>
              <a:gd name="T7" fmla="*/ 2147483647 h 1776"/>
              <a:gd name="T8" fmla="*/ 2147483647 w 1872"/>
              <a:gd name="T9" fmla="*/ 2147483647 h 1776"/>
              <a:gd name="T10" fmla="*/ 2147483647 w 1872"/>
              <a:gd name="T11" fmla="*/ 2147483647 h 1776"/>
              <a:gd name="T12" fmla="*/ 2147483647 w 1872"/>
              <a:gd name="T13" fmla="*/ 2147483647 h 1776"/>
              <a:gd name="T14" fmla="*/ 2147483647 w 1872"/>
              <a:gd name="T15" fmla="*/ 2147483647 h 1776"/>
              <a:gd name="T16" fmla="*/ 2147483647 w 1872"/>
              <a:gd name="T17" fmla="*/ 2147483647 h 1776"/>
              <a:gd name="T18" fmla="*/ 2147483647 w 1872"/>
              <a:gd name="T19" fmla="*/ 2147483647 h 1776"/>
              <a:gd name="T20" fmla="*/ 0 w 1872"/>
              <a:gd name="T21" fmla="*/ 2147483647 h 17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776"/>
              <a:gd name="T35" fmla="*/ 1872 w 1872"/>
              <a:gd name="T36" fmla="*/ 1776 h 17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776">
                <a:moveTo>
                  <a:pt x="0" y="336"/>
                </a:moveTo>
                <a:lnTo>
                  <a:pt x="0" y="0"/>
                </a:lnTo>
                <a:lnTo>
                  <a:pt x="1872" y="0"/>
                </a:lnTo>
                <a:lnTo>
                  <a:pt x="1872" y="1776"/>
                </a:lnTo>
                <a:lnTo>
                  <a:pt x="1440" y="1776"/>
                </a:lnTo>
                <a:lnTo>
                  <a:pt x="1440" y="1296"/>
                </a:lnTo>
                <a:lnTo>
                  <a:pt x="960" y="1296"/>
                </a:lnTo>
                <a:lnTo>
                  <a:pt x="960" y="816"/>
                </a:lnTo>
                <a:lnTo>
                  <a:pt x="480" y="816"/>
                </a:lnTo>
                <a:lnTo>
                  <a:pt x="480" y="336"/>
                </a:lnTo>
                <a:lnTo>
                  <a:pt x="0" y="336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WAP 1.x - reference model and protocols 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2825750" y="5091113"/>
            <a:ext cx="556260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Bearers  (GSM, CDPD, ...)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25750" y="3719513"/>
            <a:ext cx="4800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Security Layer (WTLS)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825750" y="2195513"/>
            <a:ext cx="3276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Session Layer (WSP)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825750" y="1433513"/>
            <a:ext cx="2514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Application Layer (WAE)</a:t>
            </a: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2825750" y="4481513"/>
            <a:ext cx="5562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Transport Layer (WDP)</a:t>
            </a:r>
          </a:p>
        </p:txBody>
      </p:sp>
      <p:sp>
        <p:nvSpPr>
          <p:cNvPr id="9225" name="Rectangle 13"/>
          <p:cNvSpPr>
            <a:spLocks noChangeArrowheads="1"/>
          </p:cNvSpPr>
          <p:nvPr/>
        </p:nvSpPr>
        <p:spPr bwMode="auto">
          <a:xfrm>
            <a:off x="996950" y="4481513"/>
            <a:ext cx="1524000" cy="1143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TCP/IP,</a:t>
            </a:r>
          </a:p>
          <a:p>
            <a:pPr eaLnBrk="0" hangingPunct="0"/>
            <a:r>
              <a:rPr lang="en-US" sz="1600"/>
              <a:t>UDP/IP,</a:t>
            </a:r>
          </a:p>
          <a:p>
            <a:pPr eaLnBrk="0" hangingPunct="0"/>
            <a:r>
              <a:rPr lang="en-US" sz="1600"/>
              <a:t>media</a:t>
            </a: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996950" y="3719513"/>
            <a:ext cx="15240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SSL/TLS</a:t>
            </a:r>
          </a:p>
        </p:txBody>
      </p: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996950" y="1433513"/>
            <a:ext cx="15240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HTML, Java</a:t>
            </a:r>
          </a:p>
        </p:txBody>
      </p:sp>
      <p:sp>
        <p:nvSpPr>
          <p:cNvPr id="9228" name="Rectangle 16"/>
          <p:cNvSpPr>
            <a:spLocks noChangeArrowheads="1"/>
          </p:cNvSpPr>
          <p:nvPr/>
        </p:nvSpPr>
        <p:spPr bwMode="auto">
          <a:xfrm>
            <a:off x="996950" y="2195513"/>
            <a:ext cx="1524000" cy="1295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HTTP</a:t>
            </a:r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1225550" y="1052513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Internet</a:t>
            </a:r>
            <a:endParaRPr lang="en-US" sz="1600"/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4044950" y="1052513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/>
              <a:t>WAP</a:t>
            </a:r>
            <a:endParaRPr lang="en-US" sz="1600"/>
          </a:p>
        </p:txBody>
      </p:sp>
      <p:sp>
        <p:nvSpPr>
          <p:cNvPr id="9231" name="Text Box 19"/>
          <p:cNvSpPr txBox="1">
            <a:spLocks noChangeArrowheads="1"/>
          </p:cNvSpPr>
          <p:nvPr/>
        </p:nvSpPr>
        <p:spPr bwMode="auto">
          <a:xfrm>
            <a:off x="981075" y="5684838"/>
            <a:ext cx="699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WAE comprises WML (Wireless Markup Language), WML Script, WTAI etc.</a:t>
            </a:r>
          </a:p>
        </p:txBody>
      </p:sp>
      <p:sp>
        <p:nvSpPr>
          <p:cNvPr id="9232" name="Rectangle 21"/>
          <p:cNvSpPr>
            <a:spLocks noChangeArrowheads="1"/>
          </p:cNvSpPr>
          <p:nvPr/>
        </p:nvSpPr>
        <p:spPr bwMode="auto">
          <a:xfrm>
            <a:off x="2825750" y="2957513"/>
            <a:ext cx="4038600" cy="5334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Transaction Layer (WTP)</a:t>
            </a:r>
          </a:p>
        </p:txBody>
      </p:sp>
      <p:sp>
        <p:nvSpPr>
          <p:cNvPr id="9233" name="Text Box 11"/>
          <p:cNvSpPr txBox="1">
            <a:spLocks noChangeArrowheads="1"/>
          </p:cNvSpPr>
          <p:nvPr/>
        </p:nvSpPr>
        <p:spPr bwMode="auto">
          <a:xfrm>
            <a:off x="6330950" y="1509713"/>
            <a:ext cx="1909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additional services </a:t>
            </a:r>
            <a:br>
              <a:rPr lang="en-US" sz="1600"/>
            </a:br>
            <a:r>
              <a:rPr lang="en-US" sz="1600"/>
              <a:t>and applications</a:t>
            </a:r>
          </a:p>
        </p:txBody>
      </p:sp>
      <p:sp>
        <p:nvSpPr>
          <p:cNvPr id="9234" name="Text Box 24"/>
          <p:cNvSpPr txBox="1">
            <a:spLocks noChangeArrowheads="1"/>
          </p:cNvSpPr>
          <p:nvPr/>
        </p:nvSpPr>
        <p:spPr bwMode="auto">
          <a:xfrm>
            <a:off x="7473950" y="4633913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WCMP</a:t>
            </a:r>
          </a:p>
        </p:txBody>
      </p:sp>
      <p:sp>
        <p:nvSpPr>
          <p:cNvPr id="9235" name="Oval 25"/>
          <p:cNvSpPr>
            <a:spLocks noChangeArrowheads="1"/>
          </p:cNvSpPr>
          <p:nvPr/>
        </p:nvSpPr>
        <p:spPr bwMode="auto">
          <a:xfrm>
            <a:off x="3054350" y="1128713"/>
            <a:ext cx="914400" cy="381000"/>
          </a:xfrm>
          <a:prstGeom prst="ellipse">
            <a:avLst/>
          </a:prstGeom>
          <a:solidFill>
            <a:srgbClr val="F4EE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A-SAP</a:t>
            </a:r>
          </a:p>
        </p:txBody>
      </p:sp>
      <p:sp>
        <p:nvSpPr>
          <p:cNvPr id="9236" name="Oval 26"/>
          <p:cNvSpPr>
            <a:spLocks noChangeArrowheads="1"/>
          </p:cNvSpPr>
          <p:nvPr/>
        </p:nvSpPr>
        <p:spPr bwMode="auto">
          <a:xfrm>
            <a:off x="3054350" y="1890713"/>
            <a:ext cx="914400" cy="381000"/>
          </a:xfrm>
          <a:prstGeom prst="ellipse">
            <a:avLst/>
          </a:prstGeom>
          <a:solidFill>
            <a:srgbClr val="F4EE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S-SAP</a:t>
            </a:r>
          </a:p>
        </p:txBody>
      </p:sp>
      <p:sp>
        <p:nvSpPr>
          <p:cNvPr id="9237" name="Oval 27"/>
          <p:cNvSpPr>
            <a:spLocks noChangeArrowheads="1"/>
          </p:cNvSpPr>
          <p:nvPr/>
        </p:nvSpPr>
        <p:spPr bwMode="auto">
          <a:xfrm>
            <a:off x="3054350" y="2652713"/>
            <a:ext cx="1212850" cy="381000"/>
          </a:xfrm>
          <a:prstGeom prst="ellipse">
            <a:avLst/>
          </a:prstGeom>
          <a:solidFill>
            <a:srgbClr val="F4EE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TR-SAP</a:t>
            </a:r>
          </a:p>
        </p:txBody>
      </p:sp>
      <p:sp>
        <p:nvSpPr>
          <p:cNvPr id="9238" name="Oval 28"/>
          <p:cNvSpPr>
            <a:spLocks noChangeArrowheads="1"/>
          </p:cNvSpPr>
          <p:nvPr/>
        </p:nvSpPr>
        <p:spPr bwMode="auto">
          <a:xfrm>
            <a:off x="3054350" y="3414713"/>
            <a:ext cx="1289050" cy="381000"/>
          </a:xfrm>
          <a:prstGeom prst="ellipse">
            <a:avLst/>
          </a:prstGeom>
          <a:solidFill>
            <a:srgbClr val="F4EE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SEC-SAP</a:t>
            </a:r>
          </a:p>
        </p:txBody>
      </p:sp>
      <p:sp>
        <p:nvSpPr>
          <p:cNvPr id="9239" name="Oval 29"/>
          <p:cNvSpPr>
            <a:spLocks noChangeArrowheads="1"/>
          </p:cNvSpPr>
          <p:nvPr/>
        </p:nvSpPr>
        <p:spPr bwMode="auto">
          <a:xfrm>
            <a:off x="3054350" y="4176713"/>
            <a:ext cx="914400" cy="381000"/>
          </a:xfrm>
          <a:prstGeom prst="ellipse">
            <a:avLst/>
          </a:prstGeom>
          <a:solidFill>
            <a:srgbClr val="F4EE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T-SAP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WAP Stack</a:t>
            </a:r>
          </a:p>
        </p:txBody>
      </p:sp>
      <p:pic>
        <p:nvPicPr>
          <p:cNvPr id="10243" name="Picture 3" descr="C:\Documents and Settings\abhijit\My Documents\wap presentation\wap-st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43200"/>
            <a:ext cx="528478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8628" name="AutoShape 4"/>
          <p:cNvSpPr>
            <a:spLocks noChangeArrowheads="1"/>
          </p:cNvSpPr>
          <p:nvPr/>
        </p:nvSpPr>
        <p:spPr bwMode="auto">
          <a:xfrm>
            <a:off x="1066800" y="2209800"/>
            <a:ext cx="1752600" cy="381000"/>
          </a:xfrm>
          <a:prstGeom prst="wedgeRectCallout">
            <a:avLst>
              <a:gd name="adj1" fmla="val 40759"/>
              <a:gd name="adj2" fmla="val 1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rgbClr val="FFFF00"/>
                </a:solidFill>
                <a:latin typeface="Tahoma" pitchFamily="34" charset="0"/>
              </a:rPr>
              <a:t>MicroBrowser (WML, WMLScript, WTA, WTAI)</a:t>
            </a:r>
            <a:endParaRPr lang="en-US" sz="1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8629" name="AutoShape 5"/>
          <p:cNvSpPr>
            <a:spLocks noChangeArrowheads="1"/>
          </p:cNvSpPr>
          <p:nvPr/>
        </p:nvSpPr>
        <p:spPr bwMode="auto">
          <a:xfrm>
            <a:off x="6400800" y="1828800"/>
            <a:ext cx="2514600" cy="990600"/>
          </a:xfrm>
          <a:prstGeom prst="wedgeRectCallout">
            <a:avLst>
              <a:gd name="adj1" fmla="val -116667"/>
              <a:gd name="adj2" fmla="val 194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rgbClr val="FFFF00"/>
                </a:solidFill>
                <a:latin typeface="Tahoma" pitchFamily="34" charset="0"/>
              </a:rPr>
              <a:t>Runs on top of WDP</a:t>
            </a:r>
          </a:p>
          <a:p>
            <a:r>
              <a:rPr lang="en-US" sz="1000">
                <a:solidFill>
                  <a:srgbClr val="FFFF00"/>
                </a:solidFill>
                <a:latin typeface="Tahoma" pitchFamily="34" charset="0"/>
              </a:rPr>
              <a:t>Provided lightweight X-oriented service</a:t>
            </a:r>
          </a:p>
          <a:p>
            <a:pPr>
              <a:buFontTx/>
              <a:buChar char="•"/>
            </a:pPr>
            <a:r>
              <a:rPr lang="en-US" sz="1000">
                <a:solidFill>
                  <a:srgbClr val="FFFF00"/>
                </a:solidFill>
                <a:latin typeface="Tahoma" pitchFamily="34" charset="0"/>
              </a:rPr>
              <a:t> Unreliable 1-way request</a:t>
            </a:r>
          </a:p>
          <a:p>
            <a:pPr>
              <a:buFontTx/>
              <a:buChar char="•"/>
            </a:pPr>
            <a:r>
              <a:rPr lang="en-US" sz="1000">
                <a:solidFill>
                  <a:srgbClr val="FFFF00"/>
                </a:solidFill>
                <a:latin typeface="Tahoma" pitchFamily="34" charset="0"/>
              </a:rPr>
              <a:t> Reliable 1-way/2-way req./response</a:t>
            </a:r>
          </a:p>
        </p:txBody>
      </p:sp>
      <p:sp>
        <p:nvSpPr>
          <p:cNvPr id="3098630" name="AutoShape 6"/>
          <p:cNvSpPr>
            <a:spLocks noChangeArrowheads="1"/>
          </p:cNvSpPr>
          <p:nvPr/>
        </p:nvSpPr>
        <p:spPr bwMode="auto">
          <a:xfrm>
            <a:off x="6324600" y="3505200"/>
            <a:ext cx="1371600" cy="381000"/>
          </a:xfrm>
          <a:prstGeom prst="wedgeRectCallout">
            <a:avLst>
              <a:gd name="adj1" fmla="val -150000"/>
              <a:gd name="adj2" fmla="val 28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rgbClr val="FFFF00"/>
                </a:solidFill>
                <a:latin typeface="Tahoma" pitchFamily="34" charset="0"/>
              </a:rPr>
              <a:t>Lightweight SSL</a:t>
            </a:r>
          </a:p>
          <a:p>
            <a:r>
              <a:rPr lang="en-US" sz="1000">
                <a:solidFill>
                  <a:srgbClr val="FFFF00"/>
                </a:solidFill>
                <a:latin typeface="Tahoma" pitchFamily="34" charset="0"/>
              </a:rPr>
              <a:t>Uses WIM/PKI-Cards</a:t>
            </a:r>
          </a:p>
        </p:txBody>
      </p:sp>
      <p:sp>
        <p:nvSpPr>
          <p:cNvPr id="3098631" name="AutoShape 7"/>
          <p:cNvSpPr>
            <a:spLocks noChangeArrowheads="1"/>
          </p:cNvSpPr>
          <p:nvPr/>
        </p:nvSpPr>
        <p:spPr bwMode="auto">
          <a:xfrm>
            <a:off x="6781800" y="4191000"/>
            <a:ext cx="1905000" cy="838200"/>
          </a:xfrm>
          <a:prstGeom prst="wedgeRectCallout">
            <a:avLst>
              <a:gd name="adj1" fmla="val -124500"/>
              <a:gd name="adj2" fmla="val 581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rgbClr val="FFFF00"/>
                </a:solidFill>
                <a:latin typeface="Tahoma" pitchFamily="34" charset="0"/>
              </a:rPr>
              <a:t>Datagram service on different bearers</a:t>
            </a:r>
          </a:p>
          <a:p>
            <a:r>
              <a:rPr lang="en-US" sz="1000">
                <a:solidFill>
                  <a:srgbClr val="FFFF00"/>
                </a:solidFill>
                <a:latin typeface="Tahoma" pitchFamily="34" charset="0"/>
              </a:rPr>
              <a:t>Convergence between bearer services</a:t>
            </a:r>
          </a:p>
        </p:txBody>
      </p:sp>
      <p:sp>
        <p:nvSpPr>
          <p:cNvPr id="3098632" name="AutoShape 8"/>
          <p:cNvSpPr>
            <a:spLocks noChangeArrowheads="1"/>
          </p:cNvSpPr>
          <p:nvPr/>
        </p:nvSpPr>
        <p:spPr bwMode="auto">
          <a:xfrm>
            <a:off x="5943600" y="5715000"/>
            <a:ext cx="1905000" cy="381000"/>
          </a:xfrm>
          <a:prstGeom prst="wedgeRectCallout">
            <a:avLst>
              <a:gd name="adj1" fmla="val -71000"/>
              <a:gd name="adj2" fmla="val -13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000">
                <a:solidFill>
                  <a:srgbClr val="FFFF00"/>
                </a:solidFill>
                <a:latin typeface="Tahoma" pitchFamily="34" charset="0"/>
              </a:rPr>
              <a:t>Different Wireless Tech.</a:t>
            </a:r>
          </a:p>
          <a:p>
            <a:r>
              <a:rPr lang="en-US" sz="1000">
                <a:latin typeface="Tahoma" pitchFamily="34" charset="0"/>
              </a:rPr>
              <a:t>	 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467600" y="6516688"/>
            <a:ext cx="157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Source: </a:t>
            </a:r>
            <a:r>
              <a:rPr lang="en-US" sz="1200"/>
              <a:t>WAP Forum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9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9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9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8628" grpId="0" animBg="1" autoUpdateAnimBg="0"/>
      <p:bldP spid="3098629" grpId="0" animBg="1" autoUpdateAnimBg="0"/>
      <p:bldP spid="3098630" grpId="0" animBg="1" autoUpdateAnimBg="0"/>
      <p:bldP spid="3098631" grpId="0" animBg="1" autoUpdateAnimBg="0"/>
      <p:bldP spid="3098632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3481</Words>
  <Application>Microsoft Office PowerPoint</Application>
  <PresentationFormat>On-screen Show (4:3)</PresentationFormat>
  <Paragraphs>980</Paragraphs>
  <Slides>56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Times New Roman</vt:lpstr>
      <vt:lpstr>Tahoma</vt:lpstr>
      <vt:lpstr>Wingdings</vt:lpstr>
      <vt:lpstr>Courier New</vt:lpstr>
      <vt:lpstr>Office Theme</vt:lpstr>
      <vt:lpstr>Unit -  5</vt:lpstr>
      <vt:lpstr>WAP - Wireless Application Protocol</vt:lpstr>
      <vt:lpstr>WAP: Main Features</vt:lpstr>
      <vt:lpstr>WAP Specifies</vt:lpstr>
      <vt:lpstr>Internet Model</vt:lpstr>
      <vt:lpstr>WAP Architecture</vt:lpstr>
      <vt:lpstr>WAP Application Server</vt:lpstr>
      <vt:lpstr>WAP 1.x - reference model and protocols </vt:lpstr>
      <vt:lpstr>WAP Stack</vt:lpstr>
      <vt:lpstr>WAP - network elements</vt:lpstr>
      <vt:lpstr>WDP: Wireless Datagram Protocol</vt:lpstr>
      <vt:lpstr>WDP: Service Primitives</vt:lpstr>
      <vt:lpstr>WTLS:Wireless Transport Layer Security</vt:lpstr>
      <vt:lpstr>WTLS Internal Architecture</vt:lpstr>
      <vt:lpstr>WTLS: Secure session, Full handshake</vt:lpstr>
      <vt:lpstr>WTLS: Transferring Datagrams</vt:lpstr>
      <vt:lpstr>WTP: Wireless Transaction Protocol</vt:lpstr>
      <vt:lpstr>WTP Services and Protocols</vt:lpstr>
      <vt:lpstr>WTP Services and Protocols</vt:lpstr>
      <vt:lpstr>WTP Class 0 Transaction</vt:lpstr>
      <vt:lpstr>WTP Class 1 Transaction, no user ack &amp; user ack</vt:lpstr>
      <vt:lpstr>WTP Class 2 Transaction, no user ack, no hold on</vt:lpstr>
      <vt:lpstr>WTP Class 2 Transaction, user ack</vt:lpstr>
      <vt:lpstr>WTP Class 2 Transaction, hold on, no user ack</vt:lpstr>
      <vt:lpstr>WSP - Wireless Session Protocol</vt:lpstr>
      <vt:lpstr>WSP Overview</vt:lpstr>
      <vt:lpstr>WSP Sessions</vt:lpstr>
      <vt:lpstr>WSP/B session establishment</vt:lpstr>
      <vt:lpstr>WSP/B session suspend/resume</vt:lpstr>
      <vt:lpstr>WSP/B session termination</vt:lpstr>
      <vt:lpstr>WSP/B method invoke</vt:lpstr>
      <vt:lpstr>WSP/B over WTP - method invocation</vt:lpstr>
      <vt:lpstr>WSP/B over WTP - asynchronous, unordered requests</vt:lpstr>
      <vt:lpstr>WSP/B - confirmed/non-confirmed push</vt:lpstr>
      <vt:lpstr>WSP/B over WDP</vt:lpstr>
      <vt:lpstr>Wireless Application Environment (WAE)</vt:lpstr>
      <vt:lpstr>WAE Components</vt:lpstr>
      <vt:lpstr>WAE: Logical Model</vt:lpstr>
      <vt:lpstr>Wireless Telephony Application (WTA)</vt:lpstr>
      <vt:lpstr>WTA Features</vt:lpstr>
      <vt:lpstr>WTA Logical Architecture</vt:lpstr>
      <vt:lpstr>WTA Framework Components</vt:lpstr>
      <vt:lpstr>WTA User Agent</vt:lpstr>
      <vt:lpstr>WTA Events and Repository</vt:lpstr>
      <vt:lpstr>WTA Channels and Resources</vt:lpstr>
      <vt:lpstr>WTA Interface (public)</vt:lpstr>
      <vt:lpstr>WTA Interface (network)</vt:lpstr>
      <vt:lpstr>WTA Event Handling</vt:lpstr>
      <vt:lpstr>Event Handling (no service in execution)</vt:lpstr>
      <vt:lpstr>Event Handling (service already execution)</vt:lpstr>
      <vt:lpstr>WTA: Voice mail Example</vt:lpstr>
      <vt:lpstr>WTA Application: Example (using WML)</vt:lpstr>
      <vt:lpstr>WTA: Example with WML and WMLScript</vt:lpstr>
      <vt:lpstr>WTA: Example with WML and WMLScript</vt:lpstr>
      <vt:lpstr>Overview of WAP</vt:lpstr>
      <vt:lpstr>THANK YOU 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CSBDU</dc:creator>
  <cp:lastModifiedBy>mrl</cp:lastModifiedBy>
  <cp:revision>50</cp:revision>
  <dcterms:created xsi:type="dcterms:W3CDTF">2012-02-13T06:08:37Z</dcterms:created>
  <dcterms:modified xsi:type="dcterms:W3CDTF">2019-02-04T02:36:22Z</dcterms:modified>
</cp:coreProperties>
</file>