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2" r:id="rId4"/>
    <p:sldId id="259" r:id="rId5"/>
    <p:sldId id="261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559" autoAdjust="0"/>
  </p:normalViewPr>
  <p:slideViewPr>
    <p:cSldViewPr snapToGrid="0" snapToObjects="1">
      <p:cViewPr varScale="1">
        <p:scale>
          <a:sx n="87" d="100"/>
          <a:sy n="87" d="100"/>
        </p:scale>
        <p:origin x="-3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546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529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4261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631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640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1474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59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4480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279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885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61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2F514-D746-C448-9125-4EDB6DDD6253}" type="datetimeFigureOut">
              <a:rPr lang="en-US" smtClean="0"/>
              <a:pPr/>
              <a:t>1/29/2019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3DBF8-AAB2-434A-9986-8E94D32A77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576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43008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+mn-lt"/>
              </a:rPr>
              <a:t>Total Synthesis of Prostaglandins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80089"/>
            <a:ext cx="6400800" cy="1691194"/>
          </a:xfrm>
        </p:spPr>
        <p:txBody>
          <a:bodyPr>
            <a:normAutofit fontScale="32500" lnSpcReduction="20000"/>
          </a:bodyPr>
          <a:lstStyle/>
          <a:p>
            <a:r>
              <a:rPr lang="en-US" sz="11200" b="1" dirty="0" smtClean="0">
                <a:solidFill>
                  <a:srgbClr val="FF0000"/>
                </a:solidFill>
              </a:rPr>
              <a:t>Dr. K. SRINIVASAN</a:t>
            </a:r>
          </a:p>
          <a:p>
            <a:r>
              <a:rPr lang="en-US" sz="11200" b="1" dirty="0" smtClean="0">
                <a:solidFill>
                  <a:srgbClr val="FF0000"/>
                </a:solidFill>
              </a:rPr>
              <a:t>School of Chemistry</a:t>
            </a:r>
          </a:p>
          <a:p>
            <a:r>
              <a:rPr lang="en-US" sz="11200" b="1" dirty="0" err="1" smtClean="0">
                <a:solidFill>
                  <a:srgbClr val="FF0000"/>
                </a:solidFill>
              </a:rPr>
              <a:t>Bharathidasan</a:t>
            </a:r>
            <a:r>
              <a:rPr lang="en-US" sz="11200" b="1" dirty="0" smtClean="0">
                <a:solidFill>
                  <a:srgbClr val="FF0000"/>
                </a:solidFill>
              </a:rPr>
              <a:t> </a:t>
            </a:r>
            <a:r>
              <a:rPr lang="en-US" sz="11200" b="1" dirty="0" smtClean="0">
                <a:solidFill>
                  <a:srgbClr val="FF0000"/>
                </a:solidFill>
              </a:rPr>
              <a:t>University</a:t>
            </a:r>
          </a:p>
          <a:p>
            <a:endParaRPr lang="en-US" sz="11200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sz="4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195494" y="5638800"/>
            <a:ext cx="170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Thanks to K. W. </a:t>
            </a:r>
            <a:r>
              <a:rPr lang="en-US" sz="1200" dirty="0" err="1" smtClean="0"/>
              <a:t>Shimkin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16206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Prostaglandins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925" y="1600201"/>
            <a:ext cx="8444875" cy="26669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Lipid compounds (not hormones)</a:t>
            </a:r>
          </a:p>
          <a:p>
            <a:r>
              <a:rPr lang="en-US" sz="2400" dirty="0" smtClean="0"/>
              <a:t>All contain 20 carbons, 5-membered ring</a:t>
            </a:r>
          </a:p>
          <a:p>
            <a:r>
              <a:rPr lang="en-US" sz="2400" dirty="0" smtClean="0"/>
              <a:t>First isolated from seminal fluid in 1935 (Ulf von Euler).</a:t>
            </a:r>
          </a:p>
          <a:p>
            <a:r>
              <a:rPr lang="en-US" sz="2400" dirty="0" smtClean="0"/>
              <a:t>But it is also produced by various types of cells</a:t>
            </a:r>
          </a:p>
          <a:p>
            <a:r>
              <a:rPr lang="en-US" sz="2400" dirty="0" smtClean="0"/>
              <a:t>Regulate contraction and relaxation of smooth muscle tissues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535" y="4312955"/>
            <a:ext cx="2555382" cy="1859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831" y="4267200"/>
            <a:ext cx="2478711" cy="19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33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1336"/>
            <a:ext cx="8229600" cy="648197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Retrosynthesis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951" y="1756271"/>
            <a:ext cx="6175789" cy="3253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686" y="5420219"/>
            <a:ext cx="3796630" cy="12729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2686" y="0"/>
            <a:ext cx="41708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Corey’s Work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1874" y="769441"/>
            <a:ext cx="3179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Ref: </a:t>
            </a:r>
            <a:r>
              <a:rPr lang="en-US" sz="2400" i="1" dirty="0" smtClean="0"/>
              <a:t>JACS,</a:t>
            </a:r>
            <a:r>
              <a:rPr lang="en-US" sz="2400" dirty="0" smtClean="0"/>
              <a:t> </a:t>
            </a:r>
            <a:r>
              <a:rPr lang="en-US" sz="2400" b="1" dirty="0" smtClean="0"/>
              <a:t>1970</a:t>
            </a:r>
            <a:r>
              <a:rPr lang="en-US" sz="2400" dirty="0" smtClean="0"/>
              <a:t>, 92, 398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57427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Total Synthesis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64" y="2063696"/>
            <a:ext cx="7138938" cy="249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963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85" y="1417638"/>
            <a:ext cx="7082707" cy="49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93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180" y="1257300"/>
            <a:ext cx="6879736" cy="48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383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79</Words>
  <Application>Microsoft Macintosh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Total Synthesis of Prostaglandins</vt:lpstr>
      <vt:lpstr>Prostaglandins</vt:lpstr>
      <vt:lpstr>Retrosynthesis</vt:lpstr>
      <vt:lpstr>Total Synthesis</vt:lpstr>
      <vt:lpstr>Slide 5</vt:lpstr>
      <vt:lpstr>Slide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 Synthesis of Prostaglandins F2α and E2 as the naturally occurring forms</dc:title>
  <dc:creator>Kirk Shimkin</dc:creator>
  <cp:lastModifiedBy>CHE</cp:lastModifiedBy>
  <cp:revision>46</cp:revision>
  <dcterms:created xsi:type="dcterms:W3CDTF">2012-03-21T21:24:28Z</dcterms:created>
  <dcterms:modified xsi:type="dcterms:W3CDTF">2019-01-29T07:25:37Z</dcterms:modified>
</cp:coreProperties>
</file>