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59" r:id="rId5"/>
    <p:sldId id="262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914400"/>
            <a:ext cx="8915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rgbClr val="00B050"/>
                </a:solidFill>
                <a:latin typeface="Calibri" pitchFamily="34" charset="0"/>
              </a:rPr>
              <a:t>BIOSYNTHESIS OF SQUALENE</a:t>
            </a:r>
            <a:endParaRPr lang="en-US" sz="4400" b="1" dirty="0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371600" y="3280089"/>
            <a:ext cx="6400800" cy="1691194"/>
          </a:xfrm>
          <a:prstGeom prst="rect">
            <a:avLst/>
          </a:prstGeom>
        </p:spPr>
        <p:txBody>
          <a:bodyPr>
            <a:normAutofit fontScale="32500" lnSpcReduction="20000"/>
          </a:bodyPr>
          <a:lstStyle/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1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Dr. K. SRINIVASAN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1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School of Chemistry</a:t>
            </a:r>
          </a:p>
          <a:p>
            <a:pPr marL="342900" marR="0" lvl="0" indent="-34290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11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Bharathidasan</a:t>
            </a:r>
            <a:r>
              <a:rPr kumimoji="0" lang="en-US" sz="11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University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112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48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152400" y="152400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2532" name="Rectangle 3"/>
          <p:cNvSpPr>
            <a:spLocks noChangeArrowheads="1"/>
          </p:cNvSpPr>
          <p:nvPr/>
        </p:nvSpPr>
        <p:spPr bwMode="auto">
          <a:xfrm>
            <a:off x="228600" y="685800"/>
            <a:ext cx="394691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 b="1" dirty="0">
              <a:solidFill>
                <a:schemeClr val="tx2"/>
              </a:solidFill>
            </a:endParaRPr>
          </a:p>
          <a:p>
            <a:r>
              <a:rPr lang="en-US" sz="2800" b="1" dirty="0" err="1" smtClean="0"/>
              <a:t>Mevalonic</a:t>
            </a:r>
            <a:r>
              <a:rPr lang="en-US" sz="2800" b="1" dirty="0" smtClean="0"/>
              <a:t> acid Pathway  </a:t>
            </a:r>
            <a:endParaRPr lang="en-US" sz="2800" b="1" dirty="0"/>
          </a:p>
        </p:txBody>
      </p:sp>
      <p:pic>
        <p:nvPicPr>
          <p:cNvPr id="2253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1981200"/>
            <a:ext cx="8534400" cy="28366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199" y="2286000"/>
            <a:ext cx="9067801" cy="1803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0" y="838200"/>
            <a:ext cx="74486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/>
              <a:t>Conversion of </a:t>
            </a:r>
            <a:r>
              <a:rPr lang="en-US" sz="2800" b="1" dirty="0" err="1"/>
              <a:t>mevalonic</a:t>
            </a:r>
            <a:r>
              <a:rPr lang="en-US" sz="2800" b="1" dirty="0"/>
              <a:t> acid to IPP and </a:t>
            </a:r>
            <a:r>
              <a:rPr lang="en-US" sz="2800" b="1" dirty="0" smtClean="0"/>
              <a:t>DMAPP:</a:t>
            </a:r>
            <a:endParaRPr lang="en-US" sz="2800" b="1" dirty="0"/>
          </a:p>
        </p:txBody>
      </p:sp>
      <p:pic>
        <p:nvPicPr>
          <p:cNvPr id="2355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752600"/>
            <a:ext cx="8891237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1447800"/>
            <a:ext cx="933223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 smtClean="0"/>
              <a:t>Conversion </a:t>
            </a:r>
            <a:r>
              <a:rPr lang="en-US" sz="2800" b="1" dirty="0"/>
              <a:t>of IPP and DMAPP to </a:t>
            </a:r>
            <a:r>
              <a:rPr lang="en-US" sz="2800" b="1" dirty="0" err="1"/>
              <a:t>geraniol</a:t>
            </a:r>
            <a:r>
              <a:rPr lang="en-US" sz="2800" b="1" dirty="0"/>
              <a:t>-PP and </a:t>
            </a:r>
            <a:r>
              <a:rPr lang="en-US" sz="2800" b="1" dirty="0" err="1" smtClean="0"/>
              <a:t>farnesyl</a:t>
            </a:r>
            <a:r>
              <a:rPr lang="en-US" sz="2800" b="1" dirty="0" smtClean="0"/>
              <a:t>-PP:</a:t>
            </a:r>
            <a:endParaRPr lang="en-US" sz="2800" b="1" dirty="0"/>
          </a:p>
        </p:txBody>
      </p:sp>
      <p:pic>
        <p:nvPicPr>
          <p:cNvPr id="3" name="Picture 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2590800"/>
            <a:ext cx="8245475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676400"/>
            <a:ext cx="8444472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3733800" y="42672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err="1" smtClean="0"/>
              <a:t>Squalene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4572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Synthesis of </a:t>
            </a:r>
            <a:r>
              <a:rPr lang="en-US" sz="2800" b="1" dirty="0" err="1" smtClean="0"/>
              <a:t>Squalene</a:t>
            </a:r>
            <a:r>
              <a:rPr lang="en-US" sz="2800" b="1" dirty="0" smtClean="0"/>
              <a:t>:</a:t>
            </a:r>
            <a:endParaRPr lang="en-US" sz="28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40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CHE</cp:lastModifiedBy>
  <cp:revision>3</cp:revision>
  <dcterms:created xsi:type="dcterms:W3CDTF">2006-08-16T00:00:00Z</dcterms:created>
  <dcterms:modified xsi:type="dcterms:W3CDTF">2019-01-29T08:56:30Z</dcterms:modified>
</cp:coreProperties>
</file>