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8" r:id="rId8"/>
    <p:sldId id="263" r:id="rId9"/>
    <p:sldId id="277" r:id="rId10"/>
    <p:sldId id="261" r:id="rId11"/>
    <p:sldId id="262" r:id="rId12"/>
    <p:sldId id="265" r:id="rId13"/>
    <p:sldId id="266" r:id="rId14"/>
    <p:sldId id="267" r:id="rId15"/>
    <p:sldId id="272" r:id="rId16"/>
    <p:sldId id="269" r:id="rId17"/>
    <p:sldId id="270" r:id="rId18"/>
    <p:sldId id="271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056E4-E0D0-4CE7-ADE0-90399DCD0CD0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A87EB-F379-46FB-B90F-BCCFB1F03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14400" y="2819400"/>
            <a:ext cx="7391400" cy="101282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ORNAMENTAL FISH CULTURE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762000"/>
            <a:ext cx="5181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UNIT I Introduction to </a:t>
            </a:r>
            <a:r>
              <a:rPr lang="en-US" sz="2800" b="1" dirty="0" smtClean="0">
                <a:solidFill>
                  <a:srgbClr val="C00000"/>
                </a:solidFill>
              </a:rPr>
              <a:t>Ornamental Fish Culture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83C8071A-74E5-4631-8E33-E3E6D4E14970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4953000"/>
            <a:ext cx="7715304" cy="1447800"/>
          </a:xfrm>
          <a:prstGeom prst="rect">
            <a:avLst/>
          </a:prstGeom>
        </p:spPr>
        <p:txBody>
          <a:bodyPr vert="horz" lIns="45720" tIns="0" rIns="45720" bIns="0">
            <a:no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None/>
              <a:defRPr kumimoji="0" sz="2200" kern="1200" baseline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None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/>
            <a:r>
              <a:rPr lang="en-US" altLang="en-US" sz="2400" b="1" dirty="0" smtClean="0">
                <a:solidFill>
                  <a:srgbClr val="002060"/>
                </a:solidFill>
              </a:rPr>
              <a:t>Program: </a:t>
            </a:r>
            <a:r>
              <a:rPr lang="en-US" altLang="en-US" sz="2400" b="1" dirty="0">
                <a:solidFill>
                  <a:srgbClr val="002060"/>
                </a:solidFill>
              </a:rPr>
              <a:t>M.Sc. Zoology</a:t>
            </a:r>
          </a:p>
          <a:p>
            <a:pPr algn="l"/>
            <a:r>
              <a:rPr lang="en-US" altLang="en-US" sz="2400" b="1" dirty="0">
                <a:solidFill>
                  <a:srgbClr val="002060"/>
                </a:solidFill>
              </a:rPr>
              <a:t>Semester: III</a:t>
            </a:r>
          </a:p>
          <a:p>
            <a:pPr algn="l"/>
            <a:r>
              <a:rPr lang="en-US" altLang="en-US" sz="2400" b="1" dirty="0" smtClean="0">
                <a:solidFill>
                  <a:srgbClr val="002060"/>
                </a:solidFill>
              </a:rPr>
              <a:t>Course: </a:t>
            </a:r>
            <a:r>
              <a:rPr lang="en-US" altLang="en-US" sz="2400" b="1" dirty="0" smtClean="0">
                <a:solidFill>
                  <a:srgbClr val="002060"/>
                </a:solidFill>
              </a:rPr>
              <a:t>Ornamental Fish Culture Technology</a:t>
            </a:r>
            <a:endParaRPr lang="en-IN" alt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FEEDING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dirty="0"/>
              <a:t>The small-scale farmers cannot afford different readymade packed pellet feed or purchasing of </a:t>
            </a:r>
            <a:r>
              <a:rPr lang="en-US" dirty="0" err="1"/>
              <a:t>artemia</a:t>
            </a:r>
            <a:r>
              <a:rPr lang="en-US" dirty="0"/>
              <a:t> cyst drum, which are costly. </a:t>
            </a:r>
          </a:p>
          <a:p>
            <a:r>
              <a:rPr lang="en-US" dirty="0" smtClean="0"/>
              <a:t> They</a:t>
            </a:r>
            <a:r>
              <a:rPr lang="en-US" dirty="0"/>
              <a:t> have successfully substituted low cost alternative live feeds. Water fleas, </a:t>
            </a:r>
            <a:r>
              <a:rPr lang="en-US" i="1" dirty="0" err="1"/>
              <a:t>Tubifex</a:t>
            </a:r>
            <a:r>
              <a:rPr lang="en-US" i="1" dirty="0"/>
              <a:t> </a:t>
            </a:r>
            <a:r>
              <a:rPr lang="en-US" dirty="0"/>
              <a:t>or sludge worm, mosquito larvae and chopped earthworm are used by the farmers. </a:t>
            </a:r>
            <a:endParaRPr lang="en-US" dirty="0" smtClean="0"/>
          </a:p>
          <a:p>
            <a:r>
              <a:rPr lang="en-US" dirty="0" smtClean="0"/>
              <a:t>Different</a:t>
            </a:r>
            <a:r>
              <a:rPr lang="en-US" dirty="0"/>
              <a:t> homemade feed like whole-wheat bread, vegetable peelings and rice are also fed. 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42672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Most farms depend on </a:t>
            </a:r>
            <a:r>
              <a:rPr lang="en-US" i="1" dirty="0" err="1" smtClean="0"/>
              <a:t>Daphnia</a:t>
            </a:r>
            <a:r>
              <a:rPr lang="en-US" dirty="0" err="1" smtClean="0"/>
              <a:t>,</a:t>
            </a:r>
            <a:r>
              <a:rPr lang="en-US" i="1" dirty="0" err="1" smtClean="0"/>
              <a:t>Tubifex</a:t>
            </a:r>
            <a:r>
              <a:rPr lang="en-US" dirty="0" smtClean="0"/>
              <a:t> worms and mosquito larvae. </a:t>
            </a:r>
          </a:p>
          <a:p>
            <a:endParaRPr lang="en-US" dirty="0" smtClean="0"/>
          </a:p>
          <a:p>
            <a:r>
              <a:rPr lang="en-US" dirty="0" smtClean="0"/>
              <a:t>The fish culturists can collect </a:t>
            </a:r>
            <a:r>
              <a:rPr lang="en-US" i="1" dirty="0" smtClean="0"/>
              <a:t>Daphnia </a:t>
            </a:r>
            <a:r>
              <a:rPr lang="en-US" dirty="0" smtClean="0"/>
              <a:t>from the near by ponds by sieving through fine mesh in the early morning.</a:t>
            </a:r>
          </a:p>
          <a:p>
            <a:endParaRPr lang="en-US" dirty="0" smtClean="0"/>
          </a:p>
          <a:p>
            <a:r>
              <a:rPr lang="en-US" dirty="0" smtClean="0"/>
              <a:t> </a:t>
            </a:r>
            <a:r>
              <a:rPr lang="en-US" i="1" dirty="0" err="1" smtClean="0"/>
              <a:t>Tubifex</a:t>
            </a:r>
            <a:r>
              <a:rPr lang="en-US" dirty="0" smtClean="0"/>
              <a:t> worms and mosquito larvae are collected from the sewage water channels. </a:t>
            </a:r>
          </a:p>
          <a:p>
            <a:endParaRPr lang="en-US" dirty="0" smtClean="0"/>
          </a:p>
          <a:p>
            <a:r>
              <a:rPr lang="en-US" dirty="0" smtClean="0"/>
              <a:t> Overfeeding is more harmful than under feeding as the excess feed destroys the water quality.</a:t>
            </a:r>
          </a:p>
          <a:p>
            <a:endParaRPr lang="en-US" dirty="0"/>
          </a:p>
        </p:txBody>
      </p:sp>
      <p:pic>
        <p:nvPicPr>
          <p:cNvPr id="10241" name="Picture 1" descr="C:\Users\V.K.GOKUL\Desktop\Aquaculture\livefe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228600"/>
            <a:ext cx="392821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Management of Water Quality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Ornamental fish production unit required higher level of expertise for better water quality management as ornamental fishes are more sensitive to poor water quality.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ornamental fish will perish in situations where more robust food fish species can survive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As ornamental fish are kept in tanks more numbers than their food fish counterparts, water quality is most critical. 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large numbers of fish are kept in small spaces, the buildup of nitrogenous wastes, most notably ammonia, requires the producer to implement measures to manage it properly. </a:t>
            </a:r>
          </a:p>
          <a:p>
            <a:r>
              <a:rPr lang="en-US" dirty="0" smtClean="0"/>
              <a:t>Regular water exchange along with proper aeration overcomes this type of problem in the tanks.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PREVENTIVE HEALTH MANAGEMENT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Proper water quality </a:t>
            </a:r>
            <a:r>
              <a:rPr lang="en-US" dirty="0" smtClean="0"/>
              <a:t>management  by managing the</a:t>
            </a:r>
          </a:p>
          <a:p>
            <a:pPr>
              <a:buNone/>
            </a:pPr>
            <a:r>
              <a:rPr lang="en-US" dirty="0" smtClean="0"/>
              <a:t>      temperature </a:t>
            </a:r>
            <a:r>
              <a:rPr lang="en-US" dirty="0"/>
              <a:t>and </a:t>
            </a:r>
            <a:r>
              <a:rPr lang="en-US" dirty="0" err="1"/>
              <a:t>pH.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of the easily available and economic chemicals and medicines can be used as preventive </a:t>
            </a:r>
            <a:r>
              <a:rPr lang="en-US" dirty="0" err="1" smtClean="0"/>
              <a:t>measuresfor</a:t>
            </a:r>
            <a:r>
              <a:rPr lang="en-US" dirty="0" smtClean="0"/>
              <a:t> diseases like   white spot, mouth fungus, tail and fin rot. </a:t>
            </a:r>
          </a:p>
          <a:p>
            <a:r>
              <a:rPr lang="en-US" dirty="0"/>
              <a:t>C</a:t>
            </a:r>
            <a:r>
              <a:rPr lang="en-US" dirty="0" smtClean="0"/>
              <a:t>ommon </a:t>
            </a:r>
            <a:r>
              <a:rPr lang="en-US" dirty="0"/>
              <a:t>salt </a:t>
            </a:r>
            <a:r>
              <a:rPr lang="en-US" dirty="0" smtClean="0"/>
              <a:t>15-30 </a:t>
            </a:r>
            <a:r>
              <a:rPr lang="en-US" dirty="0"/>
              <a:t>g/L used as bath treatment for 30 min as </a:t>
            </a:r>
            <a:r>
              <a:rPr lang="en-US" dirty="0" smtClean="0"/>
              <a:t>disinfectant</a:t>
            </a:r>
          </a:p>
          <a:p>
            <a:r>
              <a:rPr lang="en-US" b="1" dirty="0" err="1" smtClean="0"/>
              <a:t>Methylene</a:t>
            </a:r>
            <a:r>
              <a:rPr lang="en-US" dirty="0" smtClean="0"/>
              <a:t> </a:t>
            </a:r>
            <a:r>
              <a:rPr lang="en-US" dirty="0"/>
              <a:t>blue </a:t>
            </a:r>
            <a:r>
              <a:rPr lang="en-US" dirty="0" smtClean="0"/>
              <a:t>2.5 </a:t>
            </a:r>
            <a:r>
              <a:rPr lang="en-US" dirty="0"/>
              <a:t>g/L added in aquarium water for water purification </a:t>
            </a:r>
          </a:p>
          <a:p>
            <a:r>
              <a:rPr lang="en-US" dirty="0" smtClean="0"/>
              <a:t> Copper </a:t>
            </a:r>
            <a:r>
              <a:rPr lang="en-US" dirty="0"/>
              <a:t>sulfate or potassium permanganate </a:t>
            </a:r>
            <a:r>
              <a:rPr lang="en-US" dirty="0" smtClean="0"/>
              <a:t>0.5-1 </a:t>
            </a:r>
            <a:r>
              <a:rPr lang="en-US" dirty="0"/>
              <a:t>g/L used as bath treatment for 1 min as disinfectant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Economics of a Small-Scale Breeding and Rearing Unit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profit of ornamental breeding and rearing unit depends on the carrying capacity, candidate species, management practices and infrastructure. 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dirty="0"/>
              <a:t> marginal farmers who breed or rear the fish have to sell them earlier due to the lack of proper equipment and get less profit. 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/>
              <a:t>the other hand better-off farmers rear the fish to an optimum size and get more profit.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average cost and return of a minimal breeding and rearing unit of live bearers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CAPITAL COST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79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2 glass aquarium (2.5 x 2 x 1) m each with lids and fittings 2,500 =5,000.00</a:t>
            </a:r>
          </a:p>
          <a:p>
            <a:r>
              <a:rPr lang="en-US" dirty="0" smtClean="0"/>
              <a:t>3 cement cistern (5 x 3 x 2) m                                                8,000  = 24,000.00</a:t>
            </a:r>
          </a:p>
          <a:p>
            <a:r>
              <a:rPr lang="en-US" dirty="0" smtClean="0"/>
              <a:t>3 aerator                                                                                         500 = 1500.00</a:t>
            </a:r>
          </a:p>
          <a:p>
            <a:r>
              <a:rPr lang="en-US" dirty="0" smtClean="0"/>
              <a:t>Other equipments like hand net, buckets, pipes                            =   4000.00</a:t>
            </a:r>
          </a:p>
          <a:p>
            <a:endParaRPr lang="en-US" dirty="0" smtClean="0"/>
          </a:p>
          <a:p>
            <a:r>
              <a:rPr lang="en-US" b="1" dirty="0" smtClean="0"/>
              <a:t>Sub-total</a:t>
            </a:r>
            <a:r>
              <a:rPr lang="en-US" dirty="0" smtClean="0"/>
              <a:t>                                                                                                = </a:t>
            </a:r>
            <a:r>
              <a:rPr lang="en-US" b="1" dirty="0" smtClean="0"/>
              <a:t>34,500.00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Culture cost (Rs.)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200 hundreds female at 10.00 = 2,000.00</a:t>
            </a:r>
          </a:p>
          <a:p>
            <a:r>
              <a:rPr lang="en-US" dirty="0" smtClean="0"/>
              <a:t>50 male at1 5.00   =  750.00</a:t>
            </a:r>
          </a:p>
          <a:p>
            <a:r>
              <a:rPr lang="en-US" dirty="0" smtClean="0"/>
              <a:t>Feed for one year  = 7,500.00</a:t>
            </a:r>
          </a:p>
          <a:p>
            <a:r>
              <a:rPr lang="en-US" dirty="0" smtClean="0"/>
              <a:t>Others = 3,000.00</a:t>
            </a:r>
          </a:p>
          <a:p>
            <a:r>
              <a:rPr lang="en-US" dirty="0" smtClean="0"/>
              <a:t>Sub-total = 14,250.00</a:t>
            </a:r>
          </a:p>
          <a:p>
            <a:r>
              <a:rPr lang="en-US" b="1" dirty="0" smtClean="0"/>
              <a:t>Total cost (Rs.)</a:t>
            </a:r>
            <a:endParaRPr lang="en-US" dirty="0" smtClean="0"/>
          </a:p>
          <a:p>
            <a:r>
              <a:rPr lang="en-US" b="1" dirty="0" smtClean="0"/>
              <a:t>48,750.00</a:t>
            </a:r>
            <a:endParaRPr lang="en-US" dirty="0" smtClean="0"/>
          </a:p>
          <a:p>
            <a:r>
              <a:rPr lang="en-US" b="1" dirty="0" smtClean="0"/>
              <a:t>Production</a:t>
            </a:r>
            <a:endParaRPr lang="en-US" dirty="0" smtClean="0"/>
          </a:p>
          <a:p>
            <a:r>
              <a:rPr lang="en-US" dirty="0" smtClean="0"/>
              <a:t>Monthly production of 4,200 young; Yearly production of 50,000 young; 40% male = 20,000; 60% female = 30,000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Sale  20,000 male at 3.00 = 60,000.00</a:t>
            </a:r>
          </a:p>
          <a:p>
            <a:r>
              <a:rPr lang="en-US" dirty="0" smtClean="0"/>
              <a:t>30,000 female at 2.00 = 60,000.00</a:t>
            </a:r>
          </a:p>
          <a:p>
            <a:r>
              <a:rPr lang="en-US" b="1" dirty="0" smtClean="0"/>
              <a:t>Total sale 1,20,000.00</a:t>
            </a:r>
            <a:endParaRPr lang="en-US" dirty="0" smtClean="0"/>
          </a:p>
          <a:p>
            <a:r>
              <a:rPr lang="en-US" dirty="0" smtClean="0"/>
              <a:t>Annual profit = (1,20,000.00- 48,750.00) = </a:t>
            </a:r>
            <a:r>
              <a:rPr lang="en-US" b="1" dirty="0" smtClean="0"/>
              <a:t>72,250.00</a:t>
            </a:r>
          </a:p>
          <a:p>
            <a:r>
              <a:rPr lang="en-US" b="1" dirty="0" smtClean="0"/>
              <a:t>Monthly profit = Rs. 6,021.00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Culture and breeding of ornamental fishes can be a promising alternative for many people as well as unemployed youths. </a:t>
            </a:r>
          </a:p>
          <a:p>
            <a:r>
              <a:rPr lang="en-US" dirty="0" smtClean="0"/>
              <a:t>It requires little space and less initial investment than most other forms of aquaculture. </a:t>
            </a:r>
          </a:p>
          <a:p>
            <a:r>
              <a:rPr lang="en-US" dirty="0" smtClean="0"/>
              <a:t>For ornamental fish farming, only a clear understanding of habits and biology of the fishes is required. </a:t>
            </a:r>
          </a:p>
          <a:p>
            <a:r>
              <a:rPr lang="en-US" dirty="0" smtClean="0"/>
              <a:t>It can be practiced even in urban areas with little alteration of backyard or roof of a house. </a:t>
            </a:r>
          </a:p>
          <a:p>
            <a:r>
              <a:rPr lang="en-US" dirty="0" smtClean="0"/>
              <a:t>As less manpower is needed, the women or the elders can run small home aquarium units and improve their social and economic </a:t>
            </a:r>
            <a:r>
              <a:rPr lang="en-US" dirty="0" err="1" smtClean="0"/>
              <a:t>upliftment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 smtClean="0"/>
              <a:t>What is Ornamental fish?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4648200" cy="4953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Fish is an enterprising aquatic animal . It not only provides us protein but also entertainment.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Many – fishes are beautifully </a:t>
            </a:r>
            <a:r>
              <a:rPr lang="en-US" dirty="0" err="1" smtClean="0"/>
              <a:t>coloured</a:t>
            </a:r>
            <a:r>
              <a:rPr lang="en-US" dirty="0" smtClean="0"/>
              <a:t>, attrative, graceful in their shape, body-form and movement.</a:t>
            </a:r>
          </a:p>
          <a:p>
            <a:endParaRPr lang="en-US" dirty="0" smtClean="0"/>
          </a:p>
          <a:p>
            <a:r>
              <a:rPr lang="en-US" dirty="0" smtClean="0"/>
              <a:t> It attracts people from time immemorial are termed as Ornamental fish or Aquarium fish or live jewels.</a:t>
            </a:r>
          </a:p>
          <a:p>
            <a:endParaRPr lang="en-US" dirty="0" smtClean="0"/>
          </a:p>
          <a:p>
            <a:r>
              <a:rPr lang="en-US" dirty="0" smtClean="0"/>
              <a:t>The culture of ornamental fishes is known as </a:t>
            </a:r>
            <a:r>
              <a:rPr lang="en-US" b="1" dirty="0" err="1" smtClean="0"/>
              <a:t>Aquariculture</a:t>
            </a:r>
            <a:endParaRPr lang="en-US" b="1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Image result for ornamental fish culture &amp; econom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066800"/>
            <a:ext cx="4238003" cy="2819400"/>
          </a:xfrm>
          <a:prstGeom prst="rect">
            <a:avLst/>
          </a:prstGeom>
          <a:noFill/>
        </p:spPr>
      </p:pic>
      <p:pic>
        <p:nvPicPr>
          <p:cNvPr id="2052" name="Picture 4" descr="Image result for ornamental fish culture &amp; econom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962400"/>
            <a:ext cx="4267200" cy="285394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6019800"/>
            <a:ext cx="411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https://goo.gl/images/QkcCwu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4419600" cy="57149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There are over 30,000sp reported  around the world of this 800 belongs to the ornamental fishes</a:t>
            </a:r>
          </a:p>
          <a:p>
            <a:endParaRPr lang="en-US" dirty="0" smtClean="0"/>
          </a:p>
          <a:p>
            <a:r>
              <a:rPr lang="en-US" dirty="0" smtClean="0"/>
              <a:t>They include 8 closely associated families specifically,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Anabantidae,callichthyidae,characidae,cichlidae,cobitidae,cyprinodontidae,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cyprinidae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poeciliidae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/>
              <a:t>Aquarium fishes are mainly categorized into two groups namely, </a:t>
            </a:r>
            <a:r>
              <a:rPr lang="en-US" b="1" dirty="0" smtClean="0"/>
              <a:t>egg layers </a:t>
            </a:r>
            <a:r>
              <a:rPr lang="en-US" dirty="0" smtClean="0"/>
              <a:t>and </a:t>
            </a:r>
            <a:r>
              <a:rPr lang="en-US" b="1" dirty="0" smtClean="0"/>
              <a:t>live bearers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The culture of ornamental fishes is known as </a:t>
            </a:r>
            <a:r>
              <a:rPr lang="en-US" b="1" dirty="0" err="1" smtClean="0"/>
              <a:t>Aquariculture</a:t>
            </a:r>
            <a:endParaRPr lang="en-US" b="1" dirty="0" smtClean="0"/>
          </a:p>
        </p:txBody>
      </p:sp>
      <p:pic>
        <p:nvPicPr>
          <p:cNvPr id="15362" name="Picture 2" descr="Image result for ornamental fish culture &amp; econom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28600"/>
            <a:ext cx="4572000" cy="6477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2400" y="5791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https://goo.gl/images/ZTMurg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rmAutofit/>
          </a:bodyPr>
          <a:lstStyle/>
          <a:p>
            <a:r>
              <a:rPr lang="en-US" dirty="0"/>
              <a:t> Most of the fish species of North-Eastern region of India possess high values for their attractive coloration pattern, graceful behavior, peculiar body morphology and </a:t>
            </a:r>
            <a:r>
              <a:rPr lang="en-US" dirty="0" err="1"/>
              <a:t>endemicity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major shares of the country's ornamental fish export are captive collection from N-E states comprising about 85% of the total aquarium fish trade of India</a:t>
            </a:r>
            <a:r>
              <a:rPr lang="en-US" dirty="0" smtClean="0"/>
              <a:t>..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458200" cy="5516563"/>
          </a:xfrm>
        </p:spPr>
        <p:txBody>
          <a:bodyPr>
            <a:normAutofit/>
          </a:bodyPr>
          <a:lstStyle/>
          <a:p>
            <a:r>
              <a:rPr lang="en-US" dirty="0" smtClean="0"/>
              <a:t>The indigenous ornamental fishes which are available in the rivers of the state are being neglected due to lack of awareness.</a:t>
            </a:r>
          </a:p>
          <a:p>
            <a:r>
              <a:rPr lang="en-US" dirty="0" smtClean="0"/>
              <a:t> Most of these fishes are caught before their first maturity and sold in the market as food fishes. </a:t>
            </a:r>
          </a:p>
          <a:p>
            <a:r>
              <a:rPr lang="en-US" dirty="0" smtClean="0"/>
              <a:t>These indigenous ornamental fishes can easily be collected from the wild resources and can be cultured and reared for keeping in the aquarium.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IMPORTANT ORNAMENTAL FISHES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5105399"/>
          </a:xfrm>
        </p:spPr>
        <p:txBody>
          <a:bodyPr>
            <a:normAutofit/>
          </a:bodyPr>
          <a:lstStyle/>
          <a:p>
            <a:r>
              <a:rPr lang="en-US" dirty="0" smtClean="0"/>
              <a:t>More </a:t>
            </a:r>
            <a:r>
              <a:rPr lang="en-US" dirty="0"/>
              <a:t>than 200 </a:t>
            </a:r>
            <a:r>
              <a:rPr lang="en-US" dirty="0" smtClean="0"/>
              <a:t>species of </a:t>
            </a:r>
            <a:r>
              <a:rPr lang="en-US" dirty="0"/>
              <a:t>freshwater fish are bred in different </a:t>
            </a:r>
            <a:r>
              <a:rPr lang="en-US" dirty="0" smtClean="0"/>
              <a:t>place of </a:t>
            </a:r>
            <a:r>
              <a:rPr lang="en-US" dirty="0"/>
              <a:t>India by the ornamental fish breeders and aquarium hobbyists</a:t>
            </a:r>
            <a:r>
              <a:rPr lang="en-US" dirty="0" smtClean="0"/>
              <a:t>.</a:t>
            </a:r>
          </a:p>
          <a:p>
            <a:r>
              <a:rPr lang="en-US" dirty="0"/>
              <a:t> The egg layers lay adhesive or non-adhesive eggs on the glass wall or aquarium plants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Some parents show parental care and some destroy their eggs so different breeding setups are needed. 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ornamental fish culture  NAME facilit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242478" cy="5943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6324600"/>
            <a:ext cx="601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https://goo.gl/images/pNzNYc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5897563"/>
          </a:xfrm>
        </p:spPr>
        <p:txBody>
          <a:bodyPr>
            <a:normAutofit/>
          </a:bodyPr>
          <a:lstStyle/>
          <a:p>
            <a:r>
              <a:rPr lang="en-US" dirty="0" smtClean="0"/>
              <a:t>In contrast, live bearer fish release young in batches and are easy to breed compared to egg-layers. </a:t>
            </a:r>
          </a:p>
          <a:p>
            <a:r>
              <a:rPr lang="en-US" dirty="0" smtClean="0"/>
              <a:t>Common exotic live-bearers like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guppy, molly, swordtail, platy</a:t>
            </a:r>
            <a:r>
              <a:rPr lang="en-US" i="1" dirty="0" smtClean="0"/>
              <a:t> </a:t>
            </a:r>
            <a:r>
              <a:rPr lang="en-US" dirty="0" smtClean="0"/>
              <a:t>and egg layers like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gold fish,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carp, tiger barb, Siamese fighting fish, tetra, silver shark, angel, red-tailed black shark, red finned shark,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Native ornamental fish include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honey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gourami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 rosy barb, zebra fish, glass fish, loach, etc.</a:t>
            </a: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FOOD &amp; FEEDING </a:t>
            </a:r>
            <a:endParaRPr lang="en-US" dirty="0"/>
          </a:p>
        </p:txBody>
      </p:sp>
      <p:pic>
        <p:nvPicPr>
          <p:cNvPr id="3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5522259" cy="3657600"/>
          </a:xfrm>
          <a:prstGeom prst="rect">
            <a:avLst/>
          </a:prstGeom>
          <a:noFill/>
        </p:spPr>
      </p:pic>
      <p:pic>
        <p:nvPicPr>
          <p:cNvPr id="4" name="Picture 4" descr="Image result for food and feeding of ornamental fish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143000"/>
            <a:ext cx="3613608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500</Words>
  <Application>Microsoft Office PowerPoint</Application>
  <PresentationFormat>On-screen Show (4:3)</PresentationFormat>
  <Paragraphs>98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ORNAMENTAL FISH CULTURE</vt:lpstr>
      <vt:lpstr>What is Ornamental fish?</vt:lpstr>
      <vt:lpstr>Slide 3</vt:lpstr>
      <vt:lpstr>Slide 4</vt:lpstr>
      <vt:lpstr>Slide 5</vt:lpstr>
      <vt:lpstr>IMPORTANT ORNAMENTAL FISHES</vt:lpstr>
      <vt:lpstr>Slide 7</vt:lpstr>
      <vt:lpstr>Slide 8</vt:lpstr>
      <vt:lpstr> FOOD &amp; FEEDING </vt:lpstr>
      <vt:lpstr> FEEDING </vt:lpstr>
      <vt:lpstr>Slide 11</vt:lpstr>
      <vt:lpstr>Management of Water Quality Parameters</vt:lpstr>
      <vt:lpstr>Slide 13</vt:lpstr>
      <vt:lpstr>PREVENTIVE HEALTH MANAGEMENT </vt:lpstr>
      <vt:lpstr>Economics of a Small-Scale Breeding and Rearing Unit </vt:lpstr>
      <vt:lpstr>CAPITAL COST </vt:lpstr>
      <vt:lpstr>Culture cost (Rs.) </vt:lpstr>
      <vt:lpstr>Slide 18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ORNAMENTAL FISH CULTURE</dc:title>
  <dc:creator>V.K.GOKUL</dc:creator>
  <cp:lastModifiedBy>KSR Kuamr</cp:lastModifiedBy>
  <cp:revision>32</cp:revision>
  <dcterms:created xsi:type="dcterms:W3CDTF">2018-03-28T01:12:24Z</dcterms:created>
  <dcterms:modified xsi:type="dcterms:W3CDTF">2019-02-04T05:57:34Z</dcterms:modified>
</cp:coreProperties>
</file>