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75900-1631-4063-9D52-40EB149477A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388E58-A2C0-4C0E-9E42-BC3152976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828800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		</a:t>
            </a:r>
          </a:p>
          <a:p>
            <a:pPr algn="ctr"/>
            <a:r>
              <a:rPr lang="en-US" sz="3600" b="1" dirty="0" smtClean="0"/>
              <a:t>Recent </a:t>
            </a:r>
            <a:r>
              <a:rPr lang="en-US" sz="3600" b="1" dirty="0"/>
              <a:t>Technological Innovations in Aquaculture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172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Semester: III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4343400"/>
            <a:ext cx="6324600" cy="1752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	: M.Sc. Zoology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Semester	: III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		: Aquaculture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28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Unit: VI Current Contour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quaponics_cyc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Media based aquaponics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Growing plants in inert planning media such as expanded clay pellets or shale</a:t>
            </a:r>
          </a:p>
          <a:p>
            <a:endParaRPr lang="en-US" sz="3200" dirty="0"/>
          </a:p>
          <a:p>
            <a:pPr algn="just"/>
            <a:r>
              <a:rPr lang="en-US" sz="3200" dirty="0"/>
              <a:t>It can provides both biological filtration (conversion of  ammonia to nitrates) and mechanical filtration (removal of solid wastes).</a:t>
            </a:r>
          </a:p>
          <a:p>
            <a:endParaRPr lang="en-US" sz="3200" dirty="0"/>
          </a:p>
          <a:p>
            <a:r>
              <a:rPr lang="en-US" sz="3200" dirty="0"/>
              <a:t>Media based system are great for home and hobby scale systems do you can grow a variety of crops. </a:t>
            </a:r>
            <a:endParaRPr lang="en-IN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924_113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3000" cy="6857999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0"/>
            <a:ext cx="4191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Nutrient film technique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NFT system works by flowing nutrient rich water through a narrow trough, such as PVC pipe</a:t>
            </a:r>
          </a:p>
          <a:p>
            <a:endParaRPr lang="en-US" sz="3200" dirty="0"/>
          </a:p>
          <a:p>
            <a:r>
              <a:rPr lang="en-US" sz="3200" dirty="0"/>
              <a:t>Plants are placed in holes drilled in this pipe &amp; roots dangle freely in this stream of water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FT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92E0FB-8FB2-48B4-ADB4-FAA99B293B0F}"/>
              </a:ext>
            </a:extLst>
          </p:cNvPr>
          <p:cNvSpPr/>
          <p:nvPr/>
        </p:nvSpPr>
        <p:spPr>
          <a:xfrm>
            <a:off x="1447800" y="0"/>
            <a:ext cx="7726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http://www.projectfeed1010.com/blog/2014/07/16/comparing-the-different-methods-of-aquaponics-growing/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system-works-through-providing-a-slow-and-steady-stream-of-water-down-to-the-plant’s-roo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155837-8B01-4554-B6FD-95CC88E2AEC5}"/>
              </a:ext>
            </a:extLst>
          </p:cNvPr>
          <p:cNvSpPr/>
          <p:nvPr/>
        </p:nvSpPr>
        <p:spPr>
          <a:xfrm>
            <a:off x="5029200" y="6576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/>
              <a:t>https://in.pinterest.com/pin/97531148166018351/?lp=true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Vertical aquaponics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One of the greatest aspects of aquaponics</a:t>
            </a:r>
          </a:p>
          <a:p>
            <a:endParaRPr lang="en-US" sz="3200" dirty="0"/>
          </a:p>
          <a:p>
            <a:r>
              <a:rPr lang="en-US" sz="3200" dirty="0"/>
              <a:t>It can be grow an very incredible amount of food in very small area</a:t>
            </a:r>
          </a:p>
          <a:p>
            <a:endParaRPr lang="en-US" sz="3200" dirty="0"/>
          </a:p>
          <a:p>
            <a:r>
              <a:rPr lang="en-US" sz="3200" dirty="0"/>
              <a:t>No method does not better than vertical aquaponics</a:t>
            </a:r>
            <a:endParaRPr lang="en-IN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tel-Verde-aquaponics-2-300x225.jpg"/>
          <p:cNvPicPr>
            <a:picLocks noChangeAspect="1"/>
          </p:cNvPicPr>
          <p:nvPr/>
        </p:nvPicPr>
        <p:blipFill>
          <a:blip r:embed="rId2"/>
          <a:srcRect r="14000"/>
          <a:stretch>
            <a:fillRect/>
          </a:stretch>
        </p:blipFill>
        <p:spPr>
          <a:xfrm>
            <a:off x="0" y="0"/>
            <a:ext cx="3962400" cy="6858000"/>
          </a:xfrm>
          <a:prstGeom prst="rect">
            <a:avLst/>
          </a:prstGeom>
        </p:spPr>
      </p:pic>
      <p:pic>
        <p:nvPicPr>
          <p:cNvPr id="5" name="Picture 4" descr="exhibition-1157790_1920.jpg"/>
          <p:cNvPicPr>
            <a:picLocks noChangeAspect="1"/>
          </p:cNvPicPr>
          <p:nvPr/>
        </p:nvPicPr>
        <p:blipFill>
          <a:blip r:embed="rId3"/>
          <a:srcRect l="3295" t="12222" r="7465" b="16667"/>
          <a:stretch>
            <a:fillRect/>
          </a:stretch>
        </p:blipFill>
        <p:spPr>
          <a:xfrm>
            <a:off x="3886200" y="0"/>
            <a:ext cx="5257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9600"/>
            <a:ext cx="8378952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World offshore aquaculture development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Ocean farming facility  is a new and innovative design</a:t>
            </a:r>
          </a:p>
          <a:p>
            <a:endParaRPr lang="en-US" sz="3200" dirty="0"/>
          </a:p>
          <a:p>
            <a:r>
              <a:rPr lang="en-US" sz="3200" dirty="0"/>
              <a:t>Challenges of more traditional inshore fish farming facility</a:t>
            </a:r>
          </a:p>
          <a:p>
            <a:endParaRPr lang="en-US" sz="3200" dirty="0"/>
          </a:p>
          <a:p>
            <a:r>
              <a:rPr lang="en-US" sz="3200" dirty="0"/>
              <a:t>It is located in deep water &amp; it is suitable for water depths of 100 to 300 meters</a:t>
            </a:r>
          </a:p>
          <a:p>
            <a:endParaRPr lang="en-US" sz="3200" dirty="0"/>
          </a:p>
          <a:p>
            <a:r>
              <a:rPr lang="en-US" sz="3200" dirty="0"/>
              <a:t>This facility fully automated with normal operation requiring crew of just 3 to 4 people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ean-Farming-2198x12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500115-AEE9-470E-A633-071B1726DCCF}"/>
              </a:ext>
            </a:extLst>
          </p:cNvPr>
          <p:cNvSpPr/>
          <p:nvPr/>
        </p:nvSpPr>
        <p:spPr>
          <a:xfrm>
            <a:off x="14068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https://www.km.kongsberg.com/ks/web/nokbg0238.nsf/AllWeb/7C0B0102D79C3321C1257F8C00219350?OpenDocument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Aquaponic Operation System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Aquaponic is the grouping of aquaculture (raising fish) and hydroponics (without soil growing plants), 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grows fish and plants together in one integrated system.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fish waste provides good organic food source for the plants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plants naturally filter the water for the fish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nitrifying bacteria convert ammonia from the fish waste into nitrates, the plants can uptake &amp; use to grow.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Fish solid waste convert into vermicompost that also good nutrition for plants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724400"/>
            <a:ext cx="8153400" cy="106680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/>
              <a:t>Questions?</a:t>
            </a:r>
            <a:endParaRPr lang="en-US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Aquaponic Operation System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pic>
        <p:nvPicPr>
          <p:cNvPr id="4" name="Picture 3" descr="4a8ecee9d044e6ec205648ae839631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Problem with Recirculating Aquaculture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Fish effluent giving off high amount of ammonia</a:t>
            </a:r>
          </a:p>
          <a:p>
            <a:endParaRPr lang="en-US" sz="3200" dirty="0"/>
          </a:p>
          <a:p>
            <a:r>
              <a:rPr lang="en-US" sz="3200" dirty="0"/>
              <a:t>Water should be discharge 10 to 20% daily </a:t>
            </a:r>
          </a:p>
          <a:p>
            <a:endParaRPr lang="en-US" sz="3200" dirty="0"/>
          </a:p>
          <a:p>
            <a:r>
              <a:rPr lang="en-US" sz="3200" dirty="0"/>
              <a:t>This uses a tremendous amount of water</a:t>
            </a:r>
          </a:p>
          <a:p>
            <a:endParaRPr lang="en-US" sz="3200" dirty="0"/>
          </a:p>
          <a:p>
            <a:r>
              <a:rPr lang="en-US" sz="3200" dirty="0"/>
              <a:t>In aquaponics, you will not discharge your water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Because unhealthy environment fish are prone to disease &amp; aften treated with medicine including antibiotics</a:t>
            </a:r>
          </a:p>
          <a:p>
            <a:endParaRPr lang="en-US" sz="3200" dirty="0"/>
          </a:p>
          <a:p>
            <a:r>
              <a:rPr lang="en-US" sz="3200" dirty="0"/>
              <a:t>Fish disease very rare in aquaponics operation system</a:t>
            </a:r>
          </a:p>
          <a:p>
            <a:endParaRPr lang="en-US" sz="3200" dirty="0"/>
          </a:p>
          <a:p>
            <a:r>
              <a:rPr lang="en-US" sz="3200" dirty="0"/>
              <a:t>Higher costs, higher skill level, must provide all feed, buildup of toxins &amp; pathogens </a:t>
            </a:r>
          </a:p>
          <a:p>
            <a:endParaRPr lang="en-US" sz="3200" dirty="0"/>
          </a:p>
          <a:p>
            <a:r>
              <a:rPr lang="en-US" sz="3200" dirty="0"/>
              <a:t>Advantages of recirculating system is environmental control, free of outside contaminants and fewer regulatory constraints</a:t>
            </a:r>
            <a:endParaRPr lang="en-IN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quaculture-MI-diagram-7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F27A7A-846E-4DC9-8FE7-3350162FB092}"/>
              </a:ext>
            </a:extLst>
          </p:cNvPr>
          <p:cNvSpPr/>
          <p:nvPr/>
        </p:nvSpPr>
        <p:spPr>
          <a:xfrm>
            <a:off x="0" y="6581001"/>
            <a:ext cx="6705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/>
              <a:t>http://www.miseagrant.umich.edu/explore/fisheries/what-is-aquaculture/aquaculture-mi-diagram-750w/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Advantages of Aquaponics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Aquaponic gardening eliminates weeds, back strain and small animal access to your garden</a:t>
            </a:r>
          </a:p>
          <a:p>
            <a:endParaRPr lang="en-US" sz="3200" dirty="0"/>
          </a:p>
          <a:p>
            <a:r>
              <a:rPr lang="en-US" sz="3200" dirty="0"/>
              <a:t>They can relies on the recycling of nutrient rich water continuously</a:t>
            </a:r>
          </a:p>
          <a:p>
            <a:endParaRPr lang="en-US" sz="3200" dirty="0"/>
          </a:p>
          <a:p>
            <a:r>
              <a:rPr lang="en-US" sz="3200" dirty="0"/>
              <a:t>There is no toxic run-off from either hydroponics or aquaculture</a:t>
            </a:r>
          </a:p>
          <a:p>
            <a:endParaRPr lang="en-US" sz="3200" dirty="0"/>
          </a:p>
          <a:p>
            <a:r>
              <a:rPr lang="en-US" sz="3200" dirty="0"/>
              <a:t>Aquaponics uses only 1/10 of the water of soil based gardening and  less water hydroponics recirculating aquaculture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No harmful petrochemicals, pesticides or herbicides can be used</a:t>
            </a:r>
          </a:p>
          <a:p>
            <a:endParaRPr lang="en-US" sz="3200" dirty="0"/>
          </a:p>
          <a:p>
            <a:r>
              <a:rPr lang="en-US" sz="3200" dirty="0"/>
              <a:t>It is a natural eco system</a:t>
            </a:r>
          </a:p>
          <a:p>
            <a:endParaRPr lang="en-US" sz="3200" dirty="0"/>
          </a:p>
          <a:p>
            <a:r>
              <a:rPr lang="en-US" sz="3200" dirty="0"/>
              <a:t>Aquaponics system can be put anywhere, use outside, green house, basement or in your living room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Deep Water Culture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water from the fish tank is filtered mechanically and biologically to remove the solids from suspension</a:t>
            </a:r>
          </a:p>
          <a:p>
            <a:endParaRPr lang="en-US" sz="3200" dirty="0"/>
          </a:p>
          <a:p>
            <a:r>
              <a:rPr lang="en-US" sz="3200" dirty="0"/>
              <a:t>It can be converted to toxic ammonia to nitrate</a:t>
            </a:r>
          </a:p>
          <a:p>
            <a:endParaRPr lang="en-US" sz="3200" dirty="0"/>
          </a:p>
          <a:p>
            <a:r>
              <a:rPr lang="en-US" sz="3200" dirty="0"/>
              <a:t>This filtered water then travels down the length of a tank of water in which polystyrene rafts are floated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</TotalTime>
  <Words>527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Slide 1</vt:lpstr>
      <vt:lpstr>Aquaponic Operation System </vt:lpstr>
      <vt:lpstr>Aquaponic Operation System </vt:lpstr>
      <vt:lpstr>Problem with Recirculating Aquaculture </vt:lpstr>
      <vt:lpstr>Slide 5</vt:lpstr>
      <vt:lpstr>Slide 6</vt:lpstr>
      <vt:lpstr>Advantages of Aquaponics </vt:lpstr>
      <vt:lpstr>Slide 8</vt:lpstr>
      <vt:lpstr>Deep Water Culture </vt:lpstr>
      <vt:lpstr>Slide 10</vt:lpstr>
      <vt:lpstr>Media based aquaponics </vt:lpstr>
      <vt:lpstr>Slide 12</vt:lpstr>
      <vt:lpstr>Nutrient film technique </vt:lpstr>
      <vt:lpstr>Slide 14</vt:lpstr>
      <vt:lpstr>Slide 15</vt:lpstr>
      <vt:lpstr>Vertical aquaponics </vt:lpstr>
      <vt:lpstr>Slide 17</vt:lpstr>
      <vt:lpstr>World offshore aquaculture development 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KSR Kuamr</cp:lastModifiedBy>
  <cp:revision>7</cp:revision>
  <dcterms:created xsi:type="dcterms:W3CDTF">2019-01-30T09:12:17Z</dcterms:created>
  <dcterms:modified xsi:type="dcterms:W3CDTF">2019-02-04T06:13:18Z</dcterms:modified>
</cp:coreProperties>
</file>