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256" r:id="rId2"/>
    <p:sldId id="258" r:id="rId3"/>
    <p:sldId id="259" r:id="rId4"/>
    <p:sldId id="333" r:id="rId5"/>
    <p:sldId id="338" r:id="rId6"/>
    <p:sldId id="335" r:id="rId7"/>
    <p:sldId id="337" r:id="rId8"/>
    <p:sldId id="270" r:id="rId9"/>
    <p:sldId id="260" r:id="rId10"/>
    <p:sldId id="314" r:id="rId11"/>
    <p:sldId id="261" r:id="rId12"/>
    <p:sldId id="263" r:id="rId13"/>
    <p:sldId id="331" r:id="rId14"/>
    <p:sldId id="332" r:id="rId15"/>
    <p:sldId id="272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11" r:id="rId26"/>
    <p:sldId id="326" r:id="rId27"/>
    <p:sldId id="262" r:id="rId28"/>
    <p:sldId id="265" r:id="rId29"/>
    <p:sldId id="267" r:id="rId30"/>
    <p:sldId id="284" r:id="rId31"/>
    <p:sldId id="283" r:id="rId32"/>
    <p:sldId id="288" r:id="rId33"/>
    <p:sldId id="287" r:id="rId34"/>
    <p:sldId id="281" r:id="rId35"/>
    <p:sldId id="315" r:id="rId36"/>
    <p:sldId id="282" r:id="rId37"/>
    <p:sldId id="316" r:id="rId38"/>
    <p:sldId id="285" r:id="rId39"/>
    <p:sldId id="317" r:id="rId40"/>
    <p:sldId id="286" r:id="rId41"/>
    <p:sldId id="289" r:id="rId42"/>
    <p:sldId id="318" r:id="rId43"/>
    <p:sldId id="290" r:id="rId44"/>
    <p:sldId id="327" r:id="rId45"/>
    <p:sldId id="328" r:id="rId46"/>
    <p:sldId id="329" r:id="rId47"/>
    <p:sldId id="330" r:id="rId48"/>
    <p:sldId id="297" r:id="rId49"/>
    <p:sldId id="294" r:id="rId50"/>
    <p:sldId id="310" r:id="rId51"/>
    <p:sldId id="295" r:id="rId52"/>
    <p:sldId id="321" r:id="rId53"/>
    <p:sldId id="296" r:id="rId54"/>
    <p:sldId id="322" r:id="rId55"/>
    <p:sldId id="309" r:id="rId56"/>
    <p:sldId id="298" r:id="rId57"/>
    <p:sldId id="313" r:id="rId58"/>
    <p:sldId id="323" r:id="rId59"/>
    <p:sldId id="324" r:id="rId60"/>
    <p:sldId id="325" r:id="rId61"/>
    <p:sldId id="299" r:id="rId62"/>
    <p:sldId id="301" r:id="rId63"/>
    <p:sldId id="304" r:id="rId64"/>
    <p:sldId id="300" r:id="rId65"/>
    <p:sldId id="302" r:id="rId66"/>
    <p:sldId id="303" r:id="rId67"/>
    <p:sldId id="305" r:id="rId68"/>
    <p:sldId id="306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5" d="100"/>
          <a:sy n="75" d="100"/>
        </p:scale>
        <p:origin x="10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FD5EF-1C4D-497B-B1C5-980373845C2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11EABD-5E07-49D7-8C08-675A1268F4FA}">
      <dgm:prSet phldrT="[Text]" custT="1"/>
      <dgm:spPr/>
      <dgm:t>
        <a:bodyPr/>
        <a:lstStyle/>
        <a:p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Types of Research</a:t>
          </a:r>
          <a:endParaRPr lang="en-US" sz="3600" b="1" dirty="0">
            <a:latin typeface="Times New Roman" pitchFamily="18" charset="0"/>
            <a:cs typeface="Times New Roman" pitchFamily="18" charset="0"/>
          </a:endParaRPr>
        </a:p>
      </dgm:t>
    </dgm:pt>
    <dgm:pt modelId="{69DD0C76-F59C-4C93-8FFF-B110B0D2C88B}" type="parTrans" cxnId="{EB63E65D-00E5-41F4-8BD5-DE181C4E5381}">
      <dgm:prSet/>
      <dgm:spPr/>
      <dgm:t>
        <a:bodyPr/>
        <a:lstStyle/>
        <a:p>
          <a:endParaRPr lang="en-US"/>
        </a:p>
      </dgm:t>
    </dgm:pt>
    <dgm:pt modelId="{7BA9313B-CB3C-4B92-978D-9F12A790FC03}" type="sibTrans" cxnId="{EB63E65D-00E5-41F4-8BD5-DE181C4E5381}">
      <dgm:prSet/>
      <dgm:spPr/>
      <dgm:t>
        <a:bodyPr/>
        <a:lstStyle/>
        <a:p>
          <a:endParaRPr lang="en-US"/>
        </a:p>
      </dgm:t>
    </dgm:pt>
    <dgm:pt modelId="{5DE5CED9-F102-4FE4-8868-1473B5851D38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Qualitative  Research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893AA27E-A947-4123-A6B2-ADA74D0D9B98}" type="parTrans" cxnId="{E0B6D404-5303-462B-A8A7-4B14C8804001}">
      <dgm:prSet/>
      <dgm:spPr/>
      <dgm:t>
        <a:bodyPr/>
        <a:lstStyle/>
        <a:p>
          <a:endParaRPr lang="en-US"/>
        </a:p>
      </dgm:t>
    </dgm:pt>
    <dgm:pt modelId="{4286ED2B-2DC2-44DF-82CB-0BEC8C88070C}" type="sibTrans" cxnId="{E0B6D404-5303-462B-A8A7-4B14C8804001}">
      <dgm:prSet/>
      <dgm:spPr/>
      <dgm:t>
        <a:bodyPr/>
        <a:lstStyle/>
        <a:p>
          <a:endParaRPr lang="en-US"/>
        </a:p>
      </dgm:t>
    </dgm:pt>
    <dgm:pt modelId="{2B2C948D-0B5D-49C4-8289-A8B48FC491FC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Quantitative Research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BAF1FDA0-E06D-4611-B6CC-F56546B2A570}" type="parTrans" cxnId="{F97F87EE-8B2E-4E1A-BDB8-19C413D522A3}">
      <dgm:prSet/>
      <dgm:spPr/>
      <dgm:t>
        <a:bodyPr/>
        <a:lstStyle/>
        <a:p>
          <a:endParaRPr lang="en-US"/>
        </a:p>
      </dgm:t>
    </dgm:pt>
    <dgm:pt modelId="{0042C047-6F58-4B53-BE76-249E77288327}" type="sibTrans" cxnId="{F97F87EE-8B2E-4E1A-BDB8-19C413D522A3}">
      <dgm:prSet/>
      <dgm:spPr/>
      <dgm:t>
        <a:bodyPr/>
        <a:lstStyle/>
        <a:p>
          <a:endParaRPr lang="en-US"/>
        </a:p>
      </dgm:t>
    </dgm:pt>
    <dgm:pt modelId="{8FE220D3-85BF-45E0-BA43-C381EB8E11D1}" type="pres">
      <dgm:prSet presAssocID="{920FD5EF-1C4D-497B-B1C5-980373845C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AA61B-3129-4910-AE37-00E080868A2E}" type="pres">
      <dgm:prSet presAssocID="{0211EABD-5E07-49D7-8C08-675A1268F4FA}" presName="centerShape" presStyleLbl="node0" presStyleIdx="0" presStyleCnt="1" custScaleX="105611"/>
      <dgm:spPr/>
      <dgm:t>
        <a:bodyPr/>
        <a:lstStyle/>
        <a:p>
          <a:endParaRPr lang="en-US"/>
        </a:p>
      </dgm:t>
    </dgm:pt>
    <dgm:pt modelId="{8EDD9730-165D-4D1D-95C5-2C7720F288A9}" type="pres">
      <dgm:prSet presAssocID="{893AA27E-A947-4123-A6B2-ADA74D0D9B98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B30D1FAC-1377-421A-A95E-E0FE924AD560}" type="pres">
      <dgm:prSet presAssocID="{5DE5CED9-F102-4FE4-8868-1473B5851D38}" presName="node" presStyleLbl="node1" presStyleIdx="0" presStyleCnt="2" custScaleY="111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0DAAB-F27B-4FA8-9A2F-FD8BF60E9EA6}" type="pres">
      <dgm:prSet presAssocID="{BAF1FDA0-E06D-4611-B6CC-F56546B2A570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C9B78DC9-9CC5-4FA2-B77C-DB3DFE60E7A5}" type="pres">
      <dgm:prSet presAssocID="{2B2C948D-0B5D-49C4-8289-A8B48FC491FC}" presName="node" presStyleLbl="node1" presStyleIdx="1" presStyleCnt="2" custScaleY="107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3FBEAA-D8EE-453A-A85E-F2219538CD95}" type="presOf" srcId="{893AA27E-A947-4123-A6B2-ADA74D0D9B98}" destId="{8EDD9730-165D-4D1D-95C5-2C7720F288A9}" srcOrd="0" destOrd="0" presId="urn:microsoft.com/office/officeart/2005/8/layout/radial4"/>
    <dgm:cxn modelId="{F97F87EE-8B2E-4E1A-BDB8-19C413D522A3}" srcId="{0211EABD-5E07-49D7-8C08-675A1268F4FA}" destId="{2B2C948D-0B5D-49C4-8289-A8B48FC491FC}" srcOrd="1" destOrd="0" parTransId="{BAF1FDA0-E06D-4611-B6CC-F56546B2A570}" sibTransId="{0042C047-6F58-4B53-BE76-249E77288327}"/>
    <dgm:cxn modelId="{93BBDDC2-17D9-457F-8D45-4C0C18487462}" type="presOf" srcId="{920FD5EF-1C4D-497B-B1C5-980373845C25}" destId="{8FE220D3-85BF-45E0-BA43-C381EB8E11D1}" srcOrd="0" destOrd="0" presId="urn:microsoft.com/office/officeart/2005/8/layout/radial4"/>
    <dgm:cxn modelId="{1AE19496-D62E-423F-8055-06ABC46EF571}" type="presOf" srcId="{5DE5CED9-F102-4FE4-8868-1473B5851D38}" destId="{B30D1FAC-1377-421A-A95E-E0FE924AD560}" srcOrd="0" destOrd="0" presId="urn:microsoft.com/office/officeart/2005/8/layout/radial4"/>
    <dgm:cxn modelId="{2BD2E377-8A86-4295-BC34-FAD9ED598D1D}" type="presOf" srcId="{2B2C948D-0B5D-49C4-8289-A8B48FC491FC}" destId="{C9B78DC9-9CC5-4FA2-B77C-DB3DFE60E7A5}" srcOrd="0" destOrd="0" presId="urn:microsoft.com/office/officeart/2005/8/layout/radial4"/>
    <dgm:cxn modelId="{32E2816C-7704-48E4-B7D1-14DB6FCA24AF}" type="presOf" srcId="{0211EABD-5E07-49D7-8C08-675A1268F4FA}" destId="{AC5AA61B-3129-4910-AE37-00E080868A2E}" srcOrd="0" destOrd="0" presId="urn:microsoft.com/office/officeart/2005/8/layout/radial4"/>
    <dgm:cxn modelId="{83F66A6C-9178-46C6-A31B-9A8F8D88714E}" type="presOf" srcId="{BAF1FDA0-E06D-4611-B6CC-F56546B2A570}" destId="{B9E0DAAB-F27B-4FA8-9A2F-FD8BF60E9EA6}" srcOrd="0" destOrd="0" presId="urn:microsoft.com/office/officeart/2005/8/layout/radial4"/>
    <dgm:cxn modelId="{EB63E65D-00E5-41F4-8BD5-DE181C4E5381}" srcId="{920FD5EF-1C4D-497B-B1C5-980373845C25}" destId="{0211EABD-5E07-49D7-8C08-675A1268F4FA}" srcOrd="0" destOrd="0" parTransId="{69DD0C76-F59C-4C93-8FFF-B110B0D2C88B}" sibTransId="{7BA9313B-CB3C-4B92-978D-9F12A790FC03}"/>
    <dgm:cxn modelId="{E0B6D404-5303-462B-A8A7-4B14C8804001}" srcId="{0211EABD-5E07-49D7-8C08-675A1268F4FA}" destId="{5DE5CED9-F102-4FE4-8868-1473B5851D38}" srcOrd="0" destOrd="0" parTransId="{893AA27E-A947-4123-A6B2-ADA74D0D9B98}" sibTransId="{4286ED2B-2DC2-44DF-82CB-0BEC8C88070C}"/>
    <dgm:cxn modelId="{E23A1AAA-999B-45AB-AC5B-4E2522277355}" type="presParOf" srcId="{8FE220D3-85BF-45E0-BA43-C381EB8E11D1}" destId="{AC5AA61B-3129-4910-AE37-00E080868A2E}" srcOrd="0" destOrd="0" presId="urn:microsoft.com/office/officeart/2005/8/layout/radial4"/>
    <dgm:cxn modelId="{AE54B656-DC55-49B3-9044-07D0F166DD89}" type="presParOf" srcId="{8FE220D3-85BF-45E0-BA43-C381EB8E11D1}" destId="{8EDD9730-165D-4D1D-95C5-2C7720F288A9}" srcOrd="1" destOrd="0" presId="urn:microsoft.com/office/officeart/2005/8/layout/radial4"/>
    <dgm:cxn modelId="{1397179D-F6BE-470A-8EC1-7DC8A67749CF}" type="presParOf" srcId="{8FE220D3-85BF-45E0-BA43-C381EB8E11D1}" destId="{B30D1FAC-1377-421A-A95E-E0FE924AD560}" srcOrd="2" destOrd="0" presId="urn:microsoft.com/office/officeart/2005/8/layout/radial4"/>
    <dgm:cxn modelId="{5FC766AF-EE10-4365-878C-1D7F51BDA9D3}" type="presParOf" srcId="{8FE220D3-85BF-45E0-BA43-C381EB8E11D1}" destId="{B9E0DAAB-F27B-4FA8-9A2F-FD8BF60E9EA6}" srcOrd="3" destOrd="0" presId="urn:microsoft.com/office/officeart/2005/8/layout/radial4"/>
    <dgm:cxn modelId="{C07E1CD3-2B92-4A93-97FF-487507AD31B1}" type="presParOf" srcId="{8FE220D3-85BF-45E0-BA43-C381EB8E11D1}" destId="{C9B78DC9-9CC5-4FA2-B77C-DB3DFE60E7A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017E7E-7005-4AC3-BAED-FC57C8D73A8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DD7F4-0ACD-4F56-BA3C-A7EE9BE07B4C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Year Books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957AA8C0-67A6-41E2-95F2-0DF4792DDD09}" type="parTrans" cxnId="{E4FEC3A1-E309-44F5-82CC-E3ACC2106438}">
      <dgm:prSet/>
      <dgm:spPr/>
      <dgm:t>
        <a:bodyPr/>
        <a:lstStyle/>
        <a:p>
          <a:endParaRPr lang="en-US"/>
        </a:p>
      </dgm:t>
    </dgm:pt>
    <dgm:pt modelId="{4E3069DB-8057-4B7B-A066-2D368AE845C1}" type="sibTrans" cxnId="{E4FEC3A1-E309-44F5-82CC-E3ACC2106438}">
      <dgm:prSet/>
      <dgm:spPr/>
      <dgm:t>
        <a:bodyPr/>
        <a:lstStyle/>
        <a:p>
          <a:endParaRPr lang="en-US"/>
        </a:p>
      </dgm:t>
    </dgm:pt>
    <dgm:pt modelId="{2B60AAB5-1042-4BD9-8AE5-006E43E87476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The Americana Annual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933F1745-DC38-45C3-9981-E6D3C7A42681}" type="parTrans" cxnId="{C532AEE5-D362-4EC1-83F4-6FC586008C67}">
      <dgm:prSet/>
      <dgm:spPr/>
      <dgm:t>
        <a:bodyPr/>
        <a:lstStyle/>
        <a:p>
          <a:endParaRPr lang="en-US"/>
        </a:p>
      </dgm:t>
    </dgm:pt>
    <dgm:pt modelId="{92D2FCD1-FC5C-4B9A-AAAD-0819323BBBDA}" type="sibTrans" cxnId="{C532AEE5-D362-4EC1-83F4-6FC586008C67}">
      <dgm:prSet/>
      <dgm:spPr/>
      <dgm:t>
        <a:bodyPr/>
        <a:lstStyle/>
        <a:p>
          <a:endParaRPr lang="en-US"/>
        </a:p>
      </dgm:t>
    </dgm:pt>
    <dgm:pt modelId="{29557980-0909-4FB3-A672-585361F0A86F}">
      <dgm:prSet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Facts on file</a:t>
          </a:r>
        </a:p>
      </dgm:t>
    </dgm:pt>
    <dgm:pt modelId="{57768953-0335-4A38-9706-81F887E5F7B3}" type="parTrans" cxnId="{9876FA1B-971E-498C-BCEC-246F2479F47B}">
      <dgm:prSet/>
      <dgm:spPr/>
      <dgm:t>
        <a:bodyPr/>
        <a:lstStyle/>
        <a:p>
          <a:endParaRPr lang="en-US"/>
        </a:p>
      </dgm:t>
    </dgm:pt>
    <dgm:pt modelId="{0CEF2C83-C55F-4B56-A91E-97C33F39F8D0}" type="sibTrans" cxnId="{9876FA1B-971E-498C-BCEC-246F2479F47B}">
      <dgm:prSet/>
      <dgm:spPr/>
      <dgm:t>
        <a:bodyPr/>
        <a:lstStyle/>
        <a:p>
          <a:endParaRPr lang="en-US"/>
        </a:p>
      </dgm:t>
    </dgm:pt>
    <dgm:pt modelId="{915FED63-8060-426F-8B1C-8963E7269D65}">
      <dgm:prSet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New International yearbook</a:t>
          </a:r>
        </a:p>
      </dgm:t>
    </dgm:pt>
    <dgm:pt modelId="{9206CDB2-DAE7-4ACE-B46F-8E5EDBEBD1D5}" type="parTrans" cxnId="{AFFD98EC-2321-4E33-98EF-51D4B462DB9D}">
      <dgm:prSet/>
      <dgm:spPr/>
      <dgm:t>
        <a:bodyPr/>
        <a:lstStyle/>
        <a:p>
          <a:endParaRPr lang="en-US"/>
        </a:p>
      </dgm:t>
    </dgm:pt>
    <dgm:pt modelId="{CA99DB6D-68C1-45FB-BCE4-DEE27BB913A2}" type="sibTrans" cxnId="{AFFD98EC-2321-4E33-98EF-51D4B462DB9D}">
      <dgm:prSet/>
      <dgm:spPr/>
      <dgm:t>
        <a:bodyPr/>
        <a:lstStyle/>
        <a:p>
          <a:endParaRPr lang="en-US"/>
        </a:p>
      </dgm:t>
    </dgm:pt>
    <dgm:pt modelId="{D894D41D-6772-44F0-B816-F338C382F45C}">
      <dgm:prSet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World Almanac and Book of facts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0C973BD8-B3AF-4816-8BC5-FF173ACC8BAA}" type="parTrans" cxnId="{3850098E-8699-4AC7-8962-7443C03F1761}">
      <dgm:prSet/>
      <dgm:spPr/>
      <dgm:t>
        <a:bodyPr/>
        <a:lstStyle/>
        <a:p>
          <a:endParaRPr lang="en-US"/>
        </a:p>
      </dgm:t>
    </dgm:pt>
    <dgm:pt modelId="{3B0A6215-909E-4CA8-B72E-76D0D17FB850}" type="sibTrans" cxnId="{3850098E-8699-4AC7-8962-7443C03F1761}">
      <dgm:prSet/>
      <dgm:spPr/>
      <dgm:t>
        <a:bodyPr/>
        <a:lstStyle/>
        <a:p>
          <a:endParaRPr lang="en-US"/>
        </a:p>
      </dgm:t>
    </dgm:pt>
    <dgm:pt modelId="{ED6818C6-8C63-4846-AA22-F622D641D734}" type="pres">
      <dgm:prSet presAssocID="{4F017E7E-7005-4AC3-BAED-FC57C8D73A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D3AA59-B1D8-4097-89F5-4B7986ED948F}" type="pres">
      <dgm:prSet presAssocID="{491DD7F4-0ACD-4F56-BA3C-A7EE9BE07B4C}" presName="root" presStyleCnt="0"/>
      <dgm:spPr/>
    </dgm:pt>
    <dgm:pt modelId="{C7030AFE-4B05-4217-A3BD-FE8579BFA595}" type="pres">
      <dgm:prSet presAssocID="{491DD7F4-0ACD-4F56-BA3C-A7EE9BE07B4C}" presName="rootComposite" presStyleCnt="0"/>
      <dgm:spPr/>
    </dgm:pt>
    <dgm:pt modelId="{6CECD8C7-4F1F-4CA6-BC64-D2C036603D5F}" type="pres">
      <dgm:prSet presAssocID="{491DD7F4-0ACD-4F56-BA3C-A7EE9BE07B4C}" presName="rootText" presStyleLbl="node1" presStyleIdx="0" presStyleCnt="1" custScaleX="212228"/>
      <dgm:spPr/>
      <dgm:t>
        <a:bodyPr/>
        <a:lstStyle/>
        <a:p>
          <a:endParaRPr lang="en-US"/>
        </a:p>
      </dgm:t>
    </dgm:pt>
    <dgm:pt modelId="{B1600411-E638-4BF9-9795-8BDC81FDD232}" type="pres">
      <dgm:prSet presAssocID="{491DD7F4-0ACD-4F56-BA3C-A7EE9BE07B4C}" presName="rootConnector" presStyleLbl="node1" presStyleIdx="0" presStyleCnt="1"/>
      <dgm:spPr/>
      <dgm:t>
        <a:bodyPr/>
        <a:lstStyle/>
        <a:p>
          <a:endParaRPr lang="en-US"/>
        </a:p>
      </dgm:t>
    </dgm:pt>
    <dgm:pt modelId="{EF156D48-AA45-46EB-AE97-597AA0CFCB91}" type="pres">
      <dgm:prSet presAssocID="{491DD7F4-0ACD-4F56-BA3C-A7EE9BE07B4C}" presName="childShape" presStyleCnt="0"/>
      <dgm:spPr/>
    </dgm:pt>
    <dgm:pt modelId="{B4392A79-D149-47CD-B8DD-DA37BFE3D2D1}" type="pres">
      <dgm:prSet presAssocID="{933F1745-DC38-45C3-9981-E6D3C7A42681}" presName="Name13" presStyleLbl="parChTrans1D2" presStyleIdx="0" presStyleCnt="4"/>
      <dgm:spPr/>
      <dgm:t>
        <a:bodyPr/>
        <a:lstStyle/>
        <a:p>
          <a:endParaRPr lang="en-US"/>
        </a:p>
      </dgm:t>
    </dgm:pt>
    <dgm:pt modelId="{AEE378F9-168A-4B1E-BD74-AA60D6A9C56D}" type="pres">
      <dgm:prSet presAssocID="{2B60AAB5-1042-4BD9-8AE5-006E43E87476}" presName="childText" presStyleLbl="bgAcc1" presStyleIdx="0" presStyleCnt="4" custScaleX="241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9CFCE-E669-45FB-A948-DD044C8E3CAD}" type="pres">
      <dgm:prSet presAssocID="{57768953-0335-4A38-9706-81F887E5F7B3}" presName="Name13" presStyleLbl="parChTrans1D2" presStyleIdx="1" presStyleCnt="4"/>
      <dgm:spPr/>
      <dgm:t>
        <a:bodyPr/>
        <a:lstStyle/>
        <a:p>
          <a:endParaRPr lang="en-US"/>
        </a:p>
      </dgm:t>
    </dgm:pt>
    <dgm:pt modelId="{2E64CE00-F6D2-4B58-820E-06109D2B01B5}" type="pres">
      <dgm:prSet presAssocID="{29557980-0909-4FB3-A672-585361F0A86F}" presName="childText" presStyleLbl="bgAcc1" presStyleIdx="1" presStyleCnt="4" custScaleX="241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F9B47-5E71-4D1C-A9B0-58BFEA080CED}" type="pres">
      <dgm:prSet presAssocID="{9206CDB2-DAE7-4ACE-B46F-8E5EDBEBD1D5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9C80E93-FCF1-4278-ABBE-CF45A3DBFE7F}" type="pres">
      <dgm:prSet presAssocID="{915FED63-8060-426F-8B1C-8963E7269D65}" presName="childText" presStyleLbl="bgAcc1" presStyleIdx="2" presStyleCnt="4" custScaleX="241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6D83F-C8C1-4B25-A770-54671254389F}" type="pres">
      <dgm:prSet presAssocID="{0C973BD8-B3AF-4816-8BC5-FF173ACC8BAA}" presName="Name13" presStyleLbl="parChTrans1D2" presStyleIdx="3" presStyleCnt="4"/>
      <dgm:spPr/>
      <dgm:t>
        <a:bodyPr/>
        <a:lstStyle/>
        <a:p>
          <a:endParaRPr lang="en-US"/>
        </a:p>
      </dgm:t>
    </dgm:pt>
    <dgm:pt modelId="{F9F85FD1-4CE2-4ED5-96FC-84BB64098E57}" type="pres">
      <dgm:prSet presAssocID="{D894D41D-6772-44F0-B816-F338C382F45C}" presName="childText" presStyleLbl="bgAcc1" presStyleIdx="3" presStyleCnt="4" custScaleX="245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EA273-1724-4B7A-9DAF-06F324081749}" type="presOf" srcId="{915FED63-8060-426F-8B1C-8963E7269D65}" destId="{19C80E93-FCF1-4278-ABBE-CF45A3DBFE7F}" srcOrd="0" destOrd="0" presId="urn:microsoft.com/office/officeart/2005/8/layout/hierarchy3"/>
    <dgm:cxn modelId="{00CDC9EA-FCE0-4684-AD4A-EAC99CEF613D}" type="presOf" srcId="{29557980-0909-4FB3-A672-585361F0A86F}" destId="{2E64CE00-F6D2-4B58-820E-06109D2B01B5}" srcOrd="0" destOrd="0" presId="urn:microsoft.com/office/officeart/2005/8/layout/hierarchy3"/>
    <dgm:cxn modelId="{60C997E6-CA3C-4D75-996B-B237E95A9092}" type="presOf" srcId="{933F1745-DC38-45C3-9981-E6D3C7A42681}" destId="{B4392A79-D149-47CD-B8DD-DA37BFE3D2D1}" srcOrd="0" destOrd="0" presId="urn:microsoft.com/office/officeart/2005/8/layout/hierarchy3"/>
    <dgm:cxn modelId="{C532AEE5-D362-4EC1-83F4-6FC586008C67}" srcId="{491DD7F4-0ACD-4F56-BA3C-A7EE9BE07B4C}" destId="{2B60AAB5-1042-4BD9-8AE5-006E43E87476}" srcOrd="0" destOrd="0" parTransId="{933F1745-DC38-45C3-9981-E6D3C7A42681}" sibTransId="{92D2FCD1-FC5C-4B9A-AAAD-0819323BBBDA}"/>
    <dgm:cxn modelId="{F7C24C4C-10B0-4527-878E-35B8296F1674}" type="presOf" srcId="{491DD7F4-0ACD-4F56-BA3C-A7EE9BE07B4C}" destId="{B1600411-E638-4BF9-9795-8BDC81FDD232}" srcOrd="1" destOrd="0" presId="urn:microsoft.com/office/officeart/2005/8/layout/hierarchy3"/>
    <dgm:cxn modelId="{744BCCE9-D508-49F0-B786-E19BB89FF834}" type="presOf" srcId="{0C973BD8-B3AF-4816-8BC5-FF173ACC8BAA}" destId="{2636D83F-C8C1-4B25-A770-54671254389F}" srcOrd="0" destOrd="0" presId="urn:microsoft.com/office/officeart/2005/8/layout/hierarchy3"/>
    <dgm:cxn modelId="{CF84A389-E624-4ECC-9E90-53511D6B58EE}" type="presOf" srcId="{D894D41D-6772-44F0-B816-F338C382F45C}" destId="{F9F85FD1-4CE2-4ED5-96FC-84BB64098E57}" srcOrd="0" destOrd="0" presId="urn:microsoft.com/office/officeart/2005/8/layout/hierarchy3"/>
    <dgm:cxn modelId="{AFFD98EC-2321-4E33-98EF-51D4B462DB9D}" srcId="{491DD7F4-0ACD-4F56-BA3C-A7EE9BE07B4C}" destId="{915FED63-8060-426F-8B1C-8963E7269D65}" srcOrd="2" destOrd="0" parTransId="{9206CDB2-DAE7-4ACE-B46F-8E5EDBEBD1D5}" sibTransId="{CA99DB6D-68C1-45FB-BCE4-DEE27BB913A2}"/>
    <dgm:cxn modelId="{96B924FA-1633-4387-AC3A-18E0A9D657FA}" type="presOf" srcId="{491DD7F4-0ACD-4F56-BA3C-A7EE9BE07B4C}" destId="{6CECD8C7-4F1F-4CA6-BC64-D2C036603D5F}" srcOrd="0" destOrd="0" presId="urn:microsoft.com/office/officeart/2005/8/layout/hierarchy3"/>
    <dgm:cxn modelId="{9C73EA47-8D1A-444A-A7F3-288DEE2A24C7}" type="presOf" srcId="{4F017E7E-7005-4AC3-BAED-FC57C8D73A84}" destId="{ED6818C6-8C63-4846-AA22-F622D641D734}" srcOrd="0" destOrd="0" presId="urn:microsoft.com/office/officeart/2005/8/layout/hierarchy3"/>
    <dgm:cxn modelId="{9876FA1B-971E-498C-BCEC-246F2479F47B}" srcId="{491DD7F4-0ACD-4F56-BA3C-A7EE9BE07B4C}" destId="{29557980-0909-4FB3-A672-585361F0A86F}" srcOrd="1" destOrd="0" parTransId="{57768953-0335-4A38-9706-81F887E5F7B3}" sibTransId="{0CEF2C83-C55F-4B56-A91E-97C33F39F8D0}"/>
    <dgm:cxn modelId="{3AA1A22E-BF43-4FE5-84EA-ED936303E3F5}" type="presOf" srcId="{2B60AAB5-1042-4BD9-8AE5-006E43E87476}" destId="{AEE378F9-168A-4B1E-BD74-AA60D6A9C56D}" srcOrd="0" destOrd="0" presId="urn:microsoft.com/office/officeart/2005/8/layout/hierarchy3"/>
    <dgm:cxn modelId="{CCA34017-6021-4A44-9464-E6F13BBA379D}" type="presOf" srcId="{57768953-0335-4A38-9706-81F887E5F7B3}" destId="{37D9CFCE-E669-45FB-A948-DD044C8E3CAD}" srcOrd="0" destOrd="0" presId="urn:microsoft.com/office/officeart/2005/8/layout/hierarchy3"/>
    <dgm:cxn modelId="{2C2E857F-7A6F-4C67-8C0F-2871D6B2862F}" type="presOf" srcId="{9206CDB2-DAE7-4ACE-B46F-8E5EDBEBD1D5}" destId="{447F9B47-5E71-4D1C-A9B0-58BFEA080CED}" srcOrd="0" destOrd="0" presId="urn:microsoft.com/office/officeart/2005/8/layout/hierarchy3"/>
    <dgm:cxn modelId="{E4FEC3A1-E309-44F5-82CC-E3ACC2106438}" srcId="{4F017E7E-7005-4AC3-BAED-FC57C8D73A84}" destId="{491DD7F4-0ACD-4F56-BA3C-A7EE9BE07B4C}" srcOrd="0" destOrd="0" parTransId="{957AA8C0-67A6-41E2-95F2-0DF4792DDD09}" sibTransId="{4E3069DB-8057-4B7B-A066-2D368AE845C1}"/>
    <dgm:cxn modelId="{3850098E-8699-4AC7-8962-7443C03F1761}" srcId="{491DD7F4-0ACD-4F56-BA3C-A7EE9BE07B4C}" destId="{D894D41D-6772-44F0-B816-F338C382F45C}" srcOrd="3" destOrd="0" parTransId="{0C973BD8-B3AF-4816-8BC5-FF173ACC8BAA}" sibTransId="{3B0A6215-909E-4CA8-B72E-76D0D17FB850}"/>
    <dgm:cxn modelId="{3D294736-B501-4A24-A0BE-32BB52992B81}" type="presParOf" srcId="{ED6818C6-8C63-4846-AA22-F622D641D734}" destId="{06D3AA59-B1D8-4097-89F5-4B7986ED948F}" srcOrd="0" destOrd="0" presId="urn:microsoft.com/office/officeart/2005/8/layout/hierarchy3"/>
    <dgm:cxn modelId="{3486496A-B636-4F76-95F8-D21E20B63785}" type="presParOf" srcId="{06D3AA59-B1D8-4097-89F5-4B7986ED948F}" destId="{C7030AFE-4B05-4217-A3BD-FE8579BFA595}" srcOrd="0" destOrd="0" presId="urn:microsoft.com/office/officeart/2005/8/layout/hierarchy3"/>
    <dgm:cxn modelId="{DE502D88-31B0-4251-8DAD-DA4F4F050CBF}" type="presParOf" srcId="{C7030AFE-4B05-4217-A3BD-FE8579BFA595}" destId="{6CECD8C7-4F1F-4CA6-BC64-D2C036603D5F}" srcOrd="0" destOrd="0" presId="urn:microsoft.com/office/officeart/2005/8/layout/hierarchy3"/>
    <dgm:cxn modelId="{3456A17C-E004-4681-B1FF-4E5A43E3DDAE}" type="presParOf" srcId="{C7030AFE-4B05-4217-A3BD-FE8579BFA595}" destId="{B1600411-E638-4BF9-9795-8BDC81FDD232}" srcOrd="1" destOrd="0" presId="urn:microsoft.com/office/officeart/2005/8/layout/hierarchy3"/>
    <dgm:cxn modelId="{DDF0D4CF-6AB1-4591-B98C-F0EBAA63BDBB}" type="presParOf" srcId="{06D3AA59-B1D8-4097-89F5-4B7986ED948F}" destId="{EF156D48-AA45-46EB-AE97-597AA0CFCB91}" srcOrd="1" destOrd="0" presId="urn:microsoft.com/office/officeart/2005/8/layout/hierarchy3"/>
    <dgm:cxn modelId="{8D5BE240-258E-4EF4-A648-71EAEFC2CD59}" type="presParOf" srcId="{EF156D48-AA45-46EB-AE97-597AA0CFCB91}" destId="{B4392A79-D149-47CD-B8DD-DA37BFE3D2D1}" srcOrd="0" destOrd="0" presId="urn:microsoft.com/office/officeart/2005/8/layout/hierarchy3"/>
    <dgm:cxn modelId="{B7283FF4-A2B9-4B9A-B428-AC809D4A9CF5}" type="presParOf" srcId="{EF156D48-AA45-46EB-AE97-597AA0CFCB91}" destId="{AEE378F9-168A-4B1E-BD74-AA60D6A9C56D}" srcOrd="1" destOrd="0" presId="urn:microsoft.com/office/officeart/2005/8/layout/hierarchy3"/>
    <dgm:cxn modelId="{AAB9A6BB-3A00-490A-A997-5CFEDEFBB452}" type="presParOf" srcId="{EF156D48-AA45-46EB-AE97-597AA0CFCB91}" destId="{37D9CFCE-E669-45FB-A948-DD044C8E3CAD}" srcOrd="2" destOrd="0" presId="urn:microsoft.com/office/officeart/2005/8/layout/hierarchy3"/>
    <dgm:cxn modelId="{1CA23FE1-ABB7-4062-A9CC-9E383778ACB0}" type="presParOf" srcId="{EF156D48-AA45-46EB-AE97-597AA0CFCB91}" destId="{2E64CE00-F6D2-4B58-820E-06109D2B01B5}" srcOrd="3" destOrd="0" presId="urn:microsoft.com/office/officeart/2005/8/layout/hierarchy3"/>
    <dgm:cxn modelId="{74DB7719-CB68-433A-863A-A38F25B6363C}" type="presParOf" srcId="{EF156D48-AA45-46EB-AE97-597AA0CFCB91}" destId="{447F9B47-5E71-4D1C-A9B0-58BFEA080CED}" srcOrd="4" destOrd="0" presId="urn:microsoft.com/office/officeart/2005/8/layout/hierarchy3"/>
    <dgm:cxn modelId="{EAE40F8B-C290-43D9-8B22-FBD0E4895ED6}" type="presParOf" srcId="{EF156D48-AA45-46EB-AE97-597AA0CFCB91}" destId="{19C80E93-FCF1-4278-ABBE-CF45A3DBFE7F}" srcOrd="5" destOrd="0" presId="urn:microsoft.com/office/officeart/2005/8/layout/hierarchy3"/>
    <dgm:cxn modelId="{673B4F3B-87E5-458F-BE4B-162D9EB7ED33}" type="presParOf" srcId="{EF156D48-AA45-46EB-AE97-597AA0CFCB91}" destId="{2636D83F-C8C1-4B25-A770-54671254389F}" srcOrd="6" destOrd="0" presId="urn:microsoft.com/office/officeart/2005/8/layout/hierarchy3"/>
    <dgm:cxn modelId="{720A5FB7-DA69-4484-B08C-2EB745A8EB87}" type="presParOf" srcId="{EF156D48-AA45-46EB-AE97-597AA0CFCB91}" destId="{F9F85FD1-4CE2-4ED5-96FC-84BB64098E5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6392E0-7420-48AD-9064-15012D27AFE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E9981-B504-4870-96C0-7120876858CF}">
      <dgm:prSet phldrT="[Text]" custT="1"/>
      <dgm:spPr/>
      <dgm:t>
        <a:bodyPr/>
        <a:lstStyle/>
        <a:p>
          <a:r>
            <a:rPr lang="en-US" sz="4400" b="1" dirty="0" smtClean="0">
              <a:latin typeface="Times New Roman" pitchFamily="18" charset="0"/>
              <a:cs typeface="Times New Roman" pitchFamily="18" charset="0"/>
            </a:rPr>
            <a:t>Atlases</a:t>
          </a:r>
          <a:endParaRPr lang="en-US" sz="4400" b="1" dirty="0">
            <a:latin typeface="Times New Roman" pitchFamily="18" charset="0"/>
            <a:cs typeface="Times New Roman" pitchFamily="18" charset="0"/>
          </a:endParaRPr>
        </a:p>
      </dgm:t>
    </dgm:pt>
    <dgm:pt modelId="{1310AAD9-382F-4713-9CFF-43560664A06D}" type="parTrans" cxnId="{0F66B989-D96B-41EE-8CD5-7532ABE03534}">
      <dgm:prSet/>
      <dgm:spPr/>
      <dgm:t>
        <a:bodyPr/>
        <a:lstStyle/>
        <a:p>
          <a:endParaRPr lang="en-US"/>
        </a:p>
      </dgm:t>
    </dgm:pt>
    <dgm:pt modelId="{170D5558-6637-497D-B6BA-9F63D9AD0E4F}" type="sibTrans" cxnId="{0F66B989-D96B-41EE-8CD5-7532ABE03534}">
      <dgm:prSet/>
      <dgm:spPr/>
      <dgm:t>
        <a:bodyPr/>
        <a:lstStyle/>
        <a:p>
          <a:endParaRPr lang="en-US"/>
        </a:p>
      </dgm:t>
    </dgm:pt>
    <dgm:pt modelId="{E15454ED-D452-4EFC-B84A-0F410C56BA9A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Encyclopedia Britannica World Atlas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C758A683-B30E-4214-AD6D-A1CD7626DA9A}" type="parTrans" cxnId="{69E59493-A099-4148-A091-FAF92977D5AC}">
      <dgm:prSet/>
      <dgm:spPr/>
      <dgm:t>
        <a:bodyPr/>
        <a:lstStyle/>
        <a:p>
          <a:endParaRPr lang="en-US"/>
        </a:p>
      </dgm:t>
    </dgm:pt>
    <dgm:pt modelId="{5A4BEF74-8A71-497C-BFD3-9AD96ADDE464}" type="sibTrans" cxnId="{69E59493-A099-4148-A091-FAF92977D5AC}">
      <dgm:prSet/>
      <dgm:spPr/>
      <dgm:t>
        <a:bodyPr/>
        <a:lstStyle/>
        <a:p>
          <a:endParaRPr lang="en-US"/>
        </a:p>
      </dgm:t>
    </dgm:pt>
    <dgm:pt modelId="{8AFFD727-752B-4811-89A0-56B4C95DF1C0}">
      <dgm:prSet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Rand McNally International Atlas</a:t>
          </a:r>
        </a:p>
      </dgm:t>
    </dgm:pt>
    <dgm:pt modelId="{214C40E2-20C2-4CDB-A619-05BABC1049E4}" type="parTrans" cxnId="{81E4E458-A993-4F1F-9897-136EEFE50815}">
      <dgm:prSet/>
      <dgm:spPr/>
      <dgm:t>
        <a:bodyPr/>
        <a:lstStyle/>
        <a:p>
          <a:endParaRPr lang="en-US"/>
        </a:p>
      </dgm:t>
    </dgm:pt>
    <dgm:pt modelId="{F1B0CE59-5856-48B1-82BF-7129DE188CCE}" type="sibTrans" cxnId="{81E4E458-A993-4F1F-9897-136EEFE50815}">
      <dgm:prSet/>
      <dgm:spPr/>
      <dgm:t>
        <a:bodyPr/>
        <a:lstStyle/>
        <a:p>
          <a:endParaRPr lang="en-US"/>
        </a:p>
      </dgm:t>
    </dgm:pt>
    <dgm:pt modelId="{473C6F76-4FD0-4820-8D79-1D29D43399C2}">
      <dgm:prSet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The National Atlas</a:t>
          </a:r>
        </a:p>
      </dgm:t>
    </dgm:pt>
    <dgm:pt modelId="{766A7735-6C4B-4B39-A7E0-31CEE9D0FF4D}" type="parTrans" cxnId="{869ACD26-FB1B-460B-8069-1F4EF0272DA8}">
      <dgm:prSet/>
      <dgm:spPr/>
      <dgm:t>
        <a:bodyPr/>
        <a:lstStyle/>
        <a:p>
          <a:endParaRPr lang="en-US"/>
        </a:p>
      </dgm:t>
    </dgm:pt>
    <dgm:pt modelId="{CA897700-C786-43AD-974B-408EE9AC8EB1}" type="sibTrans" cxnId="{869ACD26-FB1B-460B-8069-1F4EF0272DA8}">
      <dgm:prSet/>
      <dgm:spPr/>
      <dgm:t>
        <a:bodyPr/>
        <a:lstStyle/>
        <a:p>
          <a:endParaRPr lang="en-US"/>
        </a:p>
      </dgm:t>
    </dgm:pt>
    <dgm:pt modelId="{A8DFB0BB-2515-4172-8577-97E6819C5EDB}">
      <dgm:prSet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Google Earth</a:t>
          </a:r>
        </a:p>
      </dgm:t>
    </dgm:pt>
    <dgm:pt modelId="{AA76AD81-CF44-4CB1-9204-F6B401B06710}" type="parTrans" cxnId="{45219285-433E-4A59-93D7-1F907B5BEBA0}">
      <dgm:prSet/>
      <dgm:spPr/>
      <dgm:t>
        <a:bodyPr/>
        <a:lstStyle/>
        <a:p>
          <a:endParaRPr lang="en-US"/>
        </a:p>
      </dgm:t>
    </dgm:pt>
    <dgm:pt modelId="{86FDE08F-E18B-4F15-8A6D-AD6D7EB48F0C}" type="sibTrans" cxnId="{45219285-433E-4A59-93D7-1F907B5BEBA0}">
      <dgm:prSet/>
      <dgm:spPr/>
      <dgm:t>
        <a:bodyPr/>
        <a:lstStyle/>
        <a:p>
          <a:endParaRPr lang="en-US"/>
        </a:p>
      </dgm:t>
    </dgm:pt>
    <dgm:pt modelId="{4A747A8E-3D62-4619-BE83-749A2D373723}" type="pres">
      <dgm:prSet presAssocID="{5B6392E0-7420-48AD-9064-15012D27AF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20CC0A-10B2-4F02-87A9-069A89E47DC1}" type="pres">
      <dgm:prSet presAssocID="{486E9981-B504-4870-96C0-7120876858CF}" presName="centerShape" presStyleLbl="node0" presStyleIdx="0" presStyleCnt="1" custScaleX="118013" custLinFactNeighborX="1708" custLinFactNeighborY="992"/>
      <dgm:spPr/>
      <dgm:t>
        <a:bodyPr/>
        <a:lstStyle/>
        <a:p>
          <a:endParaRPr lang="en-US"/>
        </a:p>
      </dgm:t>
    </dgm:pt>
    <dgm:pt modelId="{3309169A-B7F9-429F-B28F-309D7002D211}" type="pres">
      <dgm:prSet presAssocID="{C758A683-B30E-4214-AD6D-A1CD7626DA9A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EFA949EE-5A5F-469F-8CF7-8D04CDFAE824}" type="pres">
      <dgm:prSet presAssocID="{E15454ED-D452-4EFC-B84A-0F410C56BA9A}" presName="node" presStyleLbl="node1" presStyleIdx="0" presStyleCnt="4" custScaleX="130765" custScaleY="113009" custRadScaleRad="102702" custRadScaleInc="2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59431-EEC3-4C9E-BFE1-347E7E6C9E9A}" type="pres">
      <dgm:prSet presAssocID="{214C40E2-20C2-4CDB-A619-05BABC1049E4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A25FA0B-1E0E-4C93-BC05-BC0E6174B639}" type="pres">
      <dgm:prSet presAssocID="{8AFFD727-752B-4811-89A0-56B4C95DF1C0}" presName="node" presStyleLbl="node1" presStyleIdx="1" presStyleCnt="4" custScaleX="135475" custScaleY="118050" custRadScaleRad="106032" custRadScaleInc="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49ED6-C6D3-416F-9DF8-1316A252ED03}" type="pres">
      <dgm:prSet presAssocID="{766A7735-6C4B-4B39-A7E0-31CEE9D0FF4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F37370C-AD71-4EEC-857D-5107A605C8DB}" type="pres">
      <dgm:prSet presAssocID="{473C6F76-4FD0-4820-8D79-1D29D43399C2}" presName="node" presStyleLbl="node1" presStyleIdx="2" presStyleCnt="4" custScaleY="118050" custRadScaleRad="102876" custRadScaleInc="10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95153-C8CC-4400-8280-72E0A5B6AA04}" type="pres">
      <dgm:prSet presAssocID="{AA76AD81-CF44-4CB1-9204-F6B401B0671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F5568F91-A377-4A89-8721-1E632AC742C9}" type="pres">
      <dgm:prSet presAssocID="{A8DFB0BB-2515-4172-8577-97E6819C5EDB}" presName="node" presStyleLbl="node1" presStyleIdx="3" presStyleCnt="4" custScaleX="84749" custRadScaleRad="91490" custRadScaleInc="-3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36CA96-7101-46EF-ABAA-0B211E8FF4AB}" type="presOf" srcId="{473C6F76-4FD0-4820-8D79-1D29D43399C2}" destId="{0F37370C-AD71-4EEC-857D-5107A605C8DB}" srcOrd="0" destOrd="0" presId="urn:microsoft.com/office/officeart/2005/8/layout/radial4"/>
    <dgm:cxn modelId="{97834386-732E-4835-8FFB-42CDF5A5DC47}" type="presOf" srcId="{AA76AD81-CF44-4CB1-9204-F6B401B06710}" destId="{2BB95153-C8CC-4400-8280-72E0A5B6AA04}" srcOrd="0" destOrd="0" presId="urn:microsoft.com/office/officeart/2005/8/layout/radial4"/>
    <dgm:cxn modelId="{0F66B989-D96B-41EE-8CD5-7532ABE03534}" srcId="{5B6392E0-7420-48AD-9064-15012D27AFEA}" destId="{486E9981-B504-4870-96C0-7120876858CF}" srcOrd="0" destOrd="0" parTransId="{1310AAD9-382F-4713-9CFF-43560664A06D}" sibTransId="{170D5558-6637-497D-B6BA-9F63D9AD0E4F}"/>
    <dgm:cxn modelId="{99FFFFFE-3B63-4AE9-9D3E-27B35D2526C3}" type="presOf" srcId="{486E9981-B504-4870-96C0-7120876858CF}" destId="{8C20CC0A-10B2-4F02-87A9-069A89E47DC1}" srcOrd="0" destOrd="0" presId="urn:microsoft.com/office/officeart/2005/8/layout/radial4"/>
    <dgm:cxn modelId="{69E59493-A099-4148-A091-FAF92977D5AC}" srcId="{486E9981-B504-4870-96C0-7120876858CF}" destId="{E15454ED-D452-4EFC-B84A-0F410C56BA9A}" srcOrd="0" destOrd="0" parTransId="{C758A683-B30E-4214-AD6D-A1CD7626DA9A}" sibTransId="{5A4BEF74-8A71-497C-BFD3-9AD96ADDE464}"/>
    <dgm:cxn modelId="{80DB45DC-1C7B-4776-914E-28DA220CB071}" type="presOf" srcId="{8AFFD727-752B-4811-89A0-56B4C95DF1C0}" destId="{3A25FA0B-1E0E-4C93-BC05-BC0E6174B639}" srcOrd="0" destOrd="0" presId="urn:microsoft.com/office/officeart/2005/8/layout/radial4"/>
    <dgm:cxn modelId="{45219285-433E-4A59-93D7-1F907B5BEBA0}" srcId="{486E9981-B504-4870-96C0-7120876858CF}" destId="{A8DFB0BB-2515-4172-8577-97E6819C5EDB}" srcOrd="3" destOrd="0" parTransId="{AA76AD81-CF44-4CB1-9204-F6B401B06710}" sibTransId="{86FDE08F-E18B-4F15-8A6D-AD6D7EB48F0C}"/>
    <dgm:cxn modelId="{E9CDCD3E-2070-400B-AC5B-E915370389DB}" type="presOf" srcId="{A8DFB0BB-2515-4172-8577-97E6819C5EDB}" destId="{F5568F91-A377-4A89-8721-1E632AC742C9}" srcOrd="0" destOrd="0" presId="urn:microsoft.com/office/officeart/2005/8/layout/radial4"/>
    <dgm:cxn modelId="{81E4E458-A993-4F1F-9897-136EEFE50815}" srcId="{486E9981-B504-4870-96C0-7120876858CF}" destId="{8AFFD727-752B-4811-89A0-56B4C95DF1C0}" srcOrd="1" destOrd="0" parTransId="{214C40E2-20C2-4CDB-A619-05BABC1049E4}" sibTransId="{F1B0CE59-5856-48B1-82BF-7129DE188CCE}"/>
    <dgm:cxn modelId="{869ACD26-FB1B-460B-8069-1F4EF0272DA8}" srcId="{486E9981-B504-4870-96C0-7120876858CF}" destId="{473C6F76-4FD0-4820-8D79-1D29D43399C2}" srcOrd="2" destOrd="0" parTransId="{766A7735-6C4B-4B39-A7E0-31CEE9D0FF4D}" sibTransId="{CA897700-C786-43AD-974B-408EE9AC8EB1}"/>
    <dgm:cxn modelId="{7A1D57CF-7B27-49E5-B770-2B442A80800B}" type="presOf" srcId="{E15454ED-D452-4EFC-B84A-0F410C56BA9A}" destId="{EFA949EE-5A5F-469F-8CF7-8D04CDFAE824}" srcOrd="0" destOrd="0" presId="urn:microsoft.com/office/officeart/2005/8/layout/radial4"/>
    <dgm:cxn modelId="{8C03E409-E4C7-4322-978A-614713DAEF74}" type="presOf" srcId="{C758A683-B30E-4214-AD6D-A1CD7626DA9A}" destId="{3309169A-B7F9-429F-B28F-309D7002D211}" srcOrd="0" destOrd="0" presId="urn:microsoft.com/office/officeart/2005/8/layout/radial4"/>
    <dgm:cxn modelId="{E6C55690-133E-4FF1-97D1-B995FF6515A3}" type="presOf" srcId="{214C40E2-20C2-4CDB-A619-05BABC1049E4}" destId="{FE359431-EEC3-4C9E-BFE1-347E7E6C9E9A}" srcOrd="0" destOrd="0" presId="urn:microsoft.com/office/officeart/2005/8/layout/radial4"/>
    <dgm:cxn modelId="{22373AFC-A467-4DBD-9D7F-4A6D2CF3932B}" type="presOf" srcId="{5B6392E0-7420-48AD-9064-15012D27AFEA}" destId="{4A747A8E-3D62-4619-BE83-749A2D373723}" srcOrd="0" destOrd="0" presId="urn:microsoft.com/office/officeart/2005/8/layout/radial4"/>
    <dgm:cxn modelId="{E66642BB-E34B-4B57-A46D-C8DD54C7DCC4}" type="presOf" srcId="{766A7735-6C4B-4B39-A7E0-31CEE9D0FF4D}" destId="{69D49ED6-C6D3-416F-9DF8-1316A252ED03}" srcOrd="0" destOrd="0" presId="urn:microsoft.com/office/officeart/2005/8/layout/radial4"/>
    <dgm:cxn modelId="{212AABE7-FB2D-4CFD-A994-77A14870FF31}" type="presParOf" srcId="{4A747A8E-3D62-4619-BE83-749A2D373723}" destId="{8C20CC0A-10B2-4F02-87A9-069A89E47DC1}" srcOrd="0" destOrd="0" presId="urn:microsoft.com/office/officeart/2005/8/layout/radial4"/>
    <dgm:cxn modelId="{C1E65C57-C4E7-401E-86C4-A3BC6BAAD70A}" type="presParOf" srcId="{4A747A8E-3D62-4619-BE83-749A2D373723}" destId="{3309169A-B7F9-429F-B28F-309D7002D211}" srcOrd="1" destOrd="0" presId="urn:microsoft.com/office/officeart/2005/8/layout/radial4"/>
    <dgm:cxn modelId="{6E905832-BA04-42C5-9F60-95C65706D650}" type="presParOf" srcId="{4A747A8E-3D62-4619-BE83-749A2D373723}" destId="{EFA949EE-5A5F-469F-8CF7-8D04CDFAE824}" srcOrd="2" destOrd="0" presId="urn:microsoft.com/office/officeart/2005/8/layout/radial4"/>
    <dgm:cxn modelId="{7319EB7D-DE78-4562-938F-B6DEECF130CC}" type="presParOf" srcId="{4A747A8E-3D62-4619-BE83-749A2D373723}" destId="{FE359431-EEC3-4C9E-BFE1-347E7E6C9E9A}" srcOrd="3" destOrd="0" presId="urn:microsoft.com/office/officeart/2005/8/layout/radial4"/>
    <dgm:cxn modelId="{ED026914-8224-416F-B964-C069448F0FE8}" type="presParOf" srcId="{4A747A8E-3D62-4619-BE83-749A2D373723}" destId="{3A25FA0B-1E0E-4C93-BC05-BC0E6174B639}" srcOrd="4" destOrd="0" presId="urn:microsoft.com/office/officeart/2005/8/layout/radial4"/>
    <dgm:cxn modelId="{62DE9ACC-8ACC-429F-A0A1-228C943E844C}" type="presParOf" srcId="{4A747A8E-3D62-4619-BE83-749A2D373723}" destId="{69D49ED6-C6D3-416F-9DF8-1316A252ED03}" srcOrd="5" destOrd="0" presId="urn:microsoft.com/office/officeart/2005/8/layout/radial4"/>
    <dgm:cxn modelId="{7AB46B02-7EA3-409C-ADA4-1F08642DA199}" type="presParOf" srcId="{4A747A8E-3D62-4619-BE83-749A2D373723}" destId="{0F37370C-AD71-4EEC-857D-5107A605C8DB}" srcOrd="6" destOrd="0" presId="urn:microsoft.com/office/officeart/2005/8/layout/radial4"/>
    <dgm:cxn modelId="{4DCADCE8-B490-4EC3-8578-80DECAEF5471}" type="presParOf" srcId="{4A747A8E-3D62-4619-BE83-749A2D373723}" destId="{2BB95153-C8CC-4400-8280-72E0A5B6AA04}" srcOrd="7" destOrd="0" presId="urn:microsoft.com/office/officeart/2005/8/layout/radial4"/>
    <dgm:cxn modelId="{D2574F01-DE17-4EE1-8E15-120609D633C3}" type="presParOf" srcId="{4A747A8E-3D62-4619-BE83-749A2D373723}" destId="{F5568F91-A377-4A89-8721-1E632AC742C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81DF55-3B34-492C-BDAF-B1A538DDA45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18270D-B126-4EDA-AD6E-B5CCF9CA5367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Evaluating sources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FC70D0B-77DC-4262-AE3E-7270637E337F}" type="parTrans" cxnId="{B1064481-22AB-43A3-A863-E0B0DB0CEB86}">
      <dgm:prSet/>
      <dgm:spPr/>
      <dgm:t>
        <a:bodyPr/>
        <a:lstStyle/>
        <a:p>
          <a:endParaRPr lang="en-US"/>
        </a:p>
      </dgm:t>
    </dgm:pt>
    <dgm:pt modelId="{9F5430EF-B663-4572-B3D3-D8FC7EE6CC5C}" type="sibTrans" cxnId="{B1064481-22AB-43A3-A863-E0B0DB0CEB86}">
      <dgm:prSet/>
      <dgm:spPr/>
      <dgm:t>
        <a:bodyPr/>
        <a:lstStyle/>
        <a:p>
          <a:endParaRPr lang="en-US"/>
        </a:p>
      </dgm:t>
    </dgm:pt>
    <dgm:pt modelId="{D4718C3A-D881-4F3B-8786-3EEE700AE06F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Trusting the sources?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CD07F1A-3577-4656-A6A6-07815DEC7270}" type="parTrans" cxnId="{7D640013-BDE3-4FD7-8303-11DB975D9A14}">
      <dgm:prSet/>
      <dgm:spPr/>
      <dgm:t>
        <a:bodyPr/>
        <a:lstStyle/>
        <a:p>
          <a:endParaRPr lang="en-US"/>
        </a:p>
      </dgm:t>
    </dgm:pt>
    <dgm:pt modelId="{D99A9A57-AC18-438A-8F21-CEADD4560F57}" type="sibTrans" cxnId="{7D640013-BDE3-4FD7-8303-11DB975D9A14}">
      <dgm:prSet/>
      <dgm:spPr/>
      <dgm:t>
        <a:bodyPr/>
        <a:lstStyle/>
        <a:p>
          <a:endParaRPr lang="en-US"/>
        </a:p>
      </dgm:t>
    </dgm:pt>
    <dgm:pt modelId="{266329B3-75E6-4FF1-8BCD-B296CCAC588D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Authority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</dgm:t>
    </dgm:pt>
    <dgm:pt modelId="{6B9D0887-DEB4-4CBF-B00E-D71735E14554}" type="parTrans" cxnId="{90DDF3CB-EA5C-4DF3-8055-CEF06BA17AAB}">
      <dgm:prSet/>
      <dgm:spPr/>
      <dgm:t>
        <a:bodyPr/>
        <a:lstStyle/>
        <a:p>
          <a:endParaRPr lang="en-US"/>
        </a:p>
      </dgm:t>
    </dgm:pt>
    <dgm:pt modelId="{00440AE6-64B5-4B3F-B2AA-6B7F0F13FC76}" type="sibTrans" cxnId="{90DDF3CB-EA5C-4DF3-8055-CEF06BA17AAB}">
      <dgm:prSet/>
      <dgm:spPr/>
      <dgm:t>
        <a:bodyPr/>
        <a:lstStyle/>
        <a:p>
          <a:endParaRPr lang="en-US"/>
        </a:p>
      </dgm:t>
    </dgm:pt>
    <dgm:pt modelId="{5AEC622F-528A-40C5-A5E3-5C7EA40DB61A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Accuracy</a:t>
          </a:r>
        </a:p>
      </dgm:t>
    </dgm:pt>
    <dgm:pt modelId="{02EE7008-F6A0-494A-B703-5FD0E1DFFAEA}" type="parTrans" cxnId="{819AB7EB-AA92-438B-8A0F-C3EF6A685BA6}">
      <dgm:prSet/>
      <dgm:spPr/>
      <dgm:t>
        <a:bodyPr/>
        <a:lstStyle/>
        <a:p>
          <a:endParaRPr lang="en-US"/>
        </a:p>
      </dgm:t>
    </dgm:pt>
    <dgm:pt modelId="{734B4FC8-51CE-4B18-B934-396FD7ED1DE1}" type="sibTrans" cxnId="{819AB7EB-AA92-438B-8A0F-C3EF6A685BA6}">
      <dgm:prSet/>
      <dgm:spPr/>
      <dgm:t>
        <a:bodyPr/>
        <a:lstStyle/>
        <a:p>
          <a:endParaRPr lang="en-US"/>
        </a:p>
      </dgm:t>
    </dgm:pt>
    <dgm:pt modelId="{72780C94-6BBA-4CC2-A3AE-86C4AB603DD6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Currency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6483E08-6F8C-4665-945C-1ABD18A7A936}" type="parTrans" cxnId="{4471DF3F-6955-40BA-BADE-7F5DEA0CB297}">
      <dgm:prSet/>
      <dgm:spPr/>
      <dgm:t>
        <a:bodyPr/>
        <a:lstStyle/>
        <a:p>
          <a:endParaRPr lang="en-US"/>
        </a:p>
      </dgm:t>
    </dgm:pt>
    <dgm:pt modelId="{B4519BC3-5B41-4622-A5DC-E946834914DB}" type="sibTrans" cxnId="{4471DF3F-6955-40BA-BADE-7F5DEA0CB297}">
      <dgm:prSet/>
      <dgm:spPr/>
      <dgm:t>
        <a:bodyPr/>
        <a:lstStyle/>
        <a:p>
          <a:endParaRPr lang="en-US"/>
        </a:p>
      </dgm:t>
    </dgm:pt>
    <dgm:pt modelId="{41E02447-48E0-45C2-939D-832013B2390A}" type="pres">
      <dgm:prSet presAssocID="{7381DF55-3B34-492C-BDAF-B1A538DDA4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C44762-6316-4474-BFCE-291865048D45}" type="pres">
      <dgm:prSet presAssocID="{6A18270D-B126-4EDA-AD6E-B5CCF9CA5367}" presName="root1" presStyleCnt="0"/>
      <dgm:spPr/>
    </dgm:pt>
    <dgm:pt modelId="{D9E9BDDF-D46F-4535-A4AF-6C94B9BC3D33}" type="pres">
      <dgm:prSet presAssocID="{6A18270D-B126-4EDA-AD6E-B5CCF9CA5367}" presName="LevelOneTextNode" presStyleLbl="node0" presStyleIdx="0" presStyleCnt="1" custLinFactNeighborX="-59242" custLinFactNeighborY="-13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3ED9F1-A1E0-4DC7-A670-273035926893}" type="pres">
      <dgm:prSet presAssocID="{6A18270D-B126-4EDA-AD6E-B5CCF9CA5367}" presName="level2hierChild" presStyleCnt="0"/>
      <dgm:spPr/>
    </dgm:pt>
    <dgm:pt modelId="{AD763112-DC8D-4DFF-B5C3-C63EB61D1E7C}" type="pres">
      <dgm:prSet presAssocID="{5CD07F1A-3577-4656-A6A6-07815DEC7270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816A0F8F-8A87-412D-918C-65B7094CDC0C}" type="pres">
      <dgm:prSet presAssocID="{5CD07F1A-3577-4656-A6A6-07815DEC727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E7D5CC7-9215-4504-B5E6-27FE5DF1CB4F}" type="pres">
      <dgm:prSet presAssocID="{D4718C3A-D881-4F3B-8786-3EEE700AE06F}" presName="root2" presStyleCnt="0"/>
      <dgm:spPr/>
    </dgm:pt>
    <dgm:pt modelId="{DC597F30-1823-4667-AAF4-44FD068B1352}" type="pres">
      <dgm:prSet presAssocID="{D4718C3A-D881-4F3B-8786-3EEE700AE06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310B51-CCB5-450B-9B40-EF551F9574EC}" type="pres">
      <dgm:prSet presAssocID="{D4718C3A-D881-4F3B-8786-3EEE700AE06F}" presName="level3hierChild" presStyleCnt="0"/>
      <dgm:spPr/>
    </dgm:pt>
    <dgm:pt modelId="{F94BB302-1CC0-49D0-94E1-3B3265991BFC}" type="pres">
      <dgm:prSet presAssocID="{6B9D0887-DEB4-4CBF-B00E-D71735E1455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CCCCBCEF-DB82-4466-A643-F7E176FAF8B1}" type="pres">
      <dgm:prSet presAssocID="{6B9D0887-DEB4-4CBF-B00E-D71735E1455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30B068C-DEE4-401C-A9FB-3C0CFD5AD558}" type="pres">
      <dgm:prSet presAssocID="{266329B3-75E6-4FF1-8BCD-B296CCAC588D}" presName="root2" presStyleCnt="0"/>
      <dgm:spPr/>
    </dgm:pt>
    <dgm:pt modelId="{F0036038-9424-4572-9335-6623118FE993}" type="pres">
      <dgm:prSet presAssocID="{266329B3-75E6-4FF1-8BCD-B296CCAC588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453E16-5961-4BA6-83EE-B949B98DAB66}" type="pres">
      <dgm:prSet presAssocID="{266329B3-75E6-4FF1-8BCD-B296CCAC588D}" presName="level3hierChild" presStyleCnt="0"/>
      <dgm:spPr/>
    </dgm:pt>
    <dgm:pt modelId="{CFEC0C62-C0CD-44DF-822D-7884E446859C}" type="pres">
      <dgm:prSet presAssocID="{02EE7008-F6A0-494A-B703-5FD0E1DFFAEA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CE6C6A6-13C0-4616-B53E-7DA9BB1FC224}" type="pres">
      <dgm:prSet presAssocID="{02EE7008-F6A0-494A-B703-5FD0E1DFFAE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CA5ACAC-8CA6-421F-8DF1-E1F014FB09D0}" type="pres">
      <dgm:prSet presAssocID="{5AEC622F-528A-40C5-A5E3-5C7EA40DB61A}" presName="root2" presStyleCnt="0"/>
      <dgm:spPr/>
    </dgm:pt>
    <dgm:pt modelId="{BFD41013-2339-4520-92E4-E7B2D4FAC4C4}" type="pres">
      <dgm:prSet presAssocID="{5AEC622F-528A-40C5-A5E3-5C7EA40DB61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C5BFE-C5D8-4560-8343-9B3AFCB8F713}" type="pres">
      <dgm:prSet presAssocID="{5AEC622F-528A-40C5-A5E3-5C7EA40DB61A}" presName="level3hierChild" presStyleCnt="0"/>
      <dgm:spPr/>
    </dgm:pt>
    <dgm:pt modelId="{63A4C72B-0CEF-4291-B4FA-C048ACF0A85A}" type="pres">
      <dgm:prSet presAssocID="{46483E08-6F8C-4665-945C-1ABD18A7A936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2A586015-D21E-4645-A208-2A9D154E4E4F}" type="pres">
      <dgm:prSet presAssocID="{46483E08-6F8C-4665-945C-1ABD18A7A93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B56D196-F97E-4936-BF66-D24D65609E1D}" type="pres">
      <dgm:prSet presAssocID="{72780C94-6BBA-4CC2-A3AE-86C4AB603DD6}" presName="root2" presStyleCnt="0"/>
      <dgm:spPr/>
    </dgm:pt>
    <dgm:pt modelId="{C3929C96-57C2-4EB9-A882-02C85490BA9E}" type="pres">
      <dgm:prSet presAssocID="{72780C94-6BBA-4CC2-A3AE-86C4AB603DD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93DDED-2A19-4A9F-802C-D5FB68BEA5A8}" type="pres">
      <dgm:prSet presAssocID="{72780C94-6BBA-4CC2-A3AE-86C4AB603DD6}" presName="level3hierChild" presStyleCnt="0"/>
      <dgm:spPr/>
    </dgm:pt>
  </dgm:ptLst>
  <dgm:cxnLst>
    <dgm:cxn modelId="{D498B097-A179-4F8C-B5E7-64D014B063CE}" type="presOf" srcId="{7381DF55-3B34-492C-BDAF-B1A538DDA45F}" destId="{41E02447-48E0-45C2-939D-832013B2390A}" srcOrd="0" destOrd="0" presId="urn:microsoft.com/office/officeart/2005/8/layout/hierarchy2"/>
    <dgm:cxn modelId="{D78F42A9-97F4-4C1E-9075-29EA155A29C9}" type="presOf" srcId="{6B9D0887-DEB4-4CBF-B00E-D71735E14554}" destId="{CCCCBCEF-DB82-4466-A643-F7E176FAF8B1}" srcOrd="1" destOrd="0" presId="urn:microsoft.com/office/officeart/2005/8/layout/hierarchy2"/>
    <dgm:cxn modelId="{90DDF3CB-EA5C-4DF3-8055-CEF06BA17AAB}" srcId="{6A18270D-B126-4EDA-AD6E-B5CCF9CA5367}" destId="{266329B3-75E6-4FF1-8BCD-B296CCAC588D}" srcOrd="1" destOrd="0" parTransId="{6B9D0887-DEB4-4CBF-B00E-D71735E14554}" sibTransId="{00440AE6-64B5-4B3F-B2AA-6B7F0F13FC76}"/>
    <dgm:cxn modelId="{31EAC348-91DF-4A44-946F-5D52C640FEEA}" type="presOf" srcId="{5CD07F1A-3577-4656-A6A6-07815DEC7270}" destId="{AD763112-DC8D-4DFF-B5C3-C63EB61D1E7C}" srcOrd="0" destOrd="0" presId="urn:microsoft.com/office/officeart/2005/8/layout/hierarchy2"/>
    <dgm:cxn modelId="{819AB7EB-AA92-438B-8A0F-C3EF6A685BA6}" srcId="{6A18270D-B126-4EDA-AD6E-B5CCF9CA5367}" destId="{5AEC622F-528A-40C5-A5E3-5C7EA40DB61A}" srcOrd="2" destOrd="0" parTransId="{02EE7008-F6A0-494A-B703-5FD0E1DFFAEA}" sibTransId="{734B4FC8-51CE-4B18-B934-396FD7ED1DE1}"/>
    <dgm:cxn modelId="{B19D08B0-4E1F-4CA1-BCB5-E9EBF8916ABD}" type="presOf" srcId="{02EE7008-F6A0-494A-B703-5FD0E1DFFAEA}" destId="{8CE6C6A6-13C0-4616-B53E-7DA9BB1FC224}" srcOrd="1" destOrd="0" presId="urn:microsoft.com/office/officeart/2005/8/layout/hierarchy2"/>
    <dgm:cxn modelId="{7ADA59AB-1334-4F60-B5B4-AE45B2D767BC}" type="presOf" srcId="{6A18270D-B126-4EDA-AD6E-B5CCF9CA5367}" destId="{D9E9BDDF-D46F-4535-A4AF-6C94B9BC3D33}" srcOrd="0" destOrd="0" presId="urn:microsoft.com/office/officeart/2005/8/layout/hierarchy2"/>
    <dgm:cxn modelId="{B1064481-22AB-43A3-A863-E0B0DB0CEB86}" srcId="{7381DF55-3B34-492C-BDAF-B1A538DDA45F}" destId="{6A18270D-B126-4EDA-AD6E-B5CCF9CA5367}" srcOrd="0" destOrd="0" parTransId="{6FC70D0B-77DC-4262-AE3E-7270637E337F}" sibTransId="{9F5430EF-B663-4572-B3D3-D8FC7EE6CC5C}"/>
    <dgm:cxn modelId="{7D640013-BDE3-4FD7-8303-11DB975D9A14}" srcId="{6A18270D-B126-4EDA-AD6E-B5CCF9CA5367}" destId="{D4718C3A-D881-4F3B-8786-3EEE700AE06F}" srcOrd="0" destOrd="0" parTransId="{5CD07F1A-3577-4656-A6A6-07815DEC7270}" sibTransId="{D99A9A57-AC18-438A-8F21-CEADD4560F57}"/>
    <dgm:cxn modelId="{EC578C7A-C101-4263-A80D-10D3CA0A60CB}" type="presOf" srcId="{02EE7008-F6A0-494A-B703-5FD0E1DFFAEA}" destId="{CFEC0C62-C0CD-44DF-822D-7884E446859C}" srcOrd="0" destOrd="0" presId="urn:microsoft.com/office/officeart/2005/8/layout/hierarchy2"/>
    <dgm:cxn modelId="{3A91EDD1-DEEA-47E0-B1DA-B937D1418ACC}" type="presOf" srcId="{266329B3-75E6-4FF1-8BCD-B296CCAC588D}" destId="{F0036038-9424-4572-9335-6623118FE993}" srcOrd="0" destOrd="0" presId="urn:microsoft.com/office/officeart/2005/8/layout/hierarchy2"/>
    <dgm:cxn modelId="{C84F3A85-791C-4127-A9DF-92B2A30BDB89}" type="presOf" srcId="{46483E08-6F8C-4665-945C-1ABD18A7A936}" destId="{63A4C72B-0CEF-4291-B4FA-C048ACF0A85A}" srcOrd="0" destOrd="0" presId="urn:microsoft.com/office/officeart/2005/8/layout/hierarchy2"/>
    <dgm:cxn modelId="{2804D597-75F4-4F08-A866-7E395C50091D}" type="presOf" srcId="{5AEC622F-528A-40C5-A5E3-5C7EA40DB61A}" destId="{BFD41013-2339-4520-92E4-E7B2D4FAC4C4}" srcOrd="0" destOrd="0" presId="urn:microsoft.com/office/officeart/2005/8/layout/hierarchy2"/>
    <dgm:cxn modelId="{C4336329-22C6-481D-8EE3-92954C30E4CB}" type="presOf" srcId="{D4718C3A-D881-4F3B-8786-3EEE700AE06F}" destId="{DC597F30-1823-4667-AAF4-44FD068B1352}" srcOrd="0" destOrd="0" presId="urn:microsoft.com/office/officeart/2005/8/layout/hierarchy2"/>
    <dgm:cxn modelId="{C75833FC-873A-4D13-A693-B877E1200596}" type="presOf" srcId="{6B9D0887-DEB4-4CBF-B00E-D71735E14554}" destId="{F94BB302-1CC0-49D0-94E1-3B3265991BFC}" srcOrd="0" destOrd="0" presId="urn:microsoft.com/office/officeart/2005/8/layout/hierarchy2"/>
    <dgm:cxn modelId="{64B284D1-7114-414A-9B96-796D419B2F9E}" type="presOf" srcId="{46483E08-6F8C-4665-945C-1ABD18A7A936}" destId="{2A586015-D21E-4645-A208-2A9D154E4E4F}" srcOrd="1" destOrd="0" presId="urn:microsoft.com/office/officeart/2005/8/layout/hierarchy2"/>
    <dgm:cxn modelId="{5D0CABD1-4ED4-4461-984D-53B8DEC7617C}" type="presOf" srcId="{72780C94-6BBA-4CC2-A3AE-86C4AB603DD6}" destId="{C3929C96-57C2-4EB9-A882-02C85490BA9E}" srcOrd="0" destOrd="0" presId="urn:microsoft.com/office/officeart/2005/8/layout/hierarchy2"/>
    <dgm:cxn modelId="{4BA47809-4462-41F6-BEBB-E445C9C91359}" type="presOf" srcId="{5CD07F1A-3577-4656-A6A6-07815DEC7270}" destId="{816A0F8F-8A87-412D-918C-65B7094CDC0C}" srcOrd="1" destOrd="0" presId="urn:microsoft.com/office/officeart/2005/8/layout/hierarchy2"/>
    <dgm:cxn modelId="{4471DF3F-6955-40BA-BADE-7F5DEA0CB297}" srcId="{6A18270D-B126-4EDA-AD6E-B5CCF9CA5367}" destId="{72780C94-6BBA-4CC2-A3AE-86C4AB603DD6}" srcOrd="3" destOrd="0" parTransId="{46483E08-6F8C-4665-945C-1ABD18A7A936}" sibTransId="{B4519BC3-5B41-4622-A5DC-E946834914DB}"/>
    <dgm:cxn modelId="{04C7395A-2EEC-42FE-AC1E-588B672CC706}" type="presParOf" srcId="{41E02447-48E0-45C2-939D-832013B2390A}" destId="{3AC44762-6316-4474-BFCE-291865048D45}" srcOrd="0" destOrd="0" presId="urn:microsoft.com/office/officeart/2005/8/layout/hierarchy2"/>
    <dgm:cxn modelId="{05F669D7-7069-4EDC-8ACB-E65F7952BF4D}" type="presParOf" srcId="{3AC44762-6316-4474-BFCE-291865048D45}" destId="{D9E9BDDF-D46F-4535-A4AF-6C94B9BC3D33}" srcOrd="0" destOrd="0" presId="urn:microsoft.com/office/officeart/2005/8/layout/hierarchy2"/>
    <dgm:cxn modelId="{2601F95C-CFCC-4E88-9B1B-F7806CAA2D5C}" type="presParOf" srcId="{3AC44762-6316-4474-BFCE-291865048D45}" destId="{A73ED9F1-A1E0-4DC7-A670-273035926893}" srcOrd="1" destOrd="0" presId="urn:microsoft.com/office/officeart/2005/8/layout/hierarchy2"/>
    <dgm:cxn modelId="{5F1798DE-3D0F-4E70-A514-BF829E046151}" type="presParOf" srcId="{A73ED9F1-A1E0-4DC7-A670-273035926893}" destId="{AD763112-DC8D-4DFF-B5C3-C63EB61D1E7C}" srcOrd="0" destOrd="0" presId="urn:microsoft.com/office/officeart/2005/8/layout/hierarchy2"/>
    <dgm:cxn modelId="{65579E5E-139A-4DAA-9400-D310EF0FFF20}" type="presParOf" srcId="{AD763112-DC8D-4DFF-B5C3-C63EB61D1E7C}" destId="{816A0F8F-8A87-412D-918C-65B7094CDC0C}" srcOrd="0" destOrd="0" presId="urn:microsoft.com/office/officeart/2005/8/layout/hierarchy2"/>
    <dgm:cxn modelId="{3C533EBD-C0FA-42FC-9A59-6AD175B3CCB2}" type="presParOf" srcId="{A73ED9F1-A1E0-4DC7-A670-273035926893}" destId="{2E7D5CC7-9215-4504-B5E6-27FE5DF1CB4F}" srcOrd="1" destOrd="0" presId="urn:microsoft.com/office/officeart/2005/8/layout/hierarchy2"/>
    <dgm:cxn modelId="{2A1629AE-FFE4-4DBE-A7A9-AB68986ECBC4}" type="presParOf" srcId="{2E7D5CC7-9215-4504-B5E6-27FE5DF1CB4F}" destId="{DC597F30-1823-4667-AAF4-44FD068B1352}" srcOrd="0" destOrd="0" presId="urn:microsoft.com/office/officeart/2005/8/layout/hierarchy2"/>
    <dgm:cxn modelId="{AEF75A6C-A070-48EC-A6B5-58D0ACD327A4}" type="presParOf" srcId="{2E7D5CC7-9215-4504-B5E6-27FE5DF1CB4F}" destId="{C1310B51-CCB5-450B-9B40-EF551F9574EC}" srcOrd="1" destOrd="0" presId="urn:microsoft.com/office/officeart/2005/8/layout/hierarchy2"/>
    <dgm:cxn modelId="{6AFF74B3-4588-4B70-805D-03627F992C36}" type="presParOf" srcId="{A73ED9F1-A1E0-4DC7-A670-273035926893}" destId="{F94BB302-1CC0-49D0-94E1-3B3265991BFC}" srcOrd="2" destOrd="0" presId="urn:microsoft.com/office/officeart/2005/8/layout/hierarchy2"/>
    <dgm:cxn modelId="{8364B4DB-E789-4B4A-9A83-565B23A0462B}" type="presParOf" srcId="{F94BB302-1CC0-49D0-94E1-3B3265991BFC}" destId="{CCCCBCEF-DB82-4466-A643-F7E176FAF8B1}" srcOrd="0" destOrd="0" presId="urn:microsoft.com/office/officeart/2005/8/layout/hierarchy2"/>
    <dgm:cxn modelId="{A76A1867-3F44-40E7-A915-BDE442A31E64}" type="presParOf" srcId="{A73ED9F1-A1E0-4DC7-A670-273035926893}" destId="{030B068C-DEE4-401C-A9FB-3C0CFD5AD558}" srcOrd="3" destOrd="0" presId="urn:microsoft.com/office/officeart/2005/8/layout/hierarchy2"/>
    <dgm:cxn modelId="{5D9E2113-C73B-4FA4-B016-42D335C2537B}" type="presParOf" srcId="{030B068C-DEE4-401C-A9FB-3C0CFD5AD558}" destId="{F0036038-9424-4572-9335-6623118FE993}" srcOrd="0" destOrd="0" presId="urn:microsoft.com/office/officeart/2005/8/layout/hierarchy2"/>
    <dgm:cxn modelId="{B65F6FAE-F425-498D-8F54-3066E4719529}" type="presParOf" srcId="{030B068C-DEE4-401C-A9FB-3C0CFD5AD558}" destId="{54453E16-5961-4BA6-83EE-B949B98DAB66}" srcOrd="1" destOrd="0" presId="urn:microsoft.com/office/officeart/2005/8/layout/hierarchy2"/>
    <dgm:cxn modelId="{8A49170B-430F-480D-A49B-A201EAB9538F}" type="presParOf" srcId="{A73ED9F1-A1E0-4DC7-A670-273035926893}" destId="{CFEC0C62-C0CD-44DF-822D-7884E446859C}" srcOrd="4" destOrd="0" presId="urn:microsoft.com/office/officeart/2005/8/layout/hierarchy2"/>
    <dgm:cxn modelId="{6E6681B0-7777-4457-9D15-609813594748}" type="presParOf" srcId="{CFEC0C62-C0CD-44DF-822D-7884E446859C}" destId="{8CE6C6A6-13C0-4616-B53E-7DA9BB1FC224}" srcOrd="0" destOrd="0" presId="urn:microsoft.com/office/officeart/2005/8/layout/hierarchy2"/>
    <dgm:cxn modelId="{A7E9E74D-E44D-4B64-9063-789A59A01A9F}" type="presParOf" srcId="{A73ED9F1-A1E0-4DC7-A670-273035926893}" destId="{5CA5ACAC-8CA6-421F-8DF1-E1F014FB09D0}" srcOrd="5" destOrd="0" presId="urn:microsoft.com/office/officeart/2005/8/layout/hierarchy2"/>
    <dgm:cxn modelId="{6B190481-B2D0-4892-AD27-156921287003}" type="presParOf" srcId="{5CA5ACAC-8CA6-421F-8DF1-E1F014FB09D0}" destId="{BFD41013-2339-4520-92E4-E7B2D4FAC4C4}" srcOrd="0" destOrd="0" presId="urn:microsoft.com/office/officeart/2005/8/layout/hierarchy2"/>
    <dgm:cxn modelId="{43DD7A59-474E-457C-9C8E-37AE47B8208A}" type="presParOf" srcId="{5CA5ACAC-8CA6-421F-8DF1-E1F014FB09D0}" destId="{FECC5BFE-C5D8-4560-8343-9B3AFCB8F713}" srcOrd="1" destOrd="0" presId="urn:microsoft.com/office/officeart/2005/8/layout/hierarchy2"/>
    <dgm:cxn modelId="{DC4035EC-B1FF-40B8-BB32-1CE46170FE62}" type="presParOf" srcId="{A73ED9F1-A1E0-4DC7-A670-273035926893}" destId="{63A4C72B-0CEF-4291-B4FA-C048ACF0A85A}" srcOrd="6" destOrd="0" presId="urn:microsoft.com/office/officeart/2005/8/layout/hierarchy2"/>
    <dgm:cxn modelId="{2223983A-D0EC-40B6-BFA5-7CBF07B0C33D}" type="presParOf" srcId="{63A4C72B-0CEF-4291-B4FA-C048ACF0A85A}" destId="{2A586015-D21E-4645-A208-2A9D154E4E4F}" srcOrd="0" destOrd="0" presId="urn:microsoft.com/office/officeart/2005/8/layout/hierarchy2"/>
    <dgm:cxn modelId="{A16DCA7E-AD30-4034-81C4-75A90A75D422}" type="presParOf" srcId="{A73ED9F1-A1E0-4DC7-A670-273035926893}" destId="{2B56D196-F97E-4936-BF66-D24D65609E1D}" srcOrd="7" destOrd="0" presId="urn:microsoft.com/office/officeart/2005/8/layout/hierarchy2"/>
    <dgm:cxn modelId="{34EEBDFC-88EC-4F34-B9CA-8355A1D975A8}" type="presParOf" srcId="{2B56D196-F97E-4936-BF66-D24D65609E1D}" destId="{C3929C96-57C2-4EB9-A882-02C85490BA9E}" srcOrd="0" destOrd="0" presId="urn:microsoft.com/office/officeart/2005/8/layout/hierarchy2"/>
    <dgm:cxn modelId="{59B691D0-C618-484A-8E9E-93027CEC2CE3}" type="presParOf" srcId="{2B56D196-F97E-4936-BF66-D24D65609E1D}" destId="{0593DDED-2A19-4A9F-802C-D5FB68BEA5A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CEF3AD-D657-4B2A-91CC-A710DAA94E24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9AFC0-410C-4DCD-BA62-719728284CE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Authority 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3F916884-D23A-4574-94CC-9DB186B205AD}" type="parTrans" cxnId="{5C6E25FD-87CC-4B87-A303-3D65A88CA35B}">
      <dgm:prSet/>
      <dgm:spPr/>
      <dgm:t>
        <a:bodyPr/>
        <a:lstStyle/>
        <a:p>
          <a:endParaRPr lang="en-US"/>
        </a:p>
      </dgm:t>
    </dgm:pt>
    <dgm:pt modelId="{0DECEDF0-4D89-4DC4-BD8A-54DAD968C531}" type="sibTrans" cxnId="{5C6E25FD-87CC-4B87-A303-3D65A88CA35B}">
      <dgm:prSet/>
      <dgm:spPr/>
      <dgm:t>
        <a:bodyPr/>
        <a:lstStyle/>
        <a:p>
          <a:endParaRPr lang="en-US"/>
        </a:p>
      </dgm:t>
    </dgm:pt>
    <dgm:pt modelId="{733A9785-B482-4692-931A-F2D5291FCEE6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Importance of the Subject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7C1E2855-5D0A-4187-87D0-692928136FD6}" type="parTrans" cxnId="{83DD2247-0A77-4C4E-89B2-BC1C4F0F89C4}">
      <dgm:prSet/>
      <dgm:spPr/>
      <dgm:t>
        <a:bodyPr/>
        <a:lstStyle/>
        <a:p>
          <a:endParaRPr lang="en-US"/>
        </a:p>
      </dgm:t>
    </dgm:pt>
    <dgm:pt modelId="{8562F863-96E1-4AA8-855E-7EFE7EBB3A84}" type="sibTrans" cxnId="{83DD2247-0A77-4C4E-89B2-BC1C4F0F89C4}">
      <dgm:prSet/>
      <dgm:spPr/>
      <dgm:t>
        <a:bodyPr/>
        <a:lstStyle/>
        <a:p>
          <a:endParaRPr lang="en-US"/>
        </a:p>
      </dgm:t>
    </dgm:pt>
    <dgm:pt modelId="{9E53CF2D-8BF6-452B-B56B-AC26E245D872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Originality and soundness of the argument</a:t>
          </a:r>
        </a:p>
      </dgm:t>
    </dgm:pt>
    <dgm:pt modelId="{DF6393D9-292D-4CD5-B1A3-180852F511C0}" type="parTrans" cxnId="{2E94C3A0-919E-4370-AE69-6D59BD219CF8}">
      <dgm:prSet/>
      <dgm:spPr/>
      <dgm:t>
        <a:bodyPr/>
        <a:lstStyle/>
        <a:p>
          <a:endParaRPr lang="en-US"/>
        </a:p>
      </dgm:t>
    </dgm:pt>
    <dgm:pt modelId="{70309A9B-D1AC-405C-A64E-B25FAA3DEE6D}" type="sibTrans" cxnId="{2E94C3A0-919E-4370-AE69-6D59BD219CF8}">
      <dgm:prSet/>
      <dgm:spPr/>
      <dgm:t>
        <a:bodyPr/>
        <a:lstStyle/>
        <a:p>
          <a:endParaRPr lang="en-US"/>
        </a:p>
      </dgm:t>
    </dgm:pt>
    <dgm:pt modelId="{33691317-7A03-43BA-A15B-4197F28F293B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Accuracy of the fact</a:t>
          </a:r>
        </a:p>
      </dgm:t>
    </dgm:pt>
    <dgm:pt modelId="{CEF213EE-E1AC-4D9D-AD29-C95866ADDE3D}" type="parTrans" cxnId="{4798EC1B-2E6F-4886-8431-EC911F15664D}">
      <dgm:prSet/>
      <dgm:spPr/>
      <dgm:t>
        <a:bodyPr/>
        <a:lstStyle/>
        <a:p>
          <a:endParaRPr lang="en-US"/>
        </a:p>
      </dgm:t>
    </dgm:pt>
    <dgm:pt modelId="{9C8BD2C2-59D1-46B2-965A-0825DFD66EF0}" type="sibTrans" cxnId="{4798EC1B-2E6F-4886-8431-EC911F15664D}">
      <dgm:prSet/>
      <dgm:spPr/>
      <dgm:t>
        <a:bodyPr/>
        <a:lstStyle/>
        <a:p>
          <a:endParaRPr lang="en-US"/>
        </a:p>
      </dgm:t>
    </dgm:pt>
    <dgm:pt modelId="{93E44441-0E8B-495F-881C-33A0E41ACD89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Currency of Research</a:t>
          </a:r>
        </a:p>
      </dgm:t>
    </dgm:pt>
    <dgm:pt modelId="{D4DFA868-09FD-4FD0-8C3F-1BA760812E0C}" type="parTrans" cxnId="{899ED584-C77F-44B9-B0A6-BA2F8480557D}">
      <dgm:prSet/>
      <dgm:spPr/>
      <dgm:t>
        <a:bodyPr/>
        <a:lstStyle/>
        <a:p>
          <a:endParaRPr lang="en-US"/>
        </a:p>
      </dgm:t>
    </dgm:pt>
    <dgm:pt modelId="{EE902DAB-C9A3-46BA-A460-FB2AB8630E97}" type="sibTrans" cxnId="{899ED584-C77F-44B9-B0A6-BA2F8480557D}">
      <dgm:prSet/>
      <dgm:spPr/>
      <dgm:t>
        <a:bodyPr/>
        <a:lstStyle/>
        <a:p>
          <a:endParaRPr lang="en-US"/>
        </a:p>
      </dgm:t>
    </dgm:pt>
    <dgm:pt modelId="{07CBE79E-666E-4853-961B-6E37EC58D17E}" type="pres">
      <dgm:prSet presAssocID="{AACEF3AD-D657-4B2A-91CC-A710DAA94E2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370F47-4840-4F9E-9D37-161AAF56432C}" type="pres">
      <dgm:prSet presAssocID="{2BB9AFC0-410C-4DCD-BA62-719728284CED}" presName="vertOne" presStyleCnt="0"/>
      <dgm:spPr/>
    </dgm:pt>
    <dgm:pt modelId="{FCCF6663-48C4-4100-BB56-CB8D15E1A069}" type="pres">
      <dgm:prSet presAssocID="{2BB9AFC0-410C-4DCD-BA62-719728284CED}" presName="txOne" presStyleLbl="node0" presStyleIdx="0" presStyleCnt="1" custScaleY="32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61BA80-8BBF-4337-A897-385D3233E74A}" type="pres">
      <dgm:prSet presAssocID="{2BB9AFC0-410C-4DCD-BA62-719728284CED}" presName="parTransOne" presStyleCnt="0"/>
      <dgm:spPr/>
    </dgm:pt>
    <dgm:pt modelId="{CC10E64C-2899-40BA-B6F3-7EED4C9A0604}" type="pres">
      <dgm:prSet presAssocID="{2BB9AFC0-410C-4DCD-BA62-719728284CED}" presName="horzOne" presStyleCnt="0"/>
      <dgm:spPr/>
    </dgm:pt>
    <dgm:pt modelId="{B4033600-7BAE-40FE-81EA-6066302B8844}" type="pres">
      <dgm:prSet presAssocID="{733A9785-B482-4692-931A-F2D5291FCEE6}" presName="vertTwo" presStyleCnt="0"/>
      <dgm:spPr/>
    </dgm:pt>
    <dgm:pt modelId="{E8B2F4A6-A02F-403F-8A92-5F57A0B27240}" type="pres">
      <dgm:prSet presAssocID="{733A9785-B482-4692-931A-F2D5291FCEE6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10FF2A-DBF8-41ED-B71D-33AAC88650EA}" type="pres">
      <dgm:prSet presAssocID="{733A9785-B482-4692-931A-F2D5291FCEE6}" presName="horzTwo" presStyleCnt="0"/>
      <dgm:spPr/>
    </dgm:pt>
    <dgm:pt modelId="{A82DC9F9-DF59-4C19-BD95-AD02E86C6297}" type="pres">
      <dgm:prSet presAssocID="{8562F863-96E1-4AA8-855E-7EFE7EBB3A84}" presName="sibSpaceTwo" presStyleCnt="0"/>
      <dgm:spPr/>
    </dgm:pt>
    <dgm:pt modelId="{06ABD656-D5A3-40E0-936F-F8C07CE3D9C1}" type="pres">
      <dgm:prSet presAssocID="{9E53CF2D-8BF6-452B-B56B-AC26E245D872}" presName="vertTwo" presStyleCnt="0"/>
      <dgm:spPr/>
    </dgm:pt>
    <dgm:pt modelId="{CF050CBC-38C2-422D-8DEA-6F51BBEFD5AE}" type="pres">
      <dgm:prSet presAssocID="{9E53CF2D-8BF6-452B-B56B-AC26E245D872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A86C1A-55C0-4D23-9A9C-96C35247E18E}" type="pres">
      <dgm:prSet presAssocID="{9E53CF2D-8BF6-452B-B56B-AC26E245D872}" presName="horzTwo" presStyleCnt="0"/>
      <dgm:spPr/>
    </dgm:pt>
    <dgm:pt modelId="{9AF4C5F6-00FE-4078-9507-5964D8CA5CDB}" type="pres">
      <dgm:prSet presAssocID="{70309A9B-D1AC-405C-A64E-B25FAA3DEE6D}" presName="sibSpaceTwo" presStyleCnt="0"/>
      <dgm:spPr/>
    </dgm:pt>
    <dgm:pt modelId="{EFB0A0A2-37F6-40B2-84C0-3C7B77F31BC3}" type="pres">
      <dgm:prSet presAssocID="{33691317-7A03-43BA-A15B-4197F28F293B}" presName="vertTwo" presStyleCnt="0"/>
      <dgm:spPr/>
    </dgm:pt>
    <dgm:pt modelId="{429775B5-4E3B-4406-B4AE-537D83C731F2}" type="pres">
      <dgm:prSet presAssocID="{33691317-7A03-43BA-A15B-4197F28F293B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EBA37-7F66-4D80-AFF7-4ACD1AF6FCEC}" type="pres">
      <dgm:prSet presAssocID="{33691317-7A03-43BA-A15B-4197F28F293B}" presName="horzTwo" presStyleCnt="0"/>
      <dgm:spPr/>
    </dgm:pt>
    <dgm:pt modelId="{AEC003DB-1996-4600-B04D-C40D72F2925C}" type="pres">
      <dgm:prSet presAssocID="{9C8BD2C2-59D1-46B2-965A-0825DFD66EF0}" presName="sibSpaceTwo" presStyleCnt="0"/>
      <dgm:spPr/>
    </dgm:pt>
    <dgm:pt modelId="{3DE84394-A11C-4E30-A27B-46241CEB2055}" type="pres">
      <dgm:prSet presAssocID="{93E44441-0E8B-495F-881C-33A0E41ACD89}" presName="vertTwo" presStyleCnt="0"/>
      <dgm:spPr/>
    </dgm:pt>
    <dgm:pt modelId="{155DF6CC-E954-4534-B63D-9D8F1085022E}" type="pres">
      <dgm:prSet presAssocID="{93E44441-0E8B-495F-881C-33A0E41ACD89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057B41-9DF0-4508-BB45-6EA232F53E1B}" type="pres">
      <dgm:prSet presAssocID="{93E44441-0E8B-495F-881C-33A0E41ACD89}" presName="horzTwo" presStyleCnt="0"/>
      <dgm:spPr/>
    </dgm:pt>
  </dgm:ptLst>
  <dgm:cxnLst>
    <dgm:cxn modelId="{E6BA1ACB-C949-4E98-8F2B-7DC032F3DEC2}" type="presOf" srcId="{93E44441-0E8B-495F-881C-33A0E41ACD89}" destId="{155DF6CC-E954-4534-B63D-9D8F1085022E}" srcOrd="0" destOrd="0" presId="urn:microsoft.com/office/officeart/2005/8/layout/hierarchy4"/>
    <dgm:cxn modelId="{233C254B-A059-4631-B1EE-9E46A383457D}" type="presOf" srcId="{733A9785-B482-4692-931A-F2D5291FCEE6}" destId="{E8B2F4A6-A02F-403F-8A92-5F57A0B27240}" srcOrd="0" destOrd="0" presId="urn:microsoft.com/office/officeart/2005/8/layout/hierarchy4"/>
    <dgm:cxn modelId="{83DD2247-0A77-4C4E-89B2-BC1C4F0F89C4}" srcId="{2BB9AFC0-410C-4DCD-BA62-719728284CED}" destId="{733A9785-B482-4692-931A-F2D5291FCEE6}" srcOrd="0" destOrd="0" parTransId="{7C1E2855-5D0A-4187-87D0-692928136FD6}" sibTransId="{8562F863-96E1-4AA8-855E-7EFE7EBB3A84}"/>
    <dgm:cxn modelId="{A97496D2-BE31-4E81-8080-12E6F79AB2B5}" type="presOf" srcId="{AACEF3AD-D657-4B2A-91CC-A710DAA94E24}" destId="{07CBE79E-666E-4853-961B-6E37EC58D17E}" srcOrd="0" destOrd="0" presId="urn:microsoft.com/office/officeart/2005/8/layout/hierarchy4"/>
    <dgm:cxn modelId="{5C6E25FD-87CC-4B87-A303-3D65A88CA35B}" srcId="{AACEF3AD-D657-4B2A-91CC-A710DAA94E24}" destId="{2BB9AFC0-410C-4DCD-BA62-719728284CED}" srcOrd="0" destOrd="0" parTransId="{3F916884-D23A-4574-94CC-9DB186B205AD}" sibTransId="{0DECEDF0-4D89-4DC4-BD8A-54DAD968C531}"/>
    <dgm:cxn modelId="{D0EA6CB6-EA2C-4055-9764-947FCFF841D5}" type="presOf" srcId="{33691317-7A03-43BA-A15B-4197F28F293B}" destId="{429775B5-4E3B-4406-B4AE-537D83C731F2}" srcOrd="0" destOrd="0" presId="urn:microsoft.com/office/officeart/2005/8/layout/hierarchy4"/>
    <dgm:cxn modelId="{54C5419D-7740-4510-B609-10D29C123525}" type="presOf" srcId="{9E53CF2D-8BF6-452B-B56B-AC26E245D872}" destId="{CF050CBC-38C2-422D-8DEA-6F51BBEFD5AE}" srcOrd="0" destOrd="0" presId="urn:microsoft.com/office/officeart/2005/8/layout/hierarchy4"/>
    <dgm:cxn modelId="{899ED584-C77F-44B9-B0A6-BA2F8480557D}" srcId="{2BB9AFC0-410C-4DCD-BA62-719728284CED}" destId="{93E44441-0E8B-495F-881C-33A0E41ACD89}" srcOrd="3" destOrd="0" parTransId="{D4DFA868-09FD-4FD0-8C3F-1BA760812E0C}" sibTransId="{EE902DAB-C9A3-46BA-A460-FB2AB8630E97}"/>
    <dgm:cxn modelId="{4AFD94F3-1A4D-44B5-8417-4CD509361751}" type="presOf" srcId="{2BB9AFC0-410C-4DCD-BA62-719728284CED}" destId="{FCCF6663-48C4-4100-BB56-CB8D15E1A069}" srcOrd="0" destOrd="0" presId="urn:microsoft.com/office/officeart/2005/8/layout/hierarchy4"/>
    <dgm:cxn modelId="{4798EC1B-2E6F-4886-8431-EC911F15664D}" srcId="{2BB9AFC0-410C-4DCD-BA62-719728284CED}" destId="{33691317-7A03-43BA-A15B-4197F28F293B}" srcOrd="2" destOrd="0" parTransId="{CEF213EE-E1AC-4D9D-AD29-C95866ADDE3D}" sibTransId="{9C8BD2C2-59D1-46B2-965A-0825DFD66EF0}"/>
    <dgm:cxn modelId="{2E94C3A0-919E-4370-AE69-6D59BD219CF8}" srcId="{2BB9AFC0-410C-4DCD-BA62-719728284CED}" destId="{9E53CF2D-8BF6-452B-B56B-AC26E245D872}" srcOrd="1" destOrd="0" parTransId="{DF6393D9-292D-4CD5-B1A3-180852F511C0}" sibTransId="{70309A9B-D1AC-405C-A64E-B25FAA3DEE6D}"/>
    <dgm:cxn modelId="{2E5BAA8F-8729-4BEF-AA55-373C19DC2A75}" type="presParOf" srcId="{07CBE79E-666E-4853-961B-6E37EC58D17E}" destId="{9A370F47-4840-4F9E-9D37-161AAF56432C}" srcOrd="0" destOrd="0" presId="urn:microsoft.com/office/officeart/2005/8/layout/hierarchy4"/>
    <dgm:cxn modelId="{3095AA43-60FC-4322-8D95-3FF7CAEC3884}" type="presParOf" srcId="{9A370F47-4840-4F9E-9D37-161AAF56432C}" destId="{FCCF6663-48C4-4100-BB56-CB8D15E1A069}" srcOrd="0" destOrd="0" presId="urn:microsoft.com/office/officeart/2005/8/layout/hierarchy4"/>
    <dgm:cxn modelId="{C9D6C64B-4F21-478D-86A0-172AB971416B}" type="presParOf" srcId="{9A370F47-4840-4F9E-9D37-161AAF56432C}" destId="{D661BA80-8BBF-4337-A897-385D3233E74A}" srcOrd="1" destOrd="0" presId="urn:microsoft.com/office/officeart/2005/8/layout/hierarchy4"/>
    <dgm:cxn modelId="{FEE7095A-D109-4EDC-B98E-0B2930894929}" type="presParOf" srcId="{9A370F47-4840-4F9E-9D37-161AAF56432C}" destId="{CC10E64C-2899-40BA-B6F3-7EED4C9A0604}" srcOrd="2" destOrd="0" presId="urn:microsoft.com/office/officeart/2005/8/layout/hierarchy4"/>
    <dgm:cxn modelId="{D8A3A05A-7C6C-4E9F-8531-0F4548D18311}" type="presParOf" srcId="{CC10E64C-2899-40BA-B6F3-7EED4C9A0604}" destId="{B4033600-7BAE-40FE-81EA-6066302B8844}" srcOrd="0" destOrd="0" presId="urn:microsoft.com/office/officeart/2005/8/layout/hierarchy4"/>
    <dgm:cxn modelId="{E608482C-B3AC-4AC3-994C-5092636933CA}" type="presParOf" srcId="{B4033600-7BAE-40FE-81EA-6066302B8844}" destId="{E8B2F4A6-A02F-403F-8A92-5F57A0B27240}" srcOrd="0" destOrd="0" presId="urn:microsoft.com/office/officeart/2005/8/layout/hierarchy4"/>
    <dgm:cxn modelId="{731C4066-B0A3-4900-B8E9-AB0C04386FF1}" type="presParOf" srcId="{B4033600-7BAE-40FE-81EA-6066302B8844}" destId="{E410FF2A-DBF8-41ED-B71D-33AAC88650EA}" srcOrd="1" destOrd="0" presId="urn:microsoft.com/office/officeart/2005/8/layout/hierarchy4"/>
    <dgm:cxn modelId="{79CBA3D0-49E5-4502-A1C6-20543FED9514}" type="presParOf" srcId="{CC10E64C-2899-40BA-B6F3-7EED4C9A0604}" destId="{A82DC9F9-DF59-4C19-BD95-AD02E86C6297}" srcOrd="1" destOrd="0" presId="urn:microsoft.com/office/officeart/2005/8/layout/hierarchy4"/>
    <dgm:cxn modelId="{F8581BF8-44B4-411C-9E58-E7D12B9097F5}" type="presParOf" srcId="{CC10E64C-2899-40BA-B6F3-7EED4C9A0604}" destId="{06ABD656-D5A3-40E0-936F-F8C07CE3D9C1}" srcOrd="2" destOrd="0" presId="urn:microsoft.com/office/officeart/2005/8/layout/hierarchy4"/>
    <dgm:cxn modelId="{30EE9346-4B53-478C-B5BD-3AC3CEADEBE7}" type="presParOf" srcId="{06ABD656-D5A3-40E0-936F-F8C07CE3D9C1}" destId="{CF050CBC-38C2-422D-8DEA-6F51BBEFD5AE}" srcOrd="0" destOrd="0" presId="urn:microsoft.com/office/officeart/2005/8/layout/hierarchy4"/>
    <dgm:cxn modelId="{36A5E7E5-8899-4D2B-BE91-540C43CA5B29}" type="presParOf" srcId="{06ABD656-D5A3-40E0-936F-F8C07CE3D9C1}" destId="{90A86C1A-55C0-4D23-9A9C-96C35247E18E}" srcOrd="1" destOrd="0" presId="urn:microsoft.com/office/officeart/2005/8/layout/hierarchy4"/>
    <dgm:cxn modelId="{23DC240F-70CE-4003-81F0-118F2C7C7554}" type="presParOf" srcId="{CC10E64C-2899-40BA-B6F3-7EED4C9A0604}" destId="{9AF4C5F6-00FE-4078-9507-5964D8CA5CDB}" srcOrd="3" destOrd="0" presId="urn:microsoft.com/office/officeart/2005/8/layout/hierarchy4"/>
    <dgm:cxn modelId="{919B2E58-0426-442B-AC05-DE24FB4B8E2A}" type="presParOf" srcId="{CC10E64C-2899-40BA-B6F3-7EED4C9A0604}" destId="{EFB0A0A2-37F6-40B2-84C0-3C7B77F31BC3}" srcOrd="4" destOrd="0" presId="urn:microsoft.com/office/officeart/2005/8/layout/hierarchy4"/>
    <dgm:cxn modelId="{D792CCCF-CA32-4FDE-AC74-823624A19B38}" type="presParOf" srcId="{EFB0A0A2-37F6-40B2-84C0-3C7B77F31BC3}" destId="{429775B5-4E3B-4406-B4AE-537D83C731F2}" srcOrd="0" destOrd="0" presId="urn:microsoft.com/office/officeart/2005/8/layout/hierarchy4"/>
    <dgm:cxn modelId="{17E4A149-B443-4E3F-9B5D-384F49C7C060}" type="presParOf" srcId="{EFB0A0A2-37F6-40B2-84C0-3C7B77F31BC3}" destId="{A96EBA37-7F66-4D80-AFF7-4ACD1AF6FCEC}" srcOrd="1" destOrd="0" presId="urn:microsoft.com/office/officeart/2005/8/layout/hierarchy4"/>
    <dgm:cxn modelId="{BE43ABCB-3AE7-4207-86C9-2156EADE6538}" type="presParOf" srcId="{CC10E64C-2899-40BA-B6F3-7EED4C9A0604}" destId="{AEC003DB-1996-4600-B04D-C40D72F2925C}" srcOrd="5" destOrd="0" presId="urn:microsoft.com/office/officeart/2005/8/layout/hierarchy4"/>
    <dgm:cxn modelId="{AF3DBDA7-10F8-4A44-832C-25CA80385EC5}" type="presParOf" srcId="{CC10E64C-2899-40BA-B6F3-7EED4C9A0604}" destId="{3DE84394-A11C-4E30-A27B-46241CEB2055}" srcOrd="6" destOrd="0" presId="urn:microsoft.com/office/officeart/2005/8/layout/hierarchy4"/>
    <dgm:cxn modelId="{EE6501D3-C8E4-422A-9530-8F1378B79BF3}" type="presParOf" srcId="{3DE84394-A11C-4E30-A27B-46241CEB2055}" destId="{155DF6CC-E954-4534-B63D-9D8F1085022E}" srcOrd="0" destOrd="0" presId="urn:microsoft.com/office/officeart/2005/8/layout/hierarchy4"/>
    <dgm:cxn modelId="{B017C85A-5507-4D70-9CA5-1CF71AA8C437}" type="presParOf" srcId="{3DE84394-A11C-4E30-A27B-46241CEB2055}" destId="{6C057B41-9DF0-4508-BB45-6EA232F53E1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F39AD9-4938-4403-81B2-D2774607688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A52B3-85F8-49D3-9487-84911CFC2DFD}">
      <dgm:prSet phldrT="[Text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Author's knowledge of the subject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F7D93663-5558-4CDF-B02F-B29E9E2BAFF2}" type="parTrans" cxnId="{F911AD05-B821-425B-9408-C404F332EB46}">
      <dgm:prSet/>
      <dgm:spPr/>
      <dgm:t>
        <a:bodyPr/>
        <a:lstStyle/>
        <a:p>
          <a:endParaRPr lang="en-US"/>
        </a:p>
      </dgm:t>
    </dgm:pt>
    <dgm:pt modelId="{45560FED-DBF0-44BC-A0E1-6D0B4053B248}" type="sibTrans" cxnId="{F911AD05-B821-425B-9408-C404F332EB46}">
      <dgm:prSet/>
      <dgm:spPr/>
      <dgm:t>
        <a:bodyPr/>
        <a:lstStyle/>
        <a:p>
          <a:endParaRPr lang="en-US"/>
        </a:p>
      </dgm:t>
    </dgm:pt>
    <dgm:pt modelId="{1A544222-246B-47BF-88A9-C2990582B89D}">
      <dgm:prSet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Clarifications could be made at any time</a:t>
          </a:r>
        </a:p>
      </dgm:t>
    </dgm:pt>
    <dgm:pt modelId="{3C1AF0CF-9776-4456-AA7F-DE65FEE3D862}" type="parTrans" cxnId="{8DEE074D-0112-419C-9E9D-58B8CDA34701}">
      <dgm:prSet/>
      <dgm:spPr/>
      <dgm:t>
        <a:bodyPr/>
        <a:lstStyle/>
        <a:p>
          <a:endParaRPr lang="en-US"/>
        </a:p>
      </dgm:t>
    </dgm:pt>
    <dgm:pt modelId="{DC1E7519-AB5D-4A5A-B90F-8CD0220F33DF}" type="sibTrans" cxnId="{8DEE074D-0112-419C-9E9D-58B8CDA34701}">
      <dgm:prSet/>
      <dgm:spPr/>
      <dgm:t>
        <a:bodyPr/>
        <a:lstStyle/>
        <a:p>
          <a:endParaRPr lang="en-US"/>
        </a:p>
      </dgm:t>
    </dgm:pt>
    <dgm:pt modelId="{F15A5646-03B5-489E-AB5A-0742CC7E243F}" type="pres">
      <dgm:prSet presAssocID="{ECF39AD9-4938-4403-81B2-D2774607688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186B9C-AC3C-43D4-B099-B95C33C8201C}" type="pres">
      <dgm:prSet presAssocID="{50AA52B3-85F8-49D3-9487-84911CFC2DFD}" presName="linNode" presStyleCnt="0"/>
      <dgm:spPr/>
    </dgm:pt>
    <dgm:pt modelId="{2E3B0572-31A7-4B72-851F-F91848887424}" type="pres">
      <dgm:prSet presAssocID="{50AA52B3-85F8-49D3-9487-84911CFC2DFD}" presName="parentShp" presStyleLbl="node1" presStyleIdx="0" presStyleCnt="2" custScaleX="145370" custLinFactNeighborX="20062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22FC7-CB48-4D98-9A64-30E36D0E228B}" type="pres">
      <dgm:prSet presAssocID="{50AA52B3-85F8-49D3-9487-84911CFC2DF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CADDA-2AEC-45C7-A004-171F854B0D98}" type="pres">
      <dgm:prSet presAssocID="{45560FED-DBF0-44BC-A0E1-6D0B4053B248}" presName="spacing" presStyleCnt="0"/>
      <dgm:spPr/>
    </dgm:pt>
    <dgm:pt modelId="{77832AEB-0A17-4757-BD5C-3FB4DC119BC2}" type="pres">
      <dgm:prSet presAssocID="{1A544222-246B-47BF-88A9-C2990582B89D}" presName="linNode" presStyleCnt="0"/>
      <dgm:spPr/>
    </dgm:pt>
    <dgm:pt modelId="{E72EFB7C-E3A7-477E-AA3C-FAFC358F8921}" type="pres">
      <dgm:prSet presAssocID="{1A544222-246B-47BF-88A9-C2990582B89D}" presName="parentShp" presStyleLbl="node1" presStyleIdx="1" presStyleCnt="2" custScaleX="141381" custLinFactNeighborX="18519" custLinFactNeighborY="-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11508-B4B6-4ADE-BECB-20403C2CDB7A}" type="pres">
      <dgm:prSet presAssocID="{1A544222-246B-47BF-88A9-C2990582B89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BD8B6A-A2A7-481A-98F9-2050A0CBCB00}" type="presOf" srcId="{1A544222-246B-47BF-88A9-C2990582B89D}" destId="{E72EFB7C-E3A7-477E-AA3C-FAFC358F8921}" srcOrd="0" destOrd="0" presId="urn:microsoft.com/office/officeart/2005/8/layout/vList6"/>
    <dgm:cxn modelId="{42DCC72E-A198-433F-9B16-76468DFA3AE4}" type="presOf" srcId="{ECF39AD9-4938-4403-81B2-D27746076880}" destId="{F15A5646-03B5-489E-AB5A-0742CC7E243F}" srcOrd="0" destOrd="0" presId="urn:microsoft.com/office/officeart/2005/8/layout/vList6"/>
    <dgm:cxn modelId="{F661031A-D83C-4359-985F-23EA4819BC66}" type="presOf" srcId="{50AA52B3-85F8-49D3-9487-84911CFC2DFD}" destId="{2E3B0572-31A7-4B72-851F-F91848887424}" srcOrd="0" destOrd="0" presId="urn:microsoft.com/office/officeart/2005/8/layout/vList6"/>
    <dgm:cxn modelId="{F911AD05-B821-425B-9408-C404F332EB46}" srcId="{ECF39AD9-4938-4403-81B2-D27746076880}" destId="{50AA52B3-85F8-49D3-9487-84911CFC2DFD}" srcOrd="0" destOrd="0" parTransId="{F7D93663-5558-4CDF-B02F-B29E9E2BAFF2}" sibTransId="{45560FED-DBF0-44BC-A0E1-6D0B4053B248}"/>
    <dgm:cxn modelId="{8DEE074D-0112-419C-9E9D-58B8CDA34701}" srcId="{ECF39AD9-4938-4403-81B2-D27746076880}" destId="{1A544222-246B-47BF-88A9-C2990582B89D}" srcOrd="1" destOrd="0" parTransId="{3C1AF0CF-9776-4456-AA7F-DE65FEE3D862}" sibTransId="{DC1E7519-AB5D-4A5A-B90F-8CD0220F33DF}"/>
    <dgm:cxn modelId="{F63B78C0-3DCD-4CEC-9B74-D8665752B066}" type="presParOf" srcId="{F15A5646-03B5-489E-AB5A-0742CC7E243F}" destId="{C9186B9C-AC3C-43D4-B099-B95C33C8201C}" srcOrd="0" destOrd="0" presId="urn:microsoft.com/office/officeart/2005/8/layout/vList6"/>
    <dgm:cxn modelId="{F37DDFD9-5F35-41A2-BFD4-8DA938F194B8}" type="presParOf" srcId="{C9186B9C-AC3C-43D4-B099-B95C33C8201C}" destId="{2E3B0572-31A7-4B72-851F-F91848887424}" srcOrd="0" destOrd="0" presId="urn:microsoft.com/office/officeart/2005/8/layout/vList6"/>
    <dgm:cxn modelId="{7434CE5F-0FD2-4EA5-B3C8-7B685ECCA60D}" type="presParOf" srcId="{C9186B9C-AC3C-43D4-B099-B95C33C8201C}" destId="{10F22FC7-CB48-4D98-9A64-30E36D0E228B}" srcOrd="1" destOrd="0" presId="urn:microsoft.com/office/officeart/2005/8/layout/vList6"/>
    <dgm:cxn modelId="{79DBA052-7D32-45AC-B686-95F15D09EE30}" type="presParOf" srcId="{F15A5646-03B5-489E-AB5A-0742CC7E243F}" destId="{D17CADDA-2AEC-45C7-A004-171F854B0D98}" srcOrd="1" destOrd="0" presId="urn:microsoft.com/office/officeart/2005/8/layout/vList6"/>
    <dgm:cxn modelId="{F1D703C4-347F-4020-AB85-A28728206C2F}" type="presParOf" srcId="{F15A5646-03B5-489E-AB5A-0742CC7E243F}" destId="{77832AEB-0A17-4757-BD5C-3FB4DC119BC2}" srcOrd="2" destOrd="0" presId="urn:microsoft.com/office/officeart/2005/8/layout/vList6"/>
    <dgm:cxn modelId="{9943E7DE-D6BA-417F-A351-65CCFD6AD40C}" type="presParOf" srcId="{77832AEB-0A17-4757-BD5C-3FB4DC119BC2}" destId="{E72EFB7C-E3A7-477E-AA3C-FAFC358F8921}" srcOrd="0" destOrd="0" presId="urn:microsoft.com/office/officeart/2005/8/layout/vList6"/>
    <dgm:cxn modelId="{56B92B48-28BA-4D47-8933-2037805662F3}" type="presParOf" srcId="{77832AEB-0A17-4757-BD5C-3FB4DC119BC2}" destId="{F0411508-B4B6-4ADE-BECB-20403C2CDB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E0984A3-BCCF-4774-919A-31F0BD04C65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DFECE-7D7F-4DFB-8331-A148FC4C2658}">
      <dgm:prSet phldrT="[Text]" custT="1"/>
      <dgm:spPr/>
      <dgm:t>
        <a:bodyPr/>
        <a:lstStyle/>
        <a:p>
          <a:r>
            <a:rPr lang="en-US" sz="2800" b="1" baseline="0" dirty="0" smtClean="0">
              <a:latin typeface="Times New Roman" pitchFamily="18" charset="0"/>
              <a:cs typeface="Times New Roman" pitchFamily="18" charset="0"/>
            </a:rPr>
            <a:t>Note making</a:t>
          </a:r>
          <a:endParaRPr lang="en-US" sz="28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398A7DCF-EA02-4854-B2E6-F213F3F68A6A}" type="parTrans" cxnId="{030CE7F8-9BA8-451F-90B2-FDC7F2260D60}">
      <dgm:prSet/>
      <dgm:spPr/>
      <dgm:t>
        <a:bodyPr/>
        <a:lstStyle/>
        <a:p>
          <a:endParaRPr lang="en-US"/>
        </a:p>
      </dgm:t>
    </dgm:pt>
    <dgm:pt modelId="{312BB7FD-4B77-4AA9-B0F6-1951430FBAB0}" type="sibTrans" cxnId="{030CE7F8-9BA8-451F-90B2-FDC7F2260D60}">
      <dgm:prSet/>
      <dgm:spPr/>
      <dgm:t>
        <a:bodyPr/>
        <a:lstStyle/>
        <a:p>
          <a:endParaRPr lang="en-US"/>
        </a:p>
      </dgm:t>
    </dgm:pt>
    <dgm:pt modelId="{17387279-9C39-4986-A60C-C2091BF5BA3E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Clear and concise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23F776F-AE3D-4CC4-B28A-B41F286DDFF8}" type="parTrans" cxnId="{7D3C69D6-2D68-43C3-A077-07F2860FA438}">
      <dgm:prSet/>
      <dgm:spPr/>
      <dgm:t>
        <a:bodyPr/>
        <a:lstStyle/>
        <a:p>
          <a:endParaRPr lang="en-US"/>
        </a:p>
      </dgm:t>
    </dgm:pt>
    <dgm:pt modelId="{0E44F617-D0C2-4E5F-9044-85D3ED4C4E6F}" type="sibTrans" cxnId="{7D3C69D6-2D68-43C3-A077-07F2860FA438}">
      <dgm:prSet/>
      <dgm:spPr/>
      <dgm:t>
        <a:bodyPr/>
        <a:lstStyle/>
        <a:p>
          <a:endParaRPr lang="en-US"/>
        </a:p>
      </dgm:t>
    </dgm:pt>
    <dgm:pt modelId="{C5BC6C38-08AD-40D3-A90D-7EE890D8CBC0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Key points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99C3D6BC-700A-4FC7-90B9-57558EB4F4A1}" type="parTrans" cxnId="{1464D5A8-4B7C-4587-A2C1-CBD3A0D54281}">
      <dgm:prSet/>
      <dgm:spPr/>
      <dgm:t>
        <a:bodyPr/>
        <a:lstStyle/>
        <a:p>
          <a:endParaRPr lang="en-US"/>
        </a:p>
      </dgm:t>
    </dgm:pt>
    <dgm:pt modelId="{C8046114-EA0B-4A71-AD88-32860C07EBAF}" type="sibTrans" cxnId="{1464D5A8-4B7C-4587-A2C1-CBD3A0D54281}">
      <dgm:prSet/>
      <dgm:spPr/>
      <dgm:t>
        <a:bodyPr/>
        <a:lstStyle/>
        <a:p>
          <a:endParaRPr lang="en-US"/>
        </a:p>
      </dgm:t>
    </dgm:pt>
    <dgm:pt modelId="{81A1E51B-7D6E-456D-A886-C288C67EB362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Summaries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940DEBC4-2E9E-41D8-8A95-0D7F16BB0647}" type="parTrans" cxnId="{D03B23CE-2F35-4415-A231-46432615DA3B}">
      <dgm:prSet/>
      <dgm:spPr/>
      <dgm:t>
        <a:bodyPr/>
        <a:lstStyle/>
        <a:p>
          <a:endParaRPr lang="en-US"/>
        </a:p>
      </dgm:t>
    </dgm:pt>
    <dgm:pt modelId="{E0B8B9C7-DDA5-415E-88D1-D7A853B14972}" type="sibTrans" cxnId="{D03B23CE-2F35-4415-A231-46432615DA3B}">
      <dgm:prSet/>
      <dgm:spPr/>
      <dgm:t>
        <a:bodyPr/>
        <a:lstStyle/>
        <a:p>
          <a:endParaRPr lang="en-US"/>
        </a:p>
      </dgm:t>
    </dgm:pt>
    <dgm:pt modelId="{47A2D008-55F7-4A0C-BE1D-C08D19333066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Brief points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98F8D47D-DCB3-4CBC-A6EA-BD8D03EEC019}" type="parTrans" cxnId="{91DA1D1C-F39A-4E75-8DB3-853930AF5332}">
      <dgm:prSet/>
      <dgm:spPr/>
      <dgm:t>
        <a:bodyPr/>
        <a:lstStyle/>
        <a:p>
          <a:endParaRPr lang="en-US"/>
        </a:p>
      </dgm:t>
    </dgm:pt>
    <dgm:pt modelId="{D4D35881-385E-4F78-98FE-9F9186D2A52A}" type="sibTrans" cxnId="{91DA1D1C-F39A-4E75-8DB3-853930AF5332}">
      <dgm:prSet/>
      <dgm:spPr/>
      <dgm:t>
        <a:bodyPr/>
        <a:lstStyle/>
        <a:p>
          <a:endParaRPr lang="en-US"/>
        </a:p>
      </dgm:t>
    </dgm:pt>
    <dgm:pt modelId="{666BE07D-8124-4CD0-9258-FA30903D08DA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Linear notes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48AC8C87-50CF-41CE-8C24-E59D9F723D5F}" type="parTrans" cxnId="{7ABD9715-F8DD-41BF-AAC1-1B6F41EF9DAC}">
      <dgm:prSet/>
      <dgm:spPr/>
      <dgm:t>
        <a:bodyPr/>
        <a:lstStyle/>
        <a:p>
          <a:endParaRPr lang="en-US"/>
        </a:p>
      </dgm:t>
    </dgm:pt>
    <dgm:pt modelId="{E29C48A7-DD98-4E9C-A464-989CBB1E5723}" type="sibTrans" cxnId="{7ABD9715-F8DD-41BF-AAC1-1B6F41EF9DAC}">
      <dgm:prSet/>
      <dgm:spPr/>
      <dgm:t>
        <a:bodyPr/>
        <a:lstStyle/>
        <a:p>
          <a:endParaRPr lang="en-US"/>
        </a:p>
      </dgm:t>
    </dgm:pt>
    <dgm:pt modelId="{0195BAF7-B538-4D52-8F41-D5AE83907E78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Sub-divisions indented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E5C6AEF1-54AF-49E3-B3CC-B3E086C69C31}" type="parTrans" cxnId="{1E7315F7-06C2-437D-9409-FF87E98175B5}">
      <dgm:prSet/>
      <dgm:spPr/>
      <dgm:t>
        <a:bodyPr/>
        <a:lstStyle/>
        <a:p>
          <a:endParaRPr lang="en-US"/>
        </a:p>
      </dgm:t>
    </dgm:pt>
    <dgm:pt modelId="{4A42CF3E-971E-4779-AF1E-E9F027B04AD1}" type="sibTrans" cxnId="{1E7315F7-06C2-437D-9409-FF87E98175B5}">
      <dgm:prSet/>
      <dgm:spPr/>
      <dgm:t>
        <a:bodyPr/>
        <a:lstStyle/>
        <a:p>
          <a:endParaRPr lang="en-US"/>
        </a:p>
      </dgm:t>
    </dgm:pt>
    <dgm:pt modelId="{D2F53856-9755-48AB-87C4-DD4BCBA52F9A}" type="pres">
      <dgm:prSet presAssocID="{BE0984A3-BCCF-4774-919A-31F0BD04C6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154FC4-867E-4540-971B-CE3FD906E575}" type="pres">
      <dgm:prSet presAssocID="{EF3DFECE-7D7F-4DFB-8331-A148FC4C2658}" presName="centerShape" presStyleLbl="node0" presStyleIdx="0" presStyleCnt="1" custScaleX="125571"/>
      <dgm:spPr/>
      <dgm:t>
        <a:bodyPr/>
        <a:lstStyle/>
        <a:p>
          <a:endParaRPr lang="en-US"/>
        </a:p>
      </dgm:t>
    </dgm:pt>
    <dgm:pt modelId="{BCD1DC0E-023B-46BB-A247-6BB486FC113F}" type="pres">
      <dgm:prSet presAssocID="{123F776F-AE3D-4CC4-B28A-B41F286DDFF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632A0022-9C45-4A41-86F8-36C25C76B732}" type="pres">
      <dgm:prSet presAssocID="{123F776F-AE3D-4CC4-B28A-B41F286DDFF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95BD76E-7F6D-4F7D-BAEB-AB586E9F7521}" type="pres">
      <dgm:prSet presAssocID="{17387279-9C39-4986-A60C-C2091BF5BA3E}" presName="node" presStyleLbl="node1" presStyleIdx="0" presStyleCnt="6" custScaleX="162630" custRadScaleRad="100520" custRadScaleInc="-15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B8E28-A19D-46CC-80AA-A0ADF6DD860F}" type="pres">
      <dgm:prSet presAssocID="{99C3D6BC-700A-4FC7-90B9-57558EB4F4A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2B8CE12E-1B53-4D1D-9818-715B8D3EE1BF}" type="pres">
      <dgm:prSet presAssocID="{99C3D6BC-700A-4FC7-90B9-57558EB4F4A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10E268F-F541-4311-ABC7-14AE4A704423}" type="pres">
      <dgm:prSet presAssocID="{C5BC6C38-08AD-40D3-A90D-7EE890D8CBC0}" presName="node" presStyleLbl="node1" presStyleIdx="1" presStyleCnt="6" custScaleX="162630" custRadScaleRad="112231" custRadScaleInc="4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E56A9-8BDE-4F94-842A-2E02647FAD16}" type="pres">
      <dgm:prSet presAssocID="{940DEBC4-2E9E-41D8-8A95-0D7F16BB0647}" presName="parTrans" presStyleLbl="sibTrans2D1" presStyleIdx="2" presStyleCnt="6"/>
      <dgm:spPr/>
      <dgm:t>
        <a:bodyPr/>
        <a:lstStyle/>
        <a:p>
          <a:endParaRPr lang="en-US"/>
        </a:p>
      </dgm:t>
    </dgm:pt>
    <dgm:pt modelId="{82376DBB-E338-42DF-8009-B65836C79840}" type="pres">
      <dgm:prSet presAssocID="{940DEBC4-2E9E-41D8-8A95-0D7F16BB064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6ADCD72-ED79-42A2-ABFF-845DB23991F4}" type="pres">
      <dgm:prSet presAssocID="{81A1E51B-7D6E-456D-A886-C288C67EB362}" presName="node" presStyleLbl="node1" presStyleIdx="2" presStyleCnt="6" custScaleX="162630" custRadScaleRad="107081" custRadScaleInc="-22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838BF-B561-42B2-AE72-91A5AA52646D}" type="pres">
      <dgm:prSet presAssocID="{98F8D47D-DCB3-4CBC-A6EA-BD8D03EEC01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36472B4-6346-4558-B9C4-207BDA7F39AF}" type="pres">
      <dgm:prSet presAssocID="{98F8D47D-DCB3-4CBC-A6EA-BD8D03EEC01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6F42943-DD33-4722-947F-675918783B04}" type="pres">
      <dgm:prSet presAssocID="{47A2D008-55F7-4A0C-BE1D-C08D19333066}" presName="node" presStyleLbl="node1" presStyleIdx="3" presStyleCnt="6" custScaleX="162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AA224-0A85-4E66-8159-47C165B7D8C0}" type="pres">
      <dgm:prSet presAssocID="{48AC8C87-50CF-41CE-8C24-E59D9F723D5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25032A22-7091-47F6-B7A9-06472761BA69}" type="pres">
      <dgm:prSet presAssocID="{48AC8C87-50CF-41CE-8C24-E59D9F723D5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9D43EC7-B0F9-4A2B-A6C7-7C85674C02D7}" type="pres">
      <dgm:prSet presAssocID="{666BE07D-8124-4CD0-9258-FA30903D08DA}" presName="node" presStyleLbl="node1" presStyleIdx="4" presStyleCnt="6" custScaleX="162630" custRadScaleRad="109046" custRadScaleInc="1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963E-ADDD-47EF-8163-2EA48FC94C7B}" type="pres">
      <dgm:prSet presAssocID="{E5C6AEF1-54AF-49E3-B3CC-B3E086C69C31}" presName="parTrans" presStyleLbl="sibTrans2D1" presStyleIdx="5" presStyleCnt="6"/>
      <dgm:spPr/>
      <dgm:t>
        <a:bodyPr/>
        <a:lstStyle/>
        <a:p>
          <a:endParaRPr lang="en-US"/>
        </a:p>
      </dgm:t>
    </dgm:pt>
    <dgm:pt modelId="{C816FBF5-DF0E-45B2-8B0D-39C4DF6A838A}" type="pres">
      <dgm:prSet presAssocID="{E5C6AEF1-54AF-49E3-B3CC-B3E086C69C3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BEC9BD4-4BA5-4F76-BFE5-5F459FA1158B}" type="pres">
      <dgm:prSet presAssocID="{0195BAF7-B538-4D52-8F41-D5AE83907E78}" presName="node" presStyleLbl="node1" presStyleIdx="5" presStyleCnt="6" custScaleX="162630" custRadScaleRad="120668" custRadScaleInc="-11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088079-B3A5-47F1-95D6-82FC248EB42F}" type="presOf" srcId="{0195BAF7-B538-4D52-8F41-D5AE83907E78}" destId="{5BEC9BD4-4BA5-4F76-BFE5-5F459FA1158B}" srcOrd="0" destOrd="0" presId="urn:microsoft.com/office/officeart/2005/8/layout/radial5"/>
    <dgm:cxn modelId="{67E66D9E-648A-46B6-BF0A-0D33828F6289}" type="presOf" srcId="{99C3D6BC-700A-4FC7-90B9-57558EB4F4A1}" destId="{66EB8E28-A19D-46CC-80AA-A0ADF6DD860F}" srcOrd="0" destOrd="0" presId="urn:microsoft.com/office/officeart/2005/8/layout/radial5"/>
    <dgm:cxn modelId="{83560D34-8649-4F12-86F7-6BFEFDCF9CD3}" type="presOf" srcId="{98F8D47D-DCB3-4CBC-A6EA-BD8D03EEC019}" destId="{E36472B4-6346-4558-B9C4-207BDA7F39AF}" srcOrd="1" destOrd="0" presId="urn:microsoft.com/office/officeart/2005/8/layout/radial5"/>
    <dgm:cxn modelId="{7D3C69D6-2D68-43C3-A077-07F2860FA438}" srcId="{EF3DFECE-7D7F-4DFB-8331-A148FC4C2658}" destId="{17387279-9C39-4986-A60C-C2091BF5BA3E}" srcOrd="0" destOrd="0" parTransId="{123F776F-AE3D-4CC4-B28A-B41F286DDFF8}" sibTransId="{0E44F617-D0C2-4E5F-9044-85D3ED4C4E6F}"/>
    <dgm:cxn modelId="{BB955EA5-CDCC-4AC9-A21B-BF9AA22DD0AD}" type="presOf" srcId="{EF3DFECE-7D7F-4DFB-8331-A148FC4C2658}" destId="{8D154FC4-867E-4540-971B-CE3FD906E575}" srcOrd="0" destOrd="0" presId="urn:microsoft.com/office/officeart/2005/8/layout/radial5"/>
    <dgm:cxn modelId="{030CE7F8-9BA8-451F-90B2-FDC7F2260D60}" srcId="{BE0984A3-BCCF-4774-919A-31F0BD04C65B}" destId="{EF3DFECE-7D7F-4DFB-8331-A148FC4C2658}" srcOrd="0" destOrd="0" parTransId="{398A7DCF-EA02-4854-B2E6-F213F3F68A6A}" sibTransId="{312BB7FD-4B77-4AA9-B0F6-1951430FBAB0}"/>
    <dgm:cxn modelId="{A27C2870-A2BF-412A-9EFC-E62F457A38CC}" type="presOf" srcId="{C5BC6C38-08AD-40D3-A90D-7EE890D8CBC0}" destId="{510E268F-F541-4311-ABC7-14AE4A704423}" srcOrd="0" destOrd="0" presId="urn:microsoft.com/office/officeart/2005/8/layout/radial5"/>
    <dgm:cxn modelId="{7ABD9715-F8DD-41BF-AAC1-1B6F41EF9DAC}" srcId="{EF3DFECE-7D7F-4DFB-8331-A148FC4C2658}" destId="{666BE07D-8124-4CD0-9258-FA30903D08DA}" srcOrd="4" destOrd="0" parTransId="{48AC8C87-50CF-41CE-8C24-E59D9F723D5F}" sibTransId="{E29C48A7-DD98-4E9C-A464-989CBB1E5723}"/>
    <dgm:cxn modelId="{15EE0290-3CFC-4557-88C7-1CF8A8373204}" type="presOf" srcId="{666BE07D-8124-4CD0-9258-FA30903D08DA}" destId="{69D43EC7-B0F9-4A2B-A6C7-7C85674C02D7}" srcOrd="0" destOrd="0" presId="urn:microsoft.com/office/officeart/2005/8/layout/radial5"/>
    <dgm:cxn modelId="{B230D92E-3425-457C-8EAF-2F40D97233F4}" type="presOf" srcId="{81A1E51B-7D6E-456D-A886-C288C67EB362}" destId="{36ADCD72-ED79-42A2-ABFF-845DB23991F4}" srcOrd="0" destOrd="0" presId="urn:microsoft.com/office/officeart/2005/8/layout/radial5"/>
    <dgm:cxn modelId="{D03B23CE-2F35-4415-A231-46432615DA3B}" srcId="{EF3DFECE-7D7F-4DFB-8331-A148FC4C2658}" destId="{81A1E51B-7D6E-456D-A886-C288C67EB362}" srcOrd="2" destOrd="0" parTransId="{940DEBC4-2E9E-41D8-8A95-0D7F16BB0647}" sibTransId="{E0B8B9C7-DDA5-415E-88D1-D7A853B14972}"/>
    <dgm:cxn modelId="{7FE0AC53-BCC0-4C31-809C-E2131FAA027B}" type="presOf" srcId="{E5C6AEF1-54AF-49E3-B3CC-B3E086C69C31}" destId="{9666963E-ADDD-47EF-8163-2EA48FC94C7B}" srcOrd="0" destOrd="0" presId="urn:microsoft.com/office/officeart/2005/8/layout/radial5"/>
    <dgm:cxn modelId="{06E20BF5-3AC6-4235-A695-BF123E8EED98}" type="presOf" srcId="{98F8D47D-DCB3-4CBC-A6EA-BD8D03EEC019}" destId="{1C0838BF-B561-42B2-AE72-91A5AA52646D}" srcOrd="0" destOrd="0" presId="urn:microsoft.com/office/officeart/2005/8/layout/radial5"/>
    <dgm:cxn modelId="{1E7315F7-06C2-437D-9409-FF87E98175B5}" srcId="{EF3DFECE-7D7F-4DFB-8331-A148FC4C2658}" destId="{0195BAF7-B538-4D52-8F41-D5AE83907E78}" srcOrd="5" destOrd="0" parTransId="{E5C6AEF1-54AF-49E3-B3CC-B3E086C69C31}" sibTransId="{4A42CF3E-971E-4779-AF1E-E9F027B04AD1}"/>
    <dgm:cxn modelId="{4E216B77-F257-467B-8A35-9004FA0A5559}" type="presOf" srcId="{48AC8C87-50CF-41CE-8C24-E59D9F723D5F}" destId="{C20AA224-0A85-4E66-8159-47C165B7D8C0}" srcOrd="0" destOrd="0" presId="urn:microsoft.com/office/officeart/2005/8/layout/radial5"/>
    <dgm:cxn modelId="{91DA1D1C-F39A-4E75-8DB3-853930AF5332}" srcId="{EF3DFECE-7D7F-4DFB-8331-A148FC4C2658}" destId="{47A2D008-55F7-4A0C-BE1D-C08D19333066}" srcOrd="3" destOrd="0" parTransId="{98F8D47D-DCB3-4CBC-A6EA-BD8D03EEC019}" sibTransId="{D4D35881-385E-4F78-98FE-9F9186D2A52A}"/>
    <dgm:cxn modelId="{E0AD9E78-2EBA-40B0-A9B5-52AAA9DD5009}" type="presOf" srcId="{940DEBC4-2E9E-41D8-8A95-0D7F16BB0647}" destId="{82376DBB-E338-42DF-8009-B65836C79840}" srcOrd="1" destOrd="0" presId="urn:microsoft.com/office/officeart/2005/8/layout/radial5"/>
    <dgm:cxn modelId="{B451C1A6-BECE-4D7B-87E0-4411B51D4DDA}" type="presOf" srcId="{BE0984A3-BCCF-4774-919A-31F0BD04C65B}" destId="{D2F53856-9755-48AB-87C4-DD4BCBA52F9A}" srcOrd="0" destOrd="0" presId="urn:microsoft.com/office/officeart/2005/8/layout/radial5"/>
    <dgm:cxn modelId="{7268658F-70E2-436C-883C-E53EAD380E11}" type="presOf" srcId="{123F776F-AE3D-4CC4-B28A-B41F286DDFF8}" destId="{632A0022-9C45-4A41-86F8-36C25C76B732}" srcOrd="1" destOrd="0" presId="urn:microsoft.com/office/officeart/2005/8/layout/radial5"/>
    <dgm:cxn modelId="{73D5BD15-6B63-48D2-BDDF-2A0B43B7918F}" type="presOf" srcId="{17387279-9C39-4986-A60C-C2091BF5BA3E}" destId="{D95BD76E-7F6D-4F7D-BAEB-AB586E9F7521}" srcOrd="0" destOrd="0" presId="urn:microsoft.com/office/officeart/2005/8/layout/radial5"/>
    <dgm:cxn modelId="{09EA23EE-CE01-412A-954F-53FBDCB8A7CD}" type="presOf" srcId="{48AC8C87-50CF-41CE-8C24-E59D9F723D5F}" destId="{25032A22-7091-47F6-B7A9-06472761BA69}" srcOrd="1" destOrd="0" presId="urn:microsoft.com/office/officeart/2005/8/layout/radial5"/>
    <dgm:cxn modelId="{4DB97296-18AD-45A5-9705-E671BAB7442E}" type="presOf" srcId="{47A2D008-55F7-4A0C-BE1D-C08D19333066}" destId="{D6F42943-DD33-4722-947F-675918783B04}" srcOrd="0" destOrd="0" presId="urn:microsoft.com/office/officeart/2005/8/layout/radial5"/>
    <dgm:cxn modelId="{08D10F67-424B-456F-8CEB-39031C512359}" type="presOf" srcId="{E5C6AEF1-54AF-49E3-B3CC-B3E086C69C31}" destId="{C816FBF5-DF0E-45B2-8B0D-39C4DF6A838A}" srcOrd="1" destOrd="0" presId="urn:microsoft.com/office/officeart/2005/8/layout/radial5"/>
    <dgm:cxn modelId="{349547E0-9D10-467F-B807-C4324CA65DA6}" type="presOf" srcId="{123F776F-AE3D-4CC4-B28A-B41F286DDFF8}" destId="{BCD1DC0E-023B-46BB-A247-6BB486FC113F}" srcOrd="0" destOrd="0" presId="urn:microsoft.com/office/officeart/2005/8/layout/radial5"/>
    <dgm:cxn modelId="{1464D5A8-4B7C-4587-A2C1-CBD3A0D54281}" srcId="{EF3DFECE-7D7F-4DFB-8331-A148FC4C2658}" destId="{C5BC6C38-08AD-40D3-A90D-7EE890D8CBC0}" srcOrd="1" destOrd="0" parTransId="{99C3D6BC-700A-4FC7-90B9-57558EB4F4A1}" sibTransId="{C8046114-EA0B-4A71-AD88-32860C07EBAF}"/>
    <dgm:cxn modelId="{28965A1E-A1C9-4BCC-AF8E-91A36CE6E732}" type="presOf" srcId="{940DEBC4-2E9E-41D8-8A95-0D7F16BB0647}" destId="{F2CE56A9-8BDE-4F94-842A-2E02647FAD16}" srcOrd="0" destOrd="0" presId="urn:microsoft.com/office/officeart/2005/8/layout/radial5"/>
    <dgm:cxn modelId="{797E3D3E-9D23-4494-877F-22BECB4A0D49}" type="presOf" srcId="{99C3D6BC-700A-4FC7-90B9-57558EB4F4A1}" destId="{2B8CE12E-1B53-4D1D-9818-715B8D3EE1BF}" srcOrd="1" destOrd="0" presId="urn:microsoft.com/office/officeart/2005/8/layout/radial5"/>
    <dgm:cxn modelId="{E31BA886-F046-4B8D-AF49-162CA173BDA8}" type="presParOf" srcId="{D2F53856-9755-48AB-87C4-DD4BCBA52F9A}" destId="{8D154FC4-867E-4540-971B-CE3FD906E575}" srcOrd="0" destOrd="0" presId="urn:microsoft.com/office/officeart/2005/8/layout/radial5"/>
    <dgm:cxn modelId="{5FCDC0A0-CC12-424C-9B19-605891017334}" type="presParOf" srcId="{D2F53856-9755-48AB-87C4-DD4BCBA52F9A}" destId="{BCD1DC0E-023B-46BB-A247-6BB486FC113F}" srcOrd="1" destOrd="0" presId="urn:microsoft.com/office/officeart/2005/8/layout/radial5"/>
    <dgm:cxn modelId="{72A11774-9AA7-4A99-8A47-1EC3B3CB25E9}" type="presParOf" srcId="{BCD1DC0E-023B-46BB-A247-6BB486FC113F}" destId="{632A0022-9C45-4A41-86F8-36C25C76B732}" srcOrd="0" destOrd="0" presId="urn:microsoft.com/office/officeart/2005/8/layout/radial5"/>
    <dgm:cxn modelId="{724AEDC9-93C0-4619-913B-B24E3165954B}" type="presParOf" srcId="{D2F53856-9755-48AB-87C4-DD4BCBA52F9A}" destId="{D95BD76E-7F6D-4F7D-BAEB-AB586E9F7521}" srcOrd="2" destOrd="0" presId="urn:microsoft.com/office/officeart/2005/8/layout/radial5"/>
    <dgm:cxn modelId="{17C92E11-EB5A-4FE4-BDF8-B2B56F5286A5}" type="presParOf" srcId="{D2F53856-9755-48AB-87C4-DD4BCBA52F9A}" destId="{66EB8E28-A19D-46CC-80AA-A0ADF6DD860F}" srcOrd="3" destOrd="0" presId="urn:microsoft.com/office/officeart/2005/8/layout/radial5"/>
    <dgm:cxn modelId="{19C7C430-05CC-4773-AEA8-472B71CDE648}" type="presParOf" srcId="{66EB8E28-A19D-46CC-80AA-A0ADF6DD860F}" destId="{2B8CE12E-1B53-4D1D-9818-715B8D3EE1BF}" srcOrd="0" destOrd="0" presId="urn:microsoft.com/office/officeart/2005/8/layout/radial5"/>
    <dgm:cxn modelId="{0B3C376A-3EF6-4E64-87F8-0B905F9E50B0}" type="presParOf" srcId="{D2F53856-9755-48AB-87C4-DD4BCBA52F9A}" destId="{510E268F-F541-4311-ABC7-14AE4A704423}" srcOrd="4" destOrd="0" presId="urn:microsoft.com/office/officeart/2005/8/layout/radial5"/>
    <dgm:cxn modelId="{AE31BC66-E28C-4BDF-B5A5-B961C71F945F}" type="presParOf" srcId="{D2F53856-9755-48AB-87C4-DD4BCBA52F9A}" destId="{F2CE56A9-8BDE-4F94-842A-2E02647FAD16}" srcOrd="5" destOrd="0" presId="urn:microsoft.com/office/officeart/2005/8/layout/radial5"/>
    <dgm:cxn modelId="{3E75021B-E045-4332-B6BB-458B5D42619C}" type="presParOf" srcId="{F2CE56A9-8BDE-4F94-842A-2E02647FAD16}" destId="{82376DBB-E338-42DF-8009-B65836C79840}" srcOrd="0" destOrd="0" presId="urn:microsoft.com/office/officeart/2005/8/layout/radial5"/>
    <dgm:cxn modelId="{95CE0606-04B7-403B-8B6D-119C7B7DDAD0}" type="presParOf" srcId="{D2F53856-9755-48AB-87C4-DD4BCBA52F9A}" destId="{36ADCD72-ED79-42A2-ABFF-845DB23991F4}" srcOrd="6" destOrd="0" presId="urn:microsoft.com/office/officeart/2005/8/layout/radial5"/>
    <dgm:cxn modelId="{CE3A66E5-57C9-413A-8CC6-D1EA12BFE0AF}" type="presParOf" srcId="{D2F53856-9755-48AB-87C4-DD4BCBA52F9A}" destId="{1C0838BF-B561-42B2-AE72-91A5AA52646D}" srcOrd="7" destOrd="0" presId="urn:microsoft.com/office/officeart/2005/8/layout/radial5"/>
    <dgm:cxn modelId="{5119AB1D-85F7-4DA2-8F28-077F1C76A011}" type="presParOf" srcId="{1C0838BF-B561-42B2-AE72-91A5AA52646D}" destId="{E36472B4-6346-4558-B9C4-207BDA7F39AF}" srcOrd="0" destOrd="0" presId="urn:microsoft.com/office/officeart/2005/8/layout/radial5"/>
    <dgm:cxn modelId="{E99207D6-C064-41F3-853A-F96E9EAF6014}" type="presParOf" srcId="{D2F53856-9755-48AB-87C4-DD4BCBA52F9A}" destId="{D6F42943-DD33-4722-947F-675918783B04}" srcOrd="8" destOrd="0" presId="urn:microsoft.com/office/officeart/2005/8/layout/radial5"/>
    <dgm:cxn modelId="{C3337E8D-3BCA-400C-93CD-58CD0C8A4743}" type="presParOf" srcId="{D2F53856-9755-48AB-87C4-DD4BCBA52F9A}" destId="{C20AA224-0A85-4E66-8159-47C165B7D8C0}" srcOrd="9" destOrd="0" presId="urn:microsoft.com/office/officeart/2005/8/layout/radial5"/>
    <dgm:cxn modelId="{812C3A7D-E5E3-4660-B645-76A7676612AF}" type="presParOf" srcId="{C20AA224-0A85-4E66-8159-47C165B7D8C0}" destId="{25032A22-7091-47F6-B7A9-06472761BA69}" srcOrd="0" destOrd="0" presId="urn:microsoft.com/office/officeart/2005/8/layout/radial5"/>
    <dgm:cxn modelId="{199262F5-0C89-49E3-890C-3589540F6A7C}" type="presParOf" srcId="{D2F53856-9755-48AB-87C4-DD4BCBA52F9A}" destId="{69D43EC7-B0F9-4A2B-A6C7-7C85674C02D7}" srcOrd="10" destOrd="0" presId="urn:microsoft.com/office/officeart/2005/8/layout/radial5"/>
    <dgm:cxn modelId="{EE115CA0-6F56-4168-B252-28D4DA5B618C}" type="presParOf" srcId="{D2F53856-9755-48AB-87C4-DD4BCBA52F9A}" destId="{9666963E-ADDD-47EF-8163-2EA48FC94C7B}" srcOrd="11" destOrd="0" presId="urn:microsoft.com/office/officeart/2005/8/layout/radial5"/>
    <dgm:cxn modelId="{48700D9E-38BA-4ADF-9082-17CDD72B72B0}" type="presParOf" srcId="{9666963E-ADDD-47EF-8163-2EA48FC94C7B}" destId="{C816FBF5-DF0E-45B2-8B0D-39C4DF6A838A}" srcOrd="0" destOrd="0" presId="urn:microsoft.com/office/officeart/2005/8/layout/radial5"/>
    <dgm:cxn modelId="{EF0BC2C2-8A0E-4B46-ADCC-54F689550341}" type="presParOf" srcId="{D2F53856-9755-48AB-87C4-DD4BCBA52F9A}" destId="{5BEC9BD4-4BA5-4F76-BFE5-5F459FA1158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8C92753-4345-455C-80D1-825B529C23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A7628-B981-4384-99C2-EC3191A325B1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An outline helps you to get an overall view of your paper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D1C2ADD9-6E86-40CE-84E6-1A9F8C585830}" type="parTrans" cxnId="{037137CF-8317-4B3D-9E9D-D27D0E382EB3}">
      <dgm:prSet/>
      <dgm:spPr/>
      <dgm:t>
        <a:bodyPr/>
        <a:lstStyle/>
        <a:p>
          <a:endParaRPr lang="en-US"/>
        </a:p>
      </dgm:t>
    </dgm:pt>
    <dgm:pt modelId="{3C69B908-99E3-4DF0-9CC6-E7E16C649F57}" type="sibTrans" cxnId="{037137CF-8317-4B3D-9E9D-D27D0E382EB3}">
      <dgm:prSet/>
      <dgm:spPr/>
      <dgm:t>
        <a:bodyPr/>
        <a:lstStyle/>
        <a:p>
          <a:endParaRPr lang="en-US"/>
        </a:p>
      </dgm:t>
    </dgm:pt>
    <dgm:pt modelId="{60E72A0A-EC66-4B77-A3DF-0B8EB754B82C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figures out and relates each section of the paper</a:t>
          </a:r>
        </a:p>
      </dgm:t>
    </dgm:pt>
    <dgm:pt modelId="{BAD3528C-181A-4BAA-886D-D43E2A4B473F}" type="parTrans" cxnId="{DB479BE8-325D-4702-96FC-132D3AA0ED9B}">
      <dgm:prSet/>
      <dgm:spPr/>
      <dgm:t>
        <a:bodyPr/>
        <a:lstStyle/>
        <a:p>
          <a:endParaRPr lang="en-US"/>
        </a:p>
      </dgm:t>
    </dgm:pt>
    <dgm:pt modelId="{E353FEE3-F1D7-47C4-B810-C555D3F8F893}" type="sibTrans" cxnId="{DB479BE8-325D-4702-96FC-132D3AA0ED9B}">
      <dgm:prSet/>
      <dgm:spPr/>
      <dgm:t>
        <a:bodyPr/>
        <a:lstStyle/>
        <a:p>
          <a:endParaRPr lang="en-US"/>
        </a:p>
      </dgm:t>
    </dgm:pt>
    <dgm:pt modelId="{5C4ECFEF-A86E-44A2-8C47-8033AE91758B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Continual revising of the working outline changes your thoughts and modifies your understanding of the subject</a:t>
          </a:r>
        </a:p>
      </dgm:t>
    </dgm:pt>
    <dgm:pt modelId="{60794D29-52C1-4EC7-A725-C8FC0EA07E1E}" type="parTrans" cxnId="{1D4741A6-C2B8-4530-970E-BA5C966B80A5}">
      <dgm:prSet/>
      <dgm:spPr/>
      <dgm:t>
        <a:bodyPr/>
        <a:lstStyle/>
        <a:p>
          <a:endParaRPr lang="en-US"/>
        </a:p>
      </dgm:t>
    </dgm:pt>
    <dgm:pt modelId="{183A89E2-9E65-447B-B6A2-65114B9AE6F3}" type="sibTrans" cxnId="{1D4741A6-C2B8-4530-970E-BA5C966B80A5}">
      <dgm:prSet/>
      <dgm:spPr/>
      <dgm:t>
        <a:bodyPr/>
        <a:lstStyle/>
        <a:p>
          <a:endParaRPr lang="en-US"/>
        </a:p>
      </dgm:t>
    </dgm:pt>
    <dgm:pt modelId="{3B2925EE-6A36-4049-8AFD-0B5217994790}" type="pres">
      <dgm:prSet presAssocID="{38C92753-4345-455C-80D1-825B529C23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8A3D02-F3A9-4600-B014-766B01540723}" type="pres">
      <dgm:prSet presAssocID="{D3FA7628-B981-4384-99C2-EC3191A325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A9196-4464-4BD3-95C9-B8A3372B173F}" type="pres">
      <dgm:prSet presAssocID="{3C69B908-99E3-4DF0-9CC6-E7E16C649F57}" presName="spacer" presStyleCnt="0"/>
      <dgm:spPr/>
    </dgm:pt>
    <dgm:pt modelId="{F3C2F06C-52E6-4B96-9E62-4A42F2524501}" type="pres">
      <dgm:prSet presAssocID="{60E72A0A-EC66-4B77-A3DF-0B8EB754B8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12E65-8A36-4184-BB2C-331D154EE10D}" type="pres">
      <dgm:prSet presAssocID="{E353FEE3-F1D7-47C4-B810-C555D3F8F893}" presName="spacer" presStyleCnt="0"/>
      <dgm:spPr/>
    </dgm:pt>
    <dgm:pt modelId="{2C884908-C616-4D81-B88D-4A1E5AE0DE49}" type="pres">
      <dgm:prSet presAssocID="{5C4ECFEF-A86E-44A2-8C47-8033AE9175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831F0-6C2F-4D3F-A2E6-E589EEF89CEA}" type="presOf" srcId="{60E72A0A-EC66-4B77-A3DF-0B8EB754B82C}" destId="{F3C2F06C-52E6-4B96-9E62-4A42F2524501}" srcOrd="0" destOrd="0" presId="urn:microsoft.com/office/officeart/2005/8/layout/vList2"/>
    <dgm:cxn modelId="{037137CF-8317-4B3D-9E9D-D27D0E382EB3}" srcId="{38C92753-4345-455C-80D1-825B529C23F9}" destId="{D3FA7628-B981-4384-99C2-EC3191A325B1}" srcOrd="0" destOrd="0" parTransId="{D1C2ADD9-6E86-40CE-84E6-1A9F8C585830}" sibTransId="{3C69B908-99E3-4DF0-9CC6-E7E16C649F57}"/>
    <dgm:cxn modelId="{DB479BE8-325D-4702-96FC-132D3AA0ED9B}" srcId="{38C92753-4345-455C-80D1-825B529C23F9}" destId="{60E72A0A-EC66-4B77-A3DF-0B8EB754B82C}" srcOrd="1" destOrd="0" parTransId="{BAD3528C-181A-4BAA-886D-D43E2A4B473F}" sibTransId="{E353FEE3-F1D7-47C4-B810-C555D3F8F893}"/>
    <dgm:cxn modelId="{8B51BE30-9624-4484-8EE0-831B07A95706}" type="presOf" srcId="{38C92753-4345-455C-80D1-825B529C23F9}" destId="{3B2925EE-6A36-4049-8AFD-0B5217994790}" srcOrd="0" destOrd="0" presId="urn:microsoft.com/office/officeart/2005/8/layout/vList2"/>
    <dgm:cxn modelId="{0EC7F2EF-31B2-4E2D-B18E-10E8AB7E26BF}" type="presOf" srcId="{5C4ECFEF-A86E-44A2-8C47-8033AE91758B}" destId="{2C884908-C616-4D81-B88D-4A1E5AE0DE49}" srcOrd="0" destOrd="0" presId="urn:microsoft.com/office/officeart/2005/8/layout/vList2"/>
    <dgm:cxn modelId="{1D4741A6-C2B8-4530-970E-BA5C966B80A5}" srcId="{38C92753-4345-455C-80D1-825B529C23F9}" destId="{5C4ECFEF-A86E-44A2-8C47-8033AE91758B}" srcOrd="2" destOrd="0" parTransId="{60794D29-52C1-4EC7-A725-C8FC0EA07E1E}" sibTransId="{183A89E2-9E65-447B-B6A2-65114B9AE6F3}"/>
    <dgm:cxn modelId="{BB532586-1D48-438C-95E6-656DC0A128D0}" type="presOf" srcId="{D3FA7628-B981-4384-99C2-EC3191A325B1}" destId="{FE8A3D02-F3A9-4600-B014-766B01540723}" srcOrd="0" destOrd="0" presId="urn:microsoft.com/office/officeart/2005/8/layout/vList2"/>
    <dgm:cxn modelId="{7EEF44C9-1DD1-449F-B58E-50AD173436F8}" type="presParOf" srcId="{3B2925EE-6A36-4049-8AFD-0B5217994790}" destId="{FE8A3D02-F3A9-4600-B014-766B01540723}" srcOrd="0" destOrd="0" presId="urn:microsoft.com/office/officeart/2005/8/layout/vList2"/>
    <dgm:cxn modelId="{36EF5DC2-6416-4D0D-B1DA-97D8D3A32E68}" type="presParOf" srcId="{3B2925EE-6A36-4049-8AFD-0B5217994790}" destId="{3EAA9196-4464-4BD3-95C9-B8A3372B173F}" srcOrd="1" destOrd="0" presId="urn:microsoft.com/office/officeart/2005/8/layout/vList2"/>
    <dgm:cxn modelId="{CB136184-631C-4B16-84F1-83E77AC668D3}" type="presParOf" srcId="{3B2925EE-6A36-4049-8AFD-0B5217994790}" destId="{F3C2F06C-52E6-4B96-9E62-4A42F2524501}" srcOrd="2" destOrd="0" presId="urn:microsoft.com/office/officeart/2005/8/layout/vList2"/>
    <dgm:cxn modelId="{0C11E353-9165-4AFF-94FA-7102C755334A}" type="presParOf" srcId="{3B2925EE-6A36-4049-8AFD-0B5217994790}" destId="{8AD12E65-8A36-4184-BB2C-331D154EE10D}" srcOrd="3" destOrd="0" presId="urn:microsoft.com/office/officeart/2005/8/layout/vList2"/>
    <dgm:cxn modelId="{6BBE5E88-F03B-444C-809A-59FEC52B0DA2}" type="presParOf" srcId="{3B2925EE-6A36-4049-8AFD-0B5217994790}" destId="{2C884908-C616-4D81-B88D-4A1E5AE0DE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45F9B98-8659-47F1-B7D4-8E29B111D3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67162-4AB8-46FA-80E9-9A9BDF97D26F}">
      <dgm:prSet phldrT="[Text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Create computer file for each version of an outline</a:t>
          </a:r>
        </a:p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E.g. outline 1 – outline 2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4E366764-579F-4076-A7A2-F354335D2863}" type="parTrans" cxnId="{775C5FCA-6639-4C7A-91E0-CBED1B7FBBB0}">
      <dgm:prSet/>
      <dgm:spPr/>
      <dgm:t>
        <a:bodyPr/>
        <a:lstStyle/>
        <a:p>
          <a:endParaRPr lang="en-US"/>
        </a:p>
      </dgm:t>
    </dgm:pt>
    <dgm:pt modelId="{E3C51397-9026-4A2F-B786-65865F91C004}" type="sibTrans" cxnId="{775C5FCA-6639-4C7A-91E0-CBED1B7FBBB0}">
      <dgm:prSet/>
      <dgm:spPr/>
      <dgm:t>
        <a:bodyPr/>
        <a:lstStyle/>
        <a:p>
          <a:endParaRPr lang="en-US"/>
        </a:p>
      </dgm:t>
    </dgm:pt>
    <dgm:pt modelId="{894AD5DC-9FCC-4205-A8DF-72E1A56001C7}">
      <dgm:prSet phldrT="[Text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Print out each version and make out corrections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7FB53ED2-F07E-4D0D-BA74-584B96BF0296}" type="parTrans" cxnId="{A8C85008-6256-4CD6-8AD7-34A8543AF49A}">
      <dgm:prSet/>
      <dgm:spPr/>
    </dgm:pt>
    <dgm:pt modelId="{57615B98-5A78-49F5-A829-16C70AEB0F7F}" type="sibTrans" cxnId="{A8C85008-6256-4CD6-8AD7-34A8543AF49A}">
      <dgm:prSet/>
      <dgm:spPr/>
    </dgm:pt>
    <dgm:pt modelId="{D50A447E-3ED9-40AD-B68F-E0DF052BD81E}" type="pres">
      <dgm:prSet presAssocID="{E45F9B98-8659-47F1-B7D4-8E29B111D3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67DEE9-C51D-4799-9552-AC78F74EA319}" type="pres">
      <dgm:prSet presAssocID="{BB367162-4AB8-46FA-80E9-9A9BDF97D26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51B1C-BBE9-4287-9198-064AACE91081}" type="pres">
      <dgm:prSet presAssocID="{E3C51397-9026-4A2F-B786-65865F91C004}" presName="spacer" presStyleCnt="0"/>
      <dgm:spPr/>
    </dgm:pt>
    <dgm:pt modelId="{64D2FF91-499D-4995-B42F-18802FEB0249}" type="pres">
      <dgm:prSet presAssocID="{894AD5DC-9FCC-4205-A8DF-72E1A56001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C85008-6256-4CD6-8AD7-34A8543AF49A}" srcId="{E45F9B98-8659-47F1-B7D4-8E29B111D363}" destId="{894AD5DC-9FCC-4205-A8DF-72E1A56001C7}" srcOrd="1" destOrd="0" parTransId="{7FB53ED2-F07E-4D0D-BA74-584B96BF0296}" sibTransId="{57615B98-5A78-49F5-A829-16C70AEB0F7F}"/>
    <dgm:cxn modelId="{68EFE157-BACB-4AB0-A776-B856B2810812}" type="presOf" srcId="{BB367162-4AB8-46FA-80E9-9A9BDF97D26F}" destId="{7867DEE9-C51D-4799-9552-AC78F74EA319}" srcOrd="0" destOrd="0" presId="urn:microsoft.com/office/officeart/2005/8/layout/vList2"/>
    <dgm:cxn modelId="{775C5FCA-6639-4C7A-91E0-CBED1B7FBBB0}" srcId="{E45F9B98-8659-47F1-B7D4-8E29B111D363}" destId="{BB367162-4AB8-46FA-80E9-9A9BDF97D26F}" srcOrd="0" destOrd="0" parTransId="{4E366764-579F-4076-A7A2-F354335D2863}" sibTransId="{E3C51397-9026-4A2F-B786-65865F91C004}"/>
    <dgm:cxn modelId="{B05E3A6B-56D8-49E3-A504-1A3C630BFADC}" type="presOf" srcId="{894AD5DC-9FCC-4205-A8DF-72E1A56001C7}" destId="{64D2FF91-499D-4995-B42F-18802FEB0249}" srcOrd="0" destOrd="0" presId="urn:microsoft.com/office/officeart/2005/8/layout/vList2"/>
    <dgm:cxn modelId="{82B308F0-8878-4DE3-B4E2-C6E17002D709}" type="presOf" srcId="{E45F9B98-8659-47F1-B7D4-8E29B111D363}" destId="{D50A447E-3ED9-40AD-B68F-E0DF052BD81E}" srcOrd="0" destOrd="0" presId="urn:microsoft.com/office/officeart/2005/8/layout/vList2"/>
    <dgm:cxn modelId="{5D2405E0-EA26-4AE9-B4D3-4F8FF16513B1}" type="presParOf" srcId="{D50A447E-3ED9-40AD-B68F-E0DF052BD81E}" destId="{7867DEE9-C51D-4799-9552-AC78F74EA319}" srcOrd="0" destOrd="0" presId="urn:microsoft.com/office/officeart/2005/8/layout/vList2"/>
    <dgm:cxn modelId="{D8BF6544-8628-4AC4-AE7D-9F4B49AFEFA0}" type="presParOf" srcId="{D50A447E-3ED9-40AD-B68F-E0DF052BD81E}" destId="{07551B1C-BBE9-4287-9198-064AACE91081}" srcOrd="1" destOrd="0" presId="urn:microsoft.com/office/officeart/2005/8/layout/vList2"/>
    <dgm:cxn modelId="{7FEA5380-1DF9-4F38-A766-97BB37BDEAC5}" type="presParOf" srcId="{D50A447E-3ED9-40AD-B68F-E0DF052BD81E}" destId="{64D2FF91-499D-4995-B42F-18802FEB024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FAC09D3-B040-4A6E-B980-F745E2D49D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F757ED-000E-475F-99F9-E781DE48401C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Inclusion of irrelevant points leads to loss of effectiveness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78FE0CC-4E81-42EE-8C88-45AE9468CCB1}" type="parTrans" cxnId="{2B8D7A31-D568-415B-BFF1-BF1C034224A0}">
      <dgm:prSet/>
      <dgm:spPr/>
      <dgm:t>
        <a:bodyPr/>
        <a:lstStyle/>
        <a:p>
          <a:endParaRPr lang="en-US"/>
        </a:p>
      </dgm:t>
    </dgm:pt>
    <dgm:pt modelId="{B9B1C70D-DA3B-42AC-ABE8-4633A93112EA}" type="sibTrans" cxnId="{2B8D7A31-D568-415B-BFF1-BF1C034224A0}">
      <dgm:prSet/>
      <dgm:spPr/>
      <dgm:t>
        <a:bodyPr/>
        <a:lstStyle/>
        <a:p>
          <a:endParaRPr lang="en-US"/>
        </a:p>
      </dgm:t>
    </dgm:pt>
    <dgm:pt modelId="{F665B0D7-382D-41F7-802C-4E6EB5413D6F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Include suitable ideas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336C1250-6B71-41B6-B48E-F65C4C2F3758}" type="parTrans" cxnId="{E6E8AF62-8B1E-4BF6-A2C1-284C26CA2209}">
      <dgm:prSet/>
      <dgm:spPr/>
      <dgm:t>
        <a:bodyPr/>
        <a:lstStyle/>
        <a:p>
          <a:endParaRPr lang="en-US"/>
        </a:p>
      </dgm:t>
    </dgm:pt>
    <dgm:pt modelId="{5C1B392A-E260-431E-83F0-A5BA0CB0BD54}" type="sibTrans" cxnId="{E6E8AF62-8B1E-4BF6-A2C1-284C26CA2209}">
      <dgm:prSet/>
      <dgm:spPr/>
      <dgm:t>
        <a:bodyPr/>
        <a:lstStyle/>
        <a:p>
          <a:endParaRPr lang="en-US"/>
        </a:p>
      </dgm:t>
    </dgm:pt>
    <dgm:pt modelId="{45C78BBC-5A22-4A7C-9CA2-2959C269F046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Add related material together and points to the heading logically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FDC4840C-1E93-4112-97D9-D02529701A79}" type="parTrans" cxnId="{D052FD60-4C0E-4BFA-96FC-DD5CE7E95A4B}">
      <dgm:prSet/>
      <dgm:spPr/>
      <dgm:t>
        <a:bodyPr/>
        <a:lstStyle/>
        <a:p>
          <a:endParaRPr lang="en-US"/>
        </a:p>
      </dgm:t>
    </dgm:pt>
    <dgm:pt modelId="{8218F494-B691-4F18-9DC9-F9DB5696A724}" type="sibTrans" cxnId="{D052FD60-4C0E-4BFA-96FC-DD5CE7E95A4B}">
      <dgm:prSet/>
      <dgm:spPr/>
      <dgm:t>
        <a:bodyPr/>
        <a:lstStyle/>
        <a:p>
          <a:endParaRPr lang="en-US"/>
        </a:p>
      </dgm:t>
    </dgm:pt>
    <dgm:pt modelId="{D1B5CA09-F5F4-4D6A-A5E2-6898D9403D4F}">
      <dgm:prSet phldrT="[Text]" custT="1"/>
      <dgm:spPr/>
      <dgm:t>
        <a:bodyPr/>
        <a:lstStyle/>
        <a:p>
          <a:r>
            <a:rPr lang="en-US" sz="3000" dirty="0" smtClean="0">
              <a:latin typeface="Times New Roman" pitchFamily="18" charset="0"/>
              <a:cs typeface="Times New Roman" pitchFamily="18" charset="0"/>
            </a:rPr>
            <a:t>Plan an effective introduction and a conclusion appropriate to the sequence you have worked out</a:t>
          </a:r>
        </a:p>
        <a:p>
          <a:endParaRPr lang="en-US" sz="2300" dirty="0"/>
        </a:p>
      </dgm:t>
    </dgm:pt>
    <dgm:pt modelId="{A1D2C8A2-4386-4AD8-898B-10B36DB97D9A}" type="parTrans" cxnId="{17B20A96-6944-48E2-8F0C-23CE46902DB9}">
      <dgm:prSet/>
      <dgm:spPr/>
      <dgm:t>
        <a:bodyPr/>
        <a:lstStyle/>
        <a:p>
          <a:endParaRPr lang="en-US"/>
        </a:p>
      </dgm:t>
    </dgm:pt>
    <dgm:pt modelId="{91271ACA-B61D-488F-A747-ADE5A2B64AEB}" type="sibTrans" cxnId="{17B20A96-6944-48E2-8F0C-23CE46902DB9}">
      <dgm:prSet/>
      <dgm:spPr/>
      <dgm:t>
        <a:bodyPr/>
        <a:lstStyle/>
        <a:p>
          <a:endParaRPr lang="en-US"/>
        </a:p>
      </dgm:t>
    </dgm:pt>
    <dgm:pt modelId="{7E0775B8-0FFE-490D-ACD6-C50C22C1A087}" type="pres">
      <dgm:prSet presAssocID="{7FAC09D3-B040-4A6E-B980-F745E2D49D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DCE432-82A0-40C5-8232-7B69CF06CBEE}" type="pres">
      <dgm:prSet presAssocID="{BDF757ED-000E-475F-99F9-E781DE48401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A8389-7FBF-48FF-A94A-E54781941DAB}" type="pres">
      <dgm:prSet presAssocID="{B9B1C70D-DA3B-42AC-ABE8-4633A93112EA}" presName="spacer" presStyleCnt="0"/>
      <dgm:spPr/>
    </dgm:pt>
    <dgm:pt modelId="{BD902463-DD46-45B8-98E3-7B22CAE8CAE5}" type="pres">
      <dgm:prSet presAssocID="{F665B0D7-382D-41F7-802C-4E6EB5413D6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D824A-42BD-4580-B842-AE9549342F55}" type="pres">
      <dgm:prSet presAssocID="{5C1B392A-E260-431E-83F0-A5BA0CB0BD54}" presName="spacer" presStyleCnt="0"/>
      <dgm:spPr/>
    </dgm:pt>
    <dgm:pt modelId="{308FF3B6-32C4-4491-B246-394EF604311A}" type="pres">
      <dgm:prSet presAssocID="{45C78BBC-5A22-4A7C-9CA2-2959C269F04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8F1AD-BE71-4569-8EEB-566979A16E3B}" type="pres">
      <dgm:prSet presAssocID="{8218F494-B691-4F18-9DC9-F9DB5696A724}" presName="spacer" presStyleCnt="0"/>
      <dgm:spPr/>
    </dgm:pt>
    <dgm:pt modelId="{2F62676E-BBE4-4387-A23A-38A630F166DD}" type="pres">
      <dgm:prSet presAssocID="{D1B5CA09-F5F4-4D6A-A5E2-6898D9403D4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57E87-DFC5-4ADB-ADD2-29D123C1CEE5}" type="presOf" srcId="{BDF757ED-000E-475F-99F9-E781DE48401C}" destId="{C1DCE432-82A0-40C5-8232-7B69CF06CBEE}" srcOrd="0" destOrd="0" presId="urn:microsoft.com/office/officeart/2005/8/layout/vList2"/>
    <dgm:cxn modelId="{2AC908F1-E6C4-4E60-BAD3-95292EF6CCED}" type="presOf" srcId="{7FAC09D3-B040-4A6E-B980-F745E2D49D9B}" destId="{7E0775B8-0FFE-490D-ACD6-C50C22C1A087}" srcOrd="0" destOrd="0" presId="urn:microsoft.com/office/officeart/2005/8/layout/vList2"/>
    <dgm:cxn modelId="{5A7CFF91-6861-40EC-8519-8A981FC73C0A}" type="presOf" srcId="{F665B0D7-382D-41F7-802C-4E6EB5413D6F}" destId="{BD902463-DD46-45B8-98E3-7B22CAE8CAE5}" srcOrd="0" destOrd="0" presId="urn:microsoft.com/office/officeart/2005/8/layout/vList2"/>
    <dgm:cxn modelId="{17B20A96-6944-48E2-8F0C-23CE46902DB9}" srcId="{7FAC09D3-B040-4A6E-B980-F745E2D49D9B}" destId="{D1B5CA09-F5F4-4D6A-A5E2-6898D9403D4F}" srcOrd="3" destOrd="0" parTransId="{A1D2C8A2-4386-4AD8-898B-10B36DB97D9A}" sibTransId="{91271ACA-B61D-488F-A747-ADE5A2B64AEB}"/>
    <dgm:cxn modelId="{D052FD60-4C0E-4BFA-96FC-DD5CE7E95A4B}" srcId="{7FAC09D3-B040-4A6E-B980-F745E2D49D9B}" destId="{45C78BBC-5A22-4A7C-9CA2-2959C269F046}" srcOrd="2" destOrd="0" parTransId="{FDC4840C-1E93-4112-97D9-D02529701A79}" sibTransId="{8218F494-B691-4F18-9DC9-F9DB5696A724}"/>
    <dgm:cxn modelId="{2B8D7A31-D568-415B-BFF1-BF1C034224A0}" srcId="{7FAC09D3-B040-4A6E-B980-F745E2D49D9B}" destId="{BDF757ED-000E-475F-99F9-E781DE48401C}" srcOrd="0" destOrd="0" parTransId="{178FE0CC-4E81-42EE-8C88-45AE9468CCB1}" sibTransId="{B9B1C70D-DA3B-42AC-ABE8-4633A93112EA}"/>
    <dgm:cxn modelId="{5B6B06FD-5A3A-45D0-AD07-ABA90B80BBF7}" type="presOf" srcId="{45C78BBC-5A22-4A7C-9CA2-2959C269F046}" destId="{308FF3B6-32C4-4491-B246-394EF604311A}" srcOrd="0" destOrd="0" presId="urn:microsoft.com/office/officeart/2005/8/layout/vList2"/>
    <dgm:cxn modelId="{EADBAC2C-70B3-41CE-8BEB-396CFE917AAD}" type="presOf" srcId="{D1B5CA09-F5F4-4D6A-A5E2-6898D9403D4F}" destId="{2F62676E-BBE4-4387-A23A-38A630F166DD}" srcOrd="0" destOrd="0" presId="urn:microsoft.com/office/officeart/2005/8/layout/vList2"/>
    <dgm:cxn modelId="{E6E8AF62-8B1E-4BF6-A2C1-284C26CA2209}" srcId="{7FAC09D3-B040-4A6E-B980-F745E2D49D9B}" destId="{F665B0D7-382D-41F7-802C-4E6EB5413D6F}" srcOrd="1" destOrd="0" parTransId="{336C1250-6B71-41B6-B48E-F65C4C2F3758}" sibTransId="{5C1B392A-E260-431E-83F0-A5BA0CB0BD54}"/>
    <dgm:cxn modelId="{8DCA6BDA-F08F-44F4-901D-0A8471D80048}" type="presParOf" srcId="{7E0775B8-0FFE-490D-ACD6-C50C22C1A087}" destId="{C1DCE432-82A0-40C5-8232-7B69CF06CBEE}" srcOrd="0" destOrd="0" presId="urn:microsoft.com/office/officeart/2005/8/layout/vList2"/>
    <dgm:cxn modelId="{33FDFC7D-E467-44CC-8771-2467A9122093}" type="presParOf" srcId="{7E0775B8-0FFE-490D-ACD6-C50C22C1A087}" destId="{2B6A8389-7FBF-48FF-A94A-E54781941DAB}" srcOrd="1" destOrd="0" presId="urn:microsoft.com/office/officeart/2005/8/layout/vList2"/>
    <dgm:cxn modelId="{3D0E5800-D847-429C-9B28-A1A794736D7A}" type="presParOf" srcId="{7E0775B8-0FFE-490D-ACD6-C50C22C1A087}" destId="{BD902463-DD46-45B8-98E3-7B22CAE8CAE5}" srcOrd="2" destOrd="0" presId="urn:microsoft.com/office/officeart/2005/8/layout/vList2"/>
    <dgm:cxn modelId="{15E9E46A-275C-42A8-8192-6FD72462AF3D}" type="presParOf" srcId="{7E0775B8-0FFE-490D-ACD6-C50C22C1A087}" destId="{0ACD824A-42BD-4580-B842-AE9549342F55}" srcOrd="3" destOrd="0" presId="urn:microsoft.com/office/officeart/2005/8/layout/vList2"/>
    <dgm:cxn modelId="{029EAF1B-A1F3-4292-8DC5-666101667816}" type="presParOf" srcId="{7E0775B8-0FFE-490D-ACD6-C50C22C1A087}" destId="{308FF3B6-32C4-4491-B246-394EF604311A}" srcOrd="4" destOrd="0" presId="urn:microsoft.com/office/officeart/2005/8/layout/vList2"/>
    <dgm:cxn modelId="{7A44809D-AE6C-458A-9C40-ABC8F7968423}" type="presParOf" srcId="{7E0775B8-0FFE-490D-ACD6-C50C22C1A087}" destId="{9628F1AD-BE71-4569-8EEB-566979A16E3B}" srcOrd="5" destOrd="0" presId="urn:microsoft.com/office/officeart/2005/8/layout/vList2"/>
    <dgm:cxn modelId="{9969BA1D-C4BA-4147-9F06-2D27DD93A106}" type="presParOf" srcId="{7E0775B8-0FFE-490D-ACD6-C50C22C1A087}" destId="{2F62676E-BBE4-4387-A23A-38A630F166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336CFFE-9FDF-4684-B613-3B66E5BA2C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40DD7F-CFAB-4B54-AEB8-40E1D71CBB37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After thesis statement you can create your final outline from the working outline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5B4DA99-746A-4A34-B4DD-BA714DC4B530}" type="parTrans" cxnId="{D8D6A140-B02A-4A35-AD90-07975F6E59DE}">
      <dgm:prSet/>
      <dgm:spPr/>
      <dgm:t>
        <a:bodyPr/>
        <a:lstStyle/>
        <a:p>
          <a:endParaRPr lang="en-US"/>
        </a:p>
      </dgm:t>
    </dgm:pt>
    <dgm:pt modelId="{F786E285-380D-41C0-85F7-C8ABC868AF8C}" type="sibTrans" cxnId="{D8D6A140-B02A-4A35-AD90-07975F6E59DE}">
      <dgm:prSet/>
      <dgm:spPr/>
      <dgm:t>
        <a:bodyPr/>
        <a:lstStyle/>
        <a:p>
          <a:endParaRPr lang="en-US"/>
        </a:p>
      </dgm:t>
    </dgm:pt>
    <dgm:pt modelId="{5CAAB77C-CED9-4E5C-967D-33BA0C4D1757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Submitting research project portfolio(thesis statement, final outline, early draft and final draft) to the instructor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2F73AB97-1672-453E-968E-E23D115035AD}" type="parTrans" cxnId="{C588C9DF-0740-453A-905D-79D4FDE4A756}">
      <dgm:prSet/>
      <dgm:spPr/>
    </dgm:pt>
    <dgm:pt modelId="{C9781BD9-EBDE-49FE-B637-38C878DC5284}" type="sibTrans" cxnId="{C588C9DF-0740-453A-905D-79D4FDE4A756}">
      <dgm:prSet/>
      <dgm:spPr/>
    </dgm:pt>
    <dgm:pt modelId="{8B4F4781-CD06-4A14-923E-822E13DDFB12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Review all your notes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BCD93F2B-8D94-481A-9AAB-FD8FE5673FD0}" type="parTrans" cxnId="{EDB20924-73E1-49C9-B5AE-FBD9E66D8429}">
      <dgm:prSet/>
      <dgm:spPr/>
    </dgm:pt>
    <dgm:pt modelId="{6891CBB1-F440-493D-A620-535600CEAFB5}" type="sibTrans" cxnId="{EDB20924-73E1-49C9-B5AE-FBD9E66D8429}">
      <dgm:prSet/>
      <dgm:spPr/>
    </dgm:pt>
    <dgm:pt modelId="{280E2166-D024-4E0C-99EF-390B8EA21F09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Delete irrelevant points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F48CCA3B-A061-42E1-8D10-058D3FE8C49D}" type="parTrans" cxnId="{27F3EAE3-2429-4849-9A19-6D3EAD335191}">
      <dgm:prSet/>
      <dgm:spPr/>
    </dgm:pt>
    <dgm:pt modelId="{324DDAD2-0021-4A7C-A67E-4AC4029305E1}" type="sibTrans" cxnId="{27F3EAE3-2429-4849-9A19-6D3EAD335191}">
      <dgm:prSet/>
      <dgm:spPr/>
    </dgm:pt>
    <dgm:pt modelId="{542CC25F-5AB6-46C6-8DB8-72A211B3538A}" type="pres">
      <dgm:prSet presAssocID="{0336CFFE-9FDF-4684-B613-3B66E5BA2C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B4AF27-C6F9-4CE4-AD43-3E4A12FF1418}" type="pres">
      <dgm:prSet presAssocID="{3340DD7F-CFAB-4B54-AEB8-40E1D71CBB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50285-786D-4D81-B527-EB77503F1E8B}" type="pres">
      <dgm:prSet presAssocID="{F786E285-380D-41C0-85F7-C8ABC868AF8C}" presName="spacer" presStyleCnt="0"/>
      <dgm:spPr/>
    </dgm:pt>
    <dgm:pt modelId="{5224D43D-9161-4B43-9B03-6F81D5B9A214}" type="pres">
      <dgm:prSet presAssocID="{5CAAB77C-CED9-4E5C-967D-33BA0C4D175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59033-82C5-4740-BEA1-EF9B7A6DE182}" type="pres">
      <dgm:prSet presAssocID="{C9781BD9-EBDE-49FE-B637-38C878DC5284}" presName="spacer" presStyleCnt="0"/>
      <dgm:spPr/>
    </dgm:pt>
    <dgm:pt modelId="{961D6E67-A892-459C-8DBC-13116CCED030}" type="pres">
      <dgm:prSet presAssocID="{8B4F4781-CD06-4A14-923E-822E13DDFB12}" presName="parentText" presStyleLbl="node1" presStyleIdx="2" presStyleCnt="4" custScaleY="688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FBB37-5C3F-42C1-BA22-32FB19AF3768}" type="pres">
      <dgm:prSet presAssocID="{6891CBB1-F440-493D-A620-535600CEAFB5}" presName="spacer" presStyleCnt="0"/>
      <dgm:spPr/>
    </dgm:pt>
    <dgm:pt modelId="{F237A276-BCAF-4E21-96A8-146049F9C01F}" type="pres">
      <dgm:prSet presAssocID="{280E2166-D024-4E0C-99EF-390B8EA21F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8209E4-645E-4C8B-BF74-6CC7D6F3ED37}" type="presOf" srcId="{280E2166-D024-4E0C-99EF-390B8EA21F09}" destId="{F237A276-BCAF-4E21-96A8-146049F9C01F}" srcOrd="0" destOrd="0" presId="urn:microsoft.com/office/officeart/2005/8/layout/vList2"/>
    <dgm:cxn modelId="{06C0CE71-AB1F-4A7F-9CC4-0305D946B467}" type="presOf" srcId="{0336CFFE-9FDF-4684-B613-3B66E5BA2CBD}" destId="{542CC25F-5AB6-46C6-8DB8-72A211B3538A}" srcOrd="0" destOrd="0" presId="urn:microsoft.com/office/officeart/2005/8/layout/vList2"/>
    <dgm:cxn modelId="{C588C9DF-0740-453A-905D-79D4FDE4A756}" srcId="{0336CFFE-9FDF-4684-B613-3B66E5BA2CBD}" destId="{5CAAB77C-CED9-4E5C-967D-33BA0C4D1757}" srcOrd="1" destOrd="0" parTransId="{2F73AB97-1672-453E-968E-E23D115035AD}" sibTransId="{C9781BD9-EBDE-49FE-B637-38C878DC5284}"/>
    <dgm:cxn modelId="{872E210D-B64C-40A5-AF2B-9ED724EA25AA}" type="presOf" srcId="{5CAAB77C-CED9-4E5C-967D-33BA0C4D1757}" destId="{5224D43D-9161-4B43-9B03-6F81D5B9A214}" srcOrd="0" destOrd="0" presId="urn:microsoft.com/office/officeart/2005/8/layout/vList2"/>
    <dgm:cxn modelId="{EDB20924-73E1-49C9-B5AE-FBD9E66D8429}" srcId="{0336CFFE-9FDF-4684-B613-3B66E5BA2CBD}" destId="{8B4F4781-CD06-4A14-923E-822E13DDFB12}" srcOrd="2" destOrd="0" parTransId="{BCD93F2B-8D94-481A-9AAB-FD8FE5673FD0}" sibTransId="{6891CBB1-F440-493D-A620-535600CEAFB5}"/>
    <dgm:cxn modelId="{6FA817D3-FE63-4C48-BEEE-D5F3A35CDC93}" type="presOf" srcId="{3340DD7F-CFAB-4B54-AEB8-40E1D71CBB37}" destId="{97B4AF27-C6F9-4CE4-AD43-3E4A12FF1418}" srcOrd="0" destOrd="0" presId="urn:microsoft.com/office/officeart/2005/8/layout/vList2"/>
    <dgm:cxn modelId="{188B82A7-9512-4E78-8FA2-E8B834747D18}" type="presOf" srcId="{8B4F4781-CD06-4A14-923E-822E13DDFB12}" destId="{961D6E67-A892-459C-8DBC-13116CCED030}" srcOrd="0" destOrd="0" presId="urn:microsoft.com/office/officeart/2005/8/layout/vList2"/>
    <dgm:cxn modelId="{27F3EAE3-2429-4849-9A19-6D3EAD335191}" srcId="{0336CFFE-9FDF-4684-B613-3B66E5BA2CBD}" destId="{280E2166-D024-4E0C-99EF-390B8EA21F09}" srcOrd="3" destOrd="0" parTransId="{F48CCA3B-A061-42E1-8D10-058D3FE8C49D}" sibTransId="{324DDAD2-0021-4A7C-A67E-4AC4029305E1}"/>
    <dgm:cxn modelId="{D8D6A140-B02A-4A35-AD90-07975F6E59DE}" srcId="{0336CFFE-9FDF-4684-B613-3B66E5BA2CBD}" destId="{3340DD7F-CFAB-4B54-AEB8-40E1D71CBB37}" srcOrd="0" destOrd="0" parTransId="{15B4DA99-746A-4A34-B4DD-BA714DC4B530}" sibTransId="{F786E285-380D-41C0-85F7-C8ABC868AF8C}"/>
    <dgm:cxn modelId="{1D812DA0-35EA-4AA7-851F-9F79FF1F34E4}" type="presParOf" srcId="{542CC25F-5AB6-46C6-8DB8-72A211B3538A}" destId="{97B4AF27-C6F9-4CE4-AD43-3E4A12FF1418}" srcOrd="0" destOrd="0" presId="urn:microsoft.com/office/officeart/2005/8/layout/vList2"/>
    <dgm:cxn modelId="{858E4FE8-E2CB-4756-9161-F046D072C3E8}" type="presParOf" srcId="{542CC25F-5AB6-46C6-8DB8-72A211B3538A}" destId="{0D650285-786D-4D81-B527-EB77503F1E8B}" srcOrd="1" destOrd="0" presId="urn:microsoft.com/office/officeart/2005/8/layout/vList2"/>
    <dgm:cxn modelId="{C7C215CC-14F5-4D8E-B997-0B1A4EE7A470}" type="presParOf" srcId="{542CC25F-5AB6-46C6-8DB8-72A211B3538A}" destId="{5224D43D-9161-4B43-9B03-6F81D5B9A214}" srcOrd="2" destOrd="0" presId="urn:microsoft.com/office/officeart/2005/8/layout/vList2"/>
    <dgm:cxn modelId="{B63DF316-68E5-44B1-A61F-91967FDB1EFC}" type="presParOf" srcId="{542CC25F-5AB6-46C6-8DB8-72A211B3538A}" destId="{7DD59033-82C5-4740-BEA1-EF9B7A6DE182}" srcOrd="3" destOrd="0" presId="urn:microsoft.com/office/officeart/2005/8/layout/vList2"/>
    <dgm:cxn modelId="{D3A7D566-C2DC-46D5-ADDE-D3A533F1BE7A}" type="presParOf" srcId="{542CC25F-5AB6-46C6-8DB8-72A211B3538A}" destId="{961D6E67-A892-459C-8DBC-13116CCED030}" srcOrd="4" destOrd="0" presId="urn:microsoft.com/office/officeart/2005/8/layout/vList2"/>
    <dgm:cxn modelId="{069633B2-8415-4E49-BF0A-1C9C3D790E01}" type="presParOf" srcId="{542CC25F-5AB6-46C6-8DB8-72A211B3538A}" destId="{3CFFBB37-5C3F-42C1-BA22-32FB19AF3768}" srcOrd="5" destOrd="0" presId="urn:microsoft.com/office/officeart/2005/8/layout/vList2"/>
    <dgm:cxn modelId="{90BBBB78-F80E-47C1-BAD9-F356708F7CEB}" type="presParOf" srcId="{542CC25F-5AB6-46C6-8DB8-72A211B3538A}" destId="{F237A276-BCAF-4E21-96A8-146049F9C0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349A2-C78B-439C-8895-BEF3D158307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815B46-4937-4C38-8E76-D063B902EAE8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To discover new facts about known phenomena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966F0758-2B98-4512-AE35-F18D02530F9B}" type="parTrans" cxnId="{E3504F5F-CBFF-4942-9BF0-B82B368F16F5}">
      <dgm:prSet/>
      <dgm:spPr/>
      <dgm:t>
        <a:bodyPr/>
        <a:lstStyle/>
        <a:p>
          <a:endParaRPr lang="en-US"/>
        </a:p>
      </dgm:t>
    </dgm:pt>
    <dgm:pt modelId="{137D4A24-D0BA-49A8-BCF5-0A3DEA6EB608}" type="sibTrans" cxnId="{E3504F5F-CBFF-4942-9BF0-B82B368F16F5}">
      <dgm:prSet/>
      <dgm:spPr/>
      <dgm:t>
        <a:bodyPr/>
        <a:lstStyle/>
        <a:p>
          <a:endParaRPr lang="en-US"/>
        </a:p>
      </dgm:t>
    </dgm:pt>
    <dgm:pt modelId="{E3E62AFF-610B-432C-9F20-EB28CC45C2E4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To improve and develop writing skill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93EE444-6CA7-40B3-9A5B-E3A690E31444}" type="parTrans" cxnId="{A103E0FF-6329-4FBC-BF69-CD327FC91A8E}">
      <dgm:prSet/>
      <dgm:spPr/>
      <dgm:t>
        <a:bodyPr/>
        <a:lstStyle/>
        <a:p>
          <a:endParaRPr lang="en-US"/>
        </a:p>
      </dgm:t>
    </dgm:pt>
    <dgm:pt modelId="{A7D0F88A-D8C7-4335-81CD-E778A2C40F98}" type="sibTrans" cxnId="{A103E0FF-6329-4FBC-BF69-CD327FC91A8E}">
      <dgm:prSet/>
      <dgm:spPr/>
      <dgm:t>
        <a:bodyPr/>
        <a:lstStyle/>
        <a:p>
          <a:endParaRPr lang="en-US"/>
        </a:p>
      </dgm:t>
    </dgm:pt>
    <dgm:pt modelId="{85BDCE28-EBEE-4DD9-84C2-CEFA02DF031A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To discover new techniques in writing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100C984-E5C6-409E-92AD-A31D46DC1933}" type="parTrans" cxnId="{4A6BB7A3-DFA4-4B33-ADC0-496B3DE581EA}">
      <dgm:prSet/>
      <dgm:spPr/>
      <dgm:t>
        <a:bodyPr/>
        <a:lstStyle/>
        <a:p>
          <a:endParaRPr lang="en-US"/>
        </a:p>
      </dgm:t>
    </dgm:pt>
    <dgm:pt modelId="{79BD0198-E182-4BA5-A609-547D640E2F2F}" type="sibTrans" cxnId="{4A6BB7A3-DFA4-4B33-ADC0-496B3DE581EA}">
      <dgm:prSet/>
      <dgm:spPr/>
      <dgm:t>
        <a:bodyPr/>
        <a:lstStyle/>
        <a:p>
          <a:endParaRPr lang="en-US"/>
        </a:p>
      </dgm:t>
    </dgm:pt>
    <dgm:pt modelId="{08EA5911-0FA3-484D-8512-880FEEFF21F9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To satisfy researcher’s curiosity through collected information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9E7BFDC2-5FB6-4958-BC0A-9C9665C6ED6B}" type="parTrans" cxnId="{C207011E-E7C6-466B-A2D8-2BD6EF2AD3A3}">
      <dgm:prSet/>
      <dgm:spPr/>
      <dgm:t>
        <a:bodyPr/>
        <a:lstStyle/>
        <a:p>
          <a:endParaRPr lang="en-US"/>
        </a:p>
      </dgm:t>
    </dgm:pt>
    <dgm:pt modelId="{8BB7BCCA-C401-4BEA-8F42-7F69193B571B}" type="sibTrans" cxnId="{C207011E-E7C6-466B-A2D8-2BD6EF2AD3A3}">
      <dgm:prSet/>
      <dgm:spPr/>
      <dgm:t>
        <a:bodyPr/>
        <a:lstStyle/>
        <a:p>
          <a:endParaRPr lang="en-US"/>
        </a:p>
      </dgm:t>
    </dgm:pt>
    <dgm:pt modelId="{2B232874-1B09-46C7-9ACA-2C496FC4B591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To expand/verify existing knowledge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239EAE47-E602-4772-B9F9-5F1AA147CAAE}" type="parTrans" cxnId="{4C25CB2F-B243-425B-968B-1B6CF77D181F}">
      <dgm:prSet/>
      <dgm:spPr/>
      <dgm:t>
        <a:bodyPr/>
        <a:lstStyle/>
        <a:p>
          <a:endParaRPr lang="en-US"/>
        </a:p>
      </dgm:t>
    </dgm:pt>
    <dgm:pt modelId="{D9680859-683E-481C-A902-B6E8D6DD8398}" type="sibTrans" cxnId="{4C25CB2F-B243-425B-968B-1B6CF77D181F}">
      <dgm:prSet/>
      <dgm:spPr/>
      <dgm:t>
        <a:bodyPr/>
        <a:lstStyle/>
        <a:p>
          <a:endParaRPr lang="en-US"/>
        </a:p>
      </dgm:t>
    </dgm:pt>
    <dgm:pt modelId="{E228C0FF-C3E1-4F1C-9B3F-B28FFDB2A699}" type="pres">
      <dgm:prSet presAssocID="{FA1349A2-C78B-439C-8895-BEF3D15830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626B5-63F3-44C0-88AF-1A52330DF09E}" type="pres">
      <dgm:prSet presAssocID="{FA1349A2-C78B-439C-8895-BEF3D1583072}" presName="dummyMaxCanvas" presStyleCnt="0">
        <dgm:presLayoutVars/>
      </dgm:prSet>
      <dgm:spPr/>
    </dgm:pt>
    <dgm:pt modelId="{A1F5386C-83A2-4A2E-BACA-9638E26A3422}" type="pres">
      <dgm:prSet presAssocID="{FA1349A2-C78B-439C-8895-BEF3D158307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A522A-D6A5-4145-8FC3-EDFF67FC7DD4}" type="pres">
      <dgm:prSet presAssocID="{FA1349A2-C78B-439C-8895-BEF3D158307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ACE8B-D254-421C-967B-BC6177669291}" type="pres">
      <dgm:prSet presAssocID="{FA1349A2-C78B-439C-8895-BEF3D158307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86B76-7FE5-4830-9CBC-146F55BBCAF6}" type="pres">
      <dgm:prSet presAssocID="{FA1349A2-C78B-439C-8895-BEF3D158307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A146C-6495-4CCC-BDF5-DD1999BF35F8}" type="pres">
      <dgm:prSet presAssocID="{FA1349A2-C78B-439C-8895-BEF3D158307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B8BC1-A16C-43C5-AF9B-B616887D8F65}" type="pres">
      <dgm:prSet presAssocID="{FA1349A2-C78B-439C-8895-BEF3D158307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5CCA6-A735-48AC-8F00-F417866859AA}" type="pres">
      <dgm:prSet presAssocID="{FA1349A2-C78B-439C-8895-BEF3D158307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CFFA4-C2AF-48B7-AAA3-CB69C359F44C}" type="pres">
      <dgm:prSet presAssocID="{FA1349A2-C78B-439C-8895-BEF3D158307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B1329-D580-4652-80C2-08A10FCC013A}" type="pres">
      <dgm:prSet presAssocID="{FA1349A2-C78B-439C-8895-BEF3D158307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85919-AB09-4083-8F67-4EA779DC72EF}" type="pres">
      <dgm:prSet presAssocID="{FA1349A2-C78B-439C-8895-BEF3D158307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1D425-E739-41CC-889B-F1FC5F8A579F}" type="pres">
      <dgm:prSet presAssocID="{FA1349A2-C78B-439C-8895-BEF3D158307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61634-D4BE-4009-8575-C62E69BD5F16}" type="pres">
      <dgm:prSet presAssocID="{FA1349A2-C78B-439C-8895-BEF3D158307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62F94-86CD-4D45-9B96-B5505B3608FC}" type="pres">
      <dgm:prSet presAssocID="{FA1349A2-C78B-439C-8895-BEF3D158307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ED8B4-5F45-4388-8F70-5286486A814F}" type="pres">
      <dgm:prSet presAssocID="{FA1349A2-C78B-439C-8895-BEF3D158307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0353B-4C33-44AC-BCFB-083F707F37D0}" type="presOf" srcId="{2B232874-1B09-46C7-9ACA-2C496FC4B591}" destId="{CAAA146C-6495-4CCC-BDF5-DD1999BF35F8}" srcOrd="0" destOrd="0" presId="urn:microsoft.com/office/officeart/2005/8/layout/vProcess5"/>
    <dgm:cxn modelId="{78A38F2B-A907-4CAD-8193-C9558CADAE48}" type="presOf" srcId="{FA1349A2-C78B-439C-8895-BEF3D1583072}" destId="{E228C0FF-C3E1-4F1C-9B3F-B28FFDB2A699}" srcOrd="0" destOrd="0" presId="urn:microsoft.com/office/officeart/2005/8/layout/vProcess5"/>
    <dgm:cxn modelId="{C207011E-E7C6-466B-A2D8-2BD6EF2AD3A3}" srcId="{FA1349A2-C78B-439C-8895-BEF3D1583072}" destId="{08EA5911-0FA3-484D-8512-880FEEFF21F9}" srcOrd="3" destOrd="0" parTransId="{9E7BFDC2-5FB6-4958-BC0A-9C9665C6ED6B}" sibTransId="{8BB7BCCA-C401-4BEA-8F42-7F69193B571B}"/>
    <dgm:cxn modelId="{92E5F597-57C0-4E1D-825B-3E3CDA4FF0EE}" type="presOf" srcId="{E3E62AFF-610B-432C-9F20-EB28CC45C2E4}" destId="{F7F1D425-E739-41CC-889B-F1FC5F8A579F}" srcOrd="1" destOrd="0" presId="urn:microsoft.com/office/officeart/2005/8/layout/vProcess5"/>
    <dgm:cxn modelId="{6D9351F5-B136-4D59-8BFE-B1F1DD3F811B}" type="presOf" srcId="{85BDCE28-EBEE-4DD9-84C2-CEFA02DF031A}" destId="{1A161634-D4BE-4009-8575-C62E69BD5F16}" srcOrd="1" destOrd="0" presId="urn:microsoft.com/office/officeart/2005/8/layout/vProcess5"/>
    <dgm:cxn modelId="{B3A2635E-CADD-4FBB-A05B-316BFF0DD069}" type="presOf" srcId="{137D4A24-D0BA-49A8-BCF5-0A3DEA6EB608}" destId="{F23B8BC1-A16C-43C5-AF9B-B616887D8F65}" srcOrd="0" destOrd="0" presId="urn:microsoft.com/office/officeart/2005/8/layout/vProcess5"/>
    <dgm:cxn modelId="{A8B02325-116F-4787-A5A0-FFEEE5EB3C9D}" type="presOf" srcId="{2B232874-1B09-46C7-9ACA-2C496FC4B591}" destId="{C05ED8B4-5F45-4388-8F70-5286486A814F}" srcOrd="1" destOrd="0" presId="urn:microsoft.com/office/officeart/2005/8/layout/vProcess5"/>
    <dgm:cxn modelId="{F0073A04-85F7-497A-B138-849A07A4875A}" type="presOf" srcId="{E3E62AFF-610B-432C-9F20-EB28CC45C2E4}" destId="{D69A522A-D6A5-4145-8FC3-EDFF67FC7DD4}" srcOrd="0" destOrd="0" presId="urn:microsoft.com/office/officeart/2005/8/layout/vProcess5"/>
    <dgm:cxn modelId="{1B84C53A-FBBF-438B-ACF5-8FAD5478BEAC}" type="presOf" srcId="{79BD0198-E182-4BA5-A609-547D640E2F2F}" destId="{57ACFFA4-C2AF-48B7-AAA3-CB69C359F44C}" srcOrd="0" destOrd="0" presId="urn:microsoft.com/office/officeart/2005/8/layout/vProcess5"/>
    <dgm:cxn modelId="{4A6BB7A3-DFA4-4B33-ADC0-496B3DE581EA}" srcId="{FA1349A2-C78B-439C-8895-BEF3D1583072}" destId="{85BDCE28-EBEE-4DD9-84C2-CEFA02DF031A}" srcOrd="2" destOrd="0" parTransId="{D100C984-E5C6-409E-92AD-A31D46DC1933}" sibTransId="{79BD0198-E182-4BA5-A609-547D640E2F2F}"/>
    <dgm:cxn modelId="{605B84AE-3822-44E8-B6EB-AA953B6767D0}" type="presOf" srcId="{8BB7BCCA-C401-4BEA-8F42-7F69193B571B}" destId="{C40B1329-D580-4652-80C2-08A10FCC013A}" srcOrd="0" destOrd="0" presId="urn:microsoft.com/office/officeart/2005/8/layout/vProcess5"/>
    <dgm:cxn modelId="{9219645A-D66C-49E6-8B0B-B0BDBBD835A0}" type="presOf" srcId="{E4815B46-4937-4C38-8E76-D063B902EAE8}" destId="{F5E85919-AB09-4083-8F67-4EA779DC72EF}" srcOrd="1" destOrd="0" presId="urn:microsoft.com/office/officeart/2005/8/layout/vProcess5"/>
    <dgm:cxn modelId="{667A36F8-E06E-433B-9E2D-65D35095A742}" type="presOf" srcId="{08EA5911-0FA3-484D-8512-880FEEFF21F9}" destId="{8AB62F94-86CD-4D45-9B96-B5505B3608FC}" srcOrd="1" destOrd="0" presId="urn:microsoft.com/office/officeart/2005/8/layout/vProcess5"/>
    <dgm:cxn modelId="{1931FF9B-476B-431D-BAF5-4ADF135BDF38}" type="presOf" srcId="{85BDCE28-EBEE-4DD9-84C2-CEFA02DF031A}" destId="{F10ACE8B-D254-421C-967B-BC6177669291}" srcOrd="0" destOrd="0" presId="urn:microsoft.com/office/officeart/2005/8/layout/vProcess5"/>
    <dgm:cxn modelId="{E1F187BD-2253-4329-83CC-E33B1EF7420A}" type="presOf" srcId="{A7D0F88A-D8C7-4335-81CD-E778A2C40F98}" destId="{9345CCA6-A735-48AC-8F00-F417866859AA}" srcOrd="0" destOrd="0" presId="urn:microsoft.com/office/officeart/2005/8/layout/vProcess5"/>
    <dgm:cxn modelId="{E3504F5F-CBFF-4942-9BF0-B82B368F16F5}" srcId="{FA1349A2-C78B-439C-8895-BEF3D1583072}" destId="{E4815B46-4937-4C38-8E76-D063B902EAE8}" srcOrd="0" destOrd="0" parTransId="{966F0758-2B98-4512-AE35-F18D02530F9B}" sibTransId="{137D4A24-D0BA-49A8-BCF5-0A3DEA6EB608}"/>
    <dgm:cxn modelId="{10A2C57D-D341-421D-96C0-327922972B09}" type="presOf" srcId="{08EA5911-0FA3-484D-8512-880FEEFF21F9}" destId="{45C86B76-7FE5-4830-9CBC-146F55BBCAF6}" srcOrd="0" destOrd="0" presId="urn:microsoft.com/office/officeart/2005/8/layout/vProcess5"/>
    <dgm:cxn modelId="{A103E0FF-6329-4FBC-BF69-CD327FC91A8E}" srcId="{FA1349A2-C78B-439C-8895-BEF3D1583072}" destId="{E3E62AFF-610B-432C-9F20-EB28CC45C2E4}" srcOrd="1" destOrd="0" parTransId="{193EE444-6CA7-40B3-9A5B-E3A690E31444}" sibTransId="{A7D0F88A-D8C7-4335-81CD-E778A2C40F98}"/>
    <dgm:cxn modelId="{4C25CB2F-B243-425B-968B-1B6CF77D181F}" srcId="{FA1349A2-C78B-439C-8895-BEF3D1583072}" destId="{2B232874-1B09-46C7-9ACA-2C496FC4B591}" srcOrd="4" destOrd="0" parTransId="{239EAE47-E602-4772-B9F9-5F1AA147CAAE}" sibTransId="{D9680859-683E-481C-A902-B6E8D6DD8398}"/>
    <dgm:cxn modelId="{0EA22739-84E4-4E63-B2F4-246D6F308F15}" type="presOf" srcId="{E4815B46-4937-4C38-8E76-D063B902EAE8}" destId="{A1F5386C-83A2-4A2E-BACA-9638E26A3422}" srcOrd="0" destOrd="0" presId="urn:microsoft.com/office/officeart/2005/8/layout/vProcess5"/>
    <dgm:cxn modelId="{E588EF5E-B30D-4EB6-A85F-96A171A7CB32}" type="presParOf" srcId="{E228C0FF-C3E1-4F1C-9B3F-B28FFDB2A699}" destId="{FCC626B5-63F3-44C0-88AF-1A52330DF09E}" srcOrd="0" destOrd="0" presId="urn:microsoft.com/office/officeart/2005/8/layout/vProcess5"/>
    <dgm:cxn modelId="{4AB4EC27-03C6-421E-90A3-54BC4EA35B3F}" type="presParOf" srcId="{E228C0FF-C3E1-4F1C-9B3F-B28FFDB2A699}" destId="{A1F5386C-83A2-4A2E-BACA-9638E26A3422}" srcOrd="1" destOrd="0" presId="urn:microsoft.com/office/officeart/2005/8/layout/vProcess5"/>
    <dgm:cxn modelId="{37EC5DE7-F624-43EF-8786-4D6685A9D37D}" type="presParOf" srcId="{E228C0FF-C3E1-4F1C-9B3F-B28FFDB2A699}" destId="{D69A522A-D6A5-4145-8FC3-EDFF67FC7DD4}" srcOrd="2" destOrd="0" presId="urn:microsoft.com/office/officeart/2005/8/layout/vProcess5"/>
    <dgm:cxn modelId="{544735E4-E40E-4444-A1D0-D8F5C8727BA9}" type="presParOf" srcId="{E228C0FF-C3E1-4F1C-9B3F-B28FFDB2A699}" destId="{F10ACE8B-D254-421C-967B-BC6177669291}" srcOrd="3" destOrd="0" presId="urn:microsoft.com/office/officeart/2005/8/layout/vProcess5"/>
    <dgm:cxn modelId="{6C8392D0-F47F-43D2-B136-B0F1CE74DD15}" type="presParOf" srcId="{E228C0FF-C3E1-4F1C-9B3F-B28FFDB2A699}" destId="{45C86B76-7FE5-4830-9CBC-146F55BBCAF6}" srcOrd="4" destOrd="0" presId="urn:microsoft.com/office/officeart/2005/8/layout/vProcess5"/>
    <dgm:cxn modelId="{DE4202D9-1052-49BD-8E36-1DDD5A9C9D04}" type="presParOf" srcId="{E228C0FF-C3E1-4F1C-9B3F-B28FFDB2A699}" destId="{CAAA146C-6495-4CCC-BDF5-DD1999BF35F8}" srcOrd="5" destOrd="0" presId="urn:microsoft.com/office/officeart/2005/8/layout/vProcess5"/>
    <dgm:cxn modelId="{6F04BF49-1D49-419E-8F27-3182C6B4CC37}" type="presParOf" srcId="{E228C0FF-C3E1-4F1C-9B3F-B28FFDB2A699}" destId="{F23B8BC1-A16C-43C5-AF9B-B616887D8F65}" srcOrd="6" destOrd="0" presId="urn:microsoft.com/office/officeart/2005/8/layout/vProcess5"/>
    <dgm:cxn modelId="{FAC05D93-0CEF-4AB0-B9BD-4CECC9E25F2C}" type="presParOf" srcId="{E228C0FF-C3E1-4F1C-9B3F-B28FFDB2A699}" destId="{9345CCA6-A735-48AC-8F00-F417866859AA}" srcOrd="7" destOrd="0" presId="urn:microsoft.com/office/officeart/2005/8/layout/vProcess5"/>
    <dgm:cxn modelId="{D96F3746-FE32-44BF-977E-3ADE2BA749BC}" type="presParOf" srcId="{E228C0FF-C3E1-4F1C-9B3F-B28FFDB2A699}" destId="{57ACFFA4-C2AF-48B7-AAA3-CB69C359F44C}" srcOrd="8" destOrd="0" presId="urn:microsoft.com/office/officeart/2005/8/layout/vProcess5"/>
    <dgm:cxn modelId="{FC2FF1B4-80CF-4AB0-AD85-B142E871A680}" type="presParOf" srcId="{E228C0FF-C3E1-4F1C-9B3F-B28FFDB2A699}" destId="{C40B1329-D580-4652-80C2-08A10FCC013A}" srcOrd="9" destOrd="0" presId="urn:microsoft.com/office/officeart/2005/8/layout/vProcess5"/>
    <dgm:cxn modelId="{02B4DDE0-991C-43E9-88AF-A7AC43B6695A}" type="presParOf" srcId="{E228C0FF-C3E1-4F1C-9B3F-B28FFDB2A699}" destId="{F5E85919-AB09-4083-8F67-4EA779DC72EF}" srcOrd="10" destOrd="0" presId="urn:microsoft.com/office/officeart/2005/8/layout/vProcess5"/>
    <dgm:cxn modelId="{4A5E4211-ECCE-41FE-B98E-A7BFAF7F04B4}" type="presParOf" srcId="{E228C0FF-C3E1-4F1C-9B3F-B28FFDB2A699}" destId="{F7F1D425-E739-41CC-889B-F1FC5F8A579F}" srcOrd="11" destOrd="0" presId="urn:microsoft.com/office/officeart/2005/8/layout/vProcess5"/>
    <dgm:cxn modelId="{3D8C46BB-A505-4832-8D5F-EA0CB3F393D6}" type="presParOf" srcId="{E228C0FF-C3E1-4F1C-9B3F-B28FFDB2A699}" destId="{1A161634-D4BE-4009-8575-C62E69BD5F16}" srcOrd="12" destOrd="0" presId="urn:microsoft.com/office/officeart/2005/8/layout/vProcess5"/>
    <dgm:cxn modelId="{83B98BFD-2A54-438A-9E6C-B26525560CC4}" type="presParOf" srcId="{E228C0FF-C3E1-4F1C-9B3F-B28FFDB2A699}" destId="{8AB62F94-86CD-4D45-9B96-B5505B3608FC}" srcOrd="13" destOrd="0" presId="urn:microsoft.com/office/officeart/2005/8/layout/vProcess5"/>
    <dgm:cxn modelId="{E26F2433-B3A9-4FC2-91C7-445E28BB850F}" type="presParOf" srcId="{E228C0FF-C3E1-4F1C-9B3F-B28FFDB2A699}" destId="{C05ED8B4-5F45-4388-8F70-5286486A814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419EDB6-12C5-4264-945F-4DDDF96977B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F22443-9273-40B7-B3BF-1E04707E8764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Topic outline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A73AF743-F345-4737-919C-BBFB9ABA2D77}" type="parTrans" cxnId="{7B03F8DC-244E-4A70-A2D4-37B6102BBBF7}">
      <dgm:prSet/>
      <dgm:spPr/>
      <dgm:t>
        <a:bodyPr/>
        <a:lstStyle/>
        <a:p>
          <a:endParaRPr lang="en-US"/>
        </a:p>
      </dgm:t>
    </dgm:pt>
    <dgm:pt modelId="{A537A430-7D6C-4031-BE9A-6330B794E201}" type="sibTrans" cxnId="{7B03F8DC-244E-4A70-A2D4-37B6102BBBF7}">
      <dgm:prSet/>
      <dgm:spPr/>
      <dgm:t>
        <a:bodyPr/>
        <a:lstStyle/>
        <a:p>
          <a:endParaRPr lang="en-US"/>
        </a:p>
      </dgm:t>
    </dgm:pt>
    <dgm:pt modelId="{9F653C8D-15A3-4601-8669-F26A6A07DD0B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Short phrases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6FC40A8E-C0C0-46D8-A7DE-616B7B21BF89}" type="parTrans" cxnId="{9668C32F-A683-4266-81DB-2134027FEEE2}">
      <dgm:prSet/>
      <dgm:spPr/>
      <dgm:t>
        <a:bodyPr/>
        <a:lstStyle/>
        <a:p>
          <a:endParaRPr lang="en-US"/>
        </a:p>
      </dgm:t>
    </dgm:pt>
    <dgm:pt modelId="{05DFBE75-9770-40E2-A40B-0F0100ED8E33}" type="sibTrans" cxnId="{9668C32F-A683-4266-81DB-2134027FEEE2}">
      <dgm:prSet/>
      <dgm:spPr/>
      <dgm:t>
        <a:bodyPr/>
        <a:lstStyle/>
        <a:p>
          <a:endParaRPr lang="en-US"/>
        </a:p>
      </dgm:t>
    </dgm:pt>
    <dgm:pt modelId="{B1DAA3D0-1761-4815-BE7E-B242A1E935EE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Sentence outline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D43F0063-B651-444F-8A02-CA9CB7027B6D}" type="parTrans" cxnId="{F3916401-A6C8-4129-86AE-C13F405269B1}">
      <dgm:prSet/>
      <dgm:spPr/>
      <dgm:t>
        <a:bodyPr/>
        <a:lstStyle/>
        <a:p>
          <a:endParaRPr lang="en-US"/>
        </a:p>
      </dgm:t>
    </dgm:pt>
    <dgm:pt modelId="{8D8CAFA4-62B7-47B6-B8E8-1F85F1272366}" type="sibTrans" cxnId="{F3916401-A6C8-4129-86AE-C13F405269B1}">
      <dgm:prSet/>
      <dgm:spPr/>
      <dgm:t>
        <a:bodyPr/>
        <a:lstStyle/>
        <a:p>
          <a:endParaRPr lang="en-US"/>
        </a:p>
      </dgm:t>
    </dgm:pt>
    <dgm:pt modelId="{BF8C822B-BDE4-4235-A549-E759B200775B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Complete sentence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65CF824A-DC9B-49E2-9C16-0113A793CF8A}" type="parTrans" cxnId="{F8BB6E67-E7FF-450F-924E-01C23B2414D1}">
      <dgm:prSet/>
      <dgm:spPr/>
      <dgm:t>
        <a:bodyPr/>
        <a:lstStyle/>
        <a:p>
          <a:endParaRPr lang="en-US"/>
        </a:p>
      </dgm:t>
    </dgm:pt>
    <dgm:pt modelId="{36C7FF95-C309-472E-A518-5B479B0BC9B8}" type="sibTrans" cxnId="{F8BB6E67-E7FF-450F-924E-01C23B2414D1}">
      <dgm:prSet/>
      <dgm:spPr/>
      <dgm:t>
        <a:bodyPr/>
        <a:lstStyle/>
        <a:p>
          <a:endParaRPr lang="en-US"/>
        </a:p>
      </dgm:t>
    </dgm:pt>
    <dgm:pt modelId="{AE4FA510-B29D-4A71-806F-5D632B1A05D4}" type="pres">
      <dgm:prSet presAssocID="{9419EDB6-12C5-4264-945F-4DDDF96977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1BE753-9B5B-4848-8E16-F4AAB3D3E3B4}" type="pres">
      <dgm:prSet presAssocID="{2DF22443-9273-40B7-B3BF-1E04707E8764}" presName="posSpace" presStyleCnt="0"/>
      <dgm:spPr/>
    </dgm:pt>
    <dgm:pt modelId="{C8707DB5-ED31-44B8-9B81-EFC517996F43}" type="pres">
      <dgm:prSet presAssocID="{2DF22443-9273-40B7-B3BF-1E04707E8764}" presName="vertFlow" presStyleCnt="0"/>
      <dgm:spPr/>
    </dgm:pt>
    <dgm:pt modelId="{2A03D140-B497-40CB-A24A-873AFCB89AF3}" type="pres">
      <dgm:prSet presAssocID="{2DF22443-9273-40B7-B3BF-1E04707E8764}" presName="topSpace" presStyleCnt="0"/>
      <dgm:spPr/>
    </dgm:pt>
    <dgm:pt modelId="{E99C4F4F-222D-41AF-B669-C01F1106BA2D}" type="pres">
      <dgm:prSet presAssocID="{2DF22443-9273-40B7-B3BF-1E04707E8764}" presName="firstComp" presStyleCnt="0"/>
      <dgm:spPr/>
    </dgm:pt>
    <dgm:pt modelId="{269AC516-D663-4FCA-AB36-E3252542CC96}" type="pres">
      <dgm:prSet presAssocID="{2DF22443-9273-40B7-B3BF-1E04707E8764}" presName="firstChild" presStyleLbl="bgAccFollowNode1" presStyleIdx="0" presStyleCnt="2" custScaleX="113397" custScaleY="128285" custLinFactNeighborX="-10233" custLinFactNeighborY="-1146"/>
      <dgm:spPr/>
      <dgm:t>
        <a:bodyPr/>
        <a:lstStyle/>
        <a:p>
          <a:endParaRPr lang="en-US"/>
        </a:p>
      </dgm:t>
    </dgm:pt>
    <dgm:pt modelId="{ED0D9945-61FF-46AC-A969-C9CCCB588914}" type="pres">
      <dgm:prSet presAssocID="{2DF22443-9273-40B7-B3BF-1E04707E876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BABD5-90F3-4B75-8B88-17C952CEE006}" type="pres">
      <dgm:prSet presAssocID="{2DF22443-9273-40B7-B3BF-1E04707E8764}" presName="negSpace" presStyleCnt="0"/>
      <dgm:spPr/>
    </dgm:pt>
    <dgm:pt modelId="{1298435F-1EEA-4F73-A154-124024705EDE}" type="pres">
      <dgm:prSet presAssocID="{2DF22443-9273-40B7-B3BF-1E04707E8764}" presName="circle" presStyleLbl="node1" presStyleIdx="0" presStyleCnt="2" custScaleX="169911" custScaleY="128285" custLinFactNeighborX="-20504" custLinFactNeighborY="-67023"/>
      <dgm:spPr/>
      <dgm:t>
        <a:bodyPr/>
        <a:lstStyle/>
        <a:p>
          <a:endParaRPr lang="en-US"/>
        </a:p>
      </dgm:t>
    </dgm:pt>
    <dgm:pt modelId="{F600AA9A-4325-4FD4-A20F-3BC990205D7C}" type="pres">
      <dgm:prSet presAssocID="{A537A430-7D6C-4031-BE9A-6330B794E201}" presName="transSpace" presStyleCnt="0"/>
      <dgm:spPr/>
    </dgm:pt>
    <dgm:pt modelId="{64D0EC10-0CCB-420E-8E04-22BE5A0B0FB1}" type="pres">
      <dgm:prSet presAssocID="{B1DAA3D0-1761-4815-BE7E-B242A1E935EE}" presName="posSpace" presStyleCnt="0"/>
      <dgm:spPr/>
    </dgm:pt>
    <dgm:pt modelId="{F37E34BB-3C9B-4A10-9941-4CE4CE926EA9}" type="pres">
      <dgm:prSet presAssocID="{B1DAA3D0-1761-4815-BE7E-B242A1E935EE}" presName="vertFlow" presStyleCnt="0"/>
      <dgm:spPr/>
    </dgm:pt>
    <dgm:pt modelId="{5EF71519-F3D8-4A49-AC1E-01CB32E07D62}" type="pres">
      <dgm:prSet presAssocID="{B1DAA3D0-1761-4815-BE7E-B242A1E935EE}" presName="topSpace" presStyleCnt="0"/>
      <dgm:spPr/>
    </dgm:pt>
    <dgm:pt modelId="{8054A69E-5ECD-4F48-A3B9-B56D613B2F55}" type="pres">
      <dgm:prSet presAssocID="{B1DAA3D0-1761-4815-BE7E-B242A1E935EE}" presName="firstComp" presStyleCnt="0"/>
      <dgm:spPr/>
    </dgm:pt>
    <dgm:pt modelId="{7D88623C-10C0-47A7-8FBC-91EE11E36476}" type="pres">
      <dgm:prSet presAssocID="{B1DAA3D0-1761-4815-BE7E-B242A1E935EE}" presName="firstChild" presStyleLbl="bgAccFollowNode1" presStyleIdx="1" presStyleCnt="2" custScaleX="113397" custScaleY="128285" custLinFactNeighborX="-10233" custLinFactNeighborY="-1146"/>
      <dgm:spPr/>
      <dgm:t>
        <a:bodyPr/>
        <a:lstStyle/>
        <a:p>
          <a:endParaRPr lang="en-US"/>
        </a:p>
      </dgm:t>
    </dgm:pt>
    <dgm:pt modelId="{93958812-BC3D-46A2-9AAF-9DC322059DF3}" type="pres">
      <dgm:prSet presAssocID="{B1DAA3D0-1761-4815-BE7E-B242A1E935EE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7F1BF-DF74-43EB-BEF0-FE1D562804C6}" type="pres">
      <dgm:prSet presAssocID="{B1DAA3D0-1761-4815-BE7E-B242A1E935EE}" presName="negSpace" presStyleCnt="0"/>
      <dgm:spPr/>
    </dgm:pt>
    <dgm:pt modelId="{50B8E993-11A6-490A-907D-3AB03586E32A}" type="pres">
      <dgm:prSet presAssocID="{B1DAA3D0-1761-4815-BE7E-B242A1E935EE}" presName="circle" presStyleLbl="node1" presStyleIdx="1" presStyleCnt="2" custScaleX="189753" custScaleY="128285" custLinFactNeighborX="-32713" custLinFactNeighborY="-67023"/>
      <dgm:spPr/>
      <dgm:t>
        <a:bodyPr/>
        <a:lstStyle/>
        <a:p>
          <a:endParaRPr lang="en-US"/>
        </a:p>
      </dgm:t>
    </dgm:pt>
  </dgm:ptLst>
  <dgm:cxnLst>
    <dgm:cxn modelId="{F47686F5-7170-4090-B585-10589F434CC8}" type="presOf" srcId="{9F653C8D-15A3-4601-8669-F26A6A07DD0B}" destId="{ED0D9945-61FF-46AC-A969-C9CCCB588914}" srcOrd="1" destOrd="0" presId="urn:microsoft.com/office/officeart/2005/8/layout/hList9"/>
    <dgm:cxn modelId="{18F72870-EE41-407D-B55A-34A311322FE7}" type="presOf" srcId="{9F653C8D-15A3-4601-8669-F26A6A07DD0B}" destId="{269AC516-D663-4FCA-AB36-E3252542CC96}" srcOrd="0" destOrd="0" presId="urn:microsoft.com/office/officeart/2005/8/layout/hList9"/>
    <dgm:cxn modelId="{D77B3ECB-5B43-4823-812E-C75636DF3D4F}" type="presOf" srcId="{BF8C822B-BDE4-4235-A549-E759B200775B}" destId="{7D88623C-10C0-47A7-8FBC-91EE11E36476}" srcOrd="0" destOrd="0" presId="urn:microsoft.com/office/officeart/2005/8/layout/hList9"/>
    <dgm:cxn modelId="{FAE605F5-AC55-4479-B968-59EE7107B28D}" type="presOf" srcId="{9419EDB6-12C5-4264-945F-4DDDF96977B6}" destId="{AE4FA510-B29D-4A71-806F-5D632B1A05D4}" srcOrd="0" destOrd="0" presId="urn:microsoft.com/office/officeart/2005/8/layout/hList9"/>
    <dgm:cxn modelId="{F8BB6E67-E7FF-450F-924E-01C23B2414D1}" srcId="{B1DAA3D0-1761-4815-BE7E-B242A1E935EE}" destId="{BF8C822B-BDE4-4235-A549-E759B200775B}" srcOrd="0" destOrd="0" parTransId="{65CF824A-DC9B-49E2-9C16-0113A793CF8A}" sibTransId="{36C7FF95-C309-472E-A518-5B479B0BC9B8}"/>
    <dgm:cxn modelId="{F3916401-A6C8-4129-86AE-C13F405269B1}" srcId="{9419EDB6-12C5-4264-945F-4DDDF96977B6}" destId="{B1DAA3D0-1761-4815-BE7E-B242A1E935EE}" srcOrd="1" destOrd="0" parTransId="{D43F0063-B651-444F-8A02-CA9CB7027B6D}" sibTransId="{8D8CAFA4-62B7-47B6-B8E8-1F85F1272366}"/>
    <dgm:cxn modelId="{9668C32F-A683-4266-81DB-2134027FEEE2}" srcId="{2DF22443-9273-40B7-B3BF-1E04707E8764}" destId="{9F653C8D-15A3-4601-8669-F26A6A07DD0B}" srcOrd="0" destOrd="0" parTransId="{6FC40A8E-C0C0-46D8-A7DE-616B7B21BF89}" sibTransId="{05DFBE75-9770-40E2-A40B-0F0100ED8E33}"/>
    <dgm:cxn modelId="{A6FB0A78-2603-4211-B1C2-9EDF16B49CF3}" type="presOf" srcId="{BF8C822B-BDE4-4235-A549-E759B200775B}" destId="{93958812-BC3D-46A2-9AAF-9DC322059DF3}" srcOrd="1" destOrd="0" presId="urn:microsoft.com/office/officeart/2005/8/layout/hList9"/>
    <dgm:cxn modelId="{FC201A00-7D7C-4238-ADD7-2A3E85B9CA59}" type="presOf" srcId="{B1DAA3D0-1761-4815-BE7E-B242A1E935EE}" destId="{50B8E993-11A6-490A-907D-3AB03586E32A}" srcOrd="0" destOrd="0" presId="urn:microsoft.com/office/officeart/2005/8/layout/hList9"/>
    <dgm:cxn modelId="{D79C0E02-09DE-40CA-922C-2D6A65A11CBD}" type="presOf" srcId="{2DF22443-9273-40B7-B3BF-1E04707E8764}" destId="{1298435F-1EEA-4F73-A154-124024705EDE}" srcOrd="0" destOrd="0" presId="urn:microsoft.com/office/officeart/2005/8/layout/hList9"/>
    <dgm:cxn modelId="{7B03F8DC-244E-4A70-A2D4-37B6102BBBF7}" srcId="{9419EDB6-12C5-4264-945F-4DDDF96977B6}" destId="{2DF22443-9273-40B7-B3BF-1E04707E8764}" srcOrd="0" destOrd="0" parTransId="{A73AF743-F345-4737-919C-BBFB9ABA2D77}" sibTransId="{A537A430-7D6C-4031-BE9A-6330B794E201}"/>
    <dgm:cxn modelId="{E2F59EE6-30C1-4934-996B-6476B7297964}" type="presParOf" srcId="{AE4FA510-B29D-4A71-806F-5D632B1A05D4}" destId="{FC1BE753-9B5B-4848-8E16-F4AAB3D3E3B4}" srcOrd="0" destOrd="0" presId="urn:microsoft.com/office/officeart/2005/8/layout/hList9"/>
    <dgm:cxn modelId="{D6CBA2F8-3604-45C9-9626-EF0D8CC4FB13}" type="presParOf" srcId="{AE4FA510-B29D-4A71-806F-5D632B1A05D4}" destId="{C8707DB5-ED31-44B8-9B81-EFC517996F43}" srcOrd="1" destOrd="0" presId="urn:microsoft.com/office/officeart/2005/8/layout/hList9"/>
    <dgm:cxn modelId="{3696E919-AEAA-44DD-A95F-E8FC7F75D747}" type="presParOf" srcId="{C8707DB5-ED31-44B8-9B81-EFC517996F43}" destId="{2A03D140-B497-40CB-A24A-873AFCB89AF3}" srcOrd="0" destOrd="0" presId="urn:microsoft.com/office/officeart/2005/8/layout/hList9"/>
    <dgm:cxn modelId="{89E17EF5-66A8-4790-B710-FF45CBA22E5C}" type="presParOf" srcId="{C8707DB5-ED31-44B8-9B81-EFC517996F43}" destId="{E99C4F4F-222D-41AF-B669-C01F1106BA2D}" srcOrd="1" destOrd="0" presId="urn:microsoft.com/office/officeart/2005/8/layout/hList9"/>
    <dgm:cxn modelId="{6B7AAD28-9256-4615-9CA0-8FE341BC866A}" type="presParOf" srcId="{E99C4F4F-222D-41AF-B669-C01F1106BA2D}" destId="{269AC516-D663-4FCA-AB36-E3252542CC96}" srcOrd="0" destOrd="0" presId="urn:microsoft.com/office/officeart/2005/8/layout/hList9"/>
    <dgm:cxn modelId="{02E02B11-F53B-4A4E-8BA9-5220FBCF2831}" type="presParOf" srcId="{E99C4F4F-222D-41AF-B669-C01F1106BA2D}" destId="{ED0D9945-61FF-46AC-A969-C9CCCB588914}" srcOrd="1" destOrd="0" presId="urn:microsoft.com/office/officeart/2005/8/layout/hList9"/>
    <dgm:cxn modelId="{965CA842-2871-4ADE-A424-9CC672E466BB}" type="presParOf" srcId="{AE4FA510-B29D-4A71-806F-5D632B1A05D4}" destId="{870BABD5-90F3-4B75-8B88-17C952CEE006}" srcOrd="2" destOrd="0" presId="urn:microsoft.com/office/officeart/2005/8/layout/hList9"/>
    <dgm:cxn modelId="{CE67EAB4-0B4C-4391-A6B5-3BF33E73920F}" type="presParOf" srcId="{AE4FA510-B29D-4A71-806F-5D632B1A05D4}" destId="{1298435F-1EEA-4F73-A154-124024705EDE}" srcOrd="3" destOrd="0" presId="urn:microsoft.com/office/officeart/2005/8/layout/hList9"/>
    <dgm:cxn modelId="{64384349-DD74-40C2-A424-F2F5028DF855}" type="presParOf" srcId="{AE4FA510-B29D-4A71-806F-5D632B1A05D4}" destId="{F600AA9A-4325-4FD4-A20F-3BC990205D7C}" srcOrd="4" destOrd="0" presId="urn:microsoft.com/office/officeart/2005/8/layout/hList9"/>
    <dgm:cxn modelId="{2EB4B4EC-4ED2-4BDB-83D9-2FBE4F358AA5}" type="presParOf" srcId="{AE4FA510-B29D-4A71-806F-5D632B1A05D4}" destId="{64D0EC10-0CCB-420E-8E04-22BE5A0B0FB1}" srcOrd="5" destOrd="0" presId="urn:microsoft.com/office/officeart/2005/8/layout/hList9"/>
    <dgm:cxn modelId="{BA8C56A7-FE66-47A3-ABEB-A050CBAC15E5}" type="presParOf" srcId="{AE4FA510-B29D-4A71-806F-5D632B1A05D4}" destId="{F37E34BB-3C9B-4A10-9941-4CE4CE926EA9}" srcOrd="6" destOrd="0" presId="urn:microsoft.com/office/officeart/2005/8/layout/hList9"/>
    <dgm:cxn modelId="{0F7C15A1-8905-4ACD-AC45-5B2F23AD7B69}" type="presParOf" srcId="{F37E34BB-3C9B-4A10-9941-4CE4CE926EA9}" destId="{5EF71519-F3D8-4A49-AC1E-01CB32E07D62}" srcOrd="0" destOrd="0" presId="urn:microsoft.com/office/officeart/2005/8/layout/hList9"/>
    <dgm:cxn modelId="{DAEE6449-FAC4-485B-A80F-3B4D2DF1E00C}" type="presParOf" srcId="{F37E34BB-3C9B-4A10-9941-4CE4CE926EA9}" destId="{8054A69E-5ECD-4F48-A3B9-B56D613B2F55}" srcOrd="1" destOrd="0" presId="urn:microsoft.com/office/officeart/2005/8/layout/hList9"/>
    <dgm:cxn modelId="{0882BCFD-A682-46BB-8209-494655D9ABD7}" type="presParOf" srcId="{8054A69E-5ECD-4F48-A3B9-B56D613B2F55}" destId="{7D88623C-10C0-47A7-8FBC-91EE11E36476}" srcOrd="0" destOrd="0" presId="urn:microsoft.com/office/officeart/2005/8/layout/hList9"/>
    <dgm:cxn modelId="{936025E1-DCB3-48D7-98B5-4FEB7BF286A7}" type="presParOf" srcId="{8054A69E-5ECD-4F48-A3B9-B56D613B2F55}" destId="{93958812-BC3D-46A2-9AAF-9DC322059DF3}" srcOrd="1" destOrd="0" presId="urn:microsoft.com/office/officeart/2005/8/layout/hList9"/>
    <dgm:cxn modelId="{912FEAC3-720D-4637-9C2C-73A5851AA91B}" type="presParOf" srcId="{AE4FA510-B29D-4A71-806F-5D632B1A05D4}" destId="{4547F1BF-DF74-43EB-BEF0-FE1D562804C6}" srcOrd="7" destOrd="0" presId="urn:microsoft.com/office/officeart/2005/8/layout/hList9"/>
    <dgm:cxn modelId="{0E77F931-BE86-4621-B176-80963AD7DEE2}" type="presParOf" srcId="{AE4FA510-B29D-4A71-806F-5D632B1A05D4}" destId="{50B8E993-11A6-490A-907D-3AB03586E32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FDD1CD1-39A7-49BA-89AF-00E880DA89C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ED3975-13C9-4F6C-A4A3-6BCFCC069F56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A single sentence that formulates both your topic and your point of view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44AA2BE1-1FA3-4457-BA9F-209D612802AC}" type="parTrans" cxnId="{0A04D7FD-139B-4FEE-8AD4-997B0D4236D8}">
      <dgm:prSet/>
      <dgm:spPr/>
      <dgm:t>
        <a:bodyPr/>
        <a:lstStyle/>
        <a:p>
          <a:endParaRPr lang="en-US"/>
        </a:p>
      </dgm:t>
    </dgm:pt>
    <dgm:pt modelId="{4B2D1BCD-854C-41D3-AB43-B44BF78CCC40}" type="sibTrans" cxnId="{0A04D7FD-139B-4FEE-8AD4-997B0D4236D8}">
      <dgm:prSet/>
      <dgm:spPr/>
      <dgm:t>
        <a:bodyPr/>
        <a:lstStyle/>
        <a:p>
          <a:endParaRPr lang="en-US"/>
        </a:p>
      </dgm:t>
    </dgm:pt>
    <dgm:pt modelId="{0D7CAAF6-E435-4BF7-B7B0-B90626832BBA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An answer to the central question or problem you have raised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007D5BAD-5984-4143-A7C1-FAAE73FCF0BF}" type="parTrans" cxnId="{3BDF578E-7789-427A-8B9E-487241C510B7}">
      <dgm:prSet/>
      <dgm:spPr/>
      <dgm:t>
        <a:bodyPr/>
        <a:lstStyle/>
        <a:p>
          <a:endParaRPr lang="en-US"/>
        </a:p>
      </dgm:t>
    </dgm:pt>
    <dgm:pt modelId="{BC636069-AC6A-4A56-A36A-80FF35D8DA8D}" type="sibTrans" cxnId="{3BDF578E-7789-427A-8B9E-487241C510B7}">
      <dgm:prSet/>
      <dgm:spPr/>
      <dgm:t>
        <a:bodyPr/>
        <a:lstStyle/>
        <a:p>
          <a:endParaRPr lang="en-US"/>
        </a:p>
      </dgm:t>
    </dgm:pt>
    <dgm:pt modelId="{678B8BE0-C146-4B22-9B1B-D9DE586D80E4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Do not forget to revise your thesis statement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8C98E176-ECF9-4B7F-8783-5292A748870D}" type="parTrans" cxnId="{505CDC2A-2854-4D91-81E2-CB19D8264554}">
      <dgm:prSet/>
      <dgm:spPr/>
      <dgm:t>
        <a:bodyPr/>
        <a:lstStyle/>
        <a:p>
          <a:endParaRPr lang="en-US"/>
        </a:p>
      </dgm:t>
    </dgm:pt>
    <dgm:pt modelId="{485AFB2B-0BE0-4967-B852-6C3CE6892EA4}" type="sibTrans" cxnId="{505CDC2A-2854-4D91-81E2-CB19D8264554}">
      <dgm:prSet/>
      <dgm:spPr/>
      <dgm:t>
        <a:bodyPr/>
        <a:lstStyle/>
        <a:p>
          <a:endParaRPr lang="en-US"/>
        </a:p>
      </dgm:t>
    </dgm:pt>
    <dgm:pt modelId="{E5DB9BB2-48B3-4E08-AF80-12E7B3AF4CF4}" type="pres">
      <dgm:prSet presAssocID="{0FDD1CD1-39A7-49BA-89AF-00E880DA89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C5440-3C0B-46D3-AAFA-761EC7BB1D85}" type="pres">
      <dgm:prSet presAssocID="{3FED3975-13C9-4F6C-A4A3-6BCFCC069F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60554-B177-42C3-B00A-8EDAC1C60208}" type="pres">
      <dgm:prSet presAssocID="{4B2D1BCD-854C-41D3-AB43-B44BF78CCC40}" presName="spacer" presStyleCnt="0"/>
      <dgm:spPr/>
    </dgm:pt>
    <dgm:pt modelId="{2BE070C1-3187-4D08-823B-8AA0D68C6115}" type="pres">
      <dgm:prSet presAssocID="{0D7CAAF6-E435-4BF7-B7B0-B90626832B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A44F4-EF2B-4C5E-B76F-A00222C45E61}" type="pres">
      <dgm:prSet presAssocID="{BC636069-AC6A-4A56-A36A-80FF35D8DA8D}" presName="spacer" presStyleCnt="0"/>
      <dgm:spPr/>
    </dgm:pt>
    <dgm:pt modelId="{304319FC-F76F-4206-80C2-CB700982B2D5}" type="pres">
      <dgm:prSet presAssocID="{678B8BE0-C146-4B22-9B1B-D9DE586D80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4D7FD-139B-4FEE-8AD4-997B0D4236D8}" srcId="{0FDD1CD1-39A7-49BA-89AF-00E880DA89CB}" destId="{3FED3975-13C9-4F6C-A4A3-6BCFCC069F56}" srcOrd="0" destOrd="0" parTransId="{44AA2BE1-1FA3-4457-BA9F-209D612802AC}" sibTransId="{4B2D1BCD-854C-41D3-AB43-B44BF78CCC40}"/>
    <dgm:cxn modelId="{505CDC2A-2854-4D91-81E2-CB19D8264554}" srcId="{0FDD1CD1-39A7-49BA-89AF-00E880DA89CB}" destId="{678B8BE0-C146-4B22-9B1B-D9DE586D80E4}" srcOrd="2" destOrd="0" parTransId="{8C98E176-ECF9-4B7F-8783-5292A748870D}" sibTransId="{485AFB2B-0BE0-4967-B852-6C3CE6892EA4}"/>
    <dgm:cxn modelId="{F0135EA2-B609-4D67-B47D-01A8229B59C2}" type="presOf" srcId="{3FED3975-13C9-4F6C-A4A3-6BCFCC069F56}" destId="{ABDC5440-3C0B-46D3-AAFA-761EC7BB1D85}" srcOrd="0" destOrd="0" presId="urn:microsoft.com/office/officeart/2005/8/layout/vList2"/>
    <dgm:cxn modelId="{A3A38F7A-69DF-441A-8A08-C6578C65A08D}" type="presOf" srcId="{0FDD1CD1-39A7-49BA-89AF-00E880DA89CB}" destId="{E5DB9BB2-48B3-4E08-AF80-12E7B3AF4CF4}" srcOrd="0" destOrd="0" presId="urn:microsoft.com/office/officeart/2005/8/layout/vList2"/>
    <dgm:cxn modelId="{12BEDD9C-2464-44CE-BB09-A9B5434099C9}" type="presOf" srcId="{0D7CAAF6-E435-4BF7-B7B0-B90626832BBA}" destId="{2BE070C1-3187-4D08-823B-8AA0D68C6115}" srcOrd="0" destOrd="0" presId="urn:microsoft.com/office/officeart/2005/8/layout/vList2"/>
    <dgm:cxn modelId="{3BDF578E-7789-427A-8B9E-487241C510B7}" srcId="{0FDD1CD1-39A7-49BA-89AF-00E880DA89CB}" destId="{0D7CAAF6-E435-4BF7-B7B0-B90626832BBA}" srcOrd="1" destOrd="0" parTransId="{007D5BAD-5984-4143-A7C1-FAAE73FCF0BF}" sibTransId="{BC636069-AC6A-4A56-A36A-80FF35D8DA8D}"/>
    <dgm:cxn modelId="{CA7E87ED-D8E6-444F-95A5-BD6412AC03A9}" type="presOf" srcId="{678B8BE0-C146-4B22-9B1B-D9DE586D80E4}" destId="{304319FC-F76F-4206-80C2-CB700982B2D5}" srcOrd="0" destOrd="0" presId="urn:microsoft.com/office/officeart/2005/8/layout/vList2"/>
    <dgm:cxn modelId="{A34CE856-DB3E-4631-8046-ACC7C6C769C2}" type="presParOf" srcId="{E5DB9BB2-48B3-4E08-AF80-12E7B3AF4CF4}" destId="{ABDC5440-3C0B-46D3-AAFA-761EC7BB1D85}" srcOrd="0" destOrd="0" presId="urn:microsoft.com/office/officeart/2005/8/layout/vList2"/>
    <dgm:cxn modelId="{FBECC735-C7C8-450B-852E-8C1D624E9E5E}" type="presParOf" srcId="{E5DB9BB2-48B3-4E08-AF80-12E7B3AF4CF4}" destId="{50660554-B177-42C3-B00A-8EDAC1C60208}" srcOrd="1" destOrd="0" presId="urn:microsoft.com/office/officeart/2005/8/layout/vList2"/>
    <dgm:cxn modelId="{037D9F85-8003-4598-9B9A-9765A1D73F38}" type="presParOf" srcId="{E5DB9BB2-48B3-4E08-AF80-12E7B3AF4CF4}" destId="{2BE070C1-3187-4D08-823B-8AA0D68C6115}" srcOrd="2" destOrd="0" presId="urn:microsoft.com/office/officeart/2005/8/layout/vList2"/>
    <dgm:cxn modelId="{43BCC12E-FE5E-409E-BD06-E5597C5B948C}" type="presParOf" srcId="{E5DB9BB2-48B3-4E08-AF80-12E7B3AF4CF4}" destId="{90CA44F4-EF2B-4C5E-B76F-A00222C45E61}" srcOrd="3" destOrd="0" presId="urn:microsoft.com/office/officeart/2005/8/layout/vList2"/>
    <dgm:cxn modelId="{8DD315A8-32E7-4232-9A12-D2C0B30172E4}" type="presParOf" srcId="{E5DB9BB2-48B3-4E08-AF80-12E7B3AF4CF4}" destId="{304319FC-F76F-4206-80C2-CB700982B2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5471552-197B-4AC0-8F41-D2CD42411F6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A288C-4D9B-4453-897F-E48126BACE4A}">
      <dgm:prSet phldrT="[Text]" custT="1"/>
      <dgm:spPr/>
      <dgm:t>
        <a:bodyPr/>
        <a:lstStyle/>
        <a:p>
          <a:r>
            <a:rPr lang="en-US" sz="5400" b="1" dirty="0" smtClean="0">
              <a:latin typeface="Times New Roman" pitchFamily="18" charset="0"/>
              <a:cs typeface="Times New Roman" pitchFamily="18" charset="0"/>
            </a:rPr>
            <a:t>Purpose</a:t>
          </a:r>
          <a:r>
            <a:rPr lang="en-US" sz="5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5200" dirty="0">
            <a:latin typeface="Times New Roman" pitchFamily="18" charset="0"/>
            <a:cs typeface="Times New Roman" pitchFamily="18" charset="0"/>
          </a:endParaRPr>
        </a:p>
      </dgm:t>
    </dgm:pt>
    <dgm:pt modelId="{69157D37-B7DC-4558-9BCD-D2C1CDBB1B27}" type="parTrans" cxnId="{46594163-6A71-429B-A4EA-CC1860C5B290}">
      <dgm:prSet/>
      <dgm:spPr/>
      <dgm:t>
        <a:bodyPr/>
        <a:lstStyle/>
        <a:p>
          <a:endParaRPr lang="en-US"/>
        </a:p>
      </dgm:t>
    </dgm:pt>
    <dgm:pt modelId="{A2408A2B-DD19-4415-BF70-EA94985C8E0A}" type="sibTrans" cxnId="{46594163-6A71-429B-A4EA-CC1860C5B290}">
      <dgm:prSet/>
      <dgm:spPr/>
      <dgm:t>
        <a:bodyPr/>
        <a:lstStyle/>
        <a:p>
          <a:endParaRPr lang="en-US"/>
        </a:p>
      </dgm:t>
    </dgm:pt>
    <dgm:pt modelId="{1658103F-2E25-4D09-9AA0-8617D0C0CC84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Describe something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4F1B23B-A107-4FFD-9E50-4AA5EF8D9A57}" type="parTrans" cxnId="{BC4D0597-F05D-42B2-ADE4-3A5E8FC3C967}">
      <dgm:prSet/>
      <dgm:spPr/>
      <dgm:t>
        <a:bodyPr/>
        <a:lstStyle/>
        <a:p>
          <a:endParaRPr lang="en-US"/>
        </a:p>
      </dgm:t>
    </dgm:pt>
    <dgm:pt modelId="{82BF84B3-FA24-4CC1-8FE8-186962D91468}" type="sibTrans" cxnId="{BC4D0597-F05D-42B2-ADE4-3A5E8FC3C967}">
      <dgm:prSet/>
      <dgm:spPr/>
      <dgm:t>
        <a:bodyPr/>
        <a:lstStyle/>
        <a:p>
          <a:endParaRPr lang="en-US"/>
        </a:p>
      </dgm:t>
    </dgm:pt>
    <dgm:pt modelId="{738A4AB5-83CD-40DC-9CD0-88EE5019A9F5}">
      <dgm:prSet phldrT="[Text]" custT="1"/>
      <dgm:spPr/>
      <dgm:t>
        <a:bodyPr/>
        <a:lstStyle/>
        <a:p>
          <a:r>
            <a:rPr lang="en-US" sz="5200" b="1" dirty="0" smtClean="0">
              <a:latin typeface="Times New Roman" pitchFamily="18" charset="0"/>
              <a:cs typeface="Times New Roman" pitchFamily="18" charset="0"/>
            </a:rPr>
            <a:t>Audience</a:t>
          </a:r>
          <a:r>
            <a:rPr lang="en-US" sz="5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5200" dirty="0">
            <a:latin typeface="Times New Roman" pitchFamily="18" charset="0"/>
            <a:cs typeface="Times New Roman" pitchFamily="18" charset="0"/>
          </a:endParaRPr>
        </a:p>
      </dgm:t>
    </dgm:pt>
    <dgm:pt modelId="{76FA57D9-8D12-4C19-AC41-A821546B00D4}" type="parTrans" cxnId="{8D07B3CA-D7C9-4E24-8455-37D96D5F72A3}">
      <dgm:prSet/>
      <dgm:spPr/>
      <dgm:t>
        <a:bodyPr/>
        <a:lstStyle/>
        <a:p>
          <a:endParaRPr lang="en-US"/>
        </a:p>
      </dgm:t>
    </dgm:pt>
    <dgm:pt modelId="{E9F687F2-20C1-4417-BE43-E0A1BC3EA2BF}" type="sibTrans" cxnId="{8D07B3CA-D7C9-4E24-8455-37D96D5F72A3}">
      <dgm:prSet/>
      <dgm:spPr/>
      <dgm:t>
        <a:bodyPr/>
        <a:lstStyle/>
        <a:p>
          <a:endParaRPr lang="en-US"/>
        </a:p>
      </dgm:t>
    </dgm:pt>
    <dgm:pt modelId="{43725600-2C2B-4863-92F2-656FC6DAC709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Someone likely to agree or disagree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C0DE2CB7-F6B7-4F94-ACD6-3710981AE91A}" type="parTrans" cxnId="{41C52029-9719-4339-BED2-E63971C4C9CA}">
      <dgm:prSet/>
      <dgm:spPr/>
      <dgm:t>
        <a:bodyPr/>
        <a:lstStyle/>
        <a:p>
          <a:endParaRPr lang="en-US"/>
        </a:p>
      </dgm:t>
    </dgm:pt>
    <dgm:pt modelId="{30BC7AE2-D5A2-4795-A11A-D532FE384B92}" type="sibTrans" cxnId="{41C52029-9719-4339-BED2-E63971C4C9CA}">
      <dgm:prSet/>
      <dgm:spPr/>
      <dgm:t>
        <a:bodyPr/>
        <a:lstStyle/>
        <a:p>
          <a:endParaRPr lang="en-US"/>
        </a:p>
      </dgm:t>
    </dgm:pt>
    <dgm:pt modelId="{01DBA2BD-E4F5-47A4-A59F-E03D7725789E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Someone likely to be interested or uninterested in the subject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EC5A1508-F69A-4EC2-AFDB-05ED979B5EF9}" type="parTrans" cxnId="{19F6A7E3-B022-46F5-9711-CCDB951BB10D}">
      <dgm:prSet/>
      <dgm:spPr/>
      <dgm:t>
        <a:bodyPr/>
        <a:lstStyle/>
        <a:p>
          <a:endParaRPr lang="en-US"/>
        </a:p>
      </dgm:t>
    </dgm:pt>
    <dgm:pt modelId="{C453FE07-8DF5-4948-81EC-057007B231FE}" type="sibTrans" cxnId="{19F6A7E3-B022-46F5-9711-CCDB951BB10D}">
      <dgm:prSet/>
      <dgm:spPr/>
      <dgm:t>
        <a:bodyPr/>
        <a:lstStyle/>
        <a:p>
          <a:endParaRPr lang="en-US"/>
        </a:p>
      </dgm:t>
    </dgm:pt>
    <dgm:pt modelId="{D8F3D2A4-1101-4BF2-84A6-88F5FD7C19D4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Explain something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B8A4BC7B-FECA-45A6-8E05-5B3FCAF341E4}" type="parTrans" cxnId="{5AB7572E-C4AC-4C93-A8D1-D79C0B01489C}">
      <dgm:prSet/>
      <dgm:spPr/>
      <dgm:t>
        <a:bodyPr/>
        <a:lstStyle/>
        <a:p>
          <a:endParaRPr lang="en-US"/>
        </a:p>
      </dgm:t>
    </dgm:pt>
    <dgm:pt modelId="{3CC6059C-AF0C-4EF1-AD28-F7AB42F0BAFC}" type="sibTrans" cxnId="{5AB7572E-C4AC-4C93-A8D1-D79C0B01489C}">
      <dgm:prSet/>
      <dgm:spPr/>
      <dgm:t>
        <a:bodyPr/>
        <a:lstStyle/>
        <a:p>
          <a:endParaRPr lang="en-US"/>
        </a:p>
      </dgm:t>
    </dgm:pt>
    <dgm:pt modelId="{AD4328EB-13A2-49CE-AEFD-28D6D646832D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Argue for a certain point of view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F6A5BDAC-19D3-4AB9-B193-DF8A3B7AB382}" type="parTrans" cxnId="{1D51B4A3-E5B7-4EB3-9B38-2565496F1B4F}">
      <dgm:prSet/>
      <dgm:spPr/>
      <dgm:t>
        <a:bodyPr/>
        <a:lstStyle/>
        <a:p>
          <a:endParaRPr lang="en-US"/>
        </a:p>
      </dgm:t>
    </dgm:pt>
    <dgm:pt modelId="{F0453F89-F67A-4EEE-B4ED-3B2DEEE4E1A0}" type="sibTrans" cxnId="{1D51B4A3-E5B7-4EB3-9B38-2565496F1B4F}">
      <dgm:prSet/>
      <dgm:spPr/>
      <dgm:t>
        <a:bodyPr/>
        <a:lstStyle/>
        <a:p>
          <a:endParaRPr lang="en-US"/>
        </a:p>
      </dgm:t>
    </dgm:pt>
    <dgm:pt modelId="{84E89E44-7DC7-4948-A8C4-A8EE84AD4799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Persuades to think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6EA8099-9E7E-45C5-8183-DBFE07ACE411}" type="parTrans" cxnId="{8F58C9A5-B537-4202-B8C1-D2B57650031E}">
      <dgm:prSet/>
      <dgm:spPr/>
      <dgm:t>
        <a:bodyPr/>
        <a:lstStyle/>
        <a:p>
          <a:endParaRPr lang="en-US"/>
        </a:p>
      </dgm:t>
    </dgm:pt>
    <dgm:pt modelId="{5BF7F488-E35F-49C3-8DF5-09BD040A9A54}" type="sibTrans" cxnId="{8F58C9A5-B537-4202-B8C1-D2B57650031E}">
      <dgm:prSet/>
      <dgm:spPr/>
      <dgm:t>
        <a:bodyPr/>
        <a:lstStyle/>
        <a:p>
          <a:endParaRPr lang="en-US"/>
        </a:p>
      </dgm:t>
    </dgm:pt>
    <dgm:pt modelId="{A9E1DAE7-F0E7-433B-B3BE-4C3CE47F9604}" type="pres">
      <dgm:prSet presAssocID="{35471552-197B-4AC0-8F41-D2CD42411F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CE1096-E30F-474B-A1FB-0182DC2E2884}" type="pres">
      <dgm:prSet presAssocID="{A20A288C-4D9B-4453-897F-E48126BACE4A}" presName="linNode" presStyleCnt="0"/>
      <dgm:spPr/>
    </dgm:pt>
    <dgm:pt modelId="{EDA2AFE5-2C7E-4B78-AC4D-8DD18F0AF2C5}" type="pres">
      <dgm:prSet presAssocID="{A20A288C-4D9B-4453-897F-E48126BACE4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CCEA0-ED2F-4E1D-95B8-0AEEF712A4BA}" type="pres">
      <dgm:prSet presAssocID="{A20A288C-4D9B-4453-897F-E48126BACE4A}" presName="childShp" presStyleLbl="bgAccFollowNode1" presStyleIdx="0" presStyleCnt="2" custLinFactNeighborX="2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0966B-EB40-4425-82D5-E45459C45E1E}" type="pres">
      <dgm:prSet presAssocID="{A2408A2B-DD19-4415-BF70-EA94985C8E0A}" presName="spacing" presStyleCnt="0"/>
      <dgm:spPr/>
    </dgm:pt>
    <dgm:pt modelId="{19538AEB-B571-43D4-8C8C-39BFDB029BD1}" type="pres">
      <dgm:prSet presAssocID="{738A4AB5-83CD-40DC-9CD0-88EE5019A9F5}" presName="linNode" presStyleCnt="0"/>
      <dgm:spPr/>
    </dgm:pt>
    <dgm:pt modelId="{065E08ED-F9A9-4C2C-8A2E-3CC1003C14A0}" type="pres">
      <dgm:prSet presAssocID="{738A4AB5-83CD-40DC-9CD0-88EE5019A9F5}" presName="parentShp" presStyleLbl="node1" presStyleIdx="1" presStyleCnt="2" custScaleX="107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F4B24-EF44-4E7D-84A5-5D4B3F186314}" type="pres">
      <dgm:prSet presAssocID="{738A4AB5-83CD-40DC-9CD0-88EE5019A9F5}" presName="childShp" presStyleLbl="bgAccFollowNode1" presStyleIdx="1" presStyleCnt="2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E50B3-F726-4D06-9344-7905506B80CE}" type="presOf" srcId="{35471552-197B-4AC0-8F41-D2CD42411F60}" destId="{A9E1DAE7-F0E7-433B-B3BE-4C3CE47F9604}" srcOrd="0" destOrd="0" presId="urn:microsoft.com/office/officeart/2005/8/layout/vList6"/>
    <dgm:cxn modelId="{D468B7B9-9B15-4C71-963D-274026084E32}" type="presOf" srcId="{84E89E44-7DC7-4948-A8C4-A8EE84AD4799}" destId="{09ECCEA0-ED2F-4E1D-95B8-0AEEF712A4BA}" srcOrd="0" destOrd="3" presId="urn:microsoft.com/office/officeart/2005/8/layout/vList6"/>
    <dgm:cxn modelId="{8F58C9A5-B537-4202-B8C1-D2B57650031E}" srcId="{A20A288C-4D9B-4453-897F-E48126BACE4A}" destId="{84E89E44-7DC7-4948-A8C4-A8EE84AD4799}" srcOrd="3" destOrd="0" parTransId="{D6EA8099-9E7E-45C5-8183-DBFE07ACE411}" sibTransId="{5BF7F488-E35F-49C3-8DF5-09BD040A9A54}"/>
    <dgm:cxn modelId="{C3204011-42AA-40EB-AB09-9A2E2DFF27C3}" type="presOf" srcId="{1658103F-2E25-4D09-9AA0-8617D0C0CC84}" destId="{09ECCEA0-ED2F-4E1D-95B8-0AEEF712A4BA}" srcOrd="0" destOrd="0" presId="urn:microsoft.com/office/officeart/2005/8/layout/vList6"/>
    <dgm:cxn modelId="{7694CDAA-BF6A-4175-9388-46BDDD37D199}" type="presOf" srcId="{A20A288C-4D9B-4453-897F-E48126BACE4A}" destId="{EDA2AFE5-2C7E-4B78-AC4D-8DD18F0AF2C5}" srcOrd="0" destOrd="0" presId="urn:microsoft.com/office/officeart/2005/8/layout/vList6"/>
    <dgm:cxn modelId="{5AB7572E-C4AC-4C93-A8D1-D79C0B01489C}" srcId="{A20A288C-4D9B-4453-897F-E48126BACE4A}" destId="{D8F3D2A4-1101-4BF2-84A6-88F5FD7C19D4}" srcOrd="1" destOrd="0" parTransId="{B8A4BC7B-FECA-45A6-8E05-5B3FCAF341E4}" sibTransId="{3CC6059C-AF0C-4EF1-AD28-F7AB42F0BAFC}"/>
    <dgm:cxn modelId="{40277A64-1D8A-4334-AD77-1E679BAFFFBF}" type="presOf" srcId="{D8F3D2A4-1101-4BF2-84A6-88F5FD7C19D4}" destId="{09ECCEA0-ED2F-4E1D-95B8-0AEEF712A4BA}" srcOrd="0" destOrd="1" presId="urn:microsoft.com/office/officeart/2005/8/layout/vList6"/>
    <dgm:cxn modelId="{79551830-C180-4FD7-B155-726A2605E863}" type="presOf" srcId="{01DBA2BD-E4F5-47A4-A59F-E03D7725789E}" destId="{0CBF4B24-EF44-4E7D-84A5-5D4B3F186314}" srcOrd="0" destOrd="1" presId="urn:microsoft.com/office/officeart/2005/8/layout/vList6"/>
    <dgm:cxn modelId="{BC4D0597-F05D-42B2-ADE4-3A5E8FC3C967}" srcId="{A20A288C-4D9B-4453-897F-E48126BACE4A}" destId="{1658103F-2E25-4D09-9AA0-8617D0C0CC84}" srcOrd="0" destOrd="0" parTransId="{54F1B23B-A107-4FFD-9E50-4AA5EF8D9A57}" sibTransId="{82BF84B3-FA24-4CC1-8FE8-186962D91468}"/>
    <dgm:cxn modelId="{46594163-6A71-429B-A4EA-CC1860C5B290}" srcId="{35471552-197B-4AC0-8F41-D2CD42411F60}" destId="{A20A288C-4D9B-4453-897F-E48126BACE4A}" srcOrd="0" destOrd="0" parTransId="{69157D37-B7DC-4558-9BCD-D2C1CDBB1B27}" sibTransId="{A2408A2B-DD19-4415-BF70-EA94985C8E0A}"/>
    <dgm:cxn modelId="{1D51B4A3-E5B7-4EB3-9B38-2565496F1B4F}" srcId="{A20A288C-4D9B-4453-897F-E48126BACE4A}" destId="{AD4328EB-13A2-49CE-AEFD-28D6D646832D}" srcOrd="2" destOrd="0" parTransId="{F6A5BDAC-19D3-4AB9-B193-DF8A3B7AB382}" sibTransId="{F0453F89-F67A-4EEE-B4ED-3B2DEEE4E1A0}"/>
    <dgm:cxn modelId="{41C52029-9719-4339-BED2-E63971C4C9CA}" srcId="{738A4AB5-83CD-40DC-9CD0-88EE5019A9F5}" destId="{43725600-2C2B-4863-92F2-656FC6DAC709}" srcOrd="0" destOrd="0" parTransId="{C0DE2CB7-F6B7-4F94-ACD6-3710981AE91A}" sibTransId="{30BC7AE2-D5A2-4795-A11A-D532FE384B92}"/>
    <dgm:cxn modelId="{19F6A7E3-B022-46F5-9711-CCDB951BB10D}" srcId="{738A4AB5-83CD-40DC-9CD0-88EE5019A9F5}" destId="{01DBA2BD-E4F5-47A4-A59F-E03D7725789E}" srcOrd="1" destOrd="0" parTransId="{EC5A1508-F69A-4EC2-AFDB-05ED979B5EF9}" sibTransId="{C453FE07-8DF5-4948-81EC-057007B231FE}"/>
    <dgm:cxn modelId="{BFC76EFE-0EFD-4E21-8C55-0B550C3FA270}" type="presOf" srcId="{43725600-2C2B-4863-92F2-656FC6DAC709}" destId="{0CBF4B24-EF44-4E7D-84A5-5D4B3F186314}" srcOrd="0" destOrd="0" presId="urn:microsoft.com/office/officeart/2005/8/layout/vList6"/>
    <dgm:cxn modelId="{8D07B3CA-D7C9-4E24-8455-37D96D5F72A3}" srcId="{35471552-197B-4AC0-8F41-D2CD42411F60}" destId="{738A4AB5-83CD-40DC-9CD0-88EE5019A9F5}" srcOrd="1" destOrd="0" parTransId="{76FA57D9-8D12-4C19-AC41-A821546B00D4}" sibTransId="{E9F687F2-20C1-4417-BE43-E0A1BC3EA2BF}"/>
    <dgm:cxn modelId="{90B08FFD-5CBE-48A0-BCAE-447952BB6A19}" type="presOf" srcId="{AD4328EB-13A2-49CE-AEFD-28D6D646832D}" destId="{09ECCEA0-ED2F-4E1D-95B8-0AEEF712A4BA}" srcOrd="0" destOrd="2" presId="urn:microsoft.com/office/officeart/2005/8/layout/vList6"/>
    <dgm:cxn modelId="{1F1B122E-7F1B-42B6-BC74-EB9CA79FEB3C}" type="presOf" srcId="{738A4AB5-83CD-40DC-9CD0-88EE5019A9F5}" destId="{065E08ED-F9A9-4C2C-8A2E-3CC1003C14A0}" srcOrd="0" destOrd="0" presId="urn:microsoft.com/office/officeart/2005/8/layout/vList6"/>
    <dgm:cxn modelId="{8B27D65D-1AF8-4E50-8CFD-B76965C3DC75}" type="presParOf" srcId="{A9E1DAE7-F0E7-433B-B3BE-4C3CE47F9604}" destId="{3ECE1096-E30F-474B-A1FB-0182DC2E2884}" srcOrd="0" destOrd="0" presId="urn:microsoft.com/office/officeart/2005/8/layout/vList6"/>
    <dgm:cxn modelId="{D319B8DB-511F-4238-BE9F-369677F34754}" type="presParOf" srcId="{3ECE1096-E30F-474B-A1FB-0182DC2E2884}" destId="{EDA2AFE5-2C7E-4B78-AC4D-8DD18F0AF2C5}" srcOrd="0" destOrd="0" presId="urn:microsoft.com/office/officeart/2005/8/layout/vList6"/>
    <dgm:cxn modelId="{53C2C768-4E17-4CC6-B156-AE60DAFDF228}" type="presParOf" srcId="{3ECE1096-E30F-474B-A1FB-0182DC2E2884}" destId="{09ECCEA0-ED2F-4E1D-95B8-0AEEF712A4BA}" srcOrd="1" destOrd="0" presId="urn:microsoft.com/office/officeart/2005/8/layout/vList6"/>
    <dgm:cxn modelId="{DE59FAC4-0E40-4E9B-91D6-968C3DB3E17B}" type="presParOf" srcId="{A9E1DAE7-F0E7-433B-B3BE-4C3CE47F9604}" destId="{DDC0966B-EB40-4425-82D5-E45459C45E1E}" srcOrd="1" destOrd="0" presId="urn:microsoft.com/office/officeart/2005/8/layout/vList6"/>
    <dgm:cxn modelId="{6B6911F1-217F-43BD-9CD3-B337E30DF539}" type="presParOf" srcId="{A9E1DAE7-F0E7-433B-B3BE-4C3CE47F9604}" destId="{19538AEB-B571-43D4-8C8C-39BFDB029BD1}" srcOrd="2" destOrd="0" presId="urn:microsoft.com/office/officeart/2005/8/layout/vList6"/>
    <dgm:cxn modelId="{376DA8AF-F520-4D1D-93CE-F71AC6115DF2}" type="presParOf" srcId="{19538AEB-B571-43D4-8C8C-39BFDB029BD1}" destId="{065E08ED-F9A9-4C2C-8A2E-3CC1003C14A0}" srcOrd="0" destOrd="0" presId="urn:microsoft.com/office/officeart/2005/8/layout/vList6"/>
    <dgm:cxn modelId="{A71243D7-4D39-4C57-9B7C-384BC9303FC8}" type="presParOf" srcId="{19538AEB-B571-43D4-8C8C-39BFDB029BD1}" destId="{0CBF4B24-EF44-4E7D-84A5-5D4B3F1863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3F38175-3CC5-46C5-A172-128741EBF1F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AAE12B-8D6B-46DC-A926-DF6A7739FF31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Chronology</a:t>
          </a:r>
        </a:p>
      </dgm:t>
    </dgm:pt>
    <dgm:pt modelId="{10686DD3-9821-4556-B126-0B99DD14BA6A}" type="parTrans" cxnId="{C3C8F985-0926-410C-AA98-5F08652EFAA2}">
      <dgm:prSet/>
      <dgm:spPr/>
      <dgm:t>
        <a:bodyPr/>
        <a:lstStyle/>
        <a:p>
          <a:endParaRPr lang="en-US"/>
        </a:p>
      </dgm:t>
    </dgm:pt>
    <dgm:pt modelId="{57C0B159-C461-41D9-B4B6-9A75CC16E4D6}" type="sibTrans" cxnId="{C3C8F985-0926-410C-AA98-5F08652EFAA2}">
      <dgm:prSet/>
      <dgm:spPr/>
      <dgm:t>
        <a:bodyPr/>
        <a:lstStyle/>
        <a:p>
          <a:endParaRPr lang="en-US"/>
        </a:p>
      </dgm:t>
    </dgm:pt>
    <dgm:pt modelId="{46E7C5B2-E163-4FDE-B437-20BEC138466D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Cause and effect (consequences)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D322ADB4-F3A2-4C93-B66D-18819FBB953A}" type="parTrans" cxnId="{5322A623-933F-413D-AB83-E41B28B1BCBA}">
      <dgm:prSet/>
      <dgm:spPr/>
      <dgm:t>
        <a:bodyPr/>
        <a:lstStyle/>
        <a:p>
          <a:endParaRPr lang="en-US"/>
        </a:p>
      </dgm:t>
    </dgm:pt>
    <dgm:pt modelId="{AFF34548-1490-4216-8459-E2795804E4E6}" type="sibTrans" cxnId="{5322A623-933F-413D-AB83-E41B28B1BCBA}">
      <dgm:prSet/>
      <dgm:spPr/>
      <dgm:t>
        <a:bodyPr/>
        <a:lstStyle/>
        <a:p>
          <a:endParaRPr lang="en-US"/>
        </a:p>
      </dgm:t>
    </dgm:pt>
    <dgm:pt modelId="{F2DB40CA-82E3-45A8-B424-A01483EDAF51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Process 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173270DE-C0D1-47DF-A7FD-319728A3B1BA}" type="parTrans" cxnId="{78F8C0B6-A3A8-45E7-BDAA-1D1AC88B3CE4}">
      <dgm:prSet/>
      <dgm:spPr/>
      <dgm:t>
        <a:bodyPr/>
        <a:lstStyle/>
        <a:p>
          <a:endParaRPr lang="en-US"/>
        </a:p>
      </dgm:t>
    </dgm:pt>
    <dgm:pt modelId="{BFA5E5FF-F2DB-4885-A2BF-493D46D6BF9E}" type="sibTrans" cxnId="{78F8C0B6-A3A8-45E7-BDAA-1D1AC88B3CE4}">
      <dgm:prSet/>
      <dgm:spPr/>
      <dgm:t>
        <a:bodyPr/>
        <a:lstStyle/>
        <a:p>
          <a:endParaRPr lang="en-US"/>
        </a:p>
      </dgm:t>
    </dgm:pt>
    <dgm:pt modelId="{2449E292-3ABB-4BE2-9179-87F43217CE10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Deductive logic (general to specific)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89565AFF-5192-4330-8084-A37FA88E5DA2}" type="parTrans" cxnId="{F82AE93E-2742-4C49-8E77-C359404D6D63}">
      <dgm:prSet/>
      <dgm:spPr/>
      <dgm:t>
        <a:bodyPr/>
        <a:lstStyle/>
        <a:p>
          <a:endParaRPr lang="en-US"/>
        </a:p>
      </dgm:t>
    </dgm:pt>
    <dgm:pt modelId="{FDC8DDBF-1137-4A15-A422-4FA1CA104ECB}" type="sibTrans" cxnId="{F82AE93E-2742-4C49-8E77-C359404D6D63}">
      <dgm:prSet/>
      <dgm:spPr/>
      <dgm:t>
        <a:bodyPr/>
        <a:lstStyle/>
        <a:p>
          <a:endParaRPr lang="en-US"/>
        </a:p>
      </dgm:t>
    </dgm:pt>
    <dgm:pt modelId="{2B88972E-16F7-47A4-BE98-21862423D356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Inductive logic (specific to general) 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4AA27420-458C-4709-84C7-37158BB51427}" type="parTrans" cxnId="{E7D80EBF-AF3F-4D4F-AD2E-FF23F6BF55CA}">
      <dgm:prSet/>
      <dgm:spPr/>
      <dgm:t>
        <a:bodyPr/>
        <a:lstStyle/>
        <a:p>
          <a:endParaRPr lang="en-US"/>
        </a:p>
      </dgm:t>
    </dgm:pt>
    <dgm:pt modelId="{8CA728E6-8AEA-492F-BC2C-390E0CBF25DF}" type="sibTrans" cxnId="{E7D80EBF-AF3F-4D4F-AD2E-FF23F6BF55CA}">
      <dgm:prSet/>
      <dgm:spPr/>
      <dgm:t>
        <a:bodyPr/>
        <a:lstStyle/>
        <a:p>
          <a:endParaRPr lang="en-US"/>
        </a:p>
      </dgm:t>
    </dgm:pt>
    <dgm:pt modelId="{CDBDBA49-D54A-4AE6-A927-A6370826A0D9}" type="pres">
      <dgm:prSet presAssocID="{A3F38175-3CC5-46C5-A172-128741EBF1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F26E40-0A17-45F0-BC95-3AA473044817}" type="pres">
      <dgm:prSet presAssocID="{2B88972E-16F7-47A4-BE98-21862423D356}" presName="boxAndChildren" presStyleCnt="0"/>
      <dgm:spPr/>
    </dgm:pt>
    <dgm:pt modelId="{0A9EDEDB-8F7E-4891-BCAE-270AB5F059C6}" type="pres">
      <dgm:prSet presAssocID="{2B88972E-16F7-47A4-BE98-21862423D356}" presName="parentTextBox" presStyleLbl="node1" presStyleIdx="0" presStyleCnt="5"/>
      <dgm:spPr/>
      <dgm:t>
        <a:bodyPr/>
        <a:lstStyle/>
        <a:p>
          <a:endParaRPr lang="en-US"/>
        </a:p>
      </dgm:t>
    </dgm:pt>
    <dgm:pt modelId="{D13B05F9-9E92-45DD-BA70-AA8F10E42B7B}" type="pres">
      <dgm:prSet presAssocID="{FDC8DDBF-1137-4A15-A422-4FA1CA104ECB}" presName="sp" presStyleCnt="0"/>
      <dgm:spPr/>
    </dgm:pt>
    <dgm:pt modelId="{3D72051E-23B7-4B1B-8A1B-3CEDC9ACDF85}" type="pres">
      <dgm:prSet presAssocID="{2449E292-3ABB-4BE2-9179-87F43217CE10}" presName="arrowAndChildren" presStyleCnt="0"/>
      <dgm:spPr/>
    </dgm:pt>
    <dgm:pt modelId="{88BBEAC4-A291-4C3F-AD61-D3E0ADDDCE9B}" type="pres">
      <dgm:prSet presAssocID="{2449E292-3ABB-4BE2-9179-87F43217CE10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B21D182A-D222-48D6-A258-8E90551B2F3F}" type="pres">
      <dgm:prSet presAssocID="{BFA5E5FF-F2DB-4885-A2BF-493D46D6BF9E}" presName="sp" presStyleCnt="0"/>
      <dgm:spPr/>
    </dgm:pt>
    <dgm:pt modelId="{F1EC5612-A586-4EB9-905D-295032B7E2C8}" type="pres">
      <dgm:prSet presAssocID="{F2DB40CA-82E3-45A8-B424-A01483EDAF51}" presName="arrowAndChildren" presStyleCnt="0"/>
      <dgm:spPr/>
    </dgm:pt>
    <dgm:pt modelId="{043A5CAD-07EC-4E80-A3D3-74AD0CB3E724}" type="pres">
      <dgm:prSet presAssocID="{F2DB40CA-82E3-45A8-B424-A01483EDAF51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CD4B3192-ABFB-4960-B4CB-A7ECAC6174B0}" type="pres">
      <dgm:prSet presAssocID="{AFF34548-1490-4216-8459-E2795804E4E6}" presName="sp" presStyleCnt="0"/>
      <dgm:spPr/>
    </dgm:pt>
    <dgm:pt modelId="{FC9B2405-BD6D-4070-8AEA-9102A6F5F22A}" type="pres">
      <dgm:prSet presAssocID="{46E7C5B2-E163-4FDE-B437-20BEC138466D}" presName="arrowAndChildren" presStyleCnt="0"/>
      <dgm:spPr/>
    </dgm:pt>
    <dgm:pt modelId="{194A0536-C673-42EF-9E00-027F362E5C67}" type="pres">
      <dgm:prSet presAssocID="{46E7C5B2-E163-4FDE-B437-20BEC138466D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2F751768-917C-49BB-BACB-9AFDCDC055D7}" type="pres">
      <dgm:prSet presAssocID="{57C0B159-C461-41D9-B4B6-9A75CC16E4D6}" presName="sp" presStyleCnt="0"/>
      <dgm:spPr/>
    </dgm:pt>
    <dgm:pt modelId="{9010E1E5-263E-4A14-9352-5DA481CF25EB}" type="pres">
      <dgm:prSet presAssocID="{0EAAE12B-8D6B-46DC-A926-DF6A7739FF31}" presName="arrowAndChildren" presStyleCnt="0"/>
      <dgm:spPr/>
    </dgm:pt>
    <dgm:pt modelId="{18311AB7-88E0-4941-AB5E-7FB21B0C9EF9}" type="pres">
      <dgm:prSet presAssocID="{0EAAE12B-8D6B-46DC-A926-DF6A7739FF31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8F8C0B6-A3A8-45E7-BDAA-1D1AC88B3CE4}" srcId="{A3F38175-3CC5-46C5-A172-128741EBF1FF}" destId="{F2DB40CA-82E3-45A8-B424-A01483EDAF51}" srcOrd="2" destOrd="0" parTransId="{173270DE-C0D1-47DF-A7FD-319728A3B1BA}" sibTransId="{BFA5E5FF-F2DB-4885-A2BF-493D46D6BF9E}"/>
    <dgm:cxn modelId="{06586958-7CB2-4972-B95A-42D592F71B8A}" type="presOf" srcId="{A3F38175-3CC5-46C5-A172-128741EBF1FF}" destId="{CDBDBA49-D54A-4AE6-A927-A6370826A0D9}" srcOrd="0" destOrd="0" presId="urn:microsoft.com/office/officeart/2005/8/layout/process4"/>
    <dgm:cxn modelId="{F82AE93E-2742-4C49-8E77-C359404D6D63}" srcId="{A3F38175-3CC5-46C5-A172-128741EBF1FF}" destId="{2449E292-3ABB-4BE2-9179-87F43217CE10}" srcOrd="3" destOrd="0" parTransId="{89565AFF-5192-4330-8084-A37FA88E5DA2}" sibTransId="{FDC8DDBF-1137-4A15-A422-4FA1CA104ECB}"/>
    <dgm:cxn modelId="{71137DC5-B368-49A4-9692-BEA48F6CC881}" type="presOf" srcId="{2449E292-3ABB-4BE2-9179-87F43217CE10}" destId="{88BBEAC4-A291-4C3F-AD61-D3E0ADDDCE9B}" srcOrd="0" destOrd="0" presId="urn:microsoft.com/office/officeart/2005/8/layout/process4"/>
    <dgm:cxn modelId="{744E15AE-35B4-40D1-8C07-73532D1142E5}" type="presOf" srcId="{46E7C5B2-E163-4FDE-B437-20BEC138466D}" destId="{194A0536-C673-42EF-9E00-027F362E5C67}" srcOrd="0" destOrd="0" presId="urn:microsoft.com/office/officeart/2005/8/layout/process4"/>
    <dgm:cxn modelId="{A592DC5C-3F73-4545-A33C-D21A31635220}" type="presOf" srcId="{F2DB40CA-82E3-45A8-B424-A01483EDAF51}" destId="{043A5CAD-07EC-4E80-A3D3-74AD0CB3E724}" srcOrd="0" destOrd="0" presId="urn:microsoft.com/office/officeart/2005/8/layout/process4"/>
    <dgm:cxn modelId="{5322A623-933F-413D-AB83-E41B28B1BCBA}" srcId="{A3F38175-3CC5-46C5-A172-128741EBF1FF}" destId="{46E7C5B2-E163-4FDE-B437-20BEC138466D}" srcOrd="1" destOrd="0" parTransId="{D322ADB4-F3A2-4C93-B66D-18819FBB953A}" sibTransId="{AFF34548-1490-4216-8459-E2795804E4E6}"/>
    <dgm:cxn modelId="{C3C8F985-0926-410C-AA98-5F08652EFAA2}" srcId="{A3F38175-3CC5-46C5-A172-128741EBF1FF}" destId="{0EAAE12B-8D6B-46DC-A926-DF6A7739FF31}" srcOrd="0" destOrd="0" parTransId="{10686DD3-9821-4556-B126-0B99DD14BA6A}" sibTransId="{57C0B159-C461-41D9-B4B6-9A75CC16E4D6}"/>
    <dgm:cxn modelId="{B346C92A-B897-47B3-AFD5-4AAC809670E1}" type="presOf" srcId="{2B88972E-16F7-47A4-BE98-21862423D356}" destId="{0A9EDEDB-8F7E-4891-BCAE-270AB5F059C6}" srcOrd="0" destOrd="0" presId="urn:microsoft.com/office/officeart/2005/8/layout/process4"/>
    <dgm:cxn modelId="{E7D80EBF-AF3F-4D4F-AD2E-FF23F6BF55CA}" srcId="{A3F38175-3CC5-46C5-A172-128741EBF1FF}" destId="{2B88972E-16F7-47A4-BE98-21862423D356}" srcOrd="4" destOrd="0" parTransId="{4AA27420-458C-4709-84C7-37158BB51427}" sibTransId="{8CA728E6-8AEA-492F-BC2C-390E0CBF25DF}"/>
    <dgm:cxn modelId="{4E3725AE-4A49-4A9D-B121-1B4F60BC2571}" type="presOf" srcId="{0EAAE12B-8D6B-46DC-A926-DF6A7739FF31}" destId="{18311AB7-88E0-4941-AB5E-7FB21B0C9EF9}" srcOrd="0" destOrd="0" presId="urn:microsoft.com/office/officeart/2005/8/layout/process4"/>
    <dgm:cxn modelId="{9B6A2AEB-4521-4884-A75F-8F83A4C0CD25}" type="presParOf" srcId="{CDBDBA49-D54A-4AE6-A927-A6370826A0D9}" destId="{38F26E40-0A17-45F0-BC95-3AA473044817}" srcOrd="0" destOrd="0" presId="urn:microsoft.com/office/officeart/2005/8/layout/process4"/>
    <dgm:cxn modelId="{DAC3ABA7-ED4F-4019-9103-98DD353024D9}" type="presParOf" srcId="{38F26E40-0A17-45F0-BC95-3AA473044817}" destId="{0A9EDEDB-8F7E-4891-BCAE-270AB5F059C6}" srcOrd="0" destOrd="0" presId="urn:microsoft.com/office/officeart/2005/8/layout/process4"/>
    <dgm:cxn modelId="{64485BA6-5F88-4434-A684-F0512994C648}" type="presParOf" srcId="{CDBDBA49-D54A-4AE6-A927-A6370826A0D9}" destId="{D13B05F9-9E92-45DD-BA70-AA8F10E42B7B}" srcOrd="1" destOrd="0" presId="urn:microsoft.com/office/officeart/2005/8/layout/process4"/>
    <dgm:cxn modelId="{AE06A788-61C5-4520-BBE0-B5F943F8DE9C}" type="presParOf" srcId="{CDBDBA49-D54A-4AE6-A927-A6370826A0D9}" destId="{3D72051E-23B7-4B1B-8A1B-3CEDC9ACDF85}" srcOrd="2" destOrd="0" presId="urn:microsoft.com/office/officeart/2005/8/layout/process4"/>
    <dgm:cxn modelId="{DBE72825-7EF8-4171-89D4-75DDE55567D7}" type="presParOf" srcId="{3D72051E-23B7-4B1B-8A1B-3CEDC9ACDF85}" destId="{88BBEAC4-A291-4C3F-AD61-D3E0ADDDCE9B}" srcOrd="0" destOrd="0" presId="urn:microsoft.com/office/officeart/2005/8/layout/process4"/>
    <dgm:cxn modelId="{6CC137C6-810B-4423-B081-7BC0056CAB1B}" type="presParOf" srcId="{CDBDBA49-D54A-4AE6-A927-A6370826A0D9}" destId="{B21D182A-D222-48D6-A258-8E90551B2F3F}" srcOrd="3" destOrd="0" presId="urn:microsoft.com/office/officeart/2005/8/layout/process4"/>
    <dgm:cxn modelId="{712A7078-9036-4F68-A163-DE2B5D478B0A}" type="presParOf" srcId="{CDBDBA49-D54A-4AE6-A927-A6370826A0D9}" destId="{F1EC5612-A586-4EB9-905D-295032B7E2C8}" srcOrd="4" destOrd="0" presId="urn:microsoft.com/office/officeart/2005/8/layout/process4"/>
    <dgm:cxn modelId="{021CF516-2DD1-46A2-A131-E8FA35FB699B}" type="presParOf" srcId="{F1EC5612-A586-4EB9-905D-295032B7E2C8}" destId="{043A5CAD-07EC-4E80-A3D3-74AD0CB3E724}" srcOrd="0" destOrd="0" presId="urn:microsoft.com/office/officeart/2005/8/layout/process4"/>
    <dgm:cxn modelId="{0B0DCF9F-3AB9-438E-A726-A3AD65FBD7D9}" type="presParOf" srcId="{CDBDBA49-D54A-4AE6-A927-A6370826A0D9}" destId="{CD4B3192-ABFB-4960-B4CB-A7ECAC6174B0}" srcOrd="5" destOrd="0" presId="urn:microsoft.com/office/officeart/2005/8/layout/process4"/>
    <dgm:cxn modelId="{9961EA64-1738-42D0-8BF1-21868ECE9195}" type="presParOf" srcId="{CDBDBA49-D54A-4AE6-A927-A6370826A0D9}" destId="{FC9B2405-BD6D-4070-8AEA-9102A6F5F22A}" srcOrd="6" destOrd="0" presId="urn:microsoft.com/office/officeart/2005/8/layout/process4"/>
    <dgm:cxn modelId="{B0D99083-02C8-4A53-8411-55498B8B977F}" type="presParOf" srcId="{FC9B2405-BD6D-4070-8AEA-9102A6F5F22A}" destId="{194A0536-C673-42EF-9E00-027F362E5C67}" srcOrd="0" destOrd="0" presId="urn:microsoft.com/office/officeart/2005/8/layout/process4"/>
    <dgm:cxn modelId="{ED32DB67-45CA-422E-8A4F-F8A6FA61E0D6}" type="presParOf" srcId="{CDBDBA49-D54A-4AE6-A927-A6370826A0D9}" destId="{2F751768-917C-49BB-BACB-9AFDCDC055D7}" srcOrd="7" destOrd="0" presId="urn:microsoft.com/office/officeart/2005/8/layout/process4"/>
    <dgm:cxn modelId="{87E09D9A-669C-4FA1-A7EC-DCBF025F9902}" type="presParOf" srcId="{CDBDBA49-D54A-4AE6-A927-A6370826A0D9}" destId="{9010E1E5-263E-4A14-9352-5DA481CF25EB}" srcOrd="8" destOrd="0" presId="urn:microsoft.com/office/officeart/2005/8/layout/process4"/>
    <dgm:cxn modelId="{D8175918-494C-4B97-90BA-F4DBD7FF7567}" type="presParOf" srcId="{9010E1E5-263E-4A14-9352-5DA481CF25EB}" destId="{18311AB7-88E0-4941-AB5E-7FB21B0C9E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9116634-30A8-4551-A3F2-6940C84615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B72E0-E895-4ECE-89B5-79095E597834}">
      <dgm:prSet phldrT="[Text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To define, classify, or analyze something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85F53F63-7356-4E35-837B-74ACDEFE5312}" type="parTrans" cxnId="{CBCA428D-BE09-44BF-B2B8-907668B08882}">
      <dgm:prSet/>
      <dgm:spPr/>
      <dgm:t>
        <a:bodyPr/>
        <a:lstStyle/>
        <a:p>
          <a:endParaRPr lang="en-US"/>
        </a:p>
      </dgm:t>
    </dgm:pt>
    <dgm:pt modelId="{A63757EB-975D-4953-87B4-168057BF00B3}" type="sibTrans" cxnId="{CBCA428D-BE09-44BF-B2B8-907668B08882}">
      <dgm:prSet/>
      <dgm:spPr/>
      <dgm:t>
        <a:bodyPr/>
        <a:lstStyle/>
        <a:p>
          <a:endParaRPr lang="en-US"/>
        </a:p>
      </dgm:t>
    </dgm:pt>
    <dgm:pt modelId="{AB51FBEB-C75E-4FD8-971A-A6A92627FA53}">
      <dgm:prSet phldrT="[Text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To use descriptive details or give examples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0C7C5CCC-96B7-431B-8BDB-A27627DDCEA1}" type="parTrans" cxnId="{2E2E9A3E-C852-4A31-9696-71BA5AAFAED4}">
      <dgm:prSet/>
      <dgm:spPr/>
      <dgm:t>
        <a:bodyPr/>
        <a:lstStyle/>
        <a:p>
          <a:endParaRPr lang="en-US"/>
        </a:p>
      </dgm:t>
    </dgm:pt>
    <dgm:pt modelId="{84B806C8-A75F-411D-9371-65ED0609C022}" type="sibTrans" cxnId="{2E2E9A3E-C852-4A31-9696-71BA5AAFAED4}">
      <dgm:prSet/>
      <dgm:spPr/>
      <dgm:t>
        <a:bodyPr/>
        <a:lstStyle/>
        <a:p>
          <a:endParaRPr lang="en-US"/>
        </a:p>
      </dgm:t>
    </dgm:pt>
    <dgm:pt modelId="{2243222C-51B2-4A39-A74C-ED4548D5A9E9}">
      <dgm:prSet phldrT="[Text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To compare or contrast one thing with another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444A892C-ADC0-4F08-BC07-DF7806BDAA2A}" type="parTrans" cxnId="{AE48CD8B-BEA8-4D34-A29F-9A966006920F}">
      <dgm:prSet/>
      <dgm:spPr/>
      <dgm:t>
        <a:bodyPr/>
        <a:lstStyle/>
        <a:p>
          <a:endParaRPr lang="en-US"/>
        </a:p>
      </dgm:t>
    </dgm:pt>
    <dgm:pt modelId="{47CA4427-CDF3-4898-B805-7A6648690EA3}" type="sibTrans" cxnId="{AE48CD8B-BEA8-4D34-A29F-9A966006920F}">
      <dgm:prSet/>
      <dgm:spPr/>
      <dgm:t>
        <a:bodyPr/>
        <a:lstStyle/>
        <a:p>
          <a:endParaRPr lang="en-US"/>
        </a:p>
      </dgm:t>
    </dgm:pt>
    <dgm:pt modelId="{2634D3D3-D128-4310-B2EB-ED87B971FBF5}">
      <dgm:prSet phldrT="[Text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To argue for a certain point of view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A0F6368C-9EA7-4C84-B7C8-33ACC6C9D5A4}" type="parTrans" cxnId="{235F064F-8F69-40C2-8545-3350BA728A8A}">
      <dgm:prSet/>
      <dgm:spPr/>
      <dgm:t>
        <a:bodyPr/>
        <a:lstStyle/>
        <a:p>
          <a:endParaRPr lang="en-US"/>
        </a:p>
      </dgm:t>
    </dgm:pt>
    <dgm:pt modelId="{85B4F590-058B-4E5E-8EC8-C60931D931F9}" type="sibTrans" cxnId="{235F064F-8F69-40C2-8545-3350BA728A8A}">
      <dgm:prSet/>
      <dgm:spPr/>
      <dgm:t>
        <a:bodyPr/>
        <a:lstStyle/>
        <a:p>
          <a:endParaRPr lang="en-US"/>
        </a:p>
      </dgm:t>
    </dgm:pt>
    <dgm:pt modelId="{24EDBF0B-3088-4726-8089-93787B092A3E}">
      <dgm:prSet phldrT="[Text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Integrating quotations and sources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CAB47736-B534-431B-BA13-A11175F47492}" type="parTrans" cxnId="{777D4C0C-D2DB-4B8A-9A20-B36FCDB91CAB}">
      <dgm:prSet/>
      <dgm:spPr/>
      <dgm:t>
        <a:bodyPr/>
        <a:lstStyle/>
        <a:p>
          <a:endParaRPr lang="en-US"/>
        </a:p>
      </dgm:t>
    </dgm:pt>
    <dgm:pt modelId="{7FB9C746-6D22-42DE-90D8-2DDAB72F919D}" type="sibTrans" cxnId="{777D4C0C-D2DB-4B8A-9A20-B36FCDB91CAB}">
      <dgm:prSet/>
      <dgm:spPr/>
      <dgm:t>
        <a:bodyPr/>
        <a:lstStyle/>
        <a:p>
          <a:endParaRPr lang="en-US"/>
        </a:p>
      </dgm:t>
    </dgm:pt>
    <dgm:pt modelId="{7D933539-D325-4921-8151-E77A647D1737}" type="pres">
      <dgm:prSet presAssocID="{59116634-30A8-4551-A3F2-6940C84615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01B7E-1849-41A2-B1F3-D0100E6A3CA9}" type="pres">
      <dgm:prSet presAssocID="{4EFB72E0-E895-4ECE-89B5-79095E59783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9EDB7-CF2B-47DE-A2E8-61B5255A20EA}" type="pres">
      <dgm:prSet presAssocID="{A63757EB-975D-4953-87B4-168057BF00B3}" presName="spacer" presStyleCnt="0"/>
      <dgm:spPr/>
    </dgm:pt>
    <dgm:pt modelId="{25112581-3143-4E47-B2AD-F4355DC8BF6C}" type="pres">
      <dgm:prSet presAssocID="{AB51FBEB-C75E-4FD8-971A-A6A92627FA5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60FF3-710E-4D1D-AAB7-212DEE9BED6C}" type="pres">
      <dgm:prSet presAssocID="{84B806C8-A75F-411D-9371-65ED0609C022}" presName="spacer" presStyleCnt="0"/>
      <dgm:spPr/>
    </dgm:pt>
    <dgm:pt modelId="{DDA5169C-6A38-4EB3-8D63-422B117C15C9}" type="pres">
      <dgm:prSet presAssocID="{2243222C-51B2-4A39-A74C-ED4548D5A9E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134FA-ACD4-4A7C-B6F7-63F96F83FC22}" type="pres">
      <dgm:prSet presAssocID="{47CA4427-CDF3-4898-B805-7A6648690EA3}" presName="spacer" presStyleCnt="0"/>
      <dgm:spPr/>
    </dgm:pt>
    <dgm:pt modelId="{32D8678B-187B-4DE6-8035-8573DDE415CE}" type="pres">
      <dgm:prSet presAssocID="{2634D3D3-D128-4310-B2EB-ED87B971FBF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F4461-8BCF-4567-ABE1-8EB6BD727C2C}" type="pres">
      <dgm:prSet presAssocID="{85B4F590-058B-4E5E-8EC8-C60931D931F9}" presName="spacer" presStyleCnt="0"/>
      <dgm:spPr/>
    </dgm:pt>
    <dgm:pt modelId="{F47D47EA-DB59-4ACF-B469-DB4C31E3498B}" type="pres">
      <dgm:prSet presAssocID="{24EDBF0B-3088-4726-8089-93787B092A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B3DF1-0EC4-4C96-B23F-AFFBAA2BE1BB}" type="presOf" srcId="{24EDBF0B-3088-4726-8089-93787B092A3E}" destId="{F47D47EA-DB59-4ACF-B469-DB4C31E3498B}" srcOrd="0" destOrd="0" presId="urn:microsoft.com/office/officeart/2005/8/layout/vList2"/>
    <dgm:cxn modelId="{58CDDCA2-A1A8-467D-8F25-8449034B0F0E}" type="presOf" srcId="{59116634-30A8-4551-A3F2-6940C84615C7}" destId="{7D933539-D325-4921-8151-E77A647D1737}" srcOrd="0" destOrd="0" presId="urn:microsoft.com/office/officeart/2005/8/layout/vList2"/>
    <dgm:cxn modelId="{777D4C0C-D2DB-4B8A-9A20-B36FCDB91CAB}" srcId="{59116634-30A8-4551-A3F2-6940C84615C7}" destId="{24EDBF0B-3088-4726-8089-93787B092A3E}" srcOrd="4" destOrd="0" parTransId="{CAB47736-B534-431B-BA13-A11175F47492}" sibTransId="{7FB9C746-6D22-42DE-90D8-2DDAB72F919D}"/>
    <dgm:cxn modelId="{D0B3FC1A-BC9A-4456-BE10-DE1DD9866EA0}" type="presOf" srcId="{AB51FBEB-C75E-4FD8-971A-A6A92627FA53}" destId="{25112581-3143-4E47-B2AD-F4355DC8BF6C}" srcOrd="0" destOrd="0" presId="urn:microsoft.com/office/officeart/2005/8/layout/vList2"/>
    <dgm:cxn modelId="{0F24262B-A213-4E4F-8BBD-D96C425F83A8}" type="presOf" srcId="{2243222C-51B2-4A39-A74C-ED4548D5A9E9}" destId="{DDA5169C-6A38-4EB3-8D63-422B117C15C9}" srcOrd="0" destOrd="0" presId="urn:microsoft.com/office/officeart/2005/8/layout/vList2"/>
    <dgm:cxn modelId="{F110B42B-B59F-4795-9D9A-B4198DD2EBDA}" type="presOf" srcId="{4EFB72E0-E895-4ECE-89B5-79095E597834}" destId="{EB601B7E-1849-41A2-B1F3-D0100E6A3CA9}" srcOrd="0" destOrd="0" presId="urn:microsoft.com/office/officeart/2005/8/layout/vList2"/>
    <dgm:cxn modelId="{AE48CD8B-BEA8-4D34-A29F-9A966006920F}" srcId="{59116634-30A8-4551-A3F2-6940C84615C7}" destId="{2243222C-51B2-4A39-A74C-ED4548D5A9E9}" srcOrd="2" destOrd="0" parTransId="{444A892C-ADC0-4F08-BC07-DF7806BDAA2A}" sibTransId="{47CA4427-CDF3-4898-B805-7A6648690EA3}"/>
    <dgm:cxn modelId="{CBCA428D-BE09-44BF-B2B8-907668B08882}" srcId="{59116634-30A8-4551-A3F2-6940C84615C7}" destId="{4EFB72E0-E895-4ECE-89B5-79095E597834}" srcOrd="0" destOrd="0" parTransId="{85F53F63-7356-4E35-837B-74ACDEFE5312}" sibTransId="{A63757EB-975D-4953-87B4-168057BF00B3}"/>
    <dgm:cxn modelId="{2416B55A-839D-43B5-97F9-213D23C66F4B}" type="presOf" srcId="{2634D3D3-D128-4310-B2EB-ED87B971FBF5}" destId="{32D8678B-187B-4DE6-8035-8573DDE415CE}" srcOrd="0" destOrd="0" presId="urn:microsoft.com/office/officeart/2005/8/layout/vList2"/>
    <dgm:cxn modelId="{235F064F-8F69-40C2-8545-3350BA728A8A}" srcId="{59116634-30A8-4551-A3F2-6940C84615C7}" destId="{2634D3D3-D128-4310-B2EB-ED87B971FBF5}" srcOrd="3" destOrd="0" parTransId="{A0F6368C-9EA7-4C84-B7C8-33ACC6C9D5A4}" sibTransId="{85B4F590-058B-4E5E-8EC8-C60931D931F9}"/>
    <dgm:cxn modelId="{2E2E9A3E-C852-4A31-9696-71BA5AAFAED4}" srcId="{59116634-30A8-4551-A3F2-6940C84615C7}" destId="{AB51FBEB-C75E-4FD8-971A-A6A92627FA53}" srcOrd="1" destOrd="0" parTransId="{0C7C5CCC-96B7-431B-8BDB-A27627DDCEA1}" sibTransId="{84B806C8-A75F-411D-9371-65ED0609C022}"/>
    <dgm:cxn modelId="{790962E4-330E-474A-8310-938B3DA4474A}" type="presParOf" srcId="{7D933539-D325-4921-8151-E77A647D1737}" destId="{EB601B7E-1849-41A2-B1F3-D0100E6A3CA9}" srcOrd="0" destOrd="0" presId="urn:microsoft.com/office/officeart/2005/8/layout/vList2"/>
    <dgm:cxn modelId="{EE07F75C-A588-491A-B88F-FC93541959A8}" type="presParOf" srcId="{7D933539-D325-4921-8151-E77A647D1737}" destId="{E9E9EDB7-CF2B-47DE-A2E8-61B5255A20EA}" srcOrd="1" destOrd="0" presId="urn:microsoft.com/office/officeart/2005/8/layout/vList2"/>
    <dgm:cxn modelId="{C4F9E98A-E9A5-4CEE-8645-8E9BD585C354}" type="presParOf" srcId="{7D933539-D325-4921-8151-E77A647D1737}" destId="{25112581-3143-4E47-B2AD-F4355DC8BF6C}" srcOrd="2" destOrd="0" presId="urn:microsoft.com/office/officeart/2005/8/layout/vList2"/>
    <dgm:cxn modelId="{CB4C49ED-8AF7-4EDD-B74F-3E06BCED823F}" type="presParOf" srcId="{7D933539-D325-4921-8151-E77A647D1737}" destId="{D6F60FF3-710E-4D1D-AAB7-212DEE9BED6C}" srcOrd="3" destOrd="0" presId="urn:microsoft.com/office/officeart/2005/8/layout/vList2"/>
    <dgm:cxn modelId="{57EAECF1-A710-4B37-9B09-A4D77EC2C0E5}" type="presParOf" srcId="{7D933539-D325-4921-8151-E77A647D1737}" destId="{DDA5169C-6A38-4EB3-8D63-422B117C15C9}" srcOrd="4" destOrd="0" presId="urn:microsoft.com/office/officeart/2005/8/layout/vList2"/>
    <dgm:cxn modelId="{830DE6A1-8E9C-4C1B-B362-ECDFF64D1DBD}" type="presParOf" srcId="{7D933539-D325-4921-8151-E77A647D1737}" destId="{805134FA-ACD4-4A7C-B6F7-63F96F83FC22}" srcOrd="5" destOrd="0" presId="urn:microsoft.com/office/officeart/2005/8/layout/vList2"/>
    <dgm:cxn modelId="{28891D8C-9390-476E-9E3C-B88CD094BE79}" type="presParOf" srcId="{7D933539-D325-4921-8151-E77A647D1737}" destId="{32D8678B-187B-4DE6-8035-8573DDE415CE}" srcOrd="6" destOrd="0" presId="urn:microsoft.com/office/officeart/2005/8/layout/vList2"/>
    <dgm:cxn modelId="{260F4EA8-43FE-4BCC-A00C-22965B891AF3}" type="presParOf" srcId="{7D933539-D325-4921-8151-E77A647D1737}" destId="{DD5F4461-8BCF-4567-ABE1-8EB6BD727C2C}" srcOrd="7" destOrd="0" presId="urn:microsoft.com/office/officeart/2005/8/layout/vList2"/>
    <dgm:cxn modelId="{A0E6AD15-E0BA-46CF-813B-E9A67C818DDA}" type="presParOf" srcId="{7D933539-D325-4921-8151-E77A647D1737}" destId="{F47D47EA-DB59-4ACF-B469-DB4C31E3498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B31AF85-619F-4BBB-B327-D542AEFA3D1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7839D4-E100-4C11-8B4A-3C5E54811A33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Writing Drafts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88B8184-F02D-407F-8606-F37E0AE51344}" type="parTrans" cxnId="{3C0A5863-B20A-40ED-A332-EFF1D3ABAE57}">
      <dgm:prSet/>
      <dgm:spPr/>
      <dgm:t>
        <a:bodyPr/>
        <a:lstStyle/>
        <a:p>
          <a:endParaRPr lang="en-US"/>
        </a:p>
      </dgm:t>
    </dgm:pt>
    <dgm:pt modelId="{25D0EA01-6239-400B-99F9-6D12AD19FB97}" type="sibTrans" cxnId="{3C0A5863-B20A-40ED-A332-EFF1D3ABAE57}">
      <dgm:prSet/>
      <dgm:spPr/>
      <dgm:t>
        <a:bodyPr/>
        <a:lstStyle/>
        <a:p>
          <a:endParaRPr lang="en-US"/>
        </a:p>
      </dgm:t>
    </dgm:pt>
    <dgm:pt modelId="{D4880C80-7B4D-49D4-99AD-9CA7A5373B1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First draft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3C866FD-EC04-469A-95EF-B927FE93F996}" type="parTrans" cxnId="{D0C49403-C00A-4341-8C21-36D5567FC302}">
      <dgm:prSet/>
      <dgm:spPr/>
      <dgm:t>
        <a:bodyPr/>
        <a:lstStyle/>
        <a:p>
          <a:endParaRPr lang="en-US"/>
        </a:p>
      </dgm:t>
    </dgm:pt>
    <dgm:pt modelId="{04136DD3-60AF-46AB-BBBA-D00C2EEBC1DD}" type="sibTrans" cxnId="{D0C49403-C00A-4341-8C21-36D5567FC302}">
      <dgm:prSet/>
      <dgm:spPr/>
      <dgm:t>
        <a:bodyPr/>
        <a:lstStyle/>
        <a:p>
          <a:endParaRPr lang="en-US"/>
        </a:p>
      </dgm:t>
    </dgm:pt>
    <dgm:pt modelId="{F68E0D92-8B32-4BD3-B56C-FF188F510F6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Subsequent drafts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0E984CE-E006-49DD-8B8D-E4B1DEB9202A}" type="parTrans" cxnId="{B52C1657-DAB7-41E7-A951-74902CCD4FED}">
      <dgm:prSet/>
      <dgm:spPr/>
      <dgm:t>
        <a:bodyPr/>
        <a:lstStyle/>
        <a:p>
          <a:endParaRPr lang="en-US"/>
        </a:p>
      </dgm:t>
    </dgm:pt>
    <dgm:pt modelId="{CBE82019-6832-4633-B5AB-23051E672CFD}" type="sibTrans" cxnId="{B52C1657-DAB7-41E7-A951-74902CCD4FED}">
      <dgm:prSet/>
      <dgm:spPr/>
      <dgm:t>
        <a:bodyPr/>
        <a:lstStyle/>
        <a:p>
          <a:endParaRPr lang="en-US"/>
        </a:p>
      </dgm:t>
    </dgm:pt>
    <dgm:pt modelId="{E3A87B76-8C5F-4C83-A8A7-3FC5DE559124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Final draft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8BE8270-04C4-461D-9AB7-56A6893FC1FD}" type="parTrans" cxnId="{80A8CAE0-95DF-48C9-8D59-1B891947CAA8}">
      <dgm:prSet/>
      <dgm:spPr/>
      <dgm:t>
        <a:bodyPr/>
        <a:lstStyle/>
        <a:p>
          <a:endParaRPr lang="en-US"/>
        </a:p>
      </dgm:t>
    </dgm:pt>
    <dgm:pt modelId="{3D393C91-791D-4F0A-9B7B-DE91F4F3BB5A}" type="sibTrans" cxnId="{80A8CAE0-95DF-48C9-8D59-1B891947CAA8}">
      <dgm:prSet/>
      <dgm:spPr/>
      <dgm:t>
        <a:bodyPr/>
        <a:lstStyle/>
        <a:p>
          <a:endParaRPr lang="en-US"/>
        </a:p>
      </dgm:t>
    </dgm:pt>
    <dgm:pt modelId="{F2D7BD47-17AC-4557-835B-E62F5BE7766C}" type="pres">
      <dgm:prSet presAssocID="{CB31AF85-619F-4BBB-B327-D542AEFA3D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643A1E-3E17-4CE1-9D7C-624EFE60B8FF}" type="pres">
      <dgm:prSet presAssocID="{A47839D4-E100-4C11-8B4A-3C5E54811A33}" presName="root1" presStyleCnt="0"/>
      <dgm:spPr/>
    </dgm:pt>
    <dgm:pt modelId="{179FE618-B183-41C1-8D48-B34A7D4F6BDE}" type="pres">
      <dgm:prSet presAssocID="{A47839D4-E100-4C11-8B4A-3C5E54811A3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D9B3E-0CBF-4447-B601-79363FFD7084}" type="pres">
      <dgm:prSet presAssocID="{A47839D4-E100-4C11-8B4A-3C5E54811A33}" presName="level2hierChild" presStyleCnt="0"/>
      <dgm:spPr/>
    </dgm:pt>
    <dgm:pt modelId="{27A45095-CF0C-4FCF-B7F5-7D57885CC25C}" type="pres">
      <dgm:prSet presAssocID="{73C866FD-EC04-469A-95EF-B927FE93F99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B67E10F-C7E9-40D2-BA95-2EAA8CAC6E24}" type="pres">
      <dgm:prSet presAssocID="{73C866FD-EC04-469A-95EF-B927FE93F99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7A938F1-7C20-417C-AA26-F451351713C8}" type="pres">
      <dgm:prSet presAssocID="{D4880C80-7B4D-49D4-99AD-9CA7A5373B16}" presName="root2" presStyleCnt="0"/>
      <dgm:spPr/>
    </dgm:pt>
    <dgm:pt modelId="{7C1FBACA-2453-4D09-A95D-F5F29754D3D4}" type="pres">
      <dgm:prSet presAssocID="{D4880C80-7B4D-49D4-99AD-9CA7A5373B1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5CADC7-FCD0-4884-9555-2548E9181E75}" type="pres">
      <dgm:prSet presAssocID="{D4880C80-7B4D-49D4-99AD-9CA7A5373B16}" presName="level3hierChild" presStyleCnt="0"/>
      <dgm:spPr/>
    </dgm:pt>
    <dgm:pt modelId="{1936C049-40C4-481F-A5B9-5DBF460A11A3}" type="pres">
      <dgm:prSet presAssocID="{10E984CE-E006-49DD-8B8D-E4B1DEB9202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B57B896-C32D-4E61-AC9C-47101630513F}" type="pres">
      <dgm:prSet presAssocID="{10E984CE-E006-49DD-8B8D-E4B1DEB9202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7518A55-7D8F-4B83-8B08-FA9977EF4CE1}" type="pres">
      <dgm:prSet presAssocID="{F68E0D92-8B32-4BD3-B56C-FF188F510F6D}" presName="root2" presStyleCnt="0"/>
      <dgm:spPr/>
    </dgm:pt>
    <dgm:pt modelId="{60BF6434-117C-44C1-A29C-03BFE957B8B0}" type="pres">
      <dgm:prSet presAssocID="{F68E0D92-8B32-4BD3-B56C-FF188F510F6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808891-5752-4E4F-B4B3-3FC1E749B126}" type="pres">
      <dgm:prSet presAssocID="{F68E0D92-8B32-4BD3-B56C-FF188F510F6D}" presName="level3hierChild" presStyleCnt="0"/>
      <dgm:spPr/>
    </dgm:pt>
    <dgm:pt modelId="{544B48C4-D850-46ED-8A32-E479786495AD}" type="pres">
      <dgm:prSet presAssocID="{B8BE8270-04C4-461D-9AB7-56A6893FC1F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D3FF7B0-2CB9-4B66-B52F-760CA73D8DC1}" type="pres">
      <dgm:prSet presAssocID="{B8BE8270-04C4-461D-9AB7-56A6893FC1F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BB923FC-C380-43E0-B639-A5B201ADEC8F}" type="pres">
      <dgm:prSet presAssocID="{E3A87B76-8C5F-4C83-A8A7-3FC5DE559124}" presName="root2" presStyleCnt="0"/>
      <dgm:spPr/>
    </dgm:pt>
    <dgm:pt modelId="{E4DE4A04-00B1-402C-8E38-45941FAD20AA}" type="pres">
      <dgm:prSet presAssocID="{E3A87B76-8C5F-4C83-A8A7-3FC5DE55912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3DC88-006B-49CB-A2F2-D2DB03D6CAA6}" type="pres">
      <dgm:prSet presAssocID="{E3A87B76-8C5F-4C83-A8A7-3FC5DE559124}" presName="level3hierChild" presStyleCnt="0"/>
      <dgm:spPr/>
    </dgm:pt>
  </dgm:ptLst>
  <dgm:cxnLst>
    <dgm:cxn modelId="{FE6D25D4-EBBE-4098-B978-669699567B60}" type="presOf" srcId="{CB31AF85-619F-4BBB-B327-D542AEFA3D18}" destId="{F2D7BD47-17AC-4557-835B-E62F5BE7766C}" srcOrd="0" destOrd="0" presId="urn:microsoft.com/office/officeart/2005/8/layout/hierarchy2"/>
    <dgm:cxn modelId="{47D9E651-4891-41BC-9EFF-9D98E2532189}" type="presOf" srcId="{A47839D4-E100-4C11-8B4A-3C5E54811A33}" destId="{179FE618-B183-41C1-8D48-B34A7D4F6BDE}" srcOrd="0" destOrd="0" presId="urn:microsoft.com/office/officeart/2005/8/layout/hierarchy2"/>
    <dgm:cxn modelId="{75E68956-5E48-45C6-8F29-2F6FE82A1A33}" type="presOf" srcId="{10E984CE-E006-49DD-8B8D-E4B1DEB9202A}" destId="{5B57B896-C32D-4E61-AC9C-47101630513F}" srcOrd="1" destOrd="0" presId="urn:microsoft.com/office/officeart/2005/8/layout/hierarchy2"/>
    <dgm:cxn modelId="{9D1D2FDA-FDA7-4576-9DAA-72452694D7E5}" type="presOf" srcId="{E3A87B76-8C5F-4C83-A8A7-3FC5DE559124}" destId="{E4DE4A04-00B1-402C-8E38-45941FAD20AA}" srcOrd="0" destOrd="0" presId="urn:microsoft.com/office/officeart/2005/8/layout/hierarchy2"/>
    <dgm:cxn modelId="{3A4780EF-7AF6-42F5-B1BB-DDAD16EE7525}" type="presOf" srcId="{73C866FD-EC04-469A-95EF-B927FE93F996}" destId="{DB67E10F-C7E9-40D2-BA95-2EAA8CAC6E24}" srcOrd="1" destOrd="0" presId="urn:microsoft.com/office/officeart/2005/8/layout/hierarchy2"/>
    <dgm:cxn modelId="{B52C1657-DAB7-41E7-A951-74902CCD4FED}" srcId="{A47839D4-E100-4C11-8B4A-3C5E54811A33}" destId="{F68E0D92-8B32-4BD3-B56C-FF188F510F6D}" srcOrd="1" destOrd="0" parTransId="{10E984CE-E006-49DD-8B8D-E4B1DEB9202A}" sibTransId="{CBE82019-6832-4633-B5AB-23051E672CFD}"/>
    <dgm:cxn modelId="{C8B0C89B-0C9F-4712-9A99-24A51657D5F5}" type="presOf" srcId="{F68E0D92-8B32-4BD3-B56C-FF188F510F6D}" destId="{60BF6434-117C-44C1-A29C-03BFE957B8B0}" srcOrd="0" destOrd="0" presId="urn:microsoft.com/office/officeart/2005/8/layout/hierarchy2"/>
    <dgm:cxn modelId="{9EC03F29-C20A-4193-A59B-49DF34938549}" type="presOf" srcId="{73C866FD-EC04-469A-95EF-B927FE93F996}" destId="{27A45095-CF0C-4FCF-B7F5-7D57885CC25C}" srcOrd="0" destOrd="0" presId="urn:microsoft.com/office/officeart/2005/8/layout/hierarchy2"/>
    <dgm:cxn modelId="{1FCA1872-11C6-495D-8530-6ABE43E8E0A8}" type="presOf" srcId="{B8BE8270-04C4-461D-9AB7-56A6893FC1FD}" destId="{BD3FF7B0-2CB9-4B66-B52F-760CA73D8DC1}" srcOrd="1" destOrd="0" presId="urn:microsoft.com/office/officeart/2005/8/layout/hierarchy2"/>
    <dgm:cxn modelId="{F55C0E36-8EB2-4C83-B220-78B488A360E4}" type="presOf" srcId="{10E984CE-E006-49DD-8B8D-E4B1DEB9202A}" destId="{1936C049-40C4-481F-A5B9-5DBF460A11A3}" srcOrd="0" destOrd="0" presId="urn:microsoft.com/office/officeart/2005/8/layout/hierarchy2"/>
    <dgm:cxn modelId="{80A8CAE0-95DF-48C9-8D59-1B891947CAA8}" srcId="{A47839D4-E100-4C11-8B4A-3C5E54811A33}" destId="{E3A87B76-8C5F-4C83-A8A7-3FC5DE559124}" srcOrd="2" destOrd="0" parTransId="{B8BE8270-04C4-461D-9AB7-56A6893FC1FD}" sibTransId="{3D393C91-791D-4F0A-9B7B-DE91F4F3BB5A}"/>
    <dgm:cxn modelId="{D2805752-F974-4C2F-A8CF-5A539ED303B9}" type="presOf" srcId="{D4880C80-7B4D-49D4-99AD-9CA7A5373B16}" destId="{7C1FBACA-2453-4D09-A95D-F5F29754D3D4}" srcOrd="0" destOrd="0" presId="urn:microsoft.com/office/officeart/2005/8/layout/hierarchy2"/>
    <dgm:cxn modelId="{D0C49403-C00A-4341-8C21-36D5567FC302}" srcId="{A47839D4-E100-4C11-8B4A-3C5E54811A33}" destId="{D4880C80-7B4D-49D4-99AD-9CA7A5373B16}" srcOrd="0" destOrd="0" parTransId="{73C866FD-EC04-469A-95EF-B927FE93F996}" sibTransId="{04136DD3-60AF-46AB-BBBA-D00C2EEBC1DD}"/>
    <dgm:cxn modelId="{E8C4F65F-C35D-4702-9D3F-73CE65145977}" type="presOf" srcId="{B8BE8270-04C4-461D-9AB7-56A6893FC1FD}" destId="{544B48C4-D850-46ED-8A32-E479786495AD}" srcOrd="0" destOrd="0" presId="urn:microsoft.com/office/officeart/2005/8/layout/hierarchy2"/>
    <dgm:cxn modelId="{3C0A5863-B20A-40ED-A332-EFF1D3ABAE57}" srcId="{CB31AF85-619F-4BBB-B327-D542AEFA3D18}" destId="{A47839D4-E100-4C11-8B4A-3C5E54811A33}" srcOrd="0" destOrd="0" parTransId="{E88B8184-F02D-407F-8606-F37E0AE51344}" sibTransId="{25D0EA01-6239-400B-99F9-6D12AD19FB97}"/>
    <dgm:cxn modelId="{1653C048-9216-4ADD-84BD-3DDB6FF6E927}" type="presParOf" srcId="{F2D7BD47-17AC-4557-835B-E62F5BE7766C}" destId="{A3643A1E-3E17-4CE1-9D7C-624EFE60B8FF}" srcOrd="0" destOrd="0" presId="urn:microsoft.com/office/officeart/2005/8/layout/hierarchy2"/>
    <dgm:cxn modelId="{DAB6EC2F-9DB1-48FA-842A-B54C838EDDE2}" type="presParOf" srcId="{A3643A1E-3E17-4CE1-9D7C-624EFE60B8FF}" destId="{179FE618-B183-41C1-8D48-B34A7D4F6BDE}" srcOrd="0" destOrd="0" presId="urn:microsoft.com/office/officeart/2005/8/layout/hierarchy2"/>
    <dgm:cxn modelId="{E2BD9293-7DFD-47B3-A0E3-2EFAEDEE2514}" type="presParOf" srcId="{A3643A1E-3E17-4CE1-9D7C-624EFE60B8FF}" destId="{1B8D9B3E-0CBF-4447-B601-79363FFD7084}" srcOrd="1" destOrd="0" presId="urn:microsoft.com/office/officeart/2005/8/layout/hierarchy2"/>
    <dgm:cxn modelId="{CB7495AB-871C-4864-ADFB-0F0163CC31A0}" type="presParOf" srcId="{1B8D9B3E-0CBF-4447-B601-79363FFD7084}" destId="{27A45095-CF0C-4FCF-B7F5-7D57885CC25C}" srcOrd="0" destOrd="0" presId="urn:microsoft.com/office/officeart/2005/8/layout/hierarchy2"/>
    <dgm:cxn modelId="{3B882DB8-4043-4568-8BC1-90CEDBB111A1}" type="presParOf" srcId="{27A45095-CF0C-4FCF-B7F5-7D57885CC25C}" destId="{DB67E10F-C7E9-40D2-BA95-2EAA8CAC6E24}" srcOrd="0" destOrd="0" presId="urn:microsoft.com/office/officeart/2005/8/layout/hierarchy2"/>
    <dgm:cxn modelId="{FF034915-7006-4403-AC8D-882C5520CA14}" type="presParOf" srcId="{1B8D9B3E-0CBF-4447-B601-79363FFD7084}" destId="{27A938F1-7C20-417C-AA26-F451351713C8}" srcOrd="1" destOrd="0" presId="urn:microsoft.com/office/officeart/2005/8/layout/hierarchy2"/>
    <dgm:cxn modelId="{FA047ABA-0AED-4595-8508-8F48AB4DC752}" type="presParOf" srcId="{27A938F1-7C20-417C-AA26-F451351713C8}" destId="{7C1FBACA-2453-4D09-A95D-F5F29754D3D4}" srcOrd="0" destOrd="0" presId="urn:microsoft.com/office/officeart/2005/8/layout/hierarchy2"/>
    <dgm:cxn modelId="{B5B5EC80-AD4D-4897-B603-5EF528D59167}" type="presParOf" srcId="{27A938F1-7C20-417C-AA26-F451351713C8}" destId="{4A5CADC7-FCD0-4884-9555-2548E9181E75}" srcOrd="1" destOrd="0" presId="urn:microsoft.com/office/officeart/2005/8/layout/hierarchy2"/>
    <dgm:cxn modelId="{6600E7F9-7097-42D5-9E42-0639752FC6A5}" type="presParOf" srcId="{1B8D9B3E-0CBF-4447-B601-79363FFD7084}" destId="{1936C049-40C4-481F-A5B9-5DBF460A11A3}" srcOrd="2" destOrd="0" presId="urn:microsoft.com/office/officeart/2005/8/layout/hierarchy2"/>
    <dgm:cxn modelId="{CCEC5EF5-A04B-47CC-B12F-7A3E574E33D9}" type="presParOf" srcId="{1936C049-40C4-481F-A5B9-5DBF460A11A3}" destId="{5B57B896-C32D-4E61-AC9C-47101630513F}" srcOrd="0" destOrd="0" presId="urn:microsoft.com/office/officeart/2005/8/layout/hierarchy2"/>
    <dgm:cxn modelId="{1F570F0E-D7DE-492F-8C16-84393362C549}" type="presParOf" srcId="{1B8D9B3E-0CBF-4447-B601-79363FFD7084}" destId="{D7518A55-7D8F-4B83-8B08-FA9977EF4CE1}" srcOrd="3" destOrd="0" presId="urn:microsoft.com/office/officeart/2005/8/layout/hierarchy2"/>
    <dgm:cxn modelId="{EAD6CEAC-7AD5-49E3-83C4-0BAE99AF2F53}" type="presParOf" srcId="{D7518A55-7D8F-4B83-8B08-FA9977EF4CE1}" destId="{60BF6434-117C-44C1-A29C-03BFE957B8B0}" srcOrd="0" destOrd="0" presId="urn:microsoft.com/office/officeart/2005/8/layout/hierarchy2"/>
    <dgm:cxn modelId="{1F8F11C3-A93C-4C35-A203-FDF014EF8A93}" type="presParOf" srcId="{D7518A55-7D8F-4B83-8B08-FA9977EF4CE1}" destId="{BF808891-5752-4E4F-B4B3-3FC1E749B126}" srcOrd="1" destOrd="0" presId="urn:microsoft.com/office/officeart/2005/8/layout/hierarchy2"/>
    <dgm:cxn modelId="{6F9C02C9-C30C-4BA8-BF70-A8E30006AF5E}" type="presParOf" srcId="{1B8D9B3E-0CBF-4447-B601-79363FFD7084}" destId="{544B48C4-D850-46ED-8A32-E479786495AD}" srcOrd="4" destOrd="0" presId="urn:microsoft.com/office/officeart/2005/8/layout/hierarchy2"/>
    <dgm:cxn modelId="{721BFB1C-1E16-42D9-8834-55BF855EED87}" type="presParOf" srcId="{544B48C4-D850-46ED-8A32-E479786495AD}" destId="{BD3FF7B0-2CB9-4B66-B52F-760CA73D8DC1}" srcOrd="0" destOrd="0" presId="urn:microsoft.com/office/officeart/2005/8/layout/hierarchy2"/>
    <dgm:cxn modelId="{457B07F8-1B96-4CE4-82A1-34D300F946D0}" type="presParOf" srcId="{1B8D9B3E-0CBF-4447-B601-79363FFD7084}" destId="{ABB923FC-C380-43E0-B639-A5B201ADEC8F}" srcOrd="5" destOrd="0" presId="urn:microsoft.com/office/officeart/2005/8/layout/hierarchy2"/>
    <dgm:cxn modelId="{34437618-ECDF-47A2-8B21-132387229519}" type="presParOf" srcId="{ABB923FC-C380-43E0-B639-A5B201ADEC8F}" destId="{E4DE4A04-00B1-402C-8E38-45941FAD20AA}" srcOrd="0" destOrd="0" presId="urn:microsoft.com/office/officeart/2005/8/layout/hierarchy2"/>
    <dgm:cxn modelId="{87DAC222-079A-4C45-8872-11D9D9C4D7DD}" type="presParOf" srcId="{ABB923FC-C380-43E0-B639-A5B201ADEC8F}" destId="{2213DC88-006B-49CB-A2F2-D2DB03D6CA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FD6A689-1992-412E-9465-44D0661955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3A92C-4F95-4145-89D0-8860FC3E8CC5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Store first draft with a word processor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BA7EB382-2231-480B-BD61-ADAAAFDF70D2}" type="parTrans" cxnId="{48F7657E-B272-4806-88D1-09F19C629EA6}">
      <dgm:prSet/>
      <dgm:spPr/>
      <dgm:t>
        <a:bodyPr/>
        <a:lstStyle/>
        <a:p>
          <a:endParaRPr lang="en-US"/>
        </a:p>
      </dgm:t>
    </dgm:pt>
    <dgm:pt modelId="{6C2B362D-70B6-4F4F-B5CE-900A0817F5AB}" type="sibTrans" cxnId="{48F7657E-B272-4806-88D1-09F19C629EA6}">
      <dgm:prSet/>
      <dgm:spPr/>
      <dgm:t>
        <a:bodyPr/>
        <a:lstStyle/>
        <a:p>
          <a:endParaRPr lang="en-US"/>
        </a:p>
      </dgm:t>
    </dgm:pt>
    <dgm:pt modelId="{C4712EDB-2924-46A5-84EC-D9E416D6210C}">
      <dgm:prSet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Create different file for each draft </a:t>
          </a:r>
        </a:p>
      </dgm:t>
    </dgm:pt>
    <dgm:pt modelId="{643EB37D-0928-455C-9E95-0C6A7E854976}" type="parTrans" cxnId="{2F5B1A76-FDAE-4AC3-9AB2-699F7CBE1532}">
      <dgm:prSet/>
      <dgm:spPr/>
      <dgm:t>
        <a:bodyPr/>
        <a:lstStyle/>
        <a:p>
          <a:endParaRPr lang="en-US"/>
        </a:p>
      </dgm:t>
    </dgm:pt>
    <dgm:pt modelId="{059B841A-FC4E-45A4-A5F4-35A0BC2F5CF9}" type="sibTrans" cxnId="{2F5B1A76-FDAE-4AC3-9AB2-699F7CBE1532}">
      <dgm:prSet/>
      <dgm:spPr/>
      <dgm:t>
        <a:bodyPr/>
        <a:lstStyle/>
        <a:p>
          <a:endParaRPr lang="en-US"/>
        </a:p>
      </dgm:t>
    </dgm:pt>
    <dgm:pt modelId="{A2ECA280-B62D-42EC-8484-F7D0248DA1A6}">
      <dgm:prSet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After developing an outline, you can use it as the basis for your writing of the text</a:t>
          </a:r>
        </a:p>
      </dgm:t>
    </dgm:pt>
    <dgm:pt modelId="{35A035AB-9BDE-4781-A258-D2B18AE55AD9}" type="parTrans" cxnId="{8C05F6FA-38E4-4070-A493-777DD67C0E93}">
      <dgm:prSet/>
      <dgm:spPr/>
      <dgm:t>
        <a:bodyPr/>
        <a:lstStyle/>
        <a:p>
          <a:endParaRPr lang="en-US"/>
        </a:p>
      </dgm:t>
    </dgm:pt>
    <dgm:pt modelId="{9DC450B1-B878-4F46-A0F5-DFEA3F6920A8}" type="sibTrans" cxnId="{8C05F6FA-38E4-4070-A493-777DD67C0E93}">
      <dgm:prSet/>
      <dgm:spPr/>
      <dgm:t>
        <a:bodyPr/>
        <a:lstStyle/>
        <a:p>
          <a:endParaRPr lang="en-US"/>
        </a:p>
      </dgm:t>
    </dgm:pt>
    <dgm:pt modelId="{B7D5C20E-3387-463A-B9AB-7C993A622706}">
      <dgm:prSet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Create file for each major topic in your outline and copy it whenever you need it</a:t>
          </a:r>
        </a:p>
      </dgm:t>
    </dgm:pt>
    <dgm:pt modelId="{6A953C9C-028B-4F1C-B235-EEF77C060B4B}" type="parTrans" cxnId="{4D0C443A-5FB8-4B86-B334-EBAF731822A1}">
      <dgm:prSet/>
      <dgm:spPr/>
      <dgm:t>
        <a:bodyPr/>
        <a:lstStyle/>
        <a:p>
          <a:endParaRPr lang="en-US"/>
        </a:p>
      </dgm:t>
    </dgm:pt>
    <dgm:pt modelId="{1AF9C26A-1F9A-4655-8226-754232F419EE}" type="sibTrans" cxnId="{4D0C443A-5FB8-4B86-B334-EBAF731822A1}">
      <dgm:prSet/>
      <dgm:spPr/>
      <dgm:t>
        <a:bodyPr/>
        <a:lstStyle/>
        <a:p>
          <a:endParaRPr lang="en-US"/>
        </a:p>
      </dgm:t>
    </dgm:pt>
    <dgm:pt modelId="{6FE3E4D8-7600-4242-857D-2A852B4D6CB4}">
      <dgm:prSet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Use split windows or multiple windows to read note files as you write the paper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47480369-B15C-43E6-BC6C-6CE8F9126125}" type="parTrans" cxnId="{60BFE81E-14D7-46D2-AF75-D130A048916A}">
      <dgm:prSet/>
      <dgm:spPr/>
      <dgm:t>
        <a:bodyPr/>
        <a:lstStyle/>
        <a:p>
          <a:endParaRPr lang="en-US"/>
        </a:p>
      </dgm:t>
    </dgm:pt>
    <dgm:pt modelId="{0EFCFDA6-32DB-461F-A68D-1B97830ABF47}" type="sibTrans" cxnId="{60BFE81E-14D7-46D2-AF75-D130A048916A}">
      <dgm:prSet/>
      <dgm:spPr/>
      <dgm:t>
        <a:bodyPr/>
        <a:lstStyle/>
        <a:p>
          <a:endParaRPr lang="en-US"/>
        </a:p>
      </dgm:t>
    </dgm:pt>
    <dgm:pt modelId="{D00CCD2A-5193-41D2-92D6-4C059D9ECF3F}" type="pres">
      <dgm:prSet presAssocID="{AFD6A689-1992-412E-9465-44D0661955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06158C-B228-4EDE-946E-1DF808CDAB82}" type="pres">
      <dgm:prSet presAssocID="{ECE3A92C-4F95-4145-89D0-8860FC3E8CC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A3547-A8CC-4BA0-98D6-3104D7E08312}" type="pres">
      <dgm:prSet presAssocID="{6C2B362D-70B6-4F4F-B5CE-900A0817F5AB}" presName="spacer" presStyleCnt="0"/>
      <dgm:spPr/>
    </dgm:pt>
    <dgm:pt modelId="{328FA4B1-6B30-4B62-A3FC-A5F0E6911AD5}" type="pres">
      <dgm:prSet presAssocID="{C4712EDB-2924-46A5-84EC-D9E416D6210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09DDD-F1A1-4861-9C94-A3F44558BB1F}" type="pres">
      <dgm:prSet presAssocID="{059B841A-FC4E-45A4-A5F4-35A0BC2F5CF9}" presName="spacer" presStyleCnt="0"/>
      <dgm:spPr/>
    </dgm:pt>
    <dgm:pt modelId="{E43B974A-EBC2-4553-866D-2C22BF38EA6F}" type="pres">
      <dgm:prSet presAssocID="{A2ECA280-B62D-42EC-8484-F7D0248DA1A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413AE-FE1F-42FE-A259-69FFE7D29E7E}" type="pres">
      <dgm:prSet presAssocID="{9DC450B1-B878-4F46-A0F5-DFEA3F6920A8}" presName="spacer" presStyleCnt="0"/>
      <dgm:spPr/>
    </dgm:pt>
    <dgm:pt modelId="{CAE6C270-33E3-4A80-9DE7-23E885D74336}" type="pres">
      <dgm:prSet presAssocID="{B7D5C20E-3387-463A-B9AB-7C993A62270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7B449-8EA0-4E97-A2DC-0391D36FCF5A}" type="pres">
      <dgm:prSet presAssocID="{1AF9C26A-1F9A-4655-8226-754232F419EE}" presName="spacer" presStyleCnt="0"/>
      <dgm:spPr/>
    </dgm:pt>
    <dgm:pt modelId="{7549A2CC-343B-422D-A41F-9B95485555CB}" type="pres">
      <dgm:prSet presAssocID="{6FE3E4D8-7600-4242-857D-2A852B4D6CB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93453-F810-4989-8220-27E5DA2BE088}" type="presOf" srcId="{ECE3A92C-4F95-4145-89D0-8860FC3E8CC5}" destId="{2506158C-B228-4EDE-946E-1DF808CDAB82}" srcOrd="0" destOrd="0" presId="urn:microsoft.com/office/officeart/2005/8/layout/vList2"/>
    <dgm:cxn modelId="{B4D70881-7FDF-45B0-8480-007B1E845860}" type="presOf" srcId="{A2ECA280-B62D-42EC-8484-F7D0248DA1A6}" destId="{E43B974A-EBC2-4553-866D-2C22BF38EA6F}" srcOrd="0" destOrd="0" presId="urn:microsoft.com/office/officeart/2005/8/layout/vList2"/>
    <dgm:cxn modelId="{BF17FEE8-DCF9-43F7-A116-544E63C216D1}" type="presOf" srcId="{B7D5C20E-3387-463A-B9AB-7C993A622706}" destId="{CAE6C270-33E3-4A80-9DE7-23E885D74336}" srcOrd="0" destOrd="0" presId="urn:microsoft.com/office/officeart/2005/8/layout/vList2"/>
    <dgm:cxn modelId="{2F5B1A76-FDAE-4AC3-9AB2-699F7CBE1532}" srcId="{AFD6A689-1992-412E-9465-44D0661955B3}" destId="{C4712EDB-2924-46A5-84EC-D9E416D6210C}" srcOrd="1" destOrd="0" parTransId="{643EB37D-0928-455C-9E95-0C6A7E854976}" sibTransId="{059B841A-FC4E-45A4-A5F4-35A0BC2F5CF9}"/>
    <dgm:cxn modelId="{13168179-60BA-4BA6-91CE-D092DB5A69BC}" type="presOf" srcId="{6FE3E4D8-7600-4242-857D-2A852B4D6CB4}" destId="{7549A2CC-343B-422D-A41F-9B95485555CB}" srcOrd="0" destOrd="0" presId="urn:microsoft.com/office/officeart/2005/8/layout/vList2"/>
    <dgm:cxn modelId="{37063293-A39D-43A1-94D2-E82194A6C543}" type="presOf" srcId="{C4712EDB-2924-46A5-84EC-D9E416D6210C}" destId="{328FA4B1-6B30-4B62-A3FC-A5F0E6911AD5}" srcOrd="0" destOrd="0" presId="urn:microsoft.com/office/officeart/2005/8/layout/vList2"/>
    <dgm:cxn modelId="{8C05F6FA-38E4-4070-A493-777DD67C0E93}" srcId="{AFD6A689-1992-412E-9465-44D0661955B3}" destId="{A2ECA280-B62D-42EC-8484-F7D0248DA1A6}" srcOrd="2" destOrd="0" parTransId="{35A035AB-9BDE-4781-A258-D2B18AE55AD9}" sibTransId="{9DC450B1-B878-4F46-A0F5-DFEA3F6920A8}"/>
    <dgm:cxn modelId="{48F7657E-B272-4806-88D1-09F19C629EA6}" srcId="{AFD6A689-1992-412E-9465-44D0661955B3}" destId="{ECE3A92C-4F95-4145-89D0-8860FC3E8CC5}" srcOrd="0" destOrd="0" parTransId="{BA7EB382-2231-480B-BD61-ADAAAFDF70D2}" sibTransId="{6C2B362D-70B6-4F4F-B5CE-900A0817F5AB}"/>
    <dgm:cxn modelId="{60BFE81E-14D7-46D2-AF75-D130A048916A}" srcId="{AFD6A689-1992-412E-9465-44D0661955B3}" destId="{6FE3E4D8-7600-4242-857D-2A852B4D6CB4}" srcOrd="4" destOrd="0" parTransId="{47480369-B15C-43E6-BC6C-6CE8F9126125}" sibTransId="{0EFCFDA6-32DB-461F-A68D-1B97830ABF47}"/>
    <dgm:cxn modelId="{0E6C362B-E366-46B6-B23C-926312D6F42B}" type="presOf" srcId="{AFD6A689-1992-412E-9465-44D0661955B3}" destId="{D00CCD2A-5193-41D2-92D6-4C059D9ECF3F}" srcOrd="0" destOrd="0" presId="urn:microsoft.com/office/officeart/2005/8/layout/vList2"/>
    <dgm:cxn modelId="{4D0C443A-5FB8-4B86-B334-EBAF731822A1}" srcId="{AFD6A689-1992-412E-9465-44D0661955B3}" destId="{B7D5C20E-3387-463A-B9AB-7C993A622706}" srcOrd="3" destOrd="0" parTransId="{6A953C9C-028B-4F1C-B235-EEF77C060B4B}" sibTransId="{1AF9C26A-1F9A-4655-8226-754232F419EE}"/>
    <dgm:cxn modelId="{D4D7E69A-51D6-47BF-AE08-9720CAD4562D}" type="presParOf" srcId="{D00CCD2A-5193-41D2-92D6-4C059D9ECF3F}" destId="{2506158C-B228-4EDE-946E-1DF808CDAB82}" srcOrd="0" destOrd="0" presId="urn:microsoft.com/office/officeart/2005/8/layout/vList2"/>
    <dgm:cxn modelId="{F2F0771C-10BC-4CB0-8FA8-D4BCED672E3B}" type="presParOf" srcId="{D00CCD2A-5193-41D2-92D6-4C059D9ECF3F}" destId="{155A3547-A8CC-4BA0-98D6-3104D7E08312}" srcOrd="1" destOrd="0" presId="urn:microsoft.com/office/officeart/2005/8/layout/vList2"/>
    <dgm:cxn modelId="{70465A42-3158-49C2-AE44-3A1A3D7BA7D7}" type="presParOf" srcId="{D00CCD2A-5193-41D2-92D6-4C059D9ECF3F}" destId="{328FA4B1-6B30-4B62-A3FC-A5F0E6911AD5}" srcOrd="2" destOrd="0" presId="urn:microsoft.com/office/officeart/2005/8/layout/vList2"/>
    <dgm:cxn modelId="{09780B84-46CB-4002-8763-E19D679A4137}" type="presParOf" srcId="{D00CCD2A-5193-41D2-92D6-4C059D9ECF3F}" destId="{BDB09DDD-F1A1-4861-9C94-A3F44558BB1F}" srcOrd="3" destOrd="0" presId="urn:microsoft.com/office/officeart/2005/8/layout/vList2"/>
    <dgm:cxn modelId="{818E6FCE-6BF3-4EFD-83A6-261FED40B148}" type="presParOf" srcId="{D00CCD2A-5193-41D2-92D6-4C059D9ECF3F}" destId="{E43B974A-EBC2-4553-866D-2C22BF38EA6F}" srcOrd="4" destOrd="0" presId="urn:microsoft.com/office/officeart/2005/8/layout/vList2"/>
    <dgm:cxn modelId="{0004D76F-E91D-49CC-A20A-81D7A04CB5A6}" type="presParOf" srcId="{D00CCD2A-5193-41D2-92D6-4C059D9ECF3F}" destId="{5E3413AE-FE1F-42FE-A259-69FFE7D29E7E}" srcOrd="5" destOrd="0" presId="urn:microsoft.com/office/officeart/2005/8/layout/vList2"/>
    <dgm:cxn modelId="{AD64BA91-F10A-4B72-9D45-2C0B4211600C}" type="presParOf" srcId="{D00CCD2A-5193-41D2-92D6-4C059D9ECF3F}" destId="{CAE6C270-33E3-4A80-9DE7-23E885D74336}" srcOrd="6" destOrd="0" presId="urn:microsoft.com/office/officeart/2005/8/layout/vList2"/>
    <dgm:cxn modelId="{F054D88B-8810-43D1-BF29-98E64BA89A67}" type="presParOf" srcId="{D00CCD2A-5193-41D2-92D6-4C059D9ECF3F}" destId="{B1B7B449-8EA0-4E97-A2DC-0391D36FCF5A}" srcOrd="7" destOrd="0" presId="urn:microsoft.com/office/officeart/2005/8/layout/vList2"/>
    <dgm:cxn modelId="{0064A112-00DD-41DB-AB01-BA55F59141F3}" type="presParOf" srcId="{D00CCD2A-5193-41D2-92D6-4C059D9ECF3F}" destId="{7549A2CC-343B-422D-A41F-9B95485555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F2ED3C0-8CB0-4010-9E4A-089D6A3075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1F7BB-5D2D-4AC2-916D-7E9703F26033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Derived from the Latin word </a:t>
          </a:r>
          <a:r>
            <a:rPr lang="en-US" sz="4000" i="1" dirty="0" err="1" smtClean="0">
              <a:latin typeface="Times New Roman" pitchFamily="18" charset="0"/>
              <a:cs typeface="Times New Roman" pitchFamily="18" charset="0"/>
            </a:rPr>
            <a:t>plagiarius</a:t>
          </a:r>
          <a:r>
            <a:rPr lang="en-US" sz="4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(kidnapper)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1A673691-F875-4730-AE1B-9D955F2837B4}" type="parTrans" cxnId="{F51CF93F-1F11-4EE2-BAE8-A0C0B03F6F1D}">
      <dgm:prSet/>
      <dgm:spPr/>
      <dgm:t>
        <a:bodyPr/>
        <a:lstStyle/>
        <a:p>
          <a:endParaRPr lang="en-US"/>
        </a:p>
      </dgm:t>
    </dgm:pt>
    <dgm:pt modelId="{C87723DF-8498-48C2-B08C-14B4E341BC39}" type="sibTrans" cxnId="{F51CF93F-1F11-4EE2-BAE8-A0C0B03F6F1D}">
      <dgm:prSet/>
      <dgm:spPr/>
      <dgm:t>
        <a:bodyPr/>
        <a:lstStyle/>
        <a:p>
          <a:endParaRPr lang="en-US"/>
        </a:p>
      </dgm:t>
    </dgm:pt>
    <dgm:pt modelId="{60C87336-4D52-4C9F-9D2C-66CC7AA29EB5}">
      <dgm:prSet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To mean literary theft</a:t>
          </a:r>
        </a:p>
      </dgm:t>
    </dgm:pt>
    <dgm:pt modelId="{DA59911A-6745-4D04-8777-E6797B2A36D1}" type="parTrans" cxnId="{FEFB27E6-EF0B-4DDC-B5DD-211C31D67E0C}">
      <dgm:prSet/>
      <dgm:spPr/>
      <dgm:t>
        <a:bodyPr/>
        <a:lstStyle/>
        <a:p>
          <a:endParaRPr lang="en-US"/>
        </a:p>
      </dgm:t>
    </dgm:pt>
    <dgm:pt modelId="{95A034CE-1D35-44C0-ACCB-33456E95CAEB}" type="sibTrans" cxnId="{FEFB27E6-EF0B-4DDC-B5DD-211C31D67E0C}">
      <dgm:prSet/>
      <dgm:spPr/>
      <dgm:t>
        <a:bodyPr/>
        <a:lstStyle/>
        <a:p>
          <a:endParaRPr lang="en-US"/>
        </a:p>
      </dgm:t>
    </dgm:pt>
    <dgm:pt modelId="{D23A2D68-E75C-4151-8AD3-5884DDDFFAC1}">
      <dgm:prSet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Presenting another person’s ideas, information, expressions, or entire work as one’s own</a:t>
          </a:r>
        </a:p>
      </dgm:t>
    </dgm:pt>
    <dgm:pt modelId="{E380E030-ED1C-41CA-A9B1-39B55C76584B}" type="parTrans" cxnId="{8D2D3BC2-1166-43B7-AB2D-5F17D250A7F6}">
      <dgm:prSet/>
      <dgm:spPr/>
      <dgm:t>
        <a:bodyPr/>
        <a:lstStyle/>
        <a:p>
          <a:endParaRPr lang="en-US"/>
        </a:p>
      </dgm:t>
    </dgm:pt>
    <dgm:pt modelId="{F85643C2-C91E-4A51-BF01-E855F389C00A}" type="sibTrans" cxnId="{8D2D3BC2-1166-43B7-AB2D-5F17D250A7F6}">
      <dgm:prSet/>
      <dgm:spPr/>
      <dgm:t>
        <a:bodyPr/>
        <a:lstStyle/>
        <a:p>
          <a:endParaRPr lang="en-US"/>
        </a:p>
      </dgm:t>
    </dgm:pt>
    <dgm:pt modelId="{2294B110-D282-4A4C-B2A8-E6E8652CBF76}">
      <dgm:prSet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A serious and an ethical offence</a:t>
          </a:r>
        </a:p>
      </dgm:t>
    </dgm:pt>
    <dgm:pt modelId="{88CDE0E6-2EC7-4AFB-907C-1DCE246D863E}" type="parTrans" cxnId="{58A23F20-6EC2-4459-90A2-BC5B4AF921D3}">
      <dgm:prSet/>
      <dgm:spPr/>
      <dgm:t>
        <a:bodyPr/>
        <a:lstStyle/>
        <a:p>
          <a:endParaRPr lang="en-US"/>
        </a:p>
      </dgm:t>
    </dgm:pt>
    <dgm:pt modelId="{D191CB1F-8870-4C99-A760-62711A23C012}" type="sibTrans" cxnId="{58A23F20-6EC2-4459-90A2-BC5B4AF921D3}">
      <dgm:prSet/>
      <dgm:spPr/>
      <dgm:t>
        <a:bodyPr/>
        <a:lstStyle/>
        <a:p>
          <a:endParaRPr lang="en-US"/>
        </a:p>
      </dgm:t>
    </dgm:pt>
    <dgm:pt modelId="{C3508832-9648-4E6E-8B44-EFA560753942}" type="pres">
      <dgm:prSet presAssocID="{2F2ED3C0-8CB0-4010-9E4A-089D6A3075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FF5B1-1987-41EE-AF1E-23F86A4A75B9}" type="pres">
      <dgm:prSet presAssocID="{FBF1F7BB-5D2D-4AC2-916D-7E9703F2603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B5311-5A94-45F1-B629-F0C88744C252}" type="pres">
      <dgm:prSet presAssocID="{C87723DF-8498-48C2-B08C-14B4E341BC39}" presName="spacer" presStyleCnt="0"/>
      <dgm:spPr/>
    </dgm:pt>
    <dgm:pt modelId="{5E092DE5-DCE8-450E-985D-FB19B1B5730C}" type="pres">
      <dgm:prSet presAssocID="{60C87336-4D52-4C9F-9D2C-66CC7AA29E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86F92-6310-4C14-9CBF-40B99DA2D855}" type="pres">
      <dgm:prSet presAssocID="{95A034CE-1D35-44C0-ACCB-33456E95CAEB}" presName="spacer" presStyleCnt="0"/>
      <dgm:spPr/>
    </dgm:pt>
    <dgm:pt modelId="{9081B29D-3D49-4AC8-8B66-37AE58ACBCBA}" type="pres">
      <dgm:prSet presAssocID="{D23A2D68-E75C-4151-8AD3-5884DDDFFAC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42322-7CDF-4A7D-BF6D-73DAEF927C4C}" type="pres">
      <dgm:prSet presAssocID="{F85643C2-C91E-4A51-BF01-E855F389C00A}" presName="spacer" presStyleCnt="0"/>
      <dgm:spPr/>
    </dgm:pt>
    <dgm:pt modelId="{C1A17F1F-4E5F-4825-B41D-3D9EBB7107C2}" type="pres">
      <dgm:prSet presAssocID="{2294B110-D282-4A4C-B2A8-E6E8652CBF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76FB0-8914-4A5B-A910-5A81CAB43C35}" type="presOf" srcId="{2F2ED3C0-8CB0-4010-9E4A-089D6A3075C2}" destId="{C3508832-9648-4E6E-8B44-EFA560753942}" srcOrd="0" destOrd="0" presId="urn:microsoft.com/office/officeart/2005/8/layout/vList2"/>
    <dgm:cxn modelId="{F51CF93F-1F11-4EE2-BAE8-A0C0B03F6F1D}" srcId="{2F2ED3C0-8CB0-4010-9E4A-089D6A3075C2}" destId="{FBF1F7BB-5D2D-4AC2-916D-7E9703F26033}" srcOrd="0" destOrd="0" parTransId="{1A673691-F875-4730-AE1B-9D955F2837B4}" sibTransId="{C87723DF-8498-48C2-B08C-14B4E341BC39}"/>
    <dgm:cxn modelId="{F23BE1F5-F91A-47EA-9A39-4E7FAC2118CB}" type="presOf" srcId="{60C87336-4D52-4C9F-9D2C-66CC7AA29EB5}" destId="{5E092DE5-DCE8-450E-985D-FB19B1B5730C}" srcOrd="0" destOrd="0" presId="urn:microsoft.com/office/officeart/2005/8/layout/vList2"/>
    <dgm:cxn modelId="{8D2D3BC2-1166-43B7-AB2D-5F17D250A7F6}" srcId="{2F2ED3C0-8CB0-4010-9E4A-089D6A3075C2}" destId="{D23A2D68-E75C-4151-8AD3-5884DDDFFAC1}" srcOrd="2" destOrd="0" parTransId="{E380E030-ED1C-41CA-A9B1-39B55C76584B}" sibTransId="{F85643C2-C91E-4A51-BF01-E855F389C00A}"/>
    <dgm:cxn modelId="{58A23F20-6EC2-4459-90A2-BC5B4AF921D3}" srcId="{2F2ED3C0-8CB0-4010-9E4A-089D6A3075C2}" destId="{2294B110-D282-4A4C-B2A8-E6E8652CBF76}" srcOrd="3" destOrd="0" parTransId="{88CDE0E6-2EC7-4AFB-907C-1DCE246D863E}" sibTransId="{D191CB1F-8870-4C99-A760-62711A23C012}"/>
    <dgm:cxn modelId="{FEFB27E6-EF0B-4DDC-B5DD-211C31D67E0C}" srcId="{2F2ED3C0-8CB0-4010-9E4A-089D6A3075C2}" destId="{60C87336-4D52-4C9F-9D2C-66CC7AA29EB5}" srcOrd="1" destOrd="0" parTransId="{DA59911A-6745-4D04-8777-E6797B2A36D1}" sibTransId="{95A034CE-1D35-44C0-ACCB-33456E95CAEB}"/>
    <dgm:cxn modelId="{A817F2E5-A7AC-4348-806B-B03AF4982217}" type="presOf" srcId="{D23A2D68-E75C-4151-8AD3-5884DDDFFAC1}" destId="{9081B29D-3D49-4AC8-8B66-37AE58ACBCBA}" srcOrd="0" destOrd="0" presId="urn:microsoft.com/office/officeart/2005/8/layout/vList2"/>
    <dgm:cxn modelId="{CADD7EC6-98F1-46B2-BD51-A2DE1F615A97}" type="presOf" srcId="{FBF1F7BB-5D2D-4AC2-916D-7E9703F26033}" destId="{09FFF5B1-1987-41EE-AF1E-23F86A4A75B9}" srcOrd="0" destOrd="0" presId="urn:microsoft.com/office/officeart/2005/8/layout/vList2"/>
    <dgm:cxn modelId="{BAF89755-D94F-40F4-B6FC-407C77AA1126}" type="presOf" srcId="{2294B110-D282-4A4C-B2A8-E6E8652CBF76}" destId="{C1A17F1F-4E5F-4825-B41D-3D9EBB7107C2}" srcOrd="0" destOrd="0" presId="urn:microsoft.com/office/officeart/2005/8/layout/vList2"/>
    <dgm:cxn modelId="{44A53781-FAA7-4FD5-B2EC-0261929BFD75}" type="presParOf" srcId="{C3508832-9648-4E6E-8B44-EFA560753942}" destId="{09FFF5B1-1987-41EE-AF1E-23F86A4A75B9}" srcOrd="0" destOrd="0" presId="urn:microsoft.com/office/officeart/2005/8/layout/vList2"/>
    <dgm:cxn modelId="{95D3DC6F-4E59-4795-91A0-E774FF00F65D}" type="presParOf" srcId="{C3508832-9648-4E6E-8B44-EFA560753942}" destId="{413B5311-5A94-45F1-B629-F0C88744C252}" srcOrd="1" destOrd="0" presId="urn:microsoft.com/office/officeart/2005/8/layout/vList2"/>
    <dgm:cxn modelId="{BF495996-98D5-4ED1-B712-DF4FFED2EA44}" type="presParOf" srcId="{C3508832-9648-4E6E-8B44-EFA560753942}" destId="{5E092DE5-DCE8-450E-985D-FB19B1B5730C}" srcOrd="2" destOrd="0" presId="urn:microsoft.com/office/officeart/2005/8/layout/vList2"/>
    <dgm:cxn modelId="{85353B39-7B4A-4B1D-8E68-18338F8E188E}" type="presParOf" srcId="{C3508832-9648-4E6E-8B44-EFA560753942}" destId="{7BB86F92-6310-4C14-9CBF-40B99DA2D855}" srcOrd="3" destOrd="0" presId="urn:microsoft.com/office/officeart/2005/8/layout/vList2"/>
    <dgm:cxn modelId="{CB8FAF5B-383F-4537-A55D-85A5915B9D0F}" type="presParOf" srcId="{C3508832-9648-4E6E-8B44-EFA560753942}" destId="{9081B29D-3D49-4AC8-8B66-37AE58ACBCBA}" srcOrd="4" destOrd="0" presId="urn:microsoft.com/office/officeart/2005/8/layout/vList2"/>
    <dgm:cxn modelId="{0E18181C-68EA-4D1F-9466-EB1ED47E6F0D}" type="presParOf" srcId="{C3508832-9648-4E6E-8B44-EFA560753942}" destId="{4D442322-7CDF-4A7D-BF6D-73DAEF927C4C}" srcOrd="5" destOrd="0" presId="urn:microsoft.com/office/officeart/2005/8/layout/vList2"/>
    <dgm:cxn modelId="{B3A1987F-C110-4F76-BFB7-99FB63C43451}" type="presParOf" srcId="{C3508832-9648-4E6E-8B44-EFA560753942}" destId="{C1A17F1F-4E5F-4825-B41D-3D9EBB7107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7F369FE-E9E1-4463-8620-A6CE3BB920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643B3-04D4-4DD7-A551-D2BBE1FE6AD0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Types of Plagiarism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BC784CC-2735-4FC6-A550-D14AC3F37671}" type="parTrans" cxnId="{1D782DE3-CE5E-407B-8DA6-1F9C1E5F0970}">
      <dgm:prSet/>
      <dgm:spPr/>
      <dgm:t>
        <a:bodyPr/>
        <a:lstStyle/>
        <a:p>
          <a:endParaRPr lang="en-US"/>
        </a:p>
      </dgm:t>
    </dgm:pt>
    <dgm:pt modelId="{3AB9D41A-2623-414A-AEC6-1D48519679E5}" type="sibTrans" cxnId="{1D782DE3-CE5E-407B-8DA6-1F9C1E5F0970}">
      <dgm:prSet/>
      <dgm:spPr/>
      <dgm:t>
        <a:bodyPr/>
        <a:lstStyle/>
        <a:p>
          <a:endParaRPr lang="en-US"/>
        </a:p>
      </dgm:t>
    </dgm:pt>
    <dgm:pt modelId="{0C267D52-ECBC-47B8-BABF-C984D00FF0AA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Intentional plagiarism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5B1EBA6-1CD1-48ED-A691-451845027EA8}" type="parTrans" cxnId="{BA2F6FFD-0BE8-48D5-89C0-042D49E17C88}">
      <dgm:prSet/>
      <dgm:spPr/>
      <dgm:t>
        <a:bodyPr/>
        <a:lstStyle/>
        <a:p>
          <a:endParaRPr lang="en-US"/>
        </a:p>
      </dgm:t>
    </dgm:pt>
    <dgm:pt modelId="{6681FF7B-8430-4E9E-ACEE-7353195ACC0F}" type="sibTrans" cxnId="{BA2F6FFD-0BE8-48D5-89C0-042D49E17C88}">
      <dgm:prSet/>
      <dgm:spPr/>
      <dgm:t>
        <a:bodyPr/>
        <a:lstStyle/>
        <a:p>
          <a:endParaRPr lang="en-US"/>
        </a:p>
      </dgm:t>
    </dgm:pt>
    <dgm:pt modelId="{BA0F09C3-1BD6-417C-A243-4C68405281C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Unintentional plagiarism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C87BAA1-9350-4107-955F-764664661390}" type="parTrans" cxnId="{94019577-E932-427B-849D-27BC92C5740B}">
      <dgm:prSet/>
      <dgm:spPr/>
      <dgm:t>
        <a:bodyPr/>
        <a:lstStyle/>
        <a:p>
          <a:endParaRPr lang="en-US"/>
        </a:p>
      </dgm:t>
    </dgm:pt>
    <dgm:pt modelId="{B149D620-E664-486A-90F0-B3F576DC0A2B}" type="sibTrans" cxnId="{94019577-E932-427B-849D-27BC92C5740B}">
      <dgm:prSet/>
      <dgm:spPr/>
      <dgm:t>
        <a:bodyPr/>
        <a:lstStyle/>
        <a:p>
          <a:endParaRPr lang="en-US"/>
        </a:p>
      </dgm:t>
    </dgm:pt>
    <dgm:pt modelId="{6F6DB57C-1D4F-4823-B8B6-F647CB056F8F}" type="pres">
      <dgm:prSet presAssocID="{27F369FE-E9E1-4463-8620-A6CE3BB920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F68CBC-44E1-42F1-8DB0-6D448921957A}" type="pres">
      <dgm:prSet presAssocID="{912643B3-04D4-4DD7-A551-D2BBE1FE6AD0}" presName="hierRoot1" presStyleCnt="0"/>
      <dgm:spPr/>
    </dgm:pt>
    <dgm:pt modelId="{51D9CF62-986B-4EA3-8F6C-7585D62BAD36}" type="pres">
      <dgm:prSet presAssocID="{912643B3-04D4-4DD7-A551-D2BBE1FE6AD0}" presName="composite" presStyleCnt="0"/>
      <dgm:spPr/>
    </dgm:pt>
    <dgm:pt modelId="{9300AA70-4313-477F-BE17-E7221473D060}" type="pres">
      <dgm:prSet presAssocID="{912643B3-04D4-4DD7-A551-D2BBE1FE6AD0}" presName="background" presStyleLbl="node0" presStyleIdx="0" presStyleCnt="1"/>
      <dgm:spPr/>
    </dgm:pt>
    <dgm:pt modelId="{0EBC71B3-F645-46EA-A528-83950F070A0D}" type="pres">
      <dgm:prSet presAssocID="{912643B3-04D4-4DD7-A551-D2BBE1FE6AD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C7B3C2-E821-4F4A-A7A3-C9A75338CDF2}" type="pres">
      <dgm:prSet presAssocID="{912643B3-04D4-4DD7-A551-D2BBE1FE6AD0}" presName="hierChild2" presStyleCnt="0"/>
      <dgm:spPr/>
    </dgm:pt>
    <dgm:pt modelId="{A1933857-7D69-49F4-9C58-E91837E8DB29}" type="pres">
      <dgm:prSet presAssocID="{D5B1EBA6-1CD1-48ED-A691-451845027EA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34784AF-4949-46D6-814D-76E67F5E9062}" type="pres">
      <dgm:prSet presAssocID="{0C267D52-ECBC-47B8-BABF-C984D00FF0AA}" presName="hierRoot2" presStyleCnt="0"/>
      <dgm:spPr/>
    </dgm:pt>
    <dgm:pt modelId="{0DB18A1B-5898-4197-88E4-BB1300640CF7}" type="pres">
      <dgm:prSet presAssocID="{0C267D52-ECBC-47B8-BABF-C984D00FF0AA}" presName="composite2" presStyleCnt="0"/>
      <dgm:spPr/>
    </dgm:pt>
    <dgm:pt modelId="{C290BECF-DC05-418D-977F-CF0536D90FE4}" type="pres">
      <dgm:prSet presAssocID="{0C267D52-ECBC-47B8-BABF-C984D00FF0AA}" presName="background2" presStyleLbl="node2" presStyleIdx="0" presStyleCnt="2"/>
      <dgm:spPr/>
    </dgm:pt>
    <dgm:pt modelId="{1217FAF9-3B1D-40AF-BAB3-86717F83C6D6}" type="pres">
      <dgm:prSet presAssocID="{0C267D52-ECBC-47B8-BABF-C984D00FF0A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B0DED6-047C-4630-BD8E-3CA23F88EA92}" type="pres">
      <dgm:prSet presAssocID="{0C267D52-ECBC-47B8-BABF-C984D00FF0AA}" presName="hierChild3" presStyleCnt="0"/>
      <dgm:spPr/>
    </dgm:pt>
    <dgm:pt modelId="{4BDFB361-A1B9-4B21-A63C-421A17DD1A38}" type="pres">
      <dgm:prSet presAssocID="{AC87BAA1-9350-4107-955F-76466466139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1D5EFE4-A758-4942-A0A0-246AE8CD8FAA}" type="pres">
      <dgm:prSet presAssocID="{BA0F09C3-1BD6-417C-A243-4C68405281CD}" presName="hierRoot2" presStyleCnt="0"/>
      <dgm:spPr/>
    </dgm:pt>
    <dgm:pt modelId="{8DEFDE02-0170-4F88-A672-71FF7B947D80}" type="pres">
      <dgm:prSet presAssocID="{BA0F09C3-1BD6-417C-A243-4C68405281CD}" presName="composite2" presStyleCnt="0"/>
      <dgm:spPr/>
    </dgm:pt>
    <dgm:pt modelId="{2DA97FFE-9938-460A-9F25-21A3014339E3}" type="pres">
      <dgm:prSet presAssocID="{BA0F09C3-1BD6-417C-A243-4C68405281CD}" presName="background2" presStyleLbl="node2" presStyleIdx="1" presStyleCnt="2"/>
      <dgm:spPr/>
    </dgm:pt>
    <dgm:pt modelId="{25136D16-CC46-40C7-925E-6B7BF8F46E31}" type="pres">
      <dgm:prSet presAssocID="{BA0F09C3-1BD6-417C-A243-4C68405281C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7EAF9E-98CE-4697-91D5-3A4FCBA5D240}" type="pres">
      <dgm:prSet presAssocID="{BA0F09C3-1BD6-417C-A243-4C68405281CD}" presName="hierChild3" presStyleCnt="0"/>
      <dgm:spPr/>
    </dgm:pt>
  </dgm:ptLst>
  <dgm:cxnLst>
    <dgm:cxn modelId="{70640D35-16D9-4EE7-B386-65F8D9FC136B}" type="presOf" srcId="{BA0F09C3-1BD6-417C-A243-4C68405281CD}" destId="{25136D16-CC46-40C7-925E-6B7BF8F46E31}" srcOrd="0" destOrd="0" presId="urn:microsoft.com/office/officeart/2005/8/layout/hierarchy1"/>
    <dgm:cxn modelId="{6A608508-DA52-4ABE-8763-FDC24674EDFE}" type="presOf" srcId="{D5B1EBA6-1CD1-48ED-A691-451845027EA8}" destId="{A1933857-7D69-49F4-9C58-E91837E8DB29}" srcOrd="0" destOrd="0" presId="urn:microsoft.com/office/officeart/2005/8/layout/hierarchy1"/>
    <dgm:cxn modelId="{61EB3F14-3C9C-415F-9F20-E0FC2F14BE3F}" type="presOf" srcId="{27F369FE-E9E1-4463-8620-A6CE3BB9200E}" destId="{6F6DB57C-1D4F-4823-B8B6-F647CB056F8F}" srcOrd="0" destOrd="0" presId="urn:microsoft.com/office/officeart/2005/8/layout/hierarchy1"/>
    <dgm:cxn modelId="{94019577-E932-427B-849D-27BC92C5740B}" srcId="{912643B3-04D4-4DD7-A551-D2BBE1FE6AD0}" destId="{BA0F09C3-1BD6-417C-A243-4C68405281CD}" srcOrd="1" destOrd="0" parTransId="{AC87BAA1-9350-4107-955F-764664661390}" sibTransId="{B149D620-E664-486A-90F0-B3F576DC0A2B}"/>
    <dgm:cxn modelId="{BA2F6FFD-0BE8-48D5-89C0-042D49E17C88}" srcId="{912643B3-04D4-4DD7-A551-D2BBE1FE6AD0}" destId="{0C267D52-ECBC-47B8-BABF-C984D00FF0AA}" srcOrd="0" destOrd="0" parTransId="{D5B1EBA6-1CD1-48ED-A691-451845027EA8}" sibTransId="{6681FF7B-8430-4E9E-ACEE-7353195ACC0F}"/>
    <dgm:cxn modelId="{79BAFECC-4C43-49E5-BA2C-3D9B65D9D8E1}" type="presOf" srcId="{AC87BAA1-9350-4107-955F-764664661390}" destId="{4BDFB361-A1B9-4B21-A63C-421A17DD1A38}" srcOrd="0" destOrd="0" presId="urn:microsoft.com/office/officeart/2005/8/layout/hierarchy1"/>
    <dgm:cxn modelId="{14489FDE-448B-4F82-90B3-9C4FE76AFF46}" type="presOf" srcId="{0C267D52-ECBC-47B8-BABF-C984D00FF0AA}" destId="{1217FAF9-3B1D-40AF-BAB3-86717F83C6D6}" srcOrd="0" destOrd="0" presId="urn:microsoft.com/office/officeart/2005/8/layout/hierarchy1"/>
    <dgm:cxn modelId="{C6C0862F-F1C7-41BC-A217-B46B25CAB6DD}" type="presOf" srcId="{912643B3-04D4-4DD7-A551-D2BBE1FE6AD0}" destId="{0EBC71B3-F645-46EA-A528-83950F070A0D}" srcOrd="0" destOrd="0" presId="urn:microsoft.com/office/officeart/2005/8/layout/hierarchy1"/>
    <dgm:cxn modelId="{1D782DE3-CE5E-407B-8DA6-1F9C1E5F0970}" srcId="{27F369FE-E9E1-4463-8620-A6CE3BB9200E}" destId="{912643B3-04D4-4DD7-A551-D2BBE1FE6AD0}" srcOrd="0" destOrd="0" parTransId="{3BC784CC-2735-4FC6-A550-D14AC3F37671}" sibTransId="{3AB9D41A-2623-414A-AEC6-1D48519679E5}"/>
    <dgm:cxn modelId="{532E2014-EAAB-496D-B305-09F42BA08CFB}" type="presParOf" srcId="{6F6DB57C-1D4F-4823-B8B6-F647CB056F8F}" destId="{CCF68CBC-44E1-42F1-8DB0-6D448921957A}" srcOrd="0" destOrd="0" presId="urn:microsoft.com/office/officeart/2005/8/layout/hierarchy1"/>
    <dgm:cxn modelId="{A20CC221-7749-4AC2-8377-62F7C0D92F46}" type="presParOf" srcId="{CCF68CBC-44E1-42F1-8DB0-6D448921957A}" destId="{51D9CF62-986B-4EA3-8F6C-7585D62BAD36}" srcOrd="0" destOrd="0" presId="urn:microsoft.com/office/officeart/2005/8/layout/hierarchy1"/>
    <dgm:cxn modelId="{971730EA-DC31-4440-8798-E21C87521230}" type="presParOf" srcId="{51D9CF62-986B-4EA3-8F6C-7585D62BAD36}" destId="{9300AA70-4313-477F-BE17-E7221473D060}" srcOrd="0" destOrd="0" presId="urn:microsoft.com/office/officeart/2005/8/layout/hierarchy1"/>
    <dgm:cxn modelId="{4EC860CF-2BC0-42FE-907D-4E1E899C6EA7}" type="presParOf" srcId="{51D9CF62-986B-4EA3-8F6C-7585D62BAD36}" destId="{0EBC71B3-F645-46EA-A528-83950F070A0D}" srcOrd="1" destOrd="0" presId="urn:microsoft.com/office/officeart/2005/8/layout/hierarchy1"/>
    <dgm:cxn modelId="{774E6049-D518-4D45-9087-10F4C5255955}" type="presParOf" srcId="{CCF68CBC-44E1-42F1-8DB0-6D448921957A}" destId="{FFC7B3C2-E821-4F4A-A7A3-C9A75338CDF2}" srcOrd="1" destOrd="0" presId="urn:microsoft.com/office/officeart/2005/8/layout/hierarchy1"/>
    <dgm:cxn modelId="{C5C8D0D3-8F43-402F-911A-63DD7200F5D4}" type="presParOf" srcId="{FFC7B3C2-E821-4F4A-A7A3-C9A75338CDF2}" destId="{A1933857-7D69-49F4-9C58-E91837E8DB29}" srcOrd="0" destOrd="0" presId="urn:microsoft.com/office/officeart/2005/8/layout/hierarchy1"/>
    <dgm:cxn modelId="{C0FBBC71-BA2E-49F8-BE42-F96081CD8F1D}" type="presParOf" srcId="{FFC7B3C2-E821-4F4A-A7A3-C9A75338CDF2}" destId="{034784AF-4949-46D6-814D-76E67F5E9062}" srcOrd="1" destOrd="0" presId="urn:microsoft.com/office/officeart/2005/8/layout/hierarchy1"/>
    <dgm:cxn modelId="{1FA06BE9-1C0F-4246-9929-752761FBCAA2}" type="presParOf" srcId="{034784AF-4949-46D6-814D-76E67F5E9062}" destId="{0DB18A1B-5898-4197-88E4-BB1300640CF7}" srcOrd="0" destOrd="0" presId="urn:microsoft.com/office/officeart/2005/8/layout/hierarchy1"/>
    <dgm:cxn modelId="{88F0AB70-66C3-4083-A2E1-A5FEE75466A9}" type="presParOf" srcId="{0DB18A1B-5898-4197-88E4-BB1300640CF7}" destId="{C290BECF-DC05-418D-977F-CF0536D90FE4}" srcOrd="0" destOrd="0" presId="urn:microsoft.com/office/officeart/2005/8/layout/hierarchy1"/>
    <dgm:cxn modelId="{3448A32F-7E22-41E2-BA08-18B16CF9CB39}" type="presParOf" srcId="{0DB18A1B-5898-4197-88E4-BB1300640CF7}" destId="{1217FAF9-3B1D-40AF-BAB3-86717F83C6D6}" srcOrd="1" destOrd="0" presId="urn:microsoft.com/office/officeart/2005/8/layout/hierarchy1"/>
    <dgm:cxn modelId="{78377102-3FAC-408E-8BA5-1F57325AB85C}" type="presParOf" srcId="{034784AF-4949-46D6-814D-76E67F5E9062}" destId="{56B0DED6-047C-4630-BD8E-3CA23F88EA92}" srcOrd="1" destOrd="0" presId="urn:microsoft.com/office/officeart/2005/8/layout/hierarchy1"/>
    <dgm:cxn modelId="{089F6A49-4CCA-4BB3-8B2B-3EE9D3FA1F43}" type="presParOf" srcId="{FFC7B3C2-E821-4F4A-A7A3-C9A75338CDF2}" destId="{4BDFB361-A1B9-4B21-A63C-421A17DD1A38}" srcOrd="2" destOrd="0" presId="urn:microsoft.com/office/officeart/2005/8/layout/hierarchy1"/>
    <dgm:cxn modelId="{1B4D51F8-B8B1-4552-94EC-7E52153118B4}" type="presParOf" srcId="{FFC7B3C2-E821-4F4A-A7A3-C9A75338CDF2}" destId="{C1D5EFE4-A758-4942-A0A0-246AE8CD8FAA}" srcOrd="3" destOrd="0" presId="urn:microsoft.com/office/officeart/2005/8/layout/hierarchy1"/>
    <dgm:cxn modelId="{211CCA59-6200-419F-8C4A-E7119CCBC719}" type="presParOf" srcId="{C1D5EFE4-A758-4942-A0A0-246AE8CD8FAA}" destId="{8DEFDE02-0170-4F88-A672-71FF7B947D80}" srcOrd="0" destOrd="0" presId="urn:microsoft.com/office/officeart/2005/8/layout/hierarchy1"/>
    <dgm:cxn modelId="{185C3212-48AB-43A0-B272-14F63F03B173}" type="presParOf" srcId="{8DEFDE02-0170-4F88-A672-71FF7B947D80}" destId="{2DA97FFE-9938-460A-9F25-21A3014339E3}" srcOrd="0" destOrd="0" presId="urn:microsoft.com/office/officeart/2005/8/layout/hierarchy1"/>
    <dgm:cxn modelId="{9AFB305E-2AC7-46F2-A72F-D74F7CCAB80A}" type="presParOf" srcId="{8DEFDE02-0170-4F88-A672-71FF7B947D80}" destId="{25136D16-CC46-40C7-925E-6B7BF8F46E31}" srcOrd="1" destOrd="0" presId="urn:microsoft.com/office/officeart/2005/8/layout/hierarchy1"/>
    <dgm:cxn modelId="{456EE7BC-9D36-4C1E-A165-B772CD1969F3}" type="presParOf" srcId="{C1D5EFE4-A758-4942-A0A0-246AE8CD8FAA}" destId="{8B7EAF9E-98CE-4697-91D5-3A4FCBA5D2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6BD846A-0733-4D53-BF9C-85AE42493B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BC679-F400-4B91-8241-38EF183CF97C}">
      <dgm:prSet phldrT="[Text]" custT="1"/>
      <dgm:spPr/>
      <dgm:t>
        <a:bodyPr/>
        <a:lstStyle/>
        <a:p>
          <a:r>
            <a:rPr lang="en-US" sz="5400" dirty="0" smtClean="0">
              <a:latin typeface="Times New Roman" pitchFamily="18" charset="0"/>
              <a:cs typeface="Times New Roman" pitchFamily="18" charset="0"/>
            </a:rPr>
            <a:t>Repeating or paraphrasing wording</a:t>
          </a:r>
          <a:endParaRPr lang="en-US" sz="5400" dirty="0">
            <a:latin typeface="Times New Roman" pitchFamily="18" charset="0"/>
            <a:cs typeface="Times New Roman" pitchFamily="18" charset="0"/>
          </a:endParaRPr>
        </a:p>
      </dgm:t>
    </dgm:pt>
    <dgm:pt modelId="{9EFD0EA3-5E0D-4CD4-A299-DA3598E2770F}" type="parTrans" cxnId="{BE29A21A-F7D8-4DFB-A932-F9FC52DF715D}">
      <dgm:prSet/>
      <dgm:spPr/>
      <dgm:t>
        <a:bodyPr/>
        <a:lstStyle/>
        <a:p>
          <a:endParaRPr lang="en-US"/>
        </a:p>
      </dgm:t>
    </dgm:pt>
    <dgm:pt modelId="{D87EB84E-B034-474F-A389-7DE1930E1638}" type="sibTrans" cxnId="{BE29A21A-F7D8-4DFB-A932-F9FC52DF715D}">
      <dgm:prSet/>
      <dgm:spPr/>
      <dgm:t>
        <a:bodyPr/>
        <a:lstStyle/>
        <a:p>
          <a:endParaRPr lang="en-US"/>
        </a:p>
      </dgm:t>
    </dgm:pt>
    <dgm:pt modelId="{3C5D45AC-C58D-42FA-8D19-90CA1228727A}">
      <dgm:prSet custT="1"/>
      <dgm:spPr/>
      <dgm:t>
        <a:bodyPr/>
        <a:lstStyle/>
        <a:p>
          <a:r>
            <a:rPr lang="en-US" sz="5400" dirty="0" smtClean="0">
              <a:latin typeface="Times New Roman" pitchFamily="18" charset="0"/>
              <a:cs typeface="Times New Roman" pitchFamily="18" charset="0"/>
            </a:rPr>
            <a:t>Taking  particularly an apt phrase</a:t>
          </a:r>
        </a:p>
      </dgm:t>
    </dgm:pt>
    <dgm:pt modelId="{4014CA5F-5316-4176-AE8F-44C8470E78B8}" type="parTrans" cxnId="{B68732D4-87A3-438D-A979-522E35A6DD04}">
      <dgm:prSet/>
      <dgm:spPr/>
      <dgm:t>
        <a:bodyPr/>
        <a:lstStyle/>
        <a:p>
          <a:endParaRPr lang="en-US"/>
        </a:p>
      </dgm:t>
    </dgm:pt>
    <dgm:pt modelId="{E37EF9A2-305A-44BD-8E52-0112571F0453}" type="sibTrans" cxnId="{B68732D4-87A3-438D-A979-522E35A6DD04}">
      <dgm:prSet/>
      <dgm:spPr/>
      <dgm:t>
        <a:bodyPr/>
        <a:lstStyle/>
        <a:p>
          <a:endParaRPr lang="en-US"/>
        </a:p>
      </dgm:t>
    </dgm:pt>
    <dgm:pt modelId="{B2A024D8-B20E-439A-AEA5-D5BF6B280B1D}">
      <dgm:prSet custT="1"/>
      <dgm:spPr/>
      <dgm:t>
        <a:bodyPr/>
        <a:lstStyle/>
        <a:p>
          <a:r>
            <a:rPr lang="en-US" sz="5400" dirty="0" smtClean="0">
              <a:latin typeface="Times New Roman" pitchFamily="18" charset="0"/>
              <a:cs typeface="Times New Roman" pitchFamily="18" charset="0"/>
            </a:rPr>
            <a:t>Paraphrasing an argument or presenting a line of thinking</a:t>
          </a:r>
        </a:p>
      </dgm:t>
    </dgm:pt>
    <dgm:pt modelId="{F187A470-72FF-4A4C-B9FA-69EAECF9D08B}" type="parTrans" cxnId="{518DE9B7-8050-4EF2-A94E-F1487CD5F03C}">
      <dgm:prSet/>
      <dgm:spPr/>
      <dgm:t>
        <a:bodyPr/>
        <a:lstStyle/>
        <a:p>
          <a:endParaRPr lang="en-US"/>
        </a:p>
      </dgm:t>
    </dgm:pt>
    <dgm:pt modelId="{620A91BB-11FE-4FE8-B49E-960F46BA7357}" type="sibTrans" cxnId="{518DE9B7-8050-4EF2-A94E-F1487CD5F03C}">
      <dgm:prSet/>
      <dgm:spPr/>
      <dgm:t>
        <a:bodyPr/>
        <a:lstStyle/>
        <a:p>
          <a:endParaRPr lang="en-US"/>
        </a:p>
      </dgm:t>
    </dgm:pt>
    <dgm:pt modelId="{B205621D-163E-4A9A-BB11-68AD298C1289}">
      <dgm:prSet custT="1"/>
      <dgm:spPr/>
      <dgm:t>
        <a:bodyPr/>
        <a:lstStyle/>
        <a:p>
          <a:r>
            <a:rPr lang="en-US" sz="5400" dirty="0" smtClean="0">
              <a:latin typeface="Times New Roman" pitchFamily="18" charset="0"/>
              <a:cs typeface="Times New Roman" pitchFamily="18" charset="0"/>
            </a:rPr>
            <a:t>Reusing a research paper</a:t>
          </a:r>
        </a:p>
      </dgm:t>
    </dgm:pt>
    <dgm:pt modelId="{05083698-DF97-4A60-91A8-8004426758C7}" type="parTrans" cxnId="{0B83F301-B38E-44A8-8A6A-FFFB84A11007}">
      <dgm:prSet/>
      <dgm:spPr/>
      <dgm:t>
        <a:bodyPr/>
        <a:lstStyle/>
        <a:p>
          <a:endParaRPr lang="en-US"/>
        </a:p>
      </dgm:t>
    </dgm:pt>
    <dgm:pt modelId="{B912FAE9-5B00-4797-A0D0-9E0959A60A53}" type="sibTrans" cxnId="{0B83F301-B38E-44A8-8A6A-FFFB84A11007}">
      <dgm:prSet/>
      <dgm:spPr/>
      <dgm:t>
        <a:bodyPr/>
        <a:lstStyle/>
        <a:p>
          <a:endParaRPr lang="en-US"/>
        </a:p>
      </dgm:t>
    </dgm:pt>
    <dgm:pt modelId="{1047E25B-41CC-425E-B623-A17AAA48AB01}" type="pres">
      <dgm:prSet presAssocID="{36BD846A-0733-4D53-BF9C-85AE42493B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71905D-7DE1-4C2D-94E2-73272E49DEED}" type="pres">
      <dgm:prSet presAssocID="{ADEBC679-F400-4B91-8241-38EF183CF97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6CF90-3050-4FCD-B7F9-1F580D8260F6}" type="pres">
      <dgm:prSet presAssocID="{D87EB84E-B034-474F-A389-7DE1930E1638}" presName="spacer" presStyleCnt="0"/>
      <dgm:spPr/>
    </dgm:pt>
    <dgm:pt modelId="{1E8294DE-C634-498D-A567-1EFBC4F29599}" type="pres">
      <dgm:prSet presAssocID="{3C5D45AC-C58D-42FA-8D19-90CA122872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EE79F-3F79-4CE4-BFC2-2C25DBC5173D}" type="pres">
      <dgm:prSet presAssocID="{E37EF9A2-305A-44BD-8E52-0112571F0453}" presName="spacer" presStyleCnt="0"/>
      <dgm:spPr/>
    </dgm:pt>
    <dgm:pt modelId="{CB50C0BE-DD72-41F8-AE37-0FB25FB41105}" type="pres">
      <dgm:prSet presAssocID="{B2A024D8-B20E-439A-AEA5-D5BF6B280B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6E83F-1A8E-4C6E-A6F2-F296EBABFD3C}" type="pres">
      <dgm:prSet presAssocID="{620A91BB-11FE-4FE8-B49E-960F46BA7357}" presName="spacer" presStyleCnt="0"/>
      <dgm:spPr/>
    </dgm:pt>
    <dgm:pt modelId="{4C3D2B66-AB5C-4B9A-BA9D-C43141E87964}" type="pres">
      <dgm:prSet presAssocID="{B205621D-163E-4A9A-BB11-68AD298C128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821022-01DF-48AF-AE8C-380C3AF5F337}" type="presOf" srcId="{B205621D-163E-4A9A-BB11-68AD298C1289}" destId="{4C3D2B66-AB5C-4B9A-BA9D-C43141E87964}" srcOrd="0" destOrd="0" presId="urn:microsoft.com/office/officeart/2005/8/layout/vList2"/>
    <dgm:cxn modelId="{B68732D4-87A3-438D-A979-522E35A6DD04}" srcId="{36BD846A-0733-4D53-BF9C-85AE42493BAB}" destId="{3C5D45AC-C58D-42FA-8D19-90CA1228727A}" srcOrd="1" destOrd="0" parTransId="{4014CA5F-5316-4176-AE8F-44C8470E78B8}" sibTransId="{E37EF9A2-305A-44BD-8E52-0112571F0453}"/>
    <dgm:cxn modelId="{3DA525B3-C134-4003-A066-A76FDF41F7C0}" type="presOf" srcId="{36BD846A-0733-4D53-BF9C-85AE42493BAB}" destId="{1047E25B-41CC-425E-B623-A17AAA48AB01}" srcOrd="0" destOrd="0" presId="urn:microsoft.com/office/officeart/2005/8/layout/vList2"/>
    <dgm:cxn modelId="{9AFC62E0-E016-48AF-B0CF-D2086D13FF6F}" type="presOf" srcId="{3C5D45AC-C58D-42FA-8D19-90CA1228727A}" destId="{1E8294DE-C634-498D-A567-1EFBC4F29599}" srcOrd="0" destOrd="0" presId="urn:microsoft.com/office/officeart/2005/8/layout/vList2"/>
    <dgm:cxn modelId="{518DE9B7-8050-4EF2-A94E-F1487CD5F03C}" srcId="{36BD846A-0733-4D53-BF9C-85AE42493BAB}" destId="{B2A024D8-B20E-439A-AEA5-D5BF6B280B1D}" srcOrd="2" destOrd="0" parTransId="{F187A470-72FF-4A4C-B9FA-69EAECF9D08B}" sibTransId="{620A91BB-11FE-4FE8-B49E-960F46BA7357}"/>
    <dgm:cxn modelId="{BE29A21A-F7D8-4DFB-A932-F9FC52DF715D}" srcId="{36BD846A-0733-4D53-BF9C-85AE42493BAB}" destId="{ADEBC679-F400-4B91-8241-38EF183CF97C}" srcOrd="0" destOrd="0" parTransId="{9EFD0EA3-5E0D-4CD4-A299-DA3598E2770F}" sibTransId="{D87EB84E-B034-474F-A389-7DE1930E1638}"/>
    <dgm:cxn modelId="{29530DAE-67BD-4950-9402-EA60BE5DBFF8}" type="presOf" srcId="{ADEBC679-F400-4B91-8241-38EF183CF97C}" destId="{0671905D-7DE1-4C2D-94E2-73272E49DEED}" srcOrd="0" destOrd="0" presId="urn:microsoft.com/office/officeart/2005/8/layout/vList2"/>
    <dgm:cxn modelId="{23CFDD0A-1DDF-4DEB-A854-C7BE37228BA5}" type="presOf" srcId="{B2A024D8-B20E-439A-AEA5-D5BF6B280B1D}" destId="{CB50C0BE-DD72-41F8-AE37-0FB25FB41105}" srcOrd="0" destOrd="0" presId="urn:microsoft.com/office/officeart/2005/8/layout/vList2"/>
    <dgm:cxn modelId="{0B83F301-B38E-44A8-8A6A-FFFB84A11007}" srcId="{36BD846A-0733-4D53-BF9C-85AE42493BAB}" destId="{B205621D-163E-4A9A-BB11-68AD298C1289}" srcOrd="3" destOrd="0" parTransId="{05083698-DF97-4A60-91A8-8004426758C7}" sibTransId="{B912FAE9-5B00-4797-A0D0-9E0959A60A53}"/>
    <dgm:cxn modelId="{BA3C83F3-1DFE-4C6D-80C1-0801F625BDB7}" type="presParOf" srcId="{1047E25B-41CC-425E-B623-A17AAA48AB01}" destId="{0671905D-7DE1-4C2D-94E2-73272E49DEED}" srcOrd="0" destOrd="0" presId="urn:microsoft.com/office/officeart/2005/8/layout/vList2"/>
    <dgm:cxn modelId="{5603772C-006E-421D-8019-1D1D2210D114}" type="presParOf" srcId="{1047E25B-41CC-425E-B623-A17AAA48AB01}" destId="{6606CF90-3050-4FCD-B7F9-1F580D8260F6}" srcOrd="1" destOrd="0" presId="urn:microsoft.com/office/officeart/2005/8/layout/vList2"/>
    <dgm:cxn modelId="{9A96762B-60DD-401A-A5FC-0C983407F9B0}" type="presParOf" srcId="{1047E25B-41CC-425E-B623-A17AAA48AB01}" destId="{1E8294DE-C634-498D-A567-1EFBC4F29599}" srcOrd="2" destOrd="0" presId="urn:microsoft.com/office/officeart/2005/8/layout/vList2"/>
    <dgm:cxn modelId="{B0431796-9C6C-4011-BD03-5E65CEF1182D}" type="presParOf" srcId="{1047E25B-41CC-425E-B623-A17AAA48AB01}" destId="{A61EE79F-3F79-4CE4-BFC2-2C25DBC5173D}" srcOrd="3" destOrd="0" presId="urn:microsoft.com/office/officeart/2005/8/layout/vList2"/>
    <dgm:cxn modelId="{A07D9429-2EDF-48E9-843C-60BF011CE2FB}" type="presParOf" srcId="{1047E25B-41CC-425E-B623-A17AAA48AB01}" destId="{CB50C0BE-DD72-41F8-AE37-0FB25FB41105}" srcOrd="4" destOrd="0" presId="urn:microsoft.com/office/officeart/2005/8/layout/vList2"/>
    <dgm:cxn modelId="{421ED203-3EE9-49A5-808E-EBEED4541C9F}" type="presParOf" srcId="{1047E25B-41CC-425E-B623-A17AAA48AB01}" destId="{7BC6E83F-1A8E-4C6E-A6F2-F296EBABFD3C}" srcOrd="5" destOrd="0" presId="urn:microsoft.com/office/officeart/2005/8/layout/vList2"/>
    <dgm:cxn modelId="{C05B004C-DE90-4AF1-99DF-AC2D14775852}" type="presParOf" srcId="{1047E25B-41CC-425E-B623-A17AAA48AB01}" destId="{4C3D2B66-AB5C-4B9A-BA9D-C43141E879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3F4348-8ED1-475F-A858-271F1AB852DA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A2F422D5-B5EB-4DC5-832D-082990D0C94F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should fulfill your research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B5EE6900-6763-4290-B759-F9BD798BAC4E}" type="parTrans" cxnId="{30B5D809-5629-4ECB-8531-7A407310A58C}">
      <dgm:prSet/>
      <dgm:spPr/>
      <dgm:t>
        <a:bodyPr/>
        <a:lstStyle/>
        <a:p>
          <a:endParaRPr lang="en-US"/>
        </a:p>
      </dgm:t>
    </dgm:pt>
    <dgm:pt modelId="{F519D34A-822B-455F-804D-F853D22EA1BC}" type="sibTrans" cxnId="{30B5D809-5629-4ECB-8531-7A407310A58C}">
      <dgm:prSet/>
      <dgm:spPr/>
      <dgm:t>
        <a:bodyPr/>
        <a:lstStyle/>
        <a:p>
          <a:endParaRPr lang="en-US"/>
        </a:p>
      </dgm:t>
    </dgm:pt>
    <dgm:pt modelId="{9FC26867-F5B1-4FE0-9426-69DA69207544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should create more interest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393FD800-296C-4FAB-8920-A87D774D645D}" type="parTrans" cxnId="{A31AD167-51CE-44F2-8DC8-757BAFA6C0E7}">
      <dgm:prSet/>
      <dgm:spPr/>
      <dgm:t>
        <a:bodyPr/>
        <a:lstStyle/>
        <a:p>
          <a:endParaRPr lang="en-US"/>
        </a:p>
      </dgm:t>
    </dgm:pt>
    <dgm:pt modelId="{F5022157-4ABF-48D7-AC30-E127BE4CE4FE}" type="sibTrans" cxnId="{A31AD167-51CE-44F2-8DC8-757BAFA6C0E7}">
      <dgm:prSet/>
      <dgm:spPr/>
      <dgm:t>
        <a:bodyPr/>
        <a:lstStyle/>
        <a:p>
          <a:endParaRPr lang="en-US"/>
        </a:p>
      </dgm:t>
    </dgm:pt>
    <dgm:pt modelId="{957AD021-C1CB-4B2B-89E0-9041A553D2D9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should teach you something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3EA69DC-C905-4832-A574-CAFEBC5E17E1}" type="parTrans" cxnId="{7BB6FE5F-095A-43EF-9FAE-3D1487D8FEE4}">
      <dgm:prSet/>
      <dgm:spPr/>
      <dgm:t>
        <a:bodyPr/>
        <a:lstStyle/>
        <a:p>
          <a:endParaRPr lang="en-US"/>
        </a:p>
      </dgm:t>
    </dgm:pt>
    <dgm:pt modelId="{8E1E0C86-E36F-427A-A6E2-594E2B4AED3A}" type="sibTrans" cxnId="{7BB6FE5F-095A-43EF-9FAE-3D1487D8FEE4}">
      <dgm:prSet/>
      <dgm:spPr/>
      <dgm:t>
        <a:bodyPr/>
        <a:lstStyle/>
        <a:p>
          <a:endParaRPr lang="en-US"/>
        </a:p>
      </dgm:t>
    </dgm:pt>
    <dgm:pt modelId="{D0253C6A-CF7C-4D55-8512-C341BF05BD88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should have scope</a:t>
          </a:r>
        </a:p>
      </dgm:t>
    </dgm:pt>
    <dgm:pt modelId="{50A12034-DB98-4F95-95B4-917B78C32D23}" type="parTrans" cxnId="{138B7915-61BF-49BC-BF0F-A49A33AD7335}">
      <dgm:prSet/>
      <dgm:spPr/>
      <dgm:t>
        <a:bodyPr/>
        <a:lstStyle/>
        <a:p>
          <a:endParaRPr lang="en-US"/>
        </a:p>
      </dgm:t>
    </dgm:pt>
    <dgm:pt modelId="{FD2AD34F-306B-4B2F-B3C3-54FDAD98EB67}" type="sibTrans" cxnId="{138B7915-61BF-49BC-BF0F-A49A33AD7335}">
      <dgm:prSet/>
      <dgm:spPr/>
      <dgm:t>
        <a:bodyPr/>
        <a:lstStyle/>
        <a:p>
          <a:endParaRPr lang="en-US"/>
        </a:p>
      </dgm:t>
    </dgm:pt>
    <dgm:pt modelId="{F0BFA134-A9CD-4F11-A72A-5820EAAFBA3A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should evoke your thoughts and ideas</a:t>
          </a:r>
        </a:p>
      </dgm:t>
    </dgm:pt>
    <dgm:pt modelId="{F3502331-2D31-424A-BB2C-B9B4EF1EA9A6}" type="parTrans" cxnId="{E525DD40-819D-49CA-9593-B2B3A6A5085F}">
      <dgm:prSet/>
      <dgm:spPr/>
      <dgm:t>
        <a:bodyPr/>
        <a:lstStyle/>
        <a:p>
          <a:endParaRPr lang="en-US"/>
        </a:p>
      </dgm:t>
    </dgm:pt>
    <dgm:pt modelId="{C8B752B6-84D9-455D-B8A7-5058CBA189FA}" type="sibTrans" cxnId="{E525DD40-819D-49CA-9593-B2B3A6A5085F}">
      <dgm:prSet/>
      <dgm:spPr/>
      <dgm:t>
        <a:bodyPr/>
        <a:lstStyle/>
        <a:p>
          <a:endParaRPr lang="en-US"/>
        </a:p>
      </dgm:t>
    </dgm:pt>
    <dgm:pt modelId="{803D8992-C6CE-417E-A630-89AF97AC62B9}" type="pres">
      <dgm:prSet presAssocID="{A93F4348-8ED1-475F-A858-271F1AB852DA}" presName="linearFlow" presStyleCnt="0">
        <dgm:presLayoutVars>
          <dgm:dir/>
          <dgm:resizeHandles val="exact"/>
        </dgm:presLayoutVars>
      </dgm:prSet>
      <dgm:spPr/>
    </dgm:pt>
    <dgm:pt modelId="{FEF334A8-4FA4-461C-B12D-353CBA7AAD8C}" type="pres">
      <dgm:prSet presAssocID="{A2F422D5-B5EB-4DC5-832D-082990D0C94F}" presName="composite" presStyleCnt="0"/>
      <dgm:spPr/>
    </dgm:pt>
    <dgm:pt modelId="{0CE6907A-4BA0-49A3-BE18-A89F57C1078B}" type="pres">
      <dgm:prSet presAssocID="{A2F422D5-B5EB-4DC5-832D-082990D0C94F}" presName="imgShp" presStyleLbl="fgImgPlace1" presStyleIdx="0" presStyleCnt="5"/>
      <dgm:spPr/>
    </dgm:pt>
    <dgm:pt modelId="{6BD27BE0-88FF-441C-9672-D8BBB949C5FF}" type="pres">
      <dgm:prSet presAssocID="{A2F422D5-B5EB-4DC5-832D-082990D0C94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14F69-3DAD-4DFB-B0C7-A42957DEF1A5}" type="pres">
      <dgm:prSet presAssocID="{F519D34A-822B-455F-804D-F853D22EA1BC}" presName="spacing" presStyleCnt="0"/>
      <dgm:spPr/>
    </dgm:pt>
    <dgm:pt modelId="{AA8EA998-5082-4321-9E69-D7286B076722}" type="pres">
      <dgm:prSet presAssocID="{9FC26867-F5B1-4FE0-9426-69DA69207544}" presName="composite" presStyleCnt="0"/>
      <dgm:spPr/>
    </dgm:pt>
    <dgm:pt modelId="{C14E8815-FE5E-4BF2-B6A6-1BE0DC04BF99}" type="pres">
      <dgm:prSet presAssocID="{9FC26867-F5B1-4FE0-9426-69DA69207544}" presName="imgShp" presStyleLbl="fgImgPlace1" presStyleIdx="1" presStyleCnt="5"/>
      <dgm:spPr/>
    </dgm:pt>
    <dgm:pt modelId="{11D63F9C-70DF-47D4-BB3F-994F2DA0B46B}" type="pres">
      <dgm:prSet presAssocID="{9FC26867-F5B1-4FE0-9426-69DA6920754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5899C-FD5C-4673-BD28-EDD6FC9D58E3}" type="pres">
      <dgm:prSet presAssocID="{F5022157-4ABF-48D7-AC30-E127BE4CE4FE}" presName="spacing" presStyleCnt="0"/>
      <dgm:spPr/>
    </dgm:pt>
    <dgm:pt modelId="{4CC38D88-44D7-4813-AFBF-42E0405BFE8A}" type="pres">
      <dgm:prSet presAssocID="{957AD021-C1CB-4B2B-89E0-9041A553D2D9}" presName="composite" presStyleCnt="0"/>
      <dgm:spPr/>
    </dgm:pt>
    <dgm:pt modelId="{B3F511D1-BECE-4727-911B-2BDE0941C5FD}" type="pres">
      <dgm:prSet presAssocID="{957AD021-C1CB-4B2B-89E0-9041A553D2D9}" presName="imgShp" presStyleLbl="fgImgPlace1" presStyleIdx="2" presStyleCnt="5"/>
      <dgm:spPr/>
    </dgm:pt>
    <dgm:pt modelId="{7BDB1C4D-622C-4D85-B6CD-E208A7D3F0EA}" type="pres">
      <dgm:prSet presAssocID="{957AD021-C1CB-4B2B-89E0-9041A553D2D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FB2E7-CEC0-42FA-8A27-5611DC147831}" type="pres">
      <dgm:prSet presAssocID="{8E1E0C86-E36F-427A-A6E2-594E2B4AED3A}" presName="spacing" presStyleCnt="0"/>
      <dgm:spPr/>
    </dgm:pt>
    <dgm:pt modelId="{3730A416-CFA6-4C01-AF04-7BDB9009A9E4}" type="pres">
      <dgm:prSet presAssocID="{D0253C6A-CF7C-4D55-8512-C341BF05BD88}" presName="composite" presStyleCnt="0"/>
      <dgm:spPr/>
    </dgm:pt>
    <dgm:pt modelId="{3C3EEEB4-2AC4-409B-8D5C-EEF7F72AE170}" type="pres">
      <dgm:prSet presAssocID="{D0253C6A-CF7C-4D55-8512-C341BF05BD88}" presName="imgShp" presStyleLbl="fgImgPlace1" presStyleIdx="3" presStyleCnt="5"/>
      <dgm:spPr/>
    </dgm:pt>
    <dgm:pt modelId="{50EDDC79-3883-4120-B5F8-234C94527823}" type="pres">
      <dgm:prSet presAssocID="{D0253C6A-CF7C-4D55-8512-C341BF05BD8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FF81F-3E3B-43F3-8753-FE4C0E5DB1BF}" type="pres">
      <dgm:prSet presAssocID="{FD2AD34F-306B-4B2F-B3C3-54FDAD98EB67}" presName="spacing" presStyleCnt="0"/>
      <dgm:spPr/>
    </dgm:pt>
    <dgm:pt modelId="{548900EE-FB13-4342-A238-0D85D65F75C5}" type="pres">
      <dgm:prSet presAssocID="{F0BFA134-A9CD-4F11-A72A-5820EAAFBA3A}" presName="composite" presStyleCnt="0"/>
      <dgm:spPr/>
    </dgm:pt>
    <dgm:pt modelId="{557865DD-C85D-4D63-B1F9-9AD9C12FC5C5}" type="pres">
      <dgm:prSet presAssocID="{F0BFA134-A9CD-4F11-A72A-5820EAAFBA3A}" presName="imgShp" presStyleLbl="fgImgPlace1" presStyleIdx="4" presStyleCnt="5"/>
      <dgm:spPr/>
    </dgm:pt>
    <dgm:pt modelId="{C3814421-CB54-4A21-B509-8DD705C4CD8D}" type="pres">
      <dgm:prSet presAssocID="{F0BFA134-A9CD-4F11-A72A-5820EAAFBA3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25DD40-819D-49CA-9593-B2B3A6A5085F}" srcId="{A93F4348-8ED1-475F-A858-271F1AB852DA}" destId="{F0BFA134-A9CD-4F11-A72A-5820EAAFBA3A}" srcOrd="4" destOrd="0" parTransId="{F3502331-2D31-424A-BB2C-B9B4EF1EA9A6}" sibTransId="{C8B752B6-84D9-455D-B8A7-5058CBA189FA}"/>
    <dgm:cxn modelId="{30B5D809-5629-4ECB-8531-7A407310A58C}" srcId="{A93F4348-8ED1-475F-A858-271F1AB852DA}" destId="{A2F422D5-B5EB-4DC5-832D-082990D0C94F}" srcOrd="0" destOrd="0" parTransId="{B5EE6900-6763-4290-B759-F9BD798BAC4E}" sibTransId="{F519D34A-822B-455F-804D-F853D22EA1BC}"/>
    <dgm:cxn modelId="{EBD1E077-D205-4891-AB70-BF18EBB3468F}" type="presOf" srcId="{A2F422D5-B5EB-4DC5-832D-082990D0C94F}" destId="{6BD27BE0-88FF-441C-9672-D8BBB949C5FF}" srcOrd="0" destOrd="0" presId="urn:microsoft.com/office/officeart/2005/8/layout/vList3#1"/>
    <dgm:cxn modelId="{72C744DB-8887-4113-9381-3C1709B29B77}" type="presOf" srcId="{D0253C6A-CF7C-4D55-8512-C341BF05BD88}" destId="{50EDDC79-3883-4120-B5F8-234C94527823}" srcOrd="0" destOrd="0" presId="urn:microsoft.com/office/officeart/2005/8/layout/vList3#1"/>
    <dgm:cxn modelId="{138B7915-61BF-49BC-BF0F-A49A33AD7335}" srcId="{A93F4348-8ED1-475F-A858-271F1AB852DA}" destId="{D0253C6A-CF7C-4D55-8512-C341BF05BD88}" srcOrd="3" destOrd="0" parTransId="{50A12034-DB98-4F95-95B4-917B78C32D23}" sibTransId="{FD2AD34F-306B-4B2F-B3C3-54FDAD98EB67}"/>
    <dgm:cxn modelId="{7BB6FE5F-095A-43EF-9FAE-3D1487D8FEE4}" srcId="{A93F4348-8ED1-475F-A858-271F1AB852DA}" destId="{957AD021-C1CB-4B2B-89E0-9041A553D2D9}" srcOrd="2" destOrd="0" parTransId="{13EA69DC-C905-4832-A574-CAFEBC5E17E1}" sibTransId="{8E1E0C86-E36F-427A-A6E2-594E2B4AED3A}"/>
    <dgm:cxn modelId="{25A3AA60-CE8E-4428-8B70-61A4AE971CCD}" type="presOf" srcId="{9FC26867-F5B1-4FE0-9426-69DA69207544}" destId="{11D63F9C-70DF-47D4-BB3F-994F2DA0B46B}" srcOrd="0" destOrd="0" presId="urn:microsoft.com/office/officeart/2005/8/layout/vList3#1"/>
    <dgm:cxn modelId="{A31AD167-51CE-44F2-8DC8-757BAFA6C0E7}" srcId="{A93F4348-8ED1-475F-A858-271F1AB852DA}" destId="{9FC26867-F5B1-4FE0-9426-69DA69207544}" srcOrd="1" destOrd="0" parTransId="{393FD800-296C-4FAB-8920-A87D774D645D}" sibTransId="{F5022157-4ABF-48D7-AC30-E127BE4CE4FE}"/>
    <dgm:cxn modelId="{4935B4FB-1AF7-4A73-87C3-3C0A7113C5FB}" type="presOf" srcId="{F0BFA134-A9CD-4F11-A72A-5820EAAFBA3A}" destId="{C3814421-CB54-4A21-B509-8DD705C4CD8D}" srcOrd="0" destOrd="0" presId="urn:microsoft.com/office/officeart/2005/8/layout/vList3#1"/>
    <dgm:cxn modelId="{10FE9C12-9885-435D-ABA9-7F98B12A01FC}" type="presOf" srcId="{A93F4348-8ED1-475F-A858-271F1AB852DA}" destId="{803D8992-C6CE-417E-A630-89AF97AC62B9}" srcOrd="0" destOrd="0" presId="urn:microsoft.com/office/officeart/2005/8/layout/vList3#1"/>
    <dgm:cxn modelId="{8704951C-AAEA-45CA-940E-2C9381C648EC}" type="presOf" srcId="{957AD021-C1CB-4B2B-89E0-9041A553D2D9}" destId="{7BDB1C4D-622C-4D85-B6CD-E208A7D3F0EA}" srcOrd="0" destOrd="0" presId="urn:microsoft.com/office/officeart/2005/8/layout/vList3#1"/>
    <dgm:cxn modelId="{92BD4919-C8E6-4F96-B38E-82A08F00E663}" type="presParOf" srcId="{803D8992-C6CE-417E-A630-89AF97AC62B9}" destId="{FEF334A8-4FA4-461C-B12D-353CBA7AAD8C}" srcOrd="0" destOrd="0" presId="urn:microsoft.com/office/officeart/2005/8/layout/vList3#1"/>
    <dgm:cxn modelId="{DDCD8350-B4DB-444E-BAB9-804DF51C664B}" type="presParOf" srcId="{FEF334A8-4FA4-461C-B12D-353CBA7AAD8C}" destId="{0CE6907A-4BA0-49A3-BE18-A89F57C1078B}" srcOrd="0" destOrd="0" presId="urn:microsoft.com/office/officeart/2005/8/layout/vList3#1"/>
    <dgm:cxn modelId="{344F8BF8-53A9-46D8-98B2-56C226252E43}" type="presParOf" srcId="{FEF334A8-4FA4-461C-B12D-353CBA7AAD8C}" destId="{6BD27BE0-88FF-441C-9672-D8BBB949C5FF}" srcOrd="1" destOrd="0" presId="urn:microsoft.com/office/officeart/2005/8/layout/vList3#1"/>
    <dgm:cxn modelId="{3AD3A2C6-5FE0-405F-A7C8-172B1503C896}" type="presParOf" srcId="{803D8992-C6CE-417E-A630-89AF97AC62B9}" destId="{AC814F69-3DAD-4DFB-B0C7-A42957DEF1A5}" srcOrd="1" destOrd="0" presId="urn:microsoft.com/office/officeart/2005/8/layout/vList3#1"/>
    <dgm:cxn modelId="{9472F179-AC97-4C3A-88FF-90A907AA0022}" type="presParOf" srcId="{803D8992-C6CE-417E-A630-89AF97AC62B9}" destId="{AA8EA998-5082-4321-9E69-D7286B076722}" srcOrd="2" destOrd="0" presId="urn:microsoft.com/office/officeart/2005/8/layout/vList3#1"/>
    <dgm:cxn modelId="{47019E50-207A-4F38-A8B7-2874045432EB}" type="presParOf" srcId="{AA8EA998-5082-4321-9E69-D7286B076722}" destId="{C14E8815-FE5E-4BF2-B6A6-1BE0DC04BF99}" srcOrd="0" destOrd="0" presId="urn:microsoft.com/office/officeart/2005/8/layout/vList3#1"/>
    <dgm:cxn modelId="{CA5298E5-8F95-423C-8BBD-7F1A5D1E3FFC}" type="presParOf" srcId="{AA8EA998-5082-4321-9E69-D7286B076722}" destId="{11D63F9C-70DF-47D4-BB3F-994F2DA0B46B}" srcOrd="1" destOrd="0" presId="urn:microsoft.com/office/officeart/2005/8/layout/vList3#1"/>
    <dgm:cxn modelId="{F70E9195-7F70-4E57-8BB9-07EB2847A648}" type="presParOf" srcId="{803D8992-C6CE-417E-A630-89AF97AC62B9}" destId="{AF55899C-FD5C-4673-BD28-EDD6FC9D58E3}" srcOrd="3" destOrd="0" presId="urn:microsoft.com/office/officeart/2005/8/layout/vList3#1"/>
    <dgm:cxn modelId="{C00F1C54-A6F1-42F6-B5E7-6743BC76896D}" type="presParOf" srcId="{803D8992-C6CE-417E-A630-89AF97AC62B9}" destId="{4CC38D88-44D7-4813-AFBF-42E0405BFE8A}" srcOrd="4" destOrd="0" presId="urn:microsoft.com/office/officeart/2005/8/layout/vList3#1"/>
    <dgm:cxn modelId="{A0E114D9-47C4-4F76-8F10-91140A323D0E}" type="presParOf" srcId="{4CC38D88-44D7-4813-AFBF-42E0405BFE8A}" destId="{B3F511D1-BECE-4727-911B-2BDE0941C5FD}" srcOrd="0" destOrd="0" presId="urn:microsoft.com/office/officeart/2005/8/layout/vList3#1"/>
    <dgm:cxn modelId="{BAC73B4A-C238-453C-8506-879541068DC3}" type="presParOf" srcId="{4CC38D88-44D7-4813-AFBF-42E0405BFE8A}" destId="{7BDB1C4D-622C-4D85-B6CD-E208A7D3F0EA}" srcOrd="1" destOrd="0" presId="urn:microsoft.com/office/officeart/2005/8/layout/vList3#1"/>
    <dgm:cxn modelId="{630451D3-B812-4C03-ACDA-2974E33BC128}" type="presParOf" srcId="{803D8992-C6CE-417E-A630-89AF97AC62B9}" destId="{278FB2E7-CEC0-42FA-8A27-5611DC147831}" srcOrd="5" destOrd="0" presId="urn:microsoft.com/office/officeart/2005/8/layout/vList3#1"/>
    <dgm:cxn modelId="{714D6F48-E777-4C76-A3B1-72BF024E4BE3}" type="presParOf" srcId="{803D8992-C6CE-417E-A630-89AF97AC62B9}" destId="{3730A416-CFA6-4C01-AF04-7BDB9009A9E4}" srcOrd="6" destOrd="0" presId="urn:microsoft.com/office/officeart/2005/8/layout/vList3#1"/>
    <dgm:cxn modelId="{794BA5D6-CFA6-4EE6-8629-30A7F99E198E}" type="presParOf" srcId="{3730A416-CFA6-4C01-AF04-7BDB9009A9E4}" destId="{3C3EEEB4-2AC4-409B-8D5C-EEF7F72AE170}" srcOrd="0" destOrd="0" presId="urn:microsoft.com/office/officeart/2005/8/layout/vList3#1"/>
    <dgm:cxn modelId="{844EBFE9-4CF3-4BA4-961D-10C15BE326F0}" type="presParOf" srcId="{3730A416-CFA6-4C01-AF04-7BDB9009A9E4}" destId="{50EDDC79-3883-4120-B5F8-234C94527823}" srcOrd="1" destOrd="0" presId="urn:microsoft.com/office/officeart/2005/8/layout/vList3#1"/>
    <dgm:cxn modelId="{E7D34609-F859-4B9F-87B9-804F268C9453}" type="presParOf" srcId="{803D8992-C6CE-417E-A630-89AF97AC62B9}" destId="{13EFF81F-3E3B-43F3-8753-FE4C0E5DB1BF}" srcOrd="7" destOrd="0" presId="urn:microsoft.com/office/officeart/2005/8/layout/vList3#1"/>
    <dgm:cxn modelId="{9A67E424-DBC5-4F95-AA10-597CF1E13893}" type="presParOf" srcId="{803D8992-C6CE-417E-A630-89AF97AC62B9}" destId="{548900EE-FB13-4342-A238-0D85D65F75C5}" srcOrd="8" destOrd="0" presId="urn:microsoft.com/office/officeart/2005/8/layout/vList3#1"/>
    <dgm:cxn modelId="{CB9C68A9-DCBF-40C4-ACD1-E657406A9ADF}" type="presParOf" srcId="{548900EE-FB13-4342-A238-0D85D65F75C5}" destId="{557865DD-C85D-4D63-B1F9-9AD9C12FC5C5}" srcOrd="0" destOrd="0" presId="urn:microsoft.com/office/officeart/2005/8/layout/vList3#1"/>
    <dgm:cxn modelId="{DF45E342-6149-404C-B9B6-0016D2638D4D}" type="presParOf" srcId="{548900EE-FB13-4342-A238-0D85D65F75C5}" destId="{C3814421-CB54-4A21-B509-8DD705C4CD8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1531277-4DF4-4189-8E39-EA7B80C34A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6C142-45DA-467F-BD7F-223E901CBF31}">
      <dgm:prSet phldrT="[Text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Keep a complete and thorough list of all the sources you discover during your research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BC22101E-F36A-447E-8A7B-BDA774C2A61C}" type="parTrans" cxnId="{F1E84D3E-FA76-4AB8-BFA2-6FDDABBD1A63}">
      <dgm:prSet/>
      <dgm:spPr/>
      <dgm:t>
        <a:bodyPr/>
        <a:lstStyle/>
        <a:p>
          <a:endParaRPr lang="en-US"/>
        </a:p>
      </dgm:t>
    </dgm:pt>
    <dgm:pt modelId="{177658DA-E70A-4FA1-A586-54294EE7CEBD}" type="sibTrans" cxnId="{F1E84D3E-FA76-4AB8-BFA2-6FDDABBD1A63}">
      <dgm:prSet/>
      <dgm:spPr/>
      <dgm:t>
        <a:bodyPr/>
        <a:lstStyle/>
        <a:p>
          <a:endParaRPr lang="en-US"/>
        </a:p>
      </dgm:t>
    </dgm:pt>
    <dgm:pt modelId="{7071041B-E73E-4499-A9A8-98E523220DEC}">
      <dgm:prSet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Double check the source you have acknowledged</a:t>
          </a:r>
        </a:p>
      </dgm:t>
    </dgm:pt>
    <dgm:pt modelId="{B54F260B-3D3E-4041-98B6-EB5E8A9900AF}" type="parTrans" cxnId="{195E68AB-20E6-4A39-AE28-48352CC779AA}">
      <dgm:prSet/>
      <dgm:spPr/>
      <dgm:t>
        <a:bodyPr/>
        <a:lstStyle/>
        <a:p>
          <a:endParaRPr lang="en-US"/>
        </a:p>
      </dgm:t>
    </dgm:pt>
    <dgm:pt modelId="{5FB9BFE0-AAF2-48BE-BD51-9E8BDED69D0C}" type="sibTrans" cxnId="{195E68AB-20E6-4A39-AE28-48352CC779AA}">
      <dgm:prSet/>
      <dgm:spPr/>
      <dgm:t>
        <a:bodyPr/>
        <a:lstStyle/>
        <a:p>
          <a:endParaRPr lang="en-US"/>
        </a:p>
      </dgm:t>
    </dgm:pt>
    <dgm:pt modelId="{EC2C3919-FD14-4C3D-BC31-0678C5BEC100}">
      <dgm:prSet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Know your borrowed material including quotes, facts, arguments etc.,</a:t>
          </a:r>
        </a:p>
      </dgm:t>
    </dgm:pt>
    <dgm:pt modelId="{F3AECCBC-48A0-4A33-962E-E0DBB3512CF2}" type="parTrans" cxnId="{B0D825A7-298D-4966-A4B9-2B76FCCF457F}">
      <dgm:prSet/>
      <dgm:spPr/>
      <dgm:t>
        <a:bodyPr/>
        <a:lstStyle/>
        <a:p>
          <a:endParaRPr lang="en-US"/>
        </a:p>
      </dgm:t>
    </dgm:pt>
    <dgm:pt modelId="{0C429DC8-426E-42AC-8040-13A012B6C4BE}" type="sibTrans" cxnId="{B0D825A7-298D-4966-A4B9-2B76FCCF457F}">
      <dgm:prSet/>
      <dgm:spPr/>
      <dgm:t>
        <a:bodyPr/>
        <a:lstStyle/>
        <a:p>
          <a:endParaRPr lang="en-US"/>
        </a:p>
      </dgm:t>
    </dgm:pt>
    <dgm:pt modelId="{A0A8C7CD-B860-48A0-8D94-7985F35B86C5}">
      <dgm:prSet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Keep notes and distinguish them as your ideas, summaries and exact word you copied</a:t>
          </a:r>
        </a:p>
      </dgm:t>
    </dgm:pt>
    <dgm:pt modelId="{5EFC5C79-A3DF-485D-AF4D-981D8AA422E2}" type="parTrans" cxnId="{59EB9EB8-2C5F-4993-B05E-3677744DAF30}">
      <dgm:prSet/>
      <dgm:spPr/>
      <dgm:t>
        <a:bodyPr/>
        <a:lstStyle/>
        <a:p>
          <a:endParaRPr lang="en-US"/>
        </a:p>
      </dgm:t>
    </dgm:pt>
    <dgm:pt modelId="{F4FCE1B7-B043-4161-93B2-B863E34DEA88}" type="sibTrans" cxnId="{59EB9EB8-2C5F-4993-B05E-3677744DAF30}">
      <dgm:prSet/>
      <dgm:spPr/>
      <dgm:t>
        <a:bodyPr/>
        <a:lstStyle/>
        <a:p>
          <a:endParaRPr lang="en-US"/>
        </a:p>
      </dgm:t>
    </dgm:pt>
    <dgm:pt modelId="{992BE324-9301-47EC-8C3C-E03AC9F5EC06}" type="pres">
      <dgm:prSet presAssocID="{D1531277-4DF4-4189-8E39-EA7B80C34A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78AAA4-1E0B-464E-B407-F2013D4CEFA9}" type="pres">
      <dgm:prSet presAssocID="{3296C142-45DA-467F-BD7F-223E901CBF3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29F67-FADA-4002-9DC8-5FDDFA284FAB}" type="pres">
      <dgm:prSet presAssocID="{177658DA-E70A-4FA1-A586-54294EE7CEBD}" presName="spacer" presStyleCnt="0"/>
      <dgm:spPr/>
    </dgm:pt>
    <dgm:pt modelId="{26A878A9-40DC-479E-927C-016BB12ED6B0}" type="pres">
      <dgm:prSet presAssocID="{7071041B-E73E-4499-A9A8-98E523220DE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EA56D-240F-43CE-8A52-49BE2422FAAF}" type="pres">
      <dgm:prSet presAssocID="{5FB9BFE0-AAF2-48BE-BD51-9E8BDED69D0C}" presName="spacer" presStyleCnt="0"/>
      <dgm:spPr/>
    </dgm:pt>
    <dgm:pt modelId="{F3075F00-E833-4C98-8DA2-37950743D724}" type="pres">
      <dgm:prSet presAssocID="{EC2C3919-FD14-4C3D-BC31-0678C5BEC1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E275E-01DC-4759-BFA6-C39A185CA84C}" type="pres">
      <dgm:prSet presAssocID="{0C429DC8-426E-42AC-8040-13A012B6C4BE}" presName="spacer" presStyleCnt="0"/>
      <dgm:spPr/>
    </dgm:pt>
    <dgm:pt modelId="{8D234377-4FA4-4C27-8DC7-269E45C28DF2}" type="pres">
      <dgm:prSet presAssocID="{A0A8C7CD-B860-48A0-8D94-7985F35B86C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6C97AE-1F52-4A22-81F3-01EB74ED70A4}" type="presOf" srcId="{EC2C3919-FD14-4C3D-BC31-0678C5BEC100}" destId="{F3075F00-E833-4C98-8DA2-37950743D724}" srcOrd="0" destOrd="0" presId="urn:microsoft.com/office/officeart/2005/8/layout/vList2"/>
    <dgm:cxn modelId="{59EB9EB8-2C5F-4993-B05E-3677744DAF30}" srcId="{D1531277-4DF4-4189-8E39-EA7B80C34A4C}" destId="{A0A8C7CD-B860-48A0-8D94-7985F35B86C5}" srcOrd="3" destOrd="0" parTransId="{5EFC5C79-A3DF-485D-AF4D-981D8AA422E2}" sibTransId="{F4FCE1B7-B043-4161-93B2-B863E34DEA88}"/>
    <dgm:cxn modelId="{F1E84D3E-FA76-4AB8-BFA2-6FDDABBD1A63}" srcId="{D1531277-4DF4-4189-8E39-EA7B80C34A4C}" destId="{3296C142-45DA-467F-BD7F-223E901CBF31}" srcOrd="0" destOrd="0" parTransId="{BC22101E-F36A-447E-8A7B-BDA774C2A61C}" sibTransId="{177658DA-E70A-4FA1-A586-54294EE7CEBD}"/>
    <dgm:cxn modelId="{F56DA1E6-2C02-47F0-810D-4CD68F4D7A52}" type="presOf" srcId="{3296C142-45DA-467F-BD7F-223E901CBF31}" destId="{A178AAA4-1E0B-464E-B407-F2013D4CEFA9}" srcOrd="0" destOrd="0" presId="urn:microsoft.com/office/officeart/2005/8/layout/vList2"/>
    <dgm:cxn modelId="{81A0F408-8F34-4682-B8DA-6E63E2B8B41E}" type="presOf" srcId="{A0A8C7CD-B860-48A0-8D94-7985F35B86C5}" destId="{8D234377-4FA4-4C27-8DC7-269E45C28DF2}" srcOrd="0" destOrd="0" presId="urn:microsoft.com/office/officeart/2005/8/layout/vList2"/>
    <dgm:cxn modelId="{195E68AB-20E6-4A39-AE28-48352CC779AA}" srcId="{D1531277-4DF4-4189-8E39-EA7B80C34A4C}" destId="{7071041B-E73E-4499-A9A8-98E523220DEC}" srcOrd="1" destOrd="0" parTransId="{B54F260B-3D3E-4041-98B6-EB5E8A9900AF}" sibTransId="{5FB9BFE0-AAF2-48BE-BD51-9E8BDED69D0C}"/>
    <dgm:cxn modelId="{7EA78033-2DBA-46D9-88CA-987EDA939050}" type="presOf" srcId="{7071041B-E73E-4499-A9A8-98E523220DEC}" destId="{26A878A9-40DC-479E-927C-016BB12ED6B0}" srcOrd="0" destOrd="0" presId="urn:microsoft.com/office/officeart/2005/8/layout/vList2"/>
    <dgm:cxn modelId="{45FDCE88-753E-465F-AEE0-6955574283CC}" type="presOf" srcId="{D1531277-4DF4-4189-8E39-EA7B80C34A4C}" destId="{992BE324-9301-47EC-8C3C-E03AC9F5EC06}" srcOrd="0" destOrd="0" presId="urn:microsoft.com/office/officeart/2005/8/layout/vList2"/>
    <dgm:cxn modelId="{B0D825A7-298D-4966-A4B9-2B76FCCF457F}" srcId="{D1531277-4DF4-4189-8E39-EA7B80C34A4C}" destId="{EC2C3919-FD14-4C3D-BC31-0678C5BEC100}" srcOrd="2" destOrd="0" parTransId="{F3AECCBC-48A0-4A33-962E-E0DBB3512CF2}" sibTransId="{0C429DC8-426E-42AC-8040-13A012B6C4BE}"/>
    <dgm:cxn modelId="{D218832C-985F-4805-81FF-B83F4D48F7EF}" type="presParOf" srcId="{992BE324-9301-47EC-8C3C-E03AC9F5EC06}" destId="{A178AAA4-1E0B-464E-B407-F2013D4CEFA9}" srcOrd="0" destOrd="0" presId="urn:microsoft.com/office/officeart/2005/8/layout/vList2"/>
    <dgm:cxn modelId="{75C3BC58-A456-456A-A724-A0026A16CA97}" type="presParOf" srcId="{992BE324-9301-47EC-8C3C-E03AC9F5EC06}" destId="{49029F67-FADA-4002-9DC8-5FDDFA284FAB}" srcOrd="1" destOrd="0" presId="urn:microsoft.com/office/officeart/2005/8/layout/vList2"/>
    <dgm:cxn modelId="{942CF2FE-1235-4336-AEAC-B8B2D5C028E7}" type="presParOf" srcId="{992BE324-9301-47EC-8C3C-E03AC9F5EC06}" destId="{26A878A9-40DC-479E-927C-016BB12ED6B0}" srcOrd="2" destOrd="0" presId="urn:microsoft.com/office/officeart/2005/8/layout/vList2"/>
    <dgm:cxn modelId="{2492EA3A-8FFF-4BD5-BC73-92C7EA245663}" type="presParOf" srcId="{992BE324-9301-47EC-8C3C-E03AC9F5EC06}" destId="{E45EA56D-240F-43CE-8A52-49BE2422FAAF}" srcOrd="3" destOrd="0" presId="urn:microsoft.com/office/officeart/2005/8/layout/vList2"/>
    <dgm:cxn modelId="{C5319423-9ACA-4D94-834B-EDE3CDA262D3}" type="presParOf" srcId="{992BE324-9301-47EC-8C3C-E03AC9F5EC06}" destId="{F3075F00-E833-4C98-8DA2-37950743D724}" srcOrd="4" destOrd="0" presId="urn:microsoft.com/office/officeart/2005/8/layout/vList2"/>
    <dgm:cxn modelId="{B2E2F169-12C8-421D-98D6-E3486F15CA98}" type="presParOf" srcId="{992BE324-9301-47EC-8C3C-E03AC9F5EC06}" destId="{D7BE275E-01DC-4759-BFA6-C39A185CA84C}" srcOrd="5" destOrd="0" presId="urn:microsoft.com/office/officeart/2005/8/layout/vList2"/>
    <dgm:cxn modelId="{B9B65DA1-179F-49F4-859E-C297463FB6F2}" type="presParOf" srcId="{992BE324-9301-47EC-8C3C-E03AC9F5EC06}" destId="{8D234377-4FA4-4C27-8DC7-269E45C28D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00C645-B5D9-4F6A-80C7-A27CE4991C00}" type="doc">
      <dgm:prSet loTypeId="urn:microsoft.com/office/officeart/2005/8/layout/vList3#2" loCatId="list" qsTypeId="urn:microsoft.com/office/officeart/2005/8/quickstyle/simple3" qsCatId="simple" csTypeId="urn:microsoft.com/office/officeart/2005/8/colors/accent1_2" csCatId="accent1" phldr="1"/>
      <dgm:spPr/>
    </dgm:pt>
    <dgm:pt modelId="{022C0874-7EBA-462F-8C5B-F83326A186D0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should have enough information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33966168-B80B-4408-98F5-5C3AEDEBC88F}" type="parTrans" cxnId="{48E570E9-BC71-4C8D-A21C-06E46D9CCBC3}">
      <dgm:prSet/>
      <dgm:spPr/>
      <dgm:t>
        <a:bodyPr/>
        <a:lstStyle/>
        <a:p>
          <a:endParaRPr lang="en-US"/>
        </a:p>
      </dgm:t>
    </dgm:pt>
    <dgm:pt modelId="{86E07E1B-7430-4D25-8B77-CBC545F3BE83}" type="sibTrans" cxnId="{48E570E9-BC71-4C8D-A21C-06E46D9CCBC3}">
      <dgm:prSet/>
      <dgm:spPr/>
      <dgm:t>
        <a:bodyPr/>
        <a:lstStyle/>
        <a:p>
          <a:endParaRPr lang="en-US"/>
        </a:p>
      </dgm:t>
    </dgm:pt>
    <dgm:pt modelId="{F8A4B19B-42F9-4A88-AA5A-70636BC66014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should be suitable for the readers</a:t>
          </a:r>
        </a:p>
      </dgm:t>
    </dgm:pt>
    <dgm:pt modelId="{864EDCA9-B6D9-41AE-849E-124ADBE6682B}" type="parTrans" cxnId="{7E230FEE-C2FF-4387-A779-6F6ECD0C52D9}">
      <dgm:prSet/>
      <dgm:spPr/>
      <dgm:t>
        <a:bodyPr/>
        <a:lstStyle/>
        <a:p>
          <a:endParaRPr lang="en-US"/>
        </a:p>
      </dgm:t>
    </dgm:pt>
    <dgm:pt modelId="{D50A28FB-F787-4320-87B7-92CA953092CB}" type="sibTrans" cxnId="{7E230FEE-C2FF-4387-A779-6F6ECD0C52D9}">
      <dgm:prSet/>
      <dgm:spPr/>
      <dgm:t>
        <a:bodyPr/>
        <a:lstStyle/>
        <a:p>
          <a:endParaRPr lang="en-US"/>
        </a:p>
      </dgm:t>
    </dgm:pt>
    <dgm:pt modelId="{3FA3741F-BE68-44E7-AEC2-685F07DAF6AE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should not be too broad</a:t>
          </a:r>
        </a:p>
      </dgm:t>
    </dgm:pt>
    <dgm:pt modelId="{90AAC7F0-A9FE-4353-B450-A7D96D1D3775}" type="parTrans" cxnId="{182C55B3-9C1D-4F18-88E2-B08D9E9D5073}">
      <dgm:prSet/>
      <dgm:spPr/>
      <dgm:t>
        <a:bodyPr/>
        <a:lstStyle/>
        <a:p>
          <a:endParaRPr lang="en-US"/>
        </a:p>
      </dgm:t>
    </dgm:pt>
    <dgm:pt modelId="{9D8BD6B7-3D98-44BD-8F6A-83E04E2284A9}" type="sibTrans" cxnId="{182C55B3-9C1D-4F18-88E2-B08D9E9D5073}">
      <dgm:prSet/>
      <dgm:spPr/>
      <dgm:t>
        <a:bodyPr/>
        <a:lstStyle/>
        <a:p>
          <a:endParaRPr lang="en-US"/>
        </a:p>
      </dgm:t>
    </dgm:pt>
    <dgm:pt modelId="{259899C7-A920-4D73-BA13-04E50D64467A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should not be irrelevant</a:t>
          </a:r>
        </a:p>
      </dgm:t>
    </dgm:pt>
    <dgm:pt modelId="{5871B2AC-CB60-4A81-B574-F5DBE081E67B}" type="parTrans" cxnId="{E701BF2C-DAFA-4A24-9616-9842643B9D24}">
      <dgm:prSet/>
      <dgm:spPr/>
      <dgm:t>
        <a:bodyPr/>
        <a:lstStyle/>
        <a:p>
          <a:endParaRPr lang="en-US"/>
        </a:p>
      </dgm:t>
    </dgm:pt>
    <dgm:pt modelId="{F0638F33-FBE8-4E6C-B839-F8DFE0BF0F3E}" type="sibTrans" cxnId="{E701BF2C-DAFA-4A24-9616-9842643B9D24}">
      <dgm:prSet/>
      <dgm:spPr/>
      <dgm:t>
        <a:bodyPr/>
        <a:lstStyle/>
        <a:p>
          <a:endParaRPr lang="en-US"/>
        </a:p>
      </dgm:t>
    </dgm:pt>
    <dgm:pt modelId="{3D185A77-D223-40CD-AB02-20155938CCF0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should have more than one source</a:t>
          </a:r>
        </a:p>
      </dgm:t>
    </dgm:pt>
    <dgm:pt modelId="{5743303B-1ADC-42B9-93A0-9F9955E2048F}" type="parTrans" cxnId="{EDBB353C-3C6D-4B5F-A08B-5D7320FA19F7}">
      <dgm:prSet/>
      <dgm:spPr/>
      <dgm:t>
        <a:bodyPr/>
        <a:lstStyle/>
        <a:p>
          <a:endParaRPr lang="en-US"/>
        </a:p>
      </dgm:t>
    </dgm:pt>
    <dgm:pt modelId="{8DAFEA87-2333-4DFF-B81A-EAAF8CDB04B3}" type="sibTrans" cxnId="{EDBB353C-3C6D-4B5F-A08B-5D7320FA19F7}">
      <dgm:prSet/>
      <dgm:spPr/>
      <dgm:t>
        <a:bodyPr/>
        <a:lstStyle/>
        <a:p>
          <a:endParaRPr lang="en-US"/>
        </a:p>
      </dgm:t>
    </dgm:pt>
    <dgm:pt modelId="{28D07D81-0A26-46B6-98B7-C014F8437521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It should be new and popular</a:t>
          </a:r>
        </a:p>
      </dgm:t>
    </dgm:pt>
    <dgm:pt modelId="{8B79F06D-C8DE-4646-96C9-F5DB98B8C0D0}" type="parTrans" cxnId="{CBC138A9-6D2C-49D7-B0D3-5C61915887FB}">
      <dgm:prSet/>
      <dgm:spPr/>
      <dgm:t>
        <a:bodyPr/>
        <a:lstStyle/>
        <a:p>
          <a:endParaRPr lang="en-US"/>
        </a:p>
      </dgm:t>
    </dgm:pt>
    <dgm:pt modelId="{8E28C997-E5AB-42BA-BE38-2FE719112124}" type="sibTrans" cxnId="{CBC138A9-6D2C-49D7-B0D3-5C61915887FB}">
      <dgm:prSet/>
      <dgm:spPr/>
      <dgm:t>
        <a:bodyPr/>
        <a:lstStyle/>
        <a:p>
          <a:endParaRPr lang="en-US"/>
        </a:p>
      </dgm:t>
    </dgm:pt>
    <dgm:pt modelId="{AD0CA230-EF40-416B-AC2A-73B950F6CAD8}" type="pres">
      <dgm:prSet presAssocID="{E000C645-B5D9-4F6A-80C7-A27CE4991C00}" presName="linearFlow" presStyleCnt="0">
        <dgm:presLayoutVars>
          <dgm:dir/>
          <dgm:resizeHandles val="exact"/>
        </dgm:presLayoutVars>
      </dgm:prSet>
      <dgm:spPr/>
    </dgm:pt>
    <dgm:pt modelId="{8D294DD0-2EA1-4AEF-AAF2-157C0A19A456}" type="pres">
      <dgm:prSet presAssocID="{022C0874-7EBA-462F-8C5B-F83326A186D0}" presName="composite" presStyleCnt="0"/>
      <dgm:spPr/>
    </dgm:pt>
    <dgm:pt modelId="{37E30E60-4C4F-406B-AE29-A2DAE1229CF4}" type="pres">
      <dgm:prSet presAssocID="{022C0874-7EBA-462F-8C5B-F83326A186D0}" presName="imgShp" presStyleLbl="fgImgPlace1" presStyleIdx="0" presStyleCnt="6"/>
      <dgm:spPr/>
    </dgm:pt>
    <dgm:pt modelId="{6C0D7CCF-8E98-46A6-BAE7-0907518EF619}" type="pres">
      <dgm:prSet presAssocID="{022C0874-7EBA-462F-8C5B-F83326A186D0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B01AD-B52A-4D43-B448-BB72FFCF8AF0}" type="pres">
      <dgm:prSet presAssocID="{86E07E1B-7430-4D25-8B77-CBC545F3BE83}" presName="spacing" presStyleCnt="0"/>
      <dgm:spPr/>
    </dgm:pt>
    <dgm:pt modelId="{20D36BFC-FF68-4095-A5F1-C9F7FC0C0CBA}" type="pres">
      <dgm:prSet presAssocID="{F8A4B19B-42F9-4A88-AA5A-70636BC66014}" presName="composite" presStyleCnt="0"/>
      <dgm:spPr/>
    </dgm:pt>
    <dgm:pt modelId="{1017779A-FF84-4966-B8DE-FCB036E75AE2}" type="pres">
      <dgm:prSet presAssocID="{F8A4B19B-42F9-4A88-AA5A-70636BC66014}" presName="imgShp" presStyleLbl="fgImgPlace1" presStyleIdx="1" presStyleCnt="6"/>
      <dgm:spPr/>
    </dgm:pt>
    <dgm:pt modelId="{82CECD3F-3051-462A-9B34-A2CEFA5D53D5}" type="pres">
      <dgm:prSet presAssocID="{F8A4B19B-42F9-4A88-AA5A-70636BC6601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2B064-58F6-46E9-8CFA-76FA5A8D6B09}" type="pres">
      <dgm:prSet presAssocID="{D50A28FB-F787-4320-87B7-92CA953092CB}" presName="spacing" presStyleCnt="0"/>
      <dgm:spPr/>
    </dgm:pt>
    <dgm:pt modelId="{36423145-A28F-4EE7-B0B2-815AA39592F4}" type="pres">
      <dgm:prSet presAssocID="{3FA3741F-BE68-44E7-AEC2-685F07DAF6AE}" presName="composite" presStyleCnt="0"/>
      <dgm:spPr/>
    </dgm:pt>
    <dgm:pt modelId="{12983C3B-EF7C-4EC9-9800-F2453519E15A}" type="pres">
      <dgm:prSet presAssocID="{3FA3741F-BE68-44E7-AEC2-685F07DAF6AE}" presName="imgShp" presStyleLbl="fgImgPlace1" presStyleIdx="2" presStyleCnt="6"/>
      <dgm:spPr/>
    </dgm:pt>
    <dgm:pt modelId="{669CAB6D-10E6-4357-A9D5-85200DA951C1}" type="pres">
      <dgm:prSet presAssocID="{3FA3741F-BE68-44E7-AEC2-685F07DAF6A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2567D-F971-4F23-8E22-9C983AD1ACBC}" type="pres">
      <dgm:prSet presAssocID="{9D8BD6B7-3D98-44BD-8F6A-83E04E2284A9}" presName="spacing" presStyleCnt="0"/>
      <dgm:spPr/>
    </dgm:pt>
    <dgm:pt modelId="{C3EA7CC4-BCFA-4FD9-925C-DEFB8EF71B70}" type="pres">
      <dgm:prSet presAssocID="{259899C7-A920-4D73-BA13-04E50D64467A}" presName="composite" presStyleCnt="0"/>
      <dgm:spPr/>
    </dgm:pt>
    <dgm:pt modelId="{0AF292B1-73AD-49B8-9BA3-B2AA3EDED972}" type="pres">
      <dgm:prSet presAssocID="{259899C7-A920-4D73-BA13-04E50D64467A}" presName="imgShp" presStyleLbl="fgImgPlace1" presStyleIdx="3" presStyleCnt="6"/>
      <dgm:spPr/>
    </dgm:pt>
    <dgm:pt modelId="{FA797587-6929-40D3-8820-13FE0A4F623B}" type="pres">
      <dgm:prSet presAssocID="{259899C7-A920-4D73-BA13-04E50D64467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8AEF0-BF1C-476F-9867-2EFC3F25CF40}" type="pres">
      <dgm:prSet presAssocID="{F0638F33-FBE8-4E6C-B839-F8DFE0BF0F3E}" presName="spacing" presStyleCnt="0"/>
      <dgm:spPr/>
    </dgm:pt>
    <dgm:pt modelId="{6A9E6763-0293-4E78-BD34-23F2C4B15878}" type="pres">
      <dgm:prSet presAssocID="{3D185A77-D223-40CD-AB02-20155938CCF0}" presName="composite" presStyleCnt="0"/>
      <dgm:spPr/>
    </dgm:pt>
    <dgm:pt modelId="{89D0C155-0D9E-49E3-8D41-56267CA96B1D}" type="pres">
      <dgm:prSet presAssocID="{3D185A77-D223-40CD-AB02-20155938CCF0}" presName="imgShp" presStyleLbl="fgImgPlace1" presStyleIdx="4" presStyleCnt="6"/>
      <dgm:spPr/>
    </dgm:pt>
    <dgm:pt modelId="{7E189A04-0128-4B67-B83F-CB9EEFC7260E}" type="pres">
      <dgm:prSet presAssocID="{3D185A77-D223-40CD-AB02-20155938CCF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41DE8-9CBE-4A46-9900-DA817F3E344F}" type="pres">
      <dgm:prSet presAssocID="{8DAFEA87-2333-4DFF-B81A-EAAF8CDB04B3}" presName="spacing" presStyleCnt="0"/>
      <dgm:spPr/>
    </dgm:pt>
    <dgm:pt modelId="{AA48DFA8-DA3F-460C-A348-EDB393DB4CC0}" type="pres">
      <dgm:prSet presAssocID="{28D07D81-0A26-46B6-98B7-C014F8437521}" presName="composite" presStyleCnt="0"/>
      <dgm:spPr/>
    </dgm:pt>
    <dgm:pt modelId="{48C634F7-6F88-4FD2-9810-F74656FFCFAD}" type="pres">
      <dgm:prSet presAssocID="{28D07D81-0A26-46B6-98B7-C014F8437521}" presName="imgShp" presStyleLbl="fgImgPlace1" presStyleIdx="5" presStyleCnt="6"/>
      <dgm:spPr/>
    </dgm:pt>
    <dgm:pt modelId="{6F194FB8-C118-4E93-BD0C-6DF1DDC73ED8}" type="pres">
      <dgm:prSet presAssocID="{28D07D81-0A26-46B6-98B7-C014F843752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E570E9-BC71-4C8D-A21C-06E46D9CCBC3}" srcId="{E000C645-B5D9-4F6A-80C7-A27CE4991C00}" destId="{022C0874-7EBA-462F-8C5B-F83326A186D0}" srcOrd="0" destOrd="0" parTransId="{33966168-B80B-4408-98F5-5C3AEDEBC88F}" sibTransId="{86E07E1B-7430-4D25-8B77-CBC545F3BE83}"/>
    <dgm:cxn modelId="{EDBB353C-3C6D-4B5F-A08B-5D7320FA19F7}" srcId="{E000C645-B5D9-4F6A-80C7-A27CE4991C00}" destId="{3D185A77-D223-40CD-AB02-20155938CCF0}" srcOrd="4" destOrd="0" parTransId="{5743303B-1ADC-42B9-93A0-9F9955E2048F}" sibTransId="{8DAFEA87-2333-4DFF-B81A-EAAF8CDB04B3}"/>
    <dgm:cxn modelId="{E701BF2C-DAFA-4A24-9616-9842643B9D24}" srcId="{E000C645-B5D9-4F6A-80C7-A27CE4991C00}" destId="{259899C7-A920-4D73-BA13-04E50D64467A}" srcOrd="3" destOrd="0" parTransId="{5871B2AC-CB60-4A81-B574-F5DBE081E67B}" sibTransId="{F0638F33-FBE8-4E6C-B839-F8DFE0BF0F3E}"/>
    <dgm:cxn modelId="{BF229E82-302D-476F-BFBB-362A1D19D80E}" type="presOf" srcId="{28D07D81-0A26-46B6-98B7-C014F8437521}" destId="{6F194FB8-C118-4E93-BD0C-6DF1DDC73ED8}" srcOrd="0" destOrd="0" presId="urn:microsoft.com/office/officeart/2005/8/layout/vList3#2"/>
    <dgm:cxn modelId="{8B8BB9FF-13DE-4446-805C-E43C2D2EFFAB}" type="presOf" srcId="{3FA3741F-BE68-44E7-AEC2-685F07DAF6AE}" destId="{669CAB6D-10E6-4357-A9D5-85200DA951C1}" srcOrd="0" destOrd="0" presId="urn:microsoft.com/office/officeart/2005/8/layout/vList3#2"/>
    <dgm:cxn modelId="{FEC68974-9A4B-4F5F-89D2-88AEBB943BCB}" type="presOf" srcId="{3D185A77-D223-40CD-AB02-20155938CCF0}" destId="{7E189A04-0128-4B67-B83F-CB9EEFC7260E}" srcOrd="0" destOrd="0" presId="urn:microsoft.com/office/officeart/2005/8/layout/vList3#2"/>
    <dgm:cxn modelId="{678467B3-4EEF-48B4-A4D6-A92BFA61B7F6}" type="presOf" srcId="{259899C7-A920-4D73-BA13-04E50D64467A}" destId="{FA797587-6929-40D3-8820-13FE0A4F623B}" srcOrd="0" destOrd="0" presId="urn:microsoft.com/office/officeart/2005/8/layout/vList3#2"/>
    <dgm:cxn modelId="{CBC138A9-6D2C-49D7-B0D3-5C61915887FB}" srcId="{E000C645-B5D9-4F6A-80C7-A27CE4991C00}" destId="{28D07D81-0A26-46B6-98B7-C014F8437521}" srcOrd="5" destOrd="0" parTransId="{8B79F06D-C8DE-4646-96C9-F5DB98B8C0D0}" sibTransId="{8E28C997-E5AB-42BA-BE38-2FE719112124}"/>
    <dgm:cxn modelId="{F4878E55-6BB9-45D7-8524-2C20494755C2}" type="presOf" srcId="{022C0874-7EBA-462F-8C5B-F83326A186D0}" destId="{6C0D7CCF-8E98-46A6-BAE7-0907518EF619}" srcOrd="0" destOrd="0" presId="urn:microsoft.com/office/officeart/2005/8/layout/vList3#2"/>
    <dgm:cxn modelId="{B3C1B916-BDF6-49E5-B6BC-1A856F2864A9}" type="presOf" srcId="{F8A4B19B-42F9-4A88-AA5A-70636BC66014}" destId="{82CECD3F-3051-462A-9B34-A2CEFA5D53D5}" srcOrd="0" destOrd="0" presId="urn:microsoft.com/office/officeart/2005/8/layout/vList3#2"/>
    <dgm:cxn modelId="{7E230FEE-C2FF-4387-A779-6F6ECD0C52D9}" srcId="{E000C645-B5D9-4F6A-80C7-A27CE4991C00}" destId="{F8A4B19B-42F9-4A88-AA5A-70636BC66014}" srcOrd="1" destOrd="0" parTransId="{864EDCA9-B6D9-41AE-849E-124ADBE6682B}" sibTransId="{D50A28FB-F787-4320-87B7-92CA953092CB}"/>
    <dgm:cxn modelId="{DD3D3FDB-CF7B-4D04-BA51-D6FE25BB7E3A}" type="presOf" srcId="{E000C645-B5D9-4F6A-80C7-A27CE4991C00}" destId="{AD0CA230-EF40-416B-AC2A-73B950F6CAD8}" srcOrd="0" destOrd="0" presId="urn:microsoft.com/office/officeart/2005/8/layout/vList3#2"/>
    <dgm:cxn modelId="{182C55B3-9C1D-4F18-88E2-B08D9E9D5073}" srcId="{E000C645-B5D9-4F6A-80C7-A27CE4991C00}" destId="{3FA3741F-BE68-44E7-AEC2-685F07DAF6AE}" srcOrd="2" destOrd="0" parTransId="{90AAC7F0-A9FE-4353-B450-A7D96D1D3775}" sibTransId="{9D8BD6B7-3D98-44BD-8F6A-83E04E2284A9}"/>
    <dgm:cxn modelId="{EE4253F1-1937-4B4E-97B3-0552DCDE9636}" type="presParOf" srcId="{AD0CA230-EF40-416B-AC2A-73B950F6CAD8}" destId="{8D294DD0-2EA1-4AEF-AAF2-157C0A19A456}" srcOrd="0" destOrd="0" presId="urn:microsoft.com/office/officeart/2005/8/layout/vList3#2"/>
    <dgm:cxn modelId="{463CE355-1637-4A29-B7C9-C1DDB0C2AA75}" type="presParOf" srcId="{8D294DD0-2EA1-4AEF-AAF2-157C0A19A456}" destId="{37E30E60-4C4F-406B-AE29-A2DAE1229CF4}" srcOrd="0" destOrd="0" presId="urn:microsoft.com/office/officeart/2005/8/layout/vList3#2"/>
    <dgm:cxn modelId="{00D92E08-FC2C-4A5B-9244-778C133B4D15}" type="presParOf" srcId="{8D294DD0-2EA1-4AEF-AAF2-157C0A19A456}" destId="{6C0D7CCF-8E98-46A6-BAE7-0907518EF619}" srcOrd="1" destOrd="0" presId="urn:microsoft.com/office/officeart/2005/8/layout/vList3#2"/>
    <dgm:cxn modelId="{EFF9D3FE-4E26-4C33-953F-39D78423BE62}" type="presParOf" srcId="{AD0CA230-EF40-416B-AC2A-73B950F6CAD8}" destId="{7F7B01AD-B52A-4D43-B448-BB72FFCF8AF0}" srcOrd="1" destOrd="0" presId="urn:microsoft.com/office/officeart/2005/8/layout/vList3#2"/>
    <dgm:cxn modelId="{E0861B16-3009-426A-A59A-03563ABF4575}" type="presParOf" srcId="{AD0CA230-EF40-416B-AC2A-73B950F6CAD8}" destId="{20D36BFC-FF68-4095-A5F1-C9F7FC0C0CBA}" srcOrd="2" destOrd="0" presId="urn:microsoft.com/office/officeart/2005/8/layout/vList3#2"/>
    <dgm:cxn modelId="{491C8D46-5ED1-47BB-9A59-0A47254E5D74}" type="presParOf" srcId="{20D36BFC-FF68-4095-A5F1-C9F7FC0C0CBA}" destId="{1017779A-FF84-4966-B8DE-FCB036E75AE2}" srcOrd="0" destOrd="0" presId="urn:microsoft.com/office/officeart/2005/8/layout/vList3#2"/>
    <dgm:cxn modelId="{EF4AE703-634E-47CD-ACAA-22972CEBF937}" type="presParOf" srcId="{20D36BFC-FF68-4095-A5F1-C9F7FC0C0CBA}" destId="{82CECD3F-3051-462A-9B34-A2CEFA5D53D5}" srcOrd="1" destOrd="0" presId="urn:microsoft.com/office/officeart/2005/8/layout/vList3#2"/>
    <dgm:cxn modelId="{A929E3BC-28EE-477B-9892-ADF52FC2E983}" type="presParOf" srcId="{AD0CA230-EF40-416B-AC2A-73B950F6CAD8}" destId="{9DA2B064-58F6-46E9-8CFA-76FA5A8D6B09}" srcOrd="3" destOrd="0" presId="urn:microsoft.com/office/officeart/2005/8/layout/vList3#2"/>
    <dgm:cxn modelId="{59DED77B-3417-4689-938B-34E8CEEBBCAC}" type="presParOf" srcId="{AD0CA230-EF40-416B-AC2A-73B950F6CAD8}" destId="{36423145-A28F-4EE7-B0B2-815AA39592F4}" srcOrd="4" destOrd="0" presId="urn:microsoft.com/office/officeart/2005/8/layout/vList3#2"/>
    <dgm:cxn modelId="{D2CFAA02-B440-43A8-BB0E-873BC59ABA16}" type="presParOf" srcId="{36423145-A28F-4EE7-B0B2-815AA39592F4}" destId="{12983C3B-EF7C-4EC9-9800-F2453519E15A}" srcOrd="0" destOrd="0" presId="urn:microsoft.com/office/officeart/2005/8/layout/vList3#2"/>
    <dgm:cxn modelId="{50572AA8-69E0-40FF-8E68-A1E6A303EC78}" type="presParOf" srcId="{36423145-A28F-4EE7-B0B2-815AA39592F4}" destId="{669CAB6D-10E6-4357-A9D5-85200DA951C1}" srcOrd="1" destOrd="0" presId="urn:microsoft.com/office/officeart/2005/8/layout/vList3#2"/>
    <dgm:cxn modelId="{C3CD6FA4-A1F6-4201-BF18-5A7727E16C0C}" type="presParOf" srcId="{AD0CA230-EF40-416B-AC2A-73B950F6CAD8}" destId="{2562567D-F971-4F23-8E22-9C983AD1ACBC}" srcOrd="5" destOrd="0" presId="urn:microsoft.com/office/officeart/2005/8/layout/vList3#2"/>
    <dgm:cxn modelId="{06613B5B-4CFE-45D2-9AB1-F96AAF0E5C2E}" type="presParOf" srcId="{AD0CA230-EF40-416B-AC2A-73B950F6CAD8}" destId="{C3EA7CC4-BCFA-4FD9-925C-DEFB8EF71B70}" srcOrd="6" destOrd="0" presId="urn:microsoft.com/office/officeart/2005/8/layout/vList3#2"/>
    <dgm:cxn modelId="{A1EA5955-AF8F-4A28-BE2B-288BE0D3DFB6}" type="presParOf" srcId="{C3EA7CC4-BCFA-4FD9-925C-DEFB8EF71B70}" destId="{0AF292B1-73AD-49B8-9BA3-B2AA3EDED972}" srcOrd="0" destOrd="0" presId="urn:microsoft.com/office/officeart/2005/8/layout/vList3#2"/>
    <dgm:cxn modelId="{498F12D8-8395-4BFA-BDB5-CB953688AAC5}" type="presParOf" srcId="{C3EA7CC4-BCFA-4FD9-925C-DEFB8EF71B70}" destId="{FA797587-6929-40D3-8820-13FE0A4F623B}" srcOrd="1" destOrd="0" presId="urn:microsoft.com/office/officeart/2005/8/layout/vList3#2"/>
    <dgm:cxn modelId="{FC1463F6-92D7-4978-9213-4704B6E0DCF4}" type="presParOf" srcId="{AD0CA230-EF40-416B-AC2A-73B950F6CAD8}" destId="{6958AEF0-BF1C-476F-9867-2EFC3F25CF40}" srcOrd="7" destOrd="0" presId="urn:microsoft.com/office/officeart/2005/8/layout/vList3#2"/>
    <dgm:cxn modelId="{F2D7AF62-1038-4A81-9AF5-5D03E8AF1EFA}" type="presParOf" srcId="{AD0CA230-EF40-416B-AC2A-73B950F6CAD8}" destId="{6A9E6763-0293-4E78-BD34-23F2C4B15878}" srcOrd="8" destOrd="0" presId="urn:microsoft.com/office/officeart/2005/8/layout/vList3#2"/>
    <dgm:cxn modelId="{50A7FD08-4B21-45D1-9125-99654E007626}" type="presParOf" srcId="{6A9E6763-0293-4E78-BD34-23F2C4B15878}" destId="{89D0C155-0D9E-49E3-8D41-56267CA96B1D}" srcOrd="0" destOrd="0" presId="urn:microsoft.com/office/officeart/2005/8/layout/vList3#2"/>
    <dgm:cxn modelId="{47D8C2A0-F31F-4BC6-AB47-EC0F7F983039}" type="presParOf" srcId="{6A9E6763-0293-4E78-BD34-23F2C4B15878}" destId="{7E189A04-0128-4B67-B83F-CB9EEFC7260E}" srcOrd="1" destOrd="0" presId="urn:microsoft.com/office/officeart/2005/8/layout/vList3#2"/>
    <dgm:cxn modelId="{F29F5D64-5040-44EA-AE33-8F3D12794214}" type="presParOf" srcId="{AD0CA230-EF40-416B-AC2A-73B950F6CAD8}" destId="{A6341DE8-9CBE-4A46-9900-DA817F3E344F}" srcOrd="9" destOrd="0" presId="urn:microsoft.com/office/officeart/2005/8/layout/vList3#2"/>
    <dgm:cxn modelId="{C2DA962F-84CC-4353-BFD0-B035FB306067}" type="presParOf" srcId="{AD0CA230-EF40-416B-AC2A-73B950F6CAD8}" destId="{AA48DFA8-DA3F-460C-A348-EDB393DB4CC0}" srcOrd="10" destOrd="0" presId="urn:microsoft.com/office/officeart/2005/8/layout/vList3#2"/>
    <dgm:cxn modelId="{5211F981-F8A2-4ADD-B3D7-978522D1CE55}" type="presParOf" srcId="{AA48DFA8-DA3F-460C-A348-EDB393DB4CC0}" destId="{48C634F7-6F88-4FD2-9810-F74656FFCFAD}" srcOrd="0" destOrd="0" presId="urn:microsoft.com/office/officeart/2005/8/layout/vList3#2"/>
    <dgm:cxn modelId="{DE07BED6-129E-4522-BBD0-79B6C741A362}" type="presParOf" srcId="{AA48DFA8-DA3F-460C-A348-EDB393DB4CC0}" destId="{6F194FB8-C118-4E93-BD0C-6DF1DDC73ED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4BBADD-D647-422E-87D1-AC5DC1403EA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22AC07-268A-46A4-9FE0-2294B4007C06}">
      <dgm:prSet phldrT="[Text]"/>
      <dgm:spPr/>
      <dgm:t>
        <a:bodyPr/>
        <a:lstStyle/>
        <a:p>
          <a:r>
            <a:rPr lang="en-US" b="1" dirty="0" smtClean="0"/>
            <a:t>Library </a:t>
          </a:r>
          <a:endParaRPr lang="en-US" b="1" dirty="0"/>
        </a:p>
      </dgm:t>
    </dgm:pt>
    <dgm:pt modelId="{FB5451F4-3B3D-46D4-BE75-478762992E33}" type="parTrans" cxnId="{44C0B59C-959C-41F7-BE9D-50E2493CDE51}">
      <dgm:prSet/>
      <dgm:spPr/>
      <dgm:t>
        <a:bodyPr/>
        <a:lstStyle/>
        <a:p>
          <a:endParaRPr lang="en-US"/>
        </a:p>
      </dgm:t>
    </dgm:pt>
    <dgm:pt modelId="{B9C13D6E-470B-4003-8B54-50C49F2C928D}" type="sibTrans" cxnId="{44C0B59C-959C-41F7-BE9D-50E2493CDE51}">
      <dgm:prSet/>
      <dgm:spPr/>
      <dgm:t>
        <a:bodyPr/>
        <a:lstStyle/>
        <a:p>
          <a:endParaRPr lang="en-US"/>
        </a:p>
      </dgm:t>
    </dgm:pt>
    <dgm:pt modelId="{1399AD88-9A27-4715-A7EF-96EEC6FF6034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Card Catalogue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6F4AC2A4-948A-4567-95A6-C38866546E30}" type="parTrans" cxnId="{2EEB8467-D893-4579-9C60-6F0D3DFA353B}">
      <dgm:prSet/>
      <dgm:spPr/>
      <dgm:t>
        <a:bodyPr/>
        <a:lstStyle/>
        <a:p>
          <a:endParaRPr lang="en-US"/>
        </a:p>
      </dgm:t>
    </dgm:pt>
    <dgm:pt modelId="{39C65099-8BE2-4FB3-ADC1-C355863D46FE}" type="sibTrans" cxnId="{2EEB8467-D893-4579-9C60-6F0D3DFA353B}">
      <dgm:prSet/>
      <dgm:spPr/>
      <dgm:t>
        <a:bodyPr/>
        <a:lstStyle/>
        <a:p>
          <a:endParaRPr lang="en-US"/>
        </a:p>
      </dgm:t>
    </dgm:pt>
    <dgm:pt modelId="{86A25F09-85DE-4019-AE96-B957C5EEAE56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Call number</a:t>
          </a:r>
        </a:p>
      </dgm:t>
    </dgm:pt>
    <dgm:pt modelId="{6ABF4E64-4070-45A4-9962-1686A00F6839}" type="parTrans" cxnId="{3C26214B-A6F0-4767-B438-7C82EFB4CCA7}">
      <dgm:prSet/>
      <dgm:spPr/>
      <dgm:t>
        <a:bodyPr/>
        <a:lstStyle/>
        <a:p>
          <a:endParaRPr lang="en-US"/>
        </a:p>
      </dgm:t>
    </dgm:pt>
    <dgm:pt modelId="{C6BCFF5A-47E3-4013-ADE3-A8CCE6C27210}" type="sibTrans" cxnId="{3C26214B-A6F0-4767-B438-7C82EFB4CCA7}">
      <dgm:prSet/>
      <dgm:spPr/>
      <dgm:t>
        <a:bodyPr/>
        <a:lstStyle/>
        <a:p>
          <a:endParaRPr lang="en-US"/>
        </a:p>
      </dgm:t>
    </dgm:pt>
    <dgm:pt modelId="{0FE4D7D2-693C-45DC-9100-74E372660997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Author’s name (surname/DOB/DOD?)</a:t>
          </a:r>
        </a:p>
      </dgm:t>
    </dgm:pt>
    <dgm:pt modelId="{3E03AC92-72B1-4B48-87A3-8C0E37AB027B}" type="parTrans" cxnId="{845C06CC-527D-4B56-9C82-2F30087DF6D3}">
      <dgm:prSet/>
      <dgm:spPr/>
      <dgm:t>
        <a:bodyPr/>
        <a:lstStyle/>
        <a:p>
          <a:endParaRPr lang="en-US"/>
        </a:p>
      </dgm:t>
    </dgm:pt>
    <dgm:pt modelId="{60A68732-16E2-4084-B9DC-36ED45F9A21A}" type="sibTrans" cxnId="{845C06CC-527D-4B56-9C82-2F30087DF6D3}">
      <dgm:prSet/>
      <dgm:spPr/>
      <dgm:t>
        <a:bodyPr/>
        <a:lstStyle/>
        <a:p>
          <a:endParaRPr lang="en-US"/>
        </a:p>
      </dgm:t>
    </dgm:pt>
    <dgm:pt modelId="{45043DD0-8BEB-4DD9-8925-3ED9202F4D34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Title of the book(author’s name as it appears in the title page, PI)</a:t>
          </a:r>
        </a:p>
      </dgm:t>
    </dgm:pt>
    <dgm:pt modelId="{3950A335-F9D4-4F56-98DA-3076AC8182EF}" type="parTrans" cxnId="{BFC28E8C-7920-4CF3-9286-6566E8D122BB}">
      <dgm:prSet/>
      <dgm:spPr/>
      <dgm:t>
        <a:bodyPr/>
        <a:lstStyle/>
        <a:p>
          <a:endParaRPr lang="en-US"/>
        </a:p>
      </dgm:t>
    </dgm:pt>
    <dgm:pt modelId="{F463C11F-8122-478E-9A9C-1B5B610035FD}" type="sibTrans" cxnId="{BFC28E8C-7920-4CF3-9286-6566E8D122BB}">
      <dgm:prSet/>
      <dgm:spPr/>
      <dgm:t>
        <a:bodyPr/>
        <a:lstStyle/>
        <a:p>
          <a:endParaRPr lang="en-US"/>
        </a:p>
      </dgm:t>
    </dgm:pt>
    <dgm:pt modelId="{89EC2F8F-66B6-461F-A90A-B06A44909909}" type="pres">
      <dgm:prSet presAssocID="{374BBADD-D647-422E-87D1-AC5DC1403E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665C41-DADE-4483-8B36-45B802F1B85A}" type="pres">
      <dgm:prSet presAssocID="{C222AC07-268A-46A4-9FE0-2294B4007C06}" presName="centerShape" presStyleLbl="node0" presStyleIdx="0" presStyleCnt="1"/>
      <dgm:spPr/>
      <dgm:t>
        <a:bodyPr/>
        <a:lstStyle/>
        <a:p>
          <a:endParaRPr lang="en-US"/>
        </a:p>
      </dgm:t>
    </dgm:pt>
    <dgm:pt modelId="{D04BBF06-F85B-45D0-B854-B23D49D4A47F}" type="pres">
      <dgm:prSet presAssocID="{1399AD88-9A27-4715-A7EF-96EEC6FF6034}" presName="node" presStyleLbl="node1" presStyleIdx="0" presStyleCnt="4" custScaleX="177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F5FCD-A5B9-4E9F-9FB8-CC5690FF284A}" type="pres">
      <dgm:prSet presAssocID="{1399AD88-9A27-4715-A7EF-96EEC6FF6034}" presName="dummy" presStyleCnt="0"/>
      <dgm:spPr/>
    </dgm:pt>
    <dgm:pt modelId="{AE48FF08-8759-4C12-BAD5-52FD6245F9E4}" type="pres">
      <dgm:prSet presAssocID="{39C65099-8BE2-4FB3-ADC1-C355863D46F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5EF220B-55B4-42C6-A98C-3CF4278C7D7B}" type="pres">
      <dgm:prSet presAssocID="{86A25F09-85DE-4019-AE96-B957C5EEAE56}" presName="node" presStyleLbl="node1" presStyleIdx="1" presStyleCnt="4" custScaleX="184491" custRadScaleRad="133314" custRadScaleInc="1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F8AB4-895C-4A51-98A1-28A17639FDB5}" type="pres">
      <dgm:prSet presAssocID="{86A25F09-85DE-4019-AE96-B957C5EEAE56}" presName="dummy" presStyleCnt="0"/>
      <dgm:spPr/>
    </dgm:pt>
    <dgm:pt modelId="{A88EF5AE-5D38-4D0C-88D3-9456CD6558B0}" type="pres">
      <dgm:prSet presAssocID="{C6BCFF5A-47E3-4013-ADE3-A8CCE6C2721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FC2FBA-44EE-4073-864B-9490F5F3B479}" type="pres">
      <dgm:prSet presAssocID="{0FE4D7D2-693C-45DC-9100-74E372660997}" presName="node" presStyleLbl="node1" presStyleIdx="2" presStyleCnt="4" custScaleX="185158" custRadScaleRad="109007" custRadScaleInc="4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09F26-17DA-4581-9084-027E4B3A258D}" type="pres">
      <dgm:prSet presAssocID="{0FE4D7D2-693C-45DC-9100-74E372660997}" presName="dummy" presStyleCnt="0"/>
      <dgm:spPr/>
    </dgm:pt>
    <dgm:pt modelId="{F2D8E5FA-90BC-4B53-B83D-D699F91CB6D2}" type="pres">
      <dgm:prSet presAssocID="{60A68732-16E2-4084-B9DC-36ED45F9A21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C7CE0E0-819E-4315-B809-6E68419542A5}" type="pres">
      <dgm:prSet presAssocID="{45043DD0-8BEB-4DD9-8925-3ED9202F4D34}" presName="node" presStyleLbl="node1" presStyleIdx="3" presStyleCnt="4" custScaleX="189033" custRadScaleRad="130070" custRadScaleInc="3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40509-0B73-4A0D-842D-2F6CA697BEB3}" type="pres">
      <dgm:prSet presAssocID="{45043DD0-8BEB-4DD9-8925-3ED9202F4D34}" presName="dummy" presStyleCnt="0"/>
      <dgm:spPr/>
    </dgm:pt>
    <dgm:pt modelId="{66DAC7E7-43A4-4F36-8091-0F6CE2C5205D}" type="pres">
      <dgm:prSet presAssocID="{F463C11F-8122-478E-9A9C-1B5B610035F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8F044B5-BDC4-40C0-896B-E6634CEC776C}" type="presOf" srcId="{60A68732-16E2-4084-B9DC-36ED45F9A21A}" destId="{F2D8E5FA-90BC-4B53-B83D-D699F91CB6D2}" srcOrd="0" destOrd="0" presId="urn:microsoft.com/office/officeart/2005/8/layout/radial6"/>
    <dgm:cxn modelId="{BFC28E8C-7920-4CF3-9286-6566E8D122BB}" srcId="{C222AC07-268A-46A4-9FE0-2294B4007C06}" destId="{45043DD0-8BEB-4DD9-8925-3ED9202F4D34}" srcOrd="3" destOrd="0" parTransId="{3950A335-F9D4-4F56-98DA-3076AC8182EF}" sibTransId="{F463C11F-8122-478E-9A9C-1B5B610035FD}"/>
    <dgm:cxn modelId="{E2D20654-47D7-4E9A-B689-9782DC604A45}" type="presOf" srcId="{39C65099-8BE2-4FB3-ADC1-C355863D46FE}" destId="{AE48FF08-8759-4C12-BAD5-52FD6245F9E4}" srcOrd="0" destOrd="0" presId="urn:microsoft.com/office/officeart/2005/8/layout/radial6"/>
    <dgm:cxn modelId="{7ECCBEC4-72AA-459F-89AD-59113BB326E1}" type="presOf" srcId="{45043DD0-8BEB-4DD9-8925-3ED9202F4D34}" destId="{4C7CE0E0-819E-4315-B809-6E68419542A5}" srcOrd="0" destOrd="0" presId="urn:microsoft.com/office/officeart/2005/8/layout/radial6"/>
    <dgm:cxn modelId="{418D3FE0-DEAC-43E8-B97E-EC8C3BC50176}" type="presOf" srcId="{C6BCFF5A-47E3-4013-ADE3-A8CCE6C27210}" destId="{A88EF5AE-5D38-4D0C-88D3-9456CD6558B0}" srcOrd="0" destOrd="0" presId="urn:microsoft.com/office/officeart/2005/8/layout/radial6"/>
    <dgm:cxn modelId="{3F89A325-4B8B-4751-A955-D7011032DD8B}" type="presOf" srcId="{F463C11F-8122-478E-9A9C-1B5B610035FD}" destId="{66DAC7E7-43A4-4F36-8091-0F6CE2C5205D}" srcOrd="0" destOrd="0" presId="urn:microsoft.com/office/officeart/2005/8/layout/radial6"/>
    <dgm:cxn modelId="{C2C532BE-51EA-4360-A7C3-24B28254A60D}" type="presOf" srcId="{C222AC07-268A-46A4-9FE0-2294B4007C06}" destId="{F1665C41-DADE-4483-8B36-45B802F1B85A}" srcOrd="0" destOrd="0" presId="urn:microsoft.com/office/officeart/2005/8/layout/radial6"/>
    <dgm:cxn modelId="{44C0B59C-959C-41F7-BE9D-50E2493CDE51}" srcId="{374BBADD-D647-422E-87D1-AC5DC1403EA9}" destId="{C222AC07-268A-46A4-9FE0-2294B4007C06}" srcOrd="0" destOrd="0" parTransId="{FB5451F4-3B3D-46D4-BE75-478762992E33}" sibTransId="{B9C13D6E-470B-4003-8B54-50C49F2C928D}"/>
    <dgm:cxn modelId="{845C06CC-527D-4B56-9C82-2F30087DF6D3}" srcId="{C222AC07-268A-46A4-9FE0-2294B4007C06}" destId="{0FE4D7D2-693C-45DC-9100-74E372660997}" srcOrd="2" destOrd="0" parTransId="{3E03AC92-72B1-4B48-87A3-8C0E37AB027B}" sibTransId="{60A68732-16E2-4084-B9DC-36ED45F9A21A}"/>
    <dgm:cxn modelId="{B155E1D5-BEF4-46AB-8151-F57AD00F583D}" type="presOf" srcId="{86A25F09-85DE-4019-AE96-B957C5EEAE56}" destId="{25EF220B-55B4-42C6-A98C-3CF4278C7D7B}" srcOrd="0" destOrd="0" presId="urn:microsoft.com/office/officeart/2005/8/layout/radial6"/>
    <dgm:cxn modelId="{2EEB8467-D893-4579-9C60-6F0D3DFA353B}" srcId="{C222AC07-268A-46A4-9FE0-2294B4007C06}" destId="{1399AD88-9A27-4715-A7EF-96EEC6FF6034}" srcOrd="0" destOrd="0" parTransId="{6F4AC2A4-948A-4567-95A6-C38866546E30}" sibTransId="{39C65099-8BE2-4FB3-ADC1-C355863D46FE}"/>
    <dgm:cxn modelId="{3C26214B-A6F0-4767-B438-7C82EFB4CCA7}" srcId="{C222AC07-268A-46A4-9FE0-2294B4007C06}" destId="{86A25F09-85DE-4019-AE96-B957C5EEAE56}" srcOrd="1" destOrd="0" parTransId="{6ABF4E64-4070-45A4-9962-1686A00F6839}" sibTransId="{C6BCFF5A-47E3-4013-ADE3-A8CCE6C27210}"/>
    <dgm:cxn modelId="{14A2D811-91A4-4BF6-B1CB-8BBB0EC25358}" type="presOf" srcId="{0FE4D7D2-693C-45DC-9100-74E372660997}" destId="{FFFC2FBA-44EE-4073-864B-9490F5F3B479}" srcOrd="0" destOrd="0" presId="urn:microsoft.com/office/officeart/2005/8/layout/radial6"/>
    <dgm:cxn modelId="{343EEB1B-9747-48D8-B960-5F0441C974FA}" type="presOf" srcId="{374BBADD-D647-422E-87D1-AC5DC1403EA9}" destId="{89EC2F8F-66B6-461F-A90A-B06A44909909}" srcOrd="0" destOrd="0" presId="urn:microsoft.com/office/officeart/2005/8/layout/radial6"/>
    <dgm:cxn modelId="{C539DEEF-B33A-4222-973E-854204C318E8}" type="presOf" srcId="{1399AD88-9A27-4715-A7EF-96EEC6FF6034}" destId="{D04BBF06-F85B-45D0-B854-B23D49D4A47F}" srcOrd="0" destOrd="0" presId="urn:microsoft.com/office/officeart/2005/8/layout/radial6"/>
    <dgm:cxn modelId="{395B326E-D7D4-4CE3-A1AB-0EAA3384A4A7}" type="presParOf" srcId="{89EC2F8F-66B6-461F-A90A-B06A44909909}" destId="{F1665C41-DADE-4483-8B36-45B802F1B85A}" srcOrd="0" destOrd="0" presId="urn:microsoft.com/office/officeart/2005/8/layout/radial6"/>
    <dgm:cxn modelId="{94ACB776-F079-4E5C-9816-33CE7FDD65AF}" type="presParOf" srcId="{89EC2F8F-66B6-461F-A90A-B06A44909909}" destId="{D04BBF06-F85B-45D0-B854-B23D49D4A47F}" srcOrd="1" destOrd="0" presId="urn:microsoft.com/office/officeart/2005/8/layout/radial6"/>
    <dgm:cxn modelId="{54AB6619-AFF4-4468-BECD-C4BB2E1099FC}" type="presParOf" srcId="{89EC2F8F-66B6-461F-A90A-B06A44909909}" destId="{D17F5FCD-A5B9-4E9F-9FB8-CC5690FF284A}" srcOrd="2" destOrd="0" presId="urn:microsoft.com/office/officeart/2005/8/layout/radial6"/>
    <dgm:cxn modelId="{50A4F596-8A35-4591-92C0-6715BD750089}" type="presParOf" srcId="{89EC2F8F-66B6-461F-A90A-B06A44909909}" destId="{AE48FF08-8759-4C12-BAD5-52FD6245F9E4}" srcOrd="3" destOrd="0" presId="urn:microsoft.com/office/officeart/2005/8/layout/radial6"/>
    <dgm:cxn modelId="{0FC6B09A-1FCA-432F-AFBE-DD97DF53E399}" type="presParOf" srcId="{89EC2F8F-66B6-461F-A90A-B06A44909909}" destId="{25EF220B-55B4-42C6-A98C-3CF4278C7D7B}" srcOrd="4" destOrd="0" presId="urn:microsoft.com/office/officeart/2005/8/layout/radial6"/>
    <dgm:cxn modelId="{3D2A50CB-25CD-4831-A00D-1CFEC542B4E2}" type="presParOf" srcId="{89EC2F8F-66B6-461F-A90A-B06A44909909}" destId="{385F8AB4-895C-4A51-98A1-28A17639FDB5}" srcOrd="5" destOrd="0" presId="urn:microsoft.com/office/officeart/2005/8/layout/radial6"/>
    <dgm:cxn modelId="{05C80709-A170-4173-8F9F-EE8FCF6A5DB7}" type="presParOf" srcId="{89EC2F8F-66B6-461F-A90A-B06A44909909}" destId="{A88EF5AE-5D38-4D0C-88D3-9456CD6558B0}" srcOrd="6" destOrd="0" presId="urn:microsoft.com/office/officeart/2005/8/layout/radial6"/>
    <dgm:cxn modelId="{22A4BBC7-C469-4A47-8932-F2CA3DE55EEE}" type="presParOf" srcId="{89EC2F8F-66B6-461F-A90A-B06A44909909}" destId="{FFFC2FBA-44EE-4073-864B-9490F5F3B479}" srcOrd="7" destOrd="0" presId="urn:microsoft.com/office/officeart/2005/8/layout/radial6"/>
    <dgm:cxn modelId="{0EB90003-1C9A-45DA-9F65-0B0E087357F1}" type="presParOf" srcId="{89EC2F8F-66B6-461F-A90A-B06A44909909}" destId="{5EC09F26-17DA-4581-9084-027E4B3A258D}" srcOrd="8" destOrd="0" presId="urn:microsoft.com/office/officeart/2005/8/layout/radial6"/>
    <dgm:cxn modelId="{FBDF5AAD-1D5F-4A43-8122-1CB1F32E0C29}" type="presParOf" srcId="{89EC2F8F-66B6-461F-A90A-B06A44909909}" destId="{F2D8E5FA-90BC-4B53-B83D-D699F91CB6D2}" srcOrd="9" destOrd="0" presId="urn:microsoft.com/office/officeart/2005/8/layout/radial6"/>
    <dgm:cxn modelId="{85120759-9431-4DA2-84D2-866F08577127}" type="presParOf" srcId="{89EC2F8F-66B6-461F-A90A-B06A44909909}" destId="{4C7CE0E0-819E-4315-B809-6E68419542A5}" srcOrd="10" destOrd="0" presId="urn:microsoft.com/office/officeart/2005/8/layout/radial6"/>
    <dgm:cxn modelId="{32BB2211-05A0-41CC-90D3-57A9A8E9B485}" type="presParOf" srcId="{89EC2F8F-66B6-461F-A90A-B06A44909909}" destId="{18D40509-0B73-4A0D-842D-2F6CA697BEB3}" srcOrd="11" destOrd="0" presId="urn:microsoft.com/office/officeart/2005/8/layout/radial6"/>
    <dgm:cxn modelId="{AB9B4B31-3F94-409A-B06A-FA38265B2535}" type="presParOf" srcId="{89EC2F8F-66B6-461F-A90A-B06A44909909}" destId="{66DAC7E7-43A4-4F36-8091-0F6CE2C5205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EF706F-9DFD-4906-96EB-E5F2F029195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A18732-D965-42BC-9F7B-9D693A9646DE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Library 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83E99259-6280-4692-8466-3C3F9562F48E}" type="parTrans" cxnId="{5BB055E9-E4D4-4F49-ACCE-5921F7323891}">
      <dgm:prSet/>
      <dgm:spPr/>
      <dgm:t>
        <a:bodyPr/>
        <a:lstStyle/>
        <a:p>
          <a:endParaRPr lang="en-US"/>
        </a:p>
      </dgm:t>
    </dgm:pt>
    <dgm:pt modelId="{08811AD6-AC70-4080-9687-D1A73D92B635}" type="sibTrans" cxnId="{5BB055E9-E4D4-4F49-ACCE-5921F7323891}">
      <dgm:prSet/>
      <dgm:spPr/>
      <dgm:t>
        <a:bodyPr/>
        <a:lstStyle/>
        <a:p>
          <a:endParaRPr lang="en-US"/>
        </a:p>
      </dgm:t>
    </dgm:pt>
    <dgm:pt modelId="{DDB7287C-CA18-4339-9026-9924A8D8BE1F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How many pages/how large a volume, illustrations, maps, charts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B9FAD26-D130-4A65-8744-B1618164067E}" type="parTrans" cxnId="{BF4781D0-CA78-42C6-A752-4F729CBBEF4B}">
      <dgm:prSet/>
      <dgm:spPr/>
      <dgm:t>
        <a:bodyPr/>
        <a:lstStyle/>
        <a:p>
          <a:endParaRPr lang="en-US"/>
        </a:p>
      </dgm:t>
    </dgm:pt>
    <dgm:pt modelId="{9186574C-0BA9-4F65-8FFD-6D4AA5CB32A9}" type="sibTrans" cxnId="{BF4781D0-CA78-42C6-A752-4F729CBBEF4B}">
      <dgm:prSet/>
      <dgm:spPr/>
      <dgm:t>
        <a:bodyPr/>
        <a:lstStyle/>
        <a:p>
          <a:endParaRPr lang="en-US"/>
        </a:p>
      </dgm:t>
    </dgm:pt>
    <dgm:pt modelId="{99A52058-F306-4151-B092-B961B23D2161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Subject heading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CA910597-89A3-4CB0-9E41-3C27E4FB4B55}" type="parTrans" cxnId="{59EB7CD3-F76B-419F-90C2-138D04AB5899}">
      <dgm:prSet/>
      <dgm:spPr/>
      <dgm:t>
        <a:bodyPr/>
        <a:lstStyle/>
        <a:p>
          <a:endParaRPr lang="en-US"/>
        </a:p>
      </dgm:t>
    </dgm:pt>
    <dgm:pt modelId="{D7FE8F3C-55E6-4F6A-874D-17E10A46DA6E}" type="sibTrans" cxnId="{59EB7CD3-F76B-419F-90C2-138D04AB5899}">
      <dgm:prSet/>
      <dgm:spPr/>
      <dgm:t>
        <a:bodyPr/>
        <a:lstStyle/>
        <a:p>
          <a:endParaRPr lang="en-US"/>
        </a:p>
      </dgm:t>
    </dgm:pt>
    <dgm:pt modelId="{675905BC-468E-4A89-9653-BF06277B30D1}">
      <dgm:prSet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Analysis of the content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A870C71C-3B50-4683-9F96-24AAC641EBF6}" type="parTrans" cxnId="{6EF8FC28-D058-4FDF-9CB9-A5AD709C9525}">
      <dgm:prSet/>
      <dgm:spPr/>
      <dgm:t>
        <a:bodyPr/>
        <a:lstStyle/>
        <a:p>
          <a:endParaRPr lang="en-US"/>
        </a:p>
      </dgm:t>
    </dgm:pt>
    <dgm:pt modelId="{5D92D09B-5093-499E-8DFF-A50DF71041D1}" type="sibTrans" cxnId="{6EF8FC28-D058-4FDF-9CB9-A5AD709C9525}">
      <dgm:prSet/>
      <dgm:spPr/>
      <dgm:t>
        <a:bodyPr/>
        <a:lstStyle/>
        <a:p>
          <a:endParaRPr lang="en-US"/>
        </a:p>
      </dgm:t>
    </dgm:pt>
    <dgm:pt modelId="{8EB1B86A-193E-4F87-B375-821587B35E55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Library of Congress call number/Dewey Decimal classification</a:t>
          </a:r>
        </a:p>
      </dgm:t>
    </dgm:pt>
    <dgm:pt modelId="{03150390-D563-4045-8BDC-7775B9A833BA}" type="parTrans" cxnId="{FD0032E9-0C45-4CEB-BB8C-50E964B812AE}">
      <dgm:prSet/>
      <dgm:spPr/>
      <dgm:t>
        <a:bodyPr/>
        <a:lstStyle/>
        <a:p>
          <a:endParaRPr lang="en-US"/>
        </a:p>
      </dgm:t>
    </dgm:pt>
    <dgm:pt modelId="{CF93EAB3-BA4D-402E-9AB9-E0344B307F8A}" type="sibTrans" cxnId="{FD0032E9-0C45-4CEB-BB8C-50E964B812AE}">
      <dgm:prSet/>
      <dgm:spPr/>
      <dgm:t>
        <a:bodyPr/>
        <a:lstStyle/>
        <a:p>
          <a:endParaRPr lang="en-US"/>
        </a:p>
      </dgm:t>
    </dgm:pt>
    <dgm:pt modelId="{46EB3AD6-A7AE-43AB-A62F-664DF361EBC2}" type="pres">
      <dgm:prSet presAssocID="{8EEF706F-9DFD-4906-96EB-E5F2F02919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28BA6-DB93-4C06-80B2-11B12577359E}" type="pres">
      <dgm:prSet presAssocID="{DBA18732-D965-42BC-9F7B-9D693A9646DE}" presName="centerShape" presStyleLbl="node0" presStyleIdx="0" presStyleCnt="1"/>
      <dgm:spPr/>
      <dgm:t>
        <a:bodyPr/>
        <a:lstStyle/>
        <a:p>
          <a:endParaRPr lang="en-US"/>
        </a:p>
      </dgm:t>
    </dgm:pt>
    <dgm:pt modelId="{498B50B9-4C6B-43D5-AFB8-7D7B023C07E5}" type="pres">
      <dgm:prSet presAssocID="{DDB7287C-CA18-4339-9026-9924A8D8BE1F}" presName="node" presStyleLbl="node1" presStyleIdx="0" presStyleCnt="4" custScaleX="210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25F69-C331-41F5-97AD-D0ABFF23770D}" type="pres">
      <dgm:prSet presAssocID="{DDB7287C-CA18-4339-9026-9924A8D8BE1F}" presName="dummy" presStyleCnt="0"/>
      <dgm:spPr/>
    </dgm:pt>
    <dgm:pt modelId="{6DD8F914-1F18-4CD6-B087-D1533CAB344B}" type="pres">
      <dgm:prSet presAssocID="{9186574C-0BA9-4F65-8FFD-6D4AA5CB32A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30BE024-4C89-48FD-976D-A6F194CF11A5}" type="pres">
      <dgm:prSet presAssocID="{675905BC-468E-4A89-9653-BF06277B30D1}" presName="node" presStyleLbl="node1" presStyleIdx="1" presStyleCnt="4" custScaleX="184491" custRadScaleRad="130863" custRadScaleInc="1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A3286-AE63-450C-A50F-C9450956598E}" type="pres">
      <dgm:prSet presAssocID="{675905BC-468E-4A89-9653-BF06277B30D1}" presName="dummy" presStyleCnt="0"/>
      <dgm:spPr/>
    </dgm:pt>
    <dgm:pt modelId="{1F2B9ECC-347B-45F3-A5F1-F9B410739839}" type="pres">
      <dgm:prSet presAssocID="{5D92D09B-5093-499E-8DFF-A50DF71041D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821BA7C-7B88-4CE0-B8C0-BD400696C03F}" type="pres">
      <dgm:prSet presAssocID="{99A52058-F306-4151-B092-B961B23D2161}" presName="node" presStyleLbl="node1" presStyleIdx="2" presStyleCnt="4" custScaleX="201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E30CF-C747-46DE-938A-F32E32370773}" type="pres">
      <dgm:prSet presAssocID="{99A52058-F306-4151-B092-B961B23D2161}" presName="dummy" presStyleCnt="0"/>
      <dgm:spPr/>
    </dgm:pt>
    <dgm:pt modelId="{0E9B3A65-7BBA-49D2-82C9-62508A354372}" type="pres">
      <dgm:prSet presAssocID="{D7FE8F3C-55E6-4F6A-874D-17E10A46DA6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5CD7CA4-8CBA-439E-904E-9E68DD98E18B}" type="pres">
      <dgm:prSet presAssocID="{8EB1B86A-193E-4F87-B375-821587B35E55}" presName="node" presStyleLbl="node1" presStyleIdx="3" presStyleCnt="4" custScaleX="182765" custRadScaleRad="131083" custRadScaleInc="-1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34A79-BE9E-46C3-B989-8CB327033F70}" type="pres">
      <dgm:prSet presAssocID="{8EB1B86A-193E-4F87-B375-821587B35E55}" presName="dummy" presStyleCnt="0"/>
      <dgm:spPr/>
    </dgm:pt>
    <dgm:pt modelId="{04BA8C48-4B5B-4636-A037-4480AA8B990C}" type="pres">
      <dgm:prSet presAssocID="{CF93EAB3-BA4D-402E-9AB9-E0344B307F8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1872356-619B-4B35-8747-6FE9736A18AC}" type="presOf" srcId="{9186574C-0BA9-4F65-8FFD-6D4AA5CB32A9}" destId="{6DD8F914-1F18-4CD6-B087-D1533CAB344B}" srcOrd="0" destOrd="0" presId="urn:microsoft.com/office/officeart/2005/8/layout/radial6"/>
    <dgm:cxn modelId="{5BB055E9-E4D4-4F49-ACCE-5921F7323891}" srcId="{8EEF706F-9DFD-4906-96EB-E5F2F0291959}" destId="{DBA18732-D965-42BC-9F7B-9D693A9646DE}" srcOrd="0" destOrd="0" parTransId="{83E99259-6280-4692-8466-3C3F9562F48E}" sibTransId="{08811AD6-AC70-4080-9687-D1A73D92B635}"/>
    <dgm:cxn modelId="{BF4781D0-CA78-42C6-A752-4F729CBBEF4B}" srcId="{DBA18732-D965-42BC-9F7B-9D693A9646DE}" destId="{DDB7287C-CA18-4339-9026-9924A8D8BE1F}" srcOrd="0" destOrd="0" parTransId="{FB9FAD26-D130-4A65-8744-B1618164067E}" sibTransId="{9186574C-0BA9-4F65-8FFD-6D4AA5CB32A9}"/>
    <dgm:cxn modelId="{B2F95A83-E51C-4334-8DD0-EE76A9DEB49F}" type="presOf" srcId="{D7FE8F3C-55E6-4F6A-874D-17E10A46DA6E}" destId="{0E9B3A65-7BBA-49D2-82C9-62508A354372}" srcOrd="0" destOrd="0" presId="urn:microsoft.com/office/officeart/2005/8/layout/radial6"/>
    <dgm:cxn modelId="{20A696E8-5F4A-4D64-9C13-69E2A09EFEEB}" type="presOf" srcId="{DDB7287C-CA18-4339-9026-9924A8D8BE1F}" destId="{498B50B9-4C6B-43D5-AFB8-7D7B023C07E5}" srcOrd="0" destOrd="0" presId="urn:microsoft.com/office/officeart/2005/8/layout/radial6"/>
    <dgm:cxn modelId="{0D5506ED-6DAD-472A-82F7-A2B8FC119B0B}" type="presOf" srcId="{5D92D09B-5093-499E-8DFF-A50DF71041D1}" destId="{1F2B9ECC-347B-45F3-A5F1-F9B410739839}" srcOrd="0" destOrd="0" presId="urn:microsoft.com/office/officeart/2005/8/layout/radial6"/>
    <dgm:cxn modelId="{8EB47EA0-61F8-4EC2-91AA-872EB8588BA7}" type="presOf" srcId="{DBA18732-D965-42BC-9F7B-9D693A9646DE}" destId="{DD428BA6-DB93-4C06-80B2-11B12577359E}" srcOrd="0" destOrd="0" presId="urn:microsoft.com/office/officeart/2005/8/layout/radial6"/>
    <dgm:cxn modelId="{3E3B799E-6DA5-42FD-A7A1-4E915BF9AC25}" type="presOf" srcId="{CF93EAB3-BA4D-402E-9AB9-E0344B307F8A}" destId="{04BA8C48-4B5B-4636-A037-4480AA8B990C}" srcOrd="0" destOrd="0" presId="urn:microsoft.com/office/officeart/2005/8/layout/radial6"/>
    <dgm:cxn modelId="{3F3374DC-8F27-4A08-9498-EBA3E96D8882}" type="presOf" srcId="{8EEF706F-9DFD-4906-96EB-E5F2F0291959}" destId="{46EB3AD6-A7AE-43AB-A62F-664DF361EBC2}" srcOrd="0" destOrd="0" presId="urn:microsoft.com/office/officeart/2005/8/layout/radial6"/>
    <dgm:cxn modelId="{59EB7CD3-F76B-419F-90C2-138D04AB5899}" srcId="{DBA18732-D965-42BC-9F7B-9D693A9646DE}" destId="{99A52058-F306-4151-B092-B961B23D2161}" srcOrd="2" destOrd="0" parTransId="{CA910597-89A3-4CB0-9E41-3C27E4FB4B55}" sibTransId="{D7FE8F3C-55E6-4F6A-874D-17E10A46DA6E}"/>
    <dgm:cxn modelId="{9C986196-2BE3-47D1-A97A-80635E1841CF}" type="presOf" srcId="{99A52058-F306-4151-B092-B961B23D2161}" destId="{E821BA7C-7B88-4CE0-B8C0-BD400696C03F}" srcOrd="0" destOrd="0" presId="urn:microsoft.com/office/officeart/2005/8/layout/radial6"/>
    <dgm:cxn modelId="{72225BEC-2BC7-48AD-98BB-34B1880759D5}" type="presOf" srcId="{8EB1B86A-193E-4F87-B375-821587B35E55}" destId="{35CD7CA4-8CBA-439E-904E-9E68DD98E18B}" srcOrd="0" destOrd="0" presId="urn:microsoft.com/office/officeart/2005/8/layout/radial6"/>
    <dgm:cxn modelId="{6BA0EA30-F488-45D6-AD37-57C71AF1C432}" type="presOf" srcId="{675905BC-468E-4A89-9653-BF06277B30D1}" destId="{730BE024-4C89-48FD-976D-A6F194CF11A5}" srcOrd="0" destOrd="0" presId="urn:microsoft.com/office/officeart/2005/8/layout/radial6"/>
    <dgm:cxn modelId="{6EF8FC28-D058-4FDF-9CB9-A5AD709C9525}" srcId="{DBA18732-D965-42BC-9F7B-9D693A9646DE}" destId="{675905BC-468E-4A89-9653-BF06277B30D1}" srcOrd="1" destOrd="0" parTransId="{A870C71C-3B50-4683-9F96-24AAC641EBF6}" sibTransId="{5D92D09B-5093-499E-8DFF-A50DF71041D1}"/>
    <dgm:cxn modelId="{FD0032E9-0C45-4CEB-BB8C-50E964B812AE}" srcId="{DBA18732-D965-42BC-9F7B-9D693A9646DE}" destId="{8EB1B86A-193E-4F87-B375-821587B35E55}" srcOrd="3" destOrd="0" parTransId="{03150390-D563-4045-8BDC-7775B9A833BA}" sibTransId="{CF93EAB3-BA4D-402E-9AB9-E0344B307F8A}"/>
    <dgm:cxn modelId="{192A7D73-7277-4194-A5A7-50FB868F6609}" type="presParOf" srcId="{46EB3AD6-A7AE-43AB-A62F-664DF361EBC2}" destId="{DD428BA6-DB93-4C06-80B2-11B12577359E}" srcOrd="0" destOrd="0" presId="urn:microsoft.com/office/officeart/2005/8/layout/radial6"/>
    <dgm:cxn modelId="{78E5CEE1-785C-4DB0-9C68-6FB331D929B6}" type="presParOf" srcId="{46EB3AD6-A7AE-43AB-A62F-664DF361EBC2}" destId="{498B50B9-4C6B-43D5-AFB8-7D7B023C07E5}" srcOrd="1" destOrd="0" presId="urn:microsoft.com/office/officeart/2005/8/layout/radial6"/>
    <dgm:cxn modelId="{71B5CD32-B394-44A5-88FC-CCE2391AEFB8}" type="presParOf" srcId="{46EB3AD6-A7AE-43AB-A62F-664DF361EBC2}" destId="{55B25F69-C331-41F5-97AD-D0ABFF23770D}" srcOrd="2" destOrd="0" presId="urn:microsoft.com/office/officeart/2005/8/layout/radial6"/>
    <dgm:cxn modelId="{6B1A55DD-3183-41BF-9459-8B6B092CB3E1}" type="presParOf" srcId="{46EB3AD6-A7AE-43AB-A62F-664DF361EBC2}" destId="{6DD8F914-1F18-4CD6-B087-D1533CAB344B}" srcOrd="3" destOrd="0" presId="urn:microsoft.com/office/officeart/2005/8/layout/radial6"/>
    <dgm:cxn modelId="{ADA4D678-3177-4AC8-957C-C79DE17CCBDE}" type="presParOf" srcId="{46EB3AD6-A7AE-43AB-A62F-664DF361EBC2}" destId="{730BE024-4C89-48FD-976D-A6F194CF11A5}" srcOrd="4" destOrd="0" presId="urn:microsoft.com/office/officeart/2005/8/layout/radial6"/>
    <dgm:cxn modelId="{C98BA1BA-9616-49BA-9E12-44FD24E25870}" type="presParOf" srcId="{46EB3AD6-A7AE-43AB-A62F-664DF361EBC2}" destId="{0CCA3286-AE63-450C-A50F-C9450956598E}" srcOrd="5" destOrd="0" presId="urn:microsoft.com/office/officeart/2005/8/layout/radial6"/>
    <dgm:cxn modelId="{CB592788-E4F4-4A94-AE3E-5F0C8682F791}" type="presParOf" srcId="{46EB3AD6-A7AE-43AB-A62F-664DF361EBC2}" destId="{1F2B9ECC-347B-45F3-A5F1-F9B410739839}" srcOrd="6" destOrd="0" presId="urn:microsoft.com/office/officeart/2005/8/layout/radial6"/>
    <dgm:cxn modelId="{2BC234A1-38B6-4DE6-BC54-038DF354DCF2}" type="presParOf" srcId="{46EB3AD6-A7AE-43AB-A62F-664DF361EBC2}" destId="{E821BA7C-7B88-4CE0-B8C0-BD400696C03F}" srcOrd="7" destOrd="0" presId="urn:microsoft.com/office/officeart/2005/8/layout/radial6"/>
    <dgm:cxn modelId="{F9661B10-3C3C-4C7E-BEE9-D5A2FC59E9DC}" type="presParOf" srcId="{46EB3AD6-A7AE-43AB-A62F-664DF361EBC2}" destId="{337E30CF-C747-46DE-938A-F32E32370773}" srcOrd="8" destOrd="0" presId="urn:microsoft.com/office/officeart/2005/8/layout/radial6"/>
    <dgm:cxn modelId="{B80D815E-4042-405E-87B7-0CE018119A54}" type="presParOf" srcId="{46EB3AD6-A7AE-43AB-A62F-664DF361EBC2}" destId="{0E9B3A65-7BBA-49D2-82C9-62508A354372}" srcOrd="9" destOrd="0" presId="urn:microsoft.com/office/officeart/2005/8/layout/radial6"/>
    <dgm:cxn modelId="{DE4D2DA7-3F06-4FBD-B58D-F2B4563C6DBF}" type="presParOf" srcId="{46EB3AD6-A7AE-43AB-A62F-664DF361EBC2}" destId="{35CD7CA4-8CBA-439E-904E-9E68DD98E18B}" srcOrd="10" destOrd="0" presId="urn:microsoft.com/office/officeart/2005/8/layout/radial6"/>
    <dgm:cxn modelId="{7402848A-DD1C-4F82-A158-FAEACF7A9BD5}" type="presParOf" srcId="{46EB3AD6-A7AE-43AB-A62F-664DF361EBC2}" destId="{8A234A79-BE9E-46C3-B989-8CB327033F70}" srcOrd="11" destOrd="0" presId="urn:microsoft.com/office/officeart/2005/8/layout/radial6"/>
    <dgm:cxn modelId="{B1A31D91-DB9A-4BAE-AA7C-A9896BAE07AD}" type="presParOf" srcId="{46EB3AD6-A7AE-43AB-A62F-664DF361EBC2}" destId="{04BA8C48-4B5B-4636-A037-4480AA8B990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82A133-0F06-4EF9-B012-AADC24AD341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CA61D-4BA6-4BCA-9C82-4C1630B65662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Periodical Indexes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624A2083-FEA1-419A-9952-3C8ED87E2473}" type="parTrans" cxnId="{AB173EFF-2381-4A00-B6E3-FBAEA95019E6}">
      <dgm:prSet/>
      <dgm:spPr/>
      <dgm:t>
        <a:bodyPr/>
        <a:lstStyle/>
        <a:p>
          <a:endParaRPr lang="en-US"/>
        </a:p>
      </dgm:t>
    </dgm:pt>
    <dgm:pt modelId="{83DBC717-CCB3-48A8-88F0-D0A1F1862078}" type="sibTrans" cxnId="{AB173EFF-2381-4A00-B6E3-FBAEA95019E6}">
      <dgm:prSet/>
      <dgm:spPr/>
      <dgm:t>
        <a:bodyPr/>
        <a:lstStyle/>
        <a:p>
          <a:endParaRPr lang="en-US"/>
        </a:p>
      </dgm:t>
    </dgm:pt>
    <dgm:pt modelId="{312C2E40-AD20-451D-926C-E654BE5BB8B4}">
      <dgm:prSet phldrT="[Text]" custT="1"/>
      <dgm:spPr/>
      <dgm:t>
        <a:bodyPr/>
        <a:lstStyle/>
        <a:p>
          <a:r>
            <a:rPr lang="en-US" sz="2800" dirty="0" smtClean="0"/>
            <a:t>Encyclopedia</a:t>
          </a:r>
          <a:endParaRPr lang="en-US" sz="2800" dirty="0"/>
        </a:p>
      </dgm:t>
    </dgm:pt>
    <dgm:pt modelId="{FCE4B0F5-B9AB-44DF-BEED-EBAF26050053}" type="parTrans" cxnId="{C664C741-E9A5-4EF9-A2FC-8E621233B473}">
      <dgm:prSet/>
      <dgm:spPr/>
      <dgm:t>
        <a:bodyPr/>
        <a:lstStyle/>
        <a:p>
          <a:endParaRPr lang="en-US"/>
        </a:p>
      </dgm:t>
    </dgm:pt>
    <dgm:pt modelId="{8FCB2042-E0AA-4F38-A019-94EF349699A0}" type="sibTrans" cxnId="{C664C741-E9A5-4EF9-A2FC-8E621233B473}">
      <dgm:prSet/>
      <dgm:spPr/>
      <dgm:t>
        <a:bodyPr/>
        <a:lstStyle/>
        <a:p>
          <a:endParaRPr lang="en-US"/>
        </a:p>
      </dgm:t>
    </dgm:pt>
    <dgm:pt modelId="{B55AD089-BE17-4C17-A10B-A955F4F6F5B7}">
      <dgm:prSet custT="1"/>
      <dgm:spPr/>
      <dgm:t>
        <a:bodyPr/>
        <a:lstStyle/>
        <a:p>
          <a:r>
            <a:rPr lang="en-US" sz="2800" dirty="0" smtClean="0"/>
            <a:t>Dictionaries</a:t>
          </a:r>
        </a:p>
      </dgm:t>
    </dgm:pt>
    <dgm:pt modelId="{0FB3EA61-DE2B-4F06-91E8-769944D7C990}" type="parTrans" cxnId="{8F8B0C80-C64C-45B3-930F-B72CFB0F5D59}">
      <dgm:prSet/>
      <dgm:spPr/>
      <dgm:t>
        <a:bodyPr/>
        <a:lstStyle/>
        <a:p>
          <a:endParaRPr lang="en-US"/>
        </a:p>
      </dgm:t>
    </dgm:pt>
    <dgm:pt modelId="{50DC3FA1-2CE1-42D3-9665-2FE5188984A0}" type="sibTrans" cxnId="{8F8B0C80-C64C-45B3-930F-B72CFB0F5D59}">
      <dgm:prSet/>
      <dgm:spPr/>
      <dgm:t>
        <a:bodyPr/>
        <a:lstStyle/>
        <a:p>
          <a:endParaRPr lang="en-US"/>
        </a:p>
      </dgm:t>
    </dgm:pt>
    <dgm:pt modelId="{69C1E72A-7E53-400C-B59B-7486F960FA38}">
      <dgm:prSet custT="1"/>
      <dgm:spPr/>
      <dgm:t>
        <a:bodyPr/>
        <a:lstStyle/>
        <a:p>
          <a:r>
            <a:rPr lang="en-US" sz="2800" dirty="0" smtClean="0"/>
            <a:t>Biographical Dictionaries</a:t>
          </a:r>
        </a:p>
      </dgm:t>
    </dgm:pt>
    <dgm:pt modelId="{3D0287B3-24E9-42CD-96DC-65E710E5DD6A}" type="parTrans" cxnId="{E68AD5CB-1BFD-41A4-9950-E04A7BE0FC31}">
      <dgm:prSet/>
      <dgm:spPr/>
      <dgm:t>
        <a:bodyPr/>
        <a:lstStyle/>
        <a:p>
          <a:endParaRPr lang="en-US"/>
        </a:p>
      </dgm:t>
    </dgm:pt>
    <dgm:pt modelId="{07EF36FF-8D20-40CB-885E-5015BD40DB2C}" type="sibTrans" cxnId="{E68AD5CB-1BFD-41A4-9950-E04A7BE0FC31}">
      <dgm:prSet/>
      <dgm:spPr/>
      <dgm:t>
        <a:bodyPr/>
        <a:lstStyle/>
        <a:p>
          <a:endParaRPr lang="en-US"/>
        </a:p>
      </dgm:t>
    </dgm:pt>
    <dgm:pt modelId="{7796BBDC-6D97-46CC-9ECD-1C70A6406AD1}">
      <dgm:prSet custT="1"/>
      <dgm:spPr/>
      <dgm:t>
        <a:bodyPr/>
        <a:lstStyle/>
        <a:p>
          <a:r>
            <a:rPr lang="en-US" sz="2800" dirty="0" smtClean="0"/>
            <a:t>Yearbooks</a:t>
          </a:r>
        </a:p>
      </dgm:t>
    </dgm:pt>
    <dgm:pt modelId="{F4C4487B-6377-4F8C-A588-845DCCA51E7F}" type="parTrans" cxnId="{5838B3D4-D7FB-4886-A7FB-FFE4CF081F2A}">
      <dgm:prSet/>
      <dgm:spPr/>
      <dgm:t>
        <a:bodyPr/>
        <a:lstStyle/>
        <a:p>
          <a:endParaRPr lang="en-US"/>
        </a:p>
      </dgm:t>
    </dgm:pt>
    <dgm:pt modelId="{AB6AE517-F555-48D1-BA8F-5B985935925B}" type="sibTrans" cxnId="{5838B3D4-D7FB-4886-A7FB-FFE4CF081F2A}">
      <dgm:prSet/>
      <dgm:spPr/>
      <dgm:t>
        <a:bodyPr/>
        <a:lstStyle/>
        <a:p>
          <a:endParaRPr lang="en-US"/>
        </a:p>
      </dgm:t>
    </dgm:pt>
    <dgm:pt modelId="{6A0DE9EB-50DF-4BBE-AFD9-C9B7A7982587}">
      <dgm:prSet custT="1"/>
      <dgm:spPr/>
      <dgm:t>
        <a:bodyPr/>
        <a:lstStyle/>
        <a:p>
          <a:r>
            <a:rPr lang="en-US" sz="2800" dirty="0" smtClean="0"/>
            <a:t>Atlases</a:t>
          </a:r>
          <a:endParaRPr lang="en-US" sz="2800" dirty="0"/>
        </a:p>
      </dgm:t>
    </dgm:pt>
    <dgm:pt modelId="{05CF0890-6094-47C3-AA05-C0F0D31CD3E6}" type="parTrans" cxnId="{DEEE9BFB-FFE4-43D7-9763-C94120A0E332}">
      <dgm:prSet/>
      <dgm:spPr/>
      <dgm:t>
        <a:bodyPr/>
        <a:lstStyle/>
        <a:p>
          <a:endParaRPr lang="en-US"/>
        </a:p>
      </dgm:t>
    </dgm:pt>
    <dgm:pt modelId="{2BC30596-C150-458F-A843-2D161C32DB9B}" type="sibTrans" cxnId="{DEEE9BFB-FFE4-43D7-9763-C94120A0E332}">
      <dgm:prSet/>
      <dgm:spPr/>
      <dgm:t>
        <a:bodyPr/>
        <a:lstStyle/>
        <a:p>
          <a:endParaRPr lang="en-US"/>
        </a:p>
      </dgm:t>
    </dgm:pt>
    <dgm:pt modelId="{7143F04F-631C-42A0-8741-313B8C98EA84}" type="pres">
      <dgm:prSet presAssocID="{5D82A133-0F06-4EF9-B012-AADC24AD34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3A335-D31F-49D9-B3B8-AEB4550BABC6}" type="pres">
      <dgm:prSet presAssocID="{2B7CA61D-4BA6-4BCA-9C82-4C1630B65662}" presName="centerShape" presStyleLbl="node0" presStyleIdx="0" presStyleCnt="1" custScaleX="131555"/>
      <dgm:spPr/>
      <dgm:t>
        <a:bodyPr/>
        <a:lstStyle/>
        <a:p>
          <a:endParaRPr lang="en-US"/>
        </a:p>
      </dgm:t>
    </dgm:pt>
    <dgm:pt modelId="{1B8EC673-B127-45F6-BEDE-55BDD1B10C24}" type="pres">
      <dgm:prSet presAssocID="{FCE4B0F5-B9AB-44DF-BEED-EBAF2605005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DA9D866B-D546-486E-A72A-F3A7117E6B7C}" type="pres">
      <dgm:prSet presAssocID="{FCE4B0F5-B9AB-44DF-BEED-EBAF2605005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DF8D0CE-CBE9-4AB0-93EC-D2CDEA22FFB6}" type="pres">
      <dgm:prSet presAssocID="{312C2E40-AD20-451D-926C-E654BE5BB8B4}" presName="node" presStyleLbl="node1" presStyleIdx="0" presStyleCnt="5" custScaleX="170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5DE2F-0FCB-44AE-A2A8-5E824DED4306}" type="pres">
      <dgm:prSet presAssocID="{0FB3EA61-DE2B-4F06-91E8-769944D7C99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99A8BC7-3E29-42A5-83B9-2691E5154AFC}" type="pres">
      <dgm:prSet presAssocID="{0FB3EA61-DE2B-4F06-91E8-769944D7C99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DD5F883-CC66-4019-AAF1-1D3D7C3E22BD}" type="pres">
      <dgm:prSet presAssocID="{B55AD089-BE17-4C17-A10B-A955F4F6F5B7}" presName="node" presStyleLbl="node1" presStyleIdx="1" presStyleCnt="5" custScaleX="153798" custRadScaleRad="113534" custRadScaleInc="-8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D8A54-EC2D-4AE8-8309-A4F8D2B08D07}" type="pres">
      <dgm:prSet presAssocID="{3D0287B3-24E9-42CD-96DC-65E710E5DD6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FA86D4D5-B0A0-4D7D-837F-E4B5644CEB97}" type="pres">
      <dgm:prSet presAssocID="{3D0287B3-24E9-42CD-96DC-65E710E5DD6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70AFDD0-6C12-41EE-B455-22B9CB3CE222}" type="pres">
      <dgm:prSet presAssocID="{69C1E72A-7E53-400C-B59B-7486F960FA38}" presName="node" presStyleLbl="node1" presStyleIdx="2" presStyleCnt="5" custScaleX="169098" custRadScaleRad="106353" custRadScaleInc="-18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86AA-6FAA-4A90-9998-00E04B7339A7}" type="pres">
      <dgm:prSet presAssocID="{F4C4487B-6377-4F8C-A588-845DCCA51E7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6988354-47B2-415F-8405-8B60F7DD1E34}" type="pres">
      <dgm:prSet presAssocID="{F4C4487B-6377-4F8C-A588-845DCCA51E7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6BDC524-46AC-4E5F-89B4-5C0B13DB336D}" type="pres">
      <dgm:prSet presAssocID="{7796BBDC-6D97-46CC-9ECD-1C70A6406AD1}" presName="node" presStyleLbl="node1" presStyleIdx="3" presStyleCnt="5" custScaleX="142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3388E-AD33-4CDB-8B77-BE538CF6CCAD}" type="pres">
      <dgm:prSet presAssocID="{05CF0890-6094-47C3-AA05-C0F0D31CD3E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5B55E456-EFD4-4F6F-909E-0D790A859D79}" type="pres">
      <dgm:prSet presAssocID="{05CF0890-6094-47C3-AA05-C0F0D31CD3E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F303C7-0605-40A0-AF16-C2BA0BF81757}" type="pres">
      <dgm:prSet presAssocID="{6A0DE9EB-50DF-4BBE-AFD9-C9B7A7982587}" presName="node" presStyleLbl="node1" presStyleIdx="4" presStyleCnt="5" custScaleX="127021" custRadScaleRad="107406" custRadScaleInc="1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4D1D8-C98E-4E06-85C3-DF48E1116EB4}" type="presOf" srcId="{0FB3EA61-DE2B-4F06-91E8-769944D7C990}" destId="{F99A8BC7-3E29-42A5-83B9-2691E5154AFC}" srcOrd="1" destOrd="0" presId="urn:microsoft.com/office/officeart/2005/8/layout/radial5"/>
    <dgm:cxn modelId="{C197CF96-FB0A-4484-B8C1-17AAB81496EA}" type="presOf" srcId="{F4C4487B-6377-4F8C-A588-845DCCA51E7F}" destId="{6F6186AA-6FAA-4A90-9998-00E04B7339A7}" srcOrd="0" destOrd="0" presId="urn:microsoft.com/office/officeart/2005/8/layout/radial5"/>
    <dgm:cxn modelId="{C419C02F-F686-4635-80DF-424A358732D8}" type="presOf" srcId="{FCE4B0F5-B9AB-44DF-BEED-EBAF26050053}" destId="{1B8EC673-B127-45F6-BEDE-55BDD1B10C24}" srcOrd="0" destOrd="0" presId="urn:microsoft.com/office/officeart/2005/8/layout/radial5"/>
    <dgm:cxn modelId="{97CA9F76-905B-43FF-A076-6F9D8267DD4C}" type="presOf" srcId="{3D0287B3-24E9-42CD-96DC-65E710E5DD6A}" destId="{31DD8A54-EC2D-4AE8-8309-A4F8D2B08D07}" srcOrd="0" destOrd="0" presId="urn:microsoft.com/office/officeart/2005/8/layout/radial5"/>
    <dgm:cxn modelId="{4D73322C-A556-44F3-8ABE-7F7BD40264EF}" type="presOf" srcId="{FCE4B0F5-B9AB-44DF-BEED-EBAF26050053}" destId="{DA9D866B-D546-486E-A72A-F3A7117E6B7C}" srcOrd="1" destOrd="0" presId="urn:microsoft.com/office/officeart/2005/8/layout/radial5"/>
    <dgm:cxn modelId="{682CD50E-D291-4931-BC15-1EC2704EC420}" type="presOf" srcId="{0FB3EA61-DE2B-4F06-91E8-769944D7C990}" destId="{08D5DE2F-0FCB-44AE-A2A8-5E824DED4306}" srcOrd="0" destOrd="0" presId="urn:microsoft.com/office/officeart/2005/8/layout/radial5"/>
    <dgm:cxn modelId="{32B7E128-75D1-42F5-BE3B-4ADE4C01095A}" type="presOf" srcId="{05CF0890-6094-47C3-AA05-C0F0D31CD3E6}" destId="{5B55E456-EFD4-4F6F-909E-0D790A859D79}" srcOrd="1" destOrd="0" presId="urn:microsoft.com/office/officeart/2005/8/layout/radial5"/>
    <dgm:cxn modelId="{D855B42B-1FCF-4E12-9765-548E173CDC90}" type="presOf" srcId="{2B7CA61D-4BA6-4BCA-9C82-4C1630B65662}" destId="{16F3A335-D31F-49D9-B3B8-AEB4550BABC6}" srcOrd="0" destOrd="0" presId="urn:microsoft.com/office/officeart/2005/8/layout/radial5"/>
    <dgm:cxn modelId="{AB34F850-802F-4310-95DF-2ACF6A0C4C18}" type="presOf" srcId="{F4C4487B-6377-4F8C-A588-845DCCA51E7F}" destId="{16988354-47B2-415F-8405-8B60F7DD1E34}" srcOrd="1" destOrd="0" presId="urn:microsoft.com/office/officeart/2005/8/layout/radial5"/>
    <dgm:cxn modelId="{AB173EFF-2381-4A00-B6E3-FBAEA95019E6}" srcId="{5D82A133-0F06-4EF9-B012-AADC24AD3419}" destId="{2B7CA61D-4BA6-4BCA-9C82-4C1630B65662}" srcOrd="0" destOrd="0" parTransId="{624A2083-FEA1-419A-9952-3C8ED87E2473}" sibTransId="{83DBC717-CCB3-48A8-88F0-D0A1F1862078}"/>
    <dgm:cxn modelId="{E44824CE-BC9B-4176-9F8C-15336736CBB7}" type="presOf" srcId="{05CF0890-6094-47C3-AA05-C0F0D31CD3E6}" destId="{DE23388E-AD33-4CDB-8B77-BE538CF6CCAD}" srcOrd="0" destOrd="0" presId="urn:microsoft.com/office/officeart/2005/8/layout/radial5"/>
    <dgm:cxn modelId="{170C4FE1-46C9-4320-8F38-7C2C9FE46CCD}" type="presOf" srcId="{3D0287B3-24E9-42CD-96DC-65E710E5DD6A}" destId="{FA86D4D5-B0A0-4D7D-837F-E4B5644CEB97}" srcOrd="1" destOrd="0" presId="urn:microsoft.com/office/officeart/2005/8/layout/radial5"/>
    <dgm:cxn modelId="{5838B3D4-D7FB-4886-A7FB-FFE4CF081F2A}" srcId="{2B7CA61D-4BA6-4BCA-9C82-4C1630B65662}" destId="{7796BBDC-6D97-46CC-9ECD-1C70A6406AD1}" srcOrd="3" destOrd="0" parTransId="{F4C4487B-6377-4F8C-A588-845DCCA51E7F}" sibTransId="{AB6AE517-F555-48D1-BA8F-5B985935925B}"/>
    <dgm:cxn modelId="{DEEE9BFB-FFE4-43D7-9763-C94120A0E332}" srcId="{2B7CA61D-4BA6-4BCA-9C82-4C1630B65662}" destId="{6A0DE9EB-50DF-4BBE-AFD9-C9B7A7982587}" srcOrd="4" destOrd="0" parTransId="{05CF0890-6094-47C3-AA05-C0F0D31CD3E6}" sibTransId="{2BC30596-C150-458F-A843-2D161C32DB9B}"/>
    <dgm:cxn modelId="{D8257957-6ACC-4878-A8FA-A958EB24AFCA}" type="presOf" srcId="{6A0DE9EB-50DF-4BBE-AFD9-C9B7A7982587}" destId="{B4F303C7-0605-40A0-AF16-C2BA0BF81757}" srcOrd="0" destOrd="0" presId="urn:microsoft.com/office/officeart/2005/8/layout/radial5"/>
    <dgm:cxn modelId="{F9E8EC92-7513-418B-B803-E70BD38884FC}" type="presOf" srcId="{69C1E72A-7E53-400C-B59B-7486F960FA38}" destId="{370AFDD0-6C12-41EE-B455-22B9CB3CE222}" srcOrd="0" destOrd="0" presId="urn:microsoft.com/office/officeart/2005/8/layout/radial5"/>
    <dgm:cxn modelId="{DEE42ED5-8F08-4B37-B317-C4C58C58B1C1}" type="presOf" srcId="{5D82A133-0F06-4EF9-B012-AADC24AD3419}" destId="{7143F04F-631C-42A0-8741-313B8C98EA84}" srcOrd="0" destOrd="0" presId="urn:microsoft.com/office/officeart/2005/8/layout/radial5"/>
    <dgm:cxn modelId="{C664C741-E9A5-4EF9-A2FC-8E621233B473}" srcId="{2B7CA61D-4BA6-4BCA-9C82-4C1630B65662}" destId="{312C2E40-AD20-451D-926C-E654BE5BB8B4}" srcOrd="0" destOrd="0" parTransId="{FCE4B0F5-B9AB-44DF-BEED-EBAF26050053}" sibTransId="{8FCB2042-E0AA-4F38-A019-94EF349699A0}"/>
    <dgm:cxn modelId="{8F8B0C80-C64C-45B3-930F-B72CFB0F5D59}" srcId="{2B7CA61D-4BA6-4BCA-9C82-4C1630B65662}" destId="{B55AD089-BE17-4C17-A10B-A955F4F6F5B7}" srcOrd="1" destOrd="0" parTransId="{0FB3EA61-DE2B-4F06-91E8-769944D7C990}" sibTransId="{50DC3FA1-2CE1-42D3-9665-2FE5188984A0}"/>
    <dgm:cxn modelId="{51D8D7FA-216A-49E0-B1E7-4E8EB56A732C}" type="presOf" srcId="{312C2E40-AD20-451D-926C-E654BE5BB8B4}" destId="{ADF8D0CE-CBE9-4AB0-93EC-D2CDEA22FFB6}" srcOrd="0" destOrd="0" presId="urn:microsoft.com/office/officeart/2005/8/layout/radial5"/>
    <dgm:cxn modelId="{E68AD5CB-1BFD-41A4-9950-E04A7BE0FC31}" srcId="{2B7CA61D-4BA6-4BCA-9C82-4C1630B65662}" destId="{69C1E72A-7E53-400C-B59B-7486F960FA38}" srcOrd="2" destOrd="0" parTransId="{3D0287B3-24E9-42CD-96DC-65E710E5DD6A}" sibTransId="{07EF36FF-8D20-40CB-885E-5015BD40DB2C}"/>
    <dgm:cxn modelId="{0BD5B369-A914-411C-8B4F-B819264FD67A}" type="presOf" srcId="{B55AD089-BE17-4C17-A10B-A955F4F6F5B7}" destId="{4DD5F883-CC66-4019-AAF1-1D3D7C3E22BD}" srcOrd="0" destOrd="0" presId="urn:microsoft.com/office/officeart/2005/8/layout/radial5"/>
    <dgm:cxn modelId="{5E4EFDA9-2C58-4D52-BEEA-CB9EDD24362A}" type="presOf" srcId="{7796BBDC-6D97-46CC-9ECD-1C70A6406AD1}" destId="{E6BDC524-46AC-4E5F-89B4-5C0B13DB336D}" srcOrd="0" destOrd="0" presId="urn:microsoft.com/office/officeart/2005/8/layout/radial5"/>
    <dgm:cxn modelId="{0CEBFF56-6A7F-4791-9A76-20F61CB016D1}" type="presParOf" srcId="{7143F04F-631C-42A0-8741-313B8C98EA84}" destId="{16F3A335-D31F-49D9-B3B8-AEB4550BABC6}" srcOrd="0" destOrd="0" presId="urn:microsoft.com/office/officeart/2005/8/layout/radial5"/>
    <dgm:cxn modelId="{6091405E-26A5-420C-A297-8A323EAC9C79}" type="presParOf" srcId="{7143F04F-631C-42A0-8741-313B8C98EA84}" destId="{1B8EC673-B127-45F6-BEDE-55BDD1B10C24}" srcOrd="1" destOrd="0" presId="urn:microsoft.com/office/officeart/2005/8/layout/radial5"/>
    <dgm:cxn modelId="{106D6F82-391D-41B2-9CBA-DBE4A986A802}" type="presParOf" srcId="{1B8EC673-B127-45F6-BEDE-55BDD1B10C24}" destId="{DA9D866B-D546-486E-A72A-F3A7117E6B7C}" srcOrd="0" destOrd="0" presId="urn:microsoft.com/office/officeart/2005/8/layout/radial5"/>
    <dgm:cxn modelId="{780BACAF-7ECA-4919-84B3-A8F6E843CD2C}" type="presParOf" srcId="{7143F04F-631C-42A0-8741-313B8C98EA84}" destId="{ADF8D0CE-CBE9-4AB0-93EC-D2CDEA22FFB6}" srcOrd="2" destOrd="0" presId="urn:microsoft.com/office/officeart/2005/8/layout/radial5"/>
    <dgm:cxn modelId="{D10D4467-0F68-4DE1-84BD-990D2B855537}" type="presParOf" srcId="{7143F04F-631C-42A0-8741-313B8C98EA84}" destId="{08D5DE2F-0FCB-44AE-A2A8-5E824DED4306}" srcOrd="3" destOrd="0" presId="urn:microsoft.com/office/officeart/2005/8/layout/radial5"/>
    <dgm:cxn modelId="{27DAFE25-1077-4B20-93C6-9C48DFBDEE0F}" type="presParOf" srcId="{08D5DE2F-0FCB-44AE-A2A8-5E824DED4306}" destId="{F99A8BC7-3E29-42A5-83B9-2691E5154AFC}" srcOrd="0" destOrd="0" presId="urn:microsoft.com/office/officeart/2005/8/layout/radial5"/>
    <dgm:cxn modelId="{4C790DDF-CDE0-41B4-B841-BF1CD9F3BD5A}" type="presParOf" srcId="{7143F04F-631C-42A0-8741-313B8C98EA84}" destId="{4DD5F883-CC66-4019-AAF1-1D3D7C3E22BD}" srcOrd="4" destOrd="0" presId="urn:microsoft.com/office/officeart/2005/8/layout/radial5"/>
    <dgm:cxn modelId="{980E218F-4948-4BD6-AE5B-C471A3FA8449}" type="presParOf" srcId="{7143F04F-631C-42A0-8741-313B8C98EA84}" destId="{31DD8A54-EC2D-4AE8-8309-A4F8D2B08D07}" srcOrd="5" destOrd="0" presId="urn:microsoft.com/office/officeart/2005/8/layout/radial5"/>
    <dgm:cxn modelId="{C49E8752-7DB9-47F5-A16C-86F5A2759A0C}" type="presParOf" srcId="{31DD8A54-EC2D-4AE8-8309-A4F8D2B08D07}" destId="{FA86D4D5-B0A0-4D7D-837F-E4B5644CEB97}" srcOrd="0" destOrd="0" presId="urn:microsoft.com/office/officeart/2005/8/layout/radial5"/>
    <dgm:cxn modelId="{1B7B9BAD-AAF2-4E88-A7F3-7A880CEDE915}" type="presParOf" srcId="{7143F04F-631C-42A0-8741-313B8C98EA84}" destId="{370AFDD0-6C12-41EE-B455-22B9CB3CE222}" srcOrd="6" destOrd="0" presId="urn:microsoft.com/office/officeart/2005/8/layout/radial5"/>
    <dgm:cxn modelId="{F00B32FF-DE51-4F5D-AC5F-520FF4668EE8}" type="presParOf" srcId="{7143F04F-631C-42A0-8741-313B8C98EA84}" destId="{6F6186AA-6FAA-4A90-9998-00E04B7339A7}" srcOrd="7" destOrd="0" presId="urn:microsoft.com/office/officeart/2005/8/layout/radial5"/>
    <dgm:cxn modelId="{44DD35AD-3EDD-460D-8012-34D13CCFBE17}" type="presParOf" srcId="{6F6186AA-6FAA-4A90-9998-00E04B7339A7}" destId="{16988354-47B2-415F-8405-8B60F7DD1E34}" srcOrd="0" destOrd="0" presId="urn:microsoft.com/office/officeart/2005/8/layout/radial5"/>
    <dgm:cxn modelId="{3A7B714B-8A70-470B-B29D-F10F616D9784}" type="presParOf" srcId="{7143F04F-631C-42A0-8741-313B8C98EA84}" destId="{E6BDC524-46AC-4E5F-89B4-5C0B13DB336D}" srcOrd="8" destOrd="0" presId="urn:microsoft.com/office/officeart/2005/8/layout/radial5"/>
    <dgm:cxn modelId="{B9AB5F4A-34E4-4F4D-A7F5-38081A54FEDE}" type="presParOf" srcId="{7143F04F-631C-42A0-8741-313B8C98EA84}" destId="{DE23388E-AD33-4CDB-8B77-BE538CF6CCAD}" srcOrd="9" destOrd="0" presId="urn:microsoft.com/office/officeart/2005/8/layout/radial5"/>
    <dgm:cxn modelId="{C83EBCCB-5623-4529-A3FE-8B4055E6B4A6}" type="presParOf" srcId="{DE23388E-AD33-4CDB-8B77-BE538CF6CCAD}" destId="{5B55E456-EFD4-4F6F-909E-0D790A859D79}" srcOrd="0" destOrd="0" presId="urn:microsoft.com/office/officeart/2005/8/layout/radial5"/>
    <dgm:cxn modelId="{B2C93A83-97AE-42C3-94FE-1DBF7B1BAB72}" type="presParOf" srcId="{7143F04F-631C-42A0-8741-313B8C98EA84}" destId="{B4F303C7-0605-40A0-AF16-C2BA0BF8175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8116EF-F398-4D08-9E92-C81592AB62C8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2A78F1-C455-4C79-96AF-C835E20515D4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Encyclopedia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9FAA5A10-6ADB-4097-B82C-92C9A1543CCD}" type="parTrans" cxnId="{C584DB95-D083-4F22-878D-0B28F3A0E0FF}">
      <dgm:prSet/>
      <dgm:spPr/>
      <dgm:t>
        <a:bodyPr/>
        <a:lstStyle/>
        <a:p>
          <a:endParaRPr lang="en-US"/>
        </a:p>
      </dgm:t>
    </dgm:pt>
    <dgm:pt modelId="{18EC4342-E641-489D-AA14-D203C04B70CE}" type="sibTrans" cxnId="{C584DB95-D083-4F22-878D-0B28F3A0E0FF}">
      <dgm:prSet/>
      <dgm:spPr/>
      <dgm:t>
        <a:bodyPr/>
        <a:lstStyle/>
        <a:p>
          <a:endParaRPr lang="en-US"/>
        </a:p>
      </dgm:t>
    </dgm:pt>
    <dgm:pt modelId="{0158A9AB-03C3-4890-B3F8-FF59C9A24980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Presents objective and authoritative articles on as many topics of general interest as possible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73031C4-B2A1-4737-8836-B07A3A58B773}" type="parTrans" cxnId="{D6D57D74-7857-4BBF-81EC-ED740E39DD1B}">
      <dgm:prSet/>
      <dgm:spPr/>
      <dgm:t>
        <a:bodyPr/>
        <a:lstStyle/>
        <a:p>
          <a:endParaRPr lang="en-US"/>
        </a:p>
      </dgm:t>
    </dgm:pt>
    <dgm:pt modelId="{DBEE464A-AEF3-4D63-8070-D9816C98B69C}" type="sibTrans" cxnId="{D6D57D74-7857-4BBF-81EC-ED740E39DD1B}">
      <dgm:prSet/>
      <dgm:spPr/>
      <dgm:t>
        <a:bodyPr/>
        <a:lstStyle/>
        <a:p>
          <a:endParaRPr lang="en-US"/>
        </a:p>
      </dgm:t>
    </dgm:pt>
    <dgm:pt modelId="{6F136A3E-02AB-4A25-9322-C978D7A7A6FA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Refer the latest (or decide it based on your purpose)</a:t>
          </a:r>
        </a:p>
      </dgm:t>
    </dgm:pt>
    <dgm:pt modelId="{F9B4E7F2-0D49-4D07-8A5D-06513F1DE18E}" type="parTrans" cxnId="{36FAAD58-3684-4EAA-BDBC-B60EDD9554B7}">
      <dgm:prSet/>
      <dgm:spPr/>
      <dgm:t>
        <a:bodyPr/>
        <a:lstStyle/>
        <a:p>
          <a:endParaRPr lang="en-US"/>
        </a:p>
      </dgm:t>
    </dgm:pt>
    <dgm:pt modelId="{013FAAB1-D445-4DD5-9A3F-C190A443E76E}" type="sibTrans" cxnId="{36FAAD58-3684-4EAA-BDBC-B60EDD9554B7}">
      <dgm:prSet/>
      <dgm:spPr/>
      <dgm:t>
        <a:bodyPr/>
        <a:lstStyle/>
        <a:p>
          <a:endParaRPr lang="en-US"/>
        </a:p>
      </dgm:t>
    </dgm:pt>
    <dgm:pt modelId="{328797E4-7A52-4A3F-B285-DE3ABC42A4CF}" type="pres">
      <dgm:prSet presAssocID="{228116EF-F398-4D08-9E92-C81592AB62C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7C60D2-C3D4-45FD-B598-45FE73E9B9C9}" type="pres">
      <dgm:prSet presAssocID="{A42A78F1-C455-4C79-96AF-C835E20515D4}" presName="compNode" presStyleCnt="0"/>
      <dgm:spPr/>
    </dgm:pt>
    <dgm:pt modelId="{1D7CB468-F599-49C6-A88A-0889821B47D6}" type="pres">
      <dgm:prSet presAssocID="{A42A78F1-C455-4C79-96AF-C835E20515D4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BEABD-7694-49D5-AA37-EDE0E3219C17}" type="pres">
      <dgm:prSet presAssocID="{A42A78F1-C455-4C79-96AF-C835E20515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5677A-4700-4587-9688-3333BD6CE10E}" type="pres">
      <dgm:prSet presAssocID="{A42A78F1-C455-4C79-96AF-C835E20515D4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CE64FCA9-01D9-4E69-8862-6E3432086D01}" type="pres">
      <dgm:prSet presAssocID="{A42A78F1-C455-4C79-96AF-C835E20515D4}" presName="adorn" presStyleLbl="fgAccFollowNode1" presStyleIdx="0" presStyleCnt="1"/>
      <dgm:spPr/>
    </dgm:pt>
  </dgm:ptLst>
  <dgm:cxnLst>
    <dgm:cxn modelId="{C584DB95-D083-4F22-878D-0B28F3A0E0FF}" srcId="{228116EF-F398-4D08-9E92-C81592AB62C8}" destId="{A42A78F1-C455-4C79-96AF-C835E20515D4}" srcOrd="0" destOrd="0" parTransId="{9FAA5A10-6ADB-4097-B82C-92C9A1543CCD}" sibTransId="{18EC4342-E641-489D-AA14-D203C04B70CE}"/>
    <dgm:cxn modelId="{0F08B07E-88B2-4F28-966A-0357821489A9}" type="presOf" srcId="{228116EF-F398-4D08-9E92-C81592AB62C8}" destId="{328797E4-7A52-4A3F-B285-DE3ABC42A4CF}" srcOrd="0" destOrd="0" presId="urn:microsoft.com/office/officeart/2005/8/layout/bList2#1"/>
    <dgm:cxn modelId="{EFCC4775-8BB1-427F-8920-C6BA5071D75B}" type="presOf" srcId="{A42A78F1-C455-4C79-96AF-C835E20515D4}" destId="{8DBBEABD-7694-49D5-AA37-EDE0E3219C17}" srcOrd="0" destOrd="0" presId="urn:microsoft.com/office/officeart/2005/8/layout/bList2#1"/>
    <dgm:cxn modelId="{4A600895-26BB-445D-9C14-8F849B30099C}" type="presOf" srcId="{A42A78F1-C455-4C79-96AF-C835E20515D4}" destId="{48B5677A-4700-4587-9688-3333BD6CE10E}" srcOrd="1" destOrd="0" presId="urn:microsoft.com/office/officeart/2005/8/layout/bList2#1"/>
    <dgm:cxn modelId="{335D841D-AC2E-4CAE-9E22-DBCB13EBE4CB}" type="presOf" srcId="{0158A9AB-03C3-4890-B3F8-FF59C9A24980}" destId="{1D7CB468-F599-49C6-A88A-0889821B47D6}" srcOrd="0" destOrd="0" presId="urn:microsoft.com/office/officeart/2005/8/layout/bList2#1"/>
    <dgm:cxn modelId="{D6D57D74-7857-4BBF-81EC-ED740E39DD1B}" srcId="{A42A78F1-C455-4C79-96AF-C835E20515D4}" destId="{0158A9AB-03C3-4890-B3F8-FF59C9A24980}" srcOrd="0" destOrd="0" parTransId="{873031C4-B2A1-4737-8836-B07A3A58B773}" sibTransId="{DBEE464A-AEF3-4D63-8070-D9816C98B69C}"/>
    <dgm:cxn modelId="{0E3C4E35-024B-476F-845A-0CBAC4899FF6}" type="presOf" srcId="{6F136A3E-02AB-4A25-9322-C978D7A7A6FA}" destId="{1D7CB468-F599-49C6-A88A-0889821B47D6}" srcOrd="0" destOrd="1" presId="urn:microsoft.com/office/officeart/2005/8/layout/bList2#1"/>
    <dgm:cxn modelId="{36FAAD58-3684-4EAA-BDBC-B60EDD9554B7}" srcId="{A42A78F1-C455-4C79-96AF-C835E20515D4}" destId="{6F136A3E-02AB-4A25-9322-C978D7A7A6FA}" srcOrd="1" destOrd="0" parTransId="{F9B4E7F2-0D49-4D07-8A5D-06513F1DE18E}" sibTransId="{013FAAB1-D445-4DD5-9A3F-C190A443E76E}"/>
    <dgm:cxn modelId="{A5FACEDB-0C06-484D-8753-7F59C250D15E}" type="presParOf" srcId="{328797E4-7A52-4A3F-B285-DE3ABC42A4CF}" destId="{D57C60D2-C3D4-45FD-B598-45FE73E9B9C9}" srcOrd="0" destOrd="0" presId="urn:microsoft.com/office/officeart/2005/8/layout/bList2#1"/>
    <dgm:cxn modelId="{7AEFE47C-3EC3-41AF-BEBA-2AB35D0E3228}" type="presParOf" srcId="{D57C60D2-C3D4-45FD-B598-45FE73E9B9C9}" destId="{1D7CB468-F599-49C6-A88A-0889821B47D6}" srcOrd="0" destOrd="0" presId="urn:microsoft.com/office/officeart/2005/8/layout/bList2#1"/>
    <dgm:cxn modelId="{659F2BB8-5B42-4DFD-9740-C76350FC163D}" type="presParOf" srcId="{D57C60D2-C3D4-45FD-B598-45FE73E9B9C9}" destId="{8DBBEABD-7694-49D5-AA37-EDE0E3219C17}" srcOrd="1" destOrd="0" presId="urn:microsoft.com/office/officeart/2005/8/layout/bList2#1"/>
    <dgm:cxn modelId="{8B437571-8B30-4278-B358-B20D23710550}" type="presParOf" srcId="{D57C60D2-C3D4-45FD-B598-45FE73E9B9C9}" destId="{48B5677A-4700-4587-9688-3333BD6CE10E}" srcOrd="2" destOrd="0" presId="urn:microsoft.com/office/officeart/2005/8/layout/bList2#1"/>
    <dgm:cxn modelId="{3DCF1AF5-C33B-48E1-A974-12557D7FCFCA}" type="presParOf" srcId="{D57C60D2-C3D4-45FD-B598-45FE73E9B9C9}" destId="{CE64FCA9-01D9-4E69-8862-6E3432086D0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FD2373-7701-494C-B3C8-7A8474F54D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E7433-A9DB-4A82-97A2-9BF455EA113D}">
      <dgm:prSet phldrT="[Text]" custT="1"/>
      <dgm:spPr/>
      <dgm:t>
        <a:bodyPr/>
        <a:lstStyle/>
        <a:p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Dictionaries</a:t>
          </a:r>
          <a:endParaRPr lang="en-US" sz="3600" b="1" dirty="0">
            <a:latin typeface="Times New Roman" pitchFamily="18" charset="0"/>
            <a:cs typeface="Times New Roman" pitchFamily="18" charset="0"/>
          </a:endParaRPr>
        </a:p>
      </dgm:t>
    </dgm:pt>
    <dgm:pt modelId="{90622008-DACF-40F5-BA3D-B156C05ACB00}" type="parTrans" cxnId="{23013D2A-EEC2-496B-822D-115AEBD60288}">
      <dgm:prSet/>
      <dgm:spPr/>
      <dgm:t>
        <a:bodyPr/>
        <a:lstStyle/>
        <a:p>
          <a:endParaRPr lang="en-US"/>
        </a:p>
      </dgm:t>
    </dgm:pt>
    <dgm:pt modelId="{E8A729DD-4FA0-41D2-B95E-1A49755F8FA7}" type="sibTrans" cxnId="{23013D2A-EEC2-496B-822D-115AEBD60288}">
      <dgm:prSet/>
      <dgm:spPr/>
      <dgm:t>
        <a:bodyPr/>
        <a:lstStyle/>
        <a:p>
          <a:endParaRPr lang="en-US"/>
        </a:p>
      </dgm:t>
    </dgm:pt>
    <dgm:pt modelId="{74A7D5A0-4C6B-4125-BDA1-FAC3845F4A27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Biographical Dictionaries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6712829-38F3-4093-843E-F8F123D17CD1}" type="parTrans" cxnId="{F9B378F5-0F1C-4F30-8E87-5726F1E6530A}">
      <dgm:prSet/>
      <dgm:spPr/>
      <dgm:t>
        <a:bodyPr/>
        <a:lstStyle/>
        <a:p>
          <a:endParaRPr lang="en-US"/>
        </a:p>
      </dgm:t>
    </dgm:pt>
    <dgm:pt modelId="{3F5E8029-D447-4F67-B2BB-D88A0FDCA8A4}" type="sibTrans" cxnId="{F9B378F5-0F1C-4F30-8E87-5726F1E6530A}">
      <dgm:prSet/>
      <dgm:spPr/>
      <dgm:t>
        <a:bodyPr/>
        <a:lstStyle/>
        <a:p>
          <a:endParaRPr lang="en-US"/>
        </a:p>
      </dgm:t>
    </dgm:pt>
    <dgm:pt modelId="{7A8CF058-3C86-4C07-B3D9-20E6450FC3CA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Dictionaries of specified period</a:t>
          </a:r>
        </a:p>
      </dgm:t>
    </dgm:pt>
    <dgm:pt modelId="{1346C972-109D-4594-BF0D-A1786D89AD81}" type="parTrans" cxnId="{9B35831A-FEAB-46B9-A5ED-6159C1DC6C70}">
      <dgm:prSet/>
      <dgm:spPr/>
      <dgm:t>
        <a:bodyPr/>
        <a:lstStyle/>
        <a:p>
          <a:endParaRPr lang="en-US"/>
        </a:p>
      </dgm:t>
    </dgm:pt>
    <dgm:pt modelId="{08F8B28E-7BA4-4F7A-A675-B750DFD60314}" type="sibTrans" cxnId="{9B35831A-FEAB-46B9-A5ED-6159C1DC6C70}">
      <dgm:prSet/>
      <dgm:spPr/>
      <dgm:t>
        <a:bodyPr/>
        <a:lstStyle/>
        <a:p>
          <a:endParaRPr lang="en-US"/>
        </a:p>
      </dgm:t>
    </dgm:pt>
    <dgm:pt modelId="{F9E69150-F242-4FAA-846F-D22A36388444}" type="pres">
      <dgm:prSet presAssocID="{B3FD2373-7701-494C-B3C8-7A8474F54D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FF5205-E323-4351-A687-12C8C391D648}" type="pres">
      <dgm:prSet presAssocID="{A0AE7433-A9DB-4A82-97A2-9BF455EA113D}" presName="posSpace" presStyleCnt="0"/>
      <dgm:spPr/>
    </dgm:pt>
    <dgm:pt modelId="{2D2EA87E-6CA3-4864-8B35-2F35FCBA2D40}" type="pres">
      <dgm:prSet presAssocID="{A0AE7433-A9DB-4A82-97A2-9BF455EA113D}" presName="vertFlow" presStyleCnt="0"/>
      <dgm:spPr/>
    </dgm:pt>
    <dgm:pt modelId="{D29E6105-6276-435B-B949-7AD29AAC2A3C}" type="pres">
      <dgm:prSet presAssocID="{A0AE7433-A9DB-4A82-97A2-9BF455EA113D}" presName="topSpace" presStyleCnt="0"/>
      <dgm:spPr/>
    </dgm:pt>
    <dgm:pt modelId="{D002B92C-E0AD-48CA-AA52-5A8EA2A76977}" type="pres">
      <dgm:prSet presAssocID="{A0AE7433-A9DB-4A82-97A2-9BF455EA113D}" presName="firstComp" presStyleCnt="0"/>
      <dgm:spPr/>
    </dgm:pt>
    <dgm:pt modelId="{1C3C407E-FA05-4D03-93A1-86EF8596EBD5}" type="pres">
      <dgm:prSet presAssocID="{A0AE7433-A9DB-4A82-97A2-9BF455EA113D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781BA697-60E0-4DFF-BFAD-6D6DF02A3F6C}" type="pres">
      <dgm:prSet presAssocID="{A0AE7433-A9DB-4A82-97A2-9BF455EA113D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B3D84-4EDC-407E-AA9A-D7E99DEDBE6C}" type="pres">
      <dgm:prSet presAssocID="{7A8CF058-3C86-4C07-B3D9-20E6450FC3CA}" presName="comp" presStyleCnt="0"/>
      <dgm:spPr/>
    </dgm:pt>
    <dgm:pt modelId="{F8F06593-3000-458B-ABE2-0DBD214D4FC8}" type="pres">
      <dgm:prSet presAssocID="{7A8CF058-3C86-4C07-B3D9-20E6450FC3CA}" presName="child" presStyleLbl="bgAccFollowNode1" presStyleIdx="1" presStyleCnt="2"/>
      <dgm:spPr/>
      <dgm:t>
        <a:bodyPr/>
        <a:lstStyle/>
        <a:p>
          <a:endParaRPr lang="en-US"/>
        </a:p>
      </dgm:t>
    </dgm:pt>
    <dgm:pt modelId="{487B48FD-3F07-419A-86A9-027381D9BC38}" type="pres">
      <dgm:prSet presAssocID="{7A8CF058-3C86-4C07-B3D9-20E6450FC3CA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2947B-6BBF-43FE-AA07-EB1FCC4374D4}" type="pres">
      <dgm:prSet presAssocID="{A0AE7433-A9DB-4A82-97A2-9BF455EA113D}" presName="negSpace" presStyleCnt="0"/>
      <dgm:spPr/>
    </dgm:pt>
    <dgm:pt modelId="{10F9E24C-14AC-4603-9E76-BE8E9BD37DA1}" type="pres">
      <dgm:prSet presAssocID="{A0AE7433-A9DB-4A82-97A2-9BF455EA113D}" presName="circle" presStyleLbl="node1" presStyleIdx="0" presStyleCnt="1" custScaleX="142581" custScaleY="82397" custLinFactNeighborX="-8794" custLinFactNeighborY="-74"/>
      <dgm:spPr/>
      <dgm:t>
        <a:bodyPr/>
        <a:lstStyle/>
        <a:p>
          <a:endParaRPr lang="en-US"/>
        </a:p>
      </dgm:t>
    </dgm:pt>
  </dgm:ptLst>
  <dgm:cxnLst>
    <dgm:cxn modelId="{81D46252-F0AE-4540-A135-D3FE2F7DF053}" type="presOf" srcId="{B3FD2373-7701-494C-B3C8-7A8474F54D33}" destId="{F9E69150-F242-4FAA-846F-D22A36388444}" srcOrd="0" destOrd="0" presId="urn:microsoft.com/office/officeart/2005/8/layout/hList9"/>
    <dgm:cxn modelId="{94EB5199-150A-4BC5-9C4C-325F54DB5C80}" type="presOf" srcId="{7A8CF058-3C86-4C07-B3D9-20E6450FC3CA}" destId="{487B48FD-3F07-419A-86A9-027381D9BC38}" srcOrd="1" destOrd="0" presId="urn:microsoft.com/office/officeart/2005/8/layout/hList9"/>
    <dgm:cxn modelId="{FCF8A148-5D5D-472F-97B4-DCB65CC75529}" type="presOf" srcId="{A0AE7433-A9DB-4A82-97A2-9BF455EA113D}" destId="{10F9E24C-14AC-4603-9E76-BE8E9BD37DA1}" srcOrd="0" destOrd="0" presId="urn:microsoft.com/office/officeart/2005/8/layout/hList9"/>
    <dgm:cxn modelId="{F9B378F5-0F1C-4F30-8E87-5726F1E6530A}" srcId="{A0AE7433-A9DB-4A82-97A2-9BF455EA113D}" destId="{74A7D5A0-4C6B-4125-BDA1-FAC3845F4A27}" srcOrd="0" destOrd="0" parTransId="{86712829-38F3-4093-843E-F8F123D17CD1}" sibTransId="{3F5E8029-D447-4F67-B2BB-D88A0FDCA8A4}"/>
    <dgm:cxn modelId="{7945A4B4-7666-46FB-B713-AE77BEB89AC8}" type="presOf" srcId="{74A7D5A0-4C6B-4125-BDA1-FAC3845F4A27}" destId="{1C3C407E-FA05-4D03-93A1-86EF8596EBD5}" srcOrd="0" destOrd="0" presId="urn:microsoft.com/office/officeart/2005/8/layout/hList9"/>
    <dgm:cxn modelId="{9B35831A-FEAB-46B9-A5ED-6159C1DC6C70}" srcId="{A0AE7433-A9DB-4A82-97A2-9BF455EA113D}" destId="{7A8CF058-3C86-4C07-B3D9-20E6450FC3CA}" srcOrd="1" destOrd="0" parTransId="{1346C972-109D-4594-BF0D-A1786D89AD81}" sibTransId="{08F8B28E-7BA4-4F7A-A675-B750DFD60314}"/>
    <dgm:cxn modelId="{4FB4C74F-4CAD-4012-962C-359701C7F31A}" type="presOf" srcId="{74A7D5A0-4C6B-4125-BDA1-FAC3845F4A27}" destId="{781BA697-60E0-4DFF-BFAD-6D6DF02A3F6C}" srcOrd="1" destOrd="0" presId="urn:microsoft.com/office/officeart/2005/8/layout/hList9"/>
    <dgm:cxn modelId="{49C2BE2D-8362-4C83-9A79-4E706464434D}" type="presOf" srcId="{7A8CF058-3C86-4C07-B3D9-20E6450FC3CA}" destId="{F8F06593-3000-458B-ABE2-0DBD214D4FC8}" srcOrd="0" destOrd="0" presId="urn:microsoft.com/office/officeart/2005/8/layout/hList9"/>
    <dgm:cxn modelId="{23013D2A-EEC2-496B-822D-115AEBD60288}" srcId="{B3FD2373-7701-494C-B3C8-7A8474F54D33}" destId="{A0AE7433-A9DB-4A82-97A2-9BF455EA113D}" srcOrd="0" destOrd="0" parTransId="{90622008-DACF-40F5-BA3D-B156C05ACB00}" sibTransId="{E8A729DD-4FA0-41D2-B95E-1A49755F8FA7}"/>
    <dgm:cxn modelId="{4DB4C3DA-A29F-4814-8D28-03A3DE687749}" type="presParOf" srcId="{F9E69150-F242-4FAA-846F-D22A36388444}" destId="{9AFF5205-E323-4351-A687-12C8C391D648}" srcOrd="0" destOrd="0" presId="urn:microsoft.com/office/officeart/2005/8/layout/hList9"/>
    <dgm:cxn modelId="{3357E0F7-CE0F-44A4-8BE5-B70D81C50382}" type="presParOf" srcId="{F9E69150-F242-4FAA-846F-D22A36388444}" destId="{2D2EA87E-6CA3-4864-8B35-2F35FCBA2D40}" srcOrd="1" destOrd="0" presId="urn:microsoft.com/office/officeart/2005/8/layout/hList9"/>
    <dgm:cxn modelId="{13876509-44D0-4CE9-8553-4364A1645780}" type="presParOf" srcId="{2D2EA87E-6CA3-4864-8B35-2F35FCBA2D40}" destId="{D29E6105-6276-435B-B949-7AD29AAC2A3C}" srcOrd="0" destOrd="0" presId="urn:microsoft.com/office/officeart/2005/8/layout/hList9"/>
    <dgm:cxn modelId="{7C838B8C-8A07-4828-B5F2-35CBB41A3E24}" type="presParOf" srcId="{2D2EA87E-6CA3-4864-8B35-2F35FCBA2D40}" destId="{D002B92C-E0AD-48CA-AA52-5A8EA2A76977}" srcOrd="1" destOrd="0" presId="urn:microsoft.com/office/officeart/2005/8/layout/hList9"/>
    <dgm:cxn modelId="{B138022C-B1D0-477C-A50F-249DEFB8BB5B}" type="presParOf" srcId="{D002B92C-E0AD-48CA-AA52-5A8EA2A76977}" destId="{1C3C407E-FA05-4D03-93A1-86EF8596EBD5}" srcOrd="0" destOrd="0" presId="urn:microsoft.com/office/officeart/2005/8/layout/hList9"/>
    <dgm:cxn modelId="{5455C32B-F1E9-45F8-8D97-7BC495894D10}" type="presParOf" srcId="{D002B92C-E0AD-48CA-AA52-5A8EA2A76977}" destId="{781BA697-60E0-4DFF-BFAD-6D6DF02A3F6C}" srcOrd="1" destOrd="0" presId="urn:microsoft.com/office/officeart/2005/8/layout/hList9"/>
    <dgm:cxn modelId="{97E73EFC-634C-4FBF-99CE-12E56409D848}" type="presParOf" srcId="{2D2EA87E-6CA3-4864-8B35-2F35FCBA2D40}" destId="{FA5B3D84-4EDC-407E-AA9A-D7E99DEDBE6C}" srcOrd="2" destOrd="0" presId="urn:microsoft.com/office/officeart/2005/8/layout/hList9"/>
    <dgm:cxn modelId="{0A3EEC53-3657-4E23-B1EB-34B18EE51765}" type="presParOf" srcId="{FA5B3D84-4EDC-407E-AA9A-D7E99DEDBE6C}" destId="{F8F06593-3000-458B-ABE2-0DBD214D4FC8}" srcOrd="0" destOrd="0" presId="urn:microsoft.com/office/officeart/2005/8/layout/hList9"/>
    <dgm:cxn modelId="{15B0AE95-B5E8-4103-8FFC-0D219A4130CE}" type="presParOf" srcId="{FA5B3D84-4EDC-407E-AA9A-D7E99DEDBE6C}" destId="{487B48FD-3F07-419A-86A9-027381D9BC38}" srcOrd="1" destOrd="0" presId="urn:microsoft.com/office/officeart/2005/8/layout/hList9"/>
    <dgm:cxn modelId="{06D0A656-4AA6-4DA8-B489-7EDCC8084F72}" type="presParOf" srcId="{F9E69150-F242-4FAA-846F-D22A36388444}" destId="{0DC2947B-6BBF-43FE-AA07-EB1FCC4374D4}" srcOrd="2" destOrd="0" presId="urn:microsoft.com/office/officeart/2005/8/layout/hList9"/>
    <dgm:cxn modelId="{3996975C-36F5-4B07-9F22-71223C337E3D}" type="presParOf" srcId="{F9E69150-F242-4FAA-846F-D22A36388444}" destId="{10F9E24C-14AC-4603-9E76-BE8E9BD37DA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E736D-5F5E-4535-8242-0410F2672CFF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77A59-D231-410A-BFEA-0D859551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7A59-D231-410A-BFEA-0D85955106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5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7A59-D231-410A-BFEA-0D859551067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5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Thesis Writing: Steps and Strategies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en-US" sz="3600" b="1" i="1" dirty="0" smtClean="0"/>
              <a:t>By</a:t>
            </a:r>
          </a:p>
          <a:p>
            <a:pPr>
              <a:lnSpc>
                <a:spcPct val="80000"/>
              </a:lnSpc>
            </a:pPr>
            <a:endParaRPr lang="en-US" sz="3600" dirty="0" smtClean="0"/>
          </a:p>
          <a:p>
            <a:pPr algn="r">
              <a:lnSpc>
                <a:spcPct val="80000"/>
              </a:lnSpc>
            </a:pPr>
            <a:r>
              <a:rPr lang="en-US" sz="4000" b="1" i="1" dirty="0" smtClean="0">
                <a:latin typeface="Times New Roman" pitchFamily="18" charset="0"/>
              </a:rPr>
              <a:t>M. Angkayarkan Vinayaka</a:t>
            </a:r>
            <a:r>
              <a:rPr lang="en-US" sz="4000" b="1" i="1" dirty="0">
                <a:latin typeface="Times New Roman" pitchFamily="18" charset="0"/>
              </a:rPr>
              <a:t>s</a:t>
            </a:r>
            <a:r>
              <a:rPr lang="en-US" sz="4000" b="1" i="1" dirty="0" smtClean="0">
                <a:latin typeface="Times New Roman" pitchFamily="18" charset="0"/>
              </a:rPr>
              <a:t>elvi</a:t>
            </a:r>
          </a:p>
          <a:p>
            <a:pPr algn="r">
              <a:lnSpc>
                <a:spcPct val="80000"/>
              </a:lnSpc>
            </a:pPr>
            <a:r>
              <a:rPr lang="en-US" sz="4000" b="1" i="1" smtClean="0">
                <a:latin typeface="Times New Roman" pitchFamily="18" charset="0"/>
              </a:rPr>
              <a:t>Department of </a:t>
            </a:r>
            <a:r>
              <a:rPr lang="en-US" sz="4000" b="1" i="1" dirty="0" smtClean="0">
                <a:latin typeface="Times New Roman" pitchFamily="18" charset="0"/>
              </a:rPr>
              <a:t>English</a:t>
            </a:r>
          </a:p>
          <a:p>
            <a:pPr algn="r">
              <a:lnSpc>
                <a:spcPct val="80000"/>
              </a:lnSpc>
            </a:pPr>
            <a:r>
              <a:rPr lang="en-US" sz="4000" b="1" i="1" dirty="0" err="1" smtClean="0">
                <a:latin typeface="Times New Roman" pitchFamily="18" charset="0"/>
              </a:rPr>
              <a:t>Bharathidasan</a:t>
            </a:r>
            <a:r>
              <a:rPr lang="en-US" sz="4000" b="1" i="1" dirty="0" smtClean="0">
                <a:latin typeface="Times New Roman" pitchFamily="18" charset="0"/>
              </a:rPr>
              <a:t> University</a:t>
            </a:r>
          </a:p>
          <a:p>
            <a:pPr algn="r">
              <a:lnSpc>
                <a:spcPct val="80000"/>
              </a:lnSpc>
            </a:pPr>
            <a:r>
              <a:rPr lang="en-US" sz="4000" b="1" i="1" dirty="0" err="1" smtClean="0">
                <a:latin typeface="Times New Roman" pitchFamily="18" charset="0"/>
              </a:rPr>
              <a:t>Tiruchirappalli</a:t>
            </a:r>
            <a:r>
              <a:rPr lang="en-US" sz="4000" b="1" i="1" dirty="0" smtClean="0">
                <a:latin typeface="Times New Roman" pitchFamily="18" charset="0"/>
              </a:rPr>
              <a:t>- 620 024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Finding and Limiting Topic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672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do you propose to do?</a:t>
            </a:r>
          </a:p>
          <a:p>
            <a:r>
              <a:rPr lang="en-US" dirty="0" smtClean="0"/>
              <a:t>Topic</a:t>
            </a:r>
          </a:p>
          <a:p>
            <a:r>
              <a:rPr lang="en-US" dirty="0" smtClean="0"/>
              <a:t>Aim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Literature review</a:t>
            </a:r>
          </a:p>
          <a:p>
            <a:r>
              <a:rPr lang="en-US" dirty="0" smtClean="0"/>
              <a:t>Research definition</a:t>
            </a:r>
          </a:p>
          <a:p>
            <a:r>
              <a:rPr lang="en-US" dirty="0" smtClean="0"/>
              <a:t>Research design</a:t>
            </a:r>
          </a:p>
          <a:p>
            <a:r>
              <a:rPr lang="en-US" dirty="0" smtClean="0"/>
              <a:t>Hypothesis</a:t>
            </a:r>
          </a:p>
          <a:p>
            <a:r>
              <a:rPr lang="en-US" dirty="0" smtClean="0"/>
              <a:t>Methodology </a:t>
            </a:r>
          </a:p>
          <a:p>
            <a:r>
              <a:rPr lang="en-US" dirty="0" smtClean="0"/>
              <a:t>Thesis Statement</a:t>
            </a:r>
          </a:p>
          <a:p>
            <a:r>
              <a:rPr lang="en-US" dirty="0" smtClean="0"/>
              <a:t>Research Ethics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  <a:p>
            <a:r>
              <a:rPr lang="en-US" dirty="0"/>
              <a:t>Sample</a:t>
            </a:r>
          </a:p>
          <a:p>
            <a:r>
              <a:rPr lang="en-US" dirty="0"/>
              <a:t>Data Collection Procedure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5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Sources for conducting research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3" name="Picture 5" descr="C:\Users\Nathi\Documents\semi ppt\1280px-House_of_the_Temple_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4572000" cy="4343400"/>
          </a:xfrm>
          <a:prstGeom prst="rect">
            <a:avLst/>
          </a:prstGeom>
          <a:noFill/>
        </p:spPr>
      </p:pic>
      <p:pic>
        <p:nvPicPr>
          <p:cNvPr id="58374" name="Picture 6" descr="C:\Users\Nathi\Documents\semi ppt\research-uncashevi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2" y="2514600"/>
            <a:ext cx="452913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81400" cy="71755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8" name="Content Placeholder 7" descr="Innovation-Rese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1996" y="0"/>
            <a:ext cx="4342004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10000" cy="46910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Research is an organized and systematic way of finding solutions to questions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careful, serious, systematic investigation to find information</a:t>
            </a:r>
          </a:p>
          <a:p>
            <a:pPr>
              <a:buFont typeface="Arial" pitchFamily="34" charset="0"/>
              <a:buChar char="•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04800"/>
          <a:ext cx="91440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686800" cy="64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Accuracy and verifiability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Publisher and  Sponsoring Organization </a:t>
            </a:r>
            <a:endParaRPr lang="en-US" dirty="0"/>
          </a:p>
        </p:txBody>
      </p:sp>
      <p:pic>
        <p:nvPicPr>
          <p:cNvPr id="4" name="Content Placeholder 3" descr="URL Tabl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Outlining</a:t>
            </a:r>
            <a:r>
              <a:rPr lang="en-US" b="1" dirty="0" smtClean="0"/>
              <a:t>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482535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1534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Final Outline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Labeling parts of an outline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A.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1.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a.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(1)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(a)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(b)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(2)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b.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2.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B.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II.</a:t>
            </a:r>
          </a:p>
          <a:p>
            <a:pPr marL="571500" indent="-5715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571500" indent="-5715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Types of outline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4772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Thesis Statement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Factors that shapes thesis statement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304800"/>
          <a:ext cx="824865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Organizing principles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304800"/>
          <a:ext cx="824865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Methods of Development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Qualitative:  Provides insights and understating of the problem a hand</a:t>
            </a:r>
          </a:p>
          <a:p>
            <a:pPr marL="0" indent="0">
              <a:buNone/>
            </a:pPr>
            <a:r>
              <a:rPr lang="en-US" dirty="0" smtClean="0"/>
              <a:t>Methods:</a:t>
            </a:r>
          </a:p>
          <a:p>
            <a:r>
              <a:rPr lang="en-US" dirty="0" smtClean="0"/>
              <a:t>Focus Group</a:t>
            </a:r>
          </a:p>
          <a:p>
            <a:r>
              <a:rPr lang="en-US" dirty="0" smtClean="0"/>
              <a:t>Depth Interview</a:t>
            </a:r>
          </a:p>
          <a:p>
            <a:r>
              <a:rPr lang="en-US" dirty="0" err="1" smtClean="0"/>
              <a:t>PhotoEthonography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304800"/>
          <a:ext cx="840105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304800"/>
          <a:ext cx="832485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Writing with a word processor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81000"/>
          <a:ext cx="862965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PROFFREADING</a:t>
            </a:r>
            <a:endParaRPr lang="en-US" dirty="0"/>
          </a:p>
        </p:txBody>
      </p:sp>
      <p:pic>
        <p:nvPicPr>
          <p:cNvPr id="30" name="Content Placeholder 29" descr="Proofreading mark insert symbol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3039"/>
            <a:ext cx="609600" cy="5381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828800" y="1443039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25"/>
              </a:lnSpc>
              <a:spcAft>
                <a:spcPts val="1875"/>
              </a:spcAft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Insert something; the text to be inserted will likely be provided in the margin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Picture 31" descr="Proofreading mark delete symb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514600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Proofreading mark close up space symbo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228974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Proofreading mark delete and close up symbo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191000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Proofreading mark add space symbol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5019673"/>
            <a:ext cx="48577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438400" y="2388036"/>
            <a:ext cx="84029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25"/>
              </a:lnSpc>
              <a:spcAft>
                <a:spcPts val="1875"/>
              </a:spcAft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Delete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3066473"/>
            <a:ext cx="1675459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25"/>
              </a:lnSpc>
              <a:spcAft>
                <a:spcPts val="1875"/>
              </a:spcAft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Close up space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5706" y="4142342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Delete and close up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50547" y="4851835"/>
            <a:ext cx="122661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25"/>
              </a:lnSpc>
              <a:spcAft>
                <a:spcPts val="1875"/>
              </a:spcAft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Add space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oofreading mark transpose symbo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Proofreading mark spell out symbol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424112"/>
            <a:ext cx="7239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roofreading mark make uppercase symb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3448049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roofreading mark make lowercase symbo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4144961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roofreading mark let stand symbo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4841873"/>
            <a:ext cx="5810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roofreading mark make equal space symbol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5714996"/>
            <a:ext cx="68580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981200" y="1765737"/>
            <a:ext cx="124264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25"/>
              </a:lnSpc>
              <a:spcAft>
                <a:spcPts val="1875"/>
              </a:spcAft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Transpose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0548" y="2462649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Spell out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3218416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uppercase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98269" y="4144961"/>
            <a:ext cx="18085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25"/>
              </a:lnSpc>
              <a:spcAft>
                <a:spcPts val="1875"/>
              </a:spcAft>
            </a:pPr>
            <a:r>
              <a:rPr lang="en-US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Make lowercase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4866321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stand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73433" y="5801830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equal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ofreading mark insert a comma symbo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323282"/>
            <a:ext cx="5905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Proofreading mark insert period symb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14" y="2052584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Proofreading mark insert semicolon symb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2" y="3241162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Proofreading mark insert colon symbo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25" y="2568684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Proofreading mark insert hyphen symbo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57145"/>
            <a:ext cx="492269" cy="32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Proofreading mark insert en dash symbol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3" y="4876800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Proofreading mark insert em dash symbol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48577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590800" y="1623829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a comma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90800" y="2052584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period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22246" y="2568684"/>
            <a:ext cx="2992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</a:t>
            </a:r>
            <a:r>
              <a:rPr lang="en-US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53859" y="3144207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</a:t>
            </a:r>
            <a:r>
              <a:rPr lang="en-US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Semicolon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53859" y="4089062"/>
            <a:ext cx="161614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25"/>
              </a:lnSpc>
              <a:spcAft>
                <a:spcPts val="1875"/>
              </a:spcAft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Insert hyphen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38831" y="5011887"/>
            <a:ext cx="1641796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25"/>
              </a:lnSpc>
              <a:spcAft>
                <a:spcPts val="1875"/>
              </a:spcAft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Insert en dash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7685" y="5841758"/>
            <a:ext cx="170912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25"/>
              </a:lnSpc>
              <a:spcAft>
                <a:spcPts val="1875"/>
              </a:spcAft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Insert </a:t>
            </a:r>
            <a:r>
              <a:rPr lang="en-US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dash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roofreading mark begin para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131231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roofreading mark center symb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95" y="4788909"/>
            <a:ext cx="97155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roofreading mark move down symb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76" y="2914649"/>
            <a:ext cx="5810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roofreading mark move up symbo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746931"/>
            <a:ext cx="5810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roofreading mark move right symbo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66" y="4469529"/>
            <a:ext cx="3905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roofreading mark move left symbol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2109787"/>
            <a:ext cx="3905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Proofreading mark wrong font symbol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52032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Proofreading mark set as bold symbol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823131"/>
            <a:ext cx="485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Proofreading mark insert quotation marks symbol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4" y="2109787"/>
            <a:ext cx="1952625" cy="14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1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Plagiarism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lagiaris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4044"/>
            <a:ext cx="8229600" cy="4498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62965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Quantitative: Quantifies the data and generalizes the result from sample to sample population</a:t>
            </a:r>
          </a:p>
          <a:p>
            <a:pPr marL="0" indent="0">
              <a:buNone/>
            </a:pPr>
            <a:r>
              <a:rPr lang="en-US" dirty="0" smtClean="0"/>
              <a:t>Methods:</a:t>
            </a:r>
          </a:p>
          <a:p>
            <a:r>
              <a:rPr lang="en-US" dirty="0"/>
              <a:t>Telephone Surveys</a:t>
            </a:r>
          </a:p>
          <a:p>
            <a:r>
              <a:rPr lang="en-US" dirty="0"/>
              <a:t>Personal Interviewer</a:t>
            </a:r>
          </a:p>
          <a:p>
            <a:r>
              <a:rPr lang="en-US" dirty="0"/>
              <a:t>Web Survey</a:t>
            </a:r>
          </a:p>
          <a:p>
            <a:r>
              <a:rPr lang="en-US" dirty="0"/>
              <a:t>Hybrid method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athi\Documents\semi ppt\screen-shot-2014-03-28-at-11-48-39-a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0"/>
            <a:ext cx="10744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3820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Forms of Plagiarism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457200"/>
          <a:ext cx="878205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Ways to avoid Plagiarism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ypes-of-plagiarism-avo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28600"/>
          <a:ext cx="893445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UGC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Meaning: </a:t>
            </a:r>
          </a:p>
          <a:p>
            <a:pPr marL="0" indent="0">
              <a:buNone/>
            </a:pPr>
            <a:r>
              <a:rPr lang="en-US" dirty="0" smtClean="0"/>
              <a:t>An inquiry conducted to develop insights on human behavior </a:t>
            </a:r>
          </a:p>
          <a:p>
            <a:pPr marL="0" indent="0">
              <a:buNone/>
            </a:pPr>
            <a:r>
              <a:rPr lang="en-US" dirty="0" smtClean="0"/>
              <a:t>To discover the way people think and feel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Deals with:</a:t>
            </a:r>
          </a:p>
          <a:p>
            <a:pPr marL="0" indent="0">
              <a:buNone/>
            </a:pPr>
            <a:r>
              <a:rPr lang="en-US" dirty="0" smtClean="0"/>
              <a:t>Feelings, attitudes, opinions and </a:t>
            </a:r>
            <a:r>
              <a:rPr lang="en-US" dirty="0" err="1" smtClean="0"/>
              <a:t>thoghs</a:t>
            </a:r>
            <a:r>
              <a:rPr lang="en-US" dirty="0" smtClean="0"/>
              <a:t> of human beings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Objective</a:t>
            </a:r>
          </a:p>
          <a:p>
            <a:pPr marL="0" indent="0">
              <a:buNone/>
            </a:pPr>
            <a:r>
              <a:rPr lang="en-US" dirty="0" smtClean="0"/>
              <a:t>To explore and discover ideas used in he ongoing </a:t>
            </a:r>
            <a:r>
              <a:rPr lang="en-US" dirty="0" err="1" smtClean="0"/>
              <a:t>processess</a:t>
            </a:r>
            <a:endParaRPr lang="en-US" dirty="0" smtClean="0"/>
          </a:p>
          <a:p>
            <a:r>
              <a:rPr lang="en-US" dirty="0" smtClean="0"/>
              <a:t>Sampling</a:t>
            </a:r>
          </a:p>
          <a:p>
            <a:pPr marL="0" indent="0">
              <a:buNone/>
            </a:pPr>
            <a:r>
              <a:rPr lang="en-US" dirty="0" smtClean="0"/>
              <a:t>Purposive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Research  Type</a:t>
            </a:r>
          </a:p>
          <a:p>
            <a:pPr marL="0" indent="0">
              <a:buNone/>
            </a:pPr>
            <a:r>
              <a:rPr lang="en-US" dirty="0" smtClean="0"/>
              <a:t>Expository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Reasoning : Inductive</a:t>
            </a:r>
          </a:p>
          <a:p>
            <a:r>
              <a:rPr lang="en-US" dirty="0" smtClean="0"/>
              <a:t>Data Collection(Verbal or narrative data</a:t>
            </a:r>
          </a:p>
          <a:p>
            <a:r>
              <a:rPr lang="en-US" dirty="0" smtClean="0"/>
              <a:t>Approach: Subjective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Use:</a:t>
            </a:r>
          </a:p>
          <a:p>
            <a:pPr marL="0" indent="0">
              <a:buNone/>
            </a:pPr>
            <a:r>
              <a:rPr lang="en-US" dirty="0" smtClean="0"/>
              <a:t>Develop initial understanding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Plagiarism Software 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urkund symb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229600" cy="2590800"/>
          </a:xfrm>
        </p:spPr>
      </p:pic>
      <p:pic>
        <p:nvPicPr>
          <p:cNvPr id="1026" name="Picture 2" descr="C:\Users\Nathi\Documents\semi ppt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67200"/>
            <a:ext cx="6096000" cy="20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rkund home 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urkund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urk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rkund re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urkund status che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rkund submission stat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ank-you-animated-zxigBq6c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Meaning:</a:t>
            </a:r>
          </a:p>
          <a:p>
            <a:pPr marL="0" indent="0">
              <a:buNone/>
            </a:pPr>
            <a:r>
              <a:rPr lang="en-US" dirty="0" smtClean="0"/>
              <a:t>An empirical research used to generate measurable date by employs statistical  and logical techniques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Deals with</a:t>
            </a:r>
          </a:p>
          <a:p>
            <a:pPr marL="0" indent="0">
              <a:buNone/>
            </a:pPr>
            <a:r>
              <a:rPr lang="en-US" dirty="0" smtClean="0"/>
              <a:t>Hard facts and statistical data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Objective:</a:t>
            </a:r>
          </a:p>
          <a:p>
            <a:pPr marL="0" indent="0">
              <a:buNone/>
            </a:pPr>
            <a:r>
              <a:rPr lang="en-US" dirty="0" smtClean="0"/>
              <a:t>To examine cause and effect relationship between variables</a:t>
            </a:r>
          </a:p>
          <a:p>
            <a:r>
              <a:rPr lang="en-US" dirty="0" smtClean="0"/>
              <a:t>Sampling:</a:t>
            </a:r>
          </a:p>
          <a:p>
            <a:pPr marL="0" indent="0">
              <a:buNone/>
            </a:pPr>
            <a:r>
              <a:rPr lang="en-US" dirty="0" smtClean="0"/>
              <a:t>Random</a:t>
            </a:r>
          </a:p>
          <a:p>
            <a:r>
              <a:rPr lang="en-US" dirty="0" smtClean="0"/>
              <a:t>Research  Type:</a:t>
            </a:r>
          </a:p>
          <a:p>
            <a:pPr marL="0" indent="0">
              <a:buNone/>
            </a:pPr>
            <a:r>
              <a:rPr lang="en-US" dirty="0" smtClean="0"/>
              <a:t>Conclusive </a:t>
            </a:r>
          </a:p>
          <a:p>
            <a:r>
              <a:rPr lang="en-US" dirty="0" smtClean="0"/>
              <a:t>Reasoning : </a:t>
            </a:r>
          </a:p>
          <a:p>
            <a:pPr marL="0" indent="0">
              <a:buNone/>
            </a:pPr>
            <a:r>
              <a:rPr lang="en-US" dirty="0" smtClean="0"/>
              <a:t>deductive</a:t>
            </a:r>
          </a:p>
          <a:p>
            <a:r>
              <a:rPr lang="en-US" dirty="0" smtClean="0"/>
              <a:t>Data Collection :</a:t>
            </a:r>
          </a:p>
          <a:p>
            <a:pPr marL="0" indent="0">
              <a:buNone/>
            </a:pPr>
            <a:r>
              <a:rPr lang="en-US" dirty="0" smtClean="0"/>
              <a:t>Numerical Data</a:t>
            </a:r>
          </a:p>
          <a:p>
            <a:r>
              <a:rPr lang="en-US" dirty="0" smtClean="0"/>
              <a:t>Approach</a:t>
            </a:r>
          </a:p>
          <a:p>
            <a:pPr marL="0" indent="0">
              <a:buNone/>
            </a:pPr>
            <a:r>
              <a:rPr lang="en-US" dirty="0" smtClean="0"/>
              <a:t>Objective</a:t>
            </a:r>
          </a:p>
          <a:p>
            <a:r>
              <a:rPr lang="en-US" dirty="0" smtClean="0"/>
              <a:t>Use</a:t>
            </a:r>
          </a:p>
          <a:p>
            <a:pPr marL="0" indent="0">
              <a:buNone/>
            </a:pPr>
            <a:r>
              <a:rPr lang="en-US" dirty="0" smtClean="0"/>
              <a:t>Recommends final course of action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Purpose of Research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-Finding_a_Topic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1113</Words>
  <Application>Microsoft Office PowerPoint</Application>
  <PresentationFormat>On-screen Show (4:3)</PresentationFormat>
  <Paragraphs>274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Georgia</vt:lpstr>
      <vt:lpstr>Times New Roman</vt:lpstr>
      <vt:lpstr>Office Theme</vt:lpstr>
      <vt:lpstr>Thesis Writing: Steps and Strategies</vt:lpstr>
      <vt:lpstr>Research </vt:lpstr>
      <vt:lpstr>PowerPoint Presentation</vt:lpstr>
      <vt:lpstr>PowerPoint Presentation</vt:lpstr>
      <vt:lpstr>PowerPoint Presentation</vt:lpstr>
      <vt:lpstr>Qualitative research</vt:lpstr>
      <vt:lpstr>Quantitative research</vt:lpstr>
      <vt:lpstr>Purpose of Research</vt:lpstr>
      <vt:lpstr>PowerPoint Presentation</vt:lpstr>
      <vt:lpstr>Finding and Limiting Topic</vt:lpstr>
      <vt:lpstr>PowerPoint Presentation</vt:lpstr>
      <vt:lpstr>PowerPoint Presentation</vt:lpstr>
      <vt:lpstr>PowerPoint Presentation</vt:lpstr>
      <vt:lpstr>PowerPoint Presentation</vt:lpstr>
      <vt:lpstr>Sources for conducting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Accuracy and verifiability</vt:lpstr>
      <vt:lpstr>Publisher and  Sponsoring Organization </vt:lpstr>
      <vt:lpstr>PowerPoint Presentation</vt:lpstr>
      <vt:lpstr>Outlining </vt:lpstr>
      <vt:lpstr>PowerPoint Presentation</vt:lpstr>
      <vt:lpstr>PowerPoint Presentation</vt:lpstr>
      <vt:lpstr>Final Outline</vt:lpstr>
      <vt:lpstr>Labeling parts of an outline</vt:lpstr>
      <vt:lpstr>Types of outline</vt:lpstr>
      <vt:lpstr>Thesis Statement</vt:lpstr>
      <vt:lpstr>Factors that shapes thesis statement</vt:lpstr>
      <vt:lpstr>PowerPoint Presentation</vt:lpstr>
      <vt:lpstr>Organizing principles</vt:lpstr>
      <vt:lpstr>PowerPoint Presentation</vt:lpstr>
      <vt:lpstr>Methods of Development</vt:lpstr>
      <vt:lpstr>PowerPoint Presentation</vt:lpstr>
      <vt:lpstr>PowerPoint Presentation</vt:lpstr>
      <vt:lpstr>Writing with a word processor</vt:lpstr>
      <vt:lpstr>PowerPoint Presentation</vt:lpstr>
      <vt:lpstr>PROFFREADING</vt:lpstr>
      <vt:lpstr>PowerPoint Presentation</vt:lpstr>
      <vt:lpstr>PowerPoint Presentation</vt:lpstr>
      <vt:lpstr>PowerPoint Presentation</vt:lpstr>
      <vt:lpstr>Plagiarism</vt:lpstr>
      <vt:lpstr>PowerPoint Presentation</vt:lpstr>
      <vt:lpstr>PowerPoint Presentation</vt:lpstr>
      <vt:lpstr>PowerPoint Presentation</vt:lpstr>
      <vt:lpstr>Forms of Plagiarism</vt:lpstr>
      <vt:lpstr>PowerPoint Presentation</vt:lpstr>
      <vt:lpstr>Ways to avoid Plagiarism</vt:lpstr>
      <vt:lpstr>PowerPoint Presentation</vt:lpstr>
      <vt:lpstr>PowerPoint Presentation</vt:lpstr>
      <vt:lpstr>UGC</vt:lpstr>
      <vt:lpstr>PowerPoint Presentation</vt:lpstr>
      <vt:lpstr>PowerPoint Presentation</vt:lpstr>
      <vt:lpstr>PowerPoint Presentation</vt:lpstr>
      <vt:lpstr>Plagiarism Software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Methodology</dc:title>
  <dc:creator>mozhi</dc:creator>
  <cp:lastModifiedBy>anand</cp:lastModifiedBy>
  <cp:revision>86</cp:revision>
  <dcterms:created xsi:type="dcterms:W3CDTF">2006-08-16T00:00:00Z</dcterms:created>
  <dcterms:modified xsi:type="dcterms:W3CDTF">2023-07-10T07:43:02Z</dcterms:modified>
</cp:coreProperties>
</file>