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793" r:id="rId2"/>
    <p:sldMasterId id="2147483811" r:id="rId3"/>
    <p:sldMasterId id="2147483817" r:id="rId4"/>
    <p:sldMasterId id="2147483882" r:id="rId5"/>
  </p:sldMasterIdLst>
  <p:notesMasterIdLst>
    <p:notesMasterId r:id="rId199"/>
  </p:notesMasterIdLst>
  <p:sldIdLst>
    <p:sldId id="762" r:id="rId6"/>
    <p:sldId id="763" r:id="rId7"/>
    <p:sldId id="764" r:id="rId8"/>
    <p:sldId id="765" r:id="rId9"/>
    <p:sldId id="766" r:id="rId10"/>
    <p:sldId id="767" r:id="rId11"/>
    <p:sldId id="768" r:id="rId12"/>
    <p:sldId id="769" r:id="rId13"/>
    <p:sldId id="770" r:id="rId14"/>
    <p:sldId id="771" r:id="rId15"/>
    <p:sldId id="772" r:id="rId16"/>
    <p:sldId id="773" r:id="rId17"/>
    <p:sldId id="774" r:id="rId18"/>
    <p:sldId id="775" r:id="rId19"/>
    <p:sldId id="472" r:id="rId20"/>
    <p:sldId id="473" r:id="rId21"/>
    <p:sldId id="474" r:id="rId22"/>
    <p:sldId id="475" r:id="rId23"/>
    <p:sldId id="476" r:id="rId24"/>
    <p:sldId id="477" r:id="rId25"/>
    <p:sldId id="478" r:id="rId26"/>
    <p:sldId id="479" r:id="rId27"/>
    <p:sldId id="481" r:id="rId28"/>
    <p:sldId id="482" r:id="rId29"/>
    <p:sldId id="483" r:id="rId30"/>
    <p:sldId id="484" r:id="rId31"/>
    <p:sldId id="485" r:id="rId32"/>
    <p:sldId id="486" r:id="rId33"/>
    <p:sldId id="487" r:id="rId34"/>
    <p:sldId id="488" r:id="rId35"/>
    <p:sldId id="489" r:id="rId36"/>
    <p:sldId id="490" r:id="rId37"/>
    <p:sldId id="491" r:id="rId38"/>
    <p:sldId id="492" r:id="rId39"/>
    <p:sldId id="493" r:id="rId40"/>
    <p:sldId id="494" r:id="rId41"/>
    <p:sldId id="495" r:id="rId42"/>
    <p:sldId id="496" r:id="rId43"/>
    <p:sldId id="497" r:id="rId44"/>
    <p:sldId id="498" r:id="rId45"/>
    <p:sldId id="499" r:id="rId46"/>
    <p:sldId id="500" r:id="rId47"/>
    <p:sldId id="501" r:id="rId48"/>
    <p:sldId id="502" r:id="rId49"/>
    <p:sldId id="503" r:id="rId50"/>
    <p:sldId id="504" r:id="rId51"/>
    <p:sldId id="505" r:id="rId52"/>
    <p:sldId id="506" r:id="rId53"/>
    <p:sldId id="507" r:id="rId54"/>
    <p:sldId id="508" r:id="rId55"/>
    <p:sldId id="509" r:id="rId56"/>
    <p:sldId id="510" r:id="rId57"/>
    <p:sldId id="511" r:id="rId58"/>
    <p:sldId id="512" r:id="rId59"/>
    <p:sldId id="513" r:id="rId60"/>
    <p:sldId id="514" r:id="rId61"/>
    <p:sldId id="515" r:id="rId62"/>
    <p:sldId id="516" r:id="rId63"/>
    <p:sldId id="517" r:id="rId64"/>
    <p:sldId id="518" r:id="rId65"/>
    <p:sldId id="519" r:id="rId66"/>
    <p:sldId id="520" r:id="rId67"/>
    <p:sldId id="521" r:id="rId68"/>
    <p:sldId id="522" r:id="rId69"/>
    <p:sldId id="523" r:id="rId70"/>
    <p:sldId id="524" r:id="rId71"/>
    <p:sldId id="525" r:id="rId72"/>
    <p:sldId id="526" r:id="rId73"/>
    <p:sldId id="527" r:id="rId74"/>
    <p:sldId id="528" r:id="rId75"/>
    <p:sldId id="529" r:id="rId76"/>
    <p:sldId id="530" r:id="rId77"/>
    <p:sldId id="531" r:id="rId78"/>
    <p:sldId id="532" r:id="rId79"/>
    <p:sldId id="533" r:id="rId80"/>
    <p:sldId id="534" r:id="rId81"/>
    <p:sldId id="535" r:id="rId82"/>
    <p:sldId id="536" r:id="rId83"/>
    <p:sldId id="537" r:id="rId84"/>
    <p:sldId id="538" r:id="rId85"/>
    <p:sldId id="539" r:id="rId86"/>
    <p:sldId id="540" r:id="rId87"/>
    <p:sldId id="541" r:id="rId88"/>
    <p:sldId id="542" r:id="rId89"/>
    <p:sldId id="543" r:id="rId90"/>
    <p:sldId id="544" r:id="rId91"/>
    <p:sldId id="545" r:id="rId92"/>
    <p:sldId id="546" r:id="rId93"/>
    <p:sldId id="547" r:id="rId94"/>
    <p:sldId id="548" r:id="rId95"/>
    <p:sldId id="549" r:id="rId96"/>
    <p:sldId id="550" r:id="rId97"/>
    <p:sldId id="551" r:id="rId98"/>
    <p:sldId id="552" r:id="rId99"/>
    <p:sldId id="553" r:id="rId100"/>
    <p:sldId id="554" r:id="rId101"/>
    <p:sldId id="555" r:id="rId102"/>
    <p:sldId id="556" r:id="rId103"/>
    <p:sldId id="557" r:id="rId104"/>
    <p:sldId id="558" r:id="rId105"/>
    <p:sldId id="559" r:id="rId106"/>
    <p:sldId id="560" r:id="rId107"/>
    <p:sldId id="561" r:id="rId108"/>
    <p:sldId id="562" r:id="rId109"/>
    <p:sldId id="563" r:id="rId110"/>
    <p:sldId id="564" r:id="rId111"/>
    <p:sldId id="565" r:id="rId112"/>
    <p:sldId id="566" r:id="rId113"/>
    <p:sldId id="567" r:id="rId114"/>
    <p:sldId id="568" r:id="rId115"/>
    <p:sldId id="569" r:id="rId116"/>
    <p:sldId id="570" r:id="rId117"/>
    <p:sldId id="571" r:id="rId118"/>
    <p:sldId id="572" r:id="rId119"/>
    <p:sldId id="573" r:id="rId120"/>
    <p:sldId id="574" r:id="rId121"/>
    <p:sldId id="575" r:id="rId122"/>
    <p:sldId id="576" r:id="rId123"/>
    <p:sldId id="577" r:id="rId124"/>
    <p:sldId id="578" r:id="rId125"/>
    <p:sldId id="579" r:id="rId126"/>
    <p:sldId id="580" r:id="rId127"/>
    <p:sldId id="581" r:id="rId128"/>
    <p:sldId id="582" r:id="rId129"/>
    <p:sldId id="583" r:id="rId130"/>
    <p:sldId id="584" r:id="rId131"/>
    <p:sldId id="585" r:id="rId132"/>
    <p:sldId id="586" r:id="rId133"/>
    <p:sldId id="587" r:id="rId134"/>
    <p:sldId id="588" r:id="rId135"/>
    <p:sldId id="589" r:id="rId136"/>
    <p:sldId id="590" r:id="rId137"/>
    <p:sldId id="591" r:id="rId138"/>
    <p:sldId id="592" r:id="rId139"/>
    <p:sldId id="593" r:id="rId140"/>
    <p:sldId id="594" r:id="rId141"/>
    <p:sldId id="595" r:id="rId142"/>
    <p:sldId id="596" r:id="rId143"/>
    <p:sldId id="597" r:id="rId144"/>
    <p:sldId id="598" r:id="rId145"/>
    <p:sldId id="599" r:id="rId146"/>
    <p:sldId id="600" r:id="rId147"/>
    <p:sldId id="601" r:id="rId148"/>
    <p:sldId id="602" r:id="rId149"/>
    <p:sldId id="603" r:id="rId150"/>
    <p:sldId id="604" r:id="rId151"/>
    <p:sldId id="605" r:id="rId152"/>
    <p:sldId id="606" r:id="rId153"/>
    <p:sldId id="607" r:id="rId154"/>
    <p:sldId id="608" r:id="rId155"/>
    <p:sldId id="609" r:id="rId156"/>
    <p:sldId id="610" r:id="rId157"/>
    <p:sldId id="611" r:id="rId158"/>
    <p:sldId id="612" r:id="rId159"/>
    <p:sldId id="613" r:id="rId160"/>
    <p:sldId id="614" r:id="rId161"/>
    <p:sldId id="615" r:id="rId162"/>
    <p:sldId id="616" r:id="rId163"/>
    <p:sldId id="617" r:id="rId164"/>
    <p:sldId id="618" r:id="rId165"/>
    <p:sldId id="619" r:id="rId166"/>
    <p:sldId id="620" r:id="rId167"/>
    <p:sldId id="621" r:id="rId168"/>
    <p:sldId id="622" r:id="rId169"/>
    <p:sldId id="623" r:id="rId170"/>
    <p:sldId id="624" r:id="rId171"/>
    <p:sldId id="625" r:id="rId172"/>
    <p:sldId id="626" r:id="rId173"/>
    <p:sldId id="627" r:id="rId174"/>
    <p:sldId id="628" r:id="rId175"/>
    <p:sldId id="629" r:id="rId176"/>
    <p:sldId id="630" r:id="rId177"/>
    <p:sldId id="631" r:id="rId178"/>
    <p:sldId id="632" r:id="rId179"/>
    <p:sldId id="633" r:id="rId180"/>
    <p:sldId id="634" r:id="rId181"/>
    <p:sldId id="635" r:id="rId182"/>
    <p:sldId id="636" r:id="rId183"/>
    <p:sldId id="637" r:id="rId184"/>
    <p:sldId id="638" r:id="rId185"/>
    <p:sldId id="639" r:id="rId186"/>
    <p:sldId id="640" r:id="rId187"/>
    <p:sldId id="641" r:id="rId188"/>
    <p:sldId id="642" r:id="rId189"/>
    <p:sldId id="643" r:id="rId190"/>
    <p:sldId id="644" r:id="rId191"/>
    <p:sldId id="645" r:id="rId192"/>
    <p:sldId id="646" r:id="rId193"/>
    <p:sldId id="647" r:id="rId194"/>
    <p:sldId id="648" r:id="rId195"/>
    <p:sldId id="649" r:id="rId196"/>
    <p:sldId id="650" r:id="rId197"/>
    <p:sldId id="651" r:id="rId1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1258" y="2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196" Type="http://schemas.openxmlformats.org/officeDocument/2006/relationships/slide" Target="slides/slide191.xml"/><Relationship Id="rId200" Type="http://schemas.openxmlformats.org/officeDocument/2006/relationships/presProps" Target="pres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slide" Target="slides/slide18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92" Type="http://schemas.openxmlformats.org/officeDocument/2006/relationships/slide" Target="slides/slide187.xml"/><Relationship Id="rId197" Type="http://schemas.openxmlformats.org/officeDocument/2006/relationships/slide" Target="slides/slide192.xml"/><Relationship Id="rId201"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slide" Target="slides/slide182.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172" Type="http://schemas.openxmlformats.org/officeDocument/2006/relationships/slide" Target="slides/slide167.xml"/><Relationship Id="rId193" Type="http://schemas.openxmlformats.org/officeDocument/2006/relationships/slide" Target="slides/slide188.xml"/><Relationship Id="rId202" Type="http://schemas.openxmlformats.org/officeDocument/2006/relationships/theme" Target="theme/theme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notesMaster" Target="notesMasters/notesMaster1.xml"/><Relationship Id="rId203"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190" Type="http://schemas.openxmlformats.org/officeDocument/2006/relationships/slide" Target="slides/slide185.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1C8EE-99D7-4BE3-94F6-56742CC2AC3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B317CF-DF8B-4DE5-92ED-0FBAF36246CF}">
      <dgm:prSet phldrT="[Text]"/>
      <dgm:spPr>
        <a:solidFill>
          <a:srgbClr val="FFFF00">
            <a:alpha val="90000"/>
          </a:srgbClr>
        </a:solidFill>
      </dgm:spPr>
      <dgm:t>
        <a:bodyPr/>
        <a:lstStyle/>
        <a:p>
          <a:r>
            <a:rPr lang="en-US" dirty="0"/>
            <a:t>DIPTHERIA</a:t>
          </a:r>
        </a:p>
      </dgm:t>
    </dgm:pt>
    <dgm:pt modelId="{54343D2F-FC34-44FE-B713-4D4DB5BDD8CA}" type="parTrans" cxnId="{6C66DE90-3DD3-450E-91DC-84A47FD41FDC}">
      <dgm:prSet/>
      <dgm:spPr/>
      <dgm:t>
        <a:bodyPr/>
        <a:lstStyle/>
        <a:p>
          <a:endParaRPr lang="en-US"/>
        </a:p>
      </dgm:t>
    </dgm:pt>
    <dgm:pt modelId="{D482E955-322C-4A82-AABB-21D7699BE7BF}" type="sibTrans" cxnId="{6C66DE90-3DD3-450E-91DC-84A47FD41FDC}">
      <dgm:prSet/>
      <dgm:spPr/>
      <dgm:t>
        <a:bodyPr/>
        <a:lstStyle/>
        <a:p>
          <a:endParaRPr lang="en-US"/>
        </a:p>
      </dgm:t>
    </dgm:pt>
    <dgm:pt modelId="{B02B7D86-3CB7-424C-A44F-DED620557E6F}">
      <dgm:prSet phldrT="[Text]"/>
      <dgm:spPr>
        <a:solidFill>
          <a:srgbClr val="FFFF00">
            <a:alpha val="90000"/>
          </a:srgbClr>
        </a:solidFill>
      </dgm:spPr>
      <dgm:t>
        <a:bodyPr/>
        <a:lstStyle/>
        <a:p>
          <a:r>
            <a:rPr lang="en-US" dirty="0"/>
            <a:t>WHOOPING COUGH</a:t>
          </a:r>
        </a:p>
      </dgm:t>
    </dgm:pt>
    <dgm:pt modelId="{94EA5F44-0B49-4684-8CD8-5F6F7C370CD8}" type="parTrans" cxnId="{6FC5F73E-AB90-48AB-86A1-D0EEBDB6F700}">
      <dgm:prSet/>
      <dgm:spPr/>
      <dgm:t>
        <a:bodyPr/>
        <a:lstStyle/>
        <a:p>
          <a:endParaRPr lang="en-US"/>
        </a:p>
      </dgm:t>
    </dgm:pt>
    <dgm:pt modelId="{79F63E01-B469-4F00-BAA5-C2245EE00B21}" type="sibTrans" cxnId="{6FC5F73E-AB90-48AB-86A1-D0EEBDB6F700}">
      <dgm:prSet/>
      <dgm:spPr/>
      <dgm:t>
        <a:bodyPr/>
        <a:lstStyle/>
        <a:p>
          <a:endParaRPr lang="en-US"/>
        </a:p>
      </dgm:t>
    </dgm:pt>
    <dgm:pt modelId="{6F82705A-AA2A-4021-AC42-6389EF308D98}">
      <dgm:prSet phldrT="[Text]"/>
      <dgm:spPr>
        <a:solidFill>
          <a:srgbClr val="00B0F0">
            <a:alpha val="90000"/>
          </a:srgbClr>
        </a:solidFill>
      </dgm:spPr>
      <dgm:t>
        <a:bodyPr/>
        <a:lstStyle/>
        <a:p>
          <a:r>
            <a:rPr lang="en-US" dirty="0"/>
            <a:t>POLIO</a:t>
          </a:r>
        </a:p>
      </dgm:t>
    </dgm:pt>
    <dgm:pt modelId="{0FEBC6AE-F118-49DB-A348-B9577250822E}" type="parTrans" cxnId="{7DFF2728-3FFE-473F-AD74-C58E4B3372BB}">
      <dgm:prSet/>
      <dgm:spPr/>
      <dgm:t>
        <a:bodyPr/>
        <a:lstStyle/>
        <a:p>
          <a:endParaRPr lang="en-US"/>
        </a:p>
      </dgm:t>
    </dgm:pt>
    <dgm:pt modelId="{FF6588E6-7933-4197-87D6-61521B837EFD}" type="sibTrans" cxnId="{7DFF2728-3FFE-473F-AD74-C58E4B3372BB}">
      <dgm:prSet/>
      <dgm:spPr/>
      <dgm:t>
        <a:bodyPr/>
        <a:lstStyle/>
        <a:p>
          <a:endParaRPr lang="en-US"/>
        </a:p>
      </dgm:t>
    </dgm:pt>
    <dgm:pt modelId="{F1565876-553D-4FA4-974B-985183D5EF98}">
      <dgm:prSet phldrT="[Text]"/>
      <dgm:spPr>
        <a:solidFill>
          <a:srgbClr val="00B0F0">
            <a:alpha val="90000"/>
          </a:srgbClr>
        </a:solidFill>
      </dgm:spPr>
      <dgm:t>
        <a:bodyPr/>
        <a:lstStyle/>
        <a:p>
          <a:r>
            <a:rPr lang="en-US" dirty="0"/>
            <a:t>TB</a:t>
          </a:r>
        </a:p>
      </dgm:t>
    </dgm:pt>
    <dgm:pt modelId="{C070B752-D83F-42B8-ABF3-77F7DA252D65}" type="parTrans" cxnId="{44F53559-7739-4A07-9CAC-4419E7EBA8BB}">
      <dgm:prSet/>
      <dgm:spPr/>
      <dgm:t>
        <a:bodyPr/>
        <a:lstStyle/>
        <a:p>
          <a:endParaRPr lang="en-US"/>
        </a:p>
      </dgm:t>
    </dgm:pt>
    <dgm:pt modelId="{44E3C410-8647-41E4-B12B-22A9336568AC}" type="sibTrans" cxnId="{44F53559-7739-4A07-9CAC-4419E7EBA8BB}">
      <dgm:prSet/>
      <dgm:spPr/>
      <dgm:t>
        <a:bodyPr/>
        <a:lstStyle/>
        <a:p>
          <a:endParaRPr lang="en-US"/>
        </a:p>
      </dgm:t>
    </dgm:pt>
    <dgm:pt modelId="{0B010418-99A2-489D-8FFF-D21AC167E61D}">
      <dgm:prSet phldrT="[Text]"/>
      <dgm:spPr>
        <a:solidFill>
          <a:srgbClr val="FFFF00">
            <a:alpha val="90000"/>
          </a:srgbClr>
        </a:solidFill>
      </dgm:spPr>
      <dgm:t>
        <a:bodyPr/>
        <a:lstStyle/>
        <a:p>
          <a:r>
            <a:rPr lang="en-US" dirty="0"/>
            <a:t>TETANUS</a:t>
          </a:r>
        </a:p>
      </dgm:t>
    </dgm:pt>
    <dgm:pt modelId="{81F5EB25-5387-4DC2-83BF-1905FCEFA071}" type="parTrans" cxnId="{6E6B651B-5887-4F54-A620-6B183FA6121C}">
      <dgm:prSet/>
      <dgm:spPr/>
      <dgm:t>
        <a:bodyPr/>
        <a:lstStyle/>
        <a:p>
          <a:endParaRPr lang="en-US"/>
        </a:p>
      </dgm:t>
    </dgm:pt>
    <dgm:pt modelId="{3DA37E83-7102-43F6-8A99-8C7924EECD77}" type="sibTrans" cxnId="{6E6B651B-5887-4F54-A620-6B183FA6121C}">
      <dgm:prSet/>
      <dgm:spPr/>
      <dgm:t>
        <a:bodyPr/>
        <a:lstStyle/>
        <a:p>
          <a:endParaRPr lang="en-US"/>
        </a:p>
      </dgm:t>
    </dgm:pt>
    <dgm:pt modelId="{A6BED1A7-46C0-414C-8459-6AFAC5C45D96}">
      <dgm:prSet phldrT="[Text]"/>
      <dgm:spPr>
        <a:solidFill>
          <a:srgbClr val="00B0F0">
            <a:alpha val="90000"/>
          </a:srgbClr>
        </a:solidFill>
      </dgm:spPr>
      <dgm:t>
        <a:bodyPr/>
        <a:lstStyle/>
        <a:p>
          <a:r>
            <a:rPr lang="en-US" dirty="0"/>
            <a:t>MEASLES</a:t>
          </a:r>
        </a:p>
      </dgm:t>
    </dgm:pt>
    <dgm:pt modelId="{29ACFCFE-D3C4-4C7B-AF9F-6161508D83C0}" type="parTrans" cxnId="{DEA79EBB-1A30-4B6F-B969-F2D0784B2BA9}">
      <dgm:prSet/>
      <dgm:spPr/>
      <dgm:t>
        <a:bodyPr/>
        <a:lstStyle/>
        <a:p>
          <a:endParaRPr lang="en-US"/>
        </a:p>
      </dgm:t>
    </dgm:pt>
    <dgm:pt modelId="{9AE74975-B734-4992-8D69-665D08790AAB}" type="sibTrans" cxnId="{DEA79EBB-1A30-4B6F-B969-F2D0784B2BA9}">
      <dgm:prSet/>
      <dgm:spPr/>
      <dgm:t>
        <a:bodyPr/>
        <a:lstStyle/>
        <a:p>
          <a:endParaRPr lang="en-US"/>
        </a:p>
      </dgm:t>
    </dgm:pt>
    <dgm:pt modelId="{EF31BEA0-7BF3-4BC8-8C3D-B8FA02943EE6}" type="pres">
      <dgm:prSet presAssocID="{05C1C8EE-99D7-4BE3-94F6-56742CC2AC3C}" presName="hierChild1" presStyleCnt="0">
        <dgm:presLayoutVars>
          <dgm:chPref val="1"/>
          <dgm:dir/>
          <dgm:animOne val="branch"/>
          <dgm:animLvl val="lvl"/>
          <dgm:resizeHandles/>
        </dgm:presLayoutVars>
      </dgm:prSet>
      <dgm:spPr/>
      <dgm:t>
        <a:bodyPr/>
        <a:lstStyle/>
        <a:p>
          <a:endParaRPr lang="en-IN"/>
        </a:p>
      </dgm:t>
    </dgm:pt>
    <dgm:pt modelId="{AD17B5D7-585E-4464-B261-F7ADD575E564}" type="pres">
      <dgm:prSet presAssocID="{6BB317CF-DF8B-4DE5-92ED-0FBAF36246CF}" presName="hierRoot1" presStyleCnt="0"/>
      <dgm:spPr/>
    </dgm:pt>
    <dgm:pt modelId="{007FC4F7-63F9-4CBB-A707-A8765636CEA4}" type="pres">
      <dgm:prSet presAssocID="{6BB317CF-DF8B-4DE5-92ED-0FBAF36246CF}" presName="composite" presStyleCnt="0"/>
      <dgm:spPr/>
    </dgm:pt>
    <dgm:pt modelId="{BD37E659-009A-4967-94BA-2C6328847582}" type="pres">
      <dgm:prSet presAssocID="{6BB317CF-DF8B-4DE5-92ED-0FBAF36246CF}" presName="background" presStyleLbl="node0" presStyleIdx="0" presStyleCnt="1"/>
      <dgm:spPr/>
    </dgm:pt>
    <dgm:pt modelId="{4DC245E1-6515-4BB7-941C-CA21316D1628}" type="pres">
      <dgm:prSet presAssocID="{6BB317CF-DF8B-4DE5-92ED-0FBAF36246CF}" presName="text" presStyleLbl="fgAcc0" presStyleIdx="0" presStyleCnt="1">
        <dgm:presLayoutVars>
          <dgm:chPref val="3"/>
        </dgm:presLayoutVars>
      </dgm:prSet>
      <dgm:spPr/>
      <dgm:t>
        <a:bodyPr/>
        <a:lstStyle/>
        <a:p>
          <a:endParaRPr lang="en-IN"/>
        </a:p>
      </dgm:t>
    </dgm:pt>
    <dgm:pt modelId="{DBD86EC1-8A94-400E-9388-1F5C02C90494}" type="pres">
      <dgm:prSet presAssocID="{6BB317CF-DF8B-4DE5-92ED-0FBAF36246CF}" presName="hierChild2" presStyleCnt="0"/>
      <dgm:spPr/>
    </dgm:pt>
    <dgm:pt modelId="{18F9DDBB-3463-432F-BD13-126228F0E519}" type="pres">
      <dgm:prSet presAssocID="{94EA5F44-0B49-4684-8CD8-5F6F7C370CD8}" presName="Name10" presStyleLbl="parChTrans1D2" presStyleIdx="0" presStyleCnt="2"/>
      <dgm:spPr/>
      <dgm:t>
        <a:bodyPr/>
        <a:lstStyle/>
        <a:p>
          <a:endParaRPr lang="en-IN"/>
        </a:p>
      </dgm:t>
    </dgm:pt>
    <dgm:pt modelId="{F1E4EFCF-F3DF-4CF1-98AE-86E0D331BDC2}" type="pres">
      <dgm:prSet presAssocID="{B02B7D86-3CB7-424C-A44F-DED620557E6F}" presName="hierRoot2" presStyleCnt="0"/>
      <dgm:spPr/>
    </dgm:pt>
    <dgm:pt modelId="{A527BE92-DAEC-46AB-9636-2975ECF60B80}" type="pres">
      <dgm:prSet presAssocID="{B02B7D86-3CB7-424C-A44F-DED620557E6F}" presName="composite2" presStyleCnt="0"/>
      <dgm:spPr/>
    </dgm:pt>
    <dgm:pt modelId="{376F2EB5-5E81-43CA-A329-A59D7ADE874B}" type="pres">
      <dgm:prSet presAssocID="{B02B7D86-3CB7-424C-A44F-DED620557E6F}" presName="background2" presStyleLbl="node2" presStyleIdx="0" presStyleCnt="2"/>
      <dgm:spPr/>
    </dgm:pt>
    <dgm:pt modelId="{E8A447E6-1EB0-4EAA-B5CE-958A211D4620}" type="pres">
      <dgm:prSet presAssocID="{B02B7D86-3CB7-424C-A44F-DED620557E6F}" presName="text2" presStyleLbl="fgAcc2" presStyleIdx="0" presStyleCnt="2">
        <dgm:presLayoutVars>
          <dgm:chPref val="3"/>
        </dgm:presLayoutVars>
      </dgm:prSet>
      <dgm:spPr/>
      <dgm:t>
        <a:bodyPr/>
        <a:lstStyle/>
        <a:p>
          <a:endParaRPr lang="en-IN"/>
        </a:p>
      </dgm:t>
    </dgm:pt>
    <dgm:pt modelId="{23775E56-070B-4079-AADA-3853138C2A73}" type="pres">
      <dgm:prSet presAssocID="{B02B7D86-3CB7-424C-A44F-DED620557E6F}" presName="hierChild3" presStyleCnt="0"/>
      <dgm:spPr/>
    </dgm:pt>
    <dgm:pt modelId="{5D28EC27-EA2C-4D05-B885-2E3318965527}" type="pres">
      <dgm:prSet presAssocID="{0FEBC6AE-F118-49DB-A348-B9577250822E}" presName="Name17" presStyleLbl="parChTrans1D3" presStyleIdx="0" presStyleCnt="3"/>
      <dgm:spPr/>
      <dgm:t>
        <a:bodyPr/>
        <a:lstStyle/>
        <a:p>
          <a:endParaRPr lang="en-IN"/>
        </a:p>
      </dgm:t>
    </dgm:pt>
    <dgm:pt modelId="{BEE76600-8CA3-4AA7-A802-6A49E110B5B9}" type="pres">
      <dgm:prSet presAssocID="{6F82705A-AA2A-4021-AC42-6389EF308D98}" presName="hierRoot3" presStyleCnt="0"/>
      <dgm:spPr/>
    </dgm:pt>
    <dgm:pt modelId="{DBF29309-D10B-4548-871A-5287E3A3C00B}" type="pres">
      <dgm:prSet presAssocID="{6F82705A-AA2A-4021-AC42-6389EF308D98}" presName="composite3" presStyleCnt="0"/>
      <dgm:spPr/>
    </dgm:pt>
    <dgm:pt modelId="{0C2BB425-2854-464A-8E8E-CFD9F4FFA02D}" type="pres">
      <dgm:prSet presAssocID="{6F82705A-AA2A-4021-AC42-6389EF308D98}" presName="background3" presStyleLbl="node3" presStyleIdx="0" presStyleCnt="3"/>
      <dgm:spPr/>
    </dgm:pt>
    <dgm:pt modelId="{EFC05075-6B4C-4349-AF67-3B984DBD31CF}" type="pres">
      <dgm:prSet presAssocID="{6F82705A-AA2A-4021-AC42-6389EF308D98}" presName="text3" presStyleLbl="fgAcc3" presStyleIdx="0" presStyleCnt="3">
        <dgm:presLayoutVars>
          <dgm:chPref val="3"/>
        </dgm:presLayoutVars>
      </dgm:prSet>
      <dgm:spPr/>
      <dgm:t>
        <a:bodyPr/>
        <a:lstStyle/>
        <a:p>
          <a:endParaRPr lang="en-IN"/>
        </a:p>
      </dgm:t>
    </dgm:pt>
    <dgm:pt modelId="{2FEE2ACA-26B3-45AE-AF79-C09096110113}" type="pres">
      <dgm:prSet presAssocID="{6F82705A-AA2A-4021-AC42-6389EF308D98}" presName="hierChild4" presStyleCnt="0"/>
      <dgm:spPr/>
    </dgm:pt>
    <dgm:pt modelId="{88ECA889-B29F-41FC-BEF9-0C678F349E32}" type="pres">
      <dgm:prSet presAssocID="{C070B752-D83F-42B8-ABF3-77F7DA252D65}" presName="Name17" presStyleLbl="parChTrans1D3" presStyleIdx="1" presStyleCnt="3"/>
      <dgm:spPr/>
      <dgm:t>
        <a:bodyPr/>
        <a:lstStyle/>
        <a:p>
          <a:endParaRPr lang="en-IN"/>
        </a:p>
      </dgm:t>
    </dgm:pt>
    <dgm:pt modelId="{04BC262E-B273-412B-832D-F35C06951FCD}" type="pres">
      <dgm:prSet presAssocID="{F1565876-553D-4FA4-974B-985183D5EF98}" presName="hierRoot3" presStyleCnt="0"/>
      <dgm:spPr/>
    </dgm:pt>
    <dgm:pt modelId="{3489C5FF-B120-4A9F-942E-F2008EA2129A}" type="pres">
      <dgm:prSet presAssocID="{F1565876-553D-4FA4-974B-985183D5EF98}" presName="composite3" presStyleCnt="0"/>
      <dgm:spPr/>
    </dgm:pt>
    <dgm:pt modelId="{6FB3B713-1ED1-4F6A-97F5-D4F532E264AD}" type="pres">
      <dgm:prSet presAssocID="{F1565876-553D-4FA4-974B-985183D5EF98}" presName="background3" presStyleLbl="node3" presStyleIdx="1" presStyleCnt="3"/>
      <dgm:spPr/>
    </dgm:pt>
    <dgm:pt modelId="{9A844420-57B2-40C1-AC69-1D36DF7D8137}" type="pres">
      <dgm:prSet presAssocID="{F1565876-553D-4FA4-974B-985183D5EF98}" presName="text3" presStyleLbl="fgAcc3" presStyleIdx="1" presStyleCnt="3">
        <dgm:presLayoutVars>
          <dgm:chPref val="3"/>
        </dgm:presLayoutVars>
      </dgm:prSet>
      <dgm:spPr/>
      <dgm:t>
        <a:bodyPr/>
        <a:lstStyle/>
        <a:p>
          <a:endParaRPr lang="en-IN"/>
        </a:p>
      </dgm:t>
    </dgm:pt>
    <dgm:pt modelId="{D5A58063-F2C4-43C1-AD60-E96AD8626307}" type="pres">
      <dgm:prSet presAssocID="{F1565876-553D-4FA4-974B-985183D5EF98}" presName="hierChild4" presStyleCnt="0"/>
      <dgm:spPr/>
    </dgm:pt>
    <dgm:pt modelId="{E7E23E9D-CA57-4BEA-9C6B-76657DA84641}" type="pres">
      <dgm:prSet presAssocID="{81F5EB25-5387-4DC2-83BF-1905FCEFA071}" presName="Name10" presStyleLbl="parChTrans1D2" presStyleIdx="1" presStyleCnt="2"/>
      <dgm:spPr/>
      <dgm:t>
        <a:bodyPr/>
        <a:lstStyle/>
        <a:p>
          <a:endParaRPr lang="en-IN"/>
        </a:p>
      </dgm:t>
    </dgm:pt>
    <dgm:pt modelId="{C914F479-D63E-4F7D-9AED-BD266028F208}" type="pres">
      <dgm:prSet presAssocID="{0B010418-99A2-489D-8FFF-D21AC167E61D}" presName="hierRoot2" presStyleCnt="0"/>
      <dgm:spPr/>
    </dgm:pt>
    <dgm:pt modelId="{FDC9BE14-833A-437B-995D-C51896D3C9BE}" type="pres">
      <dgm:prSet presAssocID="{0B010418-99A2-489D-8FFF-D21AC167E61D}" presName="composite2" presStyleCnt="0"/>
      <dgm:spPr/>
    </dgm:pt>
    <dgm:pt modelId="{8E944B86-B6CB-4737-BECC-641ECC73CCE8}" type="pres">
      <dgm:prSet presAssocID="{0B010418-99A2-489D-8FFF-D21AC167E61D}" presName="background2" presStyleLbl="node2" presStyleIdx="1" presStyleCnt="2"/>
      <dgm:spPr/>
    </dgm:pt>
    <dgm:pt modelId="{9469A2F8-4EAB-4FED-B472-5083FFA40A01}" type="pres">
      <dgm:prSet presAssocID="{0B010418-99A2-489D-8FFF-D21AC167E61D}" presName="text2" presStyleLbl="fgAcc2" presStyleIdx="1" presStyleCnt="2">
        <dgm:presLayoutVars>
          <dgm:chPref val="3"/>
        </dgm:presLayoutVars>
      </dgm:prSet>
      <dgm:spPr/>
      <dgm:t>
        <a:bodyPr/>
        <a:lstStyle/>
        <a:p>
          <a:endParaRPr lang="en-IN"/>
        </a:p>
      </dgm:t>
    </dgm:pt>
    <dgm:pt modelId="{C342270C-C9FA-42A6-8B14-D281B3766C29}" type="pres">
      <dgm:prSet presAssocID="{0B010418-99A2-489D-8FFF-D21AC167E61D}" presName="hierChild3" presStyleCnt="0"/>
      <dgm:spPr/>
    </dgm:pt>
    <dgm:pt modelId="{2115F2E7-4B50-4775-A8AD-9FEC53D9EEFE}" type="pres">
      <dgm:prSet presAssocID="{29ACFCFE-D3C4-4C7B-AF9F-6161508D83C0}" presName="Name17" presStyleLbl="parChTrans1D3" presStyleIdx="2" presStyleCnt="3"/>
      <dgm:spPr/>
      <dgm:t>
        <a:bodyPr/>
        <a:lstStyle/>
        <a:p>
          <a:endParaRPr lang="en-IN"/>
        </a:p>
      </dgm:t>
    </dgm:pt>
    <dgm:pt modelId="{BEF83326-74BF-4E53-B72B-1FA45874305F}" type="pres">
      <dgm:prSet presAssocID="{A6BED1A7-46C0-414C-8459-6AFAC5C45D96}" presName="hierRoot3" presStyleCnt="0"/>
      <dgm:spPr/>
    </dgm:pt>
    <dgm:pt modelId="{5FC3E9CD-CAB5-4786-8F5C-B618CB03AFFA}" type="pres">
      <dgm:prSet presAssocID="{A6BED1A7-46C0-414C-8459-6AFAC5C45D96}" presName="composite3" presStyleCnt="0"/>
      <dgm:spPr/>
    </dgm:pt>
    <dgm:pt modelId="{846C38E5-3870-4981-95F3-2DE48C44BA4E}" type="pres">
      <dgm:prSet presAssocID="{A6BED1A7-46C0-414C-8459-6AFAC5C45D96}" presName="background3" presStyleLbl="node3" presStyleIdx="2" presStyleCnt="3"/>
      <dgm:spPr/>
    </dgm:pt>
    <dgm:pt modelId="{14096914-3E5A-4C32-A0A8-8FBCCF45FAF0}" type="pres">
      <dgm:prSet presAssocID="{A6BED1A7-46C0-414C-8459-6AFAC5C45D96}" presName="text3" presStyleLbl="fgAcc3" presStyleIdx="2" presStyleCnt="3">
        <dgm:presLayoutVars>
          <dgm:chPref val="3"/>
        </dgm:presLayoutVars>
      </dgm:prSet>
      <dgm:spPr/>
      <dgm:t>
        <a:bodyPr/>
        <a:lstStyle/>
        <a:p>
          <a:endParaRPr lang="en-IN"/>
        </a:p>
      </dgm:t>
    </dgm:pt>
    <dgm:pt modelId="{43EB5C1E-6ACD-45C7-88D2-FB72A6F66E32}" type="pres">
      <dgm:prSet presAssocID="{A6BED1A7-46C0-414C-8459-6AFAC5C45D96}" presName="hierChild4" presStyleCnt="0"/>
      <dgm:spPr/>
    </dgm:pt>
  </dgm:ptLst>
  <dgm:cxnLst>
    <dgm:cxn modelId="{6C66DE90-3DD3-450E-91DC-84A47FD41FDC}" srcId="{05C1C8EE-99D7-4BE3-94F6-56742CC2AC3C}" destId="{6BB317CF-DF8B-4DE5-92ED-0FBAF36246CF}" srcOrd="0" destOrd="0" parTransId="{54343D2F-FC34-44FE-B713-4D4DB5BDD8CA}" sibTransId="{D482E955-322C-4A82-AABB-21D7699BE7BF}"/>
    <dgm:cxn modelId="{9CFA8903-5C96-49BD-8191-C0552E60A6A3}" type="presOf" srcId="{B02B7D86-3CB7-424C-A44F-DED620557E6F}" destId="{E8A447E6-1EB0-4EAA-B5CE-958A211D4620}" srcOrd="0" destOrd="0" presId="urn:microsoft.com/office/officeart/2005/8/layout/hierarchy1"/>
    <dgm:cxn modelId="{7DFF2728-3FFE-473F-AD74-C58E4B3372BB}" srcId="{B02B7D86-3CB7-424C-A44F-DED620557E6F}" destId="{6F82705A-AA2A-4021-AC42-6389EF308D98}" srcOrd="0" destOrd="0" parTransId="{0FEBC6AE-F118-49DB-A348-B9577250822E}" sibTransId="{FF6588E6-7933-4197-87D6-61521B837EFD}"/>
    <dgm:cxn modelId="{D5B74A77-105A-40AE-8D59-3ECAD29743C8}" type="presOf" srcId="{94EA5F44-0B49-4684-8CD8-5F6F7C370CD8}" destId="{18F9DDBB-3463-432F-BD13-126228F0E519}" srcOrd="0" destOrd="0" presId="urn:microsoft.com/office/officeart/2005/8/layout/hierarchy1"/>
    <dgm:cxn modelId="{44F53559-7739-4A07-9CAC-4419E7EBA8BB}" srcId="{B02B7D86-3CB7-424C-A44F-DED620557E6F}" destId="{F1565876-553D-4FA4-974B-985183D5EF98}" srcOrd="1" destOrd="0" parTransId="{C070B752-D83F-42B8-ABF3-77F7DA252D65}" sibTransId="{44E3C410-8647-41E4-B12B-22A9336568AC}"/>
    <dgm:cxn modelId="{3D4C5B07-4A91-458D-A582-704EDCE815DD}" type="presOf" srcId="{05C1C8EE-99D7-4BE3-94F6-56742CC2AC3C}" destId="{EF31BEA0-7BF3-4BC8-8C3D-B8FA02943EE6}" srcOrd="0" destOrd="0" presId="urn:microsoft.com/office/officeart/2005/8/layout/hierarchy1"/>
    <dgm:cxn modelId="{A575E27C-410D-48D0-BC9F-1A28FE8544CA}" type="presOf" srcId="{C070B752-D83F-42B8-ABF3-77F7DA252D65}" destId="{88ECA889-B29F-41FC-BEF9-0C678F349E32}" srcOrd="0" destOrd="0" presId="urn:microsoft.com/office/officeart/2005/8/layout/hierarchy1"/>
    <dgm:cxn modelId="{E86EBE99-8B5F-43E2-91C1-DB68DA3CF507}" type="presOf" srcId="{81F5EB25-5387-4DC2-83BF-1905FCEFA071}" destId="{E7E23E9D-CA57-4BEA-9C6B-76657DA84641}" srcOrd="0" destOrd="0" presId="urn:microsoft.com/office/officeart/2005/8/layout/hierarchy1"/>
    <dgm:cxn modelId="{2B3715E6-F8C1-46A3-A5C0-C3FDBFACE344}" type="presOf" srcId="{6F82705A-AA2A-4021-AC42-6389EF308D98}" destId="{EFC05075-6B4C-4349-AF67-3B984DBD31CF}" srcOrd="0" destOrd="0" presId="urn:microsoft.com/office/officeart/2005/8/layout/hierarchy1"/>
    <dgm:cxn modelId="{4BD4F91B-1FF3-4E08-B803-ACA4B495CD65}" type="presOf" srcId="{F1565876-553D-4FA4-974B-985183D5EF98}" destId="{9A844420-57B2-40C1-AC69-1D36DF7D8137}" srcOrd="0" destOrd="0" presId="urn:microsoft.com/office/officeart/2005/8/layout/hierarchy1"/>
    <dgm:cxn modelId="{B2E71F6A-C506-4C19-9CA1-3ED32648837A}" type="presOf" srcId="{0FEBC6AE-F118-49DB-A348-B9577250822E}" destId="{5D28EC27-EA2C-4D05-B885-2E3318965527}" srcOrd="0" destOrd="0" presId="urn:microsoft.com/office/officeart/2005/8/layout/hierarchy1"/>
    <dgm:cxn modelId="{6FC5F73E-AB90-48AB-86A1-D0EEBDB6F700}" srcId="{6BB317CF-DF8B-4DE5-92ED-0FBAF36246CF}" destId="{B02B7D86-3CB7-424C-A44F-DED620557E6F}" srcOrd="0" destOrd="0" parTransId="{94EA5F44-0B49-4684-8CD8-5F6F7C370CD8}" sibTransId="{79F63E01-B469-4F00-BAA5-C2245EE00B21}"/>
    <dgm:cxn modelId="{70D1C8D7-FED7-4C1C-9113-CFC86AD2CB48}" type="presOf" srcId="{A6BED1A7-46C0-414C-8459-6AFAC5C45D96}" destId="{14096914-3E5A-4C32-A0A8-8FBCCF45FAF0}" srcOrd="0" destOrd="0" presId="urn:microsoft.com/office/officeart/2005/8/layout/hierarchy1"/>
    <dgm:cxn modelId="{5D955849-3068-4A47-8D3F-4883FB442C5B}" type="presOf" srcId="{6BB317CF-DF8B-4DE5-92ED-0FBAF36246CF}" destId="{4DC245E1-6515-4BB7-941C-CA21316D1628}" srcOrd="0" destOrd="0" presId="urn:microsoft.com/office/officeart/2005/8/layout/hierarchy1"/>
    <dgm:cxn modelId="{0BAA0906-118D-4613-91BB-2DDC22D86246}" type="presOf" srcId="{0B010418-99A2-489D-8FFF-D21AC167E61D}" destId="{9469A2F8-4EAB-4FED-B472-5083FFA40A01}" srcOrd="0" destOrd="0" presId="urn:microsoft.com/office/officeart/2005/8/layout/hierarchy1"/>
    <dgm:cxn modelId="{87136493-C144-40BE-B4EB-45FD71F133C6}" type="presOf" srcId="{29ACFCFE-D3C4-4C7B-AF9F-6161508D83C0}" destId="{2115F2E7-4B50-4775-A8AD-9FEC53D9EEFE}" srcOrd="0" destOrd="0" presId="urn:microsoft.com/office/officeart/2005/8/layout/hierarchy1"/>
    <dgm:cxn modelId="{DEA79EBB-1A30-4B6F-B969-F2D0784B2BA9}" srcId="{0B010418-99A2-489D-8FFF-D21AC167E61D}" destId="{A6BED1A7-46C0-414C-8459-6AFAC5C45D96}" srcOrd="0" destOrd="0" parTransId="{29ACFCFE-D3C4-4C7B-AF9F-6161508D83C0}" sibTransId="{9AE74975-B734-4992-8D69-665D08790AAB}"/>
    <dgm:cxn modelId="{6E6B651B-5887-4F54-A620-6B183FA6121C}" srcId="{6BB317CF-DF8B-4DE5-92ED-0FBAF36246CF}" destId="{0B010418-99A2-489D-8FFF-D21AC167E61D}" srcOrd="1" destOrd="0" parTransId="{81F5EB25-5387-4DC2-83BF-1905FCEFA071}" sibTransId="{3DA37E83-7102-43F6-8A99-8C7924EECD77}"/>
    <dgm:cxn modelId="{EDCAF611-61E8-40DB-8918-4AA2E4C93C2B}" type="presParOf" srcId="{EF31BEA0-7BF3-4BC8-8C3D-B8FA02943EE6}" destId="{AD17B5D7-585E-4464-B261-F7ADD575E564}" srcOrd="0" destOrd="0" presId="urn:microsoft.com/office/officeart/2005/8/layout/hierarchy1"/>
    <dgm:cxn modelId="{2163B4D4-F277-44A0-A0C9-A56C86B7F303}" type="presParOf" srcId="{AD17B5D7-585E-4464-B261-F7ADD575E564}" destId="{007FC4F7-63F9-4CBB-A707-A8765636CEA4}" srcOrd="0" destOrd="0" presId="urn:microsoft.com/office/officeart/2005/8/layout/hierarchy1"/>
    <dgm:cxn modelId="{9DC1645F-FC40-4D87-A6DB-794FA4E60FF9}" type="presParOf" srcId="{007FC4F7-63F9-4CBB-A707-A8765636CEA4}" destId="{BD37E659-009A-4967-94BA-2C6328847582}" srcOrd="0" destOrd="0" presId="urn:microsoft.com/office/officeart/2005/8/layout/hierarchy1"/>
    <dgm:cxn modelId="{7FFC9762-76DD-4947-86C1-9505C81E1690}" type="presParOf" srcId="{007FC4F7-63F9-4CBB-A707-A8765636CEA4}" destId="{4DC245E1-6515-4BB7-941C-CA21316D1628}" srcOrd="1" destOrd="0" presId="urn:microsoft.com/office/officeart/2005/8/layout/hierarchy1"/>
    <dgm:cxn modelId="{C04236F0-BB0F-499A-83DD-BFA3F78866A1}" type="presParOf" srcId="{AD17B5D7-585E-4464-B261-F7ADD575E564}" destId="{DBD86EC1-8A94-400E-9388-1F5C02C90494}" srcOrd="1" destOrd="0" presId="urn:microsoft.com/office/officeart/2005/8/layout/hierarchy1"/>
    <dgm:cxn modelId="{67407459-A906-490C-8DEC-0CEF66F7FCC1}" type="presParOf" srcId="{DBD86EC1-8A94-400E-9388-1F5C02C90494}" destId="{18F9DDBB-3463-432F-BD13-126228F0E519}" srcOrd="0" destOrd="0" presId="urn:microsoft.com/office/officeart/2005/8/layout/hierarchy1"/>
    <dgm:cxn modelId="{F469782B-F9BA-4508-8009-1E9C9C2B5366}" type="presParOf" srcId="{DBD86EC1-8A94-400E-9388-1F5C02C90494}" destId="{F1E4EFCF-F3DF-4CF1-98AE-86E0D331BDC2}" srcOrd="1" destOrd="0" presId="urn:microsoft.com/office/officeart/2005/8/layout/hierarchy1"/>
    <dgm:cxn modelId="{230716F5-A4B8-4CE1-9333-D422FD4B5D9B}" type="presParOf" srcId="{F1E4EFCF-F3DF-4CF1-98AE-86E0D331BDC2}" destId="{A527BE92-DAEC-46AB-9636-2975ECF60B80}" srcOrd="0" destOrd="0" presId="urn:microsoft.com/office/officeart/2005/8/layout/hierarchy1"/>
    <dgm:cxn modelId="{2D03950C-BC2F-48BD-9A19-469D4160C3AA}" type="presParOf" srcId="{A527BE92-DAEC-46AB-9636-2975ECF60B80}" destId="{376F2EB5-5E81-43CA-A329-A59D7ADE874B}" srcOrd="0" destOrd="0" presId="urn:microsoft.com/office/officeart/2005/8/layout/hierarchy1"/>
    <dgm:cxn modelId="{3B20DCFD-137D-411E-B1C7-4D221959EDDE}" type="presParOf" srcId="{A527BE92-DAEC-46AB-9636-2975ECF60B80}" destId="{E8A447E6-1EB0-4EAA-B5CE-958A211D4620}" srcOrd="1" destOrd="0" presId="urn:microsoft.com/office/officeart/2005/8/layout/hierarchy1"/>
    <dgm:cxn modelId="{86A202DE-CE5F-40AB-8C80-7EE3388AE0F3}" type="presParOf" srcId="{F1E4EFCF-F3DF-4CF1-98AE-86E0D331BDC2}" destId="{23775E56-070B-4079-AADA-3853138C2A73}" srcOrd="1" destOrd="0" presId="urn:microsoft.com/office/officeart/2005/8/layout/hierarchy1"/>
    <dgm:cxn modelId="{7F691FA3-DB9B-43AC-AF52-70CA94B94F24}" type="presParOf" srcId="{23775E56-070B-4079-AADA-3853138C2A73}" destId="{5D28EC27-EA2C-4D05-B885-2E3318965527}" srcOrd="0" destOrd="0" presId="urn:microsoft.com/office/officeart/2005/8/layout/hierarchy1"/>
    <dgm:cxn modelId="{08CFD398-7C2F-4396-B470-93617D3D761C}" type="presParOf" srcId="{23775E56-070B-4079-AADA-3853138C2A73}" destId="{BEE76600-8CA3-4AA7-A802-6A49E110B5B9}" srcOrd="1" destOrd="0" presId="urn:microsoft.com/office/officeart/2005/8/layout/hierarchy1"/>
    <dgm:cxn modelId="{C3CD3EAA-F52A-416B-8774-3B4F4EC77E12}" type="presParOf" srcId="{BEE76600-8CA3-4AA7-A802-6A49E110B5B9}" destId="{DBF29309-D10B-4548-871A-5287E3A3C00B}" srcOrd="0" destOrd="0" presId="urn:microsoft.com/office/officeart/2005/8/layout/hierarchy1"/>
    <dgm:cxn modelId="{3407748B-F3E6-4F16-BDB3-AE1C9B390034}" type="presParOf" srcId="{DBF29309-D10B-4548-871A-5287E3A3C00B}" destId="{0C2BB425-2854-464A-8E8E-CFD9F4FFA02D}" srcOrd="0" destOrd="0" presId="urn:microsoft.com/office/officeart/2005/8/layout/hierarchy1"/>
    <dgm:cxn modelId="{C1E8DF2A-3E1E-43B1-82C3-F2F14C6172ED}" type="presParOf" srcId="{DBF29309-D10B-4548-871A-5287E3A3C00B}" destId="{EFC05075-6B4C-4349-AF67-3B984DBD31CF}" srcOrd="1" destOrd="0" presId="urn:microsoft.com/office/officeart/2005/8/layout/hierarchy1"/>
    <dgm:cxn modelId="{1C9A89D1-9BB5-45FA-9532-3F7819583899}" type="presParOf" srcId="{BEE76600-8CA3-4AA7-A802-6A49E110B5B9}" destId="{2FEE2ACA-26B3-45AE-AF79-C09096110113}" srcOrd="1" destOrd="0" presId="urn:microsoft.com/office/officeart/2005/8/layout/hierarchy1"/>
    <dgm:cxn modelId="{976B981C-0E8C-4C23-B0B3-E460D437B423}" type="presParOf" srcId="{23775E56-070B-4079-AADA-3853138C2A73}" destId="{88ECA889-B29F-41FC-BEF9-0C678F349E32}" srcOrd="2" destOrd="0" presId="urn:microsoft.com/office/officeart/2005/8/layout/hierarchy1"/>
    <dgm:cxn modelId="{43D56A81-AF81-4A1B-85A3-1C6AB9372108}" type="presParOf" srcId="{23775E56-070B-4079-AADA-3853138C2A73}" destId="{04BC262E-B273-412B-832D-F35C06951FCD}" srcOrd="3" destOrd="0" presId="urn:microsoft.com/office/officeart/2005/8/layout/hierarchy1"/>
    <dgm:cxn modelId="{F28DE39B-B784-48D4-A65E-1CF5DBEDBEC7}" type="presParOf" srcId="{04BC262E-B273-412B-832D-F35C06951FCD}" destId="{3489C5FF-B120-4A9F-942E-F2008EA2129A}" srcOrd="0" destOrd="0" presId="urn:microsoft.com/office/officeart/2005/8/layout/hierarchy1"/>
    <dgm:cxn modelId="{3F634A3F-F01D-40B0-948F-377FDDE9238C}" type="presParOf" srcId="{3489C5FF-B120-4A9F-942E-F2008EA2129A}" destId="{6FB3B713-1ED1-4F6A-97F5-D4F532E264AD}" srcOrd="0" destOrd="0" presId="urn:microsoft.com/office/officeart/2005/8/layout/hierarchy1"/>
    <dgm:cxn modelId="{A7452606-591E-4F38-8B4B-59DEA178A6E7}" type="presParOf" srcId="{3489C5FF-B120-4A9F-942E-F2008EA2129A}" destId="{9A844420-57B2-40C1-AC69-1D36DF7D8137}" srcOrd="1" destOrd="0" presId="urn:microsoft.com/office/officeart/2005/8/layout/hierarchy1"/>
    <dgm:cxn modelId="{CA5DC626-7321-4934-A753-B13BEDA82CAF}" type="presParOf" srcId="{04BC262E-B273-412B-832D-F35C06951FCD}" destId="{D5A58063-F2C4-43C1-AD60-E96AD8626307}" srcOrd="1" destOrd="0" presId="urn:microsoft.com/office/officeart/2005/8/layout/hierarchy1"/>
    <dgm:cxn modelId="{BAA5146B-2F28-449D-8742-447354F480C3}" type="presParOf" srcId="{DBD86EC1-8A94-400E-9388-1F5C02C90494}" destId="{E7E23E9D-CA57-4BEA-9C6B-76657DA84641}" srcOrd="2" destOrd="0" presId="urn:microsoft.com/office/officeart/2005/8/layout/hierarchy1"/>
    <dgm:cxn modelId="{DE2455BB-965D-4042-9149-2FE9C29E5443}" type="presParOf" srcId="{DBD86EC1-8A94-400E-9388-1F5C02C90494}" destId="{C914F479-D63E-4F7D-9AED-BD266028F208}" srcOrd="3" destOrd="0" presId="urn:microsoft.com/office/officeart/2005/8/layout/hierarchy1"/>
    <dgm:cxn modelId="{002F35F3-E14D-4376-B6B2-D4D76654D130}" type="presParOf" srcId="{C914F479-D63E-4F7D-9AED-BD266028F208}" destId="{FDC9BE14-833A-437B-995D-C51896D3C9BE}" srcOrd="0" destOrd="0" presId="urn:microsoft.com/office/officeart/2005/8/layout/hierarchy1"/>
    <dgm:cxn modelId="{8C70FCB3-A25B-4917-9665-CB8BC5DEBA83}" type="presParOf" srcId="{FDC9BE14-833A-437B-995D-C51896D3C9BE}" destId="{8E944B86-B6CB-4737-BECC-641ECC73CCE8}" srcOrd="0" destOrd="0" presId="urn:microsoft.com/office/officeart/2005/8/layout/hierarchy1"/>
    <dgm:cxn modelId="{D68A6545-47F8-49AA-A9B9-3B5313CC91D8}" type="presParOf" srcId="{FDC9BE14-833A-437B-995D-C51896D3C9BE}" destId="{9469A2F8-4EAB-4FED-B472-5083FFA40A01}" srcOrd="1" destOrd="0" presId="urn:microsoft.com/office/officeart/2005/8/layout/hierarchy1"/>
    <dgm:cxn modelId="{4D84AE44-7C3D-4090-8959-365B7BE47777}" type="presParOf" srcId="{C914F479-D63E-4F7D-9AED-BD266028F208}" destId="{C342270C-C9FA-42A6-8B14-D281B3766C29}" srcOrd="1" destOrd="0" presId="urn:microsoft.com/office/officeart/2005/8/layout/hierarchy1"/>
    <dgm:cxn modelId="{2CB5E731-DBFD-421D-9750-AC57EEEE55E5}" type="presParOf" srcId="{C342270C-C9FA-42A6-8B14-D281B3766C29}" destId="{2115F2E7-4B50-4775-A8AD-9FEC53D9EEFE}" srcOrd="0" destOrd="0" presId="urn:microsoft.com/office/officeart/2005/8/layout/hierarchy1"/>
    <dgm:cxn modelId="{CBE329E3-0B19-4B70-B338-F36628AC5249}" type="presParOf" srcId="{C342270C-C9FA-42A6-8B14-D281B3766C29}" destId="{BEF83326-74BF-4E53-B72B-1FA45874305F}" srcOrd="1" destOrd="0" presId="urn:microsoft.com/office/officeart/2005/8/layout/hierarchy1"/>
    <dgm:cxn modelId="{33C2A0C2-AF61-44C7-89B6-59873147CD39}" type="presParOf" srcId="{BEF83326-74BF-4E53-B72B-1FA45874305F}" destId="{5FC3E9CD-CAB5-4786-8F5C-B618CB03AFFA}" srcOrd="0" destOrd="0" presId="urn:microsoft.com/office/officeart/2005/8/layout/hierarchy1"/>
    <dgm:cxn modelId="{7C2A35E5-B42A-440D-8C44-284362316916}" type="presParOf" srcId="{5FC3E9CD-CAB5-4786-8F5C-B618CB03AFFA}" destId="{846C38E5-3870-4981-95F3-2DE48C44BA4E}" srcOrd="0" destOrd="0" presId="urn:microsoft.com/office/officeart/2005/8/layout/hierarchy1"/>
    <dgm:cxn modelId="{E9229D03-45C3-47AB-B73F-4225992EB2CE}" type="presParOf" srcId="{5FC3E9CD-CAB5-4786-8F5C-B618CB03AFFA}" destId="{14096914-3E5A-4C32-A0A8-8FBCCF45FAF0}" srcOrd="1" destOrd="0" presId="urn:microsoft.com/office/officeart/2005/8/layout/hierarchy1"/>
    <dgm:cxn modelId="{3EB639C3-FB10-40A6-9E03-CD289D987FD8}" type="presParOf" srcId="{BEF83326-74BF-4E53-B72B-1FA45874305F}" destId="{43EB5C1E-6ACD-45C7-88D2-FB72A6F66E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8B862F-A6BF-4BD1-99AB-288F5334907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36F1DC53-88D9-49E7-B438-F63E9E9BF98B}">
      <dgm:prSet phldrT="[Text]"/>
      <dgm:spPr>
        <a:solidFill>
          <a:srgbClr val="00B050"/>
        </a:solidFill>
      </dgm:spPr>
      <dgm:t>
        <a:bodyPr/>
        <a:lstStyle/>
        <a:p>
          <a:r>
            <a:rPr lang="en-US" dirty="0">
              <a:latin typeface="Times New Roman" pitchFamily="18" charset="0"/>
              <a:cs typeface="Times New Roman" pitchFamily="18" charset="0"/>
            </a:rPr>
            <a:t>JE-2</a:t>
          </a:r>
        </a:p>
      </dgm:t>
    </dgm:pt>
    <dgm:pt modelId="{5B0EC596-8BC1-4BEA-86B4-0803AF5B84FA}" type="parTrans" cxnId="{CF12879D-394C-4BC6-897D-FD2DF3D34A2F}">
      <dgm:prSet/>
      <dgm:spPr/>
      <dgm:t>
        <a:bodyPr/>
        <a:lstStyle/>
        <a:p>
          <a:endParaRPr lang="en-US"/>
        </a:p>
      </dgm:t>
    </dgm:pt>
    <dgm:pt modelId="{422AAA15-C3A8-4D26-A7C6-106CFA06C75D}" type="sibTrans" cxnId="{CF12879D-394C-4BC6-897D-FD2DF3D34A2F}">
      <dgm:prSet/>
      <dgm:spPr/>
      <dgm:t>
        <a:bodyPr/>
        <a:lstStyle/>
        <a:p>
          <a:endParaRPr lang="en-US"/>
        </a:p>
      </dgm:t>
    </dgm:pt>
    <dgm:pt modelId="{2DEC31AB-73C1-406D-A3FD-8DE0907ADE65}">
      <dgm:prSet phldrT="[Text]"/>
      <dgm:spPr>
        <a:solidFill>
          <a:srgbClr val="FFC000">
            <a:alpha val="90000"/>
          </a:srgbClr>
        </a:solidFill>
      </dgm:spPr>
      <dgm:t>
        <a:bodyPr/>
        <a:lstStyle/>
        <a:p>
          <a:r>
            <a:rPr lang="en-US" dirty="0"/>
            <a:t>16-24 months</a:t>
          </a:r>
        </a:p>
      </dgm:t>
    </dgm:pt>
    <dgm:pt modelId="{02212DF3-A659-4C79-B8E9-E9CD83A34421}" type="parTrans" cxnId="{E11BAC39-C32C-45DB-AA10-DCBF6BDEC07E}">
      <dgm:prSet/>
      <dgm:spPr/>
      <dgm:t>
        <a:bodyPr/>
        <a:lstStyle/>
        <a:p>
          <a:endParaRPr lang="en-US"/>
        </a:p>
      </dgm:t>
    </dgm:pt>
    <dgm:pt modelId="{52D3B766-FEB7-4632-A27B-4FC242BDC81D}" type="sibTrans" cxnId="{E11BAC39-C32C-45DB-AA10-DCBF6BDEC07E}">
      <dgm:prSet/>
      <dgm:spPr/>
      <dgm:t>
        <a:bodyPr/>
        <a:lstStyle/>
        <a:p>
          <a:endParaRPr lang="en-US"/>
        </a:p>
      </dgm:t>
    </dgm:pt>
    <dgm:pt modelId="{9D0DEB7D-F5CE-42C2-8B63-8FF206BB24F5}">
      <dgm:prSet phldrT="[Text]"/>
      <dgm:spPr>
        <a:solidFill>
          <a:srgbClr val="FFC000">
            <a:alpha val="90000"/>
          </a:srgbClr>
        </a:solidFill>
      </dgm:spPr>
      <dgm:t>
        <a:bodyPr/>
        <a:lstStyle/>
        <a:p>
          <a:r>
            <a:rPr lang="en-US" dirty="0"/>
            <a:t>Sub-</a:t>
          </a:r>
          <a:r>
            <a:rPr lang="en-US" dirty="0" err="1"/>
            <a:t>cutaneous</a:t>
          </a:r>
          <a:r>
            <a:rPr lang="en-US" dirty="0"/>
            <a:t>(left upper arm)</a:t>
          </a:r>
        </a:p>
      </dgm:t>
    </dgm:pt>
    <dgm:pt modelId="{292D4F4E-5251-4E4C-9195-19D7D6DEBB2B}" type="parTrans" cxnId="{632D5663-C166-4BFB-A54A-45A92BFD9BE9}">
      <dgm:prSet/>
      <dgm:spPr/>
      <dgm:t>
        <a:bodyPr/>
        <a:lstStyle/>
        <a:p>
          <a:endParaRPr lang="en-US"/>
        </a:p>
      </dgm:t>
    </dgm:pt>
    <dgm:pt modelId="{0671A149-1584-4867-95F8-3E7DD611B540}" type="sibTrans" cxnId="{632D5663-C166-4BFB-A54A-45A92BFD9BE9}">
      <dgm:prSet/>
      <dgm:spPr/>
      <dgm:t>
        <a:bodyPr/>
        <a:lstStyle/>
        <a:p>
          <a:endParaRPr lang="en-US"/>
        </a:p>
      </dgm:t>
    </dgm:pt>
    <dgm:pt modelId="{DCB478C2-E7CC-4B52-86AB-F63158DF335A}">
      <dgm:prSet phldrT="[Text]"/>
      <dgm:spPr>
        <a:solidFill>
          <a:srgbClr val="00B050"/>
        </a:solidFill>
      </dgm:spPr>
      <dgm:t>
        <a:bodyPr/>
        <a:lstStyle/>
        <a:p>
          <a:r>
            <a:rPr lang="en-US" dirty="0">
              <a:latin typeface="Times New Roman" pitchFamily="18" charset="0"/>
              <a:cs typeface="Times New Roman" pitchFamily="18" charset="0"/>
            </a:rPr>
            <a:t>VITAMIN A</a:t>
          </a:r>
        </a:p>
      </dgm:t>
    </dgm:pt>
    <dgm:pt modelId="{1CFFE70C-7A8E-471F-A532-9832B85B85F4}" type="parTrans" cxnId="{8E34241F-A8AC-4752-8A5A-F67953060511}">
      <dgm:prSet/>
      <dgm:spPr/>
      <dgm:t>
        <a:bodyPr/>
        <a:lstStyle/>
        <a:p>
          <a:endParaRPr lang="en-US"/>
        </a:p>
      </dgm:t>
    </dgm:pt>
    <dgm:pt modelId="{46C20EDC-E53F-4236-AB32-86512ADCFC9A}" type="sibTrans" cxnId="{8E34241F-A8AC-4752-8A5A-F67953060511}">
      <dgm:prSet/>
      <dgm:spPr/>
      <dgm:t>
        <a:bodyPr/>
        <a:lstStyle/>
        <a:p>
          <a:endParaRPr lang="en-US"/>
        </a:p>
      </dgm:t>
    </dgm:pt>
    <dgm:pt modelId="{A789D500-7844-4432-A17C-739FDBF0FAA4}">
      <dgm:prSet phldrT="[Text]"/>
      <dgm:spPr>
        <a:solidFill>
          <a:srgbClr val="FFC000">
            <a:alpha val="90000"/>
          </a:srgbClr>
        </a:solidFill>
      </dgm:spPr>
      <dgm:t>
        <a:bodyPr/>
        <a:lstStyle/>
        <a:p>
          <a:r>
            <a:rPr lang="en-US" dirty="0"/>
            <a:t>16-18 months</a:t>
          </a:r>
        </a:p>
      </dgm:t>
    </dgm:pt>
    <dgm:pt modelId="{23FF7A99-8626-4E49-8812-379274127265}" type="parTrans" cxnId="{C3287648-F9BC-4E00-85AB-84BD060F00D8}">
      <dgm:prSet/>
      <dgm:spPr/>
      <dgm:t>
        <a:bodyPr/>
        <a:lstStyle/>
        <a:p>
          <a:endParaRPr lang="en-US"/>
        </a:p>
      </dgm:t>
    </dgm:pt>
    <dgm:pt modelId="{496383EC-6A0D-4D8C-8784-FCBEA582AE76}" type="sibTrans" cxnId="{C3287648-F9BC-4E00-85AB-84BD060F00D8}">
      <dgm:prSet/>
      <dgm:spPr/>
      <dgm:t>
        <a:bodyPr/>
        <a:lstStyle/>
        <a:p>
          <a:endParaRPr lang="en-US"/>
        </a:p>
      </dgm:t>
    </dgm:pt>
    <dgm:pt modelId="{3040F019-F21D-411C-A938-8FAE1B949DF2}">
      <dgm:prSet phldrT="[Text]"/>
      <dgm:spPr>
        <a:solidFill>
          <a:srgbClr val="FFC000">
            <a:alpha val="90000"/>
          </a:srgbClr>
        </a:solidFill>
      </dgm:spPr>
      <dgm:t>
        <a:bodyPr/>
        <a:lstStyle/>
        <a:p>
          <a:r>
            <a:rPr lang="en-US" dirty="0"/>
            <a:t>Oral </a:t>
          </a:r>
        </a:p>
      </dgm:t>
    </dgm:pt>
    <dgm:pt modelId="{885F2DDA-54E3-40F4-94D3-22D8F944D9B9}" type="parTrans" cxnId="{44120B57-72FF-42A8-A739-AA654CADE237}">
      <dgm:prSet/>
      <dgm:spPr/>
      <dgm:t>
        <a:bodyPr/>
        <a:lstStyle/>
        <a:p>
          <a:endParaRPr lang="en-US"/>
        </a:p>
      </dgm:t>
    </dgm:pt>
    <dgm:pt modelId="{B851E1AD-D0AA-44A4-A6DF-E6CD7636305E}" type="sibTrans" cxnId="{44120B57-72FF-42A8-A739-AA654CADE237}">
      <dgm:prSet/>
      <dgm:spPr/>
      <dgm:t>
        <a:bodyPr/>
        <a:lstStyle/>
        <a:p>
          <a:endParaRPr lang="en-US"/>
        </a:p>
      </dgm:t>
    </dgm:pt>
    <dgm:pt modelId="{6E63DB02-9353-441F-9FCC-7A1D18C51711}">
      <dgm:prSet phldrT="[Text]"/>
      <dgm:spPr>
        <a:solidFill>
          <a:srgbClr val="00B050"/>
        </a:solidFill>
      </dgm:spPr>
      <dgm:t>
        <a:bodyPr/>
        <a:lstStyle/>
        <a:p>
          <a:r>
            <a:rPr lang="en-US" dirty="0">
              <a:latin typeface="Times New Roman" pitchFamily="18" charset="0"/>
              <a:cs typeface="Times New Roman" pitchFamily="18" charset="0"/>
            </a:rPr>
            <a:t>TT/TD</a:t>
          </a:r>
        </a:p>
      </dgm:t>
    </dgm:pt>
    <dgm:pt modelId="{8FAEFFA2-A8F5-4808-902A-3E73077F0C13}" type="parTrans" cxnId="{E4D3284D-7C39-46B8-B0A1-551F7B16A52A}">
      <dgm:prSet/>
      <dgm:spPr/>
      <dgm:t>
        <a:bodyPr/>
        <a:lstStyle/>
        <a:p>
          <a:endParaRPr lang="en-US"/>
        </a:p>
      </dgm:t>
    </dgm:pt>
    <dgm:pt modelId="{12DC2B24-A380-46FD-AB04-C58643B805C4}" type="sibTrans" cxnId="{E4D3284D-7C39-46B8-B0A1-551F7B16A52A}">
      <dgm:prSet/>
      <dgm:spPr/>
      <dgm:t>
        <a:bodyPr/>
        <a:lstStyle/>
        <a:p>
          <a:endParaRPr lang="en-US"/>
        </a:p>
      </dgm:t>
    </dgm:pt>
    <dgm:pt modelId="{31D8DCEA-2BF0-49F0-8CA5-BEFC04E85C35}">
      <dgm:prSet phldrT="[Text]"/>
      <dgm:spPr>
        <a:solidFill>
          <a:srgbClr val="FFC000">
            <a:alpha val="90000"/>
          </a:srgbClr>
        </a:solidFill>
      </dgm:spPr>
      <dgm:t>
        <a:bodyPr/>
        <a:lstStyle/>
        <a:p>
          <a:r>
            <a:rPr lang="en-US" dirty="0"/>
            <a:t>10 years &amp;16 years</a:t>
          </a:r>
        </a:p>
      </dgm:t>
    </dgm:pt>
    <dgm:pt modelId="{88E8198A-5507-4EDF-B6D4-518F94C2D59C}" type="parTrans" cxnId="{6B2B667B-3079-476F-B894-AC826B98D378}">
      <dgm:prSet/>
      <dgm:spPr/>
      <dgm:t>
        <a:bodyPr/>
        <a:lstStyle/>
        <a:p>
          <a:endParaRPr lang="en-US"/>
        </a:p>
      </dgm:t>
    </dgm:pt>
    <dgm:pt modelId="{47193335-66BE-4F33-8FD8-BD5A8A833642}" type="sibTrans" cxnId="{6B2B667B-3079-476F-B894-AC826B98D378}">
      <dgm:prSet/>
      <dgm:spPr/>
      <dgm:t>
        <a:bodyPr/>
        <a:lstStyle/>
        <a:p>
          <a:endParaRPr lang="en-US"/>
        </a:p>
      </dgm:t>
    </dgm:pt>
    <dgm:pt modelId="{A307EE44-2C29-41FA-9B08-BF8B9E53C2F3}">
      <dgm:prSet phldrT="[Text]"/>
      <dgm:spPr>
        <a:solidFill>
          <a:srgbClr val="FFC000">
            <a:alpha val="90000"/>
          </a:srgbClr>
        </a:solidFill>
      </dgm:spPr>
      <dgm:t>
        <a:bodyPr/>
        <a:lstStyle/>
        <a:p>
          <a:r>
            <a:rPr lang="en-US" dirty="0"/>
            <a:t>Intra-muscular (upper arm)</a:t>
          </a:r>
        </a:p>
      </dgm:t>
    </dgm:pt>
    <dgm:pt modelId="{0588FB72-E358-4769-83C0-F723CAFB1470}" type="parTrans" cxnId="{7DF697CB-F303-44FE-B776-9925CC89E621}">
      <dgm:prSet/>
      <dgm:spPr/>
      <dgm:t>
        <a:bodyPr/>
        <a:lstStyle/>
        <a:p>
          <a:endParaRPr lang="en-US"/>
        </a:p>
      </dgm:t>
    </dgm:pt>
    <dgm:pt modelId="{E450D26C-CC63-40BA-8BB2-8616A5930C46}" type="sibTrans" cxnId="{7DF697CB-F303-44FE-B776-9925CC89E621}">
      <dgm:prSet/>
      <dgm:spPr/>
      <dgm:t>
        <a:bodyPr/>
        <a:lstStyle/>
        <a:p>
          <a:endParaRPr lang="en-US"/>
        </a:p>
      </dgm:t>
    </dgm:pt>
    <dgm:pt modelId="{EF9B76EC-C56F-4938-8A7C-EBCEE6267C77}" type="pres">
      <dgm:prSet presAssocID="{708B862F-A6BF-4BD1-99AB-288F53349075}" presName="Name0" presStyleCnt="0">
        <dgm:presLayoutVars>
          <dgm:dir/>
          <dgm:animLvl val="lvl"/>
          <dgm:resizeHandles val="exact"/>
        </dgm:presLayoutVars>
      </dgm:prSet>
      <dgm:spPr/>
      <dgm:t>
        <a:bodyPr/>
        <a:lstStyle/>
        <a:p>
          <a:endParaRPr lang="en-IN"/>
        </a:p>
      </dgm:t>
    </dgm:pt>
    <dgm:pt modelId="{70A27B8F-0E02-4424-A582-4DD7A8159C63}" type="pres">
      <dgm:prSet presAssocID="{6E63DB02-9353-441F-9FCC-7A1D18C51711}" presName="boxAndChildren" presStyleCnt="0"/>
      <dgm:spPr/>
    </dgm:pt>
    <dgm:pt modelId="{74E63A93-DF25-4059-AC56-AEBD4F157B9C}" type="pres">
      <dgm:prSet presAssocID="{6E63DB02-9353-441F-9FCC-7A1D18C51711}" presName="parentTextBox" presStyleLbl="node1" presStyleIdx="0" presStyleCnt="3"/>
      <dgm:spPr/>
      <dgm:t>
        <a:bodyPr/>
        <a:lstStyle/>
        <a:p>
          <a:endParaRPr lang="en-IN"/>
        </a:p>
      </dgm:t>
    </dgm:pt>
    <dgm:pt modelId="{38FB8342-9AEF-4C24-8C17-223B4CAAD002}" type="pres">
      <dgm:prSet presAssocID="{6E63DB02-9353-441F-9FCC-7A1D18C51711}" presName="entireBox" presStyleLbl="node1" presStyleIdx="0" presStyleCnt="3"/>
      <dgm:spPr/>
      <dgm:t>
        <a:bodyPr/>
        <a:lstStyle/>
        <a:p>
          <a:endParaRPr lang="en-IN"/>
        </a:p>
      </dgm:t>
    </dgm:pt>
    <dgm:pt modelId="{B6A8F9DE-22BC-4E66-97B3-66D33B8BF5D5}" type="pres">
      <dgm:prSet presAssocID="{6E63DB02-9353-441F-9FCC-7A1D18C51711}" presName="descendantBox" presStyleCnt="0"/>
      <dgm:spPr/>
    </dgm:pt>
    <dgm:pt modelId="{64597A82-A52A-47BA-BB29-8CF98EA91216}" type="pres">
      <dgm:prSet presAssocID="{31D8DCEA-2BF0-49F0-8CA5-BEFC04E85C35}" presName="childTextBox" presStyleLbl="fgAccFollowNode1" presStyleIdx="0" presStyleCnt="6">
        <dgm:presLayoutVars>
          <dgm:bulletEnabled val="1"/>
        </dgm:presLayoutVars>
      </dgm:prSet>
      <dgm:spPr/>
      <dgm:t>
        <a:bodyPr/>
        <a:lstStyle/>
        <a:p>
          <a:endParaRPr lang="en-IN"/>
        </a:p>
      </dgm:t>
    </dgm:pt>
    <dgm:pt modelId="{0A1ECCDD-3BBC-4742-8FCC-696AD7DCF762}" type="pres">
      <dgm:prSet presAssocID="{A307EE44-2C29-41FA-9B08-BF8B9E53C2F3}" presName="childTextBox" presStyleLbl="fgAccFollowNode1" presStyleIdx="1" presStyleCnt="6">
        <dgm:presLayoutVars>
          <dgm:bulletEnabled val="1"/>
        </dgm:presLayoutVars>
      </dgm:prSet>
      <dgm:spPr/>
      <dgm:t>
        <a:bodyPr/>
        <a:lstStyle/>
        <a:p>
          <a:endParaRPr lang="en-IN"/>
        </a:p>
      </dgm:t>
    </dgm:pt>
    <dgm:pt modelId="{E4EF6902-5457-49BA-B843-8FD9F2A695A9}" type="pres">
      <dgm:prSet presAssocID="{46C20EDC-E53F-4236-AB32-86512ADCFC9A}" presName="sp" presStyleCnt="0"/>
      <dgm:spPr/>
    </dgm:pt>
    <dgm:pt modelId="{FE07D1CF-B874-4F77-8433-78CA25E92F19}" type="pres">
      <dgm:prSet presAssocID="{DCB478C2-E7CC-4B52-86AB-F63158DF335A}" presName="arrowAndChildren" presStyleCnt="0"/>
      <dgm:spPr/>
    </dgm:pt>
    <dgm:pt modelId="{309C1518-C427-4F20-A16E-A82C11C21456}" type="pres">
      <dgm:prSet presAssocID="{DCB478C2-E7CC-4B52-86AB-F63158DF335A}" presName="parentTextArrow" presStyleLbl="node1" presStyleIdx="0" presStyleCnt="3"/>
      <dgm:spPr/>
      <dgm:t>
        <a:bodyPr/>
        <a:lstStyle/>
        <a:p>
          <a:endParaRPr lang="en-IN"/>
        </a:p>
      </dgm:t>
    </dgm:pt>
    <dgm:pt modelId="{E4148306-54A7-4672-BC80-077662D3F817}" type="pres">
      <dgm:prSet presAssocID="{DCB478C2-E7CC-4B52-86AB-F63158DF335A}" presName="arrow" presStyleLbl="node1" presStyleIdx="1" presStyleCnt="3"/>
      <dgm:spPr/>
      <dgm:t>
        <a:bodyPr/>
        <a:lstStyle/>
        <a:p>
          <a:endParaRPr lang="en-IN"/>
        </a:p>
      </dgm:t>
    </dgm:pt>
    <dgm:pt modelId="{85B14893-8C66-43F8-A8A4-178BF5C525EA}" type="pres">
      <dgm:prSet presAssocID="{DCB478C2-E7CC-4B52-86AB-F63158DF335A}" presName="descendantArrow" presStyleCnt="0"/>
      <dgm:spPr/>
    </dgm:pt>
    <dgm:pt modelId="{9CEDEDE3-E9C9-4B43-8162-0B60D4EBF1B5}" type="pres">
      <dgm:prSet presAssocID="{A789D500-7844-4432-A17C-739FDBF0FAA4}" presName="childTextArrow" presStyleLbl="fgAccFollowNode1" presStyleIdx="2" presStyleCnt="6">
        <dgm:presLayoutVars>
          <dgm:bulletEnabled val="1"/>
        </dgm:presLayoutVars>
      </dgm:prSet>
      <dgm:spPr/>
      <dgm:t>
        <a:bodyPr/>
        <a:lstStyle/>
        <a:p>
          <a:endParaRPr lang="en-IN"/>
        </a:p>
      </dgm:t>
    </dgm:pt>
    <dgm:pt modelId="{1D6D593A-7330-4547-8C13-79CC6BB63DBB}" type="pres">
      <dgm:prSet presAssocID="{3040F019-F21D-411C-A938-8FAE1B949DF2}" presName="childTextArrow" presStyleLbl="fgAccFollowNode1" presStyleIdx="3" presStyleCnt="6">
        <dgm:presLayoutVars>
          <dgm:bulletEnabled val="1"/>
        </dgm:presLayoutVars>
      </dgm:prSet>
      <dgm:spPr/>
      <dgm:t>
        <a:bodyPr/>
        <a:lstStyle/>
        <a:p>
          <a:endParaRPr lang="en-IN"/>
        </a:p>
      </dgm:t>
    </dgm:pt>
    <dgm:pt modelId="{E3970418-D2C7-40EC-BA96-4DCE63383D2C}" type="pres">
      <dgm:prSet presAssocID="{422AAA15-C3A8-4D26-A7C6-106CFA06C75D}" presName="sp" presStyleCnt="0"/>
      <dgm:spPr/>
    </dgm:pt>
    <dgm:pt modelId="{6C39C9CE-1FEF-441A-AF70-06FAD1363B5F}" type="pres">
      <dgm:prSet presAssocID="{36F1DC53-88D9-49E7-B438-F63E9E9BF98B}" presName="arrowAndChildren" presStyleCnt="0"/>
      <dgm:spPr/>
    </dgm:pt>
    <dgm:pt modelId="{49304365-6E52-4EC8-AE64-D779FBF17D32}" type="pres">
      <dgm:prSet presAssocID="{36F1DC53-88D9-49E7-B438-F63E9E9BF98B}" presName="parentTextArrow" presStyleLbl="node1" presStyleIdx="1" presStyleCnt="3"/>
      <dgm:spPr/>
      <dgm:t>
        <a:bodyPr/>
        <a:lstStyle/>
        <a:p>
          <a:endParaRPr lang="en-IN"/>
        </a:p>
      </dgm:t>
    </dgm:pt>
    <dgm:pt modelId="{C0100E95-C6CA-43B6-BCDA-C05A1BA06FBF}" type="pres">
      <dgm:prSet presAssocID="{36F1DC53-88D9-49E7-B438-F63E9E9BF98B}" presName="arrow" presStyleLbl="node1" presStyleIdx="2" presStyleCnt="3"/>
      <dgm:spPr/>
      <dgm:t>
        <a:bodyPr/>
        <a:lstStyle/>
        <a:p>
          <a:endParaRPr lang="en-IN"/>
        </a:p>
      </dgm:t>
    </dgm:pt>
    <dgm:pt modelId="{DC06591C-6DCA-46A6-8CEA-2291B324ED5D}" type="pres">
      <dgm:prSet presAssocID="{36F1DC53-88D9-49E7-B438-F63E9E9BF98B}" presName="descendantArrow" presStyleCnt="0"/>
      <dgm:spPr/>
    </dgm:pt>
    <dgm:pt modelId="{2735EDC8-634B-4032-B33A-C1D193AF8E8D}" type="pres">
      <dgm:prSet presAssocID="{2DEC31AB-73C1-406D-A3FD-8DE0907ADE65}" presName="childTextArrow" presStyleLbl="fgAccFollowNode1" presStyleIdx="4" presStyleCnt="6">
        <dgm:presLayoutVars>
          <dgm:bulletEnabled val="1"/>
        </dgm:presLayoutVars>
      </dgm:prSet>
      <dgm:spPr/>
      <dgm:t>
        <a:bodyPr/>
        <a:lstStyle/>
        <a:p>
          <a:endParaRPr lang="en-IN"/>
        </a:p>
      </dgm:t>
    </dgm:pt>
    <dgm:pt modelId="{E4E861F9-F759-43AC-97BE-94D234572B9E}" type="pres">
      <dgm:prSet presAssocID="{9D0DEB7D-F5CE-42C2-8B63-8FF206BB24F5}" presName="childTextArrow" presStyleLbl="fgAccFollowNode1" presStyleIdx="5" presStyleCnt="6">
        <dgm:presLayoutVars>
          <dgm:bulletEnabled val="1"/>
        </dgm:presLayoutVars>
      </dgm:prSet>
      <dgm:spPr/>
      <dgm:t>
        <a:bodyPr/>
        <a:lstStyle/>
        <a:p>
          <a:endParaRPr lang="en-IN"/>
        </a:p>
      </dgm:t>
    </dgm:pt>
  </dgm:ptLst>
  <dgm:cxnLst>
    <dgm:cxn modelId="{279185B0-86B5-4B94-B247-A5F96C348C4E}" type="presOf" srcId="{DCB478C2-E7CC-4B52-86AB-F63158DF335A}" destId="{E4148306-54A7-4672-BC80-077662D3F817}" srcOrd="1" destOrd="0" presId="urn:microsoft.com/office/officeart/2005/8/layout/process4"/>
    <dgm:cxn modelId="{E9FEEE39-4732-4E28-9FD1-9BF714691284}" type="presOf" srcId="{DCB478C2-E7CC-4B52-86AB-F63158DF335A}" destId="{309C1518-C427-4F20-A16E-A82C11C21456}" srcOrd="0" destOrd="0" presId="urn:microsoft.com/office/officeart/2005/8/layout/process4"/>
    <dgm:cxn modelId="{E88175E6-21CB-4807-A347-F6952BE6594B}" type="presOf" srcId="{3040F019-F21D-411C-A938-8FAE1B949DF2}" destId="{1D6D593A-7330-4547-8C13-79CC6BB63DBB}" srcOrd="0" destOrd="0" presId="urn:microsoft.com/office/officeart/2005/8/layout/process4"/>
    <dgm:cxn modelId="{44120B57-72FF-42A8-A739-AA654CADE237}" srcId="{DCB478C2-E7CC-4B52-86AB-F63158DF335A}" destId="{3040F019-F21D-411C-A938-8FAE1B949DF2}" srcOrd="1" destOrd="0" parTransId="{885F2DDA-54E3-40F4-94D3-22D8F944D9B9}" sibTransId="{B851E1AD-D0AA-44A4-A6DF-E6CD7636305E}"/>
    <dgm:cxn modelId="{632D5663-C166-4BFB-A54A-45A92BFD9BE9}" srcId="{36F1DC53-88D9-49E7-B438-F63E9E9BF98B}" destId="{9D0DEB7D-F5CE-42C2-8B63-8FF206BB24F5}" srcOrd="1" destOrd="0" parTransId="{292D4F4E-5251-4E4C-9195-19D7D6DEBB2B}" sibTransId="{0671A149-1584-4867-95F8-3E7DD611B540}"/>
    <dgm:cxn modelId="{C1D3C409-2189-4C3A-A10D-61E2F8711295}" type="presOf" srcId="{36F1DC53-88D9-49E7-B438-F63E9E9BF98B}" destId="{49304365-6E52-4EC8-AE64-D779FBF17D32}" srcOrd="0" destOrd="0" presId="urn:microsoft.com/office/officeart/2005/8/layout/process4"/>
    <dgm:cxn modelId="{0C65A871-E3F8-46F9-A3E0-D2F13EFD15D3}" type="presOf" srcId="{6E63DB02-9353-441F-9FCC-7A1D18C51711}" destId="{74E63A93-DF25-4059-AC56-AEBD4F157B9C}" srcOrd="0" destOrd="0" presId="urn:microsoft.com/office/officeart/2005/8/layout/process4"/>
    <dgm:cxn modelId="{CB964AF4-2E9E-4A32-8F69-31CE259D27BA}" type="presOf" srcId="{A789D500-7844-4432-A17C-739FDBF0FAA4}" destId="{9CEDEDE3-E9C9-4B43-8162-0B60D4EBF1B5}" srcOrd="0" destOrd="0" presId="urn:microsoft.com/office/officeart/2005/8/layout/process4"/>
    <dgm:cxn modelId="{8E34241F-A8AC-4752-8A5A-F67953060511}" srcId="{708B862F-A6BF-4BD1-99AB-288F53349075}" destId="{DCB478C2-E7CC-4B52-86AB-F63158DF335A}" srcOrd="1" destOrd="0" parTransId="{1CFFE70C-7A8E-471F-A532-9832B85B85F4}" sibTransId="{46C20EDC-E53F-4236-AB32-86512ADCFC9A}"/>
    <dgm:cxn modelId="{C3287648-F9BC-4E00-85AB-84BD060F00D8}" srcId="{DCB478C2-E7CC-4B52-86AB-F63158DF335A}" destId="{A789D500-7844-4432-A17C-739FDBF0FAA4}" srcOrd="0" destOrd="0" parTransId="{23FF7A99-8626-4E49-8812-379274127265}" sibTransId="{496383EC-6A0D-4D8C-8784-FCBEA582AE76}"/>
    <dgm:cxn modelId="{E4D3284D-7C39-46B8-B0A1-551F7B16A52A}" srcId="{708B862F-A6BF-4BD1-99AB-288F53349075}" destId="{6E63DB02-9353-441F-9FCC-7A1D18C51711}" srcOrd="2" destOrd="0" parTransId="{8FAEFFA2-A8F5-4808-902A-3E73077F0C13}" sibTransId="{12DC2B24-A380-46FD-AB04-C58643B805C4}"/>
    <dgm:cxn modelId="{EAD15A91-7231-4221-8195-7B4D2DFE75AE}" type="presOf" srcId="{2DEC31AB-73C1-406D-A3FD-8DE0907ADE65}" destId="{2735EDC8-634B-4032-B33A-C1D193AF8E8D}" srcOrd="0" destOrd="0" presId="urn:microsoft.com/office/officeart/2005/8/layout/process4"/>
    <dgm:cxn modelId="{86D005A9-62AC-40F1-A3FE-DD794DF45079}" type="presOf" srcId="{36F1DC53-88D9-49E7-B438-F63E9E9BF98B}" destId="{C0100E95-C6CA-43B6-BCDA-C05A1BA06FBF}" srcOrd="1" destOrd="0" presId="urn:microsoft.com/office/officeart/2005/8/layout/process4"/>
    <dgm:cxn modelId="{7B5E1026-0AAC-44FA-A4B5-93D4676873AD}" type="presOf" srcId="{A307EE44-2C29-41FA-9B08-BF8B9E53C2F3}" destId="{0A1ECCDD-3BBC-4742-8FCC-696AD7DCF762}" srcOrd="0" destOrd="0" presId="urn:microsoft.com/office/officeart/2005/8/layout/process4"/>
    <dgm:cxn modelId="{A7AD4BFC-DB9E-44A7-B96C-15B2EAEAACEC}" type="presOf" srcId="{9D0DEB7D-F5CE-42C2-8B63-8FF206BB24F5}" destId="{E4E861F9-F759-43AC-97BE-94D234572B9E}" srcOrd="0" destOrd="0" presId="urn:microsoft.com/office/officeart/2005/8/layout/process4"/>
    <dgm:cxn modelId="{6B2B667B-3079-476F-B894-AC826B98D378}" srcId="{6E63DB02-9353-441F-9FCC-7A1D18C51711}" destId="{31D8DCEA-2BF0-49F0-8CA5-BEFC04E85C35}" srcOrd="0" destOrd="0" parTransId="{88E8198A-5507-4EDF-B6D4-518F94C2D59C}" sibTransId="{47193335-66BE-4F33-8FD8-BD5A8A833642}"/>
    <dgm:cxn modelId="{7DF697CB-F303-44FE-B776-9925CC89E621}" srcId="{6E63DB02-9353-441F-9FCC-7A1D18C51711}" destId="{A307EE44-2C29-41FA-9B08-BF8B9E53C2F3}" srcOrd="1" destOrd="0" parTransId="{0588FB72-E358-4769-83C0-F723CAFB1470}" sibTransId="{E450D26C-CC63-40BA-8BB2-8616A5930C46}"/>
    <dgm:cxn modelId="{CF12879D-394C-4BC6-897D-FD2DF3D34A2F}" srcId="{708B862F-A6BF-4BD1-99AB-288F53349075}" destId="{36F1DC53-88D9-49E7-B438-F63E9E9BF98B}" srcOrd="0" destOrd="0" parTransId="{5B0EC596-8BC1-4BEA-86B4-0803AF5B84FA}" sibTransId="{422AAA15-C3A8-4D26-A7C6-106CFA06C75D}"/>
    <dgm:cxn modelId="{1B87A436-6D8A-45FA-95FE-A9F4F6B23B4E}" type="presOf" srcId="{708B862F-A6BF-4BD1-99AB-288F53349075}" destId="{EF9B76EC-C56F-4938-8A7C-EBCEE6267C77}" srcOrd="0" destOrd="0" presId="urn:microsoft.com/office/officeart/2005/8/layout/process4"/>
    <dgm:cxn modelId="{5374CA3D-3B9A-470C-BFED-AC0594EC8E76}" type="presOf" srcId="{6E63DB02-9353-441F-9FCC-7A1D18C51711}" destId="{38FB8342-9AEF-4C24-8C17-223B4CAAD002}" srcOrd="1" destOrd="0" presId="urn:microsoft.com/office/officeart/2005/8/layout/process4"/>
    <dgm:cxn modelId="{E11BAC39-C32C-45DB-AA10-DCBF6BDEC07E}" srcId="{36F1DC53-88D9-49E7-B438-F63E9E9BF98B}" destId="{2DEC31AB-73C1-406D-A3FD-8DE0907ADE65}" srcOrd="0" destOrd="0" parTransId="{02212DF3-A659-4C79-B8E9-E9CD83A34421}" sibTransId="{52D3B766-FEB7-4632-A27B-4FC242BDC81D}"/>
    <dgm:cxn modelId="{2AA5AC6A-506D-4BB9-8297-B8877D441D75}" type="presOf" srcId="{31D8DCEA-2BF0-49F0-8CA5-BEFC04E85C35}" destId="{64597A82-A52A-47BA-BB29-8CF98EA91216}" srcOrd="0" destOrd="0" presId="urn:microsoft.com/office/officeart/2005/8/layout/process4"/>
    <dgm:cxn modelId="{44DF5723-F696-4103-8882-A5C4DE63ABA3}" type="presParOf" srcId="{EF9B76EC-C56F-4938-8A7C-EBCEE6267C77}" destId="{70A27B8F-0E02-4424-A582-4DD7A8159C63}" srcOrd="0" destOrd="0" presId="urn:microsoft.com/office/officeart/2005/8/layout/process4"/>
    <dgm:cxn modelId="{2FC0BE31-A307-44B3-A8EC-7E528288ECE4}" type="presParOf" srcId="{70A27B8F-0E02-4424-A582-4DD7A8159C63}" destId="{74E63A93-DF25-4059-AC56-AEBD4F157B9C}" srcOrd="0" destOrd="0" presId="urn:microsoft.com/office/officeart/2005/8/layout/process4"/>
    <dgm:cxn modelId="{F43E96D6-2B3F-4A61-A1E9-D5B1C42ED174}" type="presParOf" srcId="{70A27B8F-0E02-4424-A582-4DD7A8159C63}" destId="{38FB8342-9AEF-4C24-8C17-223B4CAAD002}" srcOrd="1" destOrd="0" presId="urn:microsoft.com/office/officeart/2005/8/layout/process4"/>
    <dgm:cxn modelId="{E65BE65E-ACB7-4575-9AFF-40EA2C02668A}" type="presParOf" srcId="{70A27B8F-0E02-4424-A582-4DD7A8159C63}" destId="{B6A8F9DE-22BC-4E66-97B3-66D33B8BF5D5}" srcOrd="2" destOrd="0" presId="urn:microsoft.com/office/officeart/2005/8/layout/process4"/>
    <dgm:cxn modelId="{1E9A3147-7A5F-4B2F-8BED-ABD0A58C6F13}" type="presParOf" srcId="{B6A8F9DE-22BC-4E66-97B3-66D33B8BF5D5}" destId="{64597A82-A52A-47BA-BB29-8CF98EA91216}" srcOrd="0" destOrd="0" presId="urn:microsoft.com/office/officeart/2005/8/layout/process4"/>
    <dgm:cxn modelId="{15A9A266-047B-4796-BD49-03E1F18A08A7}" type="presParOf" srcId="{B6A8F9DE-22BC-4E66-97B3-66D33B8BF5D5}" destId="{0A1ECCDD-3BBC-4742-8FCC-696AD7DCF762}" srcOrd="1" destOrd="0" presId="urn:microsoft.com/office/officeart/2005/8/layout/process4"/>
    <dgm:cxn modelId="{AAA406BA-E8CB-470E-959F-1448D15A3DBA}" type="presParOf" srcId="{EF9B76EC-C56F-4938-8A7C-EBCEE6267C77}" destId="{E4EF6902-5457-49BA-B843-8FD9F2A695A9}" srcOrd="1" destOrd="0" presId="urn:microsoft.com/office/officeart/2005/8/layout/process4"/>
    <dgm:cxn modelId="{C75478FC-3430-45BB-92BA-24B170355E95}" type="presParOf" srcId="{EF9B76EC-C56F-4938-8A7C-EBCEE6267C77}" destId="{FE07D1CF-B874-4F77-8433-78CA25E92F19}" srcOrd="2" destOrd="0" presId="urn:microsoft.com/office/officeart/2005/8/layout/process4"/>
    <dgm:cxn modelId="{1BA13476-BD0F-4586-BB6E-D8C458B7E3DB}" type="presParOf" srcId="{FE07D1CF-B874-4F77-8433-78CA25E92F19}" destId="{309C1518-C427-4F20-A16E-A82C11C21456}" srcOrd="0" destOrd="0" presId="urn:microsoft.com/office/officeart/2005/8/layout/process4"/>
    <dgm:cxn modelId="{DB48DC59-D973-458E-9C53-0C8DDAA2271B}" type="presParOf" srcId="{FE07D1CF-B874-4F77-8433-78CA25E92F19}" destId="{E4148306-54A7-4672-BC80-077662D3F817}" srcOrd="1" destOrd="0" presId="urn:microsoft.com/office/officeart/2005/8/layout/process4"/>
    <dgm:cxn modelId="{49287A90-90A3-48EF-89E1-5EFC6DF9126F}" type="presParOf" srcId="{FE07D1CF-B874-4F77-8433-78CA25E92F19}" destId="{85B14893-8C66-43F8-A8A4-178BF5C525EA}" srcOrd="2" destOrd="0" presId="urn:microsoft.com/office/officeart/2005/8/layout/process4"/>
    <dgm:cxn modelId="{CD523D7C-2C68-4618-ADD7-027C4C16F636}" type="presParOf" srcId="{85B14893-8C66-43F8-A8A4-178BF5C525EA}" destId="{9CEDEDE3-E9C9-4B43-8162-0B60D4EBF1B5}" srcOrd="0" destOrd="0" presId="urn:microsoft.com/office/officeart/2005/8/layout/process4"/>
    <dgm:cxn modelId="{FA9BE619-1CB2-4257-B941-A7287A9A2CC3}" type="presParOf" srcId="{85B14893-8C66-43F8-A8A4-178BF5C525EA}" destId="{1D6D593A-7330-4547-8C13-79CC6BB63DBB}" srcOrd="1" destOrd="0" presId="urn:microsoft.com/office/officeart/2005/8/layout/process4"/>
    <dgm:cxn modelId="{375C37E7-4070-43F5-AA7A-0F053033E4E6}" type="presParOf" srcId="{EF9B76EC-C56F-4938-8A7C-EBCEE6267C77}" destId="{E3970418-D2C7-40EC-BA96-4DCE63383D2C}" srcOrd="3" destOrd="0" presId="urn:microsoft.com/office/officeart/2005/8/layout/process4"/>
    <dgm:cxn modelId="{9BABA236-77FE-43C0-86F8-F4255948028A}" type="presParOf" srcId="{EF9B76EC-C56F-4938-8A7C-EBCEE6267C77}" destId="{6C39C9CE-1FEF-441A-AF70-06FAD1363B5F}" srcOrd="4" destOrd="0" presId="urn:microsoft.com/office/officeart/2005/8/layout/process4"/>
    <dgm:cxn modelId="{E2FCC431-A56D-4F50-A81D-8B571AD8DD24}" type="presParOf" srcId="{6C39C9CE-1FEF-441A-AF70-06FAD1363B5F}" destId="{49304365-6E52-4EC8-AE64-D779FBF17D32}" srcOrd="0" destOrd="0" presId="urn:microsoft.com/office/officeart/2005/8/layout/process4"/>
    <dgm:cxn modelId="{F5F2B082-EF13-4435-92A7-DA72E7A99213}" type="presParOf" srcId="{6C39C9CE-1FEF-441A-AF70-06FAD1363B5F}" destId="{C0100E95-C6CA-43B6-BCDA-C05A1BA06FBF}" srcOrd="1" destOrd="0" presId="urn:microsoft.com/office/officeart/2005/8/layout/process4"/>
    <dgm:cxn modelId="{8359D945-2167-46E6-9207-2A237E9C4C91}" type="presParOf" srcId="{6C39C9CE-1FEF-441A-AF70-06FAD1363B5F}" destId="{DC06591C-6DCA-46A6-8CEA-2291B324ED5D}" srcOrd="2" destOrd="0" presId="urn:microsoft.com/office/officeart/2005/8/layout/process4"/>
    <dgm:cxn modelId="{07BE3B76-A38F-4BA9-A0CA-0FC8F7189B86}" type="presParOf" srcId="{DC06591C-6DCA-46A6-8CEA-2291B324ED5D}" destId="{2735EDC8-634B-4032-B33A-C1D193AF8E8D}" srcOrd="0" destOrd="0" presId="urn:microsoft.com/office/officeart/2005/8/layout/process4"/>
    <dgm:cxn modelId="{6204354E-38C7-4AEB-8B42-CB4AD51A1784}" type="presParOf" srcId="{DC06591C-6DCA-46A6-8CEA-2291B324ED5D}" destId="{E4E861F9-F759-43AC-97BE-94D234572B9E}"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B14607-FA24-4478-A920-FF3D4309834B}"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7BEB6E7F-1672-4B1B-B578-4865A48D73DB}">
      <dgm:prSet phldrT="[Text]" custT="1"/>
      <dgm:spPr/>
      <dgm:t>
        <a:bodyPr/>
        <a:lstStyle/>
        <a:p>
          <a:r>
            <a:rPr lang="en-US" sz="2800" dirty="0"/>
            <a:t>Pollution</a:t>
          </a:r>
          <a:endParaRPr lang="en-US" sz="4600" dirty="0"/>
        </a:p>
      </dgm:t>
    </dgm:pt>
    <dgm:pt modelId="{05019234-0F89-4B9F-8542-8B0A5B5ADF74}" type="parTrans" cxnId="{31C0C8C1-035C-44A7-A263-2524C03F6BA2}">
      <dgm:prSet/>
      <dgm:spPr/>
      <dgm:t>
        <a:bodyPr/>
        <a:lstStyle/>
        <a:p>
          <a:endParaRPr lang="en-US"/>
        </a:p>
      </dgm:t>
    </dgm:pt>
    <dgm:pt modelId="{99E5DCE9-E9D0-49FB-908C-3C59A284C6A0}" type="sibTrans" cxnId="{31C0C8C1-035C-44A7-A263-2524C03F6BA2}">
      <dgm:prSet/>
      <dgm:spPr/>
      <dgm:t>
        <a:bodyPr/>
        <a:lstStyle/>
        <a:p>
          <a:endParaRPr lang="en-US"/>
        </a:p>
      </dgm:t>
    </dgm:pt>
    <dgm:pt modelId="{088A100C-FA6F-4974-85A0-621F53C37529}">
      <dgm:prSet phldrT="[Text]" custT="1"/>
      <dgm:spPr/>
      <dgm:t>
        <a:bodyPr/>
        <a:lstStyle/>
        <a:p>
          <a:r>
            <a:rPr lang="en-US" sz="1900" dirty="0"/>
            <a:t>Air</a:t>
          </a:r>
        </a:p>
      </dgm:t>
    </dgm:pt>
    <dgm:pt modelId="{BA4E52C2-70EE-4D7E-A4B4-046C65810AB3}" type="parTrans" cxnId="{9211AE08-49AB-4CDC-ABB1-02DE0B07188D}">
      <dgm:prSet/>
      <dgm:spPr>
        <a:ln w="28575"/>
      </dgm:spPr>
      <dgm:t>
        <a:bodyPr/>
        <a:lstStyle/>
        <a:p>
          <a:endParaRPr lang="en-US"/>
        </a:p>
      </dgm:t>
    </dgm:pt>
    <dgm:pt modelId="{F86BC9B7-CB75-4ACC-85C1-DB1312BC9902}" type="sibTrans" cxnId="{9211AE08-49AB-4CDC-ABB1-02DE0B07188D}">
      <dgm:prSet/>
      <dgm:spPr/>
      <dgm:t>
        <a:bodyPr/>
        <a:lstStyle/>
        <a:p>
          <a:endParaRPr lang="en-US"/>
        </a:p>
      </dgm:t>
    </dgm:pt>
    <dgm:pt modelId="{8890649D-B268-4544-891A-E9D01144362B}">
      <dgm:prSet phldrT="[Text]"/>
      <dgm:spPr/>
      <dgm:t>
        <a:bodyPr/>
        <a:lstStyle/>
        <a:p>
          <a:r>
            <a:rPr lang="en-US" dirty="0"/>
            <a:t>Thermal</a:t>
          </a:r>
        </a:p>
      </dgm:t>
    </dgm:pt>
    <dgm:pt modelId="{270C4E13-7E47-42A0-A409-3BD6C32D2658}" type="parTrans" cxnId="{A046B7B7-5093-4C8D-A1C2-9CF67FF07988}">
      <dgm:prSet/>
      <dgm:spPr>
        <a:ln w="28575"/>
      </dgm:spPr>
      <dgm:t>
        <a:bodyPr/>
        <a:lstStyle/>
        <a:p>
          <a:endParaRPr lang="en-US"/>
        </a:p>
      </dgm:t>
    </dgm:pt>
    <dgm:pt modelId="{55FC825C-5906-47D4-A578-F4EEF6D6DEEF}" type="sibTrans" cxnId="{A046B7B7-5093-4C8D-A1C2-9CF67FF07988}">
      <dgm:prSet/>
      <dgm:spPr/>
      <dgm:t>
        <a:bodyPr/>
        <a:lstStyle/>
        <a:p>
          <a:endParaRPr lang="en-US"/>
        </a:p>
      </dgm:t>
    </dgm:pt>
    <dgm:pt modelId="{10DED528-6710-4737-9F07-15ECFB170D97}">
      <dgm:prSet phldrT="[Text]"/>
      <dgm:spPr/>
      <dgm:t>
        <a:bodyPr/>
        <a:lstStyle/>
        <a:p>
          <a:r>
            <a:rPr lang="en-US" dirty="0"/>
            <a:t>Nuclear</a:t>
          </a:r>
        </a:p>
      </dgm:t>
    </dgm:pt>
    <dgm:pt modelId="{D43003C2-63B0-43D0-979C-0C8B3746BD32}" type="parTrans" cxnId="{CF4D9D6E-3908-428E-A368-FEFF3E44DD5F}">
      <dgm:prSet/>
      <dgm:spPr>
        <a:ln w="28575"/>
      </dgm:spPr>
      <dgm:t>
        <a:bodyPr/>
        <a:lstStyle/>
        <a:p>
          <a:endParaRPr lang="en-US"/>
        </a:p>
      </dgm:t>
    </dgm:pt>
    <dgm:pt modelId="{A15EF0C3-A338-463D-9C4B-DC34F67085E6}" type="sibTrans" cxnId="{CF4D9D6E-3908-428E-A368-FEFF3E44DD5F}">
      <dgm:prSet/>
      <dgm:spPr/>
      <dgm:t>
        <a:bodyPr/>
        <a:lstStyle/>
        <a:p>
          <a:endParaRPr lang="en-US"/>
        </a:p>
      </dgm:t>
    </dgm:pt>
    <dgm:pt modelId="{FFC4CFBD-2451-4900-8960-06093FDA0600}">
      <dgm:prSet phldrT="[Text]"/>
      <dgm:spPr/>
      <dgm:t>
        <a:bodyPr/>
        <a:lstStyle/>
        <a:p>
          <a:r>
            <a:rPr lang="en-US" dirty="0"/>
            <a:t>Soil</a:t>
          </a:r>
        </a:p>
      </dgm:t>
    </dgm:pt>
    <dgm:pt modelId="{030E07B1-D1BE-4F50-BB80-8900E70E6EF9}" type="parTrans" cxnId="{3BF7497E-DBAC-4EE8-91D7-579A56DBC90F}">
      <dgm:prSet/>
      <dgm:spPr>
        <a:ln w="28575"/>
      </dgm:spPr>
      <dgm:t>
        <a:bodyPr/>
        <a:lstStyle/>
        <a:p>
          <a:endParaRPr lang="en-US"/>
        </a:p>
      </dgm:t>
    </dgm:pt>
    <dgm:pt modelId="{83575106-376D-43B2-A701-1EA21D98F8EB}" type="sibTrans" cxnId="{3BF7497E-DBAC-4EE8-91D7-579A56DBC90F}">
      <dgm:prSet/>
      <dgm:spPr/>
      <dgm:t>
        <a:bodyPr/>
        <a:lstStyle/>
        <a:p>
          <a:endParaRPr lang="en-US"/>
        </a:p>
      </dgm:t>
    </dgm:pt>
    <dgm:pt modelId="{9183ACDF-ED30-43FF-97A6-2E31ABDA6576}">
      <dgm:prSet phldrT="[Text]"/>
      <dgm:spPr/>
      <dgm:t>
        <a:bodyPr/>
        <a:lstStyle/>
        <a:p>
          <a:r>
            <a:rPr lang="en-US" dirty="0"/>
            <a:t>Noise</a:t>
          </a:r>
        </a:p>
      </dgm:t>
    </dgm:pt>
    <dgm:pt modelId="{DF1E273A-A61B-4BFA-BCA5-F16C9DABF807}" type="parTrans" cxnId="{667F3562-182D-453B-9E8C-4820E1637C28}">
      <dgm:prSet/>
      <dgm:spPr>
        <a:ln w="28575"/>
      </dgm:spPr>
      <dgm:t>
        <a:bodyPr/>
        <a:lstStyle/>
        <a:p>
          <a:endParaRPr lang="en-US"/>
        </a:p>
      </dgm:t>
    </dgm:pt>
    <dgm:pt modelId="{3ECB752C-11B9-49C4-A90F-0C5934E3F2E9}" type="sibTrans" cxnId="{667F3562-182D-453B-9E8C-4820E1637C28}">
      <dgm:prSet/>
      <dgm:spPr/>
      <dgm:t>
        <a:bodyPr/>
        <a:lstStyle/>
        <a:p>
          <a:endParaRPr lang="en-US"/>
        </a:p>
      </dgm:t>
    </dgm:pt>
    <dgm:pt modelId="{8A1DFEEA-8898-492B-8DCE-35325F1F4069}">
      <dgm:prSet phldrT="[Text]"/>
      <dgm:spPr/>
      <dgm:t>
        <a:bodyPr/>
        <a:lstStyle/>
        <a:p>
          <a:r>
            <a:rPr lang="en-US" dirty="0"/>
            <a:t>Water</a:t>
          </a:r>
        </a:p>
      </dgm:t>
    </dgm:pt>
    <dgm:pt modelId="{37C1AD4F-EF2A-4341-87D6-83DB9B45B81D}" type="parTrans" cxnId="{38CC6D88-CEB1-486F-BEB8-34FB79814CE8}">
      <dgm:prSet/>
      <dgm:spPr>
        <a:ln w="28575"/>
      </dgm:spPr>
      <dgm:t>
        <a:bodyPr/>
        <a:lstStyle/>
        <a:p>
          <a:endParaRPr lang="en-US"/>
        </a:p>
      </dgm:t>
    </dgm:pt>
    <dgm:pt modelId="{0A87E312-2D4A-4EF3-8F44-85AFF9C5F362}" type="sibTrans" cxnId="{38CC6D88-CEB1-486F-BEB8-34FB79814CE8}">
      <dgm:prSet/>
      <dgm:spPr/>
      <dgm:t>
        <a:bodyPr/>
        <a:lstStyle/>
        <a:p>
          <a:endParaRPr lang="en-US"/>
        </a:p>
      </dgm:t>
    </dgm:pt>
    <dgm:pt modelId="{1BE962FC-76D4-418C-9EFB-C45076FA25DF}">
      <dgm:prSet phldrT="[Text]"/>
      <dgm:spPr/>
      <dgm:t>
        <a:bodyPr/>
        <a:lstStyle/>
        <a:p>
          <a:r>
            <a:rPr lang="en-US" dirty="0"/>
            <a:t>Marine</a:t>
          </a:r>
        </a:p>
      </dgm:t>
    </dgm:pt>
    <dgm:pt modelId="{CB3C3850-537B-41E0-A575-895BA7F90923}" type="parTrans" cxnId="{5BAEBB3B-3179-4064-9790-C2B2A5BDFCB6}">
      <dgm:prSet/>
      <dgm:spPr>
        <a:ln w="28575"/>
      </dgm:spPr>
      <dgm:t>
        <a:bodyPr/>
        <a:lstStyle/>
        <a:p>
          <a:endParaRPr lang="en-US"/>
        </a:p>
      </dgm:t>
    </dgm:pt>
    <dgm:pt modelId="{9B952C89-F0EA-46A7-8918-427BB3E20610}" type="sibTrans" cxnId="{5BAEBB3B-3179-4064-9790-C2B2A5BDFCB6}">
      <dgm:prSet/>
      <dgm:spPr/>
      <dgm:t>
        <a:bodyPr/>
        <a:lstStyle/>
        <a:p>
          <a:endParaRPr lang="en-US"/>
        </a:p>
      </dgm:t>
    </dgm:pt>
    <dgm:pt modelId="{A5BF29AB-293E-4428-AE48-B64BEA9A4B50}" type="pres">
      <dgm:prSet presAssocID="{B3B14607-FA24-4478-A920-FF3D4309834B}" presName="diagram" presStyleCnt="0">
        <dgm:presLayoutVars>
          <dgm:chPref val="1"/>
          <dgm:dir/>
          <dgm:animOne val="branch"/>
          <dgm:animLvl val="lvl"/>
          <dgm:resizeHandles val="exact"/>
        </dgm:presLayoutVars>
      </dgm:prSet>
      <dgm:spPr/>
      <dgm:t>
        <a:bodyPr/>
        <a:lstStyle/>
        <a:p>
          <a:endParaRPr lang="en-IN"/>
        </a:p>
      </dgm:t>
    </dgm:pt>
    <dgm:pt modelId="{38F7BAC4-5011-48FD-BB54-02F2DB4989B7}" type="pres">
      <dgm:prSet presAssocID="{7BEB6E7F-1672-4B1B-B578-4865A48D73DB}" presName="root1" presStyleCnt="0"/>
      <dgm:spPr/>
    </dgm:pt>
    <dgm:pt modelId="{3FBAA036-7D2A-4EB5-B92D-87C34C39583C}" type="pres">
      <dgm:prSet presAssocID="{7BEB6E7F-1672-4B1B-B578-4865A48D73DB}" presName="LevelOneTextNode" presStyleLbl="node0" presStyleIdx="0" presStyleCnt="1" custScaleX="51692" custScaleY="38793" custLinFactNeighborX="-33587" custLinFactNeighborY="8791">
        <dgm:presLayoutVars>
          <dgm:chPref val="3"/>
        </dgm:presLayoutVars>
      </dgm:prSet>
      <dgm:spPr/>
      <dgm:t>
        <a:bodyPr/>
        <a:lstStyle/>
        <a:p>
          <a:endParaRPr lang="en-IN"/>
        </a:p>
      </dgm:t>
    </dgm:pt>
    <dgm:pt modelId="{9114937A-03F2-4C25-89A6-498956F4FCEA}" type="pres">
      <dgm:prSet presAssocID="{7BEB6E7F-1672-4B1B-B578-4865A48D73DB}" presName="level2hierChild" presStyleCnt="0"/>
      <dgm:spPr/>
    </dgm:pt>
    <dgm:pt modelId="{46D3F048-83E2-4544-A473-966075DC43D0}" type="pres">
      <dgm:prSet presAssocID="{BA4E52C2-70EE-4D7E-A4B4-046C65810AB3}" presName="conn2-1" presStyleLbl="parChTrans1D2" presStyleIdx="0" presStyleCnt="7"/>
      <dgm:spPr/>
      <dgm:t>
        <a:bodyPr/>
        <a:lstStyle/>
        <a:p>
          <a:endParaRPr lang="en-IN"/>
        </a:p>
      </dgm:t>
    </dgm:pt>
    <dgm:pt modelId="{7A44A932-628E-48AE-B50B-DA0162DC7D6D}" type="pres">
      <dgm:prSet presAssocID="{BA4E52C2-70EE-4D7E-A4B4-046C65810AB3}" presName="connTx" presStyleLbl="parChTrans1D2" presStyleIdx="0" presStyleCnt="7"/>
      <dgm:spPr/>
      <dgm:t>
        <a:bodyPr/>
        <a:lstStyle/>
        <a:p>
          <a:endParaRPr lang="en-IN"/>
        </a:p>
      </dgm:t>
    </dgm:pt>
    <dgm:pt modelId="{2A4CE49E-8372-46B2-B986-671BB0F2D7D9}" type="pres">
      <dgm:prSet presAssocID="{088A100C-FA6F-4974-85A0-621F53C37529}" presName="root2" presStyleCnt="0"/>
      <dgm:spPr/>
    </dgm:pt>
    <dgm:pt modelId="{369EC70F-446F-447D-81F2-A7DB093DF2E8}" type="pres">
      <dgm:prSet presAssocID="{088A100C-FA6F-4974-85A0-621F53C37529}" presName="LevelTwoTextNode" presStyleLbl="node2" presStyleIdx="0" presStyleCnt="7" custScaleX="26392" custScaleY="19416" custLinFactNeighborX="-13911" custLinFactNeighborY="17499">
        <dgm:presLayoutVars>
          <dgm:chPref val="3"/>
        </dgm:presLayoutVars>
      </dgm:prSet>
      <dgm:spPr/>
      <dgm:t>
        <a:bodyPr/>
        <a:lstStyle/>
        <a:p>
          <a:endParaRPr lang="en-IN"/>
        </a:p>
      </dgm:t>
    </dgm:pt>
    <dgm:pt modelId="{5BF73C10-CC1B-4DE0-AEE9-B154B0AF33C3}" type="pres">
      <dgm:prSet presAssocID="{088A100C-FA6F-4974-85A0-621F53C37529}" presName="level3hierChild" presStyleCnt="0"/>
      <dgm:spPr/>
    </dgm:pt>
    <dgm:pt modelId="{217DC6B2-DAC4-43E2-8630-2985A963C485}" type="pres">
      <dgm:prSet presAssocID="{270C4E13-7E47-42A0-A409-3BD6C32D2658}" presName="conn2-1" presStyleLbl="parChTrans1D2" presStyleIdx="1" presStyleCnt="7"/>
      <dgm:spPr/>
      <dgm:t>
        <a:bodyPr/>
        <a:lstStyle/>
        <a:p>
          <a:endParaRPr lang="en-IN"/>
        </a:p>
      </dgm:t>
    </dgm:pt>
    <dgm:pt modelId="{F138A8F7-978C-4DF0-8F0E-3EA15A42C172}" type="pres">
      <dgm:prSet presAssocID="{270C4E13-7E47-42A0-A409-3BD6C32D2658}" presName="connTx" presStyleLbl="parChTrans1D2" presStyleIdx="1" presStyleCnt="7"/>
      <dgm:spPr/>
      <dgm:t>
        <a:bodyPr/>
        <a:lstStyle/>
        <a:p>
          <a:endParaRPr lang="en-IN"/>
        </a:p>
      </dgm:t>
    </dgm:pt>
    <dgm:pt modelId="{D339605B-DC58-44C9-847E-8EB906E6ABE7}" type="pres">
      <dgm:prSet presAssocID="{8890649D-B268-4544-891A-E9D01144362B}" presName="root2" presStyleCnt="0"/>
      <dgm:spPr/>
    </dgm:pt>
    <dgm:pt modelId="{6F829506-8FB0-4CCC-B3AC-66335C3FE32D}" type="pres">
      <dgm:prSet presAssocID="{8890649D-B268-4544-891A-E9D01144362B}" presName="LevelTwoTextNode" presStyleLbl="node2" presStyleIdx="1" presStyleCnt="7" custScaleX="26392" custScaleY="19416" custLinFactNeighborX="37353" custLinFactNeighborY="60863">
        <dgm:presLayoutVars>
          <dgm:chPref val="3"/>
        </dgm:presLayoutVars>
      </dgm:prSet>
      <dgm:spPr/>
      <dgm:t>
        <a:bodyPr/>
        <a:lstStyle/>
        <a:p>
          <a:endParaRPr lang="en-IN"/>
        </a:p>
      </dgm:t>
    </dgm:pt>
    <dgm:pt modelId="{87AC7BAF-D9C9-4464-97CF-B29875DEB3CC}" type="pres">
      <dgm:prSet presAssocID="{8890649D-B268-4544-891A-E9D01144362B}" presName="level3hierChild" presStyleCnt="0"/>
      <dgm:spPr/>
    </dgm:pt>
    <dgm:pt modelId="{ED82AD35-4577-48DC-8944-8EBA35C6190A}" type="pres">
      <dgm:prSet presAssocID="{D43003C2-63B0-43D0-979C-0C8B3746BD32}" presName="conn2-1" presStyleLbl="parChTrans1D2" presStyleIdx="2" presStyleCnt="7"/>
      <dgm:spPr/>
      <dgm:t>
        <a:bodyPr/>
        <a:lstStyle/>
        <a:p>
          <a:endParaRPr lang="en-IN"/>
        </a:p>
      </dgm:t>
    </dgm:pt>
    <dgm:pt modelId="{59BA6E19-8079-4F9A-89BC-016E2920D095}" type="pres">
      <dgm:prSet presAssocID="{D43003C2-63B0-43D0-979C-0C8B3746BD32}" presName="connTx" presStyleLbl="parChTrans1D2" presStyleIdx="2" presStyleCnt="7"/>
      <dgm:spPr/>
      <dgm:t>
        <a:bodyPr/>
        <a:lstStyle/>
        <a:p>
          <a:endParaRPr lang="en-IN"/>
        </a:p>
      </dgm:t>
    </dgm:pt>
    <dgm:pt modelId="{72762EED-9401-4AE0-B93C-869BFCC1BB1A}" type="pres">
      <dgm:prSet presAssocID="{10DED528-6710-4737-9F07-15ECFB170D97}" presName="root2" presStyleCnt="0"/>
      <dgm:spPr/>
    </dgm:pt>
    <dgm:pt modelId="{B7E8B852-B068-44AC-A5CD-0E0FC916D07D}" type="pres">
      <dgm:prSet presAssocID="{10DED528-6710-4737-9F07-15ECFB170D97}" presName="LevelTwoTextNode" presStyleLbl="node2" presStyleIdx="2" presStyleCnt="7" custScaleX="26392" custScaleY="19416" custLinFactY="21906" custLinFactNeighborX="-12990" custLinFactNeighborY="100000">
        <dgm:presLayoutVars>
          <dgm:chPref val="3"/>
        </dgm:presLayoutVars>
      </dgm:prSet>
      <dgm:spPr/>
      <dgm:t>
        <a:bodyPr/>
        <a:lstStyle/>
        <a:p>
          <a:endParaRPr lang="en-IN"/>
        </a:p>
      </dgm:t>
    </dgm:pt>
    <dgm:pt modelId="{02FCC9AA-D527-4368-A1AE-AEAC43568F35}" type="pres">
      <dgm:prSet presAssocID="{10DED528-6710-4737-9F07-15ECFB170D97}" presName="level3hierChild" presStyleCnt="0"/>
      <dgm:spPr/>
    </dgm:pt>
    <dgm:pt modelId="{B68A3F5A-02B2-42A6-AA1A-B18B68762332}" type="pres">
      <dgm:prSet presAssocID="{030E07B1-D1BE-4F50-BB80-8900E70E6EF9}" presName="conn2-1" presStyleLbl="parChTrans1D2" presStyleIdx="3" presStyleCnt="7"/>
      <dgm:spPr/>
      <dgm:t>
        <a:bodyPr/>
        <a:lstStyle/>
        <a:p>
          <a:endParaRPr lang="en-IN"/>
        </a:p>
      </dgm:t>
    </dgm:pt>
    <dgm:pt modelId="{6197B718-2E49-4A3A-BBE1-BFD2225D46B3}" type="pres">
      <dgm:prSet presAssocID="{030E07B1-D1BE-4F50-BB80-8900E70E6EF9}" presName="connTx" presStyleLbl="parChTrans1D2" presStyleIdx="3" presStyleCnt="7"/>
      <dgm:spPr/>
      <dgm:t>
        <a:bodyPr/>
        <a:lstStyle/>
        <a:p>
          <a:endParaRPr lang="en-IN"/>
        </a:p>
      </dgm:t>
    </dgm:pt>
    <dgm:pt modelId="{246E504E-E6CF-4B94-A6F5-AAC737E8C4D2}" type="pres">
      <dgm:prSet presAssocID="{FFC4CFBD-2451-4900-8960-06093FDA0600}" presName="root2" presStyleCnt="0"/>
      <dgm:spPr/>
    </dgm:pt>
    <dgm:pt modelId="{AE27154C-3491-4067-85A9-38016C49F379}" type="pres">
      <dgm:prSet presAssocID="{FFC4CFBD-2451-4900-8960-06093FDA0600}" presName="LevelTwoTextNode" presStyleLbl="node2" presStyleIdx="3" presStyleCnt="7" custScaleX="26392" custScaleY="19416" custLinFactNeighborX="26747" custLinFactNeighborY="27386">
        <dgm:presLayoutVars>
          <dgm:chPref val="3"/>
        </dgm:presLayoutVars>
      </dgm:prSet>
      <dgm:spPr/>
      <dgm:t>
        <a:bodyPr/>
        <a:lstStyle/>
        <a:p>
          <a:endParaRPr lang="en-IN"/>
        </a:p>
      </dgm:t>
    </dgm:pt>
    <dgm:pt modelId="{F732030F-09B3-43BC-A373-95971B4753CF}" type="pres">
      <dgm:prSet presAssocID="{FFC4CFBD-2451-4900-8960-06093FDA0600}" presName="level3hierChild" presStyleCnt="0"/>
      <dgm:spPr/>
    </dgm:pt>
    <dgm:pt modelId="{1B525F06-F58E-488F-9D9B-7CE0C1D20959}" type="pres">
      <dgm:prSet presAssocID="{DF1E273A-A61B-4BFA-BCA5-F16C9DABF807}" presName="conn2-1" presStyleLbl="parChTrans1D2" presStyleIdx="4" presStyleCnt="7"/>
      <dgm:spPr/>
      <dgm:t>
        <a:bodyPr/>
        <a:lstStyle/>
        <a:p>
          <a:endParaRPr lang="en-IN"/>
        </a:p>
      </dgm:t>
    </dgm:pt>
    <dgm:pt modelId="{189FF21A-163E-4714-8740-ECA854E14B4B}" type="pres">
      <dgm:prSet presAssocID="{DF1E273A-A61B-4BFA-BCA5-F16C9DABF807}" presName="connTx" presStyleLbl="parChTrans1D2" presStyleIdx="4" presStyleCnt="7"/>
      <dgm:spPr/>
      <dgm:t>
        <a:bodyPr/>
        <a:lstStyle/>
        <a:p>
          <a:endParaRPr lang="en-IN"/>
        </a:p>
      </dgm:t>
    </dgm:pt>
    <dgm:pt modelId="{463A51F3-12B6-4B4C-AE88-F70C1443BDDF}" type="pres">
      <dgm:prSet presAssocID="{9183ACDF-ED30-43FF-97A6-2E31ABDA6576}" presName="root2" presStyleCnt="0"/>
      <dgm:spPr/>
    </dgm:pt>
    <dgm:pt modelId="{277DA2F1-4488-4A4A-A176-3B803B1D53D4}" type="pres">
      <dgm:prSet presAssocID="{9183ACDF-ED30-43FF-97A6-2E31ABDA6576}" presName="LevelTwoTextNode" presStyleLbl="node2" presStyleIdx="4" presStyleCnt="7" custScaleX="26392" custScaleY="19416" custLinFactNeighborX="7302" custLinFactNeighborY="24790">
        <dgm:presLayoutVars>
          <dgm:chPref val="3"/>
        </dgm:presLayoutVars>
      </dgm:prSet>
      <dgm:spPr/>
      <dgm:t>
        <a:bodyPr/>
        <a:lstStyle/>
        <a:p>
          <a:endParaRPr lang="en-IN"/>
        </a:p>
      </dgm:t>
    </dgm:pt>
    <dgm:pt modelId="{DABB4FA0-8812-4E25-9259-81B3C4B1C945}" type="pres">
      <dgm:prSet presAssocID="{9183ACDF-ED30-43FF-97A6-2E31ABDA6576}" presName="level3hierChild" presStyleCnt="0"/>
      <dgm:spPr/>
    </dgm:pt>
    <dgm:pt modelId="{3D160DBA-2578-45D7-91E0-48C649532202}" type="pres">
      <dgm:prSet presAssocID="{37C1AD4F-EF2A-4341-87D6-83DB9B45B81D}" presName="conn2-1" presStyleLbl="parChTrans1D2" presStyleIdx="5" presStyleCnt="7"/>
      <dgm:spPr/>
      <dgm:t>
        <a:bodyPr/>
        <a:lstStyle/>
        <a:p>
          <a:endParaRPr lang="en-IN"/>
        </a:p>
      </dgm:t>
    </dgm:pt>
    <dgm:pt modelId="{2E1ABA23-6814-4F94-BB97-9D3928ED360D}" type="pres">
      <dgm:prSet presAssocID="{37C1AD4F-EF2A-4341-87D6-83DB9B45B81D}" presName="connTx" presStyleLbl="parChTrans1D2" presStyleIdx="5" presStyleCnt="7"/>
      <dgm:spPr/>
      <dgm:t>
        <a:bodyPr/>
        <a:lstStyle/>
        <a:p>
          <a:endParaRPr lang="en-IN"/>
        </a:p>
      </dgm:t>
    </dgm:pt>
    <dgm:pt modelId="{32EBC9C4-F0DA-4BCE-8999-47A91457E03D}" type="pres">
      <dgm:prSet presAssocID="{8A1DFEEA-8898-492B-8DCE-35325F1F4069}" presName="root2" presStyleCnt="0"/>
      <dgm:spPr/>
    </dgm:pt>
    <dgm:pt modelId="{834F20D2-DC90-4C72-8475-5F47BA66BB50}" type="pres">
      <dgm:prSet presAssocID="{8A1DFEEA-8898-492B-8DCE-35325F1F4069}" presName="LevelTwoTextNode" presStyleLbl="node2" presStyleIdx="5" presStyleCnt="7" custScaleX="26392" custScaleY="19416" custLinFactY="-33368" custLinFactNeighborX="9069" custLinFactNeighborY="-100000">
        <dgm:presLayoutVars>
          <dgm:chPref val="3"/>
        </dgm:presLayoutVars>
      </dgm:prSet>
      <dgm:spPr/>
      <dgm:t>
        <a:bodyPr/>
        <a:lstStyle/>
        <a:p>
          <a:endParaRPr lang="en-IN"/>
        </a:p>
      </dgm:t>
    </dgm:pt>
    <dgm:pt modelId="{C2741943-7F1F-4679-B5E2-DEE160B86642}" type="pres">
      <dgm:prSet presAssocID="{8A1DFEEA-8898-492B-8DCE-35325F1F4069}" presName="level3hierChild" presStyleCnt="0"/>
      <dgm:spPr/>
    </dgm:pt>
    <dgm:pt modelId="{58A4FAF6-7C40-4E2D-89BA-DF7433D461B1}" type="pres">
      <dgm:prSet presAssocID="{CB3C3850-537B-41E0-A575-895BA7F90923}" presName="conn2-1" presStyleLbl="parChTrans1D2" presStyleIdx="6" presStyleCnt="7"/>
      <dgm:spPr/>
      <dgm:t>
        <a:bodyPr/>
        <a:lstStyle/>
        <a:p>
          <a:endParaRPr lang="en-IN"/>
        </a:p>
      </dgm:t>
    </dgm:pt>
    <dgm:pt modelId="{2EEB76E1-8E93-4AA1-9918-1795FE33A1EF}" type="pres">
      <dgm:prSet presAssocID="{CB3C3850-537B-41E0-A575-895BA7F90923}" presName="connTx" presStyleLbl="parChTrans1D2" presStyleIdx="6" presStyleCnt="7"/>
      <dgm:spPr/>
      <dgm:t>
        <a:bodyPr/>
        <a:lstStyle/>
        <a:p>
          <a:endParaRPr lang="en-IN"/>
        </a:p>
      </dgm:t>
    </dgm:pt>
    <dgm:pt modelId="{9A7FC046-8DDE-4125-B0B4-D99023B1B0D1}" type="pres">
      <dgm:prSet presAssocID="{1BE962FC-76D4-418C-9EFB-C45076FA25DF}" presName="root2" presStyleCnt="0"/>
      <dgm:spPr/>
    </dgm:pt>
    <dgm:pt modelId="{1EEE92F2-56C7-4054-B806-841EB7C04BBF}" type="pres">
      <dgm:prSet presAssocID="{1BE962FC-76D4-418C-9EFB-C45076FA25DF}" presName="LevelTwoTextNode" presStyleLbl="node2" presStyleIdx="6" presStyleCnt="7" custScaleX="26392" custScaleY="19416" custLinFactY="-43036" custLinFactNeighborX="28515" custLinFactNeighborY="-100000">
        <dgm:presLayoutVars>
          <dgm:chPref val="3"/>
        </dgm:presLayoutVars>
      </dgm:prSet>
      <dgm:spPr/>
      <dgm:t>
        <a:bodyPr/>
        <a:lstStyle/>
        <a:p>
          <a:endParaRPr lang="en-IN"/>
        </a:p>
      </dgm:t>
    </dgm:pt>
    <dgm:pt modelId="{303F6E2D-6ECC-4BF4-B57D-85D41606B1BB}" type="pres">
      <dgm:prSet presAssocID="{1BE962FC-76D4-418C-9EFB-C45076FA25DF}" presName="level3hierChild" presStyleCnt="0"/>
      <dgm:spPr/>
    </dgm:pt>
  </dgm:ptLst>
  <dgm:cxnLst>
    <dgm:cxn modelId="{AE4D3994-3D64-41B9-8406-9604E1FBEC44}" type="presOf" srcId="{9183ACDF-ED30-43FF-97A6-2E31ABDA6576}" destId="{277DA2F1-4488-4A4A-A176-3B803B1D53D4}" srcOrd="0" destOrd="0" presId="urn:microsoft.com/office/officeart/2005/8/layout/hierarchy2"/>
    <dgm:cxn modelId="{499715A5-FBDF-4A52-A89D-EC4DE7B4DD4A}" type="presOf" srcId="{BA4E52C2-70EE-4D7E-A4B4-046C65810AB3}" destId="{7A44A932-628E-48AE-B50B-DA0162DC7D6D}" srcOrd="1" destOrd="0" presId="urn:microsoft.com/office/officeart/2005/8/layout/hierarchy2"/>
    <dgm:cxn modelId="{A046B7B7-5093-4C8D-A1C2-9CF67FF07988}" srcId="{7BEB6E7F-1672-4B1B-B578-4865A48D73DB}" destId="{8890649D-B268-4544-891A-E9D01144362B}" srcOrd="1" destOrd="0" parTransId="{270C4E13-7E47-42A0-A409-3BD6C32D2658}" sibTransId="{55FC825C-5906-47D4-A578-F4EEF6D6DEEF}"/>
    <dgm:cxn modelId="{5C747935-2DB4-4779-905F-17AAC0934719}" type="presOf" srcId="{7BEB6E7F-1672-4B1B-B578-4865A48D73DB}" destId="{3FBAA036-7D2A-4EB5-B92D-87C34C39583C}" srcOrd="0" destOrd="0" presId="urn:microsoft.com/office/officeart/2005/8/layout/hierarchy2"/>
    <dgm:cxn modelId="{667F3562-182D-453B-9E8C-4820E1637C28}" srcId="{7BEB6E7F-1672-4B1B-B578-4865A48D73DB}" destId="{9183ACDF-ED30-43FF-97A6-2E31ABDA6576}" srcOrd="4" destOrd="0" parTransId="{DF1E273A-A61B-4BFA-BCA5-F16C9DABF807}" sibTransId="{3ECB752C-11B9-49C4-A90F-0C5934E3F2E9}"/>
    <dgm:cxn modelId="{224A29F6-0BEE-4EF6-95B3-BD5597C965DE}" type="presOf" srcId="{CB3C3850-537B-41E0-A575-895BA7F90923}" destId="{58A4FAF6-7C40-4E2D-89BA-DF7433D461B1}" srcOrd="0" destOrd="0" presId="urn:microsoft.com/office/officeart/2005/8/layout/hierarchy2"/>
    <dgm:cxn modelId="{F76A36A3-50A8-4113-A8F3-7D821119064C}" type="presOf" srcId="{CB3C3850-537B-41E0-A575-895BA7F90923}" destId="{2EEB76E1-8E93-4AA1-9918-1795FE33A1EF}" srcOrd="1" destOrd="0" presId="urn:microsoft.com/office/officeart/2005/8/layout/hierarchy2"/>
    <dgm:cxn modelId="{17F0B26F-D584-4649-877B-D87ECA7A4C3D}" type="presOf" srcId="{8A1DFEEA-8898-492B-8DCE-35325F1F4069}" destId="{834F20D2-DC90-4C72-8475-5F47BA66BB50}" srcOrd="0" destOrd="0" presId="urn:microsoft.com/office/officeart/2005/8/layout/hierarchy2"/>
    <dgm:cxn modelId="{38CC6D88-CEB1-486F-BEB8-34FB79814CE8}" srcId="{7BEB6E7F-1672-4B1B-B578-4865A48D73DB}" destId="{8A1DFEEA-8898-492B-8DCE-35325F1F4069}" srcOrd="5" destOrd="0" parTransId="{37C1AD4F-EF2A-4341-87D6-83DB9B45B81D}" sibTransId="{0A87E312-2D4A-4EF3-8F44-85AFF9C5F362}"/>
    <dgm:cxn modelId="{1F39C6BF-614C-4004-8843-ACF116329742}" type="presOf" srcId="{088A100C-FA6F-4974-85A0-621F53C37529}" destId="{369EC70F-446F-447D-81F2-A7DB093DF2E8}" srcOrd="0" destOrd="0" presId="urn:microsoft.com/office/officeart/2005/8/layout/hierarchy2"/>
    <dgm:cxn modelId="{E3A5E512-9554-489A-BEF4-1DB234CD34FA}" type="presOf" srcId="{FFC4CFBD-2451-4900-8960-06093FDA0600}" destId="{AE27154C-3491-4067-85A9-38016C49F379}" srcOrd="0" destOrd="0" presId="urn:microsoft.com/office/officeart/2005/8/layout/hierarchy2"/>
    <dgm:cxn modelId="{914000E4-C3B2-45BF-A9E5-4B00F7F7CB89}" type="presOf" srcId="{D43003C2-63B0-43D0-979C-0C8B3746BD32}" destId="{ED82AD35-4577-48DC-8944-8EBA35C6190A}" srcOrd="0" destOrd="0" presId="urn:microsoft.com/office/officeart/2005/8/layout/hierarchy2"/>
    <dgm:cxn modelId="{61BBA371-D0E9-4611-88D3-F448B3FDCD50}" type="presOf" srcId="{DF1E273A-A61B-4BFA-BCA5-F16C9DABF807}" destId="{1B525F06-F58E-488F-9D9B-7CE0C1D20959}" srcOrd="0" destOrd="0" presId="urn:microsoft.com/office/officeart/2005/8/layout/hierarchy2"/>
    <dgm:cxn modelId="{E9A061BA-C55A-4A74-8EA1-EF5AE82A3126}" type="presOf" srcId="{37C1AD4F-EF2A-4341-87D6-83DB9B45B81D}" destId="{2E1ABA23-6814-4F94-BB97-9D3928ED360D}" srcOrd="1" destOrd="0" presId="urn:microsoft.com/office/officeart/2005/8/layout/hierarchy2"/>
    <dgm:cxn modelId="{9211AE08-49AB-4CDC-ABB1-02DE0B07188D}" srcId="{7BEB6E7F-1672-4B1B-B578-4865A48D73DB}" destId="{088A100C-FA6F-4974-85A0-621F53C37529}" srcOrd="0" destOrd="0" parTransId="{BA4E52C2-70EE-4D7E-A4B4-046C65810AB3}" sibTransId="{F86BC9B7-CB75-4ACC-85C1-DB1312BC9902}"/>
    <dgm:cxn modelId="{1FA70623-4A40-4D1C-B41F-12B5C8C209C3}" type="presOf" srcId="{10DED528-6710-4737-9F07-15ECFB170D97}" destId="{B7E8B852-B068-44AC-A5CD-0E0FC916D07D}" srcOrd="0" destOrd="0" presId="urn:microsoft.com/office/officeart/2005/8/layout/hierarchy2"/>
    <dgm:cxn modelId="{7C23F9D0-E2D9-4938-9DD1-19613C508A68}" type="presOf" srcId="{8890649D-B268-4544-891A-E9D01144362B}" destId="{6F829506-8FB0-4CCC-B3AC-66335C3FE32D}" srcOrd="0" destOrd="0" presId="urn:microsoft.com/office/officeart/2005/8/layout/hierarchy2"/>
    <dgm:cxn modelId="{233E909A-8D45-4A7B-89A4-8814F26E907A}" type="presOf" srcId="{030E07B1-D1BE-4F50-BB80-8900E70E6EF9}" destId="{B68A3F5A-02B2-42A6-AA1A-B18B68762332}" srcOrd="0" destOrd="0" presId="urn:microsoft.com/office/officeart/2005/8/layout/hierarchy2"/>
    <dgm:cxn modelId="{3BF7497E-DBAC-4EE8-91D7-579A56DBC90F}" srcId="{7BEB6E7F-1672-4B1B-B578-4865A48D73DB}" destId="{FFC4CFBD-2451-4900-8960-06093FDA0600}" srcOrd="3" destOrd="0" parTransId="{030E07B1-D1BE-4F50-BB80-8900E70E6EF9}" sibTransId="{83575106-376D-43B2-A701-1EA21D98F8EB}"/>
    <dgm:cxn modelId="{D4F3288B-5634-4FAC-816A-47869B536CD9}" type="presOf" srcId="{37C1AD4F-EF2A-4341-87D6-83DB9B45B81D}" destId="{3D160DBA-2578-45D7-91E0-48C649532202}" srcOrd="0" destOrd="0" presId="urn:microsoft.com/office/officeart/2005/8/layout/hierarchy2"/>
    <dgm:cxn modelId="{F105CB75-0ACC-42EE-A686-B590DC3CC647}" type="presOf" srcId="{B3B14607-FA24-4478-A920-FF3D4309834B}" destId="{A5BF29AB-293E-4428-AE48-B64BEA9A4B50}" srcOrd="0" destOrd="0" presId="urn:microsoft.com/office/officeart/2005/8/layout/hierarchy2"/>
    <dgm:cxn modelId="{70576B7A-F0DD-44E6-8B2C-64391F601879}" type="presOf" srcId="{270C4E13-7E47-42A0-A409-3BD6C32D2658}" destId="{F138A8F7-978C-4DF0-8F0E-3EA15A42C172}" srcOrd="1" destOrd="0" presId="urn:microsoft.com/office/officeart/2005/8/layout/hierarchy2"/>
    <dgm:cxn modelId="{4E6835B2-A4C5-46B4-9156-0FCA4FD46D4E}" type="presOf" srcId="{DF1E273A-A61B-4BFA-BCA5-F16C9DABF807}" destId="{189FF21A-163E-4714-8740-ECA854E14B4B}" srcOrd="1" destOrd="0" presId="urn:microsoft.com/office/officeart/2005/8/layout/hierarchy2"/>
    <dgm:cxn modelId="{B44A8EFE-B3B7-4F34-8489-15159005A491}" type="presOf" srcId="{1BE962FC-76D4-418C-9EFB-C45076FA25DF}" destId="{1EEE92F2-56C7-4054-B806-841EB7C04BBF}" srcOrd="0" destOrd="0" presId="urn:microsoft.com/office/officeart/2005/8/layout/hierarchy2"/>
    <dgm:cxn modelId="{5BAEBB3B-3179-4064-9790-C2B2A5BDFCB6}" srcId="{7BEB6E7F-1672-4B1B-B578-4865A48D73DB}" destId="{1BE962FC-76D4-418C-9EFB-C45076FA25DF}" srcOrd="6" destOrd="0" parTransId="{CB3C3850-537B-41E0-A575-895BA7F90923}" sibTransId="{9B952C89-F0EA-46A7-8918-427BB3E20610}"/>
    <dgm:cxn modelId="{B1EAACE0-CD2B-4BD5-BB6B-64360AB091C1}" type="presOf" srcId="{D43003C2-63B0-43D0-979C-0C8B3746BD32}" destId="{59BA6E19-8079-4F9A-89BC-016E2920D095}" srcOrd="1" destOrd="0" presId="urn:microsoft.com/office/officeart/2005/8/layout/hierarchy2"/>
    <dgm:cxn modelId="{D09A7BD1-529B-4E22-868C-33E97CB8DCD3}" type="presOf" srcId="{030E07B1-D1BE-4F50-BB80-8900E70E6EF9}" destId="{6197B718-2E49-4A3A-BBE1-BFD2225D46B3}" srcOrd="1" destOrd="0" presId="urn:microsoft.com/office/officeart/2005/8/layout/hierarchy2"/>
    <dgm:cxn modelId="{DC077F44-0964-4A89-B8E5-A0D41CA135B6}" type="presOf" srcId="{270C4E13-7E47-42A0-A409-3BD6C32D2658}" destId="{217DC6B2-DAC4-43E2-8630-2985A963C485}" srcOrd="0" destOrd="0" presId="urn:microsoft.com/office/officeart/2005/8/layout/hierarchy2"/>
    <dgm:cxn modelId="{A14C1A67-3CF7-4BF6-A2C9-07FBA9F7207B}" type="presOf" srcId="{BA4E52C2-70EE-4D7E-A4B4-046C65810AB3}" destId="{46D3F048-83E2-4544-A473-966075DC43D0}" srcOrd="0" destOrd="0" presId="urn:microsoft.com/office/officeart/2005/8/layout/hierarchy2"/>
    <dgm:cxn modelId="{CF4D9D6E-3908-428E-A368-FEFF3E44DD5F}" srcId="{7BEB6E7F-1672-4B1B-B578-4865A48D73DB}" destId="{10DED528-6710-4737-9F07-15ECFB170D97}" srcOrd="2" destOrd="0" parTransId="{D43003C2-63B0-43D0-979C-0C8B3746BD32}" sibTransId="{A15EF0C3-A338-463D-9C4B-DC34F67085E6}"/>
    <dgm:cxn modelId="{31C0C8C1-035C-44A7-A263-2524C03F6BA2}" srcId="{B3B14607-FA24-4478-A920-FF3D4309834B}" destId="{7BEB6E7F-1672-4B1B-B578-4865A48D73DB}" srcOrd="0" destOrd="0" parTransId="{05019234-0F89-4B9F-8542-8B0A5B5ADF74}" sibTransId="{99E5DCE9-E9D0-49FB-908C-3C59A284C6A0}"/>
    <dgm:cxn modelId="{057DAB77-19F1-41D4-8200-FDD38FFC3038}" type="presParOf" srcId="{A5BF29AB-293E-4428-AE48-B64BEA9A4B50}" destId="{38F7BAC4-5011-48FD-BB54-02F2DB4989B7}" srcOrd="0" destOrd="0" presId="urn:microsoft.com/office/officeart/2005/8/layout/hierarchy2"/>
    <dgm:cxn modelId="{718C4155-6FAE-4AD7-9074-033225509B22}" type="presParOf" srcId="{38F7BAC4-5011-48FD-BB54-02F2DB4989B7}" destId="{3FBAA036-7D2A-4EB5-B92D-87C34C39583C}" srcOrd="0" destOrd="0" presId="urn:microsoft.com/office/officeart/2005/8/layout/hierarchy2"/>
    <dgm:cxn modelId="{2871FD56-7DE8-43B5-B78B-40476D57C2DF}" type="presParOf" srcId="{38F7BAC4-5011-48FD-BB54-02F2DB4989B7}" destId="{9114937A-03F2-4C25-89A6-498956F4FCEA}" srcOrd="1" destOrd="0" presId="urn:microsoft.com/office/officeart/2005/8/layout/hierarchy2"/>
    <dgm:cxn modelId="{DACF4B37-924B-4256-BF36-CD2B117A412D}" type="presParOf" srcId="{9114937A-03F2-4C25-89A6-498956F4FCEA}" destId="{46D3F048-83E2-4544-A473-966075DC43D0}" srcOrd="0" destOrd="0" presId="urn:microsoft.com/office/officeart/2005/8/layout/hierarchy2"/>
    <dgm:cxn modelId="{99B5E696-2F27-4341-902D-D0B40D13E328}" type="presParOf" srcId="{46D3F048-83E2-4544-A473-966075DC43D0}" destId="{7A44A932-628E-48AE-B50B-DA0162DC7D6D}" srcOrd="0" destOrd="0" presId="urn:microsoft.com/office/officeart/2005/8/layout/hierarchy2"/>
    <dgm:cxn modelId="{BD5CE4C8-959E-4A4D-A23E-800332B6E5C9}" type="presParOf" srcId="{9114937A-03F2-4C25-89A6-498956F4FCEA}" destId="{2A4CE49E-8372-46B2-B986-671BB0F2D7D9}" srcOrd="1" destOrd="0" presId="urn:microsoft.com/office/officeart/2005/8/layout/hierarchy2"/>
    <dgm:cxn modelId="{518012D9-C6BF-41AB-AF80-0B130529B2BE}" type="presParOf" srcId="{2A4CE49E-8372-46B2-B986-671BB0F2D7D9}" destId="{369EC70F-446F-447D-81F2-A7DB093DF2E8}" srcOrd="0" destOrd="0" presId="urn:microsoft.com/office/officeart/2005/8/layout/hierarchy2"/>
    <dgm:cxn modelId="{AFA30929-EC24-4D31-AFEA-8C2D327C554D}" type="presParOf" srcId="{2A4CE49E-8372-46B2-B986-671BB0F2D7D9}" destId="{5BF73C10-CC1B-4DE0-AEE9-B154B0AF33C3}" srcOrd="1" destOrd="0" presId="urn:microsoft.com/office/officeart/2005/8/layout/hierarchy2"/>
    <dgm:cxn modelId="{E4F914B7-3C6A-4E68-B48B-0C053F44F658}" type="presParOf" srcId="{9114937A-03F2-4C25-89A6-498956F4FCEA}" destId="{217DC6B2-DAC4-43E2-8630-2985A963C485}" srcOrd="2" destOrd="0" presId="urn:microsoft.com/office/officeart/2005/8/layout/hierarchy2"/>
    <dgm:cxn modelId="{24C30802-E679-4C31-AE78-9E71271FD842}" type="presParOf" srcId="{217DC6B2-DAC4-43E2-8630-2985A963C485}" destId="{F138A8F7-978C-4DF0-8F0E-3EA15A42C172}" srcOrd="0" destOrd="0" presId="urn:microsoft.com/office/officeart/2005/8/layout/hierarchy2"/>
    <dgm:cxn modelId="{0DFB4CC8-8883-4D32-A7D8-2C35304C73F2}" type="presParOf" srcId="{9114937A-03F2-4C25-89A6-498956F4FCEA}" destId="{D339605B-DC58-44C9-847E-8EB906E6ABE7}" srcOrd="3" destOrd="0" presId="urn:microsoft.com/office/officeart/2005/8/layout/hierarchy2"/>
    <dgm:cxn modelId="{6C7D2565-E951-4B0F-8B43-279C2E863524}" type="presParOf" srcId="{D339605B-DC58-44C9-847E-8EB906E6ABE7}" destId="{6F829506-8FB0-4CCC-B3AC-66335C3FE32D}" srcOrd="0" destOrd="0" presId="urn:microsoft.com/office/officeart/2005/8/layout/hierarchy2"/>
    <dgm:cxn modelId="{C36C3FAA-891E-4E15-94D6-C9277CBFD07E}" type="presParOf" srcId="{D339605B-DC58-44C9-847E-8EB906E6ABE7}" destId="{87AC7BAF-D9C9-4464-97CF-B29875DEB3CC}" srcOrd="1" destOrd="0" presId="urn:microsoft.com/office/officeart/2005/8/layout/hierarchy2"/>
    <dgm:cxn modelId="{DFA74430-E6F2-4F1C-A898-857D8179BCE1}" type="presParOf" srcId="{9114937A-03F2-4C25-89A6-498956F4FCEA}" destId="{ED82AD35-4577-48DC-8944-8EBA35C6190A}" srcOrd="4" destOrd="0" presId="urn:microsoft.com/office/officeart/2005/8/layout/hierarchy2"/>
    <dgm:cxn modelId="{176BE699-C812-46BF-A2F4-C9179711A5A1}" type="presParOf" srcId="{ED82AD35-4577-48DC-8944-8EBA35C6190A}" destId="{59BA6E19-8079-4F9A-89BC-016E2920D095}" srcOrd="0" destOrd="0" presId="urn:microsoft.com/office/officeart/2005/8/layout/hierarchy2"/>
    <dgm:cxn modelId="{672F7207-9BB9-45F1-B9A9-59D13CA22F60}" type="presParOf" srcId="{9114937A-03F2-4C25-89A6-498956F4FCEA}" destId="{72762EED-9401-4AE0-B93C-869BFCC1BB1A}" srcOrd="5" destOrd="0" presId="urn:microsoft.com/office/officeart/2005/8/layout/hierarchy2"/>
    <dgm:cxn modelId="{ADEA1614-C784-4178-89C6-2D612A01EB9F}" type="presParOf" srcId="{72762EED-9401-4AE0-B93C-869BFCC1BB1A}" destId="{B7E8B852-B068-44AC-A5CD-0E0FC916D07D}" srcOrd="0" destOrd="0" presId="urn:microsoft.com/office/officeart/2005/8/layout/hierarchy2"/>
    <dgm:cxn modelId="{04D7917B-8BB2-4BD6-908B-09CA9865D1E1}" type="presParOf" srcId="{72762EED-9401-4AE0-B93C-869BFCC1BB1A}" destId="{02FCC9AA-D527-4368-A1AE-AEAC43568F35}" srcOrd="1" destOrd="0" presId="urn:microsoft.com/office/officeart/2005/8/layout/hierarchy2"/>
    <dgm:cxn modelId="{16584A44-4523-40CB-A155-C563A8F0FBEF}" type="presParOf" srcId="{9114937A-03F2-4C25-89A6-498956F4FCEA}" destId="{B68A3F5A-02B2-42A6-AA1A-B18B68762332}" srcOrd="6" destOrd="0" presId="urn:microsoft.com/office/officeart/2005/8/layout/hierarchy2"/>
    <dgm:cxn modelId="{EEDFCAC2-E6D5-454E-BAC3-2283C7044352}" type="presParOf" srcId="{B68A3F5A-02B2-42A6-AA1A-B18B68762332}" destId="{6197B718-2E49-4A3A-BBE1-BFD2225D46B3}" srcOrd="0" destOrd="0" presId="urn:microsoft.com/office/officeart/2005/8/layout/hierarchy2"/>
    <dgm:cxn modelId="{4CE640D2-BF89-417D-8A9B-9235D744AB8D}" type="presParOf" srcId="{9114937A-03F2-4C25-89A6-498956F4FCEA}" destId="{246E504E-E6CF-4B94-A6F5-AAC737E8C4D2}" srcOrd="7" destOrd="0" presId="urn:microsoft.com/office/officeart/2005/8/layout/hierarchy2"/>
    <dgm:cxn modelId="{8647B055-24EB-46D2-95FC-D04C41D99D54}" type="presParOf" srcId="{246E504E-E6CF-4B94-A6F5-AAC737E8C4D2}" destId="{AE27154C-3491-4067-85A9-38016C49F379}" srcOrd="0" destOrd="0" presId="urn:microsoft.com/office/officeart/2005/8/layout/hierarchy2"/>
    <dgm:cxn modelId="{4A2D7FDE-C0B4-43A9-83A4-652C0C7B448C}" type="presParOf" srcId="{246E504E-E6CF-4B94-A6F5-AAC737E8C4D2}" destId="{F732030F-09B3-43BC-A373-95971B4753CF}" srcOrd="1" destOrd="0" presId="urn:microsoft.com/office/officeart/2005/8/layout/hierarchy2"/>
    <dgm:cxn modelId="{53165C3E-DC9D-4519-9880-D3B6385383E1}" type="presParOf" srcId="{9114937A-03F2-4C25-89A6-498956F4FCEA}" destId="{1B525F06-F58E-488F-9D9B-7CE0C1D20959}" srcOrd="8" destOrd="0" presId="urn:microsoft.com/office/officeart/2005/8/layout/hierarchy2"/>
    <dgm:cxn modelId="{37B5EBF1-4C08-458E-8C9E-27253975F064}" type="presParOf" srcId="{1B525F06-F58E-488F-9D9B-7CE0C1D20959}" destId="{189FF21A-163E-4714-8740-ECA854E14B4B}" srcOrd="0" destOrd="0" presId="urn:microsoft.com/office/officeart/2005/8/layout/hierarchy2"/>
    <dgm:cxn modelId="{EE5EAD8D-6651-4A10-B572-D8960E77C18B}" type="presParOf" srcId="{9114937A-03F2-4C25-89A6-498956F4FCEA}" destId="{463A51F3-12B6-4B4C-AE88-F70C1443BDDF}" srcOrd="9" destOrd="0" presId="urn:microsoft.com/office/officeart/2005/8/layout/hierarchy2"/>
    <dgm:cxn modelId="{E08076D1-3AD8-4570-9551-890D10DCD2E7}" type="presParOf" srcId="{463A51F3-12B6-4B4C-AE88-F70C1443BDDF}" destId="{277DA2F1-4488-4A4A-A176-3B803B1D53D4}" srcOrd="0" destOrd="0" presId="urn:microsoft.com/office/officeart/2005/8/layout/hierarchy2"/>
    <dgm:cxn modelId="{3C57EB18-186B-4EE7-B637-4924716B6AA3}" type="presParOf" srcId="{463A51F3-12B6-4B4C-AE88-F70C1443BDDF}" destId="{DABB4FA0-8812-4E25-9259-81B3C4B1C945}" srcOrd="1" destOrd="0" presId="urn:microsoft.com/office/officeart/2005/8/layout/hierarchy2"/>
    <dgm:cxn modelId="{C0164E14-1438-4F60-B07E-86FA83352A2C}" type="presParOf" srcId="{9114937A-03F2-4C25-89A6-498956F4FCEA}" destId="{3D160DBA-2578-45D7-91E0-48C649532202}" srcOrd="10" destOrd="0" presId="urn:microsoft.com/office/officeart/2005/8/layout/hierarchy2"/>
    <dgm:cxn modelId="{27866C0D-D610-41EE-BF20-A57B275D4501}" type="presParOf" srcId="{3D160DBA-2578-45D7-91E0-48C649532202}" destId="{2E1ABA23-6814-4F94-BB97-9D3928ED360D}" srcOrd="0" destOrd="0" presId="urn:microsoft.com/office/officeart/2005/8/layout/hierarchy2"/>
    <dgm:cxn modelId="{8BE2EE0D-27F2-45C3-A6DE-33A1DE0324E0}" type="presParOf" srcId="{9114937A-03F2-4C25-89A6-498956F4FCEA}" destId="{32EBC9C4-F0DA-4BCE-8999-47A91457E03D}" srcOrd="11" destOrd="0" presId="urn:microsoft.com/office/officeart/2005/8/layout/hierarchy2"/>
    <dgm:cxn modelId="{2FE10EF4-1C96-4F98-953F-0D6D0EA0E5B0}" type="presParOf" srcId="{32EBC9C4-F0DA-4BCE-8999-47A91457E03D}" destId="{834F20D2-DC90-4C72-8475-5F47BA66BB50}" srcOrd="0" destOrd="0" presId="urn:microsoft.com/office/officeart/2005/8/layout/hierarchy2"/>
    <dgm:cxn modelId="{2B557E96-BA00-4A05-8A70-C3CB256847E4}" type="presParOf" srcId="{32EBC9C4-F0DA-4BCE-8999-47A91457E03D}" destId="{C2741943-7F1F-4679-B5E2-DEE160B86642}" srcOrd="1" destOrd="0" presId="urn:microsoft.com/office/officeart/2005/8/layout/hierarchy2"/>
    <dgm:cxn modelId="{5493583D-4D82-4B45-BE76-D89760730EC0}" type="presParOf" srcId="{9114937A-03F2-4C25-89A6-498956F4FCEA}" destId="{58A4FAF6-7C40-4E2D-89BA-DF7433D461B1}" srcOrd="12" destOrd="0" presId="urn:microsoft.com/office/officeart/2005/8/layout/hierarchy2"/>
    <dgm:cxn modelId="{3133A62F-F909-4952-A63F-5B4FD0232BD3}" type="presParOf" srcId="{58A4FAF6-7C40-4E2D-89BA-DF7433D461B1}" destId="{2EEB76E1-8E93-4AA1-9918-1795FE33A1EF}" srcOrd="0" destOrd="0" presId="urn:microsoft.com/office/officeart/2005/8/layout/hierarchy2"/>
    <dgm:cxn modelId="{D683A63F-D683-4B50-BF41-3BDD0AC106B4}" type="presParOf" srcId="{9114937A-03F2-4C25-89A6-498956F4FCEA}" destId="{9A7FC046-8DDE-4125-B0B4-D99023B1B0D1}" srcOrd="13" destOrd="0" presId="urn:microsoft.com/office/officeart/2005/8/layout/hierarchy2"/>
    <dgm:cxn modelId="{ACB7932E-470A-42D8-B965-70DF3ECF7B37}" type="presParOf" srcId="{9A7FC046-8DDE-4125-B0B4-D99023B1B0D1}" destId="{1EEE92F2-56C7-4054-B806-841EB7C04BBF}" srcOrd="0" destOrd="0" presId="urn:microsoft.com/office/officeart/2005/8/layout/hierarchy2"/>
    <dgm:cxn modelId="{67B023FE-8CA0-4C4A-9AE7-789A48BF54A1}" type="presParOf" srcId="{9A7FC046-8DDE-4125-B0B4-D99023B1B0D1}" destId="{303F6E2D-6ECC-4BF4-B57D-85D41606B1BB}" srcOrd="1" destOrd="0" presId="urn:microsoft.com/office/officeart/2005/8/layout/hierarchy2"/>
  </dgm:cxnLst>
  <dgm:bg/>
  <dgm:whole>
    <a:ln w="19050">
      <a:solidFill>
        <a:schemeClr val="tx1">
          <a:lumMod val="95000"/>
          <a:lumOff val="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35E0D8-D114-4AE3-8571-7ED941FC5F5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4669002-85C0-4F63-97D1-60056054F8BB}">
      <dgm:prSet phldrT="[Text]"/>
      <dgm:spPr/>
      <dgm:t>
        <a:bodyPr/>
        <a:lstStyle/>
        <a:p>
          <a:r>
            <a:rPr lang="en-US" dirty="0"/>
            <a:t>Sources</a:t>
          </a:r>
        </a:p>
      </dgm:t>
    </dgm:pt>
    <dgm:pt modelId="{772BD359-B6F4-4005-8A9B-6D93BE4808CB}" type="parTrans" cxnId="{CE0CA2BF-BD2E-4DC3-A350-8AA59A5887ED}">
      <dgm:prSet/>
      <dgm:spPr/>
      <dgm:t>
        <a:bodyPr/>
        <a:lstStyle/>
        <a:p>
          <a:endParaRPr lang="en-US"/>
        </a:p>
      </dgm:t>
    </dgm:pt>
    <dgm:pt modelId="{98996347-8423-412D-8C79-D9FC52CAD50B}" type="sibTrans" cxnId="{CE0CA2BF-BD2E-4DC3-A350-8AA59A5887ED}">
      <dgm:prSet/>
      <dgm:spPr/>
      <dgm:t>
        <a:bodyPr/>
        <a:lstStyle/>
        <a:p>
          <a:endParaRPr lang="en-US"/>
        </a:p>
      </dgm:t>
    </dgm:pt>
    <dgm:pt modelId="{CC3ACF5F-1E93-4AF4-A7D3-0E913C124255}">
      <dgm:prSet phldrT="[Text]"/>
      <dgm:spPr/>
      <dgm:t>
        <a:bodyPr/>
        <a:lstStyle/>
        <a:p>
          <a:r>
            <a:rPr lang="en-US" dirty="0"/>
            <a:t>Natural</a:t>
          </a:r>
        </a:p>
      </dgm:t>
    </dgm:pt>
    <dgm:pt modelId="{5A41C67A-9977-4C8F-80DD-E89B0ED9A6FF}" type="parTrans" cxnId="{A2B88E34-88F4-4DAA-B1A9-F417668929FD}">
      <dgm:prSet/>
      <dgm:spPr/>
      <dgm:t>
        <a:bodyPr/>
        <a:lstStyle/>
        <a:p>
          <a:endParaRPr lang="en-US"/>
        </a:p>
      </dgm:t>
    </dgm:pt>
    <dgm:pt modelId="{159342CA-7103-4D67-87D6-A3C67F0DA5A2}" type="sibTrans" cxnId="{A2B88E34-88F4-4DAA-B1A9-F417668929FD}">
      <dgm:prSet/>
      <dgm:spPr/>
      <dgm:t>
        <a:bodyPr/>
        <a:lstStyle/>
        <a:p>
          <a:endParaRPr lang="en-US"/>
        </a:p>
      </dgm:t>
    </dgm:pt>
    <dgm:pt modelId="{A20D6520-461E-4292-9391-68ACF40C6948}">
      <dgm:prSet phldrT="[Text]"/>
      <dgm:spPr/>
      <dgm:t>
        <a:bodyPr/>
        <a:lstStyle/>
        <a:p>
          <a:pPr algn="l">
            <a:tabLst/>
          </a:pPr>
          <a:r>
            <a:rPr lang="en-US" dirty="0"/>
            <a:t>Volcanic Eruptions, Forest Fires, Sea Salt Sprays,  Biological Decay, Pollen Grains, Marshes,  Photochemical Oxidation of  Terpenes</a:t>
          </a:r>
        </a:p>
      </dgm:t>
    </dgm:pt>
    <dgm:pt modelId="{8D282CFA-1C96-41A7-B17C-A1824C26AB07}" type="parTrans" cxnId="{0D914221-6030-4989-8E2C-CA3B0EF435A5}">
      <dgm:prSet/>
      <dgm:spPr/>
      <dgm:t>
        <a:bodyPr/>
        <a:lstStyle/>
        <a:p>
          <a:endParaRPr lang="en-US"/>
        </a:p>
      </dgm:t>
    </dgm:pt>
    <dgm:pt modelId="{2F4BBA1E-7772-4D7B-AFC5-8DB5802EA12D}" type="sibTrans" cxnId="{0D914221-6030-4989-8E2C-CA3B0EF435A5}">
      <dgm:prSet/>
      <dgm:spPr/>
      <dgm:t>
        <a:bodyPr/>
        <a:lstStyle/>
        <a:p>
          <a:endParaRPr lang="en-US"/>
        </a:p>
      </dgm:t>
    </dgm:pt>
    <dgm:pt modelId="{FA2D936E-58DF-4911-AF22-75C9BE36A37C}">
      <dgm:prSet phldrT="[Text]"/>
      <dgm:spPr/>
      <dgm:t>
        <a:bodyPr/>
        <a:lstStyle/>
        <a:p>
          <a:r>
            <a:rPr lang="en-US" dirty="0"/>
            <a:t>Anthropogenic</a:t>
          </a:r>
        </a:p>
      </dgm:t>
    </dgm:pt>
    <dgm:pt modelId="{1C85C52A-F916-4BAB-91E1-E556ADA9085C}" type="parTrans" cxnId="{3B4A53E6-970F-47A5-A702-819EE7AD3529}">
      <dgm:prSet/>
      <dgm:spPr/>
      <dgm:t>
        <a:bodyPr/>
        <a:lstStyle/>
        <a:p>
          <a:endParaRPr lang="en-US"/>
        </a:p>
      </dgm:t>
    </dgm:pt>
    <dgm:pt modelId="{851FC033-A7DC-4833-BA50-41A19E9F201C}" type="sibTrans" cxnId="{3B4A53E6-970F-47A5-A702-819EE7AD3529}">
      <dgm:prSet/>
      <dgm:spPr/>
      <dgm:t>
        <a:bodyPr/>
        <a:lstStyle/>
        <a:p>
          <a:endParaRPr lang="en-US"/>
        </a:p>
      </dgm:t>
    </dgm:pt>
    <dgm:pt modelId="{0045A5AC-2497-490B-B492-073F285D6419}">
      <dgm:prSet phldrT="[Text]"/>
      <dgm:spPr/>
      <dgm:t>
        <a:bodyPr/>
        <a:lstStyle/>
        <a:p>
          <a:r>
            <a:rPr lang="en-US" dirty="0"/>
            <a:t>Thermal Power Plants,</a:t>
          </a:r>
        </a:p>
        <a:p>
          <a:r>
            <a:rPr lang="en-US" dirty="0"/>
            <a:t>Vehicular Emissions,</a:t>
          </a:r>
        </a:p>
        <a:p>
          <a:r>
            <a:rPr lang="en-US" dirty="0"/>
            <a:t>Industrial Units </a:t>
          </a:r>
        </a:p>
      </dgm:t>
    </dgm:pt>
    <dgm:pt modelId="{D3E093FF-7818-449E-8797-0056B5BE76DD}" type="parTrans" cxnId="{B6E53BAE-3772-4DFA-B5A1-4B77D6EAAC96}">
      <dgm:prSet/>
      <dgm:spPr/>
      <dgm:t>
        <a:bodyPr/>
        <a:lstStyle/>
        <a:p>
          <a:endParaRPr lang="en-US"/>
        </a:p>
      </dgm:t>
    </dgm:pt>
    <dgm:pt modelId="{152FEE5C-FDBE-4683-B09C-22391E2F8881}" type="sibTrans" cxnId="{B6E53BAE-3772-4DFA-B5A1-4B77D6EAAC96}">
      <dgm:prSet/>
      <dgm:spPr/>
      <dgm:t>
        <a:bodyPr/>
        <a:lstStyle/>
        <a:p>
          <a:endParaRPr lang="en-US"/>
        </a:p>
      </dgm:t>
    </dgm:pt>
    <dgm:pt modelId="{9C55C413-1F3A-4159-A372-DA27F879A038}" type="pres">
      <dgm:prSet presAssocID="{5135E0D8-D114-4AE3-8571-7ED941FC5F5E}" presName="hierChild1" presStyleCnt="0">
        <dgm:presLayoutVars>
          <dgm:chPref val="1"/>
          <dgm:dir/>
          <dgm:animOne val="branch"/>
          <dgm:animLvl val="lvl"/>
          <dgm:resizeHandles/>
        </dgm:presLayoutVars>
      </dgm:prSet>
      <dgm:spPr/>
      <dgm:t>
        <a:bodyPr/>
        <a:lstStyle/>
        <a:p>
          <a:endParaRPr lang="en-IN"/>
        </a:p>
      </dgm:t>
    </dgm:pt>
    <dgm:pt modelId="{D346D51B-5649-4786-899D-FA58BDE1FEC0}" type="pres">
      <dgm:prSet presAssocID="{24669002-85C0-4F63-97D1-60056054F8BB}" presName="hierRoot1" presStyleCnt="0"/>
      <dgm:spPr/>
    </dgm:pt>
    <dgm:pt modelId="{48399477-B0AC-4151-BA3E-01142D131C0B}" type="pres">
      <dgm:prSet presAssocID="{24669002-85C0-4F63-97D1-60056054F8BB}" presName="composite" presStyleCnt="0"/>
      <dgm:spPr/>
    </dgm:pt>
    <dgm:pt modelId="{95AB03EF-80C7-426A-85AD-7C70386F6D35}" type="pres">
      <dgm:prSet presAssocID="{24669002-85C0-4F63-97D1-60056054F8BB}" presName="background" presStyleLbl="node0" presStyleIdx="0" presStyleCnt="1"/>
      <dgm:spPr/>
    </dgm:pt>
    <dgm:pt modelId="{18C129EF-063C-45D0-ADC5-E86A6819BAF3}" type="pres">
      <dgm:prSet presAssocID="{24669002-85C0-4F63-97D1-60056054F8BB}" presName="text" presStyleLbl="fgAcc0" presStyleIdx="0" presStyleCnt="1" custScaleX="104799" custScaleY="34572">
        <dgm:presLayoutVars>
          <dgm:chPref val="3"/>
        </dgm:presLayoutVars>
      </dgm:prSet>
      <dgm:spPr/>
      <dgm:t>
        <a:bodyPr/>
        <a:lstStyle/>
        <a:p>
          <a:endParaRPr lang="en-IN"/>
        </a:p>
      </dgm:t>
    </dgm:pt>
    <dgm:pt modelId="{4EE2D252-FC53-4534-BB82-F37ECCBFBF7A}" type="pres">
      <dgm:prSet presAssocID="{24669002-85C0-4F63-97D1-60056054F8BB}" presName="hierChild2" presStyleCnt="0"/>
      <dgm:spPr/>
    </dgm:pt>
    <dgm:pt modelId="{78DAB1CF-1116-4987-86C5-ABC7539B5DEE}" type="pres">
      <dgm:prSet presAssocID="{5A41C67A-9977-4C8F-80DD-E89B0ED9A6FF}" presName="Name10" presStyleLbl="parChTrans1D2" presStyleIdx="0" presStyleCnt="2"/>
      <dgm:spPr/>
      <dgm:t>
        <a:bodyPr/>
        <a:lstStyle/>
        <a:p>
          <a:endParaRPr lang="en-IN"/>
        </a:p>
      </dgm:t>
    </dgm:pt>
    <dgm:pt modelId="{B0A1BEBD-F9D6-438D-BEC4-DBE767A2CB03}" type="pres">
      <dgm:prSet presAssocID="{CC3ACF5F-1E93-4AF4-A7D3-0E913C124255}" presName="hierRoot2" presStyleCnt="0"/>
      <dgm:spPr/>
    </dgm:pt>
    <dgm:pt modelId="{B2940130-AD1D-4938-80C1-BF5AA9944B46}" type="pres">
      <dgm:prSet presAssocID="{CC3ACF5F-1E93-4AF4-A7D3-0E913C124255}" presName="composite2" presStyleCnt="0"/>
      <dgm:spPr/>
    </dgm:pt>
    <dgm:pt modelId="{5CE62553-1237-4761-A169-6CF4C0B9D827}" type="pres">
      <dgm:prSet presAssocID="{CC3ACF5F-1E93-4AF4-A7D3-0E913C124255}" presName="background2" presStyleLbl="node2" presStyleIdx="0" presStyleCnt="2"/>
      <dgm:spPr/>
    </dgm:pt>
    <dgm:pt modelId="{3A75D0B6-E493-4426-92CC-36B29BF57FEA}" type="pres">
      <dgm:prSet presAssocID="{CC3ACF5F-1E93-4AF4-A7D3-0E913C124255}" presName="text2" presStyleLbl="fgAcc2" presStyleIdx="0" presStyleCnt="2" custScaleX="81342" custScaleY="48210" custLinFactNeighborX="-37865" custLinFactNeighborY="-7362">
        <dgm:presLayoutVars>
          <dgm:chPref val="3"/>
        </dgm:presLayoutVars>
      </dgm:prSet>
      <dgm:spPr/>
      <dgm:t>
        <a:bodyPr/>
        <a:lstStyle/>
        <a:p>
          <a:endParaRPr lang="en-IN"/>
        </a:p>
      </dgm:t>
    </dgm:pt>
    <dgm:pt modelId="{2058FF1B-AF40-4123-972A-1BA7E7CD92F4}" type="pres">
      <dgm:prSet presAssocID="{CC3ACF5F-1E93-4AF4-A7D3-0E913C124255}" presName="hierChild3" presStyleCnt="0"/>
      <dgm:spPr/>
    </dgm:pt>
    <dgm:pt modelId="{CF4D68D5-1FCC-4B8A-8567-BA6F631387D8}" type="pres">
      <dgm:prSet presAssocID="{8D282CFA-1C96-41A7-B17C-A1824C26AB07}" presName="Name17" presStyleLbl="parChTrans1D3" presStyleIdx="0" presStyleCnt="2"/>
      <dgm:spPr/>
      <dgm:t>
        <a:bodyPr/>
        <a:lstStyle/>
        <a:p>
          <a:endParaRPr lang="en-IN"/>
        </a:p>
      </dgm:t>
    </dgm:pt>
    <dgm:pt modelId="{B2467FA5-51CD-4D97-9C95-02CDD2BF4F6B}" type="pres">
      <dgm:prSet presAssocID="{A20D6520-461E-4292-9391-68ACF40C6948}" presName="hierRoot3" presStyleCnt="0"/>
      <dgm:spPr/>
    </dgm:pt>
    <dgm:pt modelId="{022CAB52-FA5B-4DC0-AFFE-CF62C6EFF95F}" type="pres">
      <dgm:prSet presAssocID="{A20D6520-461E-4292-9391-68ACF40C6948}" presName="composite3" presStyleCnt="0"/>
      <dgm:spPr/>
    </dgm:pt>
    <dgm:pt modelId="{6C2717F1-FDAA-4C42-BEDC-37485D76815C}" type="pres">
      <dgm:prSet presAssocID="{A20D6520-461E-4292-9391-68ACF40C6948}" presName="background3" presStyleLbl="node3" presStyleIdx="0" presStyleCnt="2"/>
      <dgm:spPr/>
    </dgm:pt>
    <dgm:pt modelId="{4A832F4D-CD51-45E8-BD46-C39FA75A07FC}" type="pres">
      <dgm:prSet presAssocID="{A20D6520-461E-4292-9391-68ACF40C6948}" presName="text3" presStyleLbl="fgAcc3" presStyleIdx="0" presStyleCnt="2" custScaleX="124711" custScaleY="134959" custLinFactNeighborX="-43525" custLinFactNeighborY="8252">
        <dgm:presLayoutVars>
          <dgm:chPref val="3"/>
        </dgm:presLayoutVars>
      </dgm:prSet>
      <dgm:spPr/>
      <dgm:t>
        <a:bodyPr/>
        <a:lstStyle/>
        <a:p>
          <a:endParaRPr lang="en-IN"/>
        </a:p>
      </dgm:t>
    </dgm:pt>
    <dgm:pt modelId="{C3D5DBB8-B7CB-47CA-A1AF-AF90AF94FC0D}" type="pres">
      <dgm:prSet presAssocID="{A20D6520-461E-4292-9391-68ACF40C6948}" presName="hierChild4" presStyleCnt="0"/>
      <dgm:spPr/>
    </dgm:pt>
    <dgm:pt modelId="{F0B71C17-E698-4BB0-A4DE-61FD7DFCF0A6}" type="pres">
      <dgm:prSet presAssocID="{1C85C52A-F916-4BAB-91E1-E556ADA9085C}" presName="Name10" presStyleLbl="parChTrans1D2" presStyleIdx="1" presStyleCnt="2"/>
      <dgm:spPr/>
      <dgm:t>
        <a:bodyPr/>
        <a:lstStyle/>
        <a:p>
          <a:endParaRPr lang="en-IN"/>
        </a:p>
      </dgm:t>
    </dgm:pt>
    <dgm:pt modelId="{F2FB9ACE-3D4E-4FE9-A5B5-E78AE35D591F}" type="pres">
      <dgm:prSet presAssocID="{FA2D936E-58DF-4911-AF22-75C9BE36A37C}" presName="hierRoot2" presStyleCnt="0"/>
      <dgm:spPr/>
    </dgm:pt>
    <dgm:pt modelId="{C219618C-5DF8-46A2-A803-B1A163B32FD4}" type="pres">
      <dgm:prSet presAssocID="{FA2D936E-58DF-4911-AF22-75C9BE36A37C}" presName="composite2" presStyleCnt="0"/>
      <dgm:spPr/>
    </dgm:pt>
    <dgm:pt modelId="{EED3514F-B485-4C03-BF0A-BABBCA16D3E7}" type="pres">
      <dgm:prSet presAssocID="{FA2D936E-58DF-4911-AF22-75C9BE36A37C}" presName="background2" presStyleLbl="node2" presStyleIdx="1" presStyleCnt="2"/>
      <dgm:spPr/>
    </dgm:pt>
    <dgm:pt modelId="{725DBCD5-A83A-46C3-84E3-F2D44BEAFAAA}" type="pres">
      <dgm:prSet presAssocID="{FA2D936E-58DF-4911-AF22-75C9BE36A37C}" presName="text2" presStyleLbl="fgAcc2" presStyleIdx="1" presStyleCnt="2" custScaleX="81666" custScaleY="48210" custLinFactNeighborX="53216" custLinFactNeighborY="-7362">
        <dgm:presLayoutVars>
          <dgm:chPref val="3"/>
        </dgm:presLayoutVars>
      </dgm:prSet>
      <dgm:spPr/>
      <dgm:t>
        <a:bodyPr/>
        <a:lstStyle/>
        <a:p>
          <a:endParaRPr lang="en-IN"/>
        </a:p>
      </dgm:t>
    </dgm:pt>
    <dgm:pt modelId="{7B6D3C70-B0BF-4DD3-B094-7512C3745E88}" type="pres">
      <dgm:prSet presAssocID="{FA2D936E-58DF-4911-AF22-75C9BE36A37C}" presName="hierChild3" presStyleCnt="0"/>
      <dgm:spPr/>
    </dgm:pt>
    <dgm:pt modelId="{408125CA-3D24-42C9-9C9C-A95E8CA9CA75}" type="pres">
      <dgm:prSet presAssocID="{D3E093FF-7818-449E-8797-0056B5BE76DD}" presName="Name17" presStyleLbl="parChTrans1D3" presStyleIdx="1" presStyleCnt="2"/>
      <dgm:spPr/>
      <dgm:t>
        <a:bodyPr/>
        <a:lstStyle/>
        <a:p>
          <a:endParaRPr lang="en-IN"/>
        </a:p>
      </dgm:t>
    </dgm:pt>
    <dgm:pt modelId="{9F51532D-CF32-46D7-9BCA-90FF33D8BBA4}" type="pres">
      <dgm:prSet presAssocID="{0045A5AC-2497-490B-B492-073F285D6419}" presName="hierRoot3" presStyleCnt="0"/>
      <dgm:spPr/>
    </dgm:pt>
    <dgm:pt modelId="{E814742E-82EE-40BF-9ECC-47F1F7CA66B3}" type="pres">
      <dgm:prSet presAssocID="{0045A5AC-2497-490B-B492-073F285D6419}" presName="composite3" presStyleCnt="0"/>
      <dgm:spPr/>
    </dgm:pt>
    <dgm:pt modelId="{813AE996-F01E-41AF-A7F8-4B59FB2AA118}" type="pres">
      <dgm:prSet presAssocID="{0045A5AC-2497-490B-B492-073F285D6419}" presName="background3" presStyleLbl="node3" presStyleIdx="1" presStyleCnt="2"/>
      <dgm:spPr/>
    </dgm:pt>
    <dgm:pt modelId="{56973F06-E834-4593-B61A-FCBADADBFC6F}" type="pres">
      <dgm:prSet presAssocID="{0045A5AC-2497-490B-B492-073F285D6419}" presName="text3" presStyleLbl="fgAcc3" presStyleIdx="1" presStyleCnt="2" custLinFactNeighborX="62522" custLinFactNeighborY="8252">
        <dgm:presLayoutVars>
          <dgm:chPref val="3"/>
        </dgm:presLayoutVars>
      </dgm:prSet>
      <dgm:spPr/>
      <dgm:t>
        <a:bodyPr/>
        <a:lstStyle/>
        <a:p>
          <a:endParaRPr lang="en-IN"/>
        </a:p>
      </dgm:t>
    </dgm:pt>
    <dgm:pt modelId="{2CF5905F-EA70-4331-B909-4A4BBBB694E2}" type="pres">
      <dgm:prSet presAssocID="{0045A5AC-2497-490B-B492-073F285D6419}" presName="hierChild4" presStyleCnt="0"/>
      <dgm:spPr/>
    </dgm:pt>
  </dgm:ptLst>
  <dgm:cxnLst>
    <dgm:cxn modelId="{F2615FBF-4C72-4F06-BDC1-7CD8AC1BA930}" type="presOf" srcId="{A20D6520-461E-4292-9391-68ACF40C6948}" destId="{4A832F4D-CD51-45E8-BD46-C39FA75A07FC}" srcOrd="0" destOrd="0" presId="urn:microsoft.com/office/officeart/2005/8/layout/hierarchy1"/>
    <dgm:cxn modelId="{2092DC23-7266-4AE3-A3F5-6DF2CFF35209}" type="presOf" srcId="{5135E0D8-D114-4AE3-8571-7ED941FC5F5E}" destId="{9C55C413-1F3A-4159-A372-DA27F879A038}" srcOrd="0" destOrd="0" presId="urn:microsoft.com/office/officeart/2005/8/layout/hierarchy1"/>
    <dgm:cxn modelId="{FFCC9217-3E5B-4E60-AA62-3A868DA9445B}" type="presOf" srcId="{5A41C67A-9977-4C8F-80DD-E89B0ED9A6FF}" destId="{78DAB1CF-1116-4987-86C5-ABC7539B5DEE}" srcOrd="0" destOrd="0" presId="urn:microsoft.com/office/officeart/2005/8/layout/hierarchy1"/>
    <dgm:cxn modelId="{91EAC6A0-AD8B-4B3A-815B-A3026CD91E97}" type="presOf" srcId="{CC3ACF5F-1E93-4AF4-A7D3-0E913C124255}" destId="{3A75D0B6-E493-4426-92CC-36B29BF57FEA}" srcOrd="0" destOrd="0" presId="urn:microsoft.com/office/officeart/2005/8/layout/hierarchy1"/>
    <dgm:cxn modelId="{3B4A53E6-970F-47A5-A702-819EE7AD3529}" srcId="{24669002-85C0-4F63-97D1-60056054F8BB}" destId="{FA2D936E-58DF-4911-AF22-75C9BE36A37C}" srcOrd="1" destOrd="0" parTransId="{1C85C52A-F916-4BAB-91E1-E556ADA9085C}" sibTransId="{851FC033-A7DC-4833-BA50-41A19E9F201C}"/>
    <dgm:cxn modelId="{4F0CA59E-CC79-4451-8FD8-458EF08FA346}" type="presOf" srcId="{8D282CFA-1C96-41A7-B17C-A1824C26AB07}" destId="{CF4D68D5-1FCC-4B8A-8567-BA6F631387D8}" srcOrd="0" destOrd="0" presId="urn:microsoft.com/office/officeart/2005/8/layout/hierarchy1"/>
    <dgm:cxn modelId="{6F419E68-02BB-4337-B237-9DECA573D775}" type="presOf" srcId="{FA2D936E-58DF-4911-AF22-75C9BE36A37C}" destId="{725DBCD5-A83A-46C3-84E3-F2D44BEAFAAA}" srcOrd="0" destOrd="0" presId="urn:microsoft.com/office/officeart/2005/8/layout/hierarchy1"/>
    <dgm:cxn modelId="{A2B88E34-88F4-4DAA-B1A9-F417668929FD}" srcId="{24669002-85C0-4F63-97D1-60056054F8BB}" destId="{CC3ACF5F-1E93-4AF4-A7D3-0E913C124255}" srcOrd="0" destOrd="0" parTransId="{5A41C67A-9977-4C8F-80DD-E89B0ED9A6FF}" sibTransId="{159342CA-7103-4D67-87D6-A3C67F0DA5A2}"/>
    <dgm:cxn modelId="{CE0CA2BF-BD2E-4DC3-A350-8AA59A5887ED}" srcId="{5135E0D8-D114-4AE3-8571-7ED941FC5F5E}" destId="{24669002-85C0-4F63-97D1-60056054F8BB}" srcOrd="0" destOrd="0" parTransId="{772BD359-B6F4-4005-8A9B-6D93BE4808CB}" sibTransId="{98996347-8423-412D-8C79-D9FC52CAD50B}"/>
    <dgm:cxn modelId="{B5B74AA4-D92B-49C6-9936-C3F01410620A}" type="presOf" srcId="{1C85C52A-F916-4BAB-91E1-E556ADA9085C}" destId="{F0B71C17-E698-4BB0-A4DE-61FD7DFCF0A6}" srcOrd="0" destOrd="0" presId="urn:microsoft.com/office/officeart/2005/8/layout/hierarchy1"/>
    <dgm:cxn modelId="{B6E53BAE-3772-4DFA-B5A1-4B77D6EAAC96}" srcId="{FA2D936E-58DF-4911-AF22-75C9BE36A37C}" destId="{0045A5AC-2497-490B-B492-073F285D6419}" srcOrd="0" destOrd="0" parTransId="{D3E093FF-7818-449E-8797-0056B5BE76DD}" sibTransId="{152FEE5C-FDBE-4683-B09C-22391E2F8881}"/>
    <dgm:cxn modelId="{0D914221-6030-4989-8E2C-CA3B0EF435A5}" srcId="{CC3ACF5F-1E93-4AF4-A7D3-0E913C124255}" destId="{A20D6520-461E-4292-9391-68ACF40C6948}" srcOrd="0" destOrd="0" parTransId="{8D282CFA-1C96-41A7-B17C-A1824C26AB07}" sibTransId="{2F4BBA1E-7772-4D7B-AFC5-8DB5802EA12D}"/>
    <dgm:cxn modelId="{22B9EFB0-8AE7-4CBD-898B-D15FCBB04CE4}" type="presOf" srcId="{24669002-85C0-4F63-97D1-60056054F8BB}" destId="{18C129EF-063C-45D0-ADC5-E86A6819BAF3}" srcOrd="0" destOrd="0" presId="urn:microsoft.com/office/officeart/2005/8/layout/hierarchy1"/>
    <dgm:cxn modelId="{B5238267-8EAC-49C0-A84F-40475B6A06C8}" type="presOf" srcId="{D3E093FF-7818-449E-8797-0056B5BE76DD}" destId="{408125CA-3D24-42C9-9C9C-A95E8CA9CA75}" srcOrd="0" destOrd="0" presId="urn:microsoft.com/office/officeart/2005/8/layout/hierarchy1"/>
    <dgm:cxn modelId="{33B3D8D0-DD19-45B0-9E30-D6E09DE33830}" type="presOf" srcId="{0045A5AC-2497-490B-B492-073F285D6419}" destId="{56973F06-E834-4593-B61A-FCBADADBFC6F}" srcOrd="0" destOrd="0" presId="urn:microsoft.com/office/officeart/2005/8/layout/hierarchy1"/>
    <dgm:cxn modelId="{28A556C0-8699-4FC2-9FC9-E7439BA6C8C3}" type="presParOf" srcId="{9C55C413-1F3A-4159-A372-DA27F879A038}" destId="{D346D51B-5649-4786-899D-FA58BDE1FEC0}" srcOrd="0" destOrd="0" presId="urn:microsoft.com/office/officeart/2005/8/layout/hierarchy1"/>
    <dgm:cxn modelId="{DF887DF7-CE4B-4D50-8E9B-B8FA59250E7D}" type="presParOf" srcId="{D346D51B-5649-4786-899D-FA58BDE1FEC0}" destId="{48399477-B0AC-4151-BA3E-01142D131C0B}" srcOrd="0" destOrd="0" presId="urn:microsoft.com/office/officeart/2005/8/layout/hierarchy1"/>
    <dgm:cxn modelId="{9006BEB3-15BB-43F1-9204-79669CE86DB0}" type="presParOf" srcId="{48399477-B0AC-4151-BA3E-01142D131C0B}" destId="{95AB03EF-80C7-426A-85AD-7C70386F6D35}" srcOrd="0" destOrd="0" presId="urn:microsoft.com/office/officeart/2005/8/layout/hierarchy1"/>
    <dgm:cxn modelId="{8974FFE3-E399-4BC6-A9C0-41CAB74323E1}" type="presParOf" srcId="{48399477-B0AC-4151-BA3E-01142D131C0B}" destId="{18C129EF-063C-45D0-ADC5-E86A6819BAF3}" srcOrd="1" destOrd="0" presId="urn:microsoft.com/office/officeart/2005/8/layout/hierarchy1"/>
    <dgm:cxn modelId="{2DF4C46C-79C6-4887-846C-BDC3F219AD42}" type="presParOf" srcId="{D346D51B-5649-4786-899D-FA58BDE1FEC0}" destId="{4EE2D252-FC53-4534-BB82-F37ECCBFBF7A}" srcOrd="1" destOrd="0" presId="urn:microsoft.com/office/officeart/2005/8/layout/hierarchy1"/>
    <dgm:cxn modelId="{5DBF8ADE-104D-4772-A479-9C2FB3DF9A3D}" type="presParOf" srcId="{4EE2D252-FC53-4534-BB82-F37ECCBFBF7A}" destId="{78DAB1CF-1116-4987-86C5-ABC7539B5DEE}" srcOrd="0" destOrd="0" presId="urn:microsoft.com/office/officeart/2005/8/layout/hierarchy1"/>
    <dgm:cxn modelId="{F16F32A3-5CB5-4C0A-9DA2-ED2595C16DD0}" type="presParOf" srcId="{4EE2D252-FC53-4534-BB82-F37ECCBFBF7A}" destId="{B0A1BEBD-F9D6-438D-BEC4-DBE767A2CB03}" srcOrd="1" destOrd="0" presId="urn:microsoft.com/office/officeart/2005/8/layout/hierarchy1"/>
    <dgm:cxn modelId="{EAB81183-315A-407C-B72B-9C767EFE0D2C}" type="presParOf" srcId="{B0A1BEBD-F9D6-438D-BEC4-DBE767A2CB03}" destId="{B2940130-AD1D-4938-80C1-BF5AA9944B46}" srcOrd="0" destOrd="0" presId="urn:microsoft.com/office/officeart/2005/8/layout/hierarchy1"/>
    <dgm:cxn modelId="{8A9670F0-9EA6-46E6-A9AD-273DDEBA8EFA}" type="presParOf" srcId="{B2940130-AD1D-4938-80C1-BF5AA9944B46}" destId="{5CE62553-1237-4761-A169-6CF4C0B9D827}" srcOrd="0" destOrd="0" presId="urn:microsoft.com/office/officeart/2005/8/layout/hierarchy1"/>
    <dgm:cxn modelId="{D1711DDB-6FF6-4FDC-9345-7AAA83EDA76F}" type="presParOf" srcId="{B2940130-AD1D-4938-80C1-BF5AA9944B46}" destId="{3A75D0B6-E493-4426-92CC-36B29BF57FEA}" srcOrd="1" destOrd="0" presId="urn:microsoft.com/office/officeart/2005/8/layout/hierarchy1"/>
    <dgm:cxn modelId="{0FFE7889-3BB8-4073-8088-D8377C56FEF8}" type="presParOf" srcId="{B0A1BEBD-F9D6-438D-BEC4-DBE767A2CB03}" destId="{2058FF1B-AF40-4123-972A-1BA7E7CD92F4}" srcOrd="1" destOrd="0" presId="urn:microsoft.com/office/officeart/2005/8/layout/hierarchy1"/>
    <dgm:cxn modelId="{4A714C31-29F5-4E3A-811A-47D0F84B9E5B}" type="presParOf" srcId="{2058FF1B-AF40-4123-972A-1BA7E7CD92F4}" destId="{CF4D68D5-1FCC-4B8A-8567-BA6F631387D8}" srcOrd="0" destOrd="0" presId="urn:microsoft.com/office/officeart/2005/8/layout/hierarchy1"/>
    <dgm:cxn modelId="{A55D527E-1EE0-43D6-80DE-2BF80EDD4937}" type="presParOf" srcId="{2058FF1B-AF40-4123-972A-1BA7E7CD92F4}" destId="{B2467FA5-51CD-4D97-9C95-02CDD2BF4F6B}" srcOrd="1" destOrd="0" presId="urn:microsoft.com/office/officeart/2005/8/layout/hierarchy1"/>
    <dgm:cxn modelId="{FAB00E29-ED1D-4525-9730-13A140ABDEEE}" type="presParOf" srcId="{B2467FA5-51CD-4D97-9C95-02CDD2BF4F6B}" destId="{022CAB52-FA5B-4DC0-AFFE-CF62C6EFF95F}" srcOrd="0" destOrd="0" presId="urn:microsoft.com/office/officeart/2005/8/layout/hierarchy1"/>
    <dgm:cxn modelId="{7984441D-166F-4DFE-9D99-9B6D7C71FEF7}" type="presParOf" srcId="{022CAB52-FA5B-4DC0-AFFE-CF62C6EFF95F}" destId="{6C2717F1-FDAA-4C42-BEDC-37485D76815C}" srcOrd="0" destOrd="0" presId="urn:microsoft.com/office/officeart/2005/8/layout/hierarchy1"/>
    <dgm:cxn modelId="{4EFC9F43-98A3-4506-B3F2-F6314CBA9150}" type="presParOf" srcId="{022CAB52-FA5B-4DC0-AFFE-CF62C6EFF95F}" destId="{4A832F4D-CD51-45E8-BD46-C39FA75A07FC}" srcOrd="1" destOrd="0" presId="urn:microsoft.com/office/officeart/2005/8/layout/hierarchy1"/>
    <dgm:cxn modelId="{861EC08D-FAD4-43C4-B0BC-00EEB9060AA6}" type="presParOf" srcId="{B2467FA5-51CD-4D97-9C95-02CDD2BF4F6B}" destId="{C3D5DBB8-B7CB-47CA-A1AF-AF90AF94FC0D}" srcOrd="1" destOrd="0" presId="urn:microsoft.com/office/officeart/2005/8/layout/hierarchy1"/>
    <dgm:cxn modelId="{07A10E3B-1FF0-4A04-9192-0772C9BAF1AE}" type="presParOf" srcId="{4EE2D252-FC53-4534-BB82-F37ECCBFBF7A}" destId="{F0B71C17-E698-4BB0-A4DE-61FD7DFCF0A6}" srcOrd="2" destOrd="0" presId="urn:microsoft.com/office/officeart/2005/8/layout/hierarchy1"/>
    <dgm:cxn modelId="{56654375-67F5-424F-936A-35A6DC6E85E6}" type="presParOf" srcId="{4EE2D252-FC53-4534-BB82-F37ECCBFBF7A}" destId="{F2FB9ACE-3D4E-4FE9-A5B5-E78AE35D591F}" srcOrd="3" destOrd="0" presId="urn:microsoft.com/office/officeart/2005/8/layout/hierarchy1"/>
    <dgm:cxn modelId="{4CBA2CA9-FD91-46A1-B96B-E2E7E362E093}" type="presParOf" srcId="{F2FB9ACE-3D4E-4FE9-A5B5-E78AE35D591F}" destId="{C219618C-5DF8-46A2-A803-B1A163B32FD4}" srcOrd="0" destOrd="0" presId="urn:microsoft.com/office/officeart/2005/8/layout/hierarchy1"/>
    <dgm:cxn modelId="{9E3DBA07-15E8-4112-94DE-8DEFF85D5DCF}" type="presParOf" srcId="{C219618C-5DF8-46A2-A803-B1A163B32FD4}" destId="{EED3514F-B485-4C03-BF0A-BABBCA16D3E7}" srcOrd="0" destOrd="0" presId="urn:microsoft.com/office/officeart/2005/8/layout/hierarchy1"/>
    <dgm:cxn modelId="{84AFE2CC-86ED-4A1F-B048-E3734CD26228}" type="presParOf" srcId="{C219618C-5DF8-46A2-A803-B1A163B32FD4}" destId="{725DBCD5-A83A-46C3-84E3-F2D44BEAFAAA}" srcOrd="1" destOrd="0" presId="urn:microsoft.com/office/officeart/2005/8/layout/hierarchy1"/>
    <dgm:cxn modelId="{73FC6933-4D75-416C-BDFF-1E2F54229BAC}" type="presParOf" srcId="{F2FB9ACE-3D4E-4FE9-A5B5-E78AE35D591F}" destId="{7B6D3C70-B0BF-4DD3-B094-7512C3745E88}" srcOrd="1" destOrd="0" presId="urn:microsoft.com/office/officeart/2005/8/layout/hierarchy1"/>
    <dgm:cxn modelId="{462C1653-75F5-4B1C-BD87-273CFC34D69C}" type="presParOf" srcId="{7B6D3C70-B0BF-4DD3-B094-7512C3745E88}" destId="{408125CA-3D24-42C9-9C9C-A95E8CA9CA75}" srcOrd="0" destOrd="0" presId="urn:microsoft.com/office/officeart/2005/8/layout/hierarchy1"/>
    <dgm:cxn modelId="{6FB6FDF9-ABA4-4109-A4DC-65CEEACDEB1A}" type="presParOf" srcId="{7B6D3C70-B0BF-4DD3-B094-7512C3745E88}" destId="{9F51532D-CF32-46D7-9BCA-90FF33D8BBA4}" srcOrd="1" destOrd="0" presId="urn:microsoft.com/office/officeart/2005/8/layout/hierarchy1"/>
    <dgm:cxn modelId="{D0353C9E-3084-4F3F-B386-F461163D6687}" type="presParOf" srcId="{9F51532D-CF32-46D7-9BCA-90FF33D8BBA4}" destId="{E814742E-82EE-40BF-9ECC-47F1F7CA66B3}" srcOrd="0" destOrd="0" presId="urn:microsoft.com/office/officeart/2005/8/layout/hierarchy1"/>
    <dgm:cxn modelId="{25B7A9B7-95B8-4E9F-BBB9-D972BFBF6590}" type="presParOf" srcId="{E814742E-82EE-40BF-9ECC-47F1F7CA66B3}" destId="{813AE996-F01E-41AF-A7F8-4B59FB2AA118}" srcOrd="0" destOrd="0" presId="urn:microsoft.com/office/officeart/2005/8/layout/hierarchy1"/>
    <dgm:cxn modelId="{5F76E739-931A-4737-BFB9-72EF431F45E7}" type="presParOf" srcId="{E814742E-82EE-40BF-9ECC-47F1F7CA66B3}" destId="{56973F06-E834-4593-B61A-FCBADADBFC6F}" srcOrd="1" destOrd="0" presId="urn:microsoft.com/office/officeart/2005/8/layout/hierarchy1"/>
    <dgm:cxn modelId="{002633B1-901B-44F1-BAC6-912CFDAB15B1}" type="presParOf" srcId="{9F51532D-CF32-46D7-9BCA-90FF33D8BBA4}" destId="{2CF5905F-EA70-4331-B909-4A4BBBB694E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8DF39-6CB0-4BF6-A398-C8FB64098F8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5F10BC2-3731-4C6A-8C1E-B73EBA777658}">
      <dgm:prSet phldrT="[Text]"/>
      <dgm:spPr>
        <a:solidFill>
          <a:srgbClr val="00B050"/>
        </a:solidFill>
      </dgm:spPr>
      <dgm:t>
        <a:bodyPr/>
        <a:lstStyle/>
        <a:p>
          <a:r>
            <a:rPr lang="en-US" dirty="0"/>
            <a:t>BCG</a:t>
          </a:r>
        </a:p>
      </dgm:t>
    </dgm:pt>
    <dgm:pt modelId="{4A513648-AA90-4091-A51D-FCB0F1C97650}" type="parTrans" cxnId="{46FFD390-53BC-4BF0-A350-E1281FA9E73F}">
      <dgm:prSet/>
      <dgm:spPr/>
      <dgm:t>
        <a:bodyPr/>
        <a:lstStyle/>
        <a:p>
          <a:endParaRPr lang="en-US"/>
        </a:p>
      </dgm:t>
    </dgm:pt>
    <dgm:pt modelId="{3E187DC9-9E82-4570-A62E-818E02062955}" type="sibTrans" cxnId="{46FFD390-53BC-4BF0-A350-E1281FA9E73F}">
      <dgm:prSet/>
      <dgm:spPr/>
      <dgm:t>
        <a:bodyPr/>
        <a:lstStyle/>
        <a:p>
          <a:endParaRPr lang="en-US"/>
        </a:p>
      </dgm:t>
    </dgm:pt>
    <dgm:pt modelId="{46740A02-BBFB-494E-83DE-90CFEB5641E9}">
      <dgm:prSet phldrT="[Text]"/>
      <dgm:spPr>
        <a:solidFill>
          <a:srgbClr val="00B0F0">
            <a:alpha val="90000"/>
          </a:srgbClr>
        </a:solidFill>
      </dgm:spPr>
      <dgm:t>
        <a:bodyPr/>
        <a:lstStyle/>
        <a:p>
          <a:r>
            <a:rPr lang="en-US" dirty="0"/>
            <a:t>Birth – 2 weeks</a:t>
          </a:r>
        </a:p>
      </dgm:t>
    </dgm:pt>
    <dgm:pt modelId="{F2173F23-CF8B-466E-AD90-F4D270604FF4}" type="parTrans" cxnId="{8483C285-BA8A-4DC2-964D-8A3063E2E8B6}">
      <dgm:prSet/>
      <dgm:spPr/>
      <dgm:t>
        <a:bodyPr/>
        <a:lstStyle/>
        <a:p>
          <a:endParaRPr lang="en-US"/>
        </a:p>
      </dgm:t>
    </dgm:pt>
    <dgm:pt modelId="{78DB7F66-B6D3-42DB-8FFC-CCF84FB61DC4}" type="sibTrans" cxnId="{8483C285-BA8A-4DC2-964D-8A3063E2E8B6}">
      <dgm:prSet/>
      <dgm:spPr/>
      <dgm:t>
        <a:bodyPr/>
        <a:lstStyle/>
        <a:p>
          <a:endParaRPr lang="en-US"/>
        </a:p>
      </dgm:t>
    </dgm:pt>
    <dgm:pt modelId="{9DA939FB-0487-401B-8C17-17234490BD7D}">
      <dgm:prSet phldrT="[Text]"/>
      <dgm:spPr>
        <a:solidFill>
          <a:srgbClr val="00B050"/>
        </a:solidFill>
      </dgm:spPr>
      <dgm:t>
        <a:bodyPr/>
        <a:lstStyle/>
        <a:p>
          <a:r>
            <a:rPr lang="en-US" dirty="0"/>
            <a:t>OPV</a:t>
          </a:r>
        </a:p>
      </dgm:t>
    </dgm:pt>
    <dgm:pt modelId="{FB1235B9-6546-4B14-8E82-0025D182F30A}" type="parTrans" cxnId="{25695227-1ADF-43E4-BC08-DAC10DE0F3BF}">
      <dgm:prSet/>
      <dgm:spPr/>
      <dgm:t>
        <a:bodyPr/>
        <a:lstStyle/>
        <a:p>
          <a:endParaRPr lang="en-US"/>
        </a:p>
      </dgm:t>
    </dgm:pt>
    <dgm:pt modelId="{8324184C-9969-41CE-9935-EA430CCF72C3}" type="sibTrans" cxnId="{25695227-1ADF-43E4-BC08-DAC10DE0F3BF}">
      <dgm:prSet/>
      <dgm:spPr/>
      <dgm:t>
        <a:bodyPr/>
        <a:lstStyle/>
        <a:p>
          <a:endParaRPr lang="en-US"/>
        </a:p>
      </dgm:t>
    </dgm:pt>
    <dgm:pt modelId="{BEB7D0E3-D9FB-4794-A4AA-B8DD150DFD45}">
      <dgm:prSet phldrT="[Text]"/>
      <dgm:spPr>
        <a:solidFill>
          <a:srgbClr val="00B0F0">
            <a:alpha val="90000"/>
          </a:srgbClr>
        </a:solidFill>
      </dgm:spPr>
      <dgm:t>
        <a:bodyPr/>
        <a:lstStyle/>
        <a:p>
          <a:r>
            <a:rPr lang="en-US" dirty="0"/>
            <a:t>Birth – 6 weeks, 10 weeks-14 weeks, 16-18 months, 5 years</a:t>
          </a:r>
        </a:p>
      </dgm:t>
    </dgm:pt>
    <dgm:pt modelId="{9CC7A40E-2E78-4B16-B352-55BAC1CB7166}" type="parTrans" cxnId="{687208F8-C724-4353-A35C-66838F25AE5D}">
      <dgm:prSet/>
      <dgm:spPr/>
      <dgm:t>
        <a:bodyPr/>
        <a:lstStyle/>
        <a:p>
          <a:endParaRPr lang="en-US"/>
        </a:p>
      </dgm:t>
    </dgm:pt>
    <dgm:pt modelId="{B22EF501-8149-49C4-9BC7-59836811BB73}" type="sibTrans" cxnId="{687208F8-C724-4353-A35C-66838F25AE5D}">
      <dgm:prSet/>
      <dgm:spPr/>
      <dgm:t>
        <a:bodyPr/>
        <a:lstStyle/>
        <a:p>
          <a:endParaRPr lang="en-US"/>
        </a:p>
      </dgm:t>
    </dgm:pt>
    <dgm:pt modelId="{70178C14-C48A-4C57-AE24-45586019DA49}">
      <dgm:prSet phldrT="[Text]"/>
      <dgm:spPr>
        <a:solidFill>
          <a:srgbClr val="00B0F0">
            <a:alpha val="90000"/>
          </a:srgbClr>
        </a:solidFill>
      </dgm:spPr>
      <dgm:t>
        <a:bodyPr/>
        <a:lstStyle/>
        <a:p>
          <a:r>
            <a:rPr lang="en-US" dirty="0"/>
            <a:t>4 dose vaccine</a:t>
          </a:r>
        </a:p>
      </dgm:t>
    </dgm:pt>
    <dgm:pt modelId="{3621310E-D211-4889-A473-9F5596CEEDE6}" type="parTrans" cxnId="{6CDB158A-39F9-4F8B-96D4-51E0766884BE}">
      <dgm:prSet/>
      <dgm:spPr/>
      <dgm:t>
        <a:bodyPr/>
        <a:lstStyle/>
        <a:p>
          <a:endParaRPr lang="en-US"/>
        </a:p>
      </dgm:t>
    </dgm:pt>
    <dgm:pt modelId="{3C0F81FB-5D2F-4051-8E25-B4C6082415E3}" type="sibTrans" cxnId="{6CDB158A-39F9-4F8B-96D4-51E0766884BE}">
      <dgm:prSet/>
      <dgm:spPr/>
      <dgm:t>
        <a:bodyPr/>
        <a:lstStyle/>
        <a:p>
          <a:endParaRPr lang="en-US"/>
        </a:p>
      </dgm:t>
    </dgm:pt>
    <dgm:pt modelId="{73BC6B3F-9670-4728-ACEC-64FB2DBB7EB1}">
      <dgm:prSet phldrT="[Text]"/>
      <dgm:spPr>
        <a:solidFill>
          <a:srgbClr val="00B050"/>
        </a:solidFill>
      </dgm:spPr>
      <dgm:t>
        <a:bodyPr/>
        <a:lstStyle/>
        <a:p>
          <a:r>
            <a:rPr lang="en-US" dirty="0"/>
            <a:t>DBT</a:t>
          </a:r>
        </a:p>
      </dgm:t>
    </dgm:pt>
    <dgm:pt modelId="{C12DE8BC-0CE8-4E52-AA6F-E38F475A0346}" type="parTrans" cxnId="{B2ED2812-FFEC-4063-B165-7C0521DACDC5}">
      <dgm:prSet/>
      <dgm:spPr/>
      <dgm:t>
        <a:bodyPr/>
        <a:lstStyle/>
        <a:p>
          <a:endParaRPr lang="en-US"/>
        </a:p>
      </dgm:t>
    </dgm:pt>
    <dgm:pt modelId="{B0C243CB-D545-49CA-A918-701DD8616A00}" type="sibTrans" cxnId="{B2ED2812-FFEC-4063-B165-7C0521DACDC5}">
      <dgm:prSet/>
      <dgm:spPr/>
      <dgm:t>
        <a:bodyPr/>
        <a:lstStyle/>
        <a:p>
          <a:endParaRPr lang="en-US"/>
        </a:p>
      </dgm:t>
    </dgm:pt>
    <dgm:pt modelId="{5AF3C5C0-0A07-40F8-AB1D-02B1D0076105}">
      <dgm:prSet phldrT="[Text]"/>
      <dgm:spPr>
        <a:solidFill>
          <a:srgbClr val="00B0F0">
            <a:alpha val="90000"/>
          </a:srgbClr>
        </a:solidFill>
      </dgm:spPr>
      <dgm:t>
        <a:bodyPr/>
        <a:lstStyle/>
        <a:p>
          <a:r>
            <a:rPr lang="en-US" dirty="0"/>
            <a:t>6 weeks, 10 weeks -14 weeks, 16-18 months, 5 years</a:t>
          </a:r>
        </a:p>
      </dgm:t>
    </dgm:pt>
    <dgm:pt modelId="{6B76F2ED-962D-43EF-9A32-8F00E8A49460}" type="parTrans" cxnId="{27B60558-7A7C-4B2F-8537-0AF76A5DCCEA}">
      <dgm:prSet/>
      <dgm:spPr/>
      <dgm:t>
        <a:bodyPr/>
        <a:lstStyle/>
        <a:p>
          <a:endParaRPr lang="en-US"/>
        </a:p>
      </dgm:t>
    </dgm:pt>
    <dgm:pt modelId="{AABEDFD9-A763-4CDA-8AAB-9E5D0A520723}" type="sibTrans" cxnId="{27B60558-7A7C-4B2F-8537-0AF76A5DCCEA}">
      <dgm:prSet/>
      <dgm:spPr/>
      <dgm:t>
        <a:bodyPr/>
        <a:lstStyle/>
        <a:p>
          <a:endParaRPr lang="en-US"/>
        </a:p>
      </dgm:t>
    </dgm:pt>
    <dgm:pt modelId="{33316F77-7A70-4B71-9DC8-8622667B8196}">
      <dgm:prSet phldrT="[Text]"/>
      <dgm:spPr>
        <a:solidFill>
          <a:srgbClr val="00B0F0">
            <a:alpha val="90000"/>
          </a:srgbClr>
        </a:solidFill>
      </dgm:spPr>
      <dgm:t>
        <a:bodyPr/>
        <a:lstStyle/>
        <a:p>
          <a:r>
            <a:rPr lang="en-US" dirty="0"/>
            <a:t>4 dose vaccine</a:t>
          </a:r>
        </a:p>
      </dgm:t>
    </dgm:pt>
    <dgm:pt modelId="{3B5105B6-F6E9-41F0-9314-477443E93A4B}" type="parTrans" cxnId="{02562DBC-4E32-4401-A44C-3E88009A8EE0}">
      <dgm:prSet/>
      <dgm:spPr/>
      <dgm:t>
        <a:bodyPr/>
        <a:lstStyle/>
        <a:p>
          <a:endParaRPr lang="en-US"/>
        </a:p>
      </dgm:t>
    </dgm:pt>
    <dgm:pt modelId="{E8D1A244-1BE9-495B-824E-10C05646967D}" type="sibTrans" cxnId="{02562DBC-4E32-4401-A44C-3E88009A8EE0}">
      <dgm:prSet/>
      <dgm:spPr/>
      <dgm:t>
        <a:bodyPr/>
        <a:lstStyle/>
        <a:p>
          <a:endParaRPr lang="en-US"/>
        </a:p>
      </dgm:t>
    </dgm:pt>
    <dgm:pt modelId="{8E681C56-E2F8-4148-97B3-BB485E28BE92}" type="pres">
      <dgm:prSet presAssocID="{A978DF39-6CB0-4BF6-A398-C8FB64098F8D}" presName="Name0" presStyleCnt="0">
        <dgm:presLayoutVars>
          <dgm:dir/>
          <dgm:animLvl val="lvl"/>
          <dgm:resizeHandles val="exact"/>
        </dgm:presLayoutVars>
      </dgm:prSet>
      <dgm:spPr/>
      <dgm:t>
        <a:bodyPr/>
        <a:lstStyle/>
        <a:p>
          <a:endParaRPr lang="en-IN"/>
        </a:p>
      </dgm:t>
    </dgm:pt>
    <dgm:pt modelId="{6B52198D-89F9-4375-95DF-F1D325C1D66D}" type="pres">
      <dgm:prSet presAssocID="{C5F10BC2-3731-4C6A-8C1E-B73EBA777658}" presName="linNode" presStyleCnt="0"/>
      <dgm:spPr/>
    </dgm:pt>
    <dgm:pt modelId="{9C78D0E9-0B0B-4B44-93A1-02C2251A6093}" type="pres">
      <dgm:prSet presAssocID="{C5F10BC2-3731-4C6A-8C1E-B73EBA777658}" presName="parentText" presStyleLbl="node1" presStyleIdx="0" presStyleCnt="3">
        <dgm:presLayoutVars>
          <dgm:chMax val="1"/>
          <dgm:bulletEnabled val="1"/>
        </dgm:presLayoutVars>
      </dgm:prSet>
      <dgm:spPr/>
      <dgm:t>
        <a:bodyPr/>
        <a:lstStyle/>
        <a:p>
          <a:endParaRPr lang="en-IN"/>
        </a:p>
      </dgm:t>
    </dgm:pt>
    <dgm:pt modelId="{B3D430E7-4078-4367-AEE3-170BA1F69EA5}" type="pres">
      <dgm:prSet presAssocID="{C5F10BC2-3731-4C6A-8C1E-B73EBA777658}" presName="descendantText" presStyleLbl="alignAccFollowNode1" presStyleIdx="0" presStyleCnt="3">
        <dgm:presLayoutVars>
          <dgm:bulletEnabled val="1"/>
        </dgm:presLayoutVars>
      </dgm:prSet>
      <dgm:spPr/>
      <dgm:t>
        <a:bodyPr/>
        <a:lstStyle/>
        <a:p>
          <a:endParaRPr lang="en-IN"/>
        </a:p>
      </dgm:t>
    </dgm:pt>
    <dgm:pt modelId="{97D94F20-2F3A-4BEF-8F68-E72B56BE1770}" type="pres">
      <dgm:prSet presAssocID="{3E187DC9-9E82-4570-A62E-818E02062955}" presName="sp" presStyleCnt="0"/>
      <dgm:spPr/>
    </dgm:pt>
    <dgm:pt modelId="{F07A82C4-A33F-4DD0-8F58-87BFD5EB98B9}" type="pres">
      <dgm:prSet presAssocID="{9DA939FB-0487-401B-8C17-17234490BD7D}" presName="linNode" presStyleCnt="0"/>
      <dgm:spPr/>
    </dgm:pt>
    <dgm:pt modelId="{EB35FF0A-212E-4A52-955D-216B07BDB48C}" type="pres">
      <dgm:prSet presAssocID="{9DA939FB-0487-401B-8C17-17234490BD7D}" presName="parentText" presStyleLbl="node1" presStyleIdx="1" presStyleCnt="3">
        <dgm:presLayoutVars>
          <dgm:chMax val="1"/>
          <dgm:bulletEnabled val="1"/>
        </dgm:presLayoutVars>
      </dgm:prSet>
      <dgm:spPr/>
      <dgm:t>
        <a:bodyPr/>
        <a:lstStyle/>
        <a:p>
          <a:endParaRPr lang="en-IN"/>
        </a:p>
      </dgm:t>
    </dgm:pt>
    <dgm:pt modelId="{24A5592E-5096-4BE5-8417-D926C11F32E4}" type="pres">
      <dgm:prSet presAssocID="{9DA939FB-0487-401B-8C17-17234490BD7D}" presName="descendantText" presStyleLbl="alignAccFollowNode1" presStyleIdx="1" presStyleCnt="3">
        <dgm:presLayoutVars>
          <dgm:bulletEnabled val="1"/>
        </dgm:presLayoutVars>
      </dgm:prSet>
      <dgm:spPr/>
      <dgm:t>
        <a:bodyPr/>
        <a:lstStyle/>
        <a:p>
          <a:endParaRPr lang="en-IN"/>
        </a:p>
      </dgm:t>
    </dgm:pt>
    <dgm:pt modelId="{74F5899C-C3E3-4F3C-97AF-95027C3F03C6}" type="pres">
      <dgm:prSet presAssocID="{8324184C-9969-41CE-9935-EA430CCF72C3}" presName="sp" presStyleCnt="0"/>
      <dgm:spPr/>
    </dgm:pt>
    <dgm:pt modelId="{94C6A5DC-BBE6-4EA9-8C5A-4D7E7BCA2A7E}" type="pres">
      <dgm:prSet presAssocID="{73BC6B3F-9670-4728-ACEC-64FB2DBB7EB1}" presName="linNode" presStyleCnt="0"/>
      <dgm:spPr/>
    </dgm:pt>
    <dgm:pt modelId="{4AFB224C-965A-41E2-833F-D86B9E9E6939}" type="pres">
      <dgm:prSet presAssocID="{73BC6B3F-9670-4728-ACEC-64FB2DBB7EB1}" presName="parentText" presStyleLbl="node1" presStyleIdx="2" presStyleCnt="3">
        <dgm:presLayoutVars>
          <dgm:chMax val="1"/>
          <dgm:bulletEnabled val="1"/>
        </dgm:presLayoutVars>
      </dgm:prSet>
      <dgm:spPr/>
      <dgm:t>
        <a:bodyPr/>
        <a:lstStyle/>
        <a:p>
          <a:endParaRPr lang="en-IN"/>
        </a:p>
      </dgm:t>
    </dgm:pt>
    <dgm:pt modelId="{ED467654-0768-479C-9548-079A67037E02}" type="pres">
      <dgm:prSet presAssocID="{73BC6B3F-9670-4728-ACEC-64FB2DBB7EB1}" presName="descendantText" presStyleLbl="alignAccFollowNode1" presStyleIdx="2" presStyleCnt="3">
        <dgm:presLayoutVars>
          <dgm:bulletEnabled val="1"/>
        </dgm:presLayoutVars>
      </dgm:prSet>
      <dgm:spPr/>
      <dgm:t>
        <a:bodyPr/>
        <a:lstStyle/>
        <a:p>
          <a:endParaRPr lang="en-IN"/>
        </a:p>
      </dgm:t>
    </dgm:pt>
  </dgm:ptLst>
  <dgm:cxnLst>
    <dgm:cxn modelId="{91C44D97-CE9D-4F45-933A-FFB408D7A357}" type="presOf" srcId="{A978DF39-6CB0-4BF6-A398-C8FB64098F8D}" destId="{8E681C56-E2F8-4148-97B3-BB485E28BE92}" srcOrd="0" destOrd="0" presId="urn:microsoft.com/office/officeart/2005/8/layout/vList5"/>
    <dgm:cxn modelId="{46FFD390-53BC-4BF0-A350-E1281FA9E73F}" srcId="{A978DF39-6CB0-4BF6-A398-C8FB64098F8D}" destId="{C5F10BC2-3731-4C6A-8C1E-B73EBA777658}" srcOrd="0" destOrd="0" parTransId="{4A513648-AA90-4091-A51D-FCB0F1C97650}" sibTransId="{3E187DC9-9E82-4570-A62E-818E02062955}"/>
    <dgm:cxn modelId="{2287EF61-96BB-4C50-A91B-4AEBFA5768F1}" type="presOf" srcId="{5AF3C5C0-0A07-40F8-AB1D-02B1D0076105}" destId="{ED467654-0768-479C-9548-079A67037E02}" srcOrd="0" destOrd="0" presId="urn:microsoft.com/office/officeart/2005/8/layout/vList5"/>
    <dgm:cxn modelId="{4C288503-359F-4346-90F5-3109C36FC55C}" type="presOf" srcId="{9DA939FB-0487-401B-8C17-17234490BD7D}" destId="{EB35FF0A-212E-4A52-955D-216B07BDB48C}" srcOrd="0" destOrd="0" presId="urn:microsoft.com/office/officeart/2005/8/layout/vList5"/>
    <dgm:cxn modelId="{B2ED2812-FFEC-4063-B165-7C0521DACDC5}" srcId="{A978DF39-6CB0-4BF6-A398-C8FB64098F8D}" destId="{73BC6B3F-9670-4728-ACEC-64FB2DBB7EB1}" srcOrd="2" destOrd="0" parTransId="{C12DE8BC-0CE8-4E52-AA6F-E38F475A0346}" sibTransId="{B0C243CB-D545-49CA-A918-701DD8616A00}"/>
    <dgm:cxn modelId="{27B60558-7A7C-4B2F-8537-0AF76A5DCCEA}" srcId="{73BC6B3F-9670-4728-ACEC-64FB2DBB7EB1}" destId="{5AF3C5C0-0A07-40F8-AB1D-02B1D0076105}" srcOrd="0" destOrd="0" parTransId="{6B76F2ED-962D-43EF-9A32-8F00E8A49460}" sibTransId="{AABEDFD9-A763-4CDA-8AAB-9E5D0A520723}"/>
    <dgm:cxn modelId="{6CDB158A-39F9-4F8B-96D4-51E0766884BE}" srcId="{9DA939FB-0487-401B-8C17-17234490BD7D}" destId="{70178C14-C48A-4C57-AE24-45586019DA49}" srcOrd="1" destOrd="0" parTransId="{3621310E-D211-4889-A473-9F5596CEEDE6}" sibTransId="{3C0F81FB-5D2F-4051-8E25-B4C6082415E3}"/>
    <dgm:cxn modelId="{651103D5-DCD5-49E5-AFBF-4D24C64F7BB6}" type="presOf" srcId="{33316F77-7A70-4B71-9DC8-8622667B8196}" destId="{ED467654-0768-479C-9548-079A67037E02}" srcOrd="0" destOrd="1" presId="urn:microsoft.com/office/officeart/2005/8/layout/vList5"/>
    <dgm:cxn modelId="{687208F8-C724-4353-A35C-66838F25AE5D}" srcId="{9DA939FB-0487-401B-8C17-17234490BD7D}" destId="{BEB7D0E3-D9FB-4794-A4AA-B8DD150DFD45}" srcOrd="0" destOrd="0" parTransId="{9CC7A40E-2E78-4B16-B352-55BAC1CB7166}" sibTransId="{B22EF501-8149-49C4-9BC7-59836811BB73}"/>
    <dgm:cxn modelId="{92D0C4C6-F54D-4DD6-BC56-EEE0BF86F0E7}" type="presOf" srcId="{C5F10BC2-3731-4C6A-8C1E-B73EBA777658}" destId="{9C78D0E9-0B0B-4B44-93A1-02C2251A6093}" srcOrd="0" destOrd="0" presId="urn:microsoft.com/office/officeart/2005/8/layout/vList5"/>
    <dgm:cxn modelId="{8483C285-BA8A-4DC2-964D-8A3063E2E8B6}" srcId="{C5F10BC2-3731-4C6A-8C1E-B73EBA777658}" destId="{46740A02-BBFB-494E-83DE-90CFEB5641E9}" srcOrd="0" destOrd="0" parTransId="{F2173F23-CF8B-466E-AD90-F4D270604FF4}" sibTransId="{78DB7F66-B6D3-42DB-8FFC-CCF84FB61DC4}"/>
    <dgm:cxn modelId="{F53236B3-40BC-4013-BF5F-9FFE352A4C50}" type="presOf" srcId="{BEB7D0E3-D9FB-4794-A4AA-B8DD150DFD45}" destId="{24A5592E-5096-4BE5-8417-D926C11F32E4}" srcOrd="0" destOrd="0" presId="urn:microsoft.com/office/officeart/2005/8/layout/vList5"/>
    <dgm:cxn modelId="{8C7D5CC0-7E47-468A-8EAF-612EE8307B4D}" type="presOf" srcId="{46740A02-BBFB-494E-83DE-90CFEB5641E9}" destId="{B3D430E7-4078-4367-AEE3-170BA1F69EA5}" srcOrd="0" destOrd="0" presId="urn:microsoft.com/office/officeart/2005/8/layout/vList5"/>
    <dgm:cxn modelId="{0621817E-E3CB-441C-A31A-AB0A5993E2E8}" type="presOf" srcId="{70178C14-C48A-4C57-AE24-45586019DA49}" destId="{24A5592E-5096-4BE5-8417-D926C11F32E4}" srcOrd="0" destOrd="1" presId="urn:microsoft.com/office/officeart/2005/8/layout/vList5"/>
    <dgm:cxn modelId="{02562DBC-4E32-4401-A44C-3E88009A8EE0}" srcId="{73BC6B3F-9670-4728-ACEC-64FB2DBB7EB1}" destId="{33316F77-7A70-4B71-9DC8-8622667B8196}" srcOrd="1" destOrd="0" parTransId="{3B5105B6-F6E9-41F0-9314-477443E93A4B}" sibTransId="{E8D1A244-1BE9-495B-824E-10C05646967D}"/>
    <dgm:cxn modelId="{CBF33212-29F5-415F-ADE7-BE4FE13FD4DF}" type="presOf" srcId="{73BC6B3F-9670-4728-ACEC-64FB2DBB7EB1}" destId="{4AFB224C-965A-41E2-833F-D86B9E9E6939}" srcOrd="0" destOrd="0" presId="urn:microsoft.com/office/officeart/2005/8/layout/vList5"/>
    <dgm:cxn modelId="{25695227-1ADF-43E4-BC08-DAC10DE0F3BF}" srcId="{A978DF39-6CB0-4BF6-A398-C8FB64098F8D}" destId="{9DA939FB-0487-401B-8C17-17234490BD7D}" srcOrd="1" destOrd="0" parTransId="{FB1235B9-6546-4B14-8E82-0025D182F30A}" sibTransId="{8324184C-9969-41CE-9935-EA430CCF72C3}"/>
    <dgm:cxn modelId="{54211C50-8121-4C70-ADE6-CE0FE3065456}" type="presParOf" srcId="{8E681C56-E2F8-4148-97B3-BB485E28BE92}" destId="{6B52198D-89F9-4375-95DF-F1D325C1D66D}" srcOrd="0" destOrd="0" presId="urn:microsoft.com/office/officeart/2005/8/layout/vList5"/>
    <dgm:cxn modelId="{0624E6A6-391E-4904-B292-9CC5A8A841EF}" type="presParOf" srcId="{6B52198D-89F9-4375-95DF-F1D325C1D66D}" destId="{9C78D0E9-0B0B-4B44-93A1-02C2251A6093}" srcOrd="0" destOrd="0" presId="urn:microsoft.com/office/officeart/2005/8/layout/vList5"/>
    <dgm:cxn modelId="{C0295988-B15A-4950-A695-56B8F40F6404}" type="presParOf" srcId="{6B52198D-89F9-4375-95DF-F1D325C1D66D}" destId="{B3D430E7-4078-4367-AEE3-170BA1F69EA5}" srcOrd="1" destOrd="0" presId="urn:microsoft.com/office/officeart/2005/8/layout/vList5"/>
    <dgm:cxn modelId="{FA53D422-E076-46C1-B85A-B62C8B49EF16}" type="presParOf" srcId="{8E681C56-E2F8-4148-97B3-BB485E28BE92}" destId="{97D94F20-2F3A-4BEF-8F68-E72B56BE1770}" srcOrd="1" destOrd="0" presId="urn:microsoft.com/office/officeart/2005/8/layout/vList5"/>
    <dgm:cxn modelId="{685E8452-2861-4473-8B1D-1C836CD57198}" type="presParOf" srcId="{8E681C56-E2F8-4148-97B3-BB485E28BE92}" destId="{F07A82C4-A33F-4DD0-8F58-87BFD5EB98B9}" srcOrd="2" destOrd="0" presId="urn:microsoft.com/office/officeart/2005/8/layout/vList5"/>
    <dgm:cxn modelId="{B5BC6DCA-2D88-4CD3-9473-F71124F96D29}" type="presParOf" srcId="{F07A82C4-A33F-4DD0-8F58-87BFD5EB98B9}" destId="{EB35FF0A-212E-4A52-955D-216B07BDB48C}" srcOrd="0" destOrd="0" presId="urn:microsoft.com/office/officeart/2005/8/layout/vList5"/>
    <dgm:cxn modelId="{7F66DE43-1E7D-403D-AB8C-CB6CA1C8F87D}" type="presParOf" srcId="{F07A82C4-A33F-4DD0-8F58-87BFD5EB98B9}" destId="{24A5592E-5096-4BE5-8417-D926C11F32E4}" srcOrd="1" destOrd="0" presId="urn:microsoft.com/office/officeart/2005/8/layout/vList5"/>
    <dgm:cxn modelId="{8CB5AA07-E7F1-4982-870C-2F57AC672608}" type="presParOf" srcId="{8E681C56-E2F8-4148-97B3-BB485E28BE92}" destId="{74F5899C-C3E3-4F3C-97AF-95027C3F03C6}" srcOrd="3" destOrd="0" presId="urn:microsoft.com/office/officeart/2005/8/layout/vList5"/>
    <dgm:cxn modelId="{42EE1905-6B56-4CC4-8689-40A8979A73A0}" type="presParOf" srcId="{8E681C56-E2F8-4148-97B3-BB485E28BE92}" destId="{94C6A5DC-BBE6-4EA9-8C5A-4D7E7BCA2A7E}" srcOrd="4" destOrd="0" presId="urn:microsoft.com/office/officeart/2005/8/layout/vList5"/>
    <dgm:cxn modelId="{74F3B7AA-B804-499F-B71F-F86CCFD13F57}" type="presParOf" srcId="{94C6A5DC-BBE6-4EA9-8C5A-4D7E7BCA2A7E}" destId="{4AFB224C-965A-41E2-833F-D86B9E9E6939}" srcOrd="0" destOrd="0" presId="urn:microsoft.com/office/officeart/2005/8/layout/vList5"/>
    <dgm:cxn modelId="{4E6972EC-D427-4606-8869-56E8F6C5ABEE}" type="presParOf" srcId="{94C6A5DC-BBE6-4EA9-8C5A-4D7E7BCA2A7E}" destId="{ED467654-0768-479C-9548-079A67037E0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60FD31-BD7D-4E1E-AC05-1D0294C02B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15DDEC9-780B-4B51-9AE9-897C6A4D0CBE}">
      <dgm:prSet phldrT="[Text]"/>
      <dgm:spPr>
        <a:solidFill>
          <a:srgbClr val="C00000"/>
        </a:solidFill>
      </dgm:spPr>
      <dgm:t>
        <a:bodyPr/>
        <a:lstStyle/>
        <a:p>
          <a:r>
            <a:rPr lang="en-US" dirty="0"/>
            <a:t>HEPATITIS B</a:t>
          </a:r>
        </a:p>
      </dgm:t>
    </dgm:pt>
    <dgm:pt modelId="{77D673A1-8D99-498A-9C44-10397D41A58E}" type="parTrans" cxnId="{BDBEEFA2-F814-4267-96C3-8E8927052DE8}">
      <dgm:prSet/>
      <dgm:spPr/>
      <dgm:t>
        <a:bodyPr/>
        <a:lstStyle/>
        <a:p>
          <a:endParaRPr lang="en-US"/>
        </a:p>
      </dgm:t>
    </dgm:pt>
    <dgm:pt modelId="{E816DBFE-056C-4603-A5C8-5293660BC61A}" type="sibTrans" cxnId="{BDBEEFA2-F814-4267-96C3-8E8927052DE8}">
      <dgm:prSet/>
      <dgm:spPr/>
      <dgm:t>
        <a:bodyPr/>
        <a:lstStyle/>
        <a:p>
          <a:endParaRPr lang="en-US"/>
        </a:p>
      </dgm:t>
    </dgm:pt>
    <dgm:pt modelId="{AF428BD2-3D31-47A9-8850-6BDAA05AB0E1}">
      <dgm:prSet phldrT="[Text]"/>
      <dgm:spPr>
        <a:solidFill>
          <a:srgbClr val="00B050">
            <a:alpha val="90000"/>
          </a:srgbClr>
        </a:solidFill>
      </dgm:spPr>
      <dgm:t>
        <a:bodyPr/>
        <a:lstStyle/>
        <a:p>
          <a:r>
            <a:rPr lang="en-US" dirty="0"/>
            <a:t>Birth, 6 weeks-14 weeks, 10 week and 14 week</a:t>
          </a:r>
        </a:p>
      </dgm:t>
    </dgm:pt>
    <dgm:pt modelId="{159E0F30-749F-42F8-8091-F3F3F5560CB4}" type="parTrans" cxnId="{165FC9EE-4705-44CD-94C8-AE796276C7DB}">
      <dgm:prSet/>
      <dgm:spPr/>
      <dgm:t>
        <a:bodyPr/>
        <a:lstStyle/>
        <a:p>
          <a:endParaRPr lang="en-US"/>
        </a:p>
      </dgm:t>
    </dgm:pt>
    <dgm:pt modelId="{DD2556D5-DA2C-4A0B-85DF-E6404517B006}" type="sibTrans" cxnId="{165FC9EE-4705-44CD-94C8-AE796276C7DB}">
      <dgm:prSet/>
      <dgm:spPr/>
      <dgm:t>
        <a:bodyPr/>
        <a:lstStyle/>
        <a:p>
          <a:endParaRPr lang="en-US"/>
        </a:p>
      </dgm:t>
    </dgm:pt>
    <dgm:pt modelId="{F0C78947-F45E-4FBE-8A53-DADF9B9C755C}">
      <dgm:prSet phldrT="[Text]"/>
      <dgm:spPr>
        <a:solidFill>
          <a:srgbClr val="00B050">
            <a:alpha val="90000"/>
          </a:srgbClr>
        </a:solidFill>
      </dgm:spPr>
      <dgm:t>
        <a:bodyPr/>
        <a:lstStyle/>
        <a:p>
          <a:r>
            <a:rPr lang="en-US" dirty="0"/>
            <a:t>2 dose vaccine</a:t>
          </a:r>
        </a:p>
      </dgm:t>
    </dgm:pt>
    <dgm:pt modelId="{B974229A-930A-40FA-B883-EEB419A3A8C6}" type="parTrans" cxnId="{2E556B72-9D85-4C75-9DCC-F1617C6A55F6}">
      <dgm:prSet/>
      <dgm:spPr/>
      <dgm:t>
        <a:bodyPr/>
        <a:lstStyle/>
        <a:p>
          <a:endParaRPr lang="en-US"/>
        </a:p>
      </dgm:t>
    </dgm:pt>
    <dgm:pt modelId="{43E59848-A4ED-40BC-9BB2-3686D0F669A3}" type="sibTrans" cxnId="{2E556B72-9D85-4C75-9DCC-F1617C6A55F6}">
      <dgm:prSet/>
      <dgm:spPr/>
      <dgm:t>
        <a:bodyPr/>
        <a:lstStyle/>
        <a:p>
          <a:endParaRPr lang="en-US"/>
        </a:p>
      </dgm:t>
    </dgm:pt>
    <dgm:pt modelId="{14C05EB1-FE04-46BA-A3F4-6DDCD4B306B6}">
      <dgm:prSet phldrT="[Text]"/>
      <dgm:spPr>
        <a:solidFill>
          <a:srgbClr val="C00000"/>
        </a:solidFill>
      </dgm:spPr>
      <dgm:t>
        <a:bodyPr/>
        <a:lstStyle/>
        <a:p>
          <a:r>
            <a:rPr lang="en-US" dirty="0"/>
            <a:t>HIB CONJUGATE</a:t>
          </a:r>
        </a:p>
      </dgm:t>
    </dgm:pt>
    <dgm:pt modelId="{8E4A8931-51DC-41BC-A09F-FAC86EB52EF2}" type="parTrans" cxnId="{D375FD93-D4A3-4B91-959B-854C19114CEE}">
      <dgm:prSet/>
      <dgm:spPr/>
      <dgm:t>
        <a:bodyPr/>
        <a:lstStyle/>
        <a:p>
          <a:endParaRPr lang="en-US"/>
        </a:p>
      </dgm:t>
    </dgm:pt>
    <dgm:pt modelId="{F21BA062-0A0E-4163-898A-E8000F17F2FA}" type="sibTrans" cxnId="{D375FD93-D4A3-4B91-959B-854C19114CEE}">
      <dgm:prSet/>
      <dgm:spPr/>
      <dgm:t>
        <a:bodyPr/>
        <a:lstStyle/>
        <a:p>
          <a:endParaRPr lang="en-US"/>
        </a:p>
      </dgm:t>
    </dgm:pt>
    <dgm:pt modelId="{D1FA33F6-D4E3-44F3-BEB1-D640F00264B2}">
      <dgm:prSet phldrT="[Text]"/>
      <dgm:spPr>
        <a:solidFill>
          <a:srgbClr val="00B050">
            <a:alpha val="90000"/>
          </a:srgbClr>
        </a:solidFill>
      </dgm:spPr>
      <dgm:t>
        <a:bodyPr/>
        <a:lstStyle/>
        <a:p>
          <a:r>
            <a:rPr lang="en-US" dirty="0"/>
            <a:t>6 weeks, 10 weeks and 14 weeks</a:t>
          </a:r>
        </a:p>
      </dgm:t>
    </dgm:pt>
    <dgm:pt modelId="{3CFB840B-52AB-41B7-BCB7-5F99177CE78E}" type="parTrans" cxnId="{547A144F-DC95-4E53-8AEE-2DAC4398C27B}">
      <dgm:prSet/>
      <dgm:spPr/>
      <dgm:t>
        <a:bodyPr/>
        <a:lstStyle/>
        <a:p>
          <a:endParaRPr lang="en-US"/>
        </a:p>
      </dgm:t>
    </dgm:pt>
    <dgm:pt modelId="{A2DD086D-79EF-4C32-B5C0-848913191EEA}" type="sibTrans" cxnId="{547A144F-DC95-4E53-8AEE-2DAC4398C27B}">
      <dgm:prSet/>
      <dgm:spPr/>
      <dgm:t>
        <a:bodyPr/>
        <a:lstStyle/>
        <a:p>
          <a:endParaRPr lang="en-US"/>
        </a:p>
      </dgm:t>
    </dgm:pt>
    <dgm:pt modelId="{23993C1B-1A22-4010-8B90-34929D1E151E}">
      <dgm:prSet phldrT="[Text]"/>
      <dgm:spPr>
        <a:solidFill>
          <a:srgbClr val="00B050">
            <a:alpha val="90000"/>
          </a:srgbClr>
        </a:solidFill>
      </dgm:spPr>
      <dgm:t>
        <a:bodyPr/>
        <a:lstStyle/>
        <a:p>
          <a:r>
            <a:rPr lang="en-US" dirty="0"/>
            <a:t>3 dose vaccine</a:t>
          </a:r>
        </a:p>
      </dgm:t>
    </dgm:pt>
    <dgm:pt modelId="{9DBBC402-23A1-4257-9CA9-DC6FF19B3B15}" type="parTrans" cxnId="{999A90EC-DBBB-4635-8993-8235222217F2}">
      <dgm:prSet/>
      <dgm:spPr/>
      <dgm:t>
        <a:bodyPr/>
        <a:lstStyle/>
        <a:p>
          <a:endParaRPr lang="en-US"/>
        </a:p>
      </dgm:t>
    </dgm:pt>
    <dgm:pt modelId="{42D2B663-93F6-4A2F-81CF-2EB31FED8AB5}" type="sibTrans" cxnId="{999A90EC-DBBB-4635-8993-8235222217F2}">
      <dgm:prSet/>
      <dgm:spPr/>
      <dgm:t>
        <a:bodyPr/>
        <a:lstStyle/>
        <a:p>
          <a:endParaRPr lang="en-US"/>
        </a:p>
      </dgm:t>
    </dgm:pt>
    <dgm:pt modelId="{97250E8F-B558-4DCD-A9B9-BA27C7CDC8A2}">
      <dgm:prSet phldrT="[Text]"/>
      <dgm:spPr>
        <a:solidFill>
          <a:srgbClr val="C00000"/>
        </a:solidFill>
      </dgm:spPr>
      <dgm:t>
        <a:bodyPr/>
        <a:lstStyle/>
        <a:p>
          <a:r>
            <a:rPr lang="en-US" dirty="0"/>
            <a:t>MEASLES</a:t>
          </a:r>
        </a:p>
      </dgm:t>
    </dgm:pt>
    <dgm:pt modelId="{B8111970-BF04-4CA3-8BE8-04EC957DB629}" type="parTrans" cxnId="{98B940F2-733D-4D53-9CA2-AA27B475D4C3}">
      <dgm:prSet/>
      <dgm:spPr/>
      <dgm:t>
        <a:bodyPr/>
        <a:lstStyle/>
        <a:p>
          <a:endParaRPr lang="en-US"/>
        </a:p>
      </dgm:t>
    </dgm:pt>
    <dgm:pt modelId="{32FA0EF7-594F-45EE-963F-B5C8C2439BA6}" type="sibTrans" cxnId="{98B940F2-733D-4D53-9CA2-AA27B475D4C3}">
      <dgm:prSet/>
      <dgm:spPr/>
      <dgm:t>
        <a:bodyPr/>
        <a:lstStyle/>
        <a:p>
          <a:endParaRPr lang="en-US"/>
        </a:p>
      </dgm:t>
    </dgm:pt>
    <dgm:pt modelId="{B16F0613-8339-44CD-B754-4771F65B6ABD}">
      <dgm:prSet phldrT="[Text]"/>
      <dgm:spPr>
        <a:solidFill>
          <a:srgbClr val="00B050">
            <a:alpha val="90000"/>
          </a:srgbClr>
        </a:solidFill>
      </dgm:spPr>
      <dgm:t>
        <a:bodyPr/>
        <a:lstStyle/>
        <a:p>
          <a:r>
            <a:rPr lang="en-US" dirty="0"/>
            <a:t>9 months, 16-24 months</a:t>
          </a:r>
        </a:p>
      </dgm:t>
    </dgm:pt>
    <dgm:pt modelId="{DFB21369-B1D1-4285-ABC2-3BF9DCFDCFFC}" type="parTrans" cxnId="{4B0D9101-C127-46D4-86A9-29FE6028CEA4}">
      <dgm:prSet/>
      <dgm:spPr/>
      <dgm:t>
        <a:bodyPr/>
        <a:lstStyle/>
        <a:p>
          <a:endParaRPr lang="en-US"/>
        </a:p>
      </dgm:t>
    </dgm:pt>
    <dgm:pt modelId="{B2B9E2D3-B3C7-4429-89BB-C6618424D4EA}" type="sibTrans" cxnId="{4B0D9101-C127-46D4-86A9-29FE6028CEA4}">
      <dgm:prSet/>
      <dgm:spPr/>
      <dgm:t>
        <a:bodyPr/>
        <a:lstStyle/>
        <a:p>
          <a:endParaRPr lang="en-US"/>
        </a:p>
      </dgm:t>
    </dgm:pt>
    <dgm:pt modelId="{B77977AC-D8A2-43C6-BF0B-4EDBB1788DA7}">
      <dgm:prSet phldrT="[Text]"/>
      <dgm:spPr>
        <a:solidFill>
          <a:srgbClr val="00B050">
            <a:alpha val="90000"/>
          </a:srgbClr>
        </a:solidFill>
      </dgm:spPr>
      <dgm:t>
        <a:bodyPr/>
        <a:lstStyle/>
        <a:p>
          <a:r>
            <a:rPr lang="en-US" dirty="0"/>
            <a:t>2 dose vaccine </a:t>
          </a:r>
        </a:p>
      </dgm:t>
    </dgm:pt>
    <dgm:pt modelId="{2D98FB41-0E80-4D46-A81B-4A3C3DC22178}" type="parTrans" cxnId="{EB5F1275-37FE-4585-8F87-294BF8A08BD4}">
      <dgm:prSet/>
      <dgm:spPr/>
      <dgm:t>
        <a:bodyPr/>
        <a:lstStyle/>
        <a:p>
          <a:endParaRPr lang="en-US"/>
        </a:p>
      </dgm:t>
    </dgm:pt>
    <dgm:pt modelId="{697F0F46-96CE-4AAD-AAC8-1F86358DCFA7}" type="sibTrans" cxnId="{EB5F1275-37FE-4585-8F87-294BF8A08BD4}">
      <dgm:prSet/>
      <dgm:spPr/>
      <dgm:t>
        <a:bodyPr/>
        <a:lstStyle/>
        <a:p>
          <a:endParaRPr lang="en-US"/>
        </a:p>
      </dgm:t>
    </dgm:pt>
    <dgm:pt modelId="{3AD4F210-7CC1-4EED-AC1F-26F174B82EC7}" type="pres">
      <dgm:prSet presAssocID="{6F60FD31-BD7D-4E1E-AC05-1D0294C02B53}" presName="Name0" presStyleCnt="0">
        <dgm:presLayoutVars>
          <dgm:dir/>
          <dgm:animLvl val="lvl"/>
          <dgm:resizeHandles val="exact"/>
        </dgm:presLayoutVars>
      </dgm:prSet>
      <dgm:spPr/>
      <dgm:t>
        <a:bodyPr/>
        <a:lstStyle/>
        <a:p>
          <a:endParaRPr lang="en-IN"/>
        </a:p>
      </dgm:t>
    </dgm:pt>
    <dgm:pt modelId="{ADDBF9B3-01BF-43B9-B103-A6FE0EC5139B}" type="pres">
      <dgm:prSet presAssocID="{915DDEC9-780B-4B51-9AE9-897C6A4D0CBE}" presName="linNode" presStyleCnt="0"/>
      <dgm:spPr/>
    </dgm:pt>
    <dgm:pt modelId="{00AC8E5B-779B-4865-AC37-9EFFE240F4AD}" type="pres">
      <dgm:prSet presAssocID="{915DDEC9-780B-4B51-9AE9-897C6A4D0CBE}" presName="parentText" presStyleLbl="node1" presStyleIdx="0" presStyleCnt="3">
        <dgm:presLayoutVars>
          <dgm:chMax val="1"/>
          <dgm:bulletEnabled val="1"/>
        </dgm:presLayoutVars>
      </dgm:prSet>
      <dgm:spPr/>
      <dgm:t>
        <a:bodyPr/>
        <a:lstStyle/>
        <a:p>
          <a:endParaRPr lang="en-IN"/>
        </a:p>
      </dgm:t>
    </dgm:pt>
    <dgm:pt modelId="{DEEAD50D-1E33-4889-A3D8-8D91ADF50DD0}" type="pres">
      <dgm:prSet presAssocID="{915DDEC9-780B-4B51-9AE9-897C6A4D0CBE}" presName="descendantText" presStyleLbl="alignAccFollowNode1" presStyleIdx="0" presStyleCnt="3">
        <dgm:presLayoutVars>
          <dgm:bulletEnabled val="1"/>
        </dgm:presLayoutVars>
      </dgm:prSet>
      <dgm:spPr/>
      <dgm:t>
        <a:bodyPr/>
        <a:lstStyle/>
        <a:p>
          <a:endParaRPr lang="en-IN"/>
        </a:p>
      </dgm:t>
    </dgm:pt>
    <dgm:pt modelId="{9519D16D-BD20-4655-B69D-CEA358516AB9}" type="pres">
      <dgm:prSet presAssocID="{E816DBFE-056C-4603-A5C8-5293660BC61A}" presName="sp" presStyleCnt="0"/>
      <dgm:spPr/>
    </dgm:pt>
    <dgm:pt modelId="{E04A6B51-A113-4B5E-8D10-171B402FB07B}" type="pres">
      <dgm:prSet presAssocID="{14C05EB1-FE04-46BA-A3F4-6DDCD4B306B6}" presName="linNode" presStyleCnt="0"/>
      <dgm:spPr/>
    </dgm:pt>
    <dgm:pt modelId="{EB4C3AD7-ABE3-43EB-9D86-E1B5067D7AFA}" type="pres">
      <dgm:prSet presAssocID="{14C05EB1-FE04-46BA-A3F4-6DDCD4B306B6}" presName="parentText" presStyleLbl="node1" presStyleIdx="1" presStyleCnt="3">
        <dgm:presLayoutVars>
          <dgm:chMax val="1"/>
          <dgm:bulletEnabled val="1"/>
        </dgm:presLayoutVars>
      </dgm:prSet>
      <dgm:spPr/>
      <dgm:t>
        <a:bodyPr/>
        <a:lstStyle/>
        <a:p>
          <a:endParaRPr lang="en-IN"/>
        </a:p>
      </dgm:t>
    </dgm:pt>
    <dgm:pt modelId="{C70D5597-DF11-430B-8F11-8360D2CAC4C9}" type="pres">
      <dgm:prSet presAssocID="{14C05EB1-FE04-46BA-A3F4-6DDCD4B306B6}" presName="descendantText" presStyleLbl="alignAccFollowNode1" presStyleIdx="1" presStyleCnt="3">
        <dgm:presLayoutVars>
          <dgm:bulletEnabled val="1"/>
        </dgm:presLayoutVars>
      </dgm:prSet>
      <dgm:spPr/>
      <dgm:t>
        <a:bodyPr/>
        <a:lstStyle/>
        <a:p>
          <a:endParaRPr lang="en-IN"/>
        </a:p>
      </dgm:t>
    </dgm:pt>
    <dgm:pt modelId="{5DE1C3FF-71D5-4FB6-8F1D-391FF1F09B59}" type="pres">
      <dgm:prSet presAssocID="{F21BA062-0A0E-4163-898A-E8000F17F2FA}" presName="sp" presStyleCnt="0"/>
      <dgm:spPr/>
    </dgm:pt>
    <dgm:pt modelId="{FF5B53AA-1C02-436B-83DB-631EC3F4104D}" type="pres">
      <dgm:prSet presAssocID="{97250E8F-B558-4DCD-A9B9-BA27C7CDC8A2}" presName="linNode" presStyleCnt="0"/>
      <dgm:spPr/>
    </dgm:pt>
    <dgm:pt modelId="{AF7DFFFE-28A4-4A5B-AC02-CA777069AD06}" type="pres">
      <dgm:prSet presAssocID="{97250E8F-B558-4DCD-A9B9-BA27C7CDC8A2}" presName="parentText" presStyleLbl="node1" presStyleIdx="2" presStyleCnt="3">
        <dgm:presLayoutVars>
          <dgm:chMax val="1"/>
          <dgm:bulletEnabled val="1"/>
        </dgm:presLayoutVars>
      </dgm:prSet>
      <dgm:spPr/>
      <dgm:t>
        <a:bodyPr/>
        <a:lstStyle/>
        <a:p>
          <a:endParaRPr lang="en-IN"/>
        </a:p>
      </dgm:t>
    </dgm:pt>
    <dgm:pt modelId="{0FEB4AF0-CFEA-48E1-BC21-82C310309E66}" type="pres">
      <dgm:prSet presAssocID="{97250E8F-B558-4DCD-A9B9-BA27C7CDC8A2}" presName="descendantText" presStyleLbl="alignAccFollowNode1" presStyleIdx="2" presStyleCnt="3">
        <dgm:presLayoutVars>
          <dgm:bulletEnabled val="1"/>
        </dgm:presLayoutVars>
      </dgm:prSet>
      <dgm:spPr/>
      <dgm:t>
        <a:bodyPr/>
        <a:lstStyle/>
        <a:p>
          <a:endParaRPr lang="en-IN"/>
        </a:p>
      </dgm:t>
    </dgm:pt>
  </dgm:ptLst>
  <dgm:cxnLst>
    <dgm:cxn modelId="{E529E615-6D20-4524-81FC-ADAC6ED553FB}" type="presOf" srcId="{B16F0613-8339-44CD-B754-4771F65B6ABD}" destId="{0FEB4AF0-CFEA-48E1-BC21-82C310309E66}" srcOrd="0" destOrd="0" presId="urn:microsoft.com/office/officeart/2005/8/layout/vList5"/>
    <dgm:cxn modelId="{EB5F1275-37FE-4585-8F87-294BF8A08BD4}" srcId="{97250E8F-B558-4DCD-A9B9-BA27C7CDC8A2}" destId="{B77977AC-D8A2-43C6-BF0B-4EDBB1788DA7}" srcOrd="1" destOrd="0" parTransId="{2D98FB41-0E80-4D46-A81B-4A3C3DC22178}" sibTransId="{697F0F46-96CE-4AAD-AAC8-1F86358DCFA7}"/>
    <dgm:cxn modelId="{2E556B72-9D85-4C75-9DCC-F1617C6A55F6}" srcId="{915DDEC9-780B-4B51-9AE9-897C6A4D0CBE}" destId="{F0C78947-F45E-4FBE-8A53-DADF9B9C755C}" srcOrd="1" destOrd="0" parTransId="{B974229A-930A-40FA-B883-EEB419A3A8C6}" sibTransId="{43E59848-A4ED-40BC-9BB2-3686D0F669A3}"/>
    <dgm:cxn modelId="{D8C9477A-E6F7-42BF-B510-50C8A5B0C096}" type="presOf" srcId="{D1FA33F6-D4E3-44F3-BEB1-D640F00264B2}" destId="{C70D5597-DF11-430B-8F11-8360D2CAC4C9}" srcOrd="0" destOrd="0" presId="urn:microsoft.com/office/officeart/2005/8/layout/vList5"/>
    <dgm:cxn modelId="{BDBEEFA2-F814-4267-96C3-8E8927052DE8}" srcId="{6F60FD31-BD7D-4E1E-AC05-1D0294C02B53}" destId="{915DDEC9-780B-4B51-9AE9-897C6A4D0CBE}" srcOrd="0" destOrd="0" parTransId="{77D673A1-8D99-498A-9C44-10397D41A58E}" sibTransId="{E816DBFE-056C-4603-A5C8-5293660BC61A}"/>
    <dgm:cxn modelId="{EB773A6F-DFB4-4FA5-9B66-155A6F0315E2}" type="presOf" srcId="{23993C1B-1A22-4010-8B90-34929D1E151E}" destId="{C70D5597-DF11-430B-8F11-8360D2CAC4C9}" srcOrd="0" destOrd="1" presId="urn:microsoft.com/office/officeart/2005/8/layout/vList5"/>
    <dgm:cxn modelId="{D375FD93-D4A3-4B91-959B-854C19114CEE}" srcId="{6F60FD31-BD7D-4E1E-AC05-1D0294C02B53}" destId="{14C05EB1-FE04-46BA-A3F4-6DDCD4B306B6}" srcOrd="1" destOrd="0" parTransId="{8E4A8931-51DC-41BC-A09F-FAC86EB52EF2}" sibTransId="{F21BA062-0A0E-4163-898A-E8000F17F2FA}"/>
    <dgm:cxn modelId="{43DFCBC6-2128-43FD-B145-6BC09BD4D012}" type="presOf" srcId="{97250E8F-B558-4DCD-A9B9-BA27C7CDC8A2}" destId="{AF7DFFFE-28A4-4A5B-AC02-CA777069AD06}" srcOrd="0" destOrd="0" presId="urn:microsoft.com/office/officeart/2005/8/layout/vList5"/>
    <dgm:cxn modelId="{4B0D9101-C127-46D4-86A9-29FE6028CEA4}" srcId="{97250E8F-B558-4DCD-A9B9-BA27C7CDC8A2}" destId="{B16F0613-8339-44CD-B754-4771F65B6ABD}" srcOrd="0" destOrd="0" parTransId="{DFB21369-B1D1-4285-ABC2-3BF9DCFDCFFC}" sibTransId="{B2B9E2D3-B3C7-4429-89BB-C6618424D4EA}"/>
    <dgm:cxn modelId="{98B940F2-733D-4D53-9CA2-AA27B475D4C3}" srcId="{6F60FD31-BD7D-4E1E-AC05-1D0294C02B53}" destId="{97250E8F-B558-4DCD-A9B9-BA27C7CDC8A2}" srcOrd="2" destOrd="0" parTransId="{B8111970-BF04-4CA3-8BE8-04EC957DB629}" sibTransId="{32FA0EF7-594F-45EE-963F-B5C8C2439BA6}"/>
    <dgm:cxn modelId="{C5A6C4FE-A191-4A36-9E54-6316921C0301}" type="presOf" srcId="{14C05EB1-FE04-46BA-A3F4-6DDCD4B306B6}" destId="{EB4C3AD7-ABE3-43EB-9D86-E1B5067D7AFA}" srcOrd="0" destOrd="0" presId="urn:microsoft.com/office/officeart/2005/8/layout/vList5"/>
    <dgm:cxn modelId="{547A144F-DC95-4E53-8AEE-2DAC4398C27B}" srcId="{14C05EB1-FE04-46BA-A3F4-6DDCD4B306B6}" destId="{D1FA33F6-D4E3-44F3-BEB1-D640F00264B2}" srcOrd="0" destOrd="0" parTransId="{3CFB840B-52AB-41B7-BCB7-5F99177CE78E}" sibTransId="{A2DD086D-79EF-4C32-B5C0-848913191EEA}"/>
    <dgm:cxn modelId="{999A90EC-DBBB-4635-8993-8235222217F2}" srcId="{14C05EB1-FE04-46BA-A3F4-6DDCD4B306B6}" destId="{23993C1B-1A22-4010-8B90-34929D1E151E}" srcOrd="1" destOrd="0" parTransId="{9DBBC402-23A1-4257-9CA9-DC6FF19B3B15}" sibTransId="{42D2B663-93F6-4A2F-81CF-2EB31FED8AB5}"/>
    <dgm:cxn modelId="{F604F56B-84D3-4A54-B7C3-55F1FC77192D}" type="presOf" srcId="{915DDEC9-780B-4B51-9AE9-897C6A4D0CBE}" destId="{00AC8E5B-779B-4865-AC37-9EFFE240F4AD}" srcOrd="0" destOrd="0" presId="urn:microsoft.com/office/officeart/2005/8/layout/vList5"/>
    <dgm:cxn modelId="{3E43A725-7800-44AE-BC1C-572081018EBE}" type="presOf" srcId="{F0C78947-F45E-4FBE-8A53-DADF9B9C755C}" destId="{DEEAD50D-1E33-4889-A3D8-8D91ADF50DD0}" srcOrd="0" destOrd="1" presId="urn:microsoft.com/office/officeart/2005/8/layout/vList5"/>
    <dgm:cxn modelId="{69204F2E-A922-42EE-B11B-53C876F98EB9}" type="presOf" srcId="{AF428BD2-3D31-47A9-8850-6BDAA05AB0E1}" destId="{DEEAD50D-1E33-4889-A3D8-8D91ADF50DD0}" srcOrd="0" destOrd="0" presId="urn:microsoft.com/office/officeart/2005/8/layout/vList5"/>
    <dgm:cxn modelId="{B81D59C4-3237-48B9-B77E-F50F39141133}" type="presOf" srcId="{6F60FD31-BD7D-4E1E-AC05-1D0294C02B53}" destId="{3AD4F210-7CC1-4EED-AC1F-26F174B82EC7}" srcOrd="0" destOrd="0" presId="urn:microsoft.com/office/officeart/2005/8/layout/vList5"/>
    <dgm:cxn modelId="{FDDDC316-F353-4584-8CA5-338D7CA40B42}" type="presOf" srcId="{B77977AC-D8A2-43C6-BF0B-4EDBB1788DA7}" destId="{0FEB4AF0-CFEA-48E1-BC21-82C310309E66}" srcOrd="0" destOrd="1" presId="urn:microsoft.com/office/officeart/2005/8/layout/vList5"/>
    <dgm:cxn modelId="{165FC9EE-4705-44CD-94C8-AE796276C7DB}" srcId="{915DDEC9-780B-4B51-9AE9-897C6A4D0CBE}" destId="{AF428BD2-3D31-47A9-8850-6BDAA05AB0E1}" srcOrd="0" destOrd="0" parTransId="{159E0F30-749F-42F8-8091-F3F3F5560CB4}" sibTransId="{DD2556D5-DA2C-4A0B-85DF-E6404517B006}"/>
    <dgm:cxn modelId="{9D4B8985-5C60-4102-882E-44D343FBB790}" type="presParOf" srcId="{3AD4F210-7CC1-4EED-AC1F-26F174B82EC7}" destId="{ADDBF9B3-01BF-43B9-B103-A6FE0EC5139B}" srcOrd="0" destOrd="0" presId="urn:microsoft.com/office/officeart/2005/8/layout/vList5"/>
    <dgm:cxn modelId="{8B379FA8-A93E-4B38-8C4E-406468504A58}" type="presParOf" srcId="{ADDBF9B3-01BF-43B9-B103-A6FE0EC5139B}" destId="{00AC8E5B-779B-4865-AC37-9EFFE240F4AD}" srcOrd="0" destOrd="0" presId="urn:microsoft.com/office/officeart/2005/8/layout/vList5"/>
    <dgm:cxn modelId="{34ACEE51-6397-4BE4-AC75-7A3074E72A77}" type="presParOf" srcId="{ADDBF9B3-01BF-43B9-B103-A6FE0EC5139B}" destId="{DEEAD50D-1E33-4889-A3D8-8D91ADF50DD0}" srcOrd="1" destOrd="0" presId="urn:microsoft.com/office/officeart/2005/8/layout/vList5"/>
    <dgm:cxn modelId="{BB9D60CC-D1B7-4426-A955-8C4BDC8BE561}" type="presParOf" srcId="{3AD4F210-7CC1-4EED-AC1F-26F174B82EC7}" destId="{9519D16D-BD20-4655-B69D-CEA358516AB9}" srcOrd="1" destOrd="0" presId="urn:microsoft.com/office/officeart/2005/8/layout/vList5"/>
    <dgm:cxn modelId="{B9D8D0D0-E2EE-4DF1-8BFB-B88E370D8BBE}" type="presParOf" srcId="{3AD4F210-7CC1-4EED-AC1F-26F174B82EC7}" destId="{E04A6B51-A113-4B5E-8D10-171B402FB07B}" srcOrd="2" destOrd="0" presId="urn:microsoft.com/office/officeart/2005/8/layout/vList5"/>
    <dgm:cxn modelId="{64577C60-A0E2-4EA0-BD21-B6DBD6A9C285}" type="presParOf" srcId="{E04A6B51-A113-4B5E-8D10-171B402FB07B}" destId="{EB4C3AD7-ABE3-43EB-9D86-E1B5067D7AFA}" srcOrd="0" destOrd="0" presId="urn:microsoft.com/office/officeart/2005/8/layout/vList5"/>
    <dgm:cxn modelId="{9E2C088D-717C-405A-95B6-B8A95778B5E0}" type="presParOf" srcId="{E04A6B51-A113-4B5E-8D10-171B402FB07B}" destId="{C70D5597-DF11-430B-8F11-8360D2CAC4C9}" srcOrd="1" destOrd="0" presId="urn:microsoft.com/office/officeart/2005/8/layout/vList5"/>
    <dgm:cxn modelId="{A14881D9-FA58-45B1-8A05-AE5185E9FCE7}" type="presParOf" srcId="{3AD4F210-7CC1-4EED-AC1F-26F174B82EC7}" destId="{5DE1C3FF-71D5-4FB6-8F1D-391FF1F09B59}" srcOrd="3" destOrd="0" presId="urn:microsoft.com/office/officeart/2005/8/layout/vList5"/>
    <dgm:cxn modelId="{9116D986-7666-417C-ACAC-C6A40FEE6F88}" type="presParOf" srcId="{3AD4F210-7CC1-4EED-AC1F-26F174B82EC7}" destId="{FF5B53AA-1C02-436B-83DB-631EC3F4104D}" srcOrd="4" destOrd="0" presId="urn:microsoft.com/office/officeart/2005/8/layout/vList5"/>
    <dgm:cxn modelId="{E8D98FDE-615B-4BCD-909E-EB2A2E647C32}" type="presParOf" srcId="{FF5B53AA-1C02-436B-83DB-631EC3F4104D}" destId="{AF7DFFFE-28A4-4A5B-AC02-CA777069AD06}" srcOrd="0" destOrd="0" presId="urn:microsoft.com/office/officeart/2005/8/layout/vList5"/>
    <dgm:cxn modelId="{6F92CE96-F34A-475A-B86E-8F2D8C9FBD17}" type="presParOf" srcId="{FF5B53AA-1C02-436B-83DB-631EC3F4104D}" destId="{0FEB4AF0-CFEA-48E1-BC21-82C310309E6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28E93E-4F7F-4ECA-9FC3-8CC5108B6D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1B0EA0E-E7A6-4D2E-B9E3-E570AC9B1BF6}">
      <dgm:prSet phldrT="[Text]"/>
      <dgm:spPr>
        <a:solidFill>
          <a:srgbClr val="002060"/>
        </a:solidFill>
      </dgm:spPr>
      <dgm:t>
        <a:bodyPr/>
        <a:lstStyle/>
        <a:p>
          <a:r>
            <a:rPr lang="en-US" dirty="0"/>
            <a:t>MMR</a:t>
          </a:r>
        </a:p>
      </dgm:t>
    </dgm:pt>
    <dgm:pt modelId="{F6F3B52F-3D41-4751-92B2-17D0A9B63709}" type="parTrans" cxnId="{BF845F93-0EDC-4D31-B87D-04B1F6AE377E}">
      <dgm:prSet/>
      <dgm:spPr/>
      <dgm:t>
        <a:bodyPr/>
        <a:lstStyle/>
        <a:p>
          <a:endParaRPr lang="en-US"/>
        </a:p>
      </dgm:t>
    </dgm:pt>
    <dgm:pt modelId="{F25A3AE7-B0C9-445E-B4E3-ED8440881E87}" type="sibTrans" cxnId="{BF845F93-0EDC-4D31-B87D-04B1F6AE377E}">
      <dgm:prSet/>
      <dgm:spPr/>
      <dgm:t>
        <a:bodyPr/>
        <a:lstStyle/>
        <a:p>
          <a:endParaRPr lang="en-US"/>
        </a:p>
      </dgm:t>
    </dgm:pt>
    <dgm:pt modelId="{F7D5CC2C-9128-44C8-82A0-353AF33420AE}">
      <dgm:prSet phldrT="[Text]"/>
      <dgm:spPr>
        <a:solidFill>
          <a:srgbClr val="00B050">
            <a:alpha val="90000"/>
          </a:srgbClr>
        </a:solidFill>
      </dgm:spPr>
      <dgm:t>
        <a:bodyPr/>
        <a:lstStyle/>
        <a:p>
          <a:r>
            <a:rPr lang="en-US" dirty="0"/>
            <a:t>15 months</a:t>
          </a:r>
        </a:p>
      </dgm:t>
    </dgm:pt>
    <dgm:pt modelId="{C7946CD1-48B2-4795-96C8-0899FBB52D09}" type="parTrans" cxnId="{3BA71B48-335F-4F3E-9479-0782E2EBB743}">
      <dgm:prSet/>
      <dgm:spPr/>
      <dgm:t>
        <a:bodyPr/>
        <a:lstStyle/>
        <a:p>
          <a:endParaRPr lang="en-US"/>
        </a:p>
      </dgm:t>
    </dgm:pt>
    <dgm:pt modelId="{1D847E91-FC1D-40C7-A5B5-99A9046EFC38}" type="sibTrans" cxnId="{3BA71B48-335F-4F3E-9479-0782E2EBB743}">
      <dgm:prSet/>
      <dgm:spPr/>
      <dgm:t>
        <a:bodyPr/>
        <a:lstStyle/>
        <a:p>
          <a:endParaRPr lang="en-US"/>
        </a:p>
      </dgm:t>
    </dgm:pt>
    <dgm:pt modelId="{36845A3B-5A39-440C-A95A-BDD4AD1CE0D0}">
      <dgm:prSet phldrT="[Text]"/>
      <dgm:spPr>
        <a:solidFill>
          <a:srgbClr val="00B050">
            <a:alpha val="90000"/>
          </a:srgbClr>
        </a:solidFill>
      </dgm:spPr>
      <dgm:t>
        <a:bodyPr/>
        <a:lstStyle/>
        <a:p>
          <a:r>
            <a:rPr lang="en-US" dirty="0"/>
            <a:t>Single dose vaccine</a:t>
          </a:r>
        </a:p>
      </dgm:t>
    </dgm:pt>
    <dgm:pt modelId="{F87A4D4B-83AC-4A17-A97A-C5703A19B1C6}" type="parTrans" cxnId="{8CF0F9AC-E722-425A-B67D-1F7BA46ABD71}">
      <dgm:prSet/>
      <dgm:spPr/>
      <dgm:t>
        <a:bodyPr/>
        <a:lstStyle/>
        <a:p>
          <a:endParaRPr lang="en-US"/>
        </a:p>
      </dgm:t>
    </dgm:pt>
    <dgm:pt modelId="{64629221-7429-494E-82E9-BE07AF1A2F2F}" type="sibTrans" cxnId="{8CF0F9AC-E722-425A-B67D-1F7BA46ABD71}">
      <dgm:prSet/>
      <dgm:spPr/>
      <dgm:t>
        <a:bodyPr/>
        <a:lstStyle/>
        <a:p>
          <a:endParaRPr lang="en-US"/>
        </a:p>
      </dgm:t>
    </dgm:pt>
    <dgm:pt modelId="{7DECA2DF-45A1-4974-AE05-DEA01CD4BD7E}">
      <dgm:prSet phldrT="[Text]"/>
      <dgm:spPr>
        <a:solidFill>
          <a:srgbClr val="002060"/>
        </a:solidFill>
      </dgm:spPr>
      <dgm:t>
        <a:bodyPr/>
        <a:lstStyle/>
        <a:p>
          <a:r>
            <a:rPr lang="en-US" dirty="0"/>
            <a:t>TYPHOID</a:t>
          </a:r>
        </a:p>
      </dgm:t>
    </dgm:pt>
    <dgm:pt modelId="{DB418BA6-DC41-4D5A-9D0B-4696ACA06842}" type="parTrans" cxnId="{B55F2622-2E7E-4841-B535-F2206503ECDE}">
      <dgm:prSet/>
      <dgm:spPr/>
      <dgm:t>
        <a:bodyPr/>
        <a:lstStyle/>
        <a:p>
          <a:endParaRPr lang="en-US"/>
        </a:p>
      </dgm:t>
    </dgm:pt>
    <dgm:pt modelId="{C546482E-BAE8-483F-A8C1-BD54C5F5C842}" type="sibTrans" cxnId="{B55F2622-2E7E-4841-B535-F2206503ECDE}">
      <dgm:prSet/>
      <dgm:spPr/>
      <dgm:t>
        <a:bodyPr/>
        <a:lstStyle/>
        <a:p>
          <a:endParaRPr lang="en-US"/>
        </a:p>
      </dgm:t>
    </dgm:pt>
    <dgm:pt modelId="{C5022874-8384-416C-ABAD-CC87BD697493}">
      <dgm:prSet phldrT="[Text]"/>
      <dgm:spPr>
        <a:solidFill>
          <a:srgbClr val="00B050">
            <a:alpha val="90000"/>
          </a:srgbClr>
        </a:solidFill>
      </dgm:spPr>
      <dgm:t>
        <a:bodyPr/>
        <a:lstStyle/>
        <a:p>
          <a:r>
            <a:rPr lang="en-US" dirty="0"/>
            <a:t>2 years, 5 years, 8 years, 12 years</a:t>
          </a:r>
        </a:p>
      </dgm:t>
    </dgm:pt>
    <dgm:pt modelId="{30CD50A6-1EC7-49C9-8137-8A8E5401E8B0}" type="parTrans" cxnId="{F97DF997-2026-4A64-B2FF-16144EFAC805}">
      <dgm:prSet/>
      <dgm:spPr/>
      <dgm:t>
        <a:bodyPr/>
        <a:lstStyle/>
        <a:p>
          <a:endParaRPr lang="en-US"/>
        </a:p>
      </dgm:t>
    </dgm:pt>
    <dgm:pt modelId="{BB3B24AB-5897-47E5-AE06-2BA8754D9974}" type="sibTrans" cxnId="{F97DF997-2026-4A64-B2FF-16144EFAC805}">
      <dgm:prSet/>
      <dgm:spPr/>
      <dgm:t>
        <a:bodyPr/>
        <a:lstStyle/>
        <a:p>
          <a:endParaRPr lang="en-US"/>
        </a:p>
      </dgm:t>
    </dgm:pt>
    <dgm:pt modelId="{792B7348-4DF1-48CB-B59E-C09027215763}">
      <dgm:prSet phldrT="[Text]"/>
      <dgm:spPr>
        <a:solidFill>
          <a:srgbClr val="00B050">
            <a:alpha val="90000"/>
          </a:srgbClr>
        </a:solidFill>
      </dgm:spPr>
      <dgm:t>
        <a:bodyPr/>
        <a:lstStyle/>
        <a:p>
          <a:r>
            <a:rPr lang="en-US" dirty="0"/>
            <a:t>4 dose vaccine</a:t>
          </a:r>
        </a:p>
      </dgm:t>
    </dgm:pt>
    <dgm:pt modelId="{D42759C6-34E6-4158-82D7-32FDAFF78CCE}" type="parTrans" cxnId="{DCA7FCC0-1943-4B13-A32B-07CF9E75BAA2}">
      <dgm:prSet/>
      <dgm:spPr/>
      <dgm:t>
        <a:bodyPr/>
        <a:lstStyle/>
        <a:p>
          <a:endParaRPr lang="en-US"/>
        </a:p>
      </dgm:t>
    </dgm:pt>
    <dgm:pt modelId="{ACB45A9A-8D39-4694-852D-81D5F62BDE19}" type="sibTrans" cxnId="{DCA7FCC0-1943-4B13-A32B-07CF9E75BAA2}">
      <dgm:prSet/>
      <dgm:spPr/>
      <dgm:t>
        <a:bodyPr/>
        <a:lstStyle/>
        <a:p>
          <a:endParaRPr lang="en-US"/>
        </a:p>
      </dgm:t>
    </dgm:pt>
    <dgm:pt modelId="{1C81A4A9-6A14-4932-B625-AF640927EC30}">
      <dgm:prSet phldrT="[Text]"/>
      <dgm:spPr>
        <a:solidFill>
          <a:srgbClr val="002060"/>
        </a:solidFill>
      </dgm:spPr>
      <dgm:t>
        <a:bodyPr/>
        <a:lstStyle/>
        <a:p>
          <a:r>
            <a:rPr lang="en-US" dirty="0"/>
            <a:t>TT/TD</a:t>
          </a:r>
        </a:p>
      </dgm:t>
    </dgm:pt>
    <dgm:pt modelId="{7318753C-0C3A-4A9D-973D-7F6A1D707C0E}" type="parTrans" cxnId="{C7E05360-9127-4299-B99C-A0C7EEFFD49E}">
      <dgm:prSet/>
      <dgm:spPr/>
      <dgm:t>
        <a:bodyPr/>
        <a:lstStyle/>
        <a:p>
          <a:endParaRPr lang="en-US"/>
        </a:p>
      </dgm:t>
    </dgm:pt>
    <dgm:pt modelId="{6900993A-C0F1-473C-8BD7-ADD62DA94A26}" type="sibTrans" cxnId="{C7E05360-9127-4299-B99C-A0C7EEFFD49E}">
      <dgm:prSet/>
      <dgm:spPr/>
      <dgm:t>
        <a:bodyPr/>
        <a:lstStyle/>
        <a:p>
          <a:endParaRPr lang="en-US"/>
        </a:p>
      </dgm:t>
    </dgm:pt>
    <dgm:pt modelId="{AC1A305F-E171-4BD2-BCE7-9E5B9597FA09}">
      <dgm:prSet phldrT="[Text]"/>
      <dgm:spPr>
        <a:solidFill>
          <a:srgbClr val="00B050">
            <a:alpha val="90000"/>
          </a:srgbClr>
        </a:solidFill>
      </dgm:spPr>
      <dgm:t>
        <a:bodyPr/>
        <a:lstStyle/>
        <a:p>
          <a:r>
            <a:rPr lang="en-US" dirty="0"/>
            <a:t>10 years, 16 years</a:t>
          </a:r>
        </a:p>
      </dgm:t>
    </dgm:pt>
    <dgm:pt modelId="{1F6CC2B1-3F4C-4375-8696-A085E19C25F6}" type="parTrans" cxnId="{053D2758-5402-4F85-9A77-C1EAC14EDA16}">
      <dgm:prSet/>
      <dgm:spPr/>
      <dgm:t>
        <a:bodyPr/>
        <a:lstStyle/>
        <a:p>
          <a:endParaRPr lang="en-US"/>
        </a:p>
      </dgm:t>
    </dgm:pt>
    <dgm:pt modelId="{4F2E9A5B-CD5E-422E-AD14-F1BBE0F1E180}" type="sibTrans" cxnId="{053D2758-5402-4F85-9A77-C1EAC14EDA16}">
      <dgm:prSet/>
      <dgm:spPr/>
      <dgm:t>
        <a:bodyPr/>
        <a:lstStyle/>
        <a:p>
          <a:endParaRPr lang="en-US"/>
        </a:p>
      </dgm:t>
    </dgm:pt>
    <dgm:pt modelId="{C7C62D22-5FEC-440C-A0A3-E81C9F68EA91}">
      <dgm:prSet phldrT="[Text]"/>
      <dgm:spPr>
        <a:solidFill>
          <a:srgbClr val="00B050">
            <a:alpha val="90000"/>
          </a:srgbClr>
        </a:solidFill>
      </dgm:spPr>
      <dgm:t>
        <a:bodyPr/>
        <a:lstStyle/>
        <a:p>
          <a:r>
            <a:rPr lang="en-US" dirty="0"/>
            <a:t>2 dose vaccine</a:t>
          </a:r>
        </a:p>
      </dgm:t>
    </dgm:pt>
    <dgm:pt modelId="{60AF9FEE-1F5E-4E49-977E-85FBCEE9B298}" type="parTrans" cxnId="{070E7DDA-9E58-4AD1-9AF5-F773189B5351}">
      <dgm:prSet/>
      <dgm:spPr/>
      <dgm:t>
        <a:bodyPr/>
        <a:lstStyle/>
        <a:p>
          <a:endParaRPr lang="en-US"/>
        </a:p>
      </dgm:t>
    </dgm:pt>
    <dgm:pt modelId="{01B82D48-C42A-4D0B-886B-C2C7B0A180CA}" type="sibTrans" cxnId="{070E7DDA-9E58-4AD1-9AF5-F773189B5351}">
      <dgm:prSet/>
      <dgm:spPr/>
      <dgm:t>
        <a:bodyPr/>
        <a:lstStyle/>
        <a:p>
          <a:endParaRPr lang="en-US"/>
        </a:p>
      </dgm:t>
    </dgm:pt>
    <dgm:pt modelId="{2DE3BEEC-D4F9-4B19-A922-ED8380D9C6B9}" type="pres">
      <dgm:prSet presAssocID="{C328E93E-4F7F-4ECA-9FC3-8CC5108B6DC5}" presName="Name0" presStyleCnt="0">
        <dgm:presLayoutVars>
          <dgm:dir/>
          <dgm:animLvl val="lvl"/>
          <dgm:resizeHandles val="exact"/>
        </dgm:presLayoutVars>
      </dgm:prSet>
      <dgm:spPr/>
      <dgm:t>
        <a:bodyPr/>
        <a:lstStyle/>
        <a:p>
          <a:endParaRPr lang="en-IN"/>
        </a:p>
      </dgm:t>
    </dgm:pt>
    <dgm:pt modelId="{E9D3DD91-378E-44DD-8DA9-AD7C8A3314DB}" type="pres">
      <dgm:prSet presAssocID="{41B0EA0E-E7A6-4D2E-B9E3-E570AC9B1BF6}" presName="linNode" presStyleCnt="0"/>
      <dgm:spPr/>
    </dgm:pt>
    <dgm:pt modelId="{018465CE-4FC4-4855-BF23-7B3FB6CBA1C5}" type="pres">
      <dgm:prSet presAssocID="{41B0EA0E-E7A6-4D2E-B9E3-E570AC9B1BF6}" presName="parentText" presStyleLbl="node1" presStyleIdx="0" presStyleCnt="3">
        <dgm:presLayoutVars>
          <dgm:chMax val="1"/>
          <dgm:bulletEnabled val="1"/>
        </dgm:presLayoutVars>
      </dgm:prSet>
      <dgm:spPr/>
      <dgm:t>
        <a:bodyPr/>
        <a:lstStyle/>
        <a:p>
          <a:endParaRPr lang="en-IN"/>
        </a:p>
      </dgm:t>
    </dgm:pt>
    <dgm:pt modelId="{D9D1DF0D-72BE-41A2-BE10-71D9C5689C4B}" type="pres">
      <dgm:prSet presAssocID="{41B0EA0E-E7A6-4D2E-B9E3-E570AC9B1BF6}" presName="descendantText" presStyleLbl="alignAccFollowNode1" presStyleIdx="0" presStyleCnt="3">
        <dgm:presLayoutVars>
          <dgm:bulletEnabled val="1"/>
        </dgm:presLayoutVars>
      </dgm:prSet>
      <dgm:spPr/>
      <dgm:t>
        <a:bodyPr/>
        <a:lstStyle/>
        <a:p>
          <a:endParaRPr lang="en-IN"/>
        </a:p>
      </dgm:t>
    </dgm:pt>
    <dgm:pt modelId="{745FCF0F-21E3-4DC9-B904-184944B68D15}" type="pres">
      <dgm:prSet presAssocID="{F25A3AE7-B0C9-445E-B4E3-ED8440881E87}" presName="sp" presStyleCnt="0"/>
      <dgm:spPr/>
    </dgm:pt>
    <dgm:pt modelId="{869290CD-A3B0-4AB5-BCD6-85E0C8EA9B91}" type="pres">
      <dgm:prSet presAssocID="{7DECA2DF-45A1-4974-AE05-DEA01CD4BD7E}" presName="linNode" presStyleCnt="0"/>
      <dgm:spPr/>
    </dgm:pt>
    <dgm:pt modelId="{1E7169E6-3D29-4EF3-AC53-296D25AF22F7}" type="pres">
      <dgm:prSet presAssocID="{7DECA2DF-45A1-4974-AE05-DEA01CD4BD7E}" presName="parentText" presStyleLbl="node1" presStyleIdx="1" presStyleCnt="3">
        <dgm:presLayoutVars>
          <dgm:chMax val="1"/>
          <dgm:bulletEnabled val="1"/>
        </dgm:presLayoutVars>
      </dgm:prSet>
      <dgm:spPr/>
      <dgm:t>
        <a:bodyPr/>
        <a:lstStyle/>
        <a:p>
          <a:endParaRPr lang="en-IN"/>
        </a:p>
      </dgm:t>
    </dgm:pt>
    <dgm:pt modelId="{35C2007D-BA58-440B-97D5-74C65CB8A689}" type="pres">
      <dgm:prSet presAssocID="{7DECA2DF-45A1-4974-AE05-DEA01CD4BD7E}" presName="descendantText" presStyleLbl="alignAccFollowNode1" presStyleIdx="1" presStyleCnt="3">
        <dgm:presLayoutVars>
          <dgm:bulletEnabled val="1"/>
        </dgm:presLayoutVars>
      </dgm:prSet>
      <dgm:spPr/>
      <dgm:t>
        <a:bodyPr/>
        <a:lstStyle/>
        <a:p>
          <a:endParaRPr lang="en-IN"/>
        </a:p>
      </dgm:t>
    </dgm:pt>
    <dgm:pt modelId="{DCC2C6C2-E292-42E7-9E35-0D366C9E0E70}" type="pres">
      <dgm:prSet presAssocID="{C546482E-BAE8-483F-A8C1-BD54C5F5C842}" presName="sp" presStyleCnt="0"/>
      <dgm:spPr/>
    </dgm:pt>
    <dgm:pt modelId="{83E03B3A-27D7-4CB4-97F6-EEFAB8CCB74E}" type="pres">
      <dgm:prSet presAssocID="{1C81A4A9-6A14-4932-B625-AF640927EC30}" presName="linNode" presStyleCnt="0"/>
      <dgm:spPr/>
    </dgm:pt>
    <dgm:pt modelId="{7B5ED913-75F3-48C2-96A3-A2845C83892F}" type="pres">
      <dgm:prSet presAssocID="{1C81A4A9-6A14-4932-B625-AF640927EC30}" presName="parentText" presStyleLbl="node1" presStyleIdx="2" presStyleCnt="3">
        <dgm:presLayoutVars>
          <dgm:chMax val="1"/>
          <dgm:bulletEnabled val="1"/>
        </dgm:presLayoutVars>
      </dgm:prSet>
      <dgm:spPr/>
      <dgm:t>
        <a:bodyPr/>
        <a:lstStyle/>
        <a:p>
          <a:endParaRPr lang="en-IN"/>
        </a:p>
      </dgm:t>
    </dgm:pt>
    <dgm:pt modelId="{ED989236-EB4D-4B73-810D-F05D206D24F3}" type="pres">
      <dgm:prSet presAssocID="{1C81A4A9-6A14-4932-B625-AF640927EC30}" presName="descendantText" presStyleLbl="alignAccFollowNode1" presStyleIdx="2" presStyleCnt="3">
        <dgm:presLayoutVars>
          <dgm:bulletEnabled val="1"/>
        </dgm:presLayoutVars>
      </dgm:prSet>
      <dgm:spPr/>
      <dgm:t>
        <a:bodyPr/>
        <a:lstStyle/>
        <a:p>
          <a:endParaRPr lang="en-IN"/>
        </a:p>
      </dgm:t>
    </dgm:pt>
  </dgm:ptLst>
  <dgm:cxnLst>
    <dgm:cxn modelId="{B12F5417-85AC-4593-9A27-548D0A91CF95}" type="presOf" srcId="{C5022874-8384-416C-ABAD-CC87BD697493}" destId="{35C2007D-BA58-440B-97D5-74C65CB8A689}" srcOrd="0" destOrd="0" presId="urn:microsoft.com/office/officeart/2005/8/layout/vList5"/>
    <dgm:cxn modelId="{C7E05360-9127-4299-B99C-A0C7EEFFD49E}" srcId="{C328E93E-4F7F-4ECA-9FC3-8CC5108B6DC5}" destId="{1C81A4A9-6A14-4932-B625-AF640927EC30}" srcOrd="2" destOrd="0" parTransId="{7318753C-0C3A-4A9D-973D-7F6A1D707C0E}" sibTransId="{6900993A-C0F1-473C-8BD7-ADD62DA94A26}"/>
    <dgm:cxn modelId="{AADCB3C9-7F3B-49EB-AC40-21D160BE3C0C}" type="presOf" srcId="{41B0EA0E-E7A6-4D2E-B9E3-E570AC9B1BF6}" destId="{018465CE-4FC4-4855-BF23-7B3FB6CBA1C5}" srcOrd="0" destOrd="0" presId="urn:microsoft.com/office/officeart/2005/8/layout/vList5"/>
    <dgm:cxn modelId="{C3C0AD47-5F38-45C4-A6C5-3012C7804A53}" type="presOf" srcId="{7DECA2DF-45A1-4974-AE05-DEA01CD4BD7E}" destId="{1E7169E6-3D29-4EF3-AC53-296D25AF22F7}" srcOrd="0" destOrd="0" presId="urn:microsoft.com/office/officeart/2005/8/layout/vList5"/>
    <dgm:cxn modelId="{B55F2622-2E7E-4841-B535-F2206503ECDE}" srcId="{C328E93E-4F7F-4ECA-9FC3-8CC5108B6DC5}" destId="{7DECA2DF-45A1-4974-AE05-DEA01CD4BD7E}" srcOrd="1" destOrd="0" parTransId="{DB418BA6-DC41-4D5A-9D0B-4696ACA06842}" sibTransId="{C546482E-BAE8-483F-A8C1-BD54C5F5C842}"/>
    <dgm:cxn modelId="{F97DF997-2026-4A64-B2FF-16144EFAC805}" srcId="{7DECA2DF-45A1-4974-AE05-DEA01CD4BD7E}" destId="{C5022874-8384-416C-ABAD-CC87BD697493}" srcOrd="0" destOrd="0" parTransId="{30CD50A6-1EC7-49C9-8137-8A8E5401E8B0}" sibTransId="{BB3B24AB-5897-47E5-AE06-2BA8754D9974}"/>
    <dgm:cxn modelId="{12BFC2D0-D5A3-4F18-9C2F-16CB9BA3A14C}" type="presOf" srcId="{1C81A4A9-6A14-4932-B625-AF640927EC30}" destId="{7B5ED913-75F3-48C2-96A3-A2845C83892F}" srcOrd="0" destOrd="0" presId="urn:microsoft.com/office/officeart/2005/8/layout/vList5"/>
    <dgm:cxn modelId="{B3730708-0E0F-4DEF-ACF6-B15589492CF9}" type="presOf" srcId="{36845A3B-5A39-440C-A95A-BDD4AD1CE0D0}" destId="{D9D1DF0D-72BE-41A2-BE10-71D9C5689C4B}" srcOrd="0" destOrd="1" presId="urn:microsoft.com/office/officeart/2005/8/layout/vList5"/>
    <dgm:cxn modelId="{070E7DDA-9E58-4AD1-9AF5-F773189B5351}" srcId="{1C81A4A9-6A14-4932-B625-AF640927EC30}" destId="{C7C62D22-5FEC-440C-A0A3-E81C9F68EA91}" srcOrd="1" destOrd="0" parTransId="{60AF9FEE-1F5E-4E49-977E-85FBCEE9B298}" sibTransId="{01B82D48-C42A-4D0B-886B-C2C7B0A180CA}"/>
    <dgm:cxn modelId="{CBFFF06D-5F14-4446-A7FA-42A2796F1E8B}" type="presOf" srcId="{F7D5CC2C-9128-44C8-82A0-353AF33420AE}" destId="{D9D1DF0D-72BE-41A2-BE10-71D9C5689C4B}" srcOrd="0" destOrd="0" presId="urn:microsoft.com/office/officeart/2005/8/layout/vList5"/>
    <dgm:cxn modelId="{DCA7FCC0-1943-4B13-A32B-07CF9E75BAA2}" srcId="{7DECA2DF-45A1-4974-AE05-DEA01CD4BD7E}" destId="{792B7348-4DF1-48CB-B59E-C09027215763}" srcOrd="1" destOrd="0" parTransId="{D42759C6-34E6-4158-82D7-32FDAFF78CCE}" sibTransId="{ACB45A9A-8D39-4694-852D-81D5F62BDE19}"/>
    <dgm:cxn modelId="{2A3029A0-9F7D-498F-A5D5-E0AC0EFB03C0}" type="presOf" srcId="{AC1A305F-E171-4BD2-BCE7-9E5B9597FA09}" destId="{ED989236-EB4D-4B73-810D-F05D206D24F3}" srcOrd="0" destOrd="0" presId="urn:microsoft.com/office/officeart/2005/8/layout/vList5"/>
    <dgm:cxn modelId="{300E43E6-DF44-444D-AEDA-DA6E97D3B29E}" type="presOf" srcId="{792B7348-4DF1-48CB-B59E-C09027215763}" destId="{35C2007D-BA58-440B-97D5-74C65CB8A689}" srcOrd="0" destOrd="1" presId="urn:microsoft.com/office/officeart/2005/8/layout/vList5"/>
    <dgm:cxn modelId="{8CF0F9AC-E722-425A-B67D-1F7BA46ABD71}" srcId="{41B0EA0E-E7A6-4D2E-B9E3-E570AC9B1BF6}" destId="{36845A3B-5A39-440C-A95A-BDD4AD1CE0D0}" srcOrd="1" destOrd="0" parTransId="{F87A4D4B-83AC-4A17-A97A-C5703A19B1C6}" sibTransId="{64629221-7429-494E-82E9-BE07AF1A2F2F}"/>
    <dgm:cxn modelId="{BF845F93-0EDC-4D31-B87D-04B1F6AE377E}" srcId="{C328E93E-4F7F-4ECA-9FC3-8CC5108B6DC5}" destId="{41B0EA0E-E7A6-4D2E-B9E3-E570AC9B1BF6}" srcOrd="0" destOrd="0" parTransId="{F6F3B52F-3D41-4751-92B2-17D0A9B63709}" sibTransId="{F25A3AE7-B0C9-445E-B4E3-ED8440881E87}"/>
    <dgm:cxn modelId="{599F362C-D749-4DDF-B81B-D41B30BE48F7}" type="presOf" srcId="{C7C62D22-5FEC-440C-A0A3-E81C9F68EA91}" destId="{ED989236-EB4D-4B73-810D-F05D206D24F3}" srcOrd="0" destOrd="1" presId="urn:microsoft.com/office/officeart/2005/8/layout/vList5"/>
    <dgm:cxn modelId="{E2B34668-D0FE-408B-BACD-C62CBFC45646}" type="presOf" srcId="{C328E93E-4F7F-4ECA-9FC3-8CC5108B6DC5}" destId="{2DE3BEEC-D4F9-4B19-A922-ED8380D9C6B9}" srcOrd="0" destOrd="0" presId="urn:microsoft.com/office/officeart/2005/8/layout/vList5"/>
    <dgm:cxn modelId="{053D2758-5402-4F85-9A77-C1EAC14EDA16}" srcId="{1C81A4A9-6A14-4932-B625-AF640927EC30}" destId="{AC1A305F-E171-4BD2-BCE7-9E5B9597FA09}" srcOrd="0" destOrd="0" parTransId="{1F6CC2B1-3F4C-4375-8696-A085E19C25F6}" sibTransId="{4F2E9A5B-CD5E-422E-AD14-F1BBE0F1E180}"/>
    <dgm:cxn modelId="{3BA71B48-335F-4F3E-9479-0782E2EBB743}" srcId="{41B0EA0E-E7A6-4D2E-B9E3-E570AC9B1BF6}" destId="{F7D5CC2C-9128-44C8-82A0-353AF33420AE}" srcOrd="0" destOrd="0" parTransId="{C7946CD1-48B2-4795-96C8-0899FBB52D09}" sibTransId="{1D847E91-FC1D-40C7-A5B5-99A9046EFC38}"/>
    <dgm:cxn modelId="{CA605409-B66A-4114-B7D1-D5E7B9843D7A}" type="presParOf" srcId="{2DE3BEEC-D4F9-4B19-A922-ED8380D9C6B9}" destId="{E9D3DD91-378E-44DD-8DA9-AD7C8A3314DB}" srcOrd="0" destOrd="0" presId="urn:microsoft.com/office/officeart/2005/8/layout/vList5"/>
    <dgm:cxn modelId="{09E337B1-FE16-44F4-868E-15278DC4FCD2}" type="presParOf" srcId="{E9D3DD91-378E-44DD-8DA9-AD7C8A3314DB}" destId="{018465CE-4FC4-4855-BF23-7B3FB6CBA1C5}" srcOrd="0" destOrd="0" presId="urn:microsoft.com/office/officeart/2005/8/layout/vList5"/>
    <dgm:cxn modelId="{056CC7CB-B63D-40F6-AC8C-58F9F2ED869B}" type="presParOf" srcId="{E9D3DD91-378E-44DD-8DA9-AD7C8A3314DB}" destId="{D9D1DF0D-72BE-41A2-BE10-71D9C5689C4B}" srcOrd="1" destOrd="0" presId="urn:microsoft.com/office/officeart/2005/8/layout/vList5"/>
    <dgm:cxn modelId="{E39978A8-D13E-480E-B36D-9D60FC407631}" type="presParOf" srcId="{2DE3BEEC-D4F9-4B19-A922-ED8380D9C6B9}" destId="{745FCF0F-21E3-4DC9-B904-184944B68D15}" srcOrd="1" destOrd="0" presId="urn:microsoft.com/office/officeart/2005/8/layout/vList5"/>
    <dgm:cxn modelId="{9A7DDD4F-E02C-4C24-B7C2-8119B3123A61}" type="presParOf" srcId="{2DE3BEEC-D4F9-4B19-A922-ED8380D9C6B9}" destId="{869290CD-A3B0-4AB5-BCD6-85E0C8EA9B91}" srcOrd="2" destOrd="0" presId="urn:microsoft.com/office/officeart/2005/8/layout/vList5"/>
    <dgm:cxn modelId="{D721EBA7-06BE-4B2D-A839-F9FD308CE02D}" type="presParOf" srcId="{869290CD-A3B0-4AB5-BCD6-85E0C8EA9B91}" destId="{1E7169E6-3D29-4EF3-AC53-296D25AF22F7}" srcOrd="0" destOrd="0" presId="urn:microsoft.com/office/officeart/2005/8/layout/vList5"/>
    <dgm:cxn modelId="{A72ECF7B-6D86-4C3E-8EB6-2BB40709E1DE}" type="presParOf" srcId="{869290CD-A3B0-4AB5-BCD6-85E0C8EA9B91}" destId="{35C2007D-BA58-440B-97D5-74C65CB8A689}" srcOrd="1" destOrd="0" presId="urn:microsoft.com/office/officeart/2005/8/layout/vList5"/>
    <dgm:cxn modelId="{69E392E2-14DB-4445-AC69-AEC40738F1A1}" type="presParOf" srcId="{2DE3BEEC-D4F9-4B19-A922-ED8380D9C6B9}" destId="{DCC2C6C2-E292-42E7-9E35-0D366C9E0E70}" srcOrd="3" destOrd="0" presId="urn:microsoft.com/office/officeart/2005/8/layout/vList5"/>
    <dgm:cxn modelId="{8DE0F753-271D-401B-93BE-1E3A14FE6961}" type="presParOf" srcId="{2DE3BEEC-D4F9-4B19-A922-ED8380D9C6B9}" destId="{83E03B3A-27D7-4CB4-97F6-EEFAB8CCB74E}" srcOrd="4" destOrd="0" presId="urn:microsoft.com/office/officeart/2005/8/layout/vList5"/>
    <dgm:cxn modelId="{246B84CD-6C4F-4E2C-BB1D-BF8EECD4C90F}" type="presParOf" srcId="{83E03B3A-27D7-4CB4-97F6-EEFAB8CCB74E}" destId="{7B5ED913-75F3-48C2-96A3-A2845C83892F}" srcOrd="0" destOrd="0" presId="urn:microsoft.com/office/officeart/2005/8/layout/vList5"/>
    <dgm:cxn modelId="{EC190753-CF49-477C-96E8-5E1E444D71A7}" type="presParOf" srcId="{83E03B3A-27D7-4CB4-97F6-EEFAB8CCB74E}" destId="{ED989236-EB4D-4B73-810D-F05D206D24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2CC32D-ACFD-43FC-A6FB-A8DD0AF68AE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84288957-9C03-4763-B208-995291BC430F}">
      <dgm:prSet phldrT="[Text]"/>
      <dgm:spPr>
        <a:solidFill>
          <a:srgbClr val="FFFF00"/>
        </a:solidFill>
      </dgm:spPr>
      <dgm:t>
        <a:bodyPr/>
        <a:lstStyle/>
        <a:p>
          <a:r>
            <a:rPr lang="en-US" dirty="0"/>
            <a:t>6 weeks, 15 months and 18 months</a:t>
          </a:r>
        </a:p>
      </dgm:t>
    </dgm:pt>
    <dgm:pt modelId="{75174F33-899E-41DA-A834-2B296DA387FA}" type="parTrans" cxnId="{CE432643-8F37-4251-A562-988F51CA5D11}">
      <dgm:prSet/>
      <dgm:spPr/>
      <dgm:t>
        <a:bodyPr/>
        <a:lstStyle/>
        <a:p>
          <a:endParaRPr lang="en-US"/>
        </a:p>
      </dgm:t>
    </dgm:pt>
    <dgm:pt modelId="{B3132FB6-85A5-4FA4-8067-E93B87A3E9D6}" type="sibTrans" cxnId="{CE432643-8F37-4251-A562-988F51CA5D11}">
      <dgm:prSet/>
      <dgm:spPr/>
      <dgm:t>
        <a:bodyPr/>
        <a:lstStyle/>
        <a:p>
          <a:endParaRPr lang="en-US"/>
        </a:p>
      </dgm:t>
    </dgm:pt>
    <dgm:pt modelId="{BCEAF7B1-6FC2-43E7-BB10-5911546CD329}">
      <dgm:prSet phldrT="[Text]"/>
      <dgm:spPr>
        <a:solidFill>
          <a:schemeClr val="tx1"/>
        </a:solidFill>
      </dgm:spPr>
      <dgm:t>
        <a:bodyPr/>
        <a:lstStyle/>
        <a:p>
          <a:r>
            <a:rPr lang="en-US" b="1" dirty="0"/>
            <a:t>VARICELLA</a:t>
          </a:r>
        </a:p>
      </dgm:t>
    </dgm:pt>
    <dgm:pt modelId="{586D1880-E19F-46CB-917C-973298EB04AD}" type="parTrans" cxnId="{E4D39DCD-E573-4426-844C-30D5E687A90E}">
      <dgm:prSet/>
      <dgm:spPr/>
      <dgm:t>
        <a:bodyPr/>
        <a:lstStyle/>
        <a:p>
          <a:endParaRPr lang="en-US"/>
        </a:p>
      </dgm:t>
    </dgm:pt>
    <dgm:pt modelId="{AEBEA3A3-921C-417B-A95D-BEF000143F09}" type="sibTrans" cxnId="{E4D39DCD-E573-4426-844C-30D5E687A90E}">
      <dgm:prSet/>
      <dgm:spPr/>
      <dgm:t>
        <a:bodyPr/>
        <a:lstStyle/>
        <a:p>
          <a:endParaRPr lang="en-US"/>
        </a:p>
      </dgm:t>
    </dgm:pt>
    <dgm:pt modelId="{FF3B0DDE-4BBA-4A00-9FE8-BF587DDEF283}">
      <dgm:prSet phldrT="[Text]"/>
      <dgm:spPr>
        <a:solidFill>
          <a:schemeClr val="tx1"/>
        </a:solidFill>
      </dgm:spPr>
      <dgm:t>
        <a:bodyPr/>
        <a:lstStyle/>
        <a:p>
          <a:r>
            <a:rPr lang="en-US" b="1" dirty="0"/>
            <a:t>HEPATITIS A</a:t>
          </a:r>
        </a:p>
      </dgm:t>
    </dgm:pt>
    <dgm:pt modelId="{C1850281-9615-41D6-ACBE-450E24E4B59E}" type="parTrans" cxnId="{0A339690-3299-406E-817E-F3B00D1C224A}">
      <dgm:prSet/>
      <dgm:spPr/>
      <dgm:t>
        <a:bodyPr/>
        <a:lstStyle/>
        <a:p>
          <a:endParaRPr lang="en-US"/>
        </a:p>
      </dgm:t>
    </dgm:pt>
    <dgm:pt modelId="{78D965AF-D21D-4DDD-9EE8-1ECC4B83A7CC}" type="sibTrans" cxnId="{0A339690-3299-406E-817E-F3B00D1C224A}">
      <dgm:prSet/>
      <dgm:spPr/>
      <dgm:t>
        <a:bodyPr/>
        <a:lstStyle/>
        <a:p>
          <a:endParaRPr lang="en-US"/>
        </a:p>
      </dgm:t>
    </dgm:pt>
    <dgm:pt modelId="{F01A0F38-69D5-42BD-87A0-249A55E2158E}">
      <dgm:prSet phldrT="[Text]"/>
      <dgm:spPr>
        <a:solidFill>
          <a:schemeClr val="bg1"/>
        </a:solidFill>
      </dgm:spPr>
      <dgm:t>
        <a:bodyPr/>
        <a:lstStyle/>
        <a:p>
          <a:r>
            <a:rPr lang="en-US" b="1">
              <a:solidFill>
                <a:schemeClr val="tx1"/>
              </a:solidFill>
            </a:rPr>
            <a:t>PNEUMOCOCCAL CONJUGATE VACCINE</a:t>
          </a:r>
          <a:endParaRPr lang="en-US" b="1" dirty="0">
            <a:solidFill>
              <a:schemeClr val="tx1"/>
            </a:solidFill>
          </a:endParaRPr>
        </a:p>
      </dgm:t>
    </dgm:pt>
    <dgm:pt modelId="{304BB70B-B2BF-49A5-97A8-D7A1568B2FC0}" type="parTrans" cxnId="{08335044-B3AB-4860-A93A-1DD47082CC0D}">
      <dgm:prSet/>
      <dgm:spPr/>
      <dgm:t>
        <a:bodyPr/>
        <a:lstStyle/>
        <a:p>
          <a:endParaRPr lang="en-US"/>
        </a:p>
      </dgm:t>
    </dgm:pt>
    <dgm:pt modelId="{B9E748F3-C95B-4905-AA05-68A305B9CF5F}" type="sibTrans" cxnId="{08335044-B3AB-4860-A93A-1DD47082CC0D}">
      <dgm:prSet/>
      <dgm:spPr/>
      <dgm:t>
        <a:bodyPr/>
        <a:lstStyle/>
        <a:p>
          <a:endParaRPr lang="en-US"/>
        </a:p>
      </dgm:t>
    </dgm:pt>
    <dgm:pt modelId="{4D7119E9-38B3-4B7D-99D6-BE6B15C6E1AD}">
      <dgm:prSet phldrT="[Text]"/>
      <dgm:spPr>
        <a:solidFill>
          <a:schemeClr val="bg1"/>
        </a:solidFill>
      </dgm:spPr>
      <dgm:t>
        <a:bodyPr/>
        <a:lstStyle/>
        <a:p>
          <a:r>
            <a:rPr lang="en-US" b="1">
              <a:solidFill>
                <a:schemeClr val="tx1"/>
              </a:solidFill>
            </a:rPr>
            <a:t>INFLUENZA VACCINE</a:t>
          </a:r>
          <a:endParaRPr lang="en-US" b="1" dirty="0">
            <a:solidFill>
              <a:schemeClr val="tx1"/>
            </a:solidFill>
          </a:endParaRPr>
        </a:p>
      </dgm:t>
    </dgm:pt>
    <dgm:pt modelId="{634EFE9A-972C-4B15-854B-C435CD835651}" type="parTrans" cxnId="{0B79D51B-C21E-4F9E-8E84-D0E0B3291C13}">
      <dgm:prSet/>
      <dgm:spPr/>
      <dgm:t>
        <a:bodyPr/>
        <a:lstStyle/>
        <a:p>
          <a:endParaRPr lang="en-US"/>
        </a:p>
      </dgm:t>
    </dgm:pt>
    <dgm:pt modelId="{E74B6318-223B-4D55-B46B-8478942DB3EA}" type="sibTrans" cxnId="{0B79D51B-C21E-4F9E-8E84-D0E0B3291C13}">
      <dgm:prSet/>
      <dgm:spPr/>
      <dgm:t>
        <a:bodyPr/>
        <a:lstStyle/>
        <a:p>
          <a:endParaRPr lang="en-US"/>
        </a:p>
      </dgm:t>
    </dgm:pt>
    <dgm:pt modelId="{797A0703-2ECC-4E76-80BD-8203676F2D92}" type="pres">
      <dgm:prSet presAssocID="{9A2CC32D-ACFD-43FC-A6FB-A8DD0AF68AE8}" presName="diagram" presStyleCnt="0">
        <dgm:presLayoutVars>
          <dgm:chMax val="1"/>
          <dgm:dir/>
          <dgm:animLvl val="ctr"/>
          <dgm:resizeHandles val="exact"/>
        </dgm:presLayoutVars>
      </dgm:prSet>
      <dgm:spPr/>
      <dgm:t>
        <a:bodyPr/>
        <a:lstStyle/>
        <a:p>
          <a:endParaRPr lang="en-IN"/>
        </a:p>
      </dgm:t>
    </dgm:pt>
    <dgm:pt modelId="{923C4C75-CF95-4E41-B7A2-5BCB1B62342E}" type="pres">
      <dgm:prSet presAssocID="{9A2CC32D-ACFD-43FC-A6FB-A8DD0AF68AE8}" presName="matrix" presStyleCnt="0"/>
      <dgm:spPr/>
    </dgm:pt>
    <dgm:pt modelId="{69F79897-508C-4238-825F-4F92F9A7C75A}" type="pres">
      <dgm:prSet presAssocID="{9A2CC32D-ACFD-43FC-A6FB-A8DD0AF68AE8}" presName="tile1" presStyleLbl="node1" presStyleIdx="0" presStyleCnt="4"/>
      <dgm:spPr/>
      <dgm:t>
        <a:bodyPr/>
        <a:lstStyle/>
        <a:p>
          <a:endParaRPr lang="en-IN"/>
        </a:p>
      </dgm:t>
    </dgm:pt>
    <dgm:pt modelId="{2CD499C9-CC90-48D0-88EA-4D3CB87A50F0}" type="pres">
      <dgm:prSet presAssocID="{9A2CC32D-ACFD-43FC-A6FB-A8DD0AF68AE8}" presName="tile1text" presStyleLbl="node1" presStyleIdx="0" presStyleCnt="4">
        <dgm:presLayoutVars>
          <dgm:chMax val="0"/>
          <dgm:chPref val="0"/>
          <dgm:bulletEnabled val="1"/>
        </dgm:presLayoutVars>
      </dgm:prSet>
      <dgm:spPr/>
      <dgm:t>
        <a:bodyPr/>
        <a:lstStyle/>
        <a:p>
          <a:endParaRPr lang="en-IN"/>
        </a:p>
      </dgm:t>
    </dgm:pt>
    <dgm:pt modelId="{D7015B12-8537-4A12-B314-7E956B1D85E9}" type="pres">
      <dgm:prSet presAssocID="{9A2CC32D-ACFD-43FC-A6FB-A8DD0AF68AE8}" presName="tile2" presStyleLbl="node1" presStyleIdx="1" presStyleCnt="4"/>
      <dgm:spPr/>
      <dgm:t>
        <a:bodyPr/>
        <a:lstStyle/>
        <a:p>
          <a:endParaRPr lang="en-IN"/>
        </a:p>
      </dgm:t>
    </dgm:pt>
    <dgm:pt modelId="{56F79A92-BDE6-466D-B6CC-A530CB6336B5}" type="pres">
      <dgm:prSet presAssocID="{9A2CC32D-ACFD-43FC-A6FB-A8DD0AF68AE8}" presName="tile2text" presStyleLbl="node1" presStyleIdx="1" presStyleCnt="4">
        <dgm:presLayoutVars>
          <dgm:chMax val="0"/>
          <dgm:chPref val="0"/>
          <dgm:bulletEnabled val="1"/>
        </dgm:presLayoutVars>
      </dgm:prSet>
      <dgm:spPr/>
      <dgm:t>
        <a:bodyPr/>
        <a:lstStyle/>
        <a:p>
          <a:endParaRPr lang="en-IN"/>
        </a:p>
      </dgm:t>
    </dgm:pt>
    <dgm:pt modelId="{01542B6D-AE37-4E3E-BD35-4EA9B076CA9F}" type="pres">
      <dgm:prSet presAssocID="{9A2CC32D-ACFD-43FC-A6FB-A8DD0AF68AE8}" presName="tile3" presStyleLbl="node1" presStyleIdx="2" presStyleCnt="4"/>
      <dgm:spPr/>
      <dgm:t>
        <a:bodyPr/>
        <a:lstStyle/>
        <a:p>
          <a:endParaRPr lang="en-IN"/>
        </a:p>
      </dgm:t>
    </dgm:pt>
    <dgm:pt modelId="{FA8A6420-C148-4E29-B34E-189525710655}" type="pres">
      <dgm:prSet presAssocID="{9A2CC32D-ACFD-43FC-A6FB-A8DD0AF68AE8}" presName="tile3text" presStyleLbl="node1" presStyleIdx="2" presStyleCnt="4">
        <dgm:presLayoutVars>
          <dgm:chMax val="0"/>
          <dgm:chPref val="0"/>
          <dgm:bulletEnabled val="1"/>
        </dgm:presLayoutVars>
      </dgm:prSet>
      <dgm:spPr/>
      <dgm:t>
        <a:bodyPr/>
        <a:lstStyle/>
        <a:p>
          <a:endParaRPr lang="en-IN"/>
        </a:p>
      </dgm:t>
    </dgm:pt>
    <dgm:pt modelId="{5F41DA5B-CA71-47AA-927A-6B5690A6EABB}" type="pres">
      <dgm:prSet presAssocID="{9A2CC32D-ACFD-43FC-A6FB-A8DD0AF68AE8}" presName="tile4" presStyleLbl="node1" presStyleIdx="3" presStyleCnt="4"/>
      <dgm:spPr/>
      <dgm:t>
        <a:bodyPr/>
        <a:lstStyle/>
        <a:p>
          <a:endParaRPr lang="en-IN"/>
        </a:p>
      </dgm:t>
    </dgm:pt>
    <dgm:pt modelId="{69E53691-7FE4-4C7A-A934-8D1D226DB7CC}" type="pres">
      <dgm:prSet presAssocID="{9A2CC32D-ACFD-43FC-A6FB-A8DD0AF68AE8}" presName="tile4text" presStyleLbl="node1" presStyleIdx="3" presStyleCnt="4">
        <dgm:presLayoutVars>
          <dgm:chMax val="0"/>
          <dgm:chPref val="0"/>
          <dgm:bulletEnabled val="1"/>
        </dgm:presLayoutVars>
      </dgm:prSet>
      <dgm:spPr/>
      <dgm:t>
        <a:bodyPr/>
        <a:lstStyle/>
        <a:p>
          <a:endParaRPr lang="en-IN"/>
        </a:p>
      </dgm:t>
    </dgm:pt>
    <dgm:pt modelId="{93DB4E9A-C793-4D5E-9DA1-92E222305C58}" type="pres">
      <dgm:prSet presAssocID="{9A2CC32D-ACFD-43FC-A6FB-A8DD0AF68AE8}" presName="centerTile" presStyleLbl="fgShp" presStyleIdx="0" presStyleCnt="1">
        <dgm:presLayoutVars>
          <dgm:chMax val="0"/>
          <dgm:chPref val="0"/>
        </dgm:presLayoutVars>
      </dgm:prSet>
      <dgm:spPr/>
      <dgm:t>
        <a:bodyPr/>
        <a:lstStyle/>
        <a:p>
          <a:endParaRPr lang="en-IN"/>
        </a:p>
      </dgm:t>
    </dgm:pt>
  </dgm:ptLst>
  <dgm:cxnLst>
    <dgm:cxn modelId="{6474E190-8EA8-42F3-9B8E-60900358400E}" type="presOf" srcId="{9A2CC32D-ACFD-43FC-A6FB-A8DD0AF68AE8}" destId="{797A0703-2ECC-4E76-80BD-8203676F2D92}" srcOrd="0" destOrd="0" presId="urn:microsoft.com/office/officeart/2005/8/layout/matrix1"/>
    <dgm:cxn modelId="{18B63458-1B1E-45A2-9B93-6F9C30B7B4A2}" type="presOf" srcId="{BCEAF7B1-6FC2-43E7-BB10-5911546CD329}" destId="{69F79897-508C-4238-825F-4F92F9A7C75A}" srcOrd="0" destOrd="0" presId="urn:microsoft.com/office/officeart/2005/8/layout/matrix1"/>
    <dgm:cxn modelId="{08335044-B3AB-4860-A93A-1DD47082CC0D}" srcId="{84288957-9C03-4763-B208-995291BC430F}" destId="{F01A0F38-69D5-42BD-87A0-249A55E2158E}" srcOrd="2" destOrd="0" parTransId="{304BB70B-B2BF-49A5-97A8-D7A1568B2FC0}" sibTransId="{B9E748F3-C95B-4905-AA05-68A305B9CF5F}"/>
    <dgm:cxn modelId="{E1B92770-9267-491C-B17E-900033EBC9AA}" type="presOf" srcId="{F01A0F38-69D5-42BD-87A0-249A55E2158E}" destId="{01542B6D-AE37-4E3E-BD35-4EA9B076CA9F}" srcOrd="0" destOrd="0" presId="urn:microsoft.com/office/officeart/2005/8/layout/matrix1"/>
    <dgm:cxn modelId="{0A339690-3299-406E-817E-F3B00D1C224A}" srcId="{84288957-9C03-4763-B208-995291BC430F}" destId="{FF3B0DDE-4BBA-4A00-9FE8-BF587DDEF283}" srcOrd="1" destOrd="0" parTransId="{C1850281-9615-41D6-ACBE-450E24E4B59E}" sibTransId="{78D965AF-D21D-4DDD-9EE8-1ECC4B83A7CC}"/>
    <dgm:cxn modelId="{DF5D17ED-2807-4CBC-BE92-996D450FD717}" type="presOf" srcId="{FF3B0DDE-4BBA-4A00-9FE8-BF587DDEF283}" destId="{D7015B12-8537-4A12-B314-7E956B1D85E9}" srcOrd="0" destOrd="0" presId="urn:microsoft.com/office/officeart/2005/8/layout/matrix1"/>
    <dgm:cxn modelId="{EE236E76-7DD9-4021-9348-BFE2986E4342}" type="presOf" srcId="{84288957-9C03-4763-B208-995291BC430F}" destId="{93DB4E9A-C793-4D5E-9DA1-92E222305C58}" srcOrd="0" destOrd="0" presId="urn:microsoft.com/office/officeart/2005/8/layout/matrix1"/>
    <dgm:cxn modelId="{E4D39DCD-E573-4426-844C-30D5E687A90E}" srcId="{84288957-9C03-4763-B208-995291BC430F}" destId="{BCEAF7B1-6FC2-43E7-BB10-5911546CD329}" srcOrd="0" destOrd="0" parTransId="{586D1880-E19F-46CB-917C-973298EB04AD}" sibTransId="{AEBEA3A3-921C-417B-A95D-BEF000143F09}"/>
    <dgm:cxn modelId="{0EA9A1DA-E64E-4A02-BFAF-E58E794F3281}" type="presOf" srcId="{4D7119E9-38B3-4B7D-99D6-BE6B15C6E1AD}" destId="{5F41DA5B-CA71-47AA-927A-6B5690A6EABB}" srcOrd="0" destOrd="0" presId="urn:microsoft.com/office/officeart/2005/8/layout/matrix1"/>
    <dgm:cxn modelId="{CE432643-8F37-4251-A562-988F51CA5D11}" srcId="{9A2CC32D-ACFD-43FC-A6FB-A8DD0AF68AE8}" destId="{84288957-9C03-4763-B208-995291BC430F}" srcOrd="0" destOrd="0" parTransId="{75174F33-899E-41DA-A834-2B296DA387FA}" sibTransId="{B3132FB6-85A5-4FA4-8067-E93B87A3E9D6}"/>
    <dgm:cxn modelId="{6BFC7E02-A7C1-4076-B21F-AD67852B03D0}" type="presOf" srcId="{FF3B0DDE-4BBA-4A00-9FE8-BF587DDEF283}" destId="{56F79A92-BDE6-466D-B6CC-A530CB6336B5}" srcOrd="1" destOrd="0" presId="urn:microsoft.com/office/officeart/2005/8/layout/matrix1"/>
    <dgm:cxn modelId="{3EBD53EE-6F2B-4E6A-AB56-CCD0C04A8379}" type="presOf" srcId="{BCEAF7B1-6FC2-43E7-BB10-5911546CD329}" destId="{2CD499C9-CC90-48D0-88EA-4D3CB87A50F0}" srcOrd="1" destOrd="0" presId="urn:microsoft.com/office/officeart/2005/8/layout/matrix1"/>
    <dgm:cxn modelId="{A0CD7F93-559A-438D-BF61-6488A1150824}" type="presOf" srcId="{F01A0F38-69D5-42BD-87A0-249A55E2158E}" destId="{FA8A6420-C148-4E29-B34E-189525710655}" srcOrd="1" destOrd="0" presId="urn:microsoft.com/office/officeart/2005/8/layout/matrix1"/>
    <dgm:cxn modelId="{747565E2-2530-4B07-BB6C-D84C7A497554}" type="presOf" srcId="{4D7119E9-38B3-4B7D-99D6-BE6B15C6E1AD}" destId="{69E53691-7FE4-4C7A-A934-8D1D226DB7CC}" srcOrd="1" destOrd="0" presId="urn:microsoft.com/office/officeart/2005/8/layout/matrix1"/>
    <dgm:cxn modelId="{0B79D51B-C21E-4F9E-8E84-D0E0B3291C13}" srcId="{84288957-9C03-4763-B208-995291BC430F}" destId="{4D7119E9-38B3-4B7D-99D6-BE6B15C6E1AD}" srcOrd="3" destOrd="0" parTransId="{634EFE9A-972C-4B15-854B-C435CD835651}" sibTransId="{E74B6318-223B-4D55-B46B-8478942DB3EA}"/>
    <dgm:cxn modelId="{1B6763E5-7F66-4EB4-AA49-B63B5AA445A1}" type="presParOf" srcId="{797A0703-2ECC-4E76-80BD-8203676F2D92}" destId="{923C4C75-CF95-4E41-B7A2-5BCB1B62342E}" srcOrd="0" destOrd="0" presId="urn:microsoft.com/office/officeart/2005/8/layout/matrix1"/>
    <dgm:cxn modelId="{721B7744-3F79-4210-B2A4-03A9666C0FFC}" type="presParOf" srcId="{923C4C75-CF95-4E41-B7A2-5BCB1B62342E}" destId="{69F79897-508C-4238-825F-4F92F9A7C75A}" srcOrd="0" destOrd="0" presId="urn:microsoft.com/office/officeart/2005/8/layout/matrix1"/>
    <dgm:cxn modelId="{521B942C-9AE5-4077-B479-79DBC948837B}" type="presParOf" srcId="{923C4C75-CF95-4E41-B7A2-5BCB1B62342E}" destId="{2CD499C9-CC90-48D0-88EA-4D3CB87A50F0}" srcOrd="1" destOrd="0" presId="urn:microsoft.com/office/officeart/2005/8/layout/matrix1"/>
    <dgm:cxn modelId="{8921B1F3-9F60-4C63-9EAD-929F5764AF26}" type="presParOf" srcId="{923C4C75-CF95-4E41-B7A2-5BCB1B62342E}" destId="{D7015B12-8537-4A12-B314-7E956B1D85E9}" srcOrd="2" destOrd="0" presId="urn:microsoft.com/office/officeart/2005/8/layout/matrix1"/>
    <dgm:cxn modelId="{A39F4F2C-3AC9-449D-B86D-5B8EB3E4786E}" type="presParOf" srcId="{923C4C75-CF95-4E41-B7A2-5BCB1B62342E}" destId="{56F79A92-BDE6-466D-B6CC-A530CB6336B5}" srcOrd="3" destOrd="0" presId="urn:microsoft.com/office/officeart/2005/8/layout/matrix1"/>
    <dgm:cxn modelId="{1AEAD257-534E-433C-93E9-99AC1F15FC34}" type="presParOf" srcId="{923C4C75-CF95-4E41-B7A2-5BCB1B62342E}" destId="{01542B6D-AE37-4E3E-BD35-4EA9B076CA9F}" srcOrd="4" destOrd="0" presId="urn:microsoft.com/office/officeart/2005/8/layout/matrix1"/>
    <dgm:cxn modelId="{21888BD3-9CEF-4C69-AE50-A1CBE031590B}" type="presParOf" srcId="{923C4C75-CF95-4E41-B7A2-5BCB1B62342E}" destId="{FA8A6420-C148-4E29-B34E-189525710655}" srcOrd="5" destOrd="0" presId="urn:microsoft.com/office/officeart/2005/8/layout/matrix1"/>
    <dgm:cxn modelId="{99B9507F-F697-4E91-88B3-B3805271FB20}" type="presParOf" srcId="{923C4C75-CF95-4E41-B7A2-5BCB1B62342E}" destId="{5F41DA5B-CA71-47AA-927A-6B5690A6EABB}" srcOrd="6" destOrd="0" presId="urn:microsoft.com/office/officeart/2005/8/layout/matrix1"/>
    <dgm:cxn modelId="{392FD8BA-10F5-45DC-B31F-BC6C6BE665D2}" type="presParOf" srcId="{923C4C75-CF95-4E41-B7A2-5BCB1B62342E}" destId="{69E53691-7FE4-4C7A-A934-8D1D226DB7CC}" srcOrd="7" destOrd="0" presId="urn:microsoft.com/office/officeart/2005/8/layout/matrix1"/>
    <dgm:cxn modelId="{6B010C13-4799-425F-9963-535DCB1EC0B6}" type="presParOf" srcId="{797A0703-2ECC-4E76-80BD-8203676F2D92}" destId="{93DB4E9A-C793-4D5E-9DA1-92E222305C5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34AD8B-9841-423C-B266-26EE9B161AF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FE445420-79B5-4265-8F3B-2A7AC3729C57}">
      <dgm:prSet phldrT="[Text]"/>
      <dgm:spPr>
        <a:solidFill>
          <a:srgbClr val="00B050"/>
        </a:solidFill>
      </dgm:spPr>
      <dgm:t>
        <a:bodyPr/>
        <a:lstStyle/>
        <a:p>
          <a:r>
            <a:rPr lang="en-US" dirty="0">
              <a:latin typeface="Times New Roman" pitchFamily="18" charset="0"/>
              <a:cs typeface="Times New Roman" pitchFamily="18" charset="0"/>
            </a:rPr>
            <a:t>BACILLUS CALMETTE GUERIN (BCG)</a:t>
          </a:r>
        </a:p>
      </dgm:t>
    </dgm:pt>
    <dgm:pt modelId="{E842AFBD-168D-4375-9B36-E2989FAB1B91}" type="parTrans" cxnId="{F626B380-CE19-4B04-B673-2D536466C8D9}">
      <dgm:prSet/>
      <dgm:spPr/>
      <dgm:t>
        <a:bodyPr/>
        <a:lstStyle/>
        <a:p>
          <a:endParaRPr lang="en-US"/>
        </a:p>
      </dgm:t>
    </dgm:pt>
    <dgm:pt modelId="{6FD7ACF0-2415-4346-807E-F92987196ED3}" type="sibTrans" cxnId="{F626B380-CE19-4B04-B673-2D536466C8D9}">
      <dgm:prSet/>
      <dgm:spPr/>
      <dgm:t>
        <a:bodyPr/>
        <a:lstStyle/>
        <a:p>
          <a:endParaRPr lang="en-US"/>
        </a:p>
      </dgm:t>
    </dgm:pt>
    <dgm:pt modelId="{616E8CBA-8E1A-4663-A711-2D882780B691}">
      <dgm:prSet phldrT="[Text]"/>
      <dgm:spPr>
        <a:solidFill>
          <a:srgbClr val="FFC000">
            <a:alpha val="90000"/>
          </a:srgbClr>
        </a:solidFill>
      </dgm:spPr>
      <dgm:t>
        <a:bodyPr/>
        <a:lstStyle/>
        <a:p>
          <a:r>
            <a:rPr lang="en-US" dirty="0"/>
            <a:t>At the time of birth/ early till one year age</a:t>
          </a:r>
        </a:p>
      </dgm:t>
    </dgm:pt>
    <dgm:pt modelId="{3995A1D2-4A94-4AE6-85A4-21F4AE5ABE54}" type="parTrans" cxnId="{6CFB14CB-E5B2-4825-83D3-16A5716BC721}">
      <dgm:prSet/>
      <dgm:spPr/>
      <dgm:t>
        <a:bodyPr/>
        <a:lstStyle/>
        <a:p>
          <a:endParaRPr lang="en-US"/>
        </a:p>
      </dgm:t>
    </dgm:pt>
    <dgm:pt modelId="{48DE3747-D716-4B47-9CFB-F5CE46125155}" type="sibTrans" cxnId="{6CFB14CB-E5B2-4825-83D3-16A5716BC721}">
      <dgm:prSet/>
      <dgm:spPr/>
      <dgm:t>
        <a:bodyPr/>
        <a:lstStyle/>
        <a:p>
          <a:endParaRPr lang="en-US"/>
        </a:p>
      </dgm:t>
    </dgm:pt>
    <dgm:pt modelId="{0389FB1B-B4D9-4C36-8602-7C30F5A2DD87}">
      <dgm:prSet phldrT="[Text]"/>
      <dgm:spPr>
        <a:solidFill>
          <a:srgbClr val="FFC000">
            <a:alpha val="90000"/>
          </a:srgbClr>
        </a:solidFill>
      </dgm:spPr>
      <dgm:t>
        <a:bodyPr/>
        <a:lstStyle/>
        <a:p>
          <a:r>
            <a:rPr lang="en-US" dirty="0"/>
            <a:t>Intra dermal(left upper arm)</a:t>
          </a:r>
        </a:p>
      </dgm:t>
    </dgm:pt>
    <dgm:pt modelId="{33474C7F-3081-401F-BD3C-C4959D8D8797}" type="parTrans" cxnId="{519D68E0-6909-4561-B228-D237FA9D0270}">
      <dgm:prSet/>
      <dgm:spPr/>
      <dgm:t>
        <a:bodyPr/>
        <a:lstStyle/>
        <a:p>
          <a:endParaRPr lang="en-US"/>
        </a:p>
      </dgm:t>
    </dgm:pt>
    <dgm:pt modelId="{43017AB2-EFAE-4506-AD83-20B5F05CD960}" type="sibTrans" cxnId="{519D68E0-6909-4561-B228-D237FA9D0270}">
      <dgm:prSet/>
      <dgm:spPr/>
      <dgm:t>
        <a:bodyPr/>
        <a:lstStyle/>
        <a:p>
          <a:endParaRPr lang="en-US"/>
        </a:p>
      </dgm:t>
    </dgm:pt>
    <dgm:pt modelId="{46423A49-A520-4881-83DB-74581F0E8254}">
      <dgm:prSet phldrT="[Text]"/>
      <dgm:spPr>
        <a:solidFill>
          <a:srgbClr val="00B050"/>
        </a:solidFill>
      </dgm:spPr>
      <dgm:t>
        <a:bodyPr/>
        <a:lstStyle/>
        <a:p>
          <a:r>
            <a:rPr lang="en-US" dirty="0">
              <a:latin typeface="Times New Roman" pitchFamily="18" charset="0"/>
              <a:cs typeface="Times New Roman" pitchFamily="18" charset="0"/>
            </a:rPr>
            <a:t>Hepatitis B</a:t>
          </a:r>
        </a:p>
      </dgm:t>
    </dgm:pt>
    <dgm:pt modelId="{8DEF5B0B-1BD8-496C-834C-7B30BE47BBF3}" type="parTrans" cxnId="{DDA8C784-56E2-422D-A800-D9DFF828809D}">
      <dgm:prSet/>
      <dgm:spPr/>
      <dgm:t>
        <a:bodyPr/>
        <a:lstStyle/>
        <a:p>
          <a:endParaRPr lang="en-US"/>
        </a:p>
      </dgm:t>
    </dgm:pt>
    <dgm:pt modelId="{757943E9-5860-4BB0-A72F-ACCB5ACC0849}" type="sibTrans" cxnId="{DDA8C784-56E2-422D-A800-D9DFF828809D}">
      <dgm:prSet/>
      <dgm:spPr/>
      <dgm:t>
        <a:bodyPr/>
        <a:lstStyle/>
        <a:p>
          <a:endParaRPr lang="en-US"/>
        </a:p>
      </dgm:t>
    </dgm:pt>
    <dgm:pt modelId="{DE091CE6-CA0A-4802-8A84-F5CCA6112063}">
      <dgm:prSet phldrT="[Text]"/>
      <dgm:spPr>
        <a:solidFill>
          <a:srgbClr val="FFC000">
            <a:alpha val="90000"/>
          </a:srgbClr>
        </a:solidFill>
      </dgm:spPr>
      <dgm:t>
        <a:bodyPr/>
        <a:lstStyle/>
        <a:p>
          <a:r>
            <a:rPr lang="en-US" dirty="0"/>
            <a:t>At birth/early within 24 hours</a:t>
          </a:r>
        </a:p>
      </dgm:t>
    </dgm:pt>
    <dgm:pt modelId="{AE69E457-EEC7-42FF-B641-0CC14DB1392A}" type="parTrans" cxnId="{4A1F16E5-DFEC-4E3C-99D4-8A1726D7D937}">
      <dgm:prSet/>
      <dgm:spPr/>
      <dgm:t>
        <a:bodyPr/>
        <a:lstStyle/>
        <a:p>
          <a:endParaRPr lang="en-US"/>
        </a:p>
      </dgm:t>
    </dgm:pt>
    <dgm:pt modelId="{34593200-7BB2-4553-9874-498CC43B0046}" type="sibTrans" cxnId="{4A1F16E5-DFEC-4E3C-99D4-8A1726D7D937}">
      <dgm:prSet/>
      <dgm:spPr/>
      <dgm:t>
        <a:bodyPr/>
        <a:lstStyle/>
        <a:p>
          <a:endParaRPr lang="en-US"/>
        </a:p>
      </dgm:t>
    </dgm:pt>
    <dgm:pt modelId="{48733F3A-E9AD-4DC5-B861-471BA634E2D7}">
      <dgm:prSet phldrT="[Text]"/>
      <dgm:spPr>
        <a:solidFill>
          <a:srgbClr val="FFC000">
            <a:alpha val="90000"/>
          </a:srgbClr>
        </a:solidFill>
      </dgm:spPr>
      <dgm:t>
        <a:bodyPr/>
        <a:lstStyle/>
        <a:p>
          <a:r>
            <a:rPr lang="en-US" dirty="0"/>
            <a:t>Intra muscular (side of mid-</a:t>
          </a:r>
          <a:r>
            <a:rPr lang="en-US" dirty="0" err="1"/>
            <a:t>tigh</a:t>
          </a:r>
          <a:r>
            <a:rPr lang="en-US" dirty="0"/>
            <a:t>)</a:t>
          </a:r>
        </a:p>
      </dgm:t>
    </dgm:pt>
    <dgm:pt modelId="{2F204645-B23E-4033-9FF4-9A18D2AB31EF}" type="parTrans" cxnId="{132B2A61-BF07-42E4-B175-C171611BE8C5}">
      <dgm:prSet/>
      <dgm:spPr/>
      <dgm:t>
        <a:bodyPr/>
        <a:lstStyle/>
        <a:p>
          <a:endParaRPr lang="en-US"/>
        </a:p>
      </dgm:t>
    </dgm:pt>
    <dgm:pt modelId="{D771565E-9DD5-4FF3-BE68-EFD451993589}" type="sibTrans" cxnId="{132B2A61-BF07-42E4-B175-C171611BE8C5}">
      <dgm:prSet/>
      <dgm:spPr/>
      <dgm:t>
        <a:bodyPr/>
        <a:lstStyle/>
        <a:p>
          <a:endParaRPr lang="en-US"/>
        </a:p>
      </dgm:t>
    </dgm:pt>
    <dgm:pt modelId="{2BD9951B-4740-465F-BBA3-FFDDEA315567}">
      <dgm:prSet phldrT="[Text]"/>
      <dgm:spPr>
        <a:solidFill>
          <a:srgbClr val="00B050"/>
        </a:solidFill>
      </dgm:spPr>
      <dgm:t>
        <a:bodyPr/>
        <a:lstStyle/>
        <a:p>
          <a:r>
            <a:rPr lang="en-US" dirty="0">
              <a:latin typeface="Times New Roman" pitchFamily="18" charset="0"/>
              <a:cs typeface="Times New Roman" pitchFamily="18" charset="0"/>
            </a:rPr>
            <a:t>ORAL POLIO VACCINE (OPV)</a:t>
          </a:r>
        </a:p>
      </dgm:t>
    </dgm:pt>
    <dgm:pt modelId="{1AAF1E3E-92A8-471B-95B8-A640008A88E4}" type="parTrans" cxnId="{64468E07-D32F-4AFF-8A86-FDEE156B299D}">
      <dgm:prSet/>
      <dgm:spPr/>
      <dgm:t>
        <a:bodyPr/>
        <a:lstStyle/>
        <a:p>
          <a:endParaRPr lang="en-US"/>
        </a:p>
      </dgm:t>
    </dgm:pt>
    <dgm:pt modelId="{C5FB2636-8FA0-45D6-B200-11D663D5D913}" type="sibTrans" cxnId="{64468E07-D32F-4AFF-8A86-FDEE156B299D}">
      <dgm:prSet/>
      <dgm:spPr/>
      <dgm:t>
        <a:bodyPr/>
        <a:lstStyle/>
        <a:p>
          <a:endParaRPr lang="en-US"/>
        </a:p>
      </dgm:t>
    </dgm:pt>
    <dgm:pt modelId="{66853456-78CB-4C2C-88F6-7DEC3B17736A}">
      <dgm:prSet phldrT="[Text]"/>
      <dgm:spPr>
        <a:solidFill>
          <a:srgbClr val="FFC000">
            <a:alpha val="90000"/>
          </a:srgbClr>
        </a:solidFill>
      </dgm:spPr>
      <dgm:t>
        <a:bodyPr/>
        <a:lstStyle/>
        <a:p>
          <a:r>
            <a:rPr lang="en-US" dirty="0"/>
            <a:t>At the birth/ early within the first 15 days</a:t>
          </a:r>
        </a:p>
      </dgm:t>
    </dgm:pt>
    <dgm:pt modelId="{C828CF60-6557-4498-B2D7-52B7376D3BED}" type="parTrans" cxnId="{49CA6787-0910-4035-BE6A-A7A9A689ACFA}">
      <dgm:prSet/>
      <dgm:spPr/>
      <dgm:t>
        <a:bodyPr/>
        <a:lstStyle/>
        <a:p>
          <a:endParaRPr lang="en-US"/>
        </a:p>
      </dgm:t>
    </dgm:pt>
    <dgm:pt modelId="{F5FA1B7B-4B02-4095-BB95-DBBCFFDF6E3C}" type="sibTrans" cxnId="{49CA6787-0910-4035-BE6A-A7A9A689ACFA}">
      <dgm:prSet/>
      <dgm:spPr/>
      <dgm:t>
        <a:bodyPr/>
        <a:lstStyle/>
        <a:p>
          <a:endParaRPr lang="en-US"/>
        </a:p>
      </dgm:t>
    </dgm:pt>
    <dgm:pt modelId="{93067FFB-D1E9-4A39-9E58-1BDD277574AC}">
      <dgm:prSet phldrT="[Text]"/>
      <dgm:spPr>
        <a:solidFill>
          <a:srgbClr val="FFC000">
            <a:alpha val="90000"/>
          </a:srgbClr>
        </a:solidFill>
      </dgm:spPr>
      <dgm:t>
        <a:bodyPr/>
        <a:lstStyle/>
        <a:p>
          <a:r>
            <a:rPr lang="en-US" dirty="0"/>
            <a:t>Oral </a:t>
          </a:r>
        </a:p>
      </dgm:t>
    </dgm:pt>
    <dgm:pt modelId="{78506FAC-0C9E-46A5-911D-80C6CAF097B6}" type="parTrans" cxnId="{35E11E75-1455-4721-8908-1AEEC5D22A3A}">
      <dgm:prSet/>
      <dgm:spPr/>
      <dgm:t>
        <a:bodyPr/>
        <a:lstStyle/>
        <a:p>
          <a:endParaRPr lang="en-US"/>
        </a:p>
      </dgm:t>
    </dgm:pt>
    <dgm:pt modelId="{66F7120D-4630-46B6-9564-2992BCE0F9CB}" type="sibTrans" cxnId="{35E11E75-1455-4721-8908-1AEEC5D22A3A}">
      <dgm:prSet/>
      <dgm:spPr/>
      <dgm:t>
        <a:bodyPr/>
        <a:lstStyle/>
        <a:p>
          <a:endParaRPr lang="en-US"/>
        </a:p>
      </dgm:t>
    </dgm:pt>
    <dgm:pt modelId="{AF5899A4-A9F1-4CB2-8DDD-242631152DDF}" type="pres">
      <dgm:prSet presAssocID="{6434AD8B-9841-423C-B266-26EE9B161AF2}" presName="Name0" presStyleCnt="0">
        <dgm:presLayoutVars>
          <dgm:dir/>
          <dgm:animLvl val="lvl"/>
          <dgm:resizeHandles val="exact"/>
        </dgm:presLayoutVars>
      </dgm:prSet>
      <dgm:spPr/>
      <dgm:t>
        <a:bodyPr/>
        <a:lstStyle/>
        <a:p>
          <a:endParaRPr lang="en-IN"/>
        </a:p>
      </dgm:t>
    </dgm:pt>
    <dgm:pt modelId="{C0D7C110-C20C-441E-9E10-E266DFD603CF}" type="pres">
      <dgm:prSet presAssocID="{2BD9951B-4740-465F-BBA3-FFDDEA315567}" presName="boxAndChildren" presStyleCnt="0"/>
      <dgm:spPr/>
    </dgm:pt>
    <dgm:pt modelId="{25919E61-1E9A-4351-A3EE-0A5B76CB58B8}" type="pres">
      <dgm:prSet presAssocID="{2BD9951B-4740-465F-BBA3-FFDDEA315567}" presName="parentTextBox" presStyleLbl="node1" presStyleIdx="0" presStyleCnt="3"/>
      <dgm:spPr/>
      <dgm:t>
        <a:bodyPr/>
        <a:lstStyle/>
        <a:p>
          <a:endParaRPr lang="en-IN"/>
        </a:p>
      </dgm:t>
    </dgm:pt>
    <dgm:pt modelId="{5D39C23A-22D8-4267-8D9D-045CBBCE3E8A}" type="pres">
      <dgm:prSet presAssocID="{2BD9951B-4740-465F-BBA3-FFDDEA315567}" presName="entireBox" presStyleLbl="node1" presStyleIdx="0" presStyleCnt="3"/>
      <dgm:spPr/>
      <dgm:t>
        <a:bodyPr/>
        <a:lstStyle/>
        <a:p>
          <a:endParaRPr lang="en-IN"/>
        </a:p>
      </dgm:t>
    </dgm:pt>
    <dgm:pt modelId="{ACC9ED62-4F66-4FC1-AD06-217DA8856F07}" type="pres">
      <dgm:prSet presAssocID="{2BD9951B-4740-465F-BBA3-FFDDEA315567}" presName="descendantBox" presStyleCnt="0"/>
      <dgm:spPr/>
    </dgm:pt>
    <dgm:pt modelId="{7FED377A-8573-4B26-AEEF-7BBDE4FF8E4E}" type="pres">
      <dgm:prSet presAssocID="{66853456-78CB-4C2C-88F6-7DEC3B17736A}" presName="childTextBox" presStyleLbl="fgAccFollowNode1" presStyleIdx="0" presStyleCnt="6">
        <dgm:presLayoutVars>
          <dgm:bulletEnabled val="1"/>
        </dgm:presLayoutVars>
      </dgm:prSet>
      <dgm:spPr/>
      <dgm:t>
        <a:bodyPr/>
        <a:lstStyle/>
        <a:p>
          <a:endParaRPr lang="en-IN"/>
        </a:p>
      </dgm:t>
    </dgm:pt>
    <dgm:pt modelId="{C7CF2876-BE20-4D8A-B1DD-2B356453AFB6}" type="pres">
      <dgm:prSet presAssocID="{93067FFB-D1E9-4A39-9E58-1BDD277574AC}" presName="childTextBox" presStyleLbl="fgAccFollowNode1" presStyleIdx="1" presStyleCnt="6">
        <dgm:presLayoutVars>
          <dgm:bulletEnabled val="1"/>
        </dgm:presLayoutVars>
      </dgm:prSet>
      <dgm:spPr/>
      <dgm:t>
        <a:bodyPr/>
        <a:lstStyle/>
        <a:p>
          <a:endParaRPr lang="en-IN"/>
        </a:p>
      </dgm:t>
    </dgm:pt>
    <dgm:pt modelId="{AF11DA46-DEF3-4399-9E05-8B49B3804A9E}" type="pres">
      <dgm:prSet presAssocID="{757943E9-5860-4BB0-A72F-ACCB5ACC0849}" presName="sp" presStyleCnt="0"/>
      <dgm:spPr/>
    </dgm:pt>
    <dgm:pt modelId="{73BC6D70-7163-4726-8B46-C744F71B6317}" type="pres">
      <dgm:prSet presAssocID="{46423A49-A520-4881-83DB-74581F0E8254}" presName="arrowAndChildren" presStyleCnt="0"/>
      <dgm:spPr/>
    </dgm:pt>
    <dgm:pt modelId="{0CF1DE31-66E8-474F-9C49-1787A71BFB3B}" type="pres">
      <dgm:prSet presAssocID="{46423A49-A520-4881-83DB-74581F0E8254}" presName="parentTextArrow" presStyleLbl="node1" presStyleIdx="0" presStyleCnt="3"/>
      <dgm:spPr/>
      <dgm:t>
        <a:bodyPr/>
        <a:lstStyle/>
        <a:p>
          <a:endParaRPr lang="en-IN"/>
        </a:p>
      </dgm:t>
    </dgm:pt>
    <dgm:pt modelId="{5A5BF301-35CC-4503-83AA-AF1E271F0A2C}" type="pres">
      <dgm:prSet presAssocID="{46423A49-A520-4881-83DB-74581F0E8254}" presName="arrow" presStyleLbl="node1" presStyleIdx="1" presStyleCnt="3"/>
      <dgm:spPr/>
      <dgm:t>
        <a:bodyPr/>
        <a:lstStyle/>
        <a:p>
          <a:endParaRPr lang="en-IN"/>
        </a:p>
      </dgm:t>
    </dgm:pt>
    <dgm:pt modelId="{26BE2C9C-7943-4F4A-8DDF-2ADBB9E56E13}" type="pres">
      <dgm:prSet presAssocID="{46423A49-A520-4881-83DB-74581F0E8254}" presName="descendantArrow" presStyleCnt="0"/>
      <dgm:spPr/>
    </dgm:pt>
    <dgm:pt modelId="{362F6D7B-21F5-46F7-9387-C6C411DEB592}" type="pres">
      <dgm:prSet presAssocID="{DE091CE6-CA0A-4802-8A84-F5CCA6112063}" presName="childTextArrow" presStyleLbl="fgAccFollowNode1" presStyleIdx="2" presStyleCnt="6">
        <dgm:presLayoutVars>
          <dgm:bulletEnabled val="1"/>
        </dgm:presLayoutVars>
      </dgm:prSet>
      <dgm:spPr/>
      <dgm:t>
        <a:bodyPr/>
        <a:lstStyle/>
        <a:p>
          <a:endParaRPr lang="en-IN"/>
        </a:p>
      </dgm:t>
    </dgm:pt>
    <dgm:pt modelId="{8AD75C91-E762-4C91-B12B-2FB943BBE907}" type="pres">
      <dgm:prSet presAssocID="{48733F3A-E9AD-4DC5-B861-471BA634E2D7}" presName="childTextArrow" presStyleLbl="fgAccFollowNode1" presStyleIdx="3" presStyleCnt="6">
        <dgm:presLayoutVars>
          <dgm:bulletEnabled val="1"/>
        </dgm:presLayoutVars>
      </dgm:prSet>
      <dgm:spPr/>
      <dgm:t>
        <a:bodyPr/>
        <a:lstStyle/>
        <a:p>
          <a:endParaRPr lang="en-IN"/>
        </a:p>
      </dgm:t>
    </dgm:pt>
    <dgm:pt modelId="{D46E8E32-DA6C-4DA7-A89E-F34410C3CAF6}" type="pres">
      <dgm:prSet presAssocID="{6FD7ACF0-2415-4346-807E-F92987196ED3}" presName="sp" presStyleCnt="0"/>
      <dgm:spPr/>
    </dgm:pt>
    <dgm:pt modelId="{A98A58FD-68A2-46B2-AE2E-9F9CF7353466}" type="pres">
      <dgm:prSet presAssocID="{FE445420-79B5-4265-8F3B-2A7AC3729C57}" presName="arrowAndChildren" presStyleCnt="0"/>
      <dgm:spPr/>
    </dgm:pt>
    <dgm:pt modelId="{92956FFD-4858-4010-8E50-65D495A0EA98}" type="pres">
      <dgm:prSet presAssocID="{FE445420-79B5-4265-8F3B-2A7AC3729C57}" presName="parentTextArrow" presStyleLbl="node1" presStyleIdx="1" presStyleCnt="3"/>
      <dgm:spPr/>
      <dgm:t>
        <a:bodyPr/>
        <a:lstStyle/>
        <a:p>
          <a:endParaRPr lang="en-IN"/>
        </a:p>
      </dgm:t>
    </dgm:pt>
    <dgm:pt modelId="{3B36CA0B-9A3D-4BA7-9060-ECEC2FEBC4D5}" type="pres">
      <dgm:prSet presAssocID="{FE445420-79B5-4265-8F3B-2A7AC3729C57}" presName="arrow" presStyleLbl="node1" presStyleIdx="2" presStyleCnt="3"/>
      <dgm:spPr/>
      <dgm:t>
        <a:bodyPr/>
        <a:lstStyle/>
        <a:p>
          <a:endParaRPr lang="en-IN"/>
        </a:p>
      </dgm:t>
    </dgm:pt>
    <dgm:pt modelId="{A981CA72-612A-4A02-9127-330E56DCB9B5}" type="pres">
      <dgm:prSet presAssocID="{FE445420-79B5-4265-8F3B-2A7AC3729C57}" presName="descendantArrow" presStyleCnt="0"/>
      <dgm:spPr/>
    </dgm:pt>
    <dgm:pt modelId="{3C936462-42B5-427A-8E6C-7E3051B0BA35}" type="pres">
      <dgm:prSet presAssocID="{616E8CBA-8E1A-4663-A711-2D882780B691}" presName="childTextArrow" presStyleLbl="fgAccFollowNode1" presStyleIdx="4" presStyleCnt="6">
        <dgm:presLayoutVars>
          <dgm:bulletEnabled val="1"/>
        </dgm:presLayoutVars>
      </dgm:prSet>
      <dgm:spPr/>
      <dgm:t>
        <a:bodyPr/>
        <a:lstStyle/>
        <a:p>
          <a:endParaRPr lang="en-IN"/>
        </a:p>
      </dgm:t>
    </dgm:pt>
    <dgm:pt modelId="{CA6EF414-83D1-4FA6-82E4-BC4913079A4E}" type="pres">
      <dgm:prSet presAssocID="{0389FB1B-B4D9-4C36-8602-7C30F5A2DD87}" presName="childTextArrow" presStyleLbl="fgAccFollowNode1" presStyleIdx="5" presStyleCnt="6">
        <dgm:presLayoutVars>
          <dgm:bulletEnabled val="1"/>
        </dgm:presLayoutVars>
      </dgm:prSet>
      <dgm:spPr/>
      <dgm:t>
        <a:bodyPr/>
        <a:lstStyle/>
        <a:p>
          <a:endParaRPr lang="en-IN"/>
        </a:p>
      </dgm:t>
    </dgm:pt>
  </dgm:ptLst>
  <dgm:cxnLst>
    <dgm:cxn modelId="{6CFB14CB-E5B2-4825-83D3-16A5716BC721}" srcId="{FE445420-79B5-4265-8F3B-2A7AC3729C57}" destId="{616E8CBA-8E1A-4663-A711-2D882780B691}" srcOrd="0" destOrd="0" parTransId="{3995A1D2-4A94-4AE6-85A4-21F4AE5ABE54}" sibTransId="{48DE3747-D716-4B47-9CFB-F5CE46125155}"/>
    <dgm:cxn modelId="{44B58686-8630-49E2-A3C6-40D57F84E056}" type="presOf" srcId="{DE091CE6-CA0A-4802-8A84-F5CCA6112063}" destId="{362F6D7B-21F5-46F7-9387-C6C411DEB592}" srcOrd="0" destOrd="0" presId="urn:microsoft.com/office/officeart/2005/8/layout/process4"/>
    <dgm:cxn modelId="{8E84E2A4-35A9-4944-A07C-73197C7C1A97}" type="presOf" srcId="{0389FB1B-B4D9-4C36-8602-7C30F5A2DD87}" destId="{CA6EF414-83D1-4FA6-82E4-BC4913079A4E}" srcOrd="0" destOrd="0" presId="urn:microsoft.com/office/officeart/2005/8/layout/process4"/>
    <dgm:cxn modelId="{1A58F330-3198-4326-8C14-42AB4FE671AE}" type="presOf" srcId="{FE445420-79B5-4265-8F3B-2A7AC3729C57}" destId="{92956FFD-4858-4010-8E50-65D495A0EA98}" srcOrd="0" destOrd="0" presId="urn:microsoft.com/office/officeart/2005/8/layout/process4"/>
    <dgm:cxn modelId="{C47ED3FA-6598-4120-B316-1AA710CA2485}" type="presOf" srcId="{93067FFB-D1E9-4A39-9E58-1BDD277574AC}" destId="{C7CF2876-BE20-4D8A-B1DD-2B356453AFB6}" srcOrd="0" destOrd="0" presId="urn:microsoft.com/office/officeart/2005/8/layout/process4"/>
    <dgm:cxn modelId="{4BF6A659-6B99-4256-9F57-153325ABD102}" type="presOf" srcId="{FE445420-79B5-4265-8F3B-2A7AC3729C57}" destId="{3B36CA0B-9A3D-4BA7-9060-ECEC2FEBC4D5}" srcOrd="1" destOrd="0" presId="urn:microsoft.com/office/officeart/2005/8/layout/process4"/>
    <dgm:cxn modelId="{883ED4A0-A535-4D03-89F5-676AD0242FBB}" type="presOf" srcId="{66853456-78CB-4C2C-88F6-7DEC3B17736A}" destId="{7FED377A-8573-4B26-AEEF-7BBDE4FF8E4E}" srcOrd="0" destOrd="0" presId="urn:microsoft.com/office/officeart/2005/8/layout/process4"/>
    <dgm:cxn modelId="{DDA8C784-56E2-422D-A800-D9DFF828809D}" srcId="{6434AD8B-9841-423C-B266-26EE9B161AF2}" destId="{46423A49-A520-4881-83DB-74581F0E8254}" srcOrd="1" destOrd="0" parTransId="{8DEF5B0B-1BD8-496C-834C-7B30BE47BBF3}" sibTransId="{757943E9-5860-4BB0-A72F-ACCB5ACC0849}"/>
    <dgm:cxn modelId="{A98BE976-AF1F-48B9-B04A-CACF113E989E}" type="presOf" srcId="{6434AD8B-9841-423C-B266-26EE9B161AF2}" destId="{AF5899A4-A9F1-4CB2-8DDD-242631152DDF}" srcOrd="0" destOrd="0" presId="urn:microsoft.com/office/officeart/2005/8/layout/process4"/>
    <dgm:cxn modelId="{35E11E75-1455-4721-8908-1AEEC5D22A3A}" srcId="{2BD9951B-4740-465F-BBA3-FFDDEA315567}" destId="{93067FFB-D1E9-4A39-9E58-1BDD277574AC}" srcOrd="1" destOrd="0" parTransId="{78506FAC-0C9E-46A5-911D-80C6CAF097B6}" sibTransId="{66F7120D-4630-46B6-9564-2992BCE0F9CB}"/>
    <dgm:cxn modelId="{4A1F16E5-DFEC-4E3C-99D4-8A1726D7D937}" srcId="{46423A49-A520-4881-83DB-74581F0E8254}" destId="{DE091CE6-CA0A-4802-8A84-F5CCA6112063}" srcOrd="0" destOrd="0" parTransId="{AE69E457-EEC7-42FF-B641-0CC14DB1392A}" sibTransId="{34593200-7BB2-4553-9874-498CC43B0046}"/>
    <dgm:cxn modelId="{F626B380-CE19-4B04-B673-2D536466C8D9}" srcId="{6434AD8B-9841-423C-B266-26EE9B161AF2}" destId="{FE445420-79B5-4265-8F3B-2A7AC3729C57}" srcOrd="0" destOrd="0" parTransId="{E842AFBD-168D-4375-9B36-E2989FAB1B91}" sibTransId="{6FD7ACF0-2415-4346-807E-F92987196ED3}"/>
    <dgm:cxn modelId="{64468E07-D32F-4AFF-8A86-FDEE156B299D}" srcId="{6434AD8B-9841-423C-B266-26EE9B161AF2}" destId="{2BD9951B-4740-465F-BBA3-FFDDEA315567}" srcOrd="2" destOrd="0" parTransId="{1AAF1E3E-92A8-471B-95B8-A640008A88E4}" sibTransId="{C5FB2636-8FA0-45D6-B200-11D663D5D913}"/>
    <dgm:cxn modelId="{C8F3211A-2142-4FE0-887C-68F143AEE081}" type="presOf" srcId="{616E8CBA-8E1A-4663-A711-2D882780B691}" destId="{3C936462-42B5-427A-8E6C-7E3051B0BA35}" srcOrd="0" destOrd="0" presId="urn:microsoft.com/office/officeart/2005/8/layout/process4"/>
    <dgm:cxn modelId="{DA28C20F-4C48-4C26-87D3-D27F18B65B24}" type="presOf" srcId="{2BD9951B-4740-465F-BBA3-FFDDEA315567}" destId="{5D39C23A-22D8-4267-8D9D-045CBBCE3E8A}" srcOrd="1" destOrd="0" presId="urn:microsoft.com/office/officeart/2005/8/layout/process4"/>
    <dgm:cxn modelId="{49CA6787-0910-4035-BE6A-A7A9A689ACFA}" srcId="{2BD9951B-4740-465F-BBA3-FFDDEA315567}" destId="{66853456-78CB-4C2C-88F6-7DEC3B17736A}" srcOrd="0" destOrd="0" parTransId="{C828CF60-6557-4498-B2D7-52B7376D3BED}" sibTransId="{F5FA1B7B-4B02-4095-BB95-DBBCFFDF6E3C}"/>
    <dgm:cxn modelId="{F40BF0B2-F7E6-4377-87AD-AAD3D14D3EF6}" type="presOf" srcId="{46423A49-A520-4881-83DB-74581F0E8254}" destId="{5A5BF301-35CC-4503-83AA-AF1E271F0A2C}" srcOrd="1" destOrd="0" presId="urn:microsoft.com/office/officeart/2005/8/layout/process4"/>
    <dgm:cxn modelId="{132B2A61-BF07-42E4-B175-C171611BE8C5}" srcId="{46423A49-A520-4881-83DB-74581F0E8254}" destId="{48733F3A-E9AD-4DC5-B861-471BA634E2D7}" srcOrd="1" destOrd="0" parTransId="{2F204645-B23E-4033-9FF4-9A18D2AB31EF}" sibTransId="{D771565E-9DD5-4FF3-BE68-EFD451993589}"/>
    <dgm:cxn modelId="{79E1BA2E-C826-4E7F-A60F-6EF0C918D646}" type="presOf" srcId="{2BD9951B-4740-465F-BBA3-FFDDEA315567}" destId="{25919E61-1E9A-4351-A3EE-0A5B76CB58B8}" srcOrd="0" destOrd="0" presId="urn:microsoft.com/office/officeart/2005/8/layout/process4"/>
    <dgm:cxn modelId="{5A0056C5-2451-4A97-8FA1-F15E0CD4F149}" type="presOf" srcId="{46423A49-A520-4881-83DB-74581F0E8254}" destId="{0CF1DE31-66E8-474F-9C49-1787A71BFB3B}" srcOrd="0" destOrd="0" presId="urn:microsoft.com/office/officeart/2005/8/layout/process4"/>
    <dgm:cxn modelId="{519D68E0-6909-4561-B228-D237FA9D0270}" srcId="{FE445420-79B5-4265-8F3B-2A7AC3729C57}" destId="{0389FB1B-B4D9-4C36-8602-7C30F5A2DD87}" srcOrd="1" destOrd="0" parTransId="{33474C7F-3081-401F-BD3C-C4959D8D8797}" sibTransId="{43017AB2-EFAE-4506-AD83-20B5F05CD960}"/>
    <dgm:cxn modelId="{1E594515-E3BD-4C42-8C70-ACB46834B967}" type="presOf" srcId="{48733F3A-E9AD-4DC5-B861-471BA634E2D7}" destId="{8AD75C91-E762-4C91-B12B-2FB943BBE907}" srcOrd="0" destOrd="0" presId="urn:microsoft.com/office/officeart/2005/8/layout/process4"/>
    <dgm:cxn modelId="{780692BA-4C3B-4F0C-A305-011F6309463A}" type="presParOf" srcId="{AF5899A4-A9F1-4CB2-8DDD-242631152DDF}" destId="{C0D7C110-C20C-441E-9E10-E266DFD603CF}" srcOrd="0" destOrd="0" presId="urn:microsoft.com/office/officeart/2005/8/layout/process4"/>
    <dgm:cxn modelId="{F84A87FE-CA34-4543-8972-A27BB093A223}" type="presParOf" srcId="{C0D7C110-C20C-441E-9E10-E266DFD603CF}" destId="{25919E61-1E9A-4351-A3EE-0A5B76CB58B8}" srcOrd="0" destOrd="0" presId="urn:microsoft.com/office/officeart/2005/8/layout/process4"/>
    <dgm:cxn modelId="{3C405193-7FB7-4895-A563-6DC261B3D626}" type="presParOf" srcId="{C0D7C110-C20C-441E-9E10-E266DFD603CF}" destId="{5D39C23A-22D8-4267-8D9D-045CBBCE3E8A}" srcOrd="1" destOrd="0" presId="urn:microsoft.com/office/officeart/2005/8/layout/process4"/>
    <dgm:cxn modelId="{9E0D0648-89D1-4DB2-B295-6CE925A036F9}" type="presParOf" srcId="{C0D7C110-C20C-441E-9E10-E266DFD603CF}" destId="{ACC9ED62-4F66-4FC1-AD06-217DA8856F07}" srcOrd="2" destOrd="0" presId="urn:microsoft.com/office/officeart/2005/8/layout/process4"/>
    <dgm:cxn modelId="{871558C3-5737-490C-969C-87AC6BAA2FF9}" type="presParOf" srcId="{ACC9ED62-4F66-4FC1-AD06-217DA8856F07}" destId="{7FED377A-8573-4B26-AEEF-7BBDE4FF8E4E}" srcOrd="0" destOrd="0" presId="urn:microsoft.com/office/officeart/2005/8/layout/process4"/>
    <dgm:cxn modelId="{AB4A0603-D5D0-4ABD-A157-2DCA3E8D04EB}" type="presParOf" srcId="{ACC9ED62-4F66-4FC1-AD06-217DA8856F07}" destId="{C7CF2876-BE20-4D8A-B1DD-2B356453AFB6}" srcOrd="1" destOrd="0" presId="urn:microsoft.com/office/officeart/2005/8/layout/process4"/>
    <dgm:cxn modelId="{FE59546A-9379-4798-8B35-ED73B40FD34D}" type="presParOf" srcId="{AF5899A4-A9F1-4CB2-8DDD-242631152DDF}" destId="{AF11DA46-DEF3-4399-9E05-8B49B3804A9E}" srcOrd="1" destOrd="0" presId="urn:microsoft.com/office/officeart/2005/8/layout/process4"/>
    <dgm:cxn modelId="{10154906-F2FD-4B1A-9BA7-EEE3DC449BE2}" type="presParOf" srcId="{AF5899A4-A9F1-4CB2-8DDD-242631152DDF}" destId="{73BC6D70-7163-4726-8B46-C744F71B6317}" srcOrd="2" destOrd="0" presId="urn:microsoft.com/office/officeart/2005/8/layout/process4"/>
    <dgm:cxn modelId="{31A10245-D729-47E2-B7D7-32CC61D91906}" type="presParOf" srcId="{73BC6D70-7163-4726-8B46-C744F71B6317}" destId="{0CF1DE31-66E8-474F-9C49-1787A71BFB3B}" srcOrd="0" destOrd="0" presId="urn:microsoft.com/office/officeart/2005/8/layout/process4"/>
    <dgm:cxn modelId="{E97F0635-E1A0-48ED-AF50-609E1440F384}" type="presParOf" srcId="{73BC6D70-7163-4726-8B46-C744F71B6317}" destId="{5A5BF301-35CC-4503-83AA-AF1E271F0A2C}" srcOrd="1" destOrd="0" presId="urn:microsoft.com/office/officeart/2005/8/layout/process4"/>
    <dgm:cxn modelId="{0DA01771-5BD2-4BFE-872F-0AB006B49F0B}" type="presParOf" srcId="{73BC6D70-7163-4726-8B46-C744F71B6317}" destId="{26BE2C9C-7943-4F4A-8DDF-2ADBB9E56E13}" srcOrd="2" destOrd="0" presId="urn:microsoft.com/office/officeart/2005/8/layout/process4"/>
    <dgm:cxn modelId="{6103FE4B-EBA7-42A1-B459-857B56072CF0}" type="presParOf" srcId="{26BE2C9C-7943-4F4A-8DDF-2ADBB9E56E13}" destId="{362F6D7B-21F5-46F7-9387-C6C411DEB592}" srcOrd="0" destOrd="0" presId="urn:microsoft.com/office/officeart/2005/8/layout/process4"/>
    <dgm:cxn modelId="{CE111259-3D9D-4C07-8B59-824266AE68AF}" type="presParOf" srcId="{26BE2C9C-7943-4F4A-8DDF-2ADBB9E56E13}" destId="{8AD75C91-E762-4C91-B12B-2FB943BBE907}" srcOrd="1" destOrd="0" presId="urn:microsoft.com/office/officeart/2005/8/layout/process4"/>
    <dgm:cxn modelId="{5E8DB110-3B82-456D-A92C-1C0351230B89}" type="presParOf" srcId="{AF5899A4-A9F1-4CB2-8DDD-242631152DDF}" destId="{D46E8E32-DA6C-4DA7-A89E-F34410C3CAF6}" srcOrd="3" destOrd="0" presId="urn:microsoft.com/office/officeart/2005/8/layout/process4"/>
    <dgm:cxn modelId="{CCA6ADF3-3764-4CC5-B8F2-25E797127E1C}" type="presParOf" srcId="{AF5899A4-A9F1-4CB2-8DDD-242631152DDF}" destId="{A98A58FD-68A2-46B2-AE2E-9F9CF7353466}" srcOrd="4" destOrd="0" presId="urn:microsoft.com/office/officeart/2005/8/layout/process4"/>
    <dgm:cxn modelId="{52DD0232-94C0-4C07-8D52-6DFC116560E2}" type="presParOf" srcId="{A98A58FD-68A2-46B2-AE2E-9F9CF7353466}" destId="{92956FFD-4858-4010-8E50-65D495A0EA98}" srcOrd="0" destOrd="0" presId="urn:microsoft.com/office/officeart/2005/8/layout/process4"/>
    <dgm:cxn modelId="{14CE47E0-8A3B-4E33-96A4-5057F889592A}" type="presParOf" srcId="{A98A58FD-68A2-46B2-AE2E-9F9CF7353466}" destId="{3B36CA0B-9A3D-4BA7-9060-ECEC2FEBC4D5}" srcOrd="1" destOrd="0" presId="urn:microsoft.com/office/officeart/2005/8/layout/process4"/>
    <dgm:cxn modelId="{FE3863A9-2737-4BDA-B6D5-0C91ADA070C4}" type="presParOf" srcId="{A98A58FD-68A2-46B2-AE2E-9F9CF7353466}" destId="{A981CA72-612A-4A02-9127-330E56DCB9B5}" srcOrd="2" destOrd="0" presId="urn:microsoft.com/office/officeart/2005/8/layout/process4"/>
    <dgm:cxn modelId="{A9EF78F9-1157-4CBA-BCF5-DC5077DCB3F6}" type="presParOf" srcId="{A981CA72-612A-4A02-9127-330E56DCB9B5}" destId="{3C936462-42B5-427A-8E6C-7E3051B0BA35}" srcOrd="0" destOrd="0" presId="urn:microsoft.com/office/officeart/2005/8/layout/process4"/>
    <dgm:cxn modelId="{12E263EA-8F18-492F-A150-330F971A2C25}" type="presParOf" srcId="{A981CA72-612A-4A02-9127-330E56DCB9B5}" destId="{CA6EF414-83D1-4FA6-82E4-BC4913079A4E}"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099269-940E-49F0-91B3-92AF5EBB6EE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36320697-0AA1-454A-8E99-DBC99E2FF366}">
      <dgm:prSet phldrT="[Text]"/>
      <dgm:spPr>
        <a:solidFill>
          <a:srgbClr val="00B050"/>
        </a:solidFill>
      </dgm:spPr>
      <dgm:t>
        <a:bodyPr/>
        <a:lstStyle/>
        <a:p>
          <a:r>
            <a:rPr lang="en-US" dirty="0">
              <a:latin typeface="Times New Roman" pitchFamily="18" charset="0"/>
              <a:cs typeface="Times New Roman" pitchFamily="18" charset="0"/>
            </a:rPr>
            <a:t>PENTAVALENT 1,2,3</a:t>
          </a:r>
        </a:p>
      </dgm:t>
    </dgm:pt>
    <dgm:pt modelId="{D0D8EF3A-73EB-4EEC-8892-3F113B24DF72}" type="parTrans" cxnId="{2C8525A7-E177-4A85-9B12-24E7FB524BAE}">
      <dgm:prSet/>
      <dgm:spPr/>
      <dgm:t>
        <a:bodyPr/>
        <a:lstStyle/>
        <a:p>
          <a:endParaRPr lang="en-US"/>
        </a:p>
      </dgm:t>
    </dgm:pt>
    <dgm:pt modelId="{5B36D679-E651-48A1-A4EA-646B01779876}" type="sibTrans" cxnId="{2C8525A7-E177-4A85-9B12-24E7FB524BAE}">
      <dgm:prSet/>
      <dgm:spPr/>
      <dgm:t>
        <a:bodyPr/>
        <a:lstStyle/>
        <a:p>
          <a:endParaRPr lang="en-US"/>
        </a:p>
      </dgm:t>
    </dgm:pt>
    <dgm:pt modelId="{A6ECB8FB-AD51-495B-AB35-3434A4EE0E8D}">
      <dgm:prSet phldrT="[Text]"/>
      <dgm:spPr>
        <a:solidFill>
          <a:srgbClr val="FFC000">
            <a:alpha val="90000"/>
          </a:srgbClr>
        </a:solidFill>
      </dgm:spPr>
      <dgm:t>
        <a:bodyPr/>
        <a:lstStyle/>
        <a:p>
          <a:r>
            <a:rPr lang="en-US" dirty="0"/>
            <a:t>6weeks, 10 weeks, 14 weeks</a:t>
          </a:r>
        </a:p>
      </dgm:t>
    </dgm:pt>
    <dgm:pt modelId="{E45B0DF4-8C3A-433E-AA47-CDE1354823FC}" type="parTrans" cxnId="{C92B77E9-DFD8-4AD6-BE31-E67836E1B567}">
      <dgm:prSet/>
      <dgm:spPr/>
      <dgm:t>
        <a:bodyPr/>
        <a:lstStyle/>
        <a:p>
          <a:endParaRPr lang="en-US"/>
        </a:p>
      </dgm:t>
    </dgm:pt>
    <dgm:pt modelId="{852E5C60-5CFE-48D4-BB49-B43F4E3020A2}" type="sibTrans" cxnId="{C92B77E9-DFD8-4AD6-BE31-E67836E1B567}">
      <dgm:prSet/>
      <dgm:spPr/>
      <dgm:t>
        <a:bodyPr/>
        <a:lstStyle/>
        <a:p>
          <a:endParaRPr lang="en-US"/>
        </a:p>
      </dgm:t>
    </dgm:pt>
    <dgm:pt modelId="{15125A19-69DB-45BA-B628-89FAD16664CF}">
      <dgm:prSet phldrT="[Text]"/>
      <dgm:spPr>
        <a:solidFill>
          <a:srgbClr val="FFC000">
            <a:alpha val="90000"/>
          </a:srgbClr>
        </a:solidFill>
      </dgm:spPr>
      <dgm:t>
        <a:bodyPr/>
        <a:lstStyle/>
        <a:p>
          <a:r>
            <a:rPr lang="en-US" dirty="0"/>
            <a:t>Intra-muscular (side of mid-</a:t>
          </a:r>
          <a:r>
            <a:rPr lang="en-US" dirty="0" err="1"/>
            <a:t>tigh</a:t>
          </a:r>
          <a:r>
            <a:rPr lang="en-US" dirty="0"/>
            <a:t>)</a:t>
          </a:r>
        </a:p>
      </dgm:t>
    </dgm:pt>
    <dgm:pt modelId="{97001883-81CE-4E58-80DE-0A2CA1320F53}" type="parTrans" cxnId="{581FC514-54EB-460D-BBCD-838391456497}">
      <dgm:prSet/>
      <dgm:spPr/>
      <dgm:t>
        <a:bodyPr/>
        <a:lstStyle/>
        <a:p>
          <a:endParaRPr lang="en-US"/>
        </a:p>
      </dgm:t>
    </dgm:pt>
    <dgm:pt modelId="{7403FC49-9695-418B-A376-F1AC3F0ED17D}" type="sibTrans" cxnId="{581FC514-54EB-460D-BBCD-838391456497}">
      <dgm:prSet/>
      <dgm:spPr/>
      <dgm:t>
        <a:bodyPr/>
        <a:lstStyle/>
        <a:p>
          <a:endParaRPr lang="en-US"/>
        </a:p>
      </dgm:t>
    </dgm:pt>
    <dgm:pt modelId="{ED3EB0AE-7FB7-41EA-B3FE-5411F847386B}">
      <dgm:prSet phldrT="[Text]"/>
      <dgm:spPr>
        <a:solidFill>
          <a:srgbClr val="00B050"/>
        </a:solidFill>
      </dgm:spPr>
      <dgm:t>
        <a:bodyPr/>
        <a:lstStyle/>
        <a:p>
          <a:r>
            <a:rPr lang="en-US" dirty="0"/>
            <a:t>PNEUMOCOCCAL CONJUGATE VACCINE </a:t>
          </a:r>
        </a:p>
      </dgm:t>
    </dgm:pt>
    <dgm:pt modelId="{D0BCF9BF-CCCB-4C57-9423-1983552FBB03}" type="parTrans" cxnId="{79D088F8-B675-4524-AD6E-ACE26B243B71}">
      <dgm:prSet/>
      <dgm:spPr/>
      <dgm:t>
        <a:bodyPr/>
        <a:lstStyle/>
        <a:p>
          <a:endParaRPr lang="en-US"/>
        </a:p>
      </dgm:t>
    </dgm:pt>
    <dgm:pt modelId="{0C776EC3-B943-4341-B923-18C92894E37F}" type="sibTrans" cxnId="{79D088F8-B675-4524-AD6E-ACE26B243B71}">
      <dgm:prSet/>
      <dgm:spPr/>
      <dgm:t>
        <a:bodyPr/>
        <a:lstStyle/>
        <a:p>
          <a:endParaRPr lang="en-US"/>
        </a:p>
      </dgm:t>
    </dgm:pt>
    <dgm:pt modelId="{F93E7648-68A1-4E86-ACBD-0503BC3137C1}">
      <dgm:prSet phldrT="[Text]"/>
      <dgm:spPr>
        <a:solidFill>
          <a:srgbClr val="FFC000">
            <a:alpha val="90000"/>
          </a:srgbClr>
        </a:solidFill>
      </dgm:spPr>
      <dgm:t>
        <a:bodyPr/>
        <a:lstStyle/>
        <a:p>
          <a:r>
            <a:rPr lang="en-US" dirty="0"/>
            <a:t>6 &amp; 14 weeks, 2 doses</a:t>
          </a:r>
        </a:p>
      </dgm:t>
    </dgm:pt>
    <dgm:pt modelId="{8AD9D43E-7F4D-485A-A9CE-7E0682CFDCBE}" type="parTrans" cxnId="{EA7EC68F-B4F8-45AC-8A88-F42DD2BC8C29}">
      <dgm:prSet/>
      <dgm:spPr/>
      <dgm:t>
        <a:bodyPr/>
        <a:lstStyle/>
        <a:p>
          <a:endParaRPr lang="en-US"/>
        </a:p>
      </dgm:t>
    </dgm:pt>
    <dgm:pt modelId="{67B55712-E53E-49C1-9921-FBE1376DCF74}" type="sibTrans" cxnId="{EA7EC68F-B4F8-45AC-8A88-F42DD2BC8C29}">
      <dgm:prSet/>
      <dgm:spPr/>
      <dgm:t>
        <a:bodyPr/>
        <a:lstStyle/>
        <a:p>
          <a:endParaRPr lang="en-US"/>
        </a:p>
      </dgm:t>
    </dgm:pt>
    <dgm:pt modelId="{EA961ECC-C02C-45B2-9BA3-6327710E180C}">
      <dgm:prSet phldrT="[Text]"/>
      <dgm:spPr>
        <a:solidFill>
          <a:srgbClr val="FFC000">
            <a:alpha val="90000"/>
          </a:srgbClr>
        </a:solidFill>
      </dgm:spPr>
      <dgm:t>
        <a:bodyPr/>
        <a:lstStyle/>
        <a:p>
          <a:r>
            <a:rPr lang="en-US" dirty="0"/>
            <a:t>Intra-muscular (side of mid-</a:t>
          </a:r>
          <a:r>
            <a:rPr lang="en-US" dirty="0" err="1"/>
            <a:t>tigh</a:t>
          </a:r>
          <a:r>
            <a:rPr lang="en-US" dirty="0"/>
            <a:t>)</a:t>
          </a:r>
        </a:p>
      </dgm:t>
    </dgm:pt>
    <dgm:pt modelId="{FC4BFA62-98AE-4052-8A3B-6E36B0B8B40F}" type="parTrans" cxnId="{9595B81C-9E6F-4786-AF66-EB852CD3031A}">
      <dgm:prSet/>
      <dgm:spPr/>
      <dgm:t>
        <a:bodyPr/>
        <a:lstStyle/>
        <a:p>
          <a:endParaRPr lang="en-US"/>
        </a:p>
      </dgm:t>
    </dgm:pt>
    <dgm:pt modelId="{E944056A-05E7-43B0-A3B8-5C25B60951F3}" type="sibTrans" cxnId="{9595B81C-9E6F-4786-AF66-EB852CD3031A}">
      <dgm:prSet/>
      <dgm:spPr/>
      <dgm:t>
        <a:bodyPr/>
        <a:lstStyle/>
        <a:p>
          <a:endParaRPr lang="en-US"/>
        </a:p>
      </dgm:t>
    </dgm:pt>
    <dgm:pt modelId="{DC553E7A-6B75-48D8-A7F9-61131B667C3A}">
      <dgm:prSet phldrT="[Text]"/>
      <dgm:spPr>
        <a:solidFill>
          <a:srgbClr val="00B050"/>
        </a:solidFill>
      </dgm:spPr>
      <dgm:t>
        <a:bodyPr/>
        <a:lstStyle/>
        <a:p>
          <a:r>
            <a:rPr lang="en-US" dirty="0">
              <a:latin typeface="Times New Roman" pitchFamily="18" charset="0"/>
              <a:cs typeface="Times New Roman" pitchFamily="18" charset="0"/>
            </a:rPr>
            <a:t>ROTAVIRUS</a:t>
          </a:r>
        </a:p>
      </dgm:t>
    </dgm:pt>
    <dgm:pt modelId="{5CF8F7BF-4CC9-468A-A735-B062B9584AB6}" type="parTrans" cxnId="{D1F0DD19-5E8A-409E-BA94-43C33417F3ED}">
      <dgm:prSet/>
      <dgm:spPr/>
      <dgm:t>
        <a:bodyPr/>
        <a:lstStyle/>
        <a:p>
          <a:endParaRPr lang="en-US"/>
        </a:p>
      </dgm:t>
    </dgm:pt>
    <dgm:pt modelId="{F289957F-59B8-4724-B24F-26B95BDCE992}" type="sibTrans" cxnId="{D1F0DD19-5E8A-409E-BA94-43C33417F3ED}">
      <dgm:prSet/>
      <dgm:spPr/>
      <dgm:t>
        <a:bodyPr/>
        <a:lstStyle/>
        <a:p>
          <a:endParaRPr lang="en-US"/>
        </a:p>
      </dgm:t>
    </dgm:pt>
    <dgm:pt modelId="{57F736F3-D23F-4670-AE96-D919DB7F2879}">
      <dgm:prSet phldrT="[Text]"/>
      <dgm:spPr>
        <a:solidFill>
          <a:srgbClr val="FFC000">
            <a:alpha val="90000"/>
          </a:srgbClr>
        </a:solidFill>
      </dgm:spPr>
      <dgm:t>
        <a:bodyPr/>
        <a:lstStyle/>
        <a:p>
          <a:r>
            <a:rPr lang="en-US" dirty="0"/>
            <a:t>6 weeks, 10 weeks and 14 weeks</a:t>
          </a:r>
        </a:p>
      </dgm:t>
    </dgm:pt>
    <dgm:pt modelId="{A9981DEC-8B54-45A5-96AC-6EA0E51714D8}" type="parTrans" cxnId="{6799538D-73D0-4328-B0F0-68B70385341B}">
      <dgm:prSet/>
      <dgm:spPr/>
      <dgm:t>
        <a:bodyPr/>
        <a:lstStyle/>
        <a:p>
          <a:endParaRPr lang="en-US"/>
        </a:p>
      </dgm:t>
    </dgm:pt>
    <dgm:pt modelId="{BDEB0738-0A8D-4FFE-ABE7-8DAB8F4BB420}" type="sibTrans" cxnId="{6799538D-73D0-4328-B0F0-68B70385341B}">
      <dgm:prSet/>
      <dgm:spPr/>
      <dgm:t>
        <a:bodyPr/>
        <a:lstStyle/>
        <a:p>
          <a:endParaRPr lang="en-US"/>
        </a:p>
      </dgm:t>
    </dgm:pt>
    <dgm:pt modelId="{143E6880-8F90-4144-B42D-56C2A3FC5BA2}">
      <dgm:prSet phldrT="[Text]"/>
      <dgm:spPr>
        <a:solidFill>
          <a:srgbClr val="FFC000">
            <a:alpha val="90000"/>
          </a:srgbClr>
        </a:solidFill>
      </dgm:spPr>
      <dgm:t>
        <a:bodyPr/>
        <a:lstStyle/>
        <a:p>
          <a:r>
            <a:rPr lang="en-US" dirty="0"/>
            <a:t>Oral (3 drop) </a:t>
          </a:r>
        </a:p>
      </dgm:t>
    </dgm:pt>
    <dgm:pt modelId="{A4182A78-7B05-4C94-9C64-24B50670B44A}" type="parTrans" cxnId="{E7722D57-DE01-43D2-8C60-9769CF257560}">
      <dgm:prSet/>
      <dgm:spPr/>
      <dgm:t>
        <a:bodyPr/>
        <a:lstStyle/>
        <a:p>
          <a:endParaRPr lang="en-US"/>
        </a:p>
      </dgm:t>
    </dgm:pt>
    <dgm:pt modelId="{1CF0C3EE-1BBB-4E52-BC16-6B9B0071C6BB}" type="sibTrans" cxnId="{E7722D57-DE01-43D2-8C60-9769CF257560}">
      <dgm:prSet/>
      <dgm:spPr/>
      <dgm:t>
        <a:bodyPr/>
        <a:lstStyle/>
        <a:p>
          <a:endParaRPr lang="en-US"/>
        </a:p>
      </dgm:t>
    </dgm:pt>
    <dgm:pt modelId="{6EB3B92F-84E6-454F-AB0F-6D114CF48AD5}" type="pres">
      <dgm:prSet presAssocID="{C0099269-940E-49F0-91B3-92AF5EBB6EE0}" presName="Name0" presStyleCnt="0">
        <dgm:presLayoutVars>
          <dgm:dir/>
          <dgm:animLvl val="lvl"/>
          <dgm:resizeHandles val="exact"/>
        </dgm:presLayoutVars>
      </dgm:prSet>
      <dgm:spPr/>
      <dgm:t>
        <a:bodyPr/>
        <a:lstStyle/>
        <a:p>
          <a:endParaRPr lang="en-IN"/>
        </a:p>
      </dgm:t>
    </dgm:pt>
    <dgm:pt modelId="{A1A4B4C3-FC3B-4C89-9C2B-0E0447293602}" type="pres">
      <dgm:prSet presAssocID="{DC553E7A-6B75-48D8-A7F9-61131B667C3A}" presName="boxAndChildren" presStyleCnt="0"/>
      <dgm:spPr/>
    </dgm:pt>
    <dgm:pt modelId="{E054BE2B-FAE2-4CE3-AB50-58D44B36A5B9}" type="pres">
      <dgm:prSet presAssocID="{DC553E7A-6B75-48D8-A7F9-61131B667C3A}" presName="parentTextBox" presStyleLbl="node1" presStyleIdx="0" presStyleCnt="3"/>
      <dgm:spPr/>
      <dgm:t>
        <a:bodyPr/>
        <a:lstStyle/>
        <a:p>
          <a:endParaRPr lang="en-IN"/>
        </a:p>
      </dgm:t>
    </dgm:pt>
    <dgm:pt modelId="{A7AF7A1C-9A2A-4D3E-9B89-B0B1DBA2E9AF}" type="pres">
      <dgm:prSet presAssocID="{DC553E7A-6B75-48D8-A7F9-61131B667C3A}" presName="entireBox" presStyleLbl="node1" presStyleIdx="0" presStyleCnt="3"/>
      <dgm:spPr/>
      <dgm:t>
        <a:bodyPr/>
        <a:lstStyle/>
        <a:p>
          <a:endParaRPr lang="en-IN"/>
        </a:p>
      </dgm:t>
    </dgm:pt>
    <dgm:pt modelId="{5856FF2B-93E8-4FA9-BE93-110D282FAD84}" type="pres">
      <dgm:prSet presAssocID="{DC553E7A-6B75-48D8-A7F9-61131B667C3A}" presName="descendantBox" presStyleCnt="0"/>
      <dgm:spPr/>
    </dgm:pt>
    <dgm:pt modelId="{661AE497-0C26-4A45-9235-5A3F112FAA57}" type="pres">
      <dgm:prSet presAssocID="{57F736F3-D23F-4670-AE96-D919DB7F2879}" presName="childTextBox" presStyleLbl="fgAccFollowNode1" presStyleIdx="0" presStyleCnt="6">
        <dgm:presLayoutVars>
          <dgm:bulletEnabled val="1"/>
        </dgm:presLayoutVars>
      </dgm:prSet>
      <dgm:spPr/>
      <dgm:t>
        <a:bodyPr/>
        <a:lstStyle/>
        <a:p>
          <a:endParaRPr lang="en-IN"/>
        </a:p>
      </dgm:t>
    </dgm:pt>
    <dgm:pt modelId="{C319AE89-E0B2-4017-978F-F189568A162A}" type="pres">
      <dgm:prSet presAssocID="{143E6880-8F90-4144-B42D-56C2A3FC5BA2}" presName="childTextBox" presStyleLbl="fgAccFollowNode1" presStyleIdx="1" presStyleCnt="6">
        <dgm:presLayoutVars>
          <dgm:bulletEnabled val="1"/>
        </dgm:presLayoutVars>
      </dgm:prSet>
      <dgm:spPr/>
      <dgm:t>
        <a:bodyPr/>
        <a:lstStyle/>
        <a:p>
          <a:endParaRPr lang="en-IN"/>
        </a:p>
      </dgm:t>
    </dgm:pt>
    <dgm:pt modelId="{0A9EAB4D-9353-48FA-B745-F60672315B8A}" type="pres">
      <dgm:prSet presAssocID="{0C776EC3-B943-4341-B923-18C92894E37F}" presName="sp" presStyleCnt="0"/>
      <dgm:spPr/>
    </dgm:pt>
    <dgm:pt modelId="{0A06E344-B5E2-4241-8564-49D5904A4EFA}" type="pres">
      <dgm:prSet presAssocID="{ED3EB0AE-7FB7-41EA-B3FE-5411F847386B}" presName="arrowAndChildren" presStyleCnt="0"/>
      <dgm:spPr/>
    </dgm:pt>
    <dgm:pt modelId="{18681367-8708-4AE0-8F9B-F1CB8E17EDC8}" type="pres">
      <dgm:prSet presAssocID="{ED3EB0AE-7FB7-41EA-B3FE-5411F847386B}" presName="parentTextArrow" presStyleLbl="node1" presStyleIdx="0" presStyleCnt="3"/>
      <dgm:spPr/>
      <dgm:t>
        <a:bodyPr/>
        <a:lstStyle/>
        <a:p>
          <a:endParaRPr lang="en-IN"/>
        </a:p>
      </dgm:t>
    </dgm:pt>
    <dgm:pt modelId="{D1EEA2BE-B5AC-4BB2-99FE-FF3223BA437B}" type="pres">
      <dgm:prSet presAssocID="{ED3EB0AE-7FB7-41EA-B3FE-5411F847386B}" presName="arrow" presStyleLbl="node1" presStyleIdx="1" presStyleCnt="3"/>
      <dgm:spPr/>
      <dgm:t>
        <a:bodyPr/>
        <a:lstStyle/>
        <a:p>
          <a:endParaRPr lang="en-IN"/>
        </a:p>
      </dgm:t>
    </dgm:pt>
    <dgm:pt modelId="{DC6237BA-F041-4F38-BFBB-2997CFAB5900}" type="pres">
      <dgm:prSet presAssocID="{ED3EB0AE-7FB7-41EA-B3FE-5411F847386B}" presName="descendantArrow" presStyleCnt="0"/>
      <dgm:spPr/>
    </dgm:pt>
    <dgm:pt modelId="{BA1646AD-7FCA-4F50-98DA-D171C6472E2B}" type="pres">
      <dgm:prSet presAssocID="{F93E7648-68A1-4E86-ACBD-0503BC3137C1}" presName="childTextArrow" presStyleLbl="fgAccFollowNode1" presStyleIdx="2" presStyleCnt="6">
        <dgm:presLayoutVars>
          <dgm:bulletEnabled val="1"/>
        </dgm:presLayoutVars>
      </dgm:prSet>
      <dgm:spPr/>
      <dgm:t>
        <a:bodyPr/>
        <a:lstStyle/>
        <a:p>
          <a:endParaRPr lang="en-IN"/>
        </a:p>
      </dgm:t>
    </dgm:pt>
    <dgm:pt modelId="{94BE1778-AD75-43E6-9611-13D1AE5EABB6}" type="pres">
      <dgm:prSet presAssocID="{EA961ECC-C02C-45B2-9BA3-6327710E180C}" presName="childTextArrow" presStyleLbl="fgAccFollowNode1" presStyleIdx="3" presStyleCnt="6">
        <dgm:presLayoutVars>
          <dgm:bulletEnabled val="1"/>
        </dgm:presLayoutVars>
      </dgm:prSet>
      <dgm:spPr/>
      <dgm:t>
        <a:bodyPr/>
        <a:lstStyle/>
        <a:p>
          <a:endParaRPr lang="en-IN"/>
        </a:p>
      </dgm:t>
    </dgm:pt>
    <dgm:pt modelId="{C8788538-D71D-49CA-AA36-F392500B71E2}" type="pres">
      <dgm:prSet presAssocID="{5B36D679-E651-48A1-A4EA-646B01779876}" presName="sp" presStyleCnt="0"/>
      <dgm:spPr/>
    </dgm:pt>
    <dgm:pt modelId="{3676FE72-F708-4084-9B90-FEAAD7231814}" type="pres">
      <dgm:prSet presAssocID="{36320697-0AA1-454A-8E99-DBC99E2FF366}" presName="arrowAndChildren" presStyleCnt="0"/>
      <dgm:spPr/>
    </dgm:pt>
    <dgm:pt modelId="{D227BBC8-D620-4AF1-BF2D-A0ED22E8B932}" type="pres">
      <dgm:prSet presAssocID="{36320697-0AA1-454A-8E99-DBC99E2FF366}" presName="parentTextArrow" presStyleLbl="node1" presStyleIdx="1" presStyleCnt="3"/>
      <dgm:spPr/>
      <dgm:t>
        <a:bodyPr/>
        <a:lstStyle/>
        <a:p>
          <a:endParaRPr lang="en-IN"/>
        </a:p>
      </dgm:t>
    </dgm:pt>
    <dgm:pt modelId="{72E97782-F89C-4736-AD08-A0AC45C46440}" type="pres">
      <dgm:prSet presAssocID="{36320697-0AA1-454A-8E99-DBC99E2FF366}" presName="arrow" presStyleLbl="node1" presStyleIdx="2" presStyleCnt="3"/>
      <dgm:spPr/>
      <dgm:t>
        <a:bodyPr/>
        <a:lstStyle/>
        <a:p>
          <a:endParaRPr lang="en-IN"/>
        </a:p>
      </dgm:t>
    </dgm:pt>
    <dgm:pt modelId="{E00065F8-AEEF-4325-A363-9930C914C3C4}" type="pres">
      <dgm:prSet presAssocID="{36320697-0AA1-454A-8E99-DBC99E2FF366}" presName="descendantArrow" presStyleCnt="0"/>
      <dgm:spPr/>
    </dgm:pt>
    <dgm:pt modelId="{97DF0FB1-E361-44CB-8D9E-477AFB812807}" type="pres">
      <dgm:prSet presAssocID="{A6ECB8FB-AD51-495B-AB35-3434A4EE0E8D}" presName="childTextArrow" presStyleLbl="fgAccFollowNode1" presStyleIdx="4" presStyleCnt="6">
        <dgm:presLayoutVars>
          <dgm:bulletEnabled val="1"/>
        </dgm:presLayoutVars>
      </dgm:prSet>
      <dgm:spPr/>
      <dgm:t>
        <a:bodyPr/>
        <a:lstStyle/>
        <a:p>
          <a:endParaRPr lang="en-IN"/>
        </a:p>
      </dgm:t>
    </dgm:pt>
    <dgm:pt modelId="{4E72CD6F-DDD9-4F5C-BD6D-8F4A53340156}" type="pres">
      <dgm:prSet presAssocID="{15125A19-69DB-45BA-B628-89FAD16664CF}" presName="childTextArrow" presStyleLbl="fgAccFollowNode1" presStyleIdx="5" presStyleCnt="6">
        <dgm:presLayoutVars>
          <dgm:bulletEnabled val="1"/>
        </dgm:presLayoutVars>
      </dgm:prSet>
      <dgm:spPr/>
      <dgm:t>
        <a:bodyPr/>
        <a:lstStyle/>
        <a:p>
          <a:endParaRPr lang="en-IN"/>
        </a:p>
      </dgm:t>
    </dgm:pt>
  </dgm:ptLst>
  <dgm:cxnLst>
    <dgm:cxn modelId="{4E963832-77D9-4D4D-80A1-DD69869FBC08}" type="presOf" srcId="{DC553E7A-6B75-48D8-A7F9-61131B667C3A}" destId="{A7AF7A1C-9A2A-4D3E-9B89-B0B1DBA2E9AF}" srcOrd="1" destOrd="0" presId="urn:microsoft.com/office/officeart/2005/8/layout/process4"/>
    <dgm:cxn modelId="{91A3338B-3749-4F81-A9B8-7CC30EB54B67}" type="presOf" srcId="{143E6880-8F90-4144-B42D-56C2A3FC5BA2}" destId="{C319AE89-E0B2-4017-978F-F189568A162A}" srcOrd="0" destOrd="0" presId="urn:microsoft.com/office/officeart/2005/8/layout/process4"/>
    <dgm:cxn modelId="{04149C34-470D-40AE-81DF-F6529893C61D}" type="presOf" srcId="{36320697-0AA1-454A-8E99-DBC99E2FF366}" destId="{72E97782-F89C-4736-AD08-A0AC45C46440}" srcOrd="1" destOrd="0" presId="urn:microsoft.com/office/officeart/2005/8/layout/process4"/>
    <dgm:cxn modelId="{72FD57D3-669E-4ED8-B21C-753E05ED2B1E}" type="presOf" srcId="{36320697-0AA1-454A-8E99-DBC99E2FF366}" destId="{D227BBC8-D620-4AF1-BF2D-A0ED22E8B932}" srcOrd="0" destOrd="0" presId="urn:microsoft.com/office/officeart/2005/8/layout/process4"/>
    <dgm:cxn modelId="{9595B81C-9E6F-4786-AF66-EB852CD3031A}" srcId="{ED3EB0AE-7FB7-41EA-B3FE-5411F847386B}" destId="{EA961ECC-C02C-45B2-9BA3-6327710E180C}" srcOrd="1" destOrd="0" parTransId="{FC4BFA62-98AE-4052-8A3B-6E36B0B8B40F}" sibTransId="{E944056A-05E7-43B0-A3B8-5C25B60951F3}"/>
    <dgm:cxn modelId="{9166BBC0-4A73-4E79-ACB6-CB15BCC0A55A}" type="presOf" srcId="{57F736F3-D23F-4670-AE96-D919DB7F2879}" destId="{661AE497-0C26-4A45-9235-5A3F112FAA57}" srcOrd="0" destOrd="0" presId="urn:microsoft.com/office/officeart/2005/8/layout/process4"/>
    <dgm:cxn modelId="{79D088F8-B675-4524-AD6E-ACE26B243B71}" srcId="{C0099269-940E-49F0-91B3-92AF5EBB6EE0}" destId="{ED3EB0AE-7FB7-41EA-B3FE-5411F847386B}" srcOrd="1" destOrd="0" parTransId="{D0BCF9BF-CCCB-4C57-9423-1983552FBB03}" sibTransId="{0C776EC3-B943-4341-B923-18C92894E37F}"/>
    <dgm:cxn modelId="{7E270565-E8DF-4912-819F-2E479D6477F8}" type="presOf" srcId="{ED3EB0AE-7FB7-41EA-B3FE-5411F847386B}" destId="{D1EEA2BE-B5AC-4BB2-99FE-FF3223BA437B}" srcOrd="1" destOrd="0" presId="urn:microsoft.com/office/officeart/2005/8/layout/process4"/>
    <dgm:cxn modelId="{EA7EC68F-B4F8-45AC-8A88-F42DD2BC8C29}" srcId="{ED3EB0AE-7FB7-41EA-B3FE-5411F847386B}" destId="{F93E7648-68A1-4E86-ACBD-0503BC3137C1}" srcOrd="0" destOrd="0" parTransId="{8AD9D43E-7F4D-485A-A9CE-7E0682CFDCBE}" sibTransId="{67B55712-E53E-49C1-9921-FBE1376DCF74}"/>
    <dgm:cxn modelId="{2C8525A7-E177-4A85-9B12-24E7FB524BAE}" srcId="{C0099269-940E-49F0-91B3-92AF5EBB6EE0}" destId="{36320697-0AA1-454A-8E99-DBC99E2FF366}" srcOrd="0" destOrd="0" parTransId="{D0D8EF3A-73EB-4EEC-8892-3F113B24DF72}" sibTransId="{5B36D679-E651-48A1-A4EA-646B01779876}"/>
    <dgm:cxn modelId="{50F6D9EB-8E99-4BA4-9D6A-E750BE388D1E}" type="presOf" srcId="{ED3EB0AE-7FB7-41EA-B3FE-5411F847386B}" destId="{18681367-8708-4AE0-8F9B-F1CB8E17EDC8}" srcOrd="0" destOrd="0" presId="urn:microsoft.com/office/officeart/2005/8/layout/process4"/>
    <dgm:cxn modelId="{3C0BED43-EA15-4DD7-A2C5-F28EEE0F5617}" type="presOf" srcId="{F93E7648-68A1-4E86-ACBD-0503BC3137C1}" destId="{BA1646AD-7FCA-4F50-98DA-D171C6472E2B}" srcOrd="0" destOrd="0" presId="urn:microsoft.com/office/officeart/2005/8/layout/process4"/>
    <dgm:cxn modelId="{C92B77E9-DFD8-4AD6-BE31-E67836E1B567}" srcId="{36320697-0AA1-454A-8E99-DBC99E2FF366}" destId="{A6ECB8FB-AD51-495B-AB35-3434A4EE0E8D}" srcOrd="0" destOrd="0" parTransId="{E45B0DF4-8C3A-433E-AA47-CDE1354823FC}" sibTransId="{852E5C60-5CFE-48D4-BB49-B43F4E3020A2}"/>
    <dgm:cxn modelId="{6799538D-73D0-4328-B0F0-68B70385341B}" srcId="{DC553E7A-6B75-48D8-A7F9-61131B667C3A}" destId="{57F736F3-D23F-4670-AE96-D919DB7F2879}" srcOrd="0" destOrd="0" parTransId="{A9981DEC-8B54-45A5-96AC-6EA0E51714D8}" sibTransId="{BDEB0738-0A8D-4FFE-ABE7-8DAB8F4BB420}"/>
    <dgm:cxn modelId="{6328F090-43AE-419F-ACF2-CDCC6397BC00}" type="presOf" srcId="{A6ECB8FB-AD51-495B-AB35-3434A4EE0E8D}" destId="{97DF0FB1-E361-44CB-8D9E-477AFB812807}" srcOrd="0" destOrd="0" presId="urn:microsoft.com/office/officeart/2005/8/layout/process4"/>
    <dgm:cxn modelId="{E7722D57-DE01-43D2-8C60-9769CF257560}" srcId="{DC553E7A-6B75-48D8-A7F9-61131B667C3A}" destId="{143E6880-8F90-4144-B42D-56C2A3FC5BA2}" srcOrd="1" destOrd="0" parTransId="{A4182A78-7B05-4C94-9C64-24B50670B44A}" sibTransId="{1CF0C3EE-1BBB-4E52-BC16-6B9B0071C6BB}"/>
    <dgm:cxn modelId="{8D54BD23-332F-4F25-B49D-093175DE8EBA}" type="presOf" srcId="{DC553E7A-6B75-48D8-A7F9-61131B667C3A}" destId="{E054BE2B-FAE2-4CE3-AB50-58D44B36A5B9}" srcOrd="0" destOrd="0" presId="urn:microsoft.com/office/officeart/2005/8/layout/process4"/>
    <dgm:cxn modelId="{5BBA85C0-992F-43B3-B89B-1D332FA44B47}" type="presOf" srcId="{EA961ECC-C02C-45B2-9BA3-6327710E180C}" destId="{94BE1778-AD75-43E6-9611-13D1AE5EABB6}" srcOrd="0" destOrd="0" presId="urn:microsoft.com/office/officeart/2005/8/layout/process4"/>
    <dgm:cxn modelId="{2EA5F48C-4F4E-4253-B1A3-45A8AAE86341}" type="presOf" srcId="{C0099269-940E-49F0-91B3-92AF5EBB6EE0}" destId="{6EB3B92F-84E6-454F-AB0F-6D114CF48AD5}" srcOrd="0" destOrd="0" presId="urn:microsoft.com/office/officeart/2005/8/layout/process4"/>
    <dgm:cxn modelId="{D1F0DD19-5E8A-409E-BA94-43C33417F3ED}" srcId="{C0099269-940E-49F0-91B3-92AF5EBB6EE0}" destId="{DC553E7A-6B75-48D8-A7F9-61131B667C3A}" srcOrd="2" destOrd="0" parTransId="{5CF8F7BF-4CC9-468A-A735-B062B9584AB6}" sibTransId="{F289957F-59B8-4724-B24F-26B95BDCE992}"/>
    <dgm:cxn modelId="{581FC514-54EB-460D-BBCD-838391456497}" srcId="{36320697-0AA1-454A-8E99-DBC99E2FF366}" destId="{15125A19-69DB-45BA-B628-89FAD16664CF}" srcOrd="1" destOrd="0" parTransId="{97001883-81CE-4E58-80DE-0A2CA1320F53}" sibTransId="{7403FC49-9695-418B-A376-F1AC3F0ED17D}"/>
    <dgm:cxn modelId="{0A93371A-06C1-465F-9ECF-3F32C15CFD07}" type="presOf" srcId="{15125A19-69DB-45BA-B628-89FAD16664CF}" destId="{4E72CD6F-DDD9-4F5C-BD6D-8F4A53340156}" srcOrd="0" destOrd="0" presId="urn:microsoft.com/office/officeart/2005/8/layout/process4"/>
    <dgm:cxn modelId="{955D3770-BA89-4089-BF64-0D8F03556B59}" type="presParOf" srcId="{6EB3B92F-84E6-454F-AB0F-6D114CF48AD5}" destId="{A1A4B4C3-FC3B-4C89-9C2B-0E0447293602}" srcOrd="0" destOrd="0" presId="urn:microsoft.com/office/officeart/2005/8/layout/process4"/>
    <dgm:cxn modelId="{337FA3AA-1321-42BC-AA6D-C37624144DCE}" type="presParOf" srcId="{A1A4B4C3-FC3B-4C89-9C2B-0E0447293602}" destId="{E054BE2B-FAE2-4CE3-AB50-58D44B36A5B9}" srcOrd="0" destOrd="0" presId="urn:microsoft.com/office/officeart/2005/8/layout/process4"/>
    <dgm:cxn modelId="{589EA747-73A8-4AA2-BCAF-52DC45291EDC}" type="presParOf" srcId="{A1A4B4C3-FC3B-4C89-9C2B-0E0447293602}" destId="{A7AF7A1C-9A2A-4D3E-9B89-B0B1DBA2E9AF}" srcOrd="1" destOrd="0" presId="urn:microsoft.com/office/officeart/2005/8/layout/process4"/>
    <dgm:cxn modelId="{FE1C6EBB-48C1-436C-8208-F6CD0AB4CA00}" type="presParOf" srcId="{A1A4B4C3-FC3B-4C89-9C2B-0E0447293602}" destId="{5856FF2B-93E8-4FA9-BE93-110D282FAD84}" srcOrd="2" destOrd="0" presId="urn:microsoft.com/office/officeart/2005/8/layout/process4"/>
    <dgm:cxn modelId="{89CEEFD0-96F7-4B59-8FC7-163E3A6EEF28}" type="presParOf" srcId="{5856FF2B-93E8-4FA9-BE93-110D282FAD84}" destId="{661AE497-0C26-4A45-9235-5A3F112FAA57}" srcOrd="0" destOrd="0" presId="urn:microsoft.com/office/officeart/2005/8/layout/process4"/>
    <dgm:cxn modelId="{776A5D5D-FB2F-44A5-B430-9D23A0B6A2BD}" type="presParOf" srcId="{5856FF2B-93E8-4FA9-BE93-110D282FAD84}" destId="{C319AE89-E0B2-4017-978F-F189568A162A}" srcOrd="1" destOrd="0" presId="urn:microsoft.com/office/officeart/2005/8/layout/process4"/>
    <dgm:cxn modelId="{9F2846B1-2055-4ADA-B154-1E12163EE12A}" type="presParOf" srcId="{6EB3B92F-84E6-454F-AB0F-6D114CF48AD5}" destId="{0A9EAB4D-9353-48FA-B745-F60672315B8A}" srcOrd="1" destOrd="0" presId="urn:microsoft.com/office/officeart/2005/8/layout/process4"/>
    <dgm:cxn modelId="{DAA9608E-3E6A-47A3-9F49-6C2E73EEEFB8}" type="presParOf" srcId="{6EB3B92F-84E6-454F-AB0F-6D114CF48AD5}" destId="{0A06E344-B5E2-4241-8564-49D5904A4EFA}" srcOrd="2" destOrd="0" presId="urn:microsoft.com/office/officeart/2005/8/layout/process4"/>
    <dgm:cxn modelId="{C6F8B914-AEFD-4CFC-ACBB-7BAF5D4D98F1}" type="presParOf" srcId="{0A06E344-B5E2-4241-8564-49D5904A4EFA}" destId="{18681367-8708-4AE0-8F9B-F1CB8E17EDC8}" srcOrd="0" destOrd="0" presId="urn:microsoft.com/office/officeart/2005/8/layout/process4"/>
    <dgm:cxn modelId="{DFD5A832-C3F7-4DDA-A88E-C1822E070AF0}" type="presParOf" srcId="{0A06E344-B5E2-4241-8564-49D5904A4EFA}" destId="{D1EEA2BE-B5AC-4BB2-99FE-FF3223BA437B}" srcOrd="1" destOrd="0" presId="urn:microsoft.com/office/officeart/2005/8/layout/process4"/>
    <dgm:cxn modelId="{DC5C3087-BF0C-4A0A-A8DB-D2B934E65BCF}" type="presParOf" srcId="{0A06E344-B5E2-4241-8564-49D5904A4EFA}" destId="{DC6237BA-F041-4F38-BFBB-2997CFAB5900}" srcOrd="2" destOrd="0" presId="urn:microsoft.com/office/officeart/2005/8/layout/process4"/>
    <dgm:cxn modelId="{235E792F-5151-4F8D-9AD4-D5BBE13C81EC}" type="presParOf" srcId="{DC6237BA-F041-4F38-BFBB-2997CFAB5900}" destId="{BA1646AD-7FCA-4F50-98DA-D171C6472E2B}" srcOrd="0" destOrd="0" presId="urn:microsoft.com/office/officeart/2005/8/layout/process4"/>
    <dgm:cxn modelId="{06F59725-7987-4721-802A-834E8F85A10B}" type="presParOf" srcId="{DC6237BA-F041-4F38-BFBB-2997CFAB5900}" destId="{94BE1778-AD75-43E6-9611-13D1AE5EABB6}" srcOrd="1" destOrd="0" presId="urn:microsoft.com/office/officeart/2005/8/layout/process4"/>
    <dgm:cxn modelId="{931517DB-8FB3-4DD1-844F-2F281AF18224}" type="presParOf" srcId="{6EB3B92F-84E6-454F-AB0F-6D114CF48AD5}" destId="{C8788538-D71D-49CA-AA36-F392500B71E2}" srcOrd="3" destOrd="0" presId="urn:microsoft.com/office/officeart/2005/8/layout/process4"/>
    <dgm:cxn modelId="{F9EFA4E5-2C6B-49BC-AA29-09E71F91314A}" type="presParOf" srcId="{6EB3B92F-84E6-454F-AB0F-6D114CF48AD5}" destId="{3676FE72-F708-4084-9B90-FEAAD7231814}" srcOrd="4" destOrd="0" presId="urn:microsoft.com/office/officeart/2005/8/layout/process4"/>
    <dgm:cxn modelId="{9EB58361-985F-4762-846B-FD6C7A950017}" type="presParOf" srcId="{3676FE72-F708-4084-9B90-FEAAD7231814}" destId="{D227BBC8-D620-4AF1-BF2D-A0ED22E8B932}" srcOrd="0" destOrd="0" presId="urn:microsoft.com/office/officeart/2005/8/layout/process4"/>
    <dgm:cxn modelId="{24D26EA7-B973-4197-8D3E-A1426FA2692C}" type="presParOf" srcId="{3676FE72-F708-4084-9B90-FEAAD7231814}" destId="{72E97782-F89C-4736-AD08-A0AC45C46440}" srcOrd="1" destOrd="0" presId="urn:microsoft.com/office/officeart/2005/8/layout/process4"/>
    <dgm:cxn modelId="{EBB9B5CA-9386-4A58-AEBC-0B03B98AB5F4}" type="presParOf" srcId="{3676FE72-F708-4084-9B90-FEAAD7231814}" destId="{E00065F8-AEEF-4325-A363-9930C914C3C4}" srcOrd="2" destOrd="0" presId="urn:microsoft.com/office/officeart/2005/8/layout/process4"/>
    <dgm:cxn modelId="{6410CB68-33E1-4F4F-9DCB-9DC6FA294FED}" type="presParOf" srcId="{E00065F8-AEEF-4325-A363-9930C914C3C4}" destId="{97DF0FB1-E361-44CB-8D9E-477AFB812807}" srcOrd="0" destOrd="0" presId="urn:microsoft.com/office/officeart/2005/8/layout/process4"/>
    <dgm:cxn modelId="{013457AB-1ABF-4EB3-B08A-2F6232CB2EF1}" type="presParOf" srcId="{E00065F8-AEEF-4325-A363-9930C914C3C4}" destId="{4E72CD6F-DDD9-4F5C-BD6D-8F4A5334015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1D63F1-F87A-4FA2-91D5-EE20922815F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4B95A20E-5AA8-4B80-8086-33317FD830E3}">
      <dgm:prSet phldrT="[Text]"/>
      <dgm:spPr>
        <a:solidFill>
          <a:srgbClr val="00B050"/>
        </a:solidFill>
      </dgm:spPr>
      <dgm:t>
        <a:bodyPr/>
        <a:lstStyle/>
        <a:p>
          <a:r>
            <a:rPr lang="en-US" dirty="0">
              <a:latin typeface="Times New Roman" pitchFamily="18" charset="0"/>
              <a:cs typeface="Times New Roman" pitchFamily="18" charset="0"/>
            </a:rPr>
            <a:t>INACTIVATED POLIO VACCINE</a:t>
          </a:r>
        </a:p>
      </dgm:t>
    </dgm:pt>
    <dgm:pt modelId="{0CD510EF-8316-46EC-AA88-E30728C62BAE}" type="parTrans" cxnId="{2967A2B3-0563-4C22-B62D-39AFA44C2E86}">
      <dgm:prSet/>
      <dgm:spPr/>
      <dgm:t>
        <a:bodyPr/>
        <a:lstStyle/>
        <a:p>
          <a:endParaRPr lang="en-US"/>
        </a:p>
      </dgm:t>
    </dgm:pt>
    <dgm:pt modelId="{9975DF12-7464-4288-8F3B-7B71E0248A27}" type="sibTrans" cxnId="{2967A2B3-0563-4C22-B62D-39AFA44C2E86}">
      <dgm:prSet/>
      <dgm:spPr/>
      <dgm:t>
        <a:bodyPr/>
        <a:lstStyle/>
        <a:p>
          <a:endParaRPr lang="en-US"/>
        </a:p>
      </dgm:t>
    </dgm:pt>
    <dgm:pt modelId="{207EE8A8-1805-43ED-8287-E629706A949F}">
      <dgm:prSet phldrT="[Text]"/>
      <dgm:spPr>
        <a:solidFill>
          <a:srgbClr val="FFC000">
            <a:alpha val="90000"/>
          </a:srgbClr>
        </a:solidFill>
      </dgm:spPr>
      <dgm:t>
        <a:bodyPr/>
        <a:lstStyle/>
        <a:p>
          <a:r>
            <a:rPr lang="en-US" dirty="0"/>
            <a:t>6 &amp; 14 weeks</a:t>
          </a:r>
        </a:p>
      </dgm:t>
    </dgm:pt>
    <dgm:pt modelId="{61A355CB-87C1-4E88-A450-F7F3D12C7EF5}" type="parTrans" cxnId="{E7103AC5-CC4B-45B2-84A8-0B5F487076EA}">
      <dgm:prSet/>
      <dgm:spPr/>
      <dgm:t>
        <a:bodyPr/>
        <a:lstStyle/>
        <a:p>
          <a:endParaRPr lang="en-US"/>
        </a:p>
      </dgm:t>
    </dgm:pt>
    <dgm:pt modelId="{94430EBA-B170-422D-8C1C-578D056307A0}" type="sibTrans" cxnId="{E7103AC5-CC4B-45B2-84A8-0B5F487076EA}">
      <dgm:prSet/>
      <dgm:spPr/>
      <dgm:t>
        <a:bodyPr/>
        <a:lstStyle/>
        <a:p>
          <a:endParaRPr lang="en-US"/>
        </a:p>
      </dgm:t>
    </dgm:pt>
    <dgm:pt modelId="{621C26CD-70C2-4C2E-BA9B-E725711B3788}">
      <dgm:prSet phldrT="[Text]"/>
      <dgm:spPr>
        <a:solidFill>
          <a:srgbClr val="FFC000">
            <a:alpha val="90000"/>
          </a:srgbClr>
        </a:solidFill>
      </dgm:spPr>
      <dgm:t>
        <a:bodyPr/>
        <a:lstStyle/>
        <a:p>
          <a:r>
            <a:rPr lang="en-US" dirty="0"/>
            <a:t>Intra dermal (right upper arm)</a:t>
          </a:r>
        </a:p>
      </dgm:t>
    </dgm:pt>
    <dgm:pt modelId="{B4F3D357-0294-4C87-8D24-72FDEC8232A7}" type="parTrans" cxnId="{25BE0D17-E159-4409-B012-98AC4D16DE6D}">
      <dgm:prSet/>
      <dgm:spPr/>
      <dgm:t>
        <a:bodyPr/>
        <a:lstStyle/>
        <a:p>
          <a:endParaRPr lang="en-US"/>
        </a:p>
      </dgm:t>
    </dgm:pt>
    <dgm:pt modelId="{BAE4E8EC-40E2-4FC3-900D-C0C0FF78CE64}" type="sibTrans" cxnId="{25BE0D17-E159-4409-B012-98AC4D16DE6D}">
      <dgm:prSet/>
      <dgm:spPr/>
      <dgm:t>
        <a:bodyPr/>
        <a:lstStyle/>
        <a:p>
          <a:endParaRPr lang="en-US"/>
        </a:p>
      </dgm:t>
    </dgm:pt>
    <dgm:pt modelId="{8866C668-F727-4B63-B10F-9890817D488E}">
      <dgm:prSet phldrT="[Text]"/>
      <dgm:spPr>
        <a:solidFill>
          <a:srgbClr val="00B050"/>
        </a:solidFill>
      </dgm:spPr>
      <dgm:t>
        <a:bodyPr/>
        <a:lstStyle/>
        <a:p>
          <a:r>
            <a:rPr lang="en-US" dirty="0">
              <a:latin typeface="Times New Roman" pitchFamily="18" charset="0"/>
              <a:cs typeface="Times New Roman" pitchFamily="18" charset="0"/>
            </a:rPr>
            <a:t>MEASLES RUBELLA</a:t>
          </a:r>
        </a:p>
      </dgm:t>
    </dgm:pt>
    <dgm:pt modelId="{170FEC55-58EA-4634-9D9C-FF715B8AF904}" type="parTrans" cxnId="{DF8086D0-33DF-4266-9A09-1BAFD17D9B8A}">
      <dgm:prSet/>
      <dgm:spPr/>
      <dgm:t>
        <a:bodyPr/>
        <a:lstStyle/>
        <a:p>
          <a:endParaRPr lang="en-US"/>
        </a:p>
      </dgm:t>
    </dgm:pt>
    <dgm:pt modelId="{05D4D3BD-CDDD-4942-A527-49A2B0A52187}" type="sibTrans" cxnId="{DF8086D0-33DF-4266-9A09-1BAFD17D9B8A}">
      <dgm:prSet/>
      <dgm:spPr/>
      <dgm:t>
        <a:bodyPr/>
        <a:lstStyle/>
        <a:p>
          <a:endParaRPr lang="en-US"/>
        </a:p>
      </dgm:t>
    </dgm:pt>
    <dgm:pt modelId="{EF55DEF6-08A6-4770-BB64-49A433F242BB}">
      <dgm:prSet phldrT="[Text]"/>
      <dgm:spPr>
        <a:solidFill>
          <a:srgbClr val="FFC000">
            <a:alpha val="90000"/>
          </a:srgbClr>
        </a:solidFill>
      </dgm:spPr>
      <dgm:t>
        <a:bodyPr/>
        <a:lstStyle/>
        <a:p>
          <a:r>
            <a:rPr lang="en-US" dirty="0"/>
            <a:t>9-12 months</a:t>
          </a:r>
        </a:p>
      </dgm:t>
    </dgm:pt>
    <dgm:pt modelId="{C1859DB0-3821-4704-ACA9-185E321994A4}" type="parTrans" cxnId="{88D16EFA-33C5-4E79-A719-34B43B834399}">
      <dgm:prSet/>
      <dgm:spPr/>
      <dgm:t>
        <a:bodyPr/>
        <a:lstStyle/>
        <a:p>
          <a:endParaRPr lang="en-US"/>
        </a:p>
      </dgm:t>
    </dgm:pt>
    <dgm:pt modelId="{B2EAF474-F746-4F98-874A-D877FC0C9E86}" type="sibTrans" cxnId="{88D16EFA-33C5-4E79-A719-34B43B834399}">
      <dgm:prSet/>
      <dgm:spPr/>
      <dgm:t>
        <a:bodyPr/>
        <a:lstStyle/>
        <a:p>
          <a:endParaRPr lang="en-US"/>
        </a:p>
      </dgm:t>
    </dgm:pt>
    <dgm:pt modelId="{A94ADB80-0AC0-429E-AFB0-ABD90687FFF6}">
      <dgm:prSet phldrT="[Text]"/>
      <dgm:spPr>
        <a:solidFill>
          <a:srgbClr val="FFC000">
            <a:alpha val="90000"/>
          </a:srgbClr>
        </a:solidFill>
      </dgm:spPr>
      <dgm:t>
        <a:bodyPr/>
        <a:lstStyle/>
        <a:p>
          <a:r>
            <a:rPr lang="en-US" dirty="0"/>
            <a:t>Sub </a:t>
          </a:r>
          <a:r>
            <a:rPr lang="en-US" dirty="0" err="1"/>
            <a:t>cutaneous</a:t>
          </a:r>
          <a:r>
            <a:rPr lang="en-US" dirty="0"/>
            <a:t> (right upper arm)</a:t>
          </a:r>
        </a:p>
      </dgm:t>
    </dgm:pt>
    <dgm:pt modelId="{1EEF81B4-1987-4DB3-8B50-BE13DF1B871F}" type="parTrans" cxnId="{18E5BC17-83E2-4BED-945B-A84BC7F6B1D5}">
      <dgm:prSet/>
      <dgm:spPr/>
      <dgm:t>
        <a:bodyPr/>
        <a:lstStyle/>
        <a:p>
          <a:endParaRPr lang="en-US"/>
        </a:p>
      </dgm:t>
    </dgm:pt>
    <dgm:pt modelId="{A739F79D-AA8A-450F-8DF3-EB2B634BFB0E}" type="sibTrans" cxnId="{18E5BC17-83E2-4BED-945B-A84BC7F6B1D5}">
      <dgm:prSet/>
      <dgm:spPr/>
      <dgm:t>
        <a:bodyPr/>
        <a:lstStyle/>
        <a:p>
          <a:endParaRPr lang="en-US"/>
        </a:p>
      </dgm:t>
    </dgm:pt>
    <dgm:pt modelId="{11057191-259B-48CF-8411-F13574F815FB}">
      <dgm:prSet phldrT="[Text]"/>
      <dgm:spPr>
        <a:solidFill>
          <a:srgbClr val="00B050"/>
        </a:solidFill>
      </dgm:spPr>
      <dgm:t>
        <a:bodyPr/>
        <a:lstStyle/>
        <a:p>
          <a:r>
            <a:rPr lang="en-US" dirty="0">
              <a:latin typeface="Times New Roman" pitchFamily="18" charset="0"/>
              <a:cs typeface="Times New Roman" pitchFamily="18" charset="0"/>
            </a:rPr>
            <a:t>JAPANESE ENCEPHELITIS</a:t>
          </a:r>
        </a:p>
      </dgm:t>
    </dgm:pt>
    <dgm:pt modelId="{92B59FD8-B08D-4D1A-872C-873E72C40266}" type="parTrans" cxnId="{C05D3663-8BA8-4F38-9569-37EBDF5B095E}">
      <dgm:prSet/>
      <dgm:spPr/>
      <dgm:t>
        <a:bodyPr/>
        <a:lstStyle/>
        <a:p>
          <a:endParaRPr lang="en-US"/>
        </a:p>
      </dgm:t>
    </dgm:pt>
    <dgm:pt modelId="{E6BC5754-607C-4907-A4F2-C52B168C501A}" type="sibTrans" cxnId="{C05D3663-8BA8-4F38-9569-37EBDF5B095E}">
      <dgm:prSet/>
      <dgm:spPr/>
      <dgm:t>
        <a:bodyPr/>
        <a:lstStyle/>
        <a:p>
          <a:endParaRPr lang="en-US"/>
        </a:p>
      </dgm:t>
    </dgm:pt>
    <dgm:pt modelId="{A607E150-DFD8-4CCF-9906-950402B17450}">
      <dgm:prSet phldrT="[Text]"/>
      <dgm:spPr>
        <a:solidFill>
          <a:srgbClr val="FFC000">
            <a:alpha val="90000"/>
          </a:srgbClr>
        </a:solidFill>
      </dgm:spPr>
      <dgm:t>
        <a:bodyPr/>
        <a:lstStyle/>
        <a:p>
          <a:r>
            <a:rPr lang="en-US" dirty="0"/>
            <a:t>9-12 months</a:t>
          </a:r>
        </a:p>
      </dgm:t>
    </dgm:pt>
    <dgm:pt modelId="{8DDAA298-B14E-42C4-BA74-E0C34C1011E5}" type="parTrans" cxnId="{D8DCE2EB-4B38-41B4-9FFC-2DE855AD6083}">
      <dgm:prSet/>
      <dgm:spPr/>
      <dgm:t>
        <a:bodyPr/>
        <a:lstStyle/>
        <a:p>
          <a:endParaRPr lang="en-US"/>
        </a:p>
      </dgm:t>
    </dgm:pt>
    <dgm:pt modelId="{0A8ACF13-117F-4D15-8973-5656DB7EAA31}" type="sibTrans" cxnId="{D8DCE2EB-4B38-41B4-9FFC-2DE855AD6083}">
      <dgm:prSet/>
      <dgm:spPr/>
      <dgm:t>
        <a:bodyPr/>
        <a:lstStyle/>
        <a:p>
          <a:endParaRPr lang="en-US"/>
        </a:p>
      </dgm:t>
    </dgm:pt>
    <dgm:pt modelId="{8E1074E7-A478-4182-AD67-85DD8DA21A54}">
      <dgm:prSet phldrT="[Text]"/>
      <dgm:spPr>
        <a:solidFill>
          <a:srgbClr val="FFC000">
            <a:alpha val="90000"/>
          </a:srgbClr>
        </a:solidFill>
      </dgm:spPr>
      <dgm:t>
        <a:bodyPr/>
        <a:lstStyle/>
        <a:p>
          <a:r>
            <a:rPr lang="en-US" dirty="0"/>
            <a:t>Sub </a:t>
          </a:r>
          <a:r>
            <a:rPr lang="en-US" dirty="0" err="1"/>
            <a:t>cutaneous</a:t>
          </a:r>
          <a:r>
            <a:rPr lang="en-US" dirty="0"/>
            <a:t> (left upper arm)</a:t>
          </a:r>
        </a:p>
      </dgm:t>
    </dgm:pt>
    <dgm:pt modelId="{3D4FE0C0-1805-4241-870A-079685E9B711}" type="parTrans" cxnId="{ED35BA5A-84F2-4620-ACB7-352F76A2781D}">
      <dgm:prSet/>
      <dgm:spPr/>
      <dgm:t>
        <a:bodyPr/>
        <a:lstStyle/>
        <a:p>
          <a:endParaRPr lang="en-US"/>
        </a:p>
      </dgm:t>
    </dgm:pt>
    <dgm:pt modelId="{44F73A68-5158-4619-9956-BCD2A2AD6853}" type="sibTrans" cxnId="{ED35BA5A-84F2-4620-ACB7-352F76A2781D}">
      <dgm:prSet/>
      <dgm:spPr/>
      <dgm:t>
        <a:bodyPr/>
        <a:lstStyle/>
        <a:p>
          <a:endParaRPr lang="en-US"/>
        </a:p>
      </dgm:t>
    </dgm:pt>
    <dgm:pt modelId="{289D1815-ED6B-4CB7-9AF4-98CD2D92E334}" type="pres">
      <dgm:prSet presAssocID="{E01D63F1-F87A-4FA2-91D5-EE20922815F2}" presName="Name0" presStyleCnt="0">
        <dgm:presLayoutVars>
          <dgm:dir/>
          <dgm:animLvl val="lvl"/>
          <dgm:resizeHandles val="exact"/>
        </dgm:presLayoutVars>
      </dgm:prSet>
      <dgm:spPr/>
      <dgm:t>
        <a:bodyPr/>
        <a:lstStyle/>
        <a:p>
          <a:endParaRPr lang="en-IN"/>
        </a:p>
      </dgm:t>
    </dgm:pt>
    <dgm:pt modelId="{3E3F5CC9-02C0-4AFC-A447-0DDD5CD2258E}" type="pres">
      <dgm:prSet presAssocID="{11057191-259B-48CF-8411-F13574F815FB}" presName="boxAndChildren" presStyleCnt="0"/>
      <dgm:spPr/>
    </dgm:pt>
    <dgm:pt modelId="{A4A9DEA7-199B-421C-9F01-B9371800CD57}" type="pres">
      <dgm:prSet presAssocID="{11057191-259B-48CF-8411-F13574F815FB}" presName="parentTextBox" presStyleLbl="node1" presStyleIdx="0" presStyleCnt="3"/>
      <dgm:spPr/>
      <dgm:t>
        <a:bodyPr/>
        <a:lstStyle/>
        <a:p>
          <a:endParaRPr lang="en-IN"/>
        </a:p>
      </dgm:t>
    </dgm:pt>
    <dgm:pt modelId="{466108AC-5FDB-40E7-9D50-63B13254F74C}" type="pres">
      <dgm:prSet presAssocID="{11057191-259B-48CF-8411-F13574F815FB}" presName="entireBox" presStyleLbl="node1" presStyleIdx="0" presStyleCnt="3"/>
      <dgm:spPr/>
      <dgm:t>
        <a:bodyPr/>
        <a:lstStyle/>
        <a:p>
          <a:endParaRPr lang="en-IN"/>
        </a:p>
      </dgm:t>
    </dgm:pt>
    <dgm:pt modelId="{F268358A-EDCE-4B4E-A738-17C9B0AFF429}" type="pres">
      <dgm:prSet presAssocID="{11057191-259B-48CF-8411-F13574F815FB}" presName="descendantBox" presStyleCnt="0"/>
      <dgm:spPr/>
    </dgm:pt>
    <dgm:pt modelId="{AE9B69F0-BDC6-40F9-92BF-808EB744E572}" type="pres">
      <dgm:prSet presAssocID="{A607E150-DFD8-4CCF-9906-950402B17450}" presName="childTextBox" presStyleLbl="fgAccFollowNode1" presStyleIdx="0" presStyleCnt="6">
        <dgm:presLayoutVars>
          <dgm:bulletEnabled val="1"/>
        </dgm:presLayoutVars>
      </dgm:prSet>
      <dgm:spPr/>
      <dgm:t>
        <a:bodyPr/>
        <a:lstStyle/>
        <a:p>
          <a:endParaRPr lang="en-IN"/>
        </a:p>
      </dgm:t>
    </dgm:pt>
    <dgm:pt modelId="{3CC34B95-4953-4753-8785-02757B6F6A9E}" type="pres">
      <dgm:prSet presAssocID="{8E1074E7-A478-4182-AD67-85DD8DA21A54}" presName="childTextBox" presStyleLbl="fgAccFollowNode1" presStyleIdx="1" presStyleCnt="6">
        <dgm:presLayoutVars>
          <dgm:bulletEnabled val="1"/>
        </dgm:presLayoutVars>
      </dgm:prSet>
      <dgm:spPr/>
      <dgm:t>
        <a:bodyPr/>
        <a:lstStyle/>
        <a:p>
          <a:endParaRPr lang="en-IN"/>
        </a:p>
      </dgm:t>
    </dgm:pt>
    <dgm:pt modelId="{44264E58-66FC-4663-87F4-918396901A36}" type="pres">
      <dgm:prSet presAssocID="{05D4D3BD-CDDD-4942-A527-49A2B0A52187}" presName="sp" presStyleCnt="0"/>
      <dgm:spPr/>
    </dgm:pt>
    <dgm:pt modelId="{6D9D199B-A519-400A-9150-F49D6C0F3F7E}" type="pres">
      <dgm:prSet presAssocID="{8866C668-F727-4B63-B10F-9890817D488E}" presName="arrowAndChildren" presStyleCnt="0"/>
      <dgm:spPr/>
    </dgm:pt>
    <dgm:pt modelId="{78D76EB7-14A1-4884-BE4A-3D20E03AC660}" type="pres">
      <dgm:prSet presAssocID="{8866C668-F727-4B63-B10F-9890817D488E}" presName="parentTextArrow" presStyleLbl="node1" presStyleIdx="0" presStyleCnt="3"/>
      <dgm:spPr/>
      <dgm:t>
        <a:bodyPr/>
        <a:lstStyle/>
        <a:p>
          <a:endParaRPr lang="en-IN"/>
        </a:p>
      </dgm:t>
    </dgm:pt>
    <dgm:pt modelId="{DDE98385-3855-4B3E-9E55-F8436491D4A2}" type="pres">
      <dgm:prSet presAssocID="{8866C668-F727-4B63-B10F-9890817D488E}" presName="arrow" presStyleLbl="node1" presStyleIdx="1" presStyleCnt="3"/>
      <dgm:spPr/>
      <dgm:t>
        <a:bodyPr/>
        <a:lstStyle/>
        <a:p>
          <a:endParaRPr lang="en-IN"/>
        </a:p>
      </dgm:t>
    </dgm:pt>
    <dgm:pt modelId="{D820A8CF-1A10-43AD-80B5-6A4008F5A0D6}" type="pres">
      <dgm:prSet presAssocID="{8866C668-F727-4B63-B10F-9890817D488E}" presName="descendantArrow" presStyleCnt="0"/>
      <dgm:spPr/>
    </dgm:pt>
    <dgm:pt modelId="{A361F3EB-C210-460E-A908-2207693BE4A0}" type="pres">
      <dgm:prSet presAssocID="{EF55DEF6-08A6-4770-BB64-49A433F242BB}" presName="childTextArrow" presStyleLbl="fgAccFollowNode1" presStyleIdx="2" presStyleCnt="6">
        <dgm:presLayoutVars>
          <dgm:bulletEnabled val="1"/>
        </dgm:presLayoutVars>
      </dgm:prSet>
      <dgm:spPr/>
      <dgm:t>
        <a:bodyPr/>
        <a:lstStyle/>
        <a:p>
          <a:endParaRPr lang="en-IN"/>
        </a:p>
      </dgm:t>
    </dgm:pt>
    <dgm:pt modelId="{0C34296F-AB79-4B48-BA27-A64F1FD9DF53}" type="pres">
      <dgm:prSet presAssocID="{A94ADB80-0AC0-429E-AFB0-ABD90687FFF6}" presName="childTextArrow" presStyleLbl="fgAccFollowNode1" presStyleIdx="3" presStyleCnt="6">
        <dgm:presLayoutVars>
          <dgm:bulletEnabled val="1"/>
        </dgm:presLayoutVars>
      </dgm:prSet>
      <dgm:spPr/>
      <dgm:t>
        <a:bodyPr/>
        <a:lstStyle/>
        <a:p>
          <a:endParaRPr lang="en-IN"/>
        </a:p>
      </dgm:t>
    </dgm:pt>
    <dgm:pt modelId="{1E37BAEF-80A9-4B77-9AE9-BDE9331CD98D}" type="pres">
      <dgm:prSet presAssocID="{9975DF12-7464-4288-8F3B-7B71E0248A27}" presName="sp" presStyleCnt="0"/>
      <dgm:spPr/>
    </dgm:pt>
    <dgm:pt modelId="{A8011093-81C8-4EC3-9C22-8342BFBC8145}" type="pres">
      <dgm:prSet presAssocID="{4B95A20E-5AA8-4B80-8086-33317FD830E3}" presName="arrowAndChildren" presStyleCnt="0"/>
      <dgm:spPr/>
    </dgm:pt>
    <dgm:pt modelId="{696A8DB5-1D5D-4740-BB65-FAB96DED2BF2}" type="pres">
      <dgm:prSet presAssocID="{4B95A20E-5AA8-4B80-8086-33317FD830E3}" presName="parentTextArrow" presStyleLbl="node1" presStyleIdx="1" presStyleCnt="3"/>
      <dgm:spPr/>
      <dgm:t>
        <a:bodyPr/>
        <a:lstStyle/>
        <a:p>
          <a:endParaRPr lang="en-IN"/>
        </a:p>
      </dgm:t>
    </dgm:pt>
    <dgm:pt modelId="{40A5FCE9-3FD4-4797-A425-8792CF772CBE}" type="pres">
      <dgm:prSet presAssocID="{4B95A20E-5AA8-4B80-8086-33317FD830E3}" presName="arrow" presStyleLbl="node1" presStyleIdx="2" presStyleCnt="3"/>
      <dgm:spPr/>
      <dgm:t>
        <a:bodyPr/>
        <a:lstStyle/>
        <a:p>
          <a:endParaRPr lang="en-IN"/>
        </a:p>
      </dgm:t>
    </dgm:pt>
    <dgm:pt modelId="{0654A623-5B0A-4761-A74E-CB9430AF78B3}" type="pres">
      <dgm:prSet presAssocID="{4B95A20E-5AA8-4B80-8086-33317FD830E3}" presName="descendantArrow" presStyleCnt="0"/>
      <dgm:spPr/>
    </dgm:pt>
    <dgm:pt modelId="{EE5F5917-6878-4E9C-978A-786082A212A7}" type="pres">
      <dgm:prSet presAssocID="{207EE8A8-1805-43ED-8287-E629706A949F}" presName="childTextArrow" presStyleLbl="fgAccFollowNode1" presStyleIdx="4" presStyleCnt="6">
        <dgm:presLayoutVars>
          <dgm:bulletEnabled val="1"/>
        </dgm:presLayoutVars>
      </dgm:prSet>
      <dgm:spPr/>
      <dgm:t>
        <a:bodyPr/>
        <a:lstStyle/>
        <a:p>
          <a:endParaRPr lang="en-IN"/>
        </a:p>
      </dgm:t>
    </dgm:pt>
    <dgm:pt modelId="{D83B66E0-4207-47FC-8955-9AC9A57465E8}" type="pres">
      <dgm:prSet presAssocID="{621C26CD-70C2-4C2E-BA9B-E725711B3788}" presName="childTextArrow" presStyleLbl="fgAccFollowNode1" presStyleIdx="5" presStyleCnt="6">
        <dgm:presLayoutVars>
          <dgm:bulletEnabled val="1"/>
        </dgm:presLayoutVars>
      </dgm:prSet>
      <dgm:spPr/>
      <dgm:t>
        <a:bodyPr/>
        <a:lstStyle/>
        <a:p>
          <a:endParaRPr lang="en-IN"/>
        </a:p>
      </dgm:t>
    </dgm:pt>
  </dgm:ptLst>
  <dgm:cxnLst>
    <dgm:cxn modelId="{88D16EFA-33C5-4E79-A719-34B43B834399}" srcId="{8866C668-F727-4B63-B10F-9890817D488E}" destId="{EF55DEF6-08A6-4770-BB64-49A433F242BB}" srcOrd="0" destOrd="0" parTransId="{C1859DB0-3821-4704-ACA9-185E321994A4}" sibTransId="{B2EAF474-F746-4F98-874A-D877FC0C9E86}"/>
    <dgm:cxn modelId="{07404D4E-008D-4B35-8532-76299864EA17}" type="presOf" srcId="{8866C668-F727-4B63-B10F-9890817D488E}" destId="{78D76EB7-14A1-4884-BE4A-3D20E03AC660}" srcOrd="0" destOrd="0" presId="urn:microsoft.com/office/officeart/2005/8/layout/process4"/>
    <dgm:cxn modelId="{89143C92-E57E-4C68-9FDF-D21A1E0F7819}" type="presOf" srcId="{4B95A20E-5AA8-4B80-8086-33317FD830E3}" destId="{696A8DB5-1D5D-4740-BB65-FAB96DED2BF2}" srcOrd="0" destOrd="0" presId="urn:microsoft.com/office/officeart/2005/8/layout/process4"/>
    <dgm:cxn modelId="{803C358F-79B2-4EBE-8B3A-CB430BB92807}" type="presOf" srcId="{207EE8A8-1805-43ED-8287-E629706A949F}" destId="{EE5F5917-6878-4E9C-978A-786082A212A7}" srcOrd="0" destOrd="0" presId="urn:microsoft.com/office/officeart/2005/8/layout/process4"/>
    <dgm:cxn modelId="{414A7DA2-A424-4B59-B194-76350B565E0B}" type="presOf" srcId="{11057191-259B-48CF-8411-F13574F815FB}" destId="{466108AC-5FDB-40E7-9D50-63B13254F74C}" srcOrd="1" destOrd="0" presId="urn:microsoft.com/office/officeart/2005/8/layout/process4"/>
    <dgm:cxn modelId="{1D92B0C5-37D4-423D-AB3A-0CD307A74A03}" type="presOf" srcId="{621C26CD-70C2-4C2E-BA9B-E725711B3788}" destId="{D83B66E0-4207-47FC-8955-9AC9A57465E8}" srcOrd="0" destOrd="0" presId="urn:microsoft.com/office/officeart/2005/8/layout/process4"/>
    <dgm:cxn modelId="{39D0369A-D73D-40CB-AB63-22FD0A3FDA0E}" type="presOf" srcId="{A607E150-DFD8-4CCF-9906-950402B17450}" destId="{AE9B69F0-BDC6-40F9-92BF-808EB744E572}" srcOrd="0" destOrd="0" presId="urn:microsoft.com/office/officeart/2005/8/layout/process4"/>
    <dgm:cxn modelId="{A028F878-4791-4310-AFB7-7567967A3AC1}" type="presOf" srcId="{A94ADB80-0AC0-429E-AFB0-ABD90687FFF6}" destId="{0C34296F-AB79-4B48-BA27-A64F1FD9DF53}" srcOrd="0" destOrd="0" presId="urn:microsoft.com/office/officeart/2005/8/layout/process4"/>
    <dgm:cxn modelId="{F2B3EF14-086C-4891-B4BB-CDE0B74F552B}" type="presOf" srcId="{4B95A20E-5AA8-4B80-8086-33317FD830E3}" destId="{40A5FCE9-3FD4-4797-A425-8792CF772CBE}" srcOrd="1" destOrd="0" presId="urn:microsoft.com/office/officeart/2005/8/layout/process4"/>
    <dgm:cxn modelId="{E7103AC5-CC4B-45B2-84A8-0B5F487076EA}" srcId="{4B95A20E-5AA8-4B80-8086-33317FD830E3}" destId="{207EE8A8-1805-43ED-8287-E629706A949F}" srcOrd="0" destOrd="0" parTransId="{61A355CB-87C1-4E88-A450-F7F3D12C7EF5}" sibTransId="{94430EBA-B170-422D-8C1C-578D056307A0}"/>
    <dgm:cxn modelId="{25BE0D17-E159-4409-B012-98AC4D16DE6D}" srcId="{4B95A20E-5AA8-4B80-8086-33317FD830E3}" destId="{621C26CD-70C2-4C2E-BA9B-E725711B3788}" srcOrd="1" destOrd="0" parTransId="{B4F3D357-0294-4C87-8D24-72FDEC8232A7}" sibTransId="{BAE4E8EC-40E2-4FC3-900D-C0C0FF78CE64}"/>
    <dgm:cxn modelId="{18E5BC17-83E2-4BED-945B-A84BC7F6B1D5}" srcId="{8866C668-F727-4B63-B10F-9890817D488E}" destId="{A94ADB80-0AC0-429E-AFB0-ABD90687FFF6}" srcOrd="1" destOrd="0" parTransId="{1EEF81B4-1987-4DB3-8B50-BE13DF1B871F}" sibTransId="{A739F79D-AA8A-450F-8DF3-EB2B634BFB0E}"/>
    <dgm:cxn modelId="{2967A2B3-0563-4C22-B62D-39AFA44C2E86}" srcId="{E01D63F1-F87A-4FA2-91D5-EE20922815F2}" destId="{4B95A20E-5AA8-4B80-8086-33317FD830E3}" srcOrd="0" destOrd="0" parTransId="{0CD510EF-8316-46EC-AA88-E30728C62BAE}" sibTransId="{9975DF12-7464-4288-8F3B-7B71E0248A27}"/>
    <dgm:cxn modelId="{0D92D2FE-79D2-4A06-95DA-118F8E88A439}" type="presOf" srcId="{11057191-259B-48CF-8411-F13574F815FB}" destId="{A4A9DEA7-199B-421C-9F01-B9371800CD57}" srcOrd="0" destOrd="0" presId="urn:microsoft.com/office/officeart/2005/8/layout/process4"/>
    <dgm:cxn modelId="{FABD0FE9-5F9C-4537-9CCD-0753AB08A146}" type="presOf" srcId="{EF55DEF6-08A6-4770-BB64-49A433F242BB}" destId="{A361F3EB-C210-460E-A908-2207693BE4A0}" srcOrd="0" destOrd="0" presId="urn:microsoft.com/office/officeart/2005/8/layout/process4"/>
    <dgm:cxn modelId="{DF8086D0-33DF-4266-9A09-1BAFD17D9B8A}" srcId="{E01D63F1-F87A-4FA2-91D5-EE20922815F2}" destId="{8866C668-F727-4B63-B10F-9890817D488E}" srcOrd="1" destOrd="0" parTransId="{170FEC55-58EA-4634-9D9C-FF715B8AF904}" sibTransId="{05D4D3BD-CDDD-4942-A527-49A2B0A52187}"/>
    <dgm:cxn modelId="{A0C73143-51DF-4305-AD1E-5CE758B42FBC}" type="presOf" srcId="{8E1074E7-A478-4182-AD67-85DD8DA21A54}" destId="{3CC34B95-4953-4753-8785-02757B6F6A9E}" srcOrd="0" destOrd="0" presId="urn:microsoft.com/office/officeart/2005/8/layout/process4"/>
    <dgm:cxn modelId="{F9EEA825-593C-4B81-844E-43C06EA85A56}" type="presOf" srcId="{8866C668-F727-4B63-B10F-9890817D488E}" destId="{DDE98385-3855-4B3E-9E55-F8436491D4A2}" srcOrd="1" destOrd="0" presId="urn:microsoft.com/office/officeart/2005/8/layout/process4"/>
    <dgm:cxn modelId="{ED35BA5A-84F2-4620-ACB7-352F76A2781D}" srcId="{11057191-259B-48CF-8411-F13574F815FB}" destId="{8E1074E7-A478-4182-AD67-85DD8DA21A54}" srcOrd="1" destOrd="0" parTransId="{3D4FE0C0-1805-4241-870A-079685E9B711}" sibTransId="{44F73A68-5158-4619-9956-BCD2A2AD6853}"/>
    <dgm:cxn modelId="{C465280D-DBBB-4E2B-905A-D17A5FCCC135}" type="presOf" srcId="{E01D63F1-F87A-4FA2-91D5-EE20922815F2}" destId="{289D1815-ED6B-4CB7-9AF4-98CD2D92E334}" srcOrd="0" destOrd="0" presId="urn:microsoft.com/office/officeart/2005/8/layout/process4"/>
    <dgm:cxn modelId="{C05D3663-8BA8-4F38-9569-37EBDF5B095E}" srcId="{E01D63F1-F87A-4FA2-91D5-EE20922815F2}" destId="{11057191-259B-48CF-8411-F13574F815FB}" srcOrd="2" destOrd="0" parTransId="{92B59FD8-B08D-4D1A-872C-873E72C40266}" sibTransId="{E6BC5754-607C-4907-A4F2-C52B168C501A}"/>
    <dgm:cxn modelId="{D8DCE2EB-4B38-41B4-9FFC-2DE855AD6083}" srcId="{11057191-259B-48CF-8411-F13574F815FB}" destId="{A607E150-DFD8-4CCF-9906-950402B17450}" srcOrd="0" destOrd="0" parTransId="{8DDAA298-B14E-42C4-BA74-E0C34C1011E5}" sibTransId="{0A8ACF13-117F-4D15-8973-5656DB7EAA31}"/>
    <dgm:cxn modelId="{87B14085-AA65-4F2E-AB98-733AE431DDCE}" type="presParOf" srcId="{289D1815-ED6B-4CB7-9AF4-98CD2D92E334}" destId="{3E3F5CC9-02C0-4AFC-A447-0DDD5CD2258E}" srcOrd="0" destOrd="0" presId="urn:microsoft.com/office/officeart/2005/8/layout/process4"/>
    <dgm:cxn modelId="{A56400C3-DF3C-4F7A-89E4-E3A93FA51361}" type="presParOf" srcId="{3E3F5CC9-02C0-4AFC-A447-0DDD5CD2258E}" destId="{A4A9DEA7-199B-421C-9F01-B9371800CD57}" srcOrd="0" destOrd="0" presId="urn:microsoft.com/office/officeart/2005/8/layout/process4"/>
    <dgm:cxn modelId="{9412BCA4-2590-4836-A36D-77F00E3ED788}" type="presParOf" srcId="{3E3F5CC9-02C0-4AFC-A447-0DDD5CD2258E}" destId="{466108AC-5FDB-40E7-9D50-63B13254F74C}" srcOrd="1" destOrd="0" presId="urn:microsoft.com/office/officeart/2005/8/layout/process4"/>
    <dgm:cxn modelId="{5910439A-865D-415C-B435-44D72453CFF1}" type="presParOf" srcId="{3E3F5CC9-02C0-4AFC-A447-0DDD5CD2258E}" destId="{F268358A-EDCE-4B4E-A738-17C9B0AFF429}" srcOrd="2" destOrd="0" presId="urn:microsoft.com/office/officeart/2005/8/layout/process4"/>
    <dgm:cxn modelId="{AA4C236F-A637-4277-809E-86E5FB10E757}" type="presParOf" srcId="{F268358A-EDCE-4B4E-A738-17C9B0AFF429}" destId="{AE9B69F0-BDC6-40F9-92BF-808EB744E572}" srcOrd="0" destOrd="0" presId="urn:microsoft.com/office/officeart/2005/8/layout/process4"/>
    <dgm:cxn modelId="{0EEF2FC4-40E2-49EE-8804-D4975647F3D5}" type="presParOf" srcId="{F268358A-EDCE-4B4E-A738-17C9B0AFF429}" destId="{3CC34B95-4953-4753-8785-02757B6F6A9E}" srcOrd="1" destOrd="0" presId="urn:microsoft.com/office/officeart/2005/8/layout/process4"/>
    <dgm:cxn modelId="{6EE6D03C-8B13-4567-8610-56BE4A2DF566}" type="presParOf" srcId="{289D1815-ED6B-4CB7-9AF4-98CD2D92E334}" destId="{44264E58-66FC-4663-87F4-918396901A36}" srcOrd="1" destOrd="0" presId="urn:microsoft.com/office/officeart/2005/8/layout/process4"/>
    <dgm:cxn modelId="{E52C697D-6018-49AB-A44C-A939902D1C2A}" type="presParOf" srcId="{289D1815-ED6B-4CB7-9AF4-98CD2D92E334}" destId="{6D9D199B-A519-400A-9150-F49D6C0F3F7E}" srcOrd="2" destOrd="0" presId="urn:microsoft.com/office/officeart/2005/8/layout/process4"/>
    <dgm:cxn modelId="{E59D3A41-AF19-4A78-86B7-1D0321FEC9CD}" type="presParOf" srcId="{6D9D199B-A519-400A-9150-F49D6C0F3F7E}" destId="{78D76EB7-14A1-4884-BE4A-3D20E03AC660}" srcOrd="0" destOrd="0" presId="urn:microsoft.com/office/officeart/2005/8/layout/process4"/>
    <dgm:cxn modelId="{9512FB17-2D94-43D8-961B-8DE5522D6415}" type="presParOf" srcId="{6D9D199B-A519-400A-9150-F49D6C0F3F7E}" destId="{DDE98385-3855-4B3E-9E55-F8436491D4A2}" srcOrd="1" destOrd="0" presId="urn:microsoft.com/office/officeart/2005/8/layout/process4"/>
    <dgm:cxn modelId="{0872CE78-D6B4-4BFF-963D-600875C5799B}" type="presParOf" srcId="{6D9D199B-A519-400A-9150-F49D6C0F3F7E}" destId="{D820A8CF-1A10-43AD-80B5-6A4008F5A0D6}" srcOrd="2" destOrd="0" presId="urn:microsoft.com/office/officeart/2005/8/layout/process4"/>
    <dgm:cxn modelId="{DC8B4FB7-3A41-4530-9FC0-C34EC6779520}" type="presParOf" srcId="{D820A8CF-1A10-43AD-80B5-6A4008F5A0D6}" destId="{A361F3EB-C210-460E-A908-2207693BE4A0}" srcOrd="0" destOrd="0" presId="urn:microsoft.com/office/officeart/2005/8/layout/process4"/>
    <dgm:cxn modelId="{5EC323BF-2EF2-47E0-A4A2-A52F020877C7}" type="presParOf" srcId="{D820A8CF-1A10-43AD-80B5-6A4008F5A0D6}" destId="{0C34296F-AB79-4B48-BA27-A64F1FD9DF53}" srcOrd="1" destOrd="0" presId="urn:microsoft.com/office/officeart/2005/8/layout/process4"/>
    <dgm:cxn modelId="{15E47885-BD34-49DD-AAE0-0D0128AA4BC4}" type="presParOf" srcId="{289D1815-ED6B-4CB7-9AF4-98CD2D92E334}" destId="{1E37BAEF-80A9-4B77-9AE9-BDE9331CD98D}" srcOrd="3" destOrd="0" presId="urn:microsoft.com/office/officeart/2005/8/layout/process4"/>
    <dgm:cxn modelId="{05C19D75-45FA-4222-A0B3-DCEA4ACE50C3}" type="presParOf" srcId="{289D1815-ED6B-4CB7-9AF4-98CD2D92E334}" destId="{A8011093-81C8-4EC3-9C22-8342BFBC8145}" srcOrd="4" destOrd="0" presId="urn:microsoft.com/office/officeart/2005/8/layout/process4"/>
    <dgm:cxn modelId="{A621B25B-3A68-4CB1-B299-D440BDC0266B}" type="presParOf" srcId="{A8011093-81C8-4EC3-9C22-8342BFBC8145}" destId="{696A8DB5-1D5D-4740-BB65-FAB96DED2BF2}" srcOrd="0" destOrd="0" presId="urn:microsoft.com/office/officeart/2005/8/layout/process4"/>
    <dgm:cxn modelId="{016A294B-96D4-4F16-878D-720505BB21F7}" type="presParOf" srcId="{A8011093-81C8-4EC3-9C22-8342BFBC8145}" destId="{40A5FCE9-3FD4-4797-A425-8792CF772CBE}" srcOrd="1" destOrd="0" presId="urn:microsoft.com/office/officeart/2005/8/layout/process4"/>
    <dgm:cxn modelId="{C100939A-83B9-4A9A-A426-1F969DD297F8}" type="presParOf" srcId="{A8011093-81C8-4EC3-9C22-8342BFBC8145}" destId="{0654A623-5B0A-4761-A74E-CB9430AF78B3}" srcOrd="2" destOrd="0" presId="urn:microsoft.com/office/officeart/2005/8/layout/process4"/>
    <dgm:cxn modelId="{9A444F65-50A7-4A00-A97D-3369D1DDA6C6}" type="presParOf" srcId="{0654A623-5B0A-4761-A74E-CB9430AF78B3}" destId="{EE5F5917-6878-4E9C-978A-786082A212A7}" srcOrd="0" destOrd="0" presId="urn:microsoft.com/office/officeart/2005/8/layout/process4"/>
    <dgm:cxn modelId="{EFCC4E1C-D59F-45AD-A209-15145255E2BF}" type="presParOf" srcId="{0654A623-5B0A-4761-A74E-CB9430AF78B3}" destId="{D83B66E0-4207-47FC-8955-9AC9A57465E8}"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E0B8C7-B4D5-4B76-823B-148D83BE211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F4004ED0-BC67-4A4B-B5D5-B74989AC7DB4}">
      <dgm:prSet phldrT="[Text]"/>
      <dgm:spPr>
        <a:solidFill>
          <a:srgbClr val="00B050"/>
        </a:solidFill>
      </dgm:spPr>
      <dgm:t>
        <a:bodyPr/>
        <a:lstStyle/>
        <a:p>
          <a:r>
            <a:rPr lang="en-US" dirty="0">
              <a:latin typeface="Times New Roman" pitchFamily="18" charset="0"/>
              <a:cs typeface="Times New Roman" pitchFamily="18" charset="0"/>
            </a:rPr>
            <a:t>DIPHTHERIA,PERTUSSIS &amp; TETANUS</a:t>
          </a:r>
        </a:p>
      </dgm:t>
    </dgm:pt>
    <dgm:pt modelId="{A8396AA9-53D5-4B3C-9EAD-591B3A8464B0}" type="parTrans" cxnId="{D2215BFE-7113-44B7-AD5C-C0A12DD8AFFE}">
      <dgm:prSet/>
      <dgm:spPr/>
      <dgm:t>
        <a:bodyPr/>
        <a:lstStyle/>
        <a:p>
          <a:endParaRPr lang="en-US"/>
        </a:p>
      </dgm:t>
    </dgm:pt>
    <dgm:pt modelId="{26B19525-3248-4623-B0E3-711B41757DDE}" type="sibTrans" cxnId="{D2215BFE-7113-44B7-AD5C-C0A12DD8AFFE}">
      <dgm:prSet/>
      <dgm:spPr/>
      <dgm:t>
        <a:bodyPr/>
        <a:lstStyle/>
        <a:p>
          <a:endParaRPr lang="en-US"/>
        </a:p>
      </dgm:t>
    </dgm:pt>
    <dgm:pt modelId="{FAA824F7-609E-4F05-83C1-E6C2927D0709}">
      <dgm:prSet phldrT="[Text]"/>
      <dgm:spPr>
        <a:solidFill>
          <a:srgbClr val="FFC000">
            <a:alpha val="90000"/>
          </a:srgbClr>
        </a:solidFill>
      </dgm:spPr>
      <dgm:t>
        <a:bodyPr/>
        <a:lstStyle/>
        <a:p>
          <a:r>
            <a:rPr lang="en-US" dirty="0"/>
            <a:t>16-24 months</a:t>
          </a:r>
        </a:p>
      </dgm:t>
    </dgm:pt>
    <dgm:pt modelId="{FE59B245-0237-476F-B01E-BA9C2AF91CFF}" type="parTrans" cxnId="{9D8211C0-33F0-44B0-A5BF-F7ECE636ECB9}">
      <dgm:prSet/>
      <dgm:spPr/>
      <dgm:t>
        <a:bodyPr/>
        <a:lstStyle/>
        <a:p>
          <a:endParaRPr lang="en-US"/>
        </a:p>
      </dgm:t>
    </dgm:pt>
    <dgm:pt modelId="{428E16D4-AEC9-45FE-BE6B-AE4971956D50}" type="sibTrans" cxnId="{9D8211C0-33F0-44B0-A5BF-F7ECE636ECB9}">
      <dgm:prSet/>
      <dgm:spPr/>
      <dgm:t>
        <a:bodyPr/>
        <a:lstStyle/>
        <a:p>
          <a:endParaRPr lang="en-US"/>
        </a:p>
      </dgm:t>
    </dgm:pt>
    <dgm:pt modelId="{B80B5424-A19F-448E-8ACD-341829C9CDE0}">
      <dgm:prSet phldrT="[Text]"/>
      <dgm:spPr>
        <a:solidFill>
          <a:srgbClr val="FFC000">
            <a:alpha val="90000"/>
          </a:srgbClr>
        </a:solidFill>
      </dgm:spPr>
      <dgm:t>
        <a:bodyPr/>
        <a:lstStyle/>
        <a:p>
          <a:r>
            <a:rPr lang="en-US" dirty="0"/>
            <a:t>Intra muscular (side of mid-thigh)</a:t>
          </a:r>
        </a:p>
      </dgm:t>
    </dgm:pt>
    <dgm:pt modelId="{EB77AB52-584C-42A1-8875-14DFBBE8D1C1}" type="parTrans" cxnId="{0A57EA99-BD3F-46F0-AC20-AF8F0D72108A}">
      <dgm:prSet/>
      <dgm:spPr/>
      <dgm:t>
        <a:bodyPr/>
        <a:lstStyle/>
        <a:p>
          <a:endParaRPr lang="en-US"/>
        </a:p>
      </dgm:t>
    </dgm:pt>
    <dgm:pt modelId="{10BCEEF4-7CD7-453D-925C-088D75D8D055}" type="sibTrans" cxnId="{0A57EA99-BD3F-46F0-AC20-AF8F0D72108A}">
      <dgm:prSet/>
      <dgm:spPr/>
      <dgm:t>
        <a:bodyPr/>
        <a:lstStyle/>
        <a:p>
          <a:endParaRPr lang="en-US"/>
        </a:p>
      </dgm:t>
    </dgm:pt>
    <dgm:pt modelId="{2788E74D-7D66-43C5-8FF0-B9BCCE5AB47F}">
      <dgm:prSet phldrT="[Text]"/>
      <dgm:spPr>
        <a:solidFill>
          <a:srgbClr val="00B050"/>
        </a:solidFill>
      </dgm:spPr>
      <dgm:t>
        <a:bodyPr/>
        <a:lstStyle/>
        <a:p>
          <a:r>
            <a:rPr lang="en-US" dirty="0">
              <a:latin typeface="Times New Roman" pitchFamily="18" charset="0"/>
              <a:cs typeface="Times New Roman" pitchFamily="18" charset="0"/>
            </a:rPr>
            <a:t>MR 2</a:t>
          </a:r>
          <a:r>
            <a:rPr lang="en-US" baseline="30000" dirty="0">
              <a:latin typeface="Times New Roman" pitchFamily="18" charset="0"/>
              <a:cs typeface="Times New Roman" pitchFamily="18" charset="0"/>
            </a:rPr>
            <a:t>nd</a:t>
          </a:r>
          <a:r>
            <a:rPr lang="en-US" dirty="0">
              <a:latin typeface="Times New Roman" pitchFamily="18" charset="0"/>
              <a:cs typeface="Times New Roman" pitchFamily="18" charset="0"/>
            </a:rPr>
            <a:t> DOSE</a:t>
          </a:r>
        </a:p>
      </dgm:t>
    </dgm:pt>
    <dgm:pt modelId="{41641F55-239F-447A-90EC-1AE48C3CF7AE}" type="parTrans" cxnId="{D94232E7-E2BF-4C55-BA14-B0DF574039C4}">
      <dgm:prSet/>
      <dgm:spPr/>
      <dgm:t>
        <a:bodyPr/>
        <a:lstStyle/>
        <a:p>
          <a:endParaRPr lang="en-US"/>
        </a:p>
      </dgm:t>
    </dgm:pt>
    <dgm:pt modelId="{C87ACC69-B645-49D0-99A5-795205633BB1}" type="sibTrans" cxnId="{D94232E7-E2BF-4C55-BA14-B0DF574039C4}">
      <dgm:prSet/>
      <dgm:spPr/>
      <dgm:t>
        <a:bodyPr/>
        <a:lstStyle/>
        <a:p>
          <a:endParaRPr lang="en-US"/>
        </a:p>
      </dgm:t>
    </dgm:pt>
    <dgm:pt modelId="{33B536E2-9C6D-4DE0-B3B1-CC36CFD37427}">
      <dgm:prSet phldrT="[Text]"/>
      <dgm:spPr>
        <a:solidFill>
          <a:srgbClr val="FFC000">
            <a:alpha val="90000"/>
          </a:srgbClr>
        </a:solidFill>
      </dgm:spPr>
      <dgm:t>
        <a:bodyPr/>
        <a:lstStyle/>
        <a:p>
          <a:r>
            <a:rPr lang="en-US" dirty="0"/>
            <a:t>16-24 months</a:t>
          </a:r>
        </a:p>
      </dgm:t>
    </dgm:pt>
    <dgm:pt modelId="{4EBBCB41-4F8E-47CB-ADB9-D7C97A5C14CB}" type="parTrans" cxnId="{CADDD7F7-DFD9-40D1-8F0D-FA4292F306F6}">
      <dgm:prSet/>
      <dgm:spPr/>
      <dgm:t>
        <a:bodyPr/>
        <a:lstStyle/>
        <a:p>
          <a:endParaRPr lang="en-US"/>
        </a:p>
      </dgm:t>
    </dgm:pt>
    <dgm:pt modelId="{3BBDDBFF-007B-4E13-A772-0CF23A471F01}" type="sibTrans" cxnId="{CADDD7F7-DFD9-40D1-8F0D-FA4292F306F6}">
      <dgm:prSet/>
      <dgm:spPr/>
      <dgm:t>
        <a:bodyPr/>
        <a:lstStyle/>
        <a:p>
          <a:endParaRPr lang="en-US"/>
        </a:p>
      </dgm:t>
    </dgm:pt>
    <dgm:pt modelId="{9C49F6BC-92B5-49FA-B36C-EA4E2D4CA23A}">
      <dgm:prSet phldrT="[Text]"/>
      <dgm:spPr>
        <a:solidFill>
          <a:srgbClr val="FFC000">
            <a:alpha val="90000"/>
          </a:srgbClr>
        </a:solidFill>
      </dgm:spPr>
      <dgm:t>
        <a:bodyPr/>
        <a:lstStyle/>
        <a:p>
          <a:r>
            <a:rPr lang="en-US" dirty="0"/>
            <a:t>Sub </a:t>
          </a:r>
          <a:r>
            <a:rPr lang="en-US" dirty="0" err="1"/>
            <a:t>cutaneous</a:t>
          </a:r>
          <a:r>
            <a:rPr lang="en-US" dirty="0"/>
            <a:t>(right upper arm)</a:t>
          </a:r>
        </a:p>
      </dgm:t>
    </dgm:pt>
    <dgm:pt modelId="{A1CF089B-0260-497A-A0C1-AE5BBC63A3E0}" type="parTrans" cxnId="{3294309B-5180-4FAB-9026-175E05BAB6AA}">
      <dgm:prSet/>
      <dgm:spPr/>
      <dgm:t>
        <a:bodyPr/>
        <a:lstStyle/>
        <a:p>
          <a:endParaRPr lang="en-US"/>
        </a:p>
      </dgm:t>
    </dgm:pt>
    <dgm:pt modelId="{A3E84988-5FF7-4F49-919F-A63FA7F326FC}" type="sibTrans" cxnId="{3294309B-5180-4FAB-9026-175E05BAB6AA}">
      <dgm:prSet/>
      <dgm:spPr/>
      <dgm:t>
        <a:bodyPr/>
        <a:lstStyle/>
        <a:p>
          <a:endParaRPr lang="en-US"/>
        </a:p>
      </dgm:t>
    </dgm:pt>
    <dgm:pt modelId="{A6BFF28E-4AF5-4E8E-B5A6-DFA44CC891AB}">
      <dgm:prSet phldrT="[Text]"/>
      <dgm:spPr>
        <a:solidFill>
          <a:srgbClr val="00B050"/>
        </a:solidFill>
      </dgm:spPr>
      <dgm:t>
        <a:bodyPr/>
        <a:lstStyle/>
        <a:p>
          <a:r>
            <a:rPr lang="en-US" dirty="0">
              <a:latin typeface="Times New Roman" pitchFamily="18" charset="0"/>
              <a:cs typeface="Times New Roman" pitchFamily="18" charset="0"/>
            </a:rPr>
            <a:t>OPV BOOSTER</a:t>
          </a:r>
        </a:p>
      </dgm:t>
    </dgm:pt>
    <dgm:pt modelId="{EC665773-9544-4D9B-9716-1329E6C85685}" type="parTrans" cxnId="{A059912B-FD0A-4E58-BC51-079CAD7AEBED}">
      <dgm:prSet/>
      <dgm:spPr/>
      <dgm:t>
        <a:bodyPr/>
        <a:lstStyle/>
        <a:p>
          <a:endParaRPr lang="en-US"/>
        </a:p>
      </dgm:t>
    </dgm:pt>
    <dgm:pt modelId="{A4FA0735-DA26-41FC-8FF5-C6E5B51C35A4}" type="sibTrans" cxnId="{A059912B-FD0A-4E58-BC51-079CAD7AEBED}">
      <dgm:prSet/>
      <dgm:spPr/>
      <dgm:t>
        <a:bodyPr/>
        <a:lstStyle/>
        <a:p>
          <a:endParaRPr lang="en-US"/>
        </a:p>
      </dgm:t>
    </dgm:pt>
    <dgm:pt modelId="{3E0E29D6-A0CC-48F6-8E39-72AAA67D5F01}">
      <dgm:prSet phldrT="[Text]"/>
      <dgm:spPr>
        <a:solidFill>
          <a:srgbClr val="FFC000">
            <a:alpha val="90000"/>
          </a:srgbClr>
        </a:solidFill>
      </dgm:spPr>
      <dgm:t>
        <a:bodyPr/>
        <a:lstStyle/>
        <a:p>
          <a:r>
            <a:rPr lang="en-US" dirty="0"/>
            <a:t>16-24 months</a:t>
          </a:r>
        </a:p>
      </dgm:t>
    </dgm:pt>
    <dgm:pt modelId="{430D9013-0AD6-4AF7-892A-FFC8F2FF164E}" type="parTrans" cxnId="{D84EC72C-0616-41D6-A742-C17CAA788BB4}">
      <dgm:prSet/>
      <dgm:spPr/>
      <dgm:t>
        <a:bodyPr/>
        <a:lstStyle/>
        <a:p>
          <a:endParaRPr lang="en-US"/>
        </a:p>
      </dgm:t>
    </dgm:pt>
    <dgm:pt modelId="{E9877690-24DF-4C27-8CB0-45221D65666C}" type="sibTrans" cxnId="{D84EC72C-0616-41D6-A742-C17CAA788BB4}">
      <dgm:prSet/>
      <dgm:spPr/>
      <dgm:t>
        <a:bodyPr/>
        <a:lstStyle/>
        <a:p>
          <a:endParaRPr lang="en-US"/>
        </a:p>
      </dgm:t>
    </dgm:pt>
    <dgm:pt modelId="{EA325499-3237-4B90-994D-17C8CCD4A17A}">
      <dgm:prSet phldrT="[Text]"/>
      <dgm:spPr>
        <a:solidFill>
          <a:srgbClr val="FFC000">
            <a:alpha val="90000"/>
          </a:srgbClr>
        </a:solidFill>
      </dgm:spPr>
      <dgm:t>
        <a:bodyPr/>
        <a:lstStyle/>
        <a:p>
          <a:r>
            <a:rPr lang="en-US" dirty="0"/>
            <a:t>Oral </a:t>
          </a:r>
        </a:p>
      </dgm:t>
    </dgm:pt>
    <dgm:pt modelId="{D123942C-4A10-4B20-8E13-13B7EF14A4DE}" type="parTrans" cxnId="{F992DF05-9425-4806-8D6F-669C544DBE8B}">
      <dgm:prSet/>
      <dgm:spPr/>
      <dgm:t>
        <a:bodyPr/>
        <a:lstStyle/>
        <a:p>
          <a:endParaRPr lang="en-US"/>
        </a:p>
      </dgm:t>
    </dgm:pt>
    <dgm:pt modelId="{227B7BE2-1A74-41BD-8059-8AD5E78139A5}" type="sibTrans" cxnId="{F992DF05-9425-4806-8D6F-669C544DBE8B}">
      <dgm:prSet/>
      <dgm:spPr/>
      <dgm:t>
        <a:bodyPr/>
        <a:lstStyle/>
        <a:p>
          <a:endParaRPr lang="en-US"/>
        </a:p>
      </dgm:t>
    </dgm:pt>
    <dgm:pt modelId="{DBA607EE-A096-4F06-AD10-5A08D12D9A7E}" type="pres">
      <dgm:prSet presAssocID="{61E0B8C7-B4D5-4B76-823B-148D83BE2112}" presName="Name0" presStyleCnt="0">
        <dgm:presLayoutVars>
          <dgm:dir/>
          <dgm:animLvl val="lvl"/>
          <dgm:resizeHandles val="exact"/>
        </dgm:presLayoutVars>
      </dgm:prSet>
      <dgm:spPr/>
      <dgm:t>
        <a:bodyPr/>
        <a:lstStyle/>
        <a:p>
          <a:endParaRPr lang="en-IN"/>
        </a:p>
      </dgm:t>
    </dgm:pt>
    <dgm:pt modelId="{D3B3AB02-4F86-4CAA-8C2D-24710559B1FE}" type="pres">
      <dgm:prSet presAssocID="{A6BFF28E-4AF5-4E8E-B5A6-DFA44CC891AB}" presName="boxAndChildren" presStyleCnt="0"/>
      <dgm:spPr/>
    </dgm:pt>
    <dgm:pt modelId="{4621535A-3EF6-4B35-B985-51020DCA5993}" type="pres">
      <dgm:prSet presAssocID="{A6BFF28E-4AF5-4E8E-B5A6-DFA44CC891AB}" presName="parentTextBox" presStyleLbl="node1" presStyleIdx="0" presStyleCnt="3"/>
      <dgm:spPr/>
      <dgm:t>
        <a:bodyPr/>
        <a:lstStyle/>
        <a:p>
          <a:endParaRPr lang="en-IN"/>
        </a:p>
      </dgm:t>
    </dgm:pt>
    <dgm:pt modelId="{D98CECEB-FD59-46E7-AE2F-E53E9A952A29}" type="pres">
      <dgm:prSet presAssocID="{A6BFF28E-4AF5-4E8E-B5A6-DFA44CC891AB}" presName="entireBox" presStyleLbl="node1" presStyleIdx="0" presStyleCnt="3"/>
      <dgm:spPr/>
      <dgm:t>
        <a:bodyPr/>
        <a:lstStyle/>
        <a:p>
          <a:endParaRPr lang="en-IN"/>
        </a:p>
      </dgm:t>
    </dgm:pt>
    <dgm:pt modelId="{29C093FD-517D-4AEB-AD39-EA184D6C1707}" type="pres">
      <dgm:prSet presAssocID="{A6BFF28E-4AF5-4E8E-B5A6-DFA44CC891AB}" presName="descendantBox" presStyleCnt="0"/>
      <dgm:spPr/>
    </dgm:pt>
    <dgm:pt modelId="{D2A9933A-8D76-4406-9C3E-13479EF5A3F9}" type="pres">
      <dgm:prSet presAssocID="{3E0E29D6-A0CC-48F6-8E39-72AAA67D5F01}" presName="childTextBox" presStyleLbl="fgAccFollowNode1" presStyleIdx="0" presStyleCnt="6">
        <dgm:presLayoutVars>
          <dgm:bulletEnabled val="1"/>
        </dgm:presLayoutVars>
      </dgm:prSet>
      <dgm:spPr/>
      <dgm:t>
        <a:bodyPr/>
        <a:lstStyle/>
        <a:p>
          <a:endParaRPr lang="en-IN"/>
        </a:p>
      </dgm:t>
    </dgm:pt>
    <dgm:pt modelId="{70F89364-A911-461F-B1CF-FD5F9F9A9211}" type="pres">
      <dgm:prSet presAssocID="{EA325499-3237-4B90-994D-17C8CCD4A17A}" presName="childTextBox" presStyleLbl="fgAccFollowNode1" presStyleIdx="1" presStyleCnt="6">
        <dgm:presLayoutVars>
          <dgm:bulletEnabled val="1"/>
        </dgm:presLayoutVars>
      </dgm:prSet>
      <dgm:spPr/>
      <dgm:t>
        <a:bodyPr/>
        <a:lstStyle/>
        <a:p>
          <a:endParaRPr lang="en-IN"/>
        </a:p>
      </dgm:t>
    </dgm:pt>
    <dgm:pt modelId="{6166CA3E-1CA7-469C-8FC8-1DEC33BAEC9B}" type="pres">
      <dgm:prSet presAssocID="{C87ACC69-B645-49D0-99A5-795205633BB1}" presName="sp" presStyleCnt="0"/>
      <dgm:spPr/>
    </dgm:pt>
    <dgm:pt modelId="{E4231479-873E-4522-AA82-1A0E32B56867}" type="pres">
      <dgm:prSet presAssocID="{2788E74D-7D66-43C5-8FF0-B9BCCE5AB47F}" presName="arrowAndChildren" presStyleCnt="0"/>
      <dgm:spPr/>
    </dgm:pt>
    <dgm:pt modelId="{580D4C84-4408-4181-AFC0-FAF386A9F31B}" type="pres">
      <dgm:prSet presAssocID="{2788E74D-7D66-43C5-8FF0-B9BCCE5AB47F}" presName="parentTextArrow" presStyleLbl="node1" presStyleIdx="0" presStyleCnt="3"/>
      <dgm:spPr/>
      <dgm:t>
        <a:bodyPr/>
        <a:lstStyle/>
        <a:p>
          <a:endParaRPr lang="en-IN"/>
        </a:p>
      </dgm:t>
    </dgm:pt>
    <dgm:pt modelId="{AD967C45-54C8-43DE-99C2-C202FA519CDD}" type="pres">
      <dgm:prSet presAssocID="{2788E74D-7D66-43C5-8FF0-B9BCCE5AB47F}" presName="arrow" presStyleLbl="node1" presStyleIdx="1" presStyleCnt="3"/>
      <dgm:spPr/>
      <dgm:t>
        <a:bodyPr/>
        <a:lstStyle/>
        <a:p>
          <a:endParaRPr lang="en-IN"/>
        </a:p>
      </dgm:t>
    </dgm:pt>
    <dgm:pt modelId="{7C89DB10-D9B8-4ECB-9DE1-CAA4BD49F93F}" type="pres">
      <dgm:prSet presAssocID="{2788E74D-7D66-43C5-8FF0-B9BCCE5AB47F}" presName="descendantArrow" presStyleCnt="0"/>
      <dgm:spPr/>
    </dgm:pt>
    <dgm:pt modelId="{C56A3973-628A-4629-A3EC-EBD25D03CD5D}" type="pres">
      <dgm:prSet presAssocID="{33B536E2-9C6D-4DE0-B3B1-CC36CFD37427}" presName="childTextArrow" presStyleLbl="fgAccFollowNode1" presStyleIdx="2" presStyleCnt="6">
        <dgm:presLayoutVars>
          <dgm:bulletEnabled val="1"/>
        </dgm:presLayoutVars>
      </dgm:prSet>
      <dgm:spPr/>
      <dgm:t>
        <a:bodyPr/>
        <a:lstStyle/>
        <a:p>
          <a:endParaRPr lang="en-IN"/>
        </a:p>
      </dgm:t>
    </dgm:pt>
    <dgm:pt modelId="{63DF0F58-130B-4EDF-968A-4BC8E3D55759}" type="pres">
      <dgm:prSet presAssocID="{9C49F6BC-92B5-49FA-B36C-EA4E2D4CA23A}" presName="childTextArrow" presStyleLbl="fgAccFollowNode1" presStyleIdx="3" presStyleCnt="6">
        <dgm:presLayoutVars>
          <dgm:bulletEnabled val="1"/>
        </dgm:presLayoutVars>
      </dgm:prSet>
      <dgm:spPr/>
      <dgm:t>
        <a:bodyPr/>
        <a:lstStyle/>
        <a:p>
          <a:endParaRPr lang="en-IN"/>
        </a:p>
      </dgm:t>
    </dgm:pt>
    <dgm:pt modelId="{0B794E29-4960-4F12-9D91-AE85265A41A4}" type="pres">
      <dgm:prSet presAssocID="{26B19525-3248-4623-B0E3-711B41757DDE}" presName="sp" presStyleCnt="0"/>
      <dgm:spPr/>
    </dgm:pt>
    <dgm:pt modelId="{83D13469-0127-4671-A5B1-5B33E4CB27F9}" type="pres">
      <dgm:prSet presAssocID="{F4004ED0-BC67-4A4B-B5D5-B74989AC7DB4}" presName="arrowAndChildren" presStyleCnt="0"/>
      <dgm:spPr/>
    </dgm:pt>
    <dgm:pt modelId="{FFA3DA31-4B52-406E-B96F-04EA9C6461E5}" type="pres">
      <dgm:prSet presAssocID="{F4004ED0-BC67-4A4B-B5D5-B74989AC7DB4}" presName="parentTextArrow" presStyleLbl="node1" presStyleIdx="1" presStyleCnt="3"/>
      <dgm:spPr/>
      <dgm:t>
        <a:bodyPr/>
        <a:lstStyle/>
        <a:p>
          <a:endParaRPr lang="en-IN"/>
        </a:p>
      </dgm:t>
    </dgm:pt>
    <dgm:pt modelId="{D2C435B3-415F-4BC1-97E6-12FAB5C2853D}" type="pres">
      <dgm:prSet presAssocID="{F4004ED0-BC67-4A4B-B5D5-B74989AC7DB4}" presName="arrow" presStyleLbl="node1" presStyleIdx="2" presStyleCnt="3"/>
      <dgm:spPr/>
      <dgm:t>
        <a:bodyPr/>
        <a:lstStyle/>
        <a:p>
          <a:endParaRPr lang="en-IN"/>
        </a:p>
      </dgm:t>
    </dgm:pt>
    <dgm:pt modelId="{92A79666-FB90-4529-9DE5-AB2B7D35FA8C}" type="pres">
      <dgm:prSet presAssocID="{F4004ED0-BC67-4A4B-B5D5-B74989AC7DB4}" presName="descendantArrow" presStyleCnt="0"/>
      <dgm:spPr/>
    </dgm:pt>
    <dgm:pt modelId="{B665B15C-B1C5-4615-975E-068CF3C6E59D}" type="pres">
      <dgm:prSet presAssocID="{FAA824F7-609E-4F05-83C1-E6C2927D0709}" presName="childTextArrow" presStyleLbl="fgAccFollowNode1" presStyleIdx="4" presStyleCnt="6">
        <dgm:presLayoutVars>
          <dgm:bulletEnabled val="1"/>
        </dgm:presLayoutVars>
      </dgm:prSet>
      <dgm:spPr/>
      <dgm:t>
        <a:bodyPr/>
        <a:lstStyle/>
        <a:p>
          <a:endParaRPr lang="en-IN"/>
        </a:p>
      </dgm:t>
    </dgm:pt>
    <dgm:pt modelId="{EA825720-90BE-4DE0-A0EF-4425E9BA4A0C}" type="pres">
      <dgm:prSet presAssocID="{B80B5424-A19F-448E-8ACD-341829C9CDE0}" presName="childTextArrow" presStyleLbl="fgAccFollowNode1" presStyleIdx="5" presStyleCnt="6">
        <dgm:presLayoutVars>
          <dgm:bulletEnabled val="1"/>
        </dgm:presLayoutVars>
      </dgm:prSet>
      <dgm:spPr/>
      <dgm:t>
        <a:bodyPr/>
        <a:lstStyle/>
        <a:p>
          <a:endParaRPr lang="en-IN"/>
        </a:p>
      </dgm:t>
    </dgm:pt>
  </dgm:ptLst>
  <dgm:cxnLst>
    <dgm:cxn modelId="{CADDD7F7-DFD9-40D1-8F0D-FA4292F306F6}" srcId="{2788E74D-7D66-43C5-8FF0-B9BCCE5AB47F}" destId="{33B536E2-9C6D-4DE0-B3B1-CC36CFD37427}" srcOrd="0" destOrd="0" parTransId="{4EBBCB41-4F8E-47CB-ADB9-D7C97A5C14CB}" sibTransId="{3BBDDBFF-007B-4E13-A772-0CF23A471F01}"/>
    <dgm:cxn modelId="{062A1B0C-D978-4073-A2AC-11FE95767D1D}" type="presOf" srcId="{A6BFF28E-4AF5-4E8E-B5A6-DFA44CC891AB}" destId="{4621535A-3EF6-4B35-B985-51020DCA5993}" srcOrd="0" destOrd="0" presId="urn:microsoft.com/office/officeart/2005/8/layout/process4"/>
    <dgm:cxn modelId="{AE455195-15FC-48D4-9061-A1F63FE789A8}" type="presOf" srcId="{F4004ED0-BC67-4A4B-B5D5-B74989AC7DB4}" destId="{FFA3DA31-4B52-406E-B96F-04EA9C6461E5}" srcOrd="0" destOrd="0" presId="urn:microsoft.com/office/officeart/2005/8/layout/process4"/>
    <dgm:cxn modelId="{7BE97D56-D24C-4DEC-8A7E-B792E5DCE5B2}" type="presOf" srcId="{33B536E2-9C6D-4DE0-B3B1-CC36CFD37427}" destId="{C56A3973-628A-4629-A3EC-EBD25D03CD5D}" srcOrd="0" destOrd="0" presId="urn:microsoft.com/office/officeart/2005/8/layout/process4"/>
    <dgm:cxn modelId="{9667C2CC-A39E-4A24-B2BA-D030132D619D}" type="presOf" srcId="{3E0E29D6-A0CC-48F6-8E39-72AAA67D5F01}" destId="{D2A9933A-8D76-4406-9C3E-13479EF5A3F9}" srcOrd="0" destOrd="0" presId="urn:microsoft.com/office/officeart/2005/8/layout/process4"/>
    <dgm:cxn modelId="{AE4AC344-7BD1-4C54-9DFB-A2251E4DFBA5}" type="presOf" srcId="{61E0B8C7-B4D5-4B76-823B-148D83BE2112}" destId="{DBA607EE-A096-4F06-AD10-5A08D12D9A7E}" srcOrd="0" destOrd="0" presId="urn:microsoft.com/office/officeart/2005/8/layout/process4"/>
    <dgm:cxn modelId="{3294309B-5180-4FAB-9026-175E05BAB6AA}" srcId="{2788E74D-7D66-43C5-8FF0-B9BCCE5AB47F}" destId="{9C49F6BC-92B5-49FA-B36C-EA4E2D4CA23A}" srcOrd="1" destOrd="0" parTransId="{A1CF089B-0260-497A-A0C1-AE5BBC63A3E0}" sibTransId="{A3E84988-5FF7-4F49-919F-A63FA7F326FC}"/>
    <dgm:cxn modelId="{B446A5F5-614A-4EA7-A9E6-12C491DA89E4}" type="presOf" srcId="{2788E74D-7D66-43C5-8FF0-B9BCCE5AB47F}" destId="{AD967C45-54C8-43DE-99C2-C202FA519CDD}" srcOrd="1" destOrd="0" presId="urn:microsoft.com/office/officeart/2005/8/layout/process4"/>
    <dgm:cxn modelId="{A1099631-F593-4407-B5DA-6DEC26AAE993}" type="presOf" srcId="{9C49F6BC-92B5-49FA-B36C-EA4E2D4CA23A}" destId="{63DF0F58-130B-4EDF-968A-4BC8E3D55759}" srcOrd="0" destOrd="0" presId="urn:microsoft.com/office/officeart/2005/8/layout/process4"/>
    <dgm:cxn modelId="{FBA3DE92-4E3D-4501-99FE-42D1C3335005}" type="presOf" srcId="{2788E74D-7D66-43C5-8FF0-B9BCCE5AB47F}" destId="{580D4C84-4408-4181-AFC0-FAF386A9F31B}" srcOrd="0" destOrd="0" presId="urn:microsoft.com/office/officeart/2005/8/layout/process4"/>
    <dgm:cxn modelId="{08E789E4-4B52-4567-AE81-65036FB919E3}" type="presOf" srcId="{FAA824F7-609E-4F05-83C1-E6C2927D0709}" destId="{B665B15C-B1C5-4615-975E-068CF3C6E59D}" srcOrd="0" destOrd="0" presId="urn:microsoft.com/office/officeart/2005/8/layout/process4"/>
    <dgm:cxn modelId="{FC3899B9-53DB-42F2-891A-E06516080674}" type="presOf" srcId="{F4004ED0-BC67-4A4B-B5D5-B74989AC7DB4}" destId="{D2C435B3-415F-4BC1-97E6-12FAB5C2853D}" srcOrd="1" destOrd="0" presId="urn:microsoft.com/office/officeart/2005/8/layout/process4"/>
    <dgm:cxn modelId="{8BCC5777-073D-4FE2-BA65-BE26A6C3243B}" type="presOf" srcId="{EA325499-3237-4B90-994D-17C8CCD4A17A}" destId="{70F89364-A911-461F-B1CF-FD5F9F9A9211}" srcOrd="0" destOrd="0" presId="urn:microsoft.com/office/officeart/2005/8/layout/process4"/>
    <dgm:cxn modelId="{53468E38-81C8-47FB-9C0E-C8552F848288}" type="presOf" srcId="{B80B5424-A19F-448E-8ACD-341829C9CDE0}" destId="{EA825720-90BE-4DE0-A0EF-4425E9BA4A0C}" srcOrd="0" destOrd="0" presId="urn:microsoft.com/office/officeart/2005/8/layout/process4"/>
    <dgm:cxn modelId="{D94232E7-E2BF-4C55-BA14-B0DF574039C4}" srcId="{61E0B8C7-B4D5-4B76-823B-148D83BE2112}" destId="{2788E74D-7D66-43C5-8FF0-B9BCCE5AB47F}" srcOrd="1" destOrd="0" parTransId="{41641F55-239F-447A-90EC-1AE48C3CF7AE}" sibTransId="{C87ACC69-B645-49D0-99A5-795205633BB1}"/>
    <dgm:cxn modelId="{D2215BFE-7113-44B7-AD5C-C0A12DD8AFFE}" srcId="{61E0B8C7-B4D5-4B76-823B-148D83BE2112}" destId="{F4004ED0-BC67-4A4B-B5D5-B74989AC7DB4}" srcOrd="0" destOrd="0" parTransId="{A8396AA9-53D5-4B3C-9EAD-591B3A8464B0}" sibTransId="{26B19525-3248-4623-B0E3-711B41757DDE}"/>
    <dgm:cxn modelId="{F992DF05-9425-4806-8D6F-669C544DBE8B}" srcId="{A6BFF28E-4AF5-4E8E-B5A6-DFA44CC891AB}" destId="{EA325499-3237-4B90-994D-17C8CCD4A17A}" srcOrd="1" destOrd="0" parTransId="{D123942C-4A10-4B20-8E13-13B7EF14A4DE}" sibTransId="{227B7BE2-1A74-41BD-8059-8AD5E78139A5}"/>
    <dgm:cxn modelId="{0A57EA99-BD3F-46F0-AC20-AF8F0D72108A}" srcId="{F4004ED0-BC67-4A4B-B5D5-B74989AC7DB4}" destId="{B80B5424-A19F-448E-8ACD-341829C9CDE0}" srcOrd="1" destOrd="0" parTransId="{EB77AB52-584C-42A1-8875-14DFBBE8D1C1}" sibTransId="{10BCEEF4-7CD7-453D-925C-088D75D8D055}"/>
    <dgm:cxn modelId="{9D8211C0-33F0-44B0-A5BF-F7ECE636ECB9}" srcId="{F4004ED0-BC67-4A4B-B5D5-B74989AC7DB4}" destId="{FAA824F7-609E-4F05-83C1-E6C2927D0709}" srcOrd="0" destOrd="0" parTransId="{FE59B245-0237-476F-B01E-BA9C2AF91CFF}" sibTransId="{428E16D4-AEC9-45FE-BE6B-AE4971956D50}"/>
    <dgm:cxn modelId="{D84EC72C-0616-41D6-A742-C17CAA788BB4}" srcId="{A6BFF28E-4AF5-4E8E-B5A6-DFA44CC891AB}" destId="{3E0E29D6-A0CC-48F6-8E39-72AAA67D5F01}" srcOrd="0" destOrd="0" parTransId="{430D9013-0AD6-4AF7-892A-FFC8F2FF164E}" sibTransId="{E9877690-24DF-4C27-8CB0-45221D65666C}"/>
    <dgm:cxn modelId="{A059912B-FD0A-4E58-BC51-079CAD7AEBED}" srcId="{61E0B8C7-B4D5-4B76-823B-148D83BE2112}" destId="{A6BFF28E-4AF5-4E8E-B5A6-DFA44CC891AB}" srcOrd="2" destOrd="0" parTransId="{EC665773-9544-4D9B-9716-1329E6C85685}" sibTransId="{A4FA0735-DA26-41FC-8FF5-C6E5B51C35A4}"/>
    <dgm:cxn modelId="{7862CE8F-9C80-4C1B-911E-9CA174F4642E}" type="presOf" srcId="{A6BFF28E-4AF5-4E8E-B5A6-DFA44CC891AB}" destId="{D98CECEB-FD59-46E7-AE2F-E53E9A952A29}" srcOrd="1" destOrd="0" presId="urn:microsoft.com/office/officeart/2005/8/layout/process4"/>
    <dgm:cxn modelId="{2E5DB39B-1BD1-4C92-A975-C2861CCFE6C6}" type="presParOf" srcId="{DBA607EE-A096-4F06-AD10-5A08D12D9A7E}" destId="{D3B3AB02-4F86-4CAA-8C2D-24710559B1FE}" srcOrd="0" destOrd="0" presId="urn:microsoft.com/office/officeart/2005/8/layout/process4"/>
    <dgm:cxn modelId="{7D219089-32B2-4AD5-9599-67BEAA74D7D7}" type="presParOf" srcId="{D3B3AB02-4F86-4CAA-8C2D-24710559B1FE}" destId="{4621535A-3EF6-4B35-B985-51020DCA5993}" srcOrd="0" destOrd="0" presId="urn:microsoft.com/office/officeart/2005/8/layout/process4"/>
    <dgm:cxn modelId="{2C4C6719-78AE-430D-A6E4-93A7A260F9D9}" type="presParOf" srcId="{D3B3AB02-4F86-4CAA-8C2D-24710559B1FE}" destId="{D98CECEB-FD59-46E7-AE2F-E53E9A952A29}" srcOrd="1" destOrd="0" presId="urn:microsoft.com/office/officeart/2005/8/layout/process4"/>
    <dgm:cxn modelId="{CD526F50-56BA-4D4C-B983-C21F35261F66}" type="presParOf" srcId="{D3B3AB02-4F86-4CAA-8C2D-24710559B1FE}" destId="{29C093FD-517D-4AEB-AD39-EA184D6C1707}" srcOrd="2" destOrd="0" presId="urn:microsoft.com/office/officeart/2005/8/layout/process4"/>
    <dgm:cxn modelId="{BDDB78C2-D9D7-48BD-B24C-1AB1F7A50C51}" type="presParOf" srcId="{29C093FD-517D-4AEB-AD39-EA184D6C1707}" destId="{D2A9933A-8D76-4406-9C3E-13479EF5A3F9}" srcOrd="0" destOrd="0" presId="urn:microsoft.com/office/officeart/2005/8/layout/process4"/>
    <dgm:cxn modelId="{F464C18B-746A-4B5E-8080-C3FC2EF38F12}" type="presParOf" srcId="{29C093FD-517D-4AEB-AD39-EA184D6C1707}" destId="{70F89364-A911-461F-B1CF-FD5F9F9A9211}" srcOrd="1" destOrd="0" presId="urn:microsoft.com/office/officeart/2005/8/layout/process4"/>
    <dgm:cxn modelId="{5F82BDCE-E74A-4E09-92C8-0A7CC4398F1C}" type="presParOf" srcId="{DBA607EE-A096-4F06-AD10-5A08D12D9A7E}" destId="{6166CA3E-1CA7-469C-8FC8-1DEC33BAEC9B}" srcOrd="1" destOrd="0" presId="urn:microsoft.com/office/officeart/2005/8/layout/process4"/>
    <dgm:cxn modelId="{DAA107ED-61E7-4A7F-9E6A-E400010392A6}" type="presParOf" srcId="{DBA607EE-A096-4F06-AD10-5A08D12D9A7E}" destId="{E4231479-873E-4522-AA82-1A0E32B56867}" srcOrd="2" destOrd="0" presId="urn:microsoft.com/office/officeart/2005/8/layout/process4"/>
    <dgm:cxn modelId="{32587F49-4B5A-42BB-84A8-72BA52A9DC25}" type="presParOf" srcId="{E4231479-873E-4522-AA82-1A0E32B56867}" destId="{580D4C84-4408-4181-AFC0-FAF386A9F31B}" srcOrd="0" destOrd="0" presId="urn:microsoft.com/office/officeart/2005/8/layout/process4"/>
    <dgm:cxn modelId="{85ADB2DA-2FC9-4697-A9D8-96DFF36D815F}" type="presParOf" srcId="{E4231479-873E-4522-AA82-1A0E32B56867}" destId="{AD967C45-54C8-43DE-99C2-C202FA519CDD}" srcOrd="1" destOrd="0" presId="urn:microsoft.com/office/officeart/2005/8/layout/process4"/>
    <dgm:cxn modelId="{F3258C57-EADD-486A-8017-E09DBABCA306}" type="presParOf" srcId="{E4231479-873E-4522-AA82-1A0E32B56867}" destId="{7C89DB10-D9B8-4ECB-9DE1-CAA4BD49F93F}" srcOrd="2" destOrd="0" presId="urn:microsoft.com/office/officeart/2005/8/layout/process4"/>
    <dgm:cxn modelId="{E3AEEFB9-7A74-4178-9027-876F737FF076}" type="presParOf" srcId="{7C89DB10-D9B8-4ECB-9DE1-CAA4BD49F93F}" destId="{C56A3973-628A-4629-A3EC-EBD25D03CD5D}" srcOrd="0" destOrd="0" presId="urn:microsoft.com/office/officeart/2005/8/layout/process4"/>
    <dgm:cxn modelId="{E9A11DCA-3FBF-4CEB-A5B8-8829F714F835}" type="presParOf" srcId="{7C89DB10-D9B8-4ECB-9DE1-CAA4BD49F93F}" destId="{63DF0F58-130B-4EDF-968A-4BC8E3D55759}" srcOrd="1" destOrd="0" presId="urn:microsoft.com/office/officeart/2005/8/layout/process4"/>
    <dgm:cxn modelId="{58155C83-A48E-4E2B-80C9-EFDFF4A08ABB}" type="presParOf" srcId="{DBA607EE-A096-4F06-AD10-5A08D12D9A7E}" destId="{0B794E29-4960-4F12-9D91-AE85265A41A4}" srcOrd="3" destOrd="0" presId="urn:microsoft.com/office/officeart/2005/8/layout/process4"/>
    <dgm:cxn modelId="{E5AF7565-3409-48D6-98CE-2024B953E0A9}" type="presParOf" srcId="{DBA607EE-A096-4F06-AD10-5A08D12D9A7E}" destId="{83D13469-0127-4671-A5B1-5B33E4CB27F9}" srcOrd="4" destOrd="0" presId="urn:microsoft.com/office/officeart/2005/8/layout/process4"/>
    <dgm:cxn modelId="{995143CB-EB7F-4BB9-9C61-9E3F2513AC6C}" type="presParOf" srcId="{83D13469-0127-4671-A5B1-5B33E4CB27F9}" destId="{FFA3DA31-4B52-406E-B96F-04EA9C6461E5}" srcOrd="0" destOrd="0" presId="urn:microsoft.com/office/officeart/2005/8/layout/process4"/>
    <dgm:cxn modelId="{2312F09B-4C15-43C4-8A74-59DCE8668FD3}" type="presParOf" srcId="{83D13469-0127-4671-A5B1-5B33E4CB27F9}" destId="{D2C435B3-415F-4BC1-97E6-12FAB5C2853D}" srcOrd="1" destOrd="0" presId="urn:microsoft.com/office/officeart/2005/8/layout/process4"/>
    <dgm:cxn modelId="{E2C9F9D6-F2CA-4378-B068-92F1B21178FB}" type="presParOf" srcId="{83D13469-0127-4671-A5B1-5B33E4CB27F9}" destId="{92A79666-FB90-4529-9DE5-AB2B7D35FA8C}" srcOrd="2" destOrd="0" presId="urn:microsoft.com/office/officeart/2005/8/layout/process4"/>
    <dgm:cxn modelId="{0BBFA2EC-50F3-489D-B3F0-8726E812544F}" type="presParOf" srcId="{92A79666-FB90-4529-9DE5-AB2B7D35FA8C}" destId="{B665B15C-B1C5-4615-975E-068CF3C6E59D}" srcOrd="0" destOrd="0" presId="urn:microsoft.com/office/officeart/2005/8/layout/process4"/>
    <dgm:cxn modelId="{5A63C6F3-1267-432A-9F50-01D1358AB394}" type="presParOf" srcId="{92A79666-FB90-4529-9DE5-AB2B7D35FA8C}" destId="{EA825720-90BE-4DE0-A0EF-4425E9BA4A0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5F2E7-4B50-4775-A8AD-9FEC53D9EEFE}">
      <dsp:nvSpPr>
        <dsp:cNvPr id="0" name=""/>
        <dsp:cNvSpPr/>
      </dsp:nvSpPr>
      <dsp:spPr>
        <a:xfrm>
          <a:off x="6104881" y="2724914"/>
          <a:ext cx="91440" cy="507496"/>
        </a:xfrm>
        <a:custGeom>
          <a:avLst/>
          <a:gdLst/>
          <a:ahLst/>
          <a:cxnLst/>
          <a:rect l="0" t="0" r="0" b="0"/>
          <a:pathLst>
            <a:path>
              <a:moveTo>
                <a:pt x="45720" y="0"/>
              </a:moveTo>
              <a:lnTo>
                <a:pt x="45720" y="507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E23E9D-CA57-4BEA-9C6B-76657DA84641}">
      <dsp:nvSpPr>
        <dsp:cNvPr id="0" name=""/>
        <dsp:cNvSpPr/>
      </dsp:nvSpPr>
      <dsp:spPr>
        <a:xfrm>
          <a:off x="4551043" y="1109360"/>
          <a:ext cx="1599558" cy="507496"/>
        </a:xfrm>
        <a:custGeom>
          <a:avLst/>
          <a:gdLst/>
          <a:ahLst/>
          <a:cxnLst/>
          <a:rect l="0" t="0" r="0" b="0"/>
          <a:pathLst>
            <a:path>
              <a:moveTo>
                <a:pt x="0" y="0"/>
              </a:moveTo>
              <a:lnTo>
                <a:pt x="0" y="345843"/>
              </a:lnTo>
              <a:lnTo>
                <a:pt x="1599558" y="345843"/>
              </a:lnTo>
              <a:lnTo>
                <a:pt x="1599558" y="50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CA889-B29F-41FC-BEF9-0C678F349E32}">
      <dsp:nvSpPr>
        <dsp:cNvPr id="0" name=""/>
        <dsp:cNvSpPr/>
      </dsp:nvSpPr>
      <dsp:spPr>
        <a:xfrm>
          <a:off x="2951484" y="2724914"/>
          <a:ext cx="1066372" cy="507496"/>
        </a:xfrm>
        <a:custGeom>
          <a:avLst/>
          <a:gdLst/>
          <a:ahLst/>
          <a:cxnLst/>
          <a:rect l="0" t="0" r="0" b="0"/>
          <a:pathLst>
            <a:path>
              <a:moveTo>
                <a:pt x="0" y="0"/>
              </a:moveTo>
              <a:lnTo>
                <a:pt x="0" y="345843"/>
              </a:lnTo>
              <a:lnTo>
                <a:pt x="1066372" y="345843"/>
              </a:lnTo>
              <a:lnTo>
                <a:pt x="1066372" y="507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28EC27-EA2C-4D05-B885-2E3318965527}">
      <dsp:nvSpPr>
        <dsp:cNvPr id="0" name=""/>
        <dsp:cNvSpPr/>
      </dsp:nvSpPr>
      <dsp:spPr>
        <a:xfrm>
          <a:off x="1885112" y="2724914"/>
          <a:ext cx="1066372" cy="507496"/>
        </a:xfrm>
        <a:custGeom>
          <a:avLst/>
          <a:gdLst/>
          <a:ahLst/>
          <a:cxnLst/>
          <a:rect l="0" t="0" r="0" b="0"/>
          <a:pathLst>
            <a:path>
              <a:moveTo>
                <a:pt x="1066372" y="0"/>
              </a:moveTo>
              <a:lnTo>
                <a:pt x="1066372" y="345843"/>
              </a:lnTo>
              <a:lnTo>
                <a:pt x="0" y="345843"/>
              </a:lnTo>
              <a:lnTo>
                <a:pt x="0" y="5074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F9DDBB-3463-432F-BD13-126228F0E519}">
      <dsp:nvSpPr>
        <dsp:cNvPr id="0" name=""/>
        <dsp:cNvSpPr/>
      </dsp:nvSpPr>
      <dsp:spPr>
        <a:xfrm>
          <a:off x="2951484" y="1109360"/>
          <a:ext cx="1599558" cy="507496"/>
        </a:xfrm>
        <a:custGeom>
          <a:avLst/>
          <a:gdLst/>
          <a:ahLst/>
          <a:cxnLst/>
          <a:rect l="0" t="0" r="0" b="0"/>
          <a:pathLst>
            <a:path>
              <a:moveTo>
                <a:pt x="1599558" y="0"/>
              </a:moveTo>
              <a:lnTo>
                <a:pt x="1599558" y="345843"/>
              </a:lnTo>
              <a:lnTo>
                <a:pt x="0" y="345843"/>
              </a:lnTo>
              <a:lnTo>
                <a:pt x="0" y="507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37E659-009A-4967-94BA-2C6328847582}">
      <dsp:nvSpPr>
        <dsp:cNvPr id="0" name=""/>
        <dsp:cNvSpPr/>
      </dsp:nvSpPr>
      <dsp:spPr>
        <a:xfrm>
          <a:off x="3678556" y="1303"/>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C245E1-6515-4BB7-941C-CA21316D1628}">
      <dsp:nvSpPr>
        <dsp:cNvPr id="0" name=""/>
        <dsp:cNvSpPr/>
      </dsp:nvSpPr>
      <dsp:spPr>
        <a:xfrm>
          <a:off x="3872442" y="185494"/>
          <a:ext cx="1744972" cy="110805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DIPTHERIA</a:t>
          </a:r>
        </a:p>
      </dsp:txBody>
      <dsp:txXfrm>
        <a:off x="3904896" y="217948"/>
        <a:ext cx="1680064" cy="1043149"/>
      </dsp:txXfrm>
    </dsp:sp>
    <dsp:sp modelId="{376F2EB5-5E81-43CA-A329-A59D7ADE874B}">
      <dsp:nvSpPr>
        <dsp:cNvPr id="0" name=""/>
        <dsp:cNvSpPr/>
      </dsp:nvSpPr>
      <dsp:spPr>
        <a:xfrm>
          <a:off x="2078998" y="1616856"/>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447E6-1EB0-4EAA-B5CE-958A211D4620}">
      <dsp:nvSpPr>
        <dsp:cNvPr id="0" name=""/>
        <dsp:cNvSpPr/>
      </dsp:nvSpPr>
      <dsp:spPr>
        <a:xfrm>
          <a:off x="2272884" y="1801048"/>
          <a:ext cx="1744972" cy="110805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WHOOPING COUGH</a:t>
          </a:r>
        </a:p>
      </dsp:txBody>
      <dsp:txXfrm>
        <a:off x="2305338" y="1833502"/>
        <a:ext cx="1680064" cy="1043149"/>
      </dsp:txXfrm>
    </dsp:sp>
    <dsp:sp modelId="{0C2BB425-2854-464A-8E8E-CFD9F4FFA02D}">
      <dsp:nvSpPr>
        <dsp:cNvPr id="0" name=""/>
        <dsp:cNvSpPr/>
      </dsp:nvSpPr>
      <dsp:spPr>
        <a:xfrm>
          <a:off x="1012626" y="3232410"/>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05075-6B4C-4349-AF67-3B984DBD31CF}">
      <dsp:nvSpPr>
        <dsp:cNvPr id="0" name=""/>
        <dsp:cNvSpPr/>
      </dsp:nvSpPr>
      <dsp:spPr>
        <a:xfrm>
          <a:off x="1206512" y="3416602"/>
          <a:ext cx="1744972" cy="1108057"/>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POLIO</a:t>
          </a:r>
        </a:p>
      </dsp:txBody>
      <dsp:txXfrm>
        <a:off x="1238966" y="3449056"/>
        <a:ext cx="1680064" cy="1043149"/>
      </dsp:txXfrm>
    </dsp:sp>
    <dsp:sp modelId="{6FB3B713-1ED1-4F6A-97F5-D4F532E264AD}">
      <dsp:nvSpPr>
        <dsp:cNvPr id="0" name=""/>
        <dsp:cNvSpPr/>
      </dsp:nvSpPr>
      <dsp:spPr>
        <a:xfrm>
          <a:off x="3145370" y="3232410"/>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844420-57B2-40C1-AC69-1D36DF7D8137}">
      <dsp:nvSpPr>
        <dsp:cNvPr id="0" name=""/>
        <dsp:cNvSpPr/>
      </dsp:nvSpPr>
      <dsp:spPr>
        <a:xfrm>
          <a:off x="3339256" y="3416602"/>
          <a:ext cx="1744972" cy="1108057"/>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TB</a:t>
          </a:r>
        </a:p>
      </dsp:txBody>
      <dsp:txXfrm>
        <a:off x="3371710" y="3449056"/>
        <a:ext cx="1680064" cy="1043149"/>
      </dsp:txXfrm>
    </dsp:sp>
    <dsp:sp modelId="{8E944B86-B6CB-4737-BECC-641ECC73CCE8}">
      <dsp:nvSpPr>
        <dsp:cNvPr id="0" name=""/>
        <dsp:cNvSpPr/>
      </dsp:nvSpPr>
      <dsp:spPr>
        <a:xfrm>
          <a:off x="5278115" y="1616856"/>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69A2F8-4EAB-4FED-B472-5083FFA40A01}">
      <dsp:nvSpPr>
        <dsp:cNvPr id="0" name=""/>
        <dsp:cNvSpPr/>
      </dsp:nvSpPr>
      <dsp:spPr>
        <a:xfrm>
          <a:off x="5472000" y="1801048"/>
          <a:ext cx="1744972" cy="1108057"/>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TETANUS</a:t>
          </a:r>
        </a:p>
      </dsp:txBody>
      <dsp:txXfrm>
        <a:off x="5504454" y="1833502"/>
        <a:ext cx="1680064" cy="1043149"/>
      </dsp:txXfrm>
    </dsp:sp>
    <dsp:sp modelId="{846C38E5-3870-4981-95F3-2DE48C44BA4E}">
      <dsp:nvSpPr>
        <dsp:cNvPr id="0" name=""/>
        <dsp:cNvSpPr/>
      </dsp:nvSpPr>
      <dsp:spPr>
        <a:xfrm>
          <a:off x="5278115" y="3232410"/>
          <a:ext cx="1744972" cy="11080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096914-3E5A-4C32-A0A8-8FBCCF45FAF0}">
      <dsp:nvSpPr>
        <dsp:cNvPr id="0" name=""/>
        <dsp:cNvSpPr/>
      </dsp:nvSpPr>
      <dsp:spPr>
        <a:xfrm>
          <a:off x="5472000" y="3416602"/>
          <a:ext cx="1744972" cy="1108057"/>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MEASLES</a:t>
          </a:r>
        </a:p>
      </dsp:txBody>
      <dsp:txXfrm>
        <a:off x="5504454" y="3449056"/>
        <a:ext cx="1680064" cy="10431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B8342-9AEF-4C24-8C17-223B4CAAD002}">
      <dsp:nvSpPr>
        <dsp:cNvPr id="0" name=""/>
        <dsp:cNvSpPr/>
      </dsp:nvSpPr>
      <dsp:spPr>
        <a:xfrm>
          <a:off x="0" y="3406931"/>
          <a:ext cx="8229600" cy="1118231"/>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TT/TD</a:t>
          </a:r>
        </a:p>
      </dsp:txBody>
      <dsp:txXfrm>
        <a:off x="0" y="3406931"/>
        <a:ext cx="8229600" cy="603844"/>
      </dsp:txXfrm>
    </dsp:sp>
    <dsp:sp modelId="{64597A82-A52A-47BA-BB29-8CF98EA91216}">
      <dsp:nvSpPr>
        <dsp:cNvPr id="0" name=""/>
        <dsp:cNvSpPr/>
      </dsp:nvSpPr>
      <dsp:spPr>
        <a:xfrm>
          <a:off x="0" y="3988412"/>
          <a:ext cx="4114799" cy="51438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a:t>10 years &amp;16 years</a:t>
          </a:r>
        </a:p>
      </dsp:txBody>
      <dsp:txXfrm>
        <a:off x="0" y="3988412"/>
        <a:ext cx="4114799" cy="514386"/>
      </dsp:txXfrm>
    </dsp:sp>
    <dsp:sp modelId="{0A1ECCDD-3BBC-4742-8FCC-696AD7DCF762}">
      <dsp:nvSpPr>
        <dsp:cNvPr id="0" name=""/>
        <dsp:cNvSpPr/>
      </dsp:nvSpPr>
      <dsp:spPr>
        <a:xfrm>
          <a:off x="4114800" y="3988412"/>
          <a:ext cx="4114799" cy="51438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a:t>Intra-muscular (upper arm)</a:t>
          </a:r>
        </a:p>
      </dsp:txBody>
      <dsp:txXfrm>
        <a:off x="4114800" y="3988412"/>
        <a:ext cx="4114799" cy="514386"/>
      </dsp:txXfrm>
    </dsp:sp>
    <dsp:sp modelId="{E4148306-54A7-4672-BC80-077662D3F817}">
      <dsp:nvSpPr>
        <dsp:cNvPr id="0" name=""/>
        <dsp:cNvSpPr/>
      </dsp:nvSpPr>
      <dsp:spPr>
        <a:xfrm rot="10800000">
          <a:off x="0" y="1703865"/>
          <a:ext cx="8229600" cy="1719839"/>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VITAMIN A</a:t>
          </a:r>
        </a:p>
      </dsp:txBody>
      <dsp:txXfrm rot="-10800000">
        <a:off x="0" y="1703865"/>
        <a:ext cx="8229600" cy="603663"/>
      </dsp:txXfrm>
    </dsp:sp>
    <dsp:sp modelId="{9CEDEDE3-E9C9-4B43-8162-0B60D4EBF1B5}">
      <dsp:nvSpPr>
        <dsp:cNvPr id="0" name=""/>
        <dsp:cNvSpPr/>
      </dsp:nvSpPr>
      <dsp:spPr>
        <a:xfrm>
          <a:off x="0" y="2307529"/>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a:t>16-18 months</a:t>
          </a:r>
        </a:p>
      </dsp:txBody>
      <dsp:txXfrm>
        <a:off x="0" y="2307529"/>
        <a:ext cx="4114799" cy="514231"/>
      </dsp:txXfrm>
    </dsp:sp>
    <dsp:sp modelId="{1D6D593A-7330-4547-8C13-79CC6BB63DBB}">
      <dsp:nvSpPr>
        <dsp:cNvPr id="0" name=""/>
        <dsp:cNvSpPr/>
      </dsp:nvSpPr>
      <dsp:spPr>
        <a:xfrm>
          <a:off x="4114800" y="2307529"/>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a:t>Oral </a:t>
          </a:r>
        </a:p>
      </dsp:txBody>
      <dsp:txXfrm>
        <a:off x="4114800" y="2307529"/>
        <a:ext cx="4114799" cy="514231"/>
      </dsp:txXfrm>
    </dsp:sp>
    <dsp:sp modelId="{C0100E95-C6CA-43B6-BCDA-C05A1BA06FBF}">
      <dsp:nvSpPr>
        <dsp:cNvPr id="0" name=""/>
        <dsp:cNvSpPr/>
      </dsp:nvSpPr>
      <dsp:spPr>
        <a:xfrm rot="10800000">
          <a:off x="0" y="799"/>
          <a:ext cx="8229600" cy="1719839"/>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JE-2</a:t>
          </a:r>
        </a:p>
      </dsp:txBody>
      <dsp:txXfrm rot="-10800000">
        <a:off x="0" y="799"/>
        <a:ext cx="8229600" cy="603663"/>
      </dsp:txXfrm>
    </dsp:sp>
    <dsp:sp modelId="{2735EDC8-634B-4032-B33A-C1D193AF8E8D}">
      <dsp:nvSpPr>
        <dsp:cNvPr id="0" name=""/>
        <dsp:cNvSpPr/>
      </dsp:nvSpPr>
      <dsp:spPr>
        <a:xfrm>
          <a:off x="0" y="604463"/>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a:t>16-24 months</a:t>
          </a:r>
        </a:p>
      </dsp:txBody>
      <dsp:txXfrm>
        <a:off x="0" y="604463"/>
        <a:ext cx="4114799" cy="514231"/>
      </dsp:txXfrm>
    </dsp:sp>
    <dsp:sp modelId="{E4E861F9-F759-43AC-97BE-94D234572B9E}">
      <dsp:nvSpPr>
        <dsp:cNvPr id="0" name=""/>
        <dsp:cNvSpPr/>
      </dsp:nvSpPr>
      <dsp:spPr>
        <a:xfrm>
          <a:off x="4114800" y="604463"/>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a:t>Sub-</a:t>
          </a:r>
          <a:r>
            <a:rPr lang="en-US" sz="2300" kern="1200" dirty="0" err="1"/>
            <a:t>cutaneous</a:t>
          </a:r>
          <a:r>
            <a:rPr lang="en-US" sz="2300" kern="1200" dirty="0"/>
            <a:t>(left upper arm)</a:t>
          </a:r>
        </a:p>
      </dsp:txBody>
      <dsp:txXfrm>
        <a:off x="4114800" y="604463"/>
        <a:ext cx="4114799" cy="5142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AA036-7D2A-4EB5-B92D-87C34C39583C}">
      <dsp:nvSpPr>
        <dsp:cNvPr id="0" name=""/>
        <dsp:cNvSpPr/>
      </dsp:nvSpPr>
      <dsp:spPr>
        <a:xfrm>
          <a:off x="304941" y="2071495"/>
          <a:ext cx="2091018" cy="78461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Pollution</a:t>
          </a:r>
          <a:endParaRPr lang="en-US" sz="4600" kern="1200" dirty="0"/>
        </a:p>
      </dsp:txBody>
      <dsp:txXfrm>
        <a:off x="327922" y="2094476"/>
        <a:ext cx="2045056" cy="738655"/>
      </dsp:txXfrm>
    </dsp:sp>
    <dsp:sp modelId="{46D3F048-83E2-4544-A473-966075DC43D0}">
      <dsp:nvSpPr>
        <dsp:cNvPr id="0" name=""/>
        <dsp:cNvSpPr/>
      </dsp:nvSpPr>
      <dsp:spPr>
        <a:xfrm rot="19297013">
          <a:off x="2063178" y="1467919"/>
          <a:ext cx="3079545" cy="79628"/>
        </a:xfrm>
        <a:custGeom>
          <a:avLst/>
          <a:gdLst/>
          <a:ahLst/>
          <a:cxnLst/>
          <a:rect l="0" t="0" r="0" b="0"/>
          <a:pathLst>
            <a:path>
              <a:moveTo>
                <a:pt x="0" y="39814"/>
              </a:moveTo>
              <a:lnTo>
                <a:pt x="3079545" y="39814"/>
              </a:lnTo>
            </a:path>
          </a:pathLst>
        </a:custGeom>
        <a:noFill/>
        <a:ln w="285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3525962" y="1430745"/>
        <a:ext cx="153977" cy="153977"/>
      </dsp:txXfrm>
    </dsp:sp>
    <dsp:sp modelId="{369EC70F-446F-447D-81F2-A7DB093DF2E8}">
      <dsp:nvSpPr>
        <dsp:cNvPr id="0" name=""/>
        <dsp:cNvSpPr/>
      </dsp:nvSpPr>
      <dsp:spPr>
        <a:xfrm>
          <a:off x="4809942" y="355311"/>
          <a:ext cx="1067595" cy="3927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Air</a:t>
          </a:r>
        </a:p>
      </dsp:txBody>
      <dsp:txXfrm>
        <a:off x="4821444" y="366813"/>
        <a:ext cx="1044591" cy="369699"/>
      </dsp:txXfrm>
    </dsp:sp>
    <dsp:sp modelId="{217DC6B2-DAC4-43E2-8630-2985A963C485}">
      <dsp:nvSpPr>
        <dsp:cNvPr id="0" name=""/>
        <dsp:cNvSpPr/>
      </dsp:nvSpPr>
      <dsp:spPr>
        <a:xfrm rot="21340817">
          <a:off x="2389567" y="2254498"/>
          <a:ext cx="4500472" cy="79628"/>
        </a:xfrm>
        <a:custGeom>
          <a:avLst/>
          <a:gdLst/>
          <a:ahLst/>
          <a:cxnLst/>
          <a:rect l="0" t="0" r="0" b="0"/>
          <a:pathLst>
            <a:path>
              <a:moveTo>
                <a:pt x="0" y="39814"/>
              </a:moveTo>
              <a:lnTo>
                <a:pt x="4500472" y="39814"/>
              </a:lnTo>
            </a:path>
          </a:pathLst>
        </a:custGeom>
        <a:noFill/>
        <a:ln w="285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US" sz="1500" kern="1200"/>
        </a:p>
      </dsp:txBody>
      <dsp:txXfrm>
        <a:off x="4527291" y="2181800"/>
        <a:ext cx="225023" cy="225023"/>
      </dsp:txXfrm>
    </dsp:sp>
    <dsp:sp modelId="{6F829506-8FB0-4CCC-B3AC-66335C3FE32D}">
      <dsp:nvSpPr>
        <dsp:cNvPr id="0" name=""/>
        <dsp:cNvSpPr/>
      </dsp:nvSpPr>
      <dsp:spPr>
        <a:xfrm>
          <a:off x="6883647" y="1928469"/>
          <a:ext cx="1067595" cy="3927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Thermal</a:t>
          </a:r>
        </a:p>
      </dsp:txBody>
      <dsp:txXfrm>
        <a:off x="6895149" y="1939971"/>
        <a:ext cx="1044591" cy="369699"/>
      </dsp:txXfrm>
    </dsp:sp>
    <dsp:sp modelId="{ED82AD35-4577-48DC-8944-8EBA35C6190A}">
      <dsp:nvSpPr>
        <dsp:cNvPr id="0" name=""/>
        <dsp:cNvSpPr/>
      </dsp:nvSpPr>
      <dsp:spPr>
        <a:xfrm rot="1979894">
          <a:off x="2160224" y="3219862"/>
          <a:ext cx="2922708" cy="79628"/>
        </a:xfrm>
        <a:custGeom>
          <a:avLst/>
          <a:gdLst/>
          <a:ahLst/>
          <a:cxnLst/>
          <a:rect l="0" t="0" r="0" b="0"/>
          <a:pathLst>
            <a:path>
              <a:moveTo>
                <a:pt x="0" y="39814"/>
              </a:moveTo>
              <a:lnTo>
                <a:pt x="2922708" y="39814"/>
              </a:lnTo>
            </a:path>
          </a:pathLst>
        </a:custGeom>
        <a:noFill/>
        <a:ln w="285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3548511" y="3186609"/>
        <a:ext cx="146135" cy="146135"/>
      </dsp:txXfrm>
    </dsp:sp>
    <dsp:sp modelId="{B7E8B852-B068-44AC-A5CD-0E0FC916D07D}">
      <dsp:nvSpPr>
        <dsp:cNvPr id="0" name=""/>
        <dsp:cNvSpPr/>
      </dsp:nvSpPr>
      <dsp:spPr>
        <a:xfrm>
          <a:off x="4847198" y="3859198"/>
          <a:ext cx="1067595" cy="3927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Nuclear</a:t>
          </a:r>
        </a:p>
      </dsp:txBody>
      <dsp:txXfrm>
        <a:off x="4858700" y="3870700"/>
        <a:ext cx="1044591" cy="369699"/>
      </dsp:txXfrm>
    </dsp:sp>
    <dsp:sp modelId="{B68A3F5A-02B2-42A6-AA1A-B18B68762332}">
      <dsp:nvSpPr>
        <dsp:cNvPr id="0" name=""/>
        <dsp:cNvSpPr/>
      </dsp:nvSpPr>
      <dsp:spPr>
        <a:xfrm rot="317653">
          <a:off x="2387265" y="2612038"/>
          <a:ext cx="4076047" cy="79628"/>
        </a:xfrm>
        <a:custGeom>
          <a:avLst/>
          <a:gdLst/>
          <a:ahLst/>
          <a:cxnLst/>
          <a:rect l="0" t="0" r="0" b="0"/>
          <a:pathLst>
            <a:path>
              <a:moveTo>
                <a:pt x="0" y="39814"/>
              </a:moveTo>
              <a:lnTo>
                <a:pt x="4076047" y="39814"/>
              </a:lnTo>
            </a:path>
          </a:pathLst>
        </a:custGeom>
        <a:noFill/>
        <a:ln w="285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US" sz="1500" kern="1200"/>
        </a:p>
      </dsp:txBody>
      <dsp:txXfrm>
        <a:off x="4323388" y="2549952"/>
        <a:ext cx="203802" cy="203802"/>
      </dsp:txXfrm>
    </dsp:sp>
    <dsp:sp modelId="{AE27154C-3491-4067-85A9-38016C49F379}">
      <dsp:nvSpPr>
        <dsp:cNvPr id="0" name=""/>
        <dsp:cNvSpPr/>
      </dsp:nvSpPr>
      <dsp:spPr>
        <a:xfrm>
          <a:off x="6454618" y="2643550"/>
          <a:ext cx="1067595" cy="3927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Soil</a:t>
          </a:r>
        </a:p>
      </dsp:txBody>
      <dsp:txXfrm>
        <a:off x="6466120" y="2655052"/>
        <a:ext cx="1044591" cy="369699"/>
      </dsp:txXfrm>
    </dsp:sp>
    <dsp:sp modelId="{1B525F06-F58E-488F-9D9B-7CE0C1D20959}">
      <dsp:nvSpPr>
        <dsp:cNvPr id="0" name=""/>
        <dsp:cNvSpPr/>
      </dsp:nvSpPr>
      <dsp:spPr>
        <a:xfrm rot="1038518">
          <a:off x="2318358" y="2933830"/>
          <a:ext cx="3427281" cy="79628"/>
        </a:xfrm>
        <a:custGeom>
          <a:avLst/>
          <a:gdLst/>
          <a:ahLst/>
          <a:cxnLst/>
          <a:rect l="0" t="0" r="0" b="0"/>
          <a:pathLst>
            <a:path>
              <a:moveTo>
                <a:pt x="0" y="39814"/>
              </a:moveTo>
              <a:lnTo>
                <a:pt x="3427281" y="39814"/>
              </a:lnTo>
            </a:path>
          </a:pathLst>
        </a:custGeom>
        <a:noFill/>
        <a:ln w="285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p>
      </dsp:txBody>
      <dsp:txXfrm>
        <a:off x="3946317" y="2887962"/>
        <a:ext cx="171364" cy="171364"/>
      </dsp:txXfrm>
    </dsp:sp>
    <dsp:sp modelId="{277DA2F1-4488-4A4A-A176-3B803B1D53D4}">
      <dsp:nvSpPr>
        <dsp:cNvPr id="0" name=""/>
        <dsp:cNvSpPr/>
      </dsp:nvSpPr>
      <dsp:spPr>
        <a:xfrm>
          <a:off x="5668039" y="3287133"/>
          <a:ext cx="1067595" cy="3927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Noise</a:t>
          </a:r>
        </a:p>
      </dsp:txBody>
      <dsp:txXfrm>
        <a:off x="5679541" y="3298635"/>
        <a:ext cx="1044591" cy="369699"/>
      </dsp:txXfrm>
    </dsp:sp>
    <dsp:sp modelId="{3D160DBA-2578-45D7-91E0-48C649532202}">
      <dsp:nvSpPr>
        <dsp:cNvPr id="0" name=""/>
        <dsp:cNvSpPr/>
      </dsp:nvSpPr>
      <dsp:spPr>
        <a:xfrm rot="20164769">
          <a:off x="2238876" y="1682443"/>
          <a:ext cx="3657723" cy="79628"/>
        </a:xfrm>
        <a:custGeom>
          <a:avLst/>
          <a:gdLst/>
          <a:ahLst/>
          <a:cxnLst/>
          <a:rect l="0" t="0" r="0" b="0"/>
          <a:pathLst>
            <a:path>
              <a:moveTo>
                <a:pt x="0" y="39814"/>
              </a:moveTo>
              <a:lnTo>
                <a:pt x="3657723" y="39814"/>
              </a:lnTo>
            </a:path>
          </a:pathLst>
        </a:custGeom>
        <a:noFill/>
        <a:ln w="285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3976295" y="1630814"/>
        <a:ext cx="182886" cy="182886"/>
      </dsp:txXfrm>
    </dsp:sp>
    <dsp:sp modelId="{834F20D2-DC90-4C72-8475-5F47BA66BB50}">
      <dsp:nvSpPr>
        <dsp:cNvPr id="0" name=""/>
        <dsp:cNvSpPr/>
      </dsp:nvSpPr>
      <dsp:spPr>
        <a:xfrm>
          <a:off x="5739517" y="784359"/>
          <a:ext cx="1067595" cy="3927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Water</a:t>
          </a:r>
        </a:p>
      </dsp:txBody>
      <dsp:txXfrm>
        <a:off x="5751019" y="795861"/>
        <a:ext cx="1044591" cy="369699"/>
      </dsp:txXfrm>
    </dsp:sp>
    <dsp:sp modelId="{58A4FAF6-7C40-4E2D-89BA-DF7433D461B1}">
      <dsp:nvSpPr>
        <dsp:cNvPr id="0" name=""/>
        <dsp:cNvSpPr/>
      </dsp:nvSpPr>
      <dsp:spPr>
        <a:xfrm rot="20797103">
          <a:off x="2338328" y="1932716"/>
          <a:ext cx="4245440" cy="79628"/>
        </a:xfrm>
        <a:custGeom>
          <a:avLst/>
          <a:gdLst/>
          <a:ahLst/>
          <a:cxnLst/>
          <a:rect l="0" t="0" r="0" b="0"/>
          <a:pathLst>
            <a:path>
              <a:moveTo>
                <a:pt x="0" y="39814"/>
              </a:moveTo>
              <a:lnTo>
                <a:pt x="4245440" y="39814"/>
              </a:lnTo>
            </a:path>
          </a:pathLst>
        </a:custGeom>
        <a:noFill/>
        <a:ln w="285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US" sz="1500" kern="1200"/>
        </a:p>
      </dsp:txBody>
      <dsp:txXfrm>
        <a:off x="4354912" y="1866395"/>
        <a:ext cx="212272" cy="212272"/>
      </dsp:txXfrm>
    </dsp:sp>
    <dsp:sp modelId="{1EEE92F2-56C7-4054-B806-841EB7C04BBF}">
      <dsp:nvSpPr>
        <dsp:cNvPr id="0" name=""/>
        <dsp:cNvSpPr/>
      </dsp:nvSpPr>
      <dsp:spPr>
        <a:xfrm>
          <a:off x="6526137" y="1284906"/>
          <a:ext cx="1067595" cy="39270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Marine</a:t>
          </a:r>
        </a:p>
      </dsp:txBody>
      <dsp:txXfrm>
        <a:off x="6537639" y="1296408"/>
        <a:ext cx="1044591" cy="3696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125CA-3D24-42C9-9C9C-A95E8CA9CA75}">
      <dsp:nvSpPr>
        <dsp:cNvPr id="0" name=""/>
        <dsp:cNvSpPr/>
      </dsp:nvSpPr>
      <dsp:spPr>
        <a:xfrm>
          <a:off x="6941903" y="1818985"/>
          <a:ext cx="91440" cy="920254"/>
        </a:xfrm>
        <a:custGeom>
          <a:avLst/>
          <a:gdLst/>
          <a:ahLst/>
          <a:cxnLst/>
          <a:rect l="0" t="0" r="0" b="0"/>
          <a:pathLst>
            <a:path>
              <a:moveTo>
                <a:pt x="131216" y="0"/>
              </a:moveTo>
              <a:lnTo>
                <a:pt x="131216" y="701651"/>
              </a:lnTo>
              <a:lnTo>
                <a:pt x="45720" y="701651"/>
              </a:lnTo>
              <a:lnTo>
                <a:pt x="45720" y="92025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71C17-E698-4BB0-A4DE-61FD7DFCF0A6}">
      <dsp:nvSpPr>
        <dsp:cNvPr id="0" name=""/>
        <dsp:cNvSpPr/>
      </dsp:nvSpPr>
      <dsp:spPr>
        <a:xfrm>
          <a:off x="4231435" y="520616"/>
          <a:ext cx="2841684" cy="575975"/>
        </a:xfrm>
        <a:custGeom>
          <a:avLst/>
          <a:gdLst/>
          <a:ahLst/>
          <a:cxnLst/>
          <a:rect l="0" t="0" r="0" b="0"/>
          <a:pathLst>
            <a:path>
              <a:moveTo>
                <a:pt x="0" y="0"/>
              </a:moveTo>
              <a:lnTo>
                <a:pt x="0" y="357371"/>
              </a:lnTo>
              <a:lnTo>
                <a:pt x="2841684" y="357371"/>
              </a:lnTo>
              <a:lnTo>
                <a:pt x="2841684" y="57597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4D68D5-1FCC-4B8A-8567-BA6F631387D8}">
      <dsp:nvSpPr>
        <dsp:cNvPr id="0" name=""/>
        <dsp:cNvSpPr/>
      </dsp:nvSpPr>
      <dsp:spPr>
        <a:xfrm>
          <a:off x="1614610" y="1818985"/>
          <a:ext cx="133561" cy="799182"/>
        </a:xfrm>
        <a:custGeom>
          <a:avLst/>
          <a:gdLst/>
          <a:ahLst/>
          <a:cxnLst/>
          <a:rect l="0" t="0" r="0" b="0"/>
          <a:pathLst>
            <a:path>
              <a:moveTo>
                <a:pt x="133561" y="0"/>
              </a:moveTo>
              <a:lnTo>
                <a:pt x="133561" y="580579"/>
              </a:lnTo>
              <a:lnTo>
                <a:pt x="0" y="580579"/>
              </a:lnTo>
              <a:lnTo>
                <a:pt x="0" y="799182"/>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AB1CF-1116-4987-86C5-ABC7539B5DEE}">
      <dsp:nvSpPr>
        <dsp:cNvPr id="0" name=""/>
        <dsp:cNvSpPr/>
      </dsp:nvSpPr>
      <dsp:spPr>
        <a:xfrm>
          <a:off x="1748171" y="520616"/>
          <a:ext cx="2483264" cy="575975"/>
        </a:xfrm>
        <a:custGeom>
          <a:avLst/>
          <a:gdLst/>
          <a:ahLst/>
          <a:cxnLst/>
          <a:rect l="0" t="0" r="0" b="0"/>
          <a:pathLst>
            <a:path>
              <a:moveTo>
                <a:pt x="2483264" y="0"/>
              </a:moveTo>
              <a:lnTo>
                <a:pt x="2483264" y="357371"/>
              </a:lnTo>
              <a:lnTo>
                <a:pt x="0" y="357371"/>
              </a:lnTo>
              <a:lnTo>
                <a:pt x="0" y="57597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AB03EF-80C7-426A-85AD-7C70386F6D35}">
      <dsp:nvSpPr>
        <dsp:cNvPr id="0" name=""/>
        <dsp:cNvSpPr/>
      </dsp:nvSpPr>
      <dsp:spPr>
        <a:xfrm>
          <a:off x="2994946" y="2578"/>
          <a:ext cx="2472978" cy="518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129EF-063C-45D0-ADC5-E86A6819BAF3}">
      <dsp:nvSpPr>
        <dsp:cNvPr id="0" name=""/>
        <dsp:cNvSpPr/>
      </dsp:nvSpPr>
      <dsp:spPr>
        <a:xfrm>
          <a:off x="3257138" y="251661"/>
          <a:ext cx="2472978" cy="5180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Sources</a:t>
          </a:r>
        </a:p>
      </dsp:txBody>
      <dsp:txXfrm>
        <a:off x="3272311" y="266834"/>
        <a:ext cx="2442632" cy="487691"/>
      </dsp:txXfrm>
    </dsp:sp>
    <dsp:sp modelId="{5CE62553-1237-4761-A169-6CF4C0B9D827}">
      <dsp:nvSpPr>
        <dsp:cNvPr id="0" name=""/>
        <dsp:cNvSpPr/>
      </dsp:nvSpPr>
      <dsp:spPr>
        <a:xfrm>
          <a:off x="788443" y="1096591"/>
          <a:ext cx="1919455" cy="72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75D0B6-E493-4426-92CC-36B29BF57FEA}">
      <dsp:nvSpPr>
        <dsp:cNvPr id="0" name=""/>
        <dsp:cNvSpPr/>
      </dsp:nvSpPr>
      <dsp:spPr>
        <a:xfrm>
          <a:off x="1050636" y="1345674"/>
          <a:ext cx="1919455" cy="7223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Natural</a:t>
          </a:r>
        </a:p>
      </dsp:txBody>
      <dsp:txXfrm>
        <a:off x="1071794" y="1366832"/>
        <a:ext cx="1877139" cy="680078"/>
      </dsp:txXfrm>
    </dsp:sp>
    <dsp:sp modelId="{6C2717F1-FDAA-4C42-BEDC-37485D76815C}">
      <dsp:nvSpPr>
        <dsp:cNvPr id="0" name=""/>
        <dsp:cNvSpPr/>
      </dsp:nvSpPr>
      <dsp:spPr>
        <a:xfrm>
          <a:off x="143185" y="2618168"/>
          <a:ext cx="2942849" cy="20222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32F4D-CD51-45E8-BD46-C39FA75A07FC}">
      <dsp:nvSpPr>
        <dsp:cNvPr id="0" name=""/>
        <dsp:cNvSpPr/>
      </dsp:nvSpPr>
      <dsp:spPr>
        <a:xfrm>
          <a:off x="405378" y="2867251"/>
          <a:ext cx="2942849" cy="20222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tabLst/>
          </a:pPr>
          <a:r>
            <a:rPr lang="en-US" sz="1600" kern="1200" dirty="0"/>
            <a:t>Volcanic Eruptions, Forest Fires, Sea Salt Sprays,  Biological Decay, Pollen Grains, Marshes,  Photochemical Oxidation of  Terpenes</a:t>
          </a:r>
        </a:p>
      </dsp:txBody>
      <dsp:txXfrm>
        <a:off x="464608" y="2926481"/>
        <a:ext cx="2824389" cy="1903808"/>
      </dsp:txXfrm>
    </dsp:sp>
    <dsp:sp modelId="{EED3514F-B485-4C03-BF0A-BABBCA16D3E7}">
      <dsp:nvSpPr>
        <dsp:cNvPr id="0" name=""/>
        <dsp:cNvSpPr/>
      </dsp:nvSpPr>
      <dsp:spPr>
        <a:xfrm>
          <a:off x="6109569" y="1096591"/>
          <a:ext cx="1927101" cy="7223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5DBCD5-A83A-46C3-84E3-F2D44BEAFAAA}">
      <dsp:nvSpPr>
        <dsp:cNvPr id="0" name=""/>
        <dsp:cNvSpPr/>
      </dsp:nvSpPr>
      <dsp:spPr>
        <a:xfrm>
          <a:off x="6371761" y="1345674"/>
          <a:ext cx="1927101" cy="7223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Anthropogenic</a:t>
          </a:r>
        </a:p>
      </dsp:txBody>
      <dsp:txXfrm>
        <a:off x="6392919" y="1366832"/>
        <a:ext cx="1884785" cy="680078"/>
      </dsp:txXfrm>
    </dsp:sp>
    <dsp:sp modelId="{813AE996-F01E-41AF-A7F8-4B59FB2AA118}">
      <dsp:nvSpPr>
        <dsp:cNvPr id="0" name=""/>
        <dsp:cNvSpPr/>
      </dsp:nvSpPr>
      <dsp:spPr>
        <a:xfrm>
          <a:off x="5807755" y="2739240"/>
          <a:ext cx="2359735" cy="14984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973F06-E834-4593-B61A-FCBADADBFC6F}">
      <dsp:nvSpPr>
        <dsp:cNvPr id="0" name=""/>
        <dsp:cNvSpPr/>
      </dsp:nvSpPr>
      <dsp:spPr>
        <a:xfrm>
          <a:off x="6069948" y="2988323"/>
          <a:ext cx="2359735" cy="14984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Thermal Power Plants,</a:t>
          </a:r>
        </a:p>
        <a:p>
          <a:pPr lvl="0" algn="ctr" defTabSz="711200">
            <a:lnSpc>
              <a:spcPct val="90000"/>
            </a:lnSpc>
            <a:spcBef>
              <a:spcPct val="0"/>
            </a:spcBef>
            <a:spcAft>
              <a:spcPct val="35000"/>
            </a:spcAft>
          </a:pPr>
          <a:r>
            <a:rPr lang="en-US" sz="1600" kern="1200" dirty="0"/>
            <a:t>Vehicular Emissions,</a:t>
          </a:r>
        </a:p>
        <a:p>
          <a:pPr lvl="0" algn="ctr" defTabSz="711200">
            <a:lnSpc>
              <a:spcPct val="90000"/>
            </a:lnSpc>
            <a:spcBef>
              <a:spcPct val="0"/>
            </a:spcBef>
            <a:spcAft>
              <a:spcPct val="35000"/>
            </a:spcAft>
          </a:pPr>
          <a:r>
            <a:rPr lang="en-US" sz="1600" kern="1200" dirty="0"/>
            <a:t>Industrial Units </a:t>
          </a:r>
        </a:p>
      </dsp:txBody>
      <dsp:txXfrm>
        <a:off x="6113836" y="3032211"/>
        <a:ext cx="2271959" cy="1410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430E7-4078-4367-AEE3-170BA1F69EA5}">
      <dsp:nvSpPr>
        <dsp:cNvPr id="0" name=""/>
        <dsp:cNvSpPr/>
      </dsp:nvSpPr>
      <dsp:spPr>
        <a:xfrm rot="5400000">
          <a:off x="5012703" y="-1901980"/>
          <a:ext cx="1166849" cy="5266944"/>
        </a:xfrm>
        <a:prstGeom prst="round2SameRect">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Birth – 2 weeks</a:t>
          </a:r>
        </a:p>
      </dsp:txBody>
      <dsp:txXfrm rot="-5400000">
        <a:off x="2962656" y="205028"/>
        <a:ext cx="5209983" cy="1052927"/>
      </dsp:txXfrm>
    </dsp:sp>
    <dsp:sp modelId="{9C78D0E9-0B0B-4B44-93A1-02C2251A6093}">
      <dsp:nvSpPr>
        <dsp:cNvPr id="0" name=""/>
        <dsp:cNvSpPr/>
      </dsp:nvSpPr>
      <dsp:spPr>
        <a:xfrm>
          <a:off x="0" y="2209"/>
          <a:ext cx="2962656" cy="1458562"/>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a:t>BCG</a:t>
          </a:r>
        </a:p>
      </dsp:txBody>
      <dsp:txXfrm>
        <a:off x="71201" y="73410"/>
        <a:ext cx="2820254" cy="1316160"/>
      </dsp:txXfrm>
    </dsp:sp>
    <dsp:sp modelId="{24A5592E-5096-4BE5-8417-D926C11F32E4}">
      <dsp:nvSpPr>
        <dsp:cNvPr id="0" name=""/>
        <dsp:cNvSpPr/>
      </dsp:nvSpPr>
      <dsp:spPr>
        <a:xfrm rot="5400000">
          <a:off x="5012703" y="-370490"/>
          <a:ext cx="1166849" cy="5266944"/>
        </a:xfrm>
        <a:prstGeom prst="round2SameRect">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Birth – 6 weeks, 10 weeks-14 weeks, 16-18 months, 5 years</a:t>
          </a:r>
        </a:p>
        <a:p>
          <a:pPr marL="228600" lvl="1" indent="-228600" algn="l" defTabSz="933450">
            <a:lnSpc>
              <a:spcPct val="90000"/>
            </a:lnSpc>
            <a:spcBef>
              <a:spcPct val="0"/>
            </a:spcBef>
            <a:spcAft>
              <a:spcPct val="15000"/>
            </a:spcAft>
            <a:buChar char="••"/>
          </a:pPr>
          <a:r>
            <a:rPr lang="en-US" sz="2100" kern="1200" dirty="0"/>
            <a:t>4 dose vaccine</a:t>
          </a:r>
        </a:p>
      </dsp:txBody>
      <dsp:txXfrm rot="-5400000">
        <a:off x="2962656" y="1736518"/>
        <a:ext cx="5209983" cy="1052927"/>
      </dsp:txXfrm>
    </dsp:sp>
    <dsp:sp modelId="{EB35FF0A-212E-4A52-955D-216B07BDB48C}">
      <dsp:nvSpPr>
        <dsp:cNvPr id="0" name=""/>
        <dsp:cNvSpPr/>
      </dsp:nvSpPr>
      <dsp:spPr>
        <a:xfrm>
          <a:off x="0" y="1533700"/>
          <a:ext cx="2962656" cy="1458562"/>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a:t>OPV</a:t>
          </a:r>
        </a:p>
      </dsp:txBody>
      <dsp:txXfrm>
        <a:off x="71201" y="1604901"/>
        <a:ext cx="2820254" cy="1316160"/>
      </dsp:txXfrm>
    </dsp:sp>
    <dsp:sp modelId="{ED467654-0768-479C-9548-079A67037E02}">
      <dsp:nvSpPr>
        <dsp:cNvPr id="0" name=""/>
        <dsp:cNvSpPr/>
      </dsp:nvSpPr>
      <dsp:spPr>
        <a:xfrm rot="5400000">
          <a:off x="5012703" y="1160999"/>
          <a:ext cx="1166849" cy="5266944"/>
        </a:xfrm>
        <a:prstGeom prst="round2SameRect">
          <a:avLst/>
        </a:prstGeom>
        <a:solidFill>
          <a:srgbClr val="00B0F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6 weeks, 10 weeks -14 weeks, 16-18 months, 5 years</a:t>
          </a:r>
        </a:p>
        <a:p>
          <a:pPr marL="228600" lvl="1" indent="-228600" algn="l" defTabSz="933450">
            <a:lnSpc>
              <a:spcPct val="90000"/>
            </a:lnSpc>
            <a:spcBef>
              <a:spcPct val="0"/>
            </a:spcBef>
            <a:spcAft>
              <a:spcPct val="15000"/>
            </a:spcAft>
            <a:buChar char="••"/>
          </a:pPr>
          <a:r>
            <a:rPr lang="en-US" sz="2100" kern="1200" dirty="0"/>
            <a:t>4 dose vaccine</a:t>
          </a:r>
        </a:p>
      </dsp:txBody>
      <dsp:txXfrm rot="-5400000">
        <a:off x="2962656" y="3268008"/>
        <a:ext cx="5209983" cy="1052927"/>
      </dsp:txXfrm>
    </dsp:sp>
    <dsp:sp modelId="{4AFB224C-965A-41E2-833F-D86B9E9E6939}">
      <dsp:nvSpPr>
        <dsp:cNvPr id="0" name=""/>
        <dsp:cNvSpPr/>
      </dsp:nvSpPr>
      <dsp:spPr>
        <a:xfrm>
          <a:off x="0" y="3065190"/>
          <a:ext cx="2962656" cy="1458562"/>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a:t>DBT</a:t>
          </a:r>
        </a:p>
      </dsp:txBody>
      <dsp:txXfrm>
        <a:off x="71201" y="3136391"/>
        <a:ext cx="2820254" cy="1316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AD50D-1E33-4889-A3D8-8D91ADF50DD0}">
      <dsp:nvSpPr>
        <dsp:cNvPr id="0" name=""/>
        <dsp:cNvSpPr/>
      </dsp:nvSpPr>
      <dsp:spPr>
        <a:xfrm rot="5400000">
          <a:off x="5012703" y="-1901980"/>
          <a:ext cx="1166849" cy="5266944"/>
        </a:xfrm>
        <a:prstGeom prst="round2Same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Birth, 6 weeks-14 weeks, 10 week and 14 week</a:t>
          </a:r>
        </a:p>
        <a:p>
          <a:pPr marL="228600" lvl="1" indent="-228600" algn="l" defTabSz="933450">
            <a:lnSpc>
              <a:spcPct val="90000"/>
            </a:lnSpc>
            <a:spcBef>
              <a:spcPct val="0"/>
            </a:spcBef>
            <a:spcAft>
              <a:spcPct val="15000"/>
            </a:spcAft>
            <a:buChar char="••"/>
          </a:pPr>
          <a:r>
            <a:rPr lang="en-US" sz="2100" kern="1200" dirty="0"/>
            <a:t>2 dose vaccine</a:t>
          </a:r>
        </a:p>
      </dsp:txBody>
      <dsp:txXfrm rot="-5400000">
        <a:off x="2962656" y="205028"/>
        <a:ext cx="5209983" cy="1052927"/>
      </dsp:txXfrm>
    </dsp:sp>
    <dsp:sp modelId="{00AC8E5B-779B-4865-AC37-9EFFE240F4AD}">
      <dsp:nvSpPr>
        <dsp:cNvPr id="0" name=""/>
        <dsp:cNvSpPr/>
      </dsp:nvSpPr>
      <dsp:spPr>
        <a:xfrm>
          <a:off x="0" y="2209"/>
          <a:ext cx="2962656" cy="145856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a:t>HEPATITIS B</a:t>
          </a:r>
        </a:p>
      </dsp:txBody>
      <dsp:txXfrm>
        <a:off x="71201" y="73410"/>
        <a:ext cx="2820254" cy="1316160"/>
      </dsp:txXfrm>
    </dsp:sp>
    <dsp:sp modelId="{C70D5597-DF11-430B-8F11-8360D2CAC4C9}">
      <dsp:nvSpPr>
        <dsp:cNvPr id="0" name=""/>
        <dsp:cNvSpPr/>
      </dsp:nvSpPr>
      <dsp:spPr>
        <a:xfrm rot="5400000">
          <a:off x="5012703" y="-370490"/>
          <a:ext cx="1166849" cy="5266944"/>
        </a:xfrm>
        <a:prstGeom prst="round2Same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6 weeks, 10 weeks and 14 weeks</a:t>
          </a:r>
        </a:p>
        <a:p>
          <a:pPr marL="228600" lvl="1" indent="-228600" algn="l" defTabSz="933450">
            <a:lnSpc>
              <a:spcPct val="90000"/>
            </a:lnSpc>
            <a:spcBef>
              <a:spcPct val="0"/>
            </a:spcBef>
            <a:spcAft>
              <a:spcPct val="15000"/>
            </a:spcAft>
            <a:buChar char="••"/>
          </a:pPr>
          <a:r>
            <a:rPr lang="en-US" sz="2100" kern="1200" dirty="0"/>
            <a:t>3 dose vaccine</a:t>
          </a:r>
        </a:p>
      </dsp:txBody>
      <dsp:txXfrm rot="-5400000">
        <a:off x="2962656" y="1736518"/>
        <a:ext cx="5209983" cy="1052927"/>
      </dsp:txXfrm>
    </dsp:sp>
    <dsp:sp modelId="{EB4C3AD7-ABE3-43EB-9D86-E1B5067D7AFA}">
      <dsp:nvSpPr>
        <dsp:cNvPr id="0" name=""/>
        <dsp:cNvSpPr/>
      </dsp:nvSpPr>
      <dsp:spPr>
        <a:xfrm>
          <a:off x="0" y="1533700"/>
          <a:ext cx="2962656" cy="145856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a:t>HIB CONJUGATE</a:t>
          </a:r>
        </a:p>
      </dsp:txBody>
      <dsp:txXfrm>
        <a:off x="71201" y="1604901"/>
        <a:ext cx="2820254" cy="1316160"/>
      </dsp:txXfrm>
    </dsp:sp>
    <dsp:sp modelId="{0FEB4AF0-CFEA-48E1-BC21-82C310309E66}">
      <dsp:nvSpPr>
        <dsp:cNvPr id="0" name=""/>
        <dsp:cNvSpPr/>
      </dsp:nvSpPr>
      <dsp:spPr>
        <a:xfrm rot="5400000">
          <a:off x="5012703" y="1160999"/>
          <a:ext cx="1166849" cy="5266944"/>
        </a:xfrm>
        <a:prstGeom prst="round2Same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9 months, 16-24 months</a:t>
          </a:r>
        </a:p>
        <a:p>
          <a:pPr marL="228600" lvl="1" indent="-228600" algn="l" defTabSz="933450">
            <a:lnSpc>
              <a:spcPct val="90000"/>
            </a:lnSpc>
            <a:spcBef>
              <a:spcPct val="0"/>
            </a:spcBef>
            <a:spcAft>
              <a:spcPct val="15000"/>
            </a:spcAft>
            <a:buChar char="••"/>
          </a:pPr>
          <a:r>
            <a:rPr lang="en-US" sz="2100" kern="1200" dirty="0"/>
            <a:t>2 dose vaccine </a:t>
          </a:r>
        </a:p>
      </dsp:txBody>
      <dsp:txXfrm rot="-5400000">
        <a:off x="2962656" y="3268008"/>
        <a:ext cx="5209983" cy="1052927"/>
      </dsp:txXfrm>
    </dsp:sp>
    <dsp:sp modelId="{AF7DFFFE-28A4-4A5B-AC02-CA777069AD06}">
      <dsp:nvSpPr>
        <dsp:cNvPr id="0" name=""/>
        <dsp:cNvSpPr/>
      </dsp:nvSpPr>
      <dsp:spPr>
        <a:xfrm>
          <a:off x="0" y="3065190"/>
          <a:ext cx="2962656" cy="145856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n-US" sz="3800" kern="1200" dirty="0"/>
            <a:t>MEASLES</a:t>
          </a:r>
        </a:p>
      </dsp:txBody>
      <dsp:txXfrm>
        <a:off x="71201" y="3136391"/>
        <a:ext cx="2820254" cy="131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1DF0D-72BE-41A2-BE10-71D9C5689C4B}">
      <dsp:nvSpPr>
        <dsp:cNvPr id="0" name=""/>
        <dsp:cNvSpPr/>
      </dsp:nvSpPr>
      <dsp:spPr>
        <a:xfrm rot="5400000">
          <a:off x="5012703" y="-1901980"/>
          <a:ext cx="1166849" cy="5266944"/>
        </a:xfrm>
        <a:prstGeom prst="round2Same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15 months</a:t>
          </a:r>
        </a:p>
        <a:p>
          <a:pPr marL="228600" lvl="1" indent="-228600" algn="l" defTabSz="1200150">
            <a:lnSpc>
              <a:spcPct val="90000"/>
            </a:lnSpc>
            <a:spcBef>
              <a:spcPct val="0"/>
            </a:spcBef>
            <a:spcAft>
              <a:spcPct val="15000"/>
            </a:spcAft>
            <a:buChar char="••"/>
          </a:pPr>
          <a:r>
            <a:rPr lang="en-US" sz="2700" kern="1200" dirty="0"/>
            <a:t>Single dose vaccine</a:t>
          </a:r>
        </a:p>
      </dsp:txBody>
      <dsp:txXfrm rot="-5400000">
        <a:off x="2962656" y="205028"/>
        <a:ext cx="5209983" cy="1052927"/>
      </dsp:txXfrm>
    </dsp:sp>
    <dsp:sp modelId="{018465CE-4FC4-4855-BF23-7B3FB6CBA1C5}">
      <dsp:nvSpPr>
        <dsp:cNvPr id="0" name=""/>
        <dsp:cNvSpPr/>
      </dsp:nvSpPr>
      <dsp:spPr>
        <a:xfrm>
          <a:off x="0" y="2209"/>
          <a:ext cx="2962656" cy="1458562"/>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a:t>MMR</a:t>
          </a:r>
        </a:p>
      </dsp:txBody>
      <dsp:txXfrm>
        <a:off x="71201" y="73410"/>
        <a:ext cx="2820254" cy="1316160"/>
      </dsp:txXfrm>
    </dsp:sp>
    <dsp:sp modelId="{35C2007D-BA58-440B-97D5-74C65CB8A689}">
      <dsp:nvSpPr>
        <dsp:cNvPr id="0" name=""/>
        <dsp:cNvSpPr/>
      </dsp:nvSpPr>
      <dsp:spPr>
        <a:xfrm rot="5400000">
          <a:off x="5012703" y="-370490"/>
          <a:ext cx="1166849" cy="5266944"/>
        </a:xfrm>
        <a:prstGeom prst="round2Same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2 years, 5 years, 8 years, 12 years</a:t>
          </a:r>
        </a:p>
        <a:p>
          <a:pPr marL="228600" lvl="1" indent="-228600" algn="l" defTabSz="1200150">
            <a:lnSpc>
              <a:spcPct val="90000"/>
            </a:lnSpc>
            <a:spcBef>
              <a:spcPct val="0"/>
            </a:spcBef>
            <a:spcAft>
              <a:spcPct val="15000"/>
            </a:spcAft>
            <a:buChar char="••"/>
          </a:pPr>
          <a:r>
            <a:rPr lang="en-US" sz="2700" kern="1200" dirty="0"/>
            <a:t>4 dose vaccine</a:t>
          </a:r>
        </a:p>
      </dsp:txBody>
      <dsp:txXfrm rot="-5400000">
        <a:off x="2962656" y="1736518"/>
        <a:ext cx="5209983" cy="1052927"/>
      </dsp:txXfrm>
    </dsp:sp>
    <dsp:sp modelId="{1E7169E6-3D29-4EF3-AC53-296D25AF22F7}">
      <dsp:nvSpPr>
        <dsp:cNvPr id="0" name=""/>
        <dsp:cNvSpPr/>
      </dsp:nvSpPr>
      <dsp:spPr>
        <a:xfrm>
          <a:off x="0" y="1533700"/>
          <a:ext cx="2962656" cy="1458562"/>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a:t>TYPHOID</a:t>
          </a:r>
        </a:p>
      </dsp:txBody>
      <dsp:txXfrm>
        <a:off x="71201" y="1604901"/>
        <a:ext cx="2820254" cy="1316160"/>
      </dsp:txXfrm>
    </dsp:sp>
    <dsp:sp modelId="{ED989236-EB4D-4B73-810D-F05D206D24F3}">
      <dsp:nvSpPr>
        <dsp:cNvPr id="0" name=""/>
        <dsp:cNvSpPr/>
      </dsp:nvSpPr>
      <dsp:spPr>
        <a:xfrm rot="5400000">
          <a:off x="5012703" y="1160999"/>
          <a:ext cx="1166849" cy="5266944"/>
        </a:xfrm>
        <a:prstGeom prst="round2SameRect">
          <a:avLst/>
        </a:prstGeom>
        <a:solidFill>
          <a:srgbClr val="00B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10 years, 16 years</a:t>
          </a:r>
        </a:p>
        <a:p>
          <a:pPr marL="228600" lvl="1" indent="-228600" algn="l" defTabSz="1200150">
            <a:lnSpc>
              <a:spcPct val="90000"/>
            </a:lnSpc>
            <a:spcBef>
              <a:spcPct val="0"/>
            </a:spcBef>
            <a:spcAft>
              <a:spcPct val="15000"/>
            </a:spcAft>
            <a:buChar char="••"/>
          </a:pPr>
          <a:r>
            <a:rPr lang="en-US" sz="2700" kern="1200" dirty="0"/>
            <a:t>2 dose vaccine</a:t>
          </a:r>
        </a:p>
      </dsp:txBody>
      <dsp:txXfrm rot="-5400000">
        <a:off x="2962656" y="3268008"/>
        <a:ext cx="5209983" cy="1052927"/>
      </dsp:txXfrm>
    </dsp:sp>
    <dsp:sp modelId="{7B5ED913-75F3-48C2-96A3-A2845C83892F}">
      <dsp:nvSpPr>
        <dsp:cNvPr id="0" name=""/>
        <dsp:cNvSpPr/>
      </dsp:nvSpPr>
      <dsp:spPr>
        <a:xfrm>
          <a:off x="0" y="3065190"/>
          <a:ext cx="2962656" cy="1458562"/>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a:t>TT/TD</a:t>
          </a:r>
        </a:p>
      </dsp:txBody>
      <dsp:txXfrm>
        <a:off x="71201" y="3136391"/>
        <a:ext cx="2820254" cy="131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79897-508C-4238-825F-4F92F9A7C75A}">
      <dsp:nvSpPr>
        <dsp:cNvPr id="0" name=""/>
        <dsp:cNvSpPr/>
      </dsp:nvSpPr>
      <dsp:spPr>
        <a:xfrm rot="16200000">
          <a:off x="925909" y="-925909"/>
          <a:ext cx="2262981" cy="4114800"/>
        </a:xfrm>
        <a:prstGeom prst="round1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a:t>VARICELLA</a:t>
          </a:r>
        </a:p>
      </dsp:txBody>
      <dsp:txXfrm rot="5400000">
        <a:off x="-1" y="1"/>
        <a:ext cx="4114800" cy="1697236"/>
      </dsp:txXfrm>
    </dsp:sp>
    <dsp:sp modelId="{D7015B12-8537-4A12-B314-7E956B1D85E9}">
      <dsp:nvSpPr>
        <dsp:cNvPr id="0" name=""/>
        <dsp:cNvSpPr/>
      </dsp:nvSpPr>
      <dsp:spPr>
        <a:xfrm>
          <a:off x="4114800" y="0"/>
          <a:ext cx="4114800" cy="2262981"/>
        </a:xfrm>
        <a:prstGeom prst="round1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a:t>HEPATITIS A</a:t>
          </a:r>
        </a:p>
      </dsp:txBody>
      <dsp:txXfrm>
        <a:off x="4114800" y="0"/>
        <a:ext cx="4114800" cy="1697236"/>
      </dsp:txXfrm>
    </dsp:sp>
    <dsp:sp modelId="{01542B6D-AE37-4E3E-BD35-4EA9B076CA9F}">
      <dsp:nvSpPr>
        <dsp:cNvPr id="0" name=""/>
        <dsp:cNvSpPr/>
      </dsp:nvSpPr>
      <dsp:spPr>
        <a:xfrm rot="10800000">
          <a:off x="0" y="2262981"/>
          <a:ext cx="4114800" cy="2262981"/>
        </a:xfrm>
        <a:prstGeom prst="round1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a:solidFill>
                <a:schemeClr val="tx1"/>
              </a:solidFill>
            </a:rPr>
            <a:t>PNEUMOCOCCAL CONJUGATE VACCINE</a:t>
          </a:r>
          <a:endParaRPr lang="en-US" sz="2100" b="1" kern="1200" dirty="0">
            <a:solidFill>
              <a:schemeClr val="tx1"/>
            </a:solidFill>
          </a:endParaRPr>
        </a:p>
      </dsp:txBody>
      <dsp:txXfrm rot="10800000">
        <a:off x="0" y="2828726"/>
        <a:ext cx="4114800" cy="1697236"/>
      </dsp:txXfrm>
    </dsp:sp>
    <dsp:sp modelId="{5F41DA5B-CA71-47AA-927A-6B5690A6EABB}">
      <dsp:nvSpPr>
        <dsp:cNvPr id="0" name=""/>
        <dsp:cNvSpPr/>
      </dsp:nvSpPr>
      <dsp:spPr>
        <a:xfrm rot="5400000">
          <a:off x="5040709" y="1337072"/>
          <a:ext cx="2262981" cy="4114800"/>
        </a:xfrm>
        <a:prstGeom prst="round1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a:solidFill>
                <a:schemeClr val="tx1"/>
              </a:solidFill>
            </a:rPr>
            <a:t>INFLUENZA VACCINE</a:t>
          </a:r>
          <a:endParaRPr lang="en-US" sz="2100" b="1" kern="1200" dirty="0">
            <a:solidFill>
              <a:schemeClr val="tx1"/>
            </a:solidFill>
          </a:endParaRPr>
        </a:p>
      </dsp:txBody>
      <dsp:txXfrm rot="-5400000">
        <a:off x="4114799" y="2828726"/>
        <a:ext cx="4114800" cy="1697236"/>
      </dsp:txXfrm>
    </dsp:sp>
    <dsp:sp modelId="{93DB4E9A-C793-4D5E-9DA1-92E222305C58}">
      <dsp:nvSpPr>
        <dsp:cNvPr id="0" name=""/>
        <dsp:cNvSpPr/>
      </dsp:nvSpPr>
      <dsp:spPr>
        <a:xfrm>
          <a:off x="2880359" y="1697236"/>
          <a:ext cx="2468880" cy="113149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6 weeks, 15 months and 18 months</a:t>
          </a:r>
        </a:p>
      </dsp:txBody>
      <dsp:txXfrm>
        <a:off x="2935594" y="1752471"/>
        <a:ext cx="2358410" cy="10210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9C23A-22D8-4267-8D9D-045CBBCE3E8A}">
      <dsp:nvSpPr>
        <dsp:cNvPr id="0" name=""/>
        <dsp:cNvSpPr/>
      </dsp:nvSpPr>
      <dsp:spPr>
        <a:xfrm>
          <a:off x="0" y="3406931"/>
          <a:ext cx="8229600" cy="1118231"/>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ORAL POLIO VACCINE (OPV)</a:t>
          </a:r>
        </a:p>
      </dsp:txBody>
      <dsp:txXfrm>
        <a:off x="0" y="3406931"/>
        <a:ext cx="8229600" cy="603844"/>
      </dsp:txXfrm>
    </dsp:sp>
    <dsp:sp modelId="{7FED377A-8573-4B26-AEEF-7BBDE4FF8E4E}">
      <dsp:nvSpPr>
        <dsp:cNvPr id="0" name=""/>
        <dsp:cNvSpPr/>
      </dsp:nvSpPr>
      <dsp:spPr>
        <a:xfrm>
          <a:off x="0" y="3988412"/>
          <a:ext cx="4114799" cy="51438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a:t>At the birth/ early within the first 15 days</a:t>
          </a:r>
        </a:p>
      </dsp:txBody>
      <dsp:txXfrm>
        <a:off x="0" y="3988412"/>
        <a:ext cx="4114799" cy="514386"/>
      </dsp:txXfrm>
    </dsp:sp>
    <dsp:sp modelId="{C7CF2876-BE20-4D8A-B1DD-2B356453AFB6}">
      <dsp:nvSpPr>
        <dsp:cNvPr id="0" name=""/>
        <dsp:cNvSpPr/>
      </dsp:nvSpPr>
      <dsp:spPr>
        <a:xfrm>
          <a:off x="4114800" y="3988412"/>
          <a:ext cx="4114799" cy="51438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a:t>Oral </a:t>
          </a:r>
        </a:p>
      </dsp:txBody>
      <dsp:txXfrm>
        <a:off x="4114800" y="3988412"/>
        <a:ext cx="4114799" cy="514386"/>
      </dsp:txXfrm>
    </dsp:sp>
    <dsp:sp modelId="{5A5BF301-35CC-4503-83AA-AF1E271F0A2C}">
      <dsp:nvSpPr>
        <dsp:cNvPr id="0" name=""/>
        <dsp:cNvSpPr/>
      </dsp:nvSpPr>
      <dsp:spPr>
        <a:xfrm rot="10800000">
          <a:off x="0" y="1703865"/>
          <a:ext cx="8229600" cy="1719839"/>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Hepatitis B</a:t>
          </a:r>
        </a:p>
      </dsp:txBody>
      <dsp:txXfrm rot="-10800000">
        <a:off x="0" y="1703865"/>
        <a:ext cx="8229600" cy="603663"/>
      </dsp:txXfrm>
    </dsp:sp>
    <dsp:sp modelId="{362F6D7B-21F5-46F7-9387-C6C411DEB592}">
      <dsp:nvSpPr>
        <dsp:cNvPr id="0" name=""/>
        <dsp:cNvSpPr/>
      </dsp:nvSpPr>
      <dsp:spPr>
        <a:xfrm>
          <a:off x="0" y="2307529"/>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a:t>At birth/early within 24 hours</a:t>
          </a:r>
        </a:p>
      </dsp:txBody>
      <dsp:txXfrm>
        <a:off x="0" y="2307529"/>
        <a:ext cx="4114799" cy="514231"/>
      </dsp:txXfrm>
    </dsp:sp>
    <dsp:sp modelId="{8AD75C91-E762-4C91-B12B-2FB943BBE907}">
      <dsp:nvSpPr>
        <dsp:cNvPr id="0" name=""/>
        <dsp:cNvSpPr/>
      </dsp:nvSpPr>
      <dsp:spPr>
        <a:xfrm>
          <a:off x="4114800" y="2307529"/>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a:t>Intra muscular (side of mid-</a:t>
          </a:r>
          <a:r>
            <a:rPr lang="en-US" sz="1700" kern="1200" dirty="0" err="1"/>
            <a:t>tigh</a:t>
          </a:r>
          <a:r>
            <a:rPr lang="en-US" sz="1700" kern="1200" dirty="0"/>
            <a:t>)</a:t>
          </a:r>
        </a:p>
      </dsp:txBody>
      <dsp:txXfrm>
        <a:off x="4114800" y="2307529"/>
        <a:ext cx="4114799" cy="514231"/>
      </dsp:txXfrm>
    </dsp:sp>
    <dsp:sp modelId="{3B36CA0B-9A3D-4BA7-9060-ECEC2FEBC4D5}">
      <dsp:nvSpPr>
        <dsp:cNvPr id="0" name=""/>
        <dsp:cNvSpPr/>
      </dsp:nvSpPr>
      <dsp:spPr>
        <a:xfrm rot="10800000">
          <a:off x="0" y="799"/>
          <a:ext cx="8229600" cy="1719839"/>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BACILLUS CALMETTE GUERIN (BCG)</a:t>
          </a:r>
        </a:p>
      </dsp:txBody>
      <dsp:txXfrm rot="-10800000">
        <a:off x="0" y="799"/>
        <a:ext cx="8229600" cy="603663"/>
      </dsp:txXfrm>
    </dsp:sp>
    <dsp:sp modelId="{3C936462-42B5-427A-8E6C-7E3051B0BA35}">
      <dsp:nvSpPr>
        <dsp:cNvPr id="0" name=""/>
        <dsp:cNvSpPr/>
      </dsp:nvSpPr>
      <dsp:spPr>
        <a:xfrm>
          <a:off x="0" y="604463"/>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a:t>At the time of birth/ early till one year age</a:t>
          </a:r>
        </a:p>
      </dsp:txBody>
      <dsp:txXfrm>
        <a:off x="0" y="604463"/>
        <a:ext cx="4114799" cy="514231"/>
      </dsp:txXfrm>
    </dsp:sp>
    <dsp:sp modelId="{CA6EF414-83D1-4FA6-82E4-BC4913079A4E}">
      <dsp:nvSpPr>
        <dsp:cNvPr id="0" name=""/>
        <dsp:cNvSpPr/>
      </dsp:nvSpPr>
      <dsp:spPr>
        <a:xfrm>
          <a:off x="4114800" y="604463"/>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dirty="0"/>
            <a:t>Intra dermal(left upper arm)</a:t>
          </a:r>
        </a:p>
      </dsp:txBody>
      <dsp:txXfrm>
        <a:off x="4114800" y="604463"/>
        <a:ext cx="4114799" cy="5142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F7A1C-9A2A-4D3E-9B89-B0B1DBA2E9AF}">
      <dsp:nvSpPr>
        <dsp:cNvPr id="0" name=""/>
        <dsp:cNvSpPr/>
      </dsp:nvSpPr>
      <dsp:spPr>
        <a:xfrm>
          <a:off x="0" y="3406931"/>
          <a:ext cx="8229600" cy="1118231"/>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latin typeface="Times New Roman" pitchFamily="18" charset="0"/>
              <a:cs typeface="Times New Roman" pitchFamily="18" charset="0"/>
            </a:rPr>
            <a:t>ROTAVIRUS</a:t>
          </a:r>
        </a:p>
      </dsp:txBody>
      <dsp:txXfrm>
        <a:off x="0" y="3406931"/>
        <a:ext cx="8229600" cy="603844"/>
      </dsp:txXfrm>
    </dsp:sp>
    <dsp:sp modelId="{661AE497-0C26-4A45-9235-5A3F112FAA57}">
      <dsp:nvSpPr>
        <dsp:cNvPr id="0" name=""/>
        <dsp:cNvSpPr/>
      </dsp:nvSpPr>
      <dsp:spPr>
        <a:xfrm>
          <a:off x="0" y="3988412"/>
          <a:ext cx="4114799" cy="51438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6 weeks, 10 weeks and 14 weeks</a:t>
          </a:r>
        </a:p>
      </dsp:txBody>
      <dsp:txXfrm>
        <a:off x="0" y="3988412"/>
        <a:ext cx="4114799" cy="514386"/>
      </dsp:txXfrm>
    </dsp:sp>
    <dsp:sp modelId="{C319AE89-E0B2-4017-978F-F189568A162A}">
      <dsp:nvSpPr>
        <dsp:cNvPr id="0" name=""/>
        <dsp:cNvSpPr/>
      </dsp:nvSpPr>
      <dsp:spPr>
        <a:xfrm>
          <a:off x="4114800" y="3988412"/>
          <a:ext cx="4114799" cy="51438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Oral (3 drop) </a:t>
          </a:r>
        </a:p>
      </dsp:txBody>
      <dsp:txXfrm>
        <a:off x="4114800" y="3988412"/>
        <a:ext cx="4114799" cy="514386"/>
      </dsp:txXfrm>
    </dsp:sp>
    <dsp:sp modelId="{D1EEA2BE-B5AC-4BB2-99FE-FF3223BA437B}">
      <dsp:nvSpPr>
        <dsp:cNvPr id="0" name=""/>
        <dsp:cNvSpPr/>
      </dsp:nvSpPr>
      <dsp:spPr>
        <a:xfrm rot="10800000">
          <a:off x="0" y="1703865"/>
          <a:ext cx="8229600" cy="1719839"/>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PNEUMOCOCCAL CONJUGATE VACCINE </a:t>
          </a:r>
        </a:p>
      </dsp:txBody>
      <dsp:txXfrm rot="-10800000">
        <a:off x="0" y="1703865"/>
        <a:ext cx="8229600" cy="603663"/>
      </dsp:txXfrm>
    </dsp:sp>
    <dsp:sp modelId="{BA1646AD-7FCA-4F50-98DA-D171C6472E2B}">
      <dsp:nvSpPr>
        <dsp:cNvPr id="0" name=""/>
        <dsp:cNvSpPr/>
      </dsp:nvSpPr>
      <dsp:spPr>
        <a:xfrm>
          <a:off x="0" y="2307529"/>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6 &amp; 14 weeks, 2 doses</a:t>
          </a:r>
        </a:p>
      </dsp:txBody>
      <dsp:txXfrm>
        <a:off x="0" y="2307529"/>
        <a:ext cx="4114799" cy="514231"/>
      </dsp:txXfrm>
    </dsp:sp>
    <dsp:sp modelId="{94BE1778-AD75-43E6-9611-13D1AE5EABB6}">
      <dsp:nvSpPr>
        <dsp:cNvPr id="0" name=""/>
        <dsp:cNvSpPr/>
      </dsp:nvSpPr>
      <dsp:spPr>
        <a:xfrm>
          <a:off x="4114800" y="2307529"/>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Intra-muscular (side of mid-</a:t>
          </a:r>
          <a:r>
            <a:rPr lang="en-US" sz="2200" kern="1200" dirty="0" err="1"/>
            <a:t>tigh</a:t>
          </a:r>
          <a:r>
            <a:rPr lang="en-US" sz="2200" kern="1200" dirty="0"/>
            <a:t>)</a:t>
          </a:r>
        </a:p>
      </dsp:txBody>
      <dsp:txXfrm>
        <a:off x="4114800" y="2307529"/>
        <a:ext cx="4114799" cy="514231"/>
      </dsp:txXfrm>
    </dsp:sp>
    <dsp:sp modelId="{72E97782-F89C-4736-AD08-A0AC45C46440}">
      <dsp:nvSpPr>
        <dsp:cNvPr id="0" name=""/>
        <dsp:cNvSpPr/>
      </dsp:nvSpPr>
      <dsp:spPr>
        <a:xfrm rot="10800000">
          <a:off x="0" y="799"/>
          <a:ext cx="8229600" cy="1719839"/>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latin typeface="Times New Roman" pitchFamily="18" charset="0"/>
              <a:cs typeface="Times New Roman" pitchFamily="18" charset="0"/>
            </a:rPr>
            <a:t>PENTAVALENT 1,2,3</a:t>
          </a:r>
        </a:p>
      </dsp:txBody>
      <dsp:txXfrm rot="-10800000">
        <a:off x="0" y="799"/>
        <a:ext cx="8229600" cy="603663"/>
      </dsp:txXfrm>
    </dsp:sp>
    <dsp:sp modelId="{97DF0FB1-E361-44CB-8D9E-477AFB812807}">
      <dsp:nvSpPr>
        <dsp:cNvPr id="0" name=""/>
        <dsp:cNvSpPr/>
      </dsp:nvSpPr>
      <dsp:spPr>
        <a:xfrm>
          <a:off x="0" y="604463"/>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6weeks, 10 weeks, 14 weeks</a:t>
          </a:r>
        </a:p>
      </dsp:txBody>
      <dsp:txXfrm>
        <a:off x="0" y="604463"/>
        <a:ext cx="4114799" cy="514231"/>
      </dsp:txXfrm>
    </dsp:sp>
    <dsp:sp modelId="{4E72CD6F-DDD9-4F5C-BD6D-8F4A53340156}">
      <dsp:nvSpPr>
        <dsp:cNvPr id="0" name=""/>
        <dsp:cNvSpPr/>
      </dsp:nvSpPr>
      <dsp:spPr>
        <a:xfrm>
          <a:off x="4114800" y="604463"/>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Intra-muscular (side of mid-</a:t>
          </a:r>
          <a:r>
            <a:rPr lang="en-US" sz="2200" kern="1200" dirty="0" err="1"/>
            <a:t>tigh</a:t>
          </a:r>
          <a:r>
            <a:rPr lang="en-US" sz="2200" kern="1200" dirty="0"/>
            <a:t>)</a:t>
          </a:r>
        </a:p>
      </dsp:txBody>
      <dsp:txXfrm>
        <a:off x="4114800" y="604463"/>
        <a:ext cx="4114799" cy="5142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108AC-5FDB-40E7-9D50-63B13254F74C}">
      <dsp:nvSpPr>
        <dsp:cNvPr id="0" name=""/>
        <dsp:cNvSpPr/>
      </dsp:nvSpPr>
      <dsp:spPr>
        <a:xfrm>
          <a:off x="0" y="3406931"/>
          <a:ext cx="8229600" cy="1118231"/>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JAPANESE ENCEPHELITIS</a:t>
          </a:r>
        </a:p>
      </dsp:txBody>
      <dsp:txXfrm>
        <a:off x="0" y="3406931"/>
        <a:ext cx="8229600" cy="603844"/>
      </dsp:txXfrm>
    </dsp:sp>
    <dsp:sp modelId="{AE9B69F0-BDC6-40F9-92BF-808EB744E572}">
      <dsp:nvSpPr>
        <dsp:cNvPr id="0" name=""/>
        <dsp:cNvSpPr/>
      </dsp:nvSpPr>
      <dsp:spPr>
        <a:xfrm>
          <a:off x="0" y="3988412"/>
          <a:ext cx="4114799" cy="51438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9-12 months</a:t>
          </a:r>
        </a:p>
      </dsp:txBody>
      <dsp:txXfrm>
        <a:off x="0" y="3988412"/>
        <a:ext cx="4114799" cy="514386"/>
      </dsp:txXfrm>
    </dsp:sp>
    <dsp:sp modelId="{3CC34B95-4953-4753-8785-02757B6F6A9E}">
      <dsp:nvSpPr>
        <dsp:cNvPr id="0" name=""/>
        <dsp:cNvSpPr/>
      </dsp:nvSpPr>
      <dsp:spPr>
        <a:xfrm>
          <a:off x="4114800" y="3988412"/>
          <a:ext cx="4114799" cy="51438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Sub </a:t>
          </a:r>
          <a:r>
            <a:rPr lang="en-US" sz="2200" kern="1200" dirty="0" err="1"/>
            <a:t>cutaneous</a:t>
          </a:r>
          <a:r>
            <a:rPr lang="en-US" sz="2200" kern="1200" dirty="0"/>
            <a:t> (left upper arm)</a:t>
          </a:r>
        </a:p>
      </dsp:txBody>
      <dsp:txXfrm>
        <a:off x="4114800" y="3988412"/>
        <a:ext cx="4114799" cy="514386"/>
      </dsp:txXfrm>
    </dsp:sp>
    <dsp:sp modelId="{DDE98385-3855-4B3E-9E55-F8436491D4A2}">
      <dsp:nvSpPr>
        <dsp:cNvPr id="0" name=""/>
        <dsp:cNvSpPr/>
      </dsp:nvSpPr>
      <dsp:spPr>
        <a:xfrm rot="10800000">
          <a:off x="0" y="1703865"/>
          <a:ext cx="8229600" cy="1719839"/>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MEASLES RUBELLA</a:t>
          </a:r>
        </a:p>
      </dsp:txBody>
      <dsp:txXfrm rot="-10800000">
        <a:off x="0" y="1703865"/>
        <a:ext cx="8229600" cy="603663"/>
      </dsp:txXfrm>
    </dsp:sp>
    <dsp:sp modelId="{A361F3EB-C210-460E-A908-2207693BE4A0}">
      <dsp:nvSpPr>
        <dsp:cNvPr id="0" name=""/>
        <dsp:cNvSpPr/>
      </dsp:nvSpPr>
      <dsp:spPr>
        <a:xfrm>
          <a:off x="0" y="2307529"/>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9-12 months</a:t>
          </a:r>
        </a:p>
      </dsp:txBody>
      <dsp:txXfrm>
        <a:off x="0" y="2307529"/>
        <a:ext cx="4114799" cy="514231"/>
      </dsp:txXfrm>
    </dsp:sp>
    <dsp:sp modelId="{0C34296F-AB79-4B48-BA27-A64F1FD9DF53}">
      <dsp:nvSpPr>
        <dsp:cNvPr id="0" name=""/>
        <dsp:cNvSpPr/>
      </dsp:nvSpPr>
      <dsp:spPr>
        <a:xfrm>
          <a:off x="4114800" y="2307529"/>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Sub </a:t>
          </a:r>
          <a:r>
            <a:rPr lang="en-US" sz="2200" kern="1200" dirty="0" err="1"/>
            <a:t>cutaneous</a:t>
          </a:r>
          <a:r>
            <a:rPr lang="en-US" sz="2200" kern="1200" dirty="0"/>
            <a:t> (right upper arm)</a:t>
          </a:r>
        </a:p>
      </dsp:txBody>
      <dsp:txXfrm>
        <a:off x="4114800" y="2307529"/>
        <a:ext cx="4114799" cy="514231"/>
      </dsp:txXfrm>
    </dsp:sp>
    <dsp:sp modelId="{40A5FCE9-3FD4-4797-A425-8792CF772CBE}">
      <dsp:nvSpPr>
        <dsp:cNvPr id="0" name=""/>
        <dsp:cNvSpPr/>
      </dsp:nvSpPr>
      <dsp:spPr>
        <a:xfrm rot="10800000">
          <a:off x="0" y="799"/>
          <a:ext cx="8229600" cy="1719839"/>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INACTIVATED POLIO VACCINE</a:t>
          </a:r>
        </a:p>
      </dsp:txBody>
      <dsp:txXfrm rot="-10800000">
        <a:off x="0" y="799"/>
        <a:ext cx="8229600" cy="603663"/>
      </dsp:txXfrm>
    </dsp:sp>
    <dsp:sp modelId="{EE5F5917-6878-4E9C-978A-786082A212A7}">
      <dsp:nvSpPr>
        <dsp:cNvPr id="0" name=""/>
        <dsp:cNvSpPr/>
      </dsp:nvSpPr>
      <dsp:spPr>
        <a:xfrm>
          <a:off x="0" y="604463"/>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6 &amp; 14 weeks</a:t>
          </a:r>
        </a:p>
      </dsp:txBody>
      <dsp:txXfrm>
        <a:off x="0" y="604463"/>
        <a:ext cx="4114799" cy="514231"/>
      </dsp:txXfrm>
    </dsp:sp>
    <dsp:sp modelId="{D83B66E0-4207-47FC-8955-9AC9A57465E8}">
      <dsp:nvSpPr>
        <dsp:cNvPr id="0" name=""/>
        <dsp:cNvSpPr/>
      </dsp:nvSpPr>
      <dsp:spPr>
        <a:xfrm>
          <a:off x="4114800" y="604463"/>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Intra dermal (right upper arm)</a:t>
          </a:r>
        </a:p>
      </dsp:txBody>
      <dsp:txXfrm>
        <a:off x="4114800" y="604463"/>
        <a:ext cx="4114799" cy="5142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CECEB-FD59-46E7-AE2F-E53E9A952A29}">
      <dsp:nvSpPr>
        <dsp:cNvPr id="0" name=""/>
        <dsp:cNvSpPr/>
      </dsp:nvSpPr>
      <dsp:spPr>
        <a:xfrm>
          <a:off x="0" y="3406931"/>
          <a:ext cx="8229600" cy="1118231"/>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OPV BOOSTER</a:t>
          </a:r>
        </a:p>
      </dsp:txBody>
      <dsp:txXfrm>
        <a:off x="0" y="3406931"/>
        <a:ext cx="8229600" cy="603844"/>
      </dsp:txXfrm>
    </dsp:sp>
    <dsp:sp modelId="{D2A9933A-8D76-4406-9C3E-13479EF5A3F9}">
      <dsp:nvSpPr>
        <dsp:cNvPr id="0" name=""/>
        <dsp:cNvSpPr/>
      </dsp:nvSpPr>
      <dsp:spPr>
        <a:xfrm>
          <a:off x="0" y="3988412"/>
          <a:ext cx="4114799" cy="51438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16-24 months</a:t>
          </a:r>
        </a:p>
      </dsp:txBody>
      <dsp:txXfrm>
        <a:off x="0" y="3988412"/>
        <a:ext cx="4114799" cy="514386"/>
      </dsp:txXfrm>
    </dsp:sp>
    <dsp:sp modelId="{70F89364-A911-461F-B1CF-FD5F9F9A9211}">
      <dsp:nvSpPr>
        <dsp:cNvPr id="0" name=""/>
        <dsp:cNvSpPr/>
      </dsp:nvSpPr>
      <dsp:spPr>
        <a:xfrm>
          <a:off x="4114800" y="3988412"/>
          <a:ext cx="4114799" cy="514386"/>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Oral </a:t>
          </a:r>
        </a:p>
      </dsp:txBody>
      <dsp:txXfrm>
        <a:off x="4114800" y="3988412"/>
        <a:ext cx="4114799" cy="514386"/>
      </dsp:txXfrm>
    </dsp:sp>
    <dsp:sp modelId="{AD967C45-54C8-43DE-99C2-C202FA519CDD}">
      <dsp:nvSpPr>
        <dsp:cNvPr id="0" name=""/>
        <dsp:cNvSpPr/>
      </dsp:nvSpPr>
      <dsp:spPr>
        <a:xfrm rot="10800000">
          <a:off x="0" y="1703865"/>
          <a:ext cx="8229600" cy="1719839"/>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MR 2</a:t>
          </a:r>
          <a:r>
            <a:rPr lang="en-US" sz="2200" kern="1200" baseline="30000" dirty="0">
              <a:latin typeface="Times New Roman" pitchFamily="18" charset="0"/>
              <a:cs typeface="Times New Roman" pitchFamily="18" charset="0"/>
            </a:rPr>
            <a:t>nd</a:t>
          </a:r>
          <a:r>
            <a:rPr lang="en-US" sz="2200" kern="1200" dirty="0">
              <a:latin typeface="Times New Roman" pitchFamily="18" charset="0"/>
              <a:cs typeface="Times New Roman" pitchFamily="18" charset="0"/>
            </a:rPr>
            <a:t> DOSE</a:t>
          </a:r>
        </a:p>
      </dsp:txBody>
      <dsp:txXfrm rot="-10800000">
        <a:off x="0" y="1703865"/>
        <a:ext cx="8229600" cy="603663"/>
      </dsp:txXfrm>
    </dsp:sp>
    <dsp:sp modelId="{C56A3973-628A-4629-A3EC-EBD25D03CD5D}">
      <dsp:nvSpPr>
        <dsp:cNvPr id="0" name=""/>
        <dsp:cNvSpPr/>
      </dsp:nvSpPr>
      <dsp:spPr>
        <a:xfrm>
          <a:off x="0" y="2307529"/>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16-24 months</a:t>
          </a:r>
        </a:p>
      </dsp:txBody>
      <dsp:txXfrm>
        <a:off x="0" y="2307529"/>
        <a:ext cx="4114799" cy="514231"/>
      </dsp:txXfrm>
    </dsp:sp>
    <dsp:sp modelId="{63DF0F58-130B-4EDF-968A-4BC8E3D55759}">
      <dsp:nvSpPr>
        <dsp:cNvPr id="0" name=""/>
        <dsp:cNvSpPr/>
      </dsp:nvSpPr>
      <dsp:spPr>
        <a:xfrm>
          <a:off x="4114800" y="2307529"/>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Sub </a:t>
          </a:r>
          <a:r>
            <a:rPr lang="en-US" sz="2200" kern="1200" dirty="0" err="1"/>
            <a:t>cutaneous</a:t>
          </a:r>
          <a:r>
            <a:rPr lang="en-US" sz="2200" kern="1200" dirty="0"/>
            <a:t>(right upper arm)</a:t>
          </a:r>
        </a:p>
      </dsp:txBody>
      <dsp:txXfrm>
        <a:off x="4114800" y="2307529"/>
        <a:ext cx="4114799" cy="514231"/>
      </dsp:txXfrm>
    </dsp:sp>
    <dsp:sp modelId="{D2C435B3-415F-4BC1-97E6-12FAB5C2853D}">
      <dsp:nvSpPr>
        <dsp:cNvPr id="0" name=""/>
        <dsp:cNvSpPr/>
      </dsp:nvSpPr>
      <dsp:spPr>
        <a:xfrm rot="10800000">
          <a:off x="0" y="799"/>
          <a:ext cx="8229600" cy="1719839"/>
        </a:xfrm>
        <a:prstGeom prst="upArrowCallou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latin typeface="Times New Roman" pitchFamily="18" charset="0"/>
              <a:cs typeface="Times New Roman" pitchFamily="18" charset="0"/>
            </a:rPr>
            <a:t>DIPHTHERIA,PERTUSSIS &amp; TETANUS</a:t>
          </a:r>
        </a:p>
      </dsp:txBody>
      <dsp:txXfrm rot="-10800000">
        <a:off x="0" y="799"/>
        <a:ext cx="8229600" cy="603663"/>
      </dsp:txXfrm>
    </dsp:sp>
    <dsp:sp modelId="{B665B15C-B1C5-4615-975E-068CF3C6E59D}">
      <dsp:nvSpPr>
        <dsp:cNvPr id="0" name=""/>
        <dsp:cNvSpPr/>
      </dsp:nvSpPr>
      <dsp:spPr>
        <a:xfrm>
          <a:off x="0" y="604463"/>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16-24 months</a:t>
          </a:r>
        </a:p>
      </dsp:txBody>
      <dsp:txXfrm>
        <a:off x="0" y="604463"/>
        <a:ext cx="4114799" cy="514231"/>
      </dsp:txXfrm>
    </dsp:sp>
    <dsp:sp modelId="{EA825720-90BE-4DE0-A0EF-4425E9BA4A0C}">
      <dsp:nvSpPr>
        <dsp:cNvPr id="0" name=""/>
        <dsp:cNvSpPr/>
      </dsp:nvSpPr>
      <dsp:spPr>
        <a:xfrm>
          <a:off x="4114800" y="604463"/>
          <a:ext cx="4114799" cy="514231"/>
        </a:xfrm>
        <a:prstGeom prst="rect">
          <a:avLst/>
        </a:prstGeom>
        <a:solidFill>
          <a:srgbClr val="FFC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US" sz="2200" kern="1200" dirty="0"/>
            <a:t>Intra muscular (side of mid-thigh)</a:t>
          </a:r>
        </a:p>
      </dsp:txBody>
      <dsp:txXfrm>
        <a:off x="4114800" y="604463"/>
        <a:ext cx="4114799" cy="5142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A977A-C092-4DEF-88B3-2835697B65F5}" type="datetimeFigureOut">
              <a:rPr lang="en-IN" smtClean="0"/>
              <a:t>07-07-2023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784230-8A64-4FFB-93B0-FA9B0890FCDE}" type="slidenum">
              <a:rPr lang="en-IN" smtClean="0"/>
              <a:t>‹#›</a:t>
            </a:fld>
            <a:endParaRPr lang="en-IN"/>
          </a:p>
        </p:txBody>
      </p:sp>
    </p:spTree>
    <p:extLst>
      <p:ext uri="{BB962C8B-B14F-4D97-AF65-F5344CB8AC3E}">
        <p14:creationId xmlns:p14="http://schemas.microsoft.com/office/powerpoint/2010/main" val="3311965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40B1C3F-F782-411F-A476-ADFC3E98060E}" type="slidenum">
              <a:rPr lang="en-US" altLang="en-US">
                <a:solidFill>
                  <a:prstClr val="black"/>
                </a:solidFill>
              </a:rPr>
              <a:pPr/>
              <a:t>16</a:t>
            </a:fld>
            <a:endParaRPr lang="en-US" alt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2</a:t>
            </a:r>
            <a:r>
              <a:rPr lang="en-US" altLang="en-US" baseline="30000" smtClean="0"/>
              <a:t>nd</a:t>
            </a:r>
            <a:r>
              <a:rPr lang="en-US" altLang="en-US" smtClean="0"/>
              <a:t> half of 20</a:t>
            </a:r>
            <a:r>
              <a:rPr lang="en-US" altLang="en-US" baseline="30000" smtClean="0"/>
              <a:t>th</a:t>
            </a:r>
            <a:r>
              <a:rPr lang="en-US" altLang="en-US" smtClean="0"/>
              <a:t> century has had a declined interest in the issue of poor housing, despite the widening inequalities in society and increased recognition of the link.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57D5DE9-34AA-4BA8-8048-9168B02AE81A}" type="slidenum">
              <a:rPr lang="en-US" altLang="en-US">
                <a:solidFill>
                  <a:prstClr val="black"/>
                </a:solidFill>
              </a:rPr>
              <a:pPr/>
              <a:t>19</a:t>
            </a:fld>
            <a:endParaRPr lang="en-US" altLang="en-US">
              <a:solidFill>
                <a:prstClr val="black"/>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Housing and health: building for the future 5/2003- british medical association</a:t>
            </a:r>
          </a:p>
          <a:p>
            <a:pPr eaLnBrk="1" hangingPunct="1"/>
            <a:r>
              <a:rPr lang="en-US" altLang="en-US" smtClean="0"/>
              <a:t>At times when pollution is so bad, docs may advise people not to go outside, and stay inside, but if their indoor env is just as bad, or contributing to the problem, it does not help.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1C8016C-809B-4564-AF27-17AC97D44577}" type="slidenum">
              <a:rPr lang="en-US" altLang="en-US">
                <a:solidFill>
                  <a:prstClr val="black"/>
                </a:solidFill>
              </a:rPr>
              <a:pPr/>
              <a:t>27</a:t>
            </a:fld>
            <a:endParaRPr lang="en-US" altLang="en-US">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is the asthma map.  Not surprisingly St.Johns/Portmouth, Inner N/NE Portland, Outer NE Cully, Outer SE Lents, and East County were the 5 communities identified in the PACE assessment.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63A1DBC-E334-44C4-ADFB-BC9EB1A3F7B1}" type="slidenum">
              <a:rPr lang="en-US" altLang="en-US">
                <a:solidFill>
                  <a:prstClr val="black"/>
                </a:solidFill>
              </a:rPr>
              <a:pPr/>
              <a:t>30</a:t>
            </a:fld>
            <a:endParaRPr lang="en-US" altLang="en-US">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Can have confounders, but studies consistently show this link</a:t>
            </a:r>
          </a:p>
          <a:p>
            <a:pPr eaLnBrk="1" hangingPunct="1"/>
            <a:r>
              <a:rPr lang="en-US" altLang="en-US" smtClean="0"/>
              <a:t>At times when pollution is so bad, docs may advise people not to go outside, and stay inside, but if their indoor env is just as bad, or contributing to the problem, it does not help.</a:t>
            </a:r>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F06F98A-605D-4580-AFAD-3F827C11D6C7}" type="slidenum">
              <a:rPr lang="en-US" altLang="en-US">
                <a:solidFill>
                  <a:prstClr val="black"/>
                </a:solidFill>
              </a:rPr>
              <a:pPr/>
              <a:t>57</a:t>
            </a:fld>
            <a:endParaRPr lang="en-US" altLang="en-US">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Knowledge that candles, incense, air fresheners, that powder people put on their carpet before they vacuum can be triggers is helpful and costs nothing to STOP using.  They can heat water on the stove with a lemon and clove instead, or put vanilla on a cotton ball and place it in the bathroom.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21D43B0-050F-487F-8C16-E543AF847A50}" type="slidenum">
              <a:rPr lang="en-US" altLang="en-US">
                <a:solidFill>
                  <a:prstClr val="black"/>
                </a:solidFill>
              </a:rPr>
              <a:pPr/>
              <a:t>63</a:t>
            </a:fld>
            <a:endParaRPr lang="en-US" altLang="en-US">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rental housing workgroup is made up of various stakeholders in the community and has been meeting regularly to explore ways to improve and integrate the city’s various systems of inspection and enforcement. Its goal is to come up with a proposed solution for adoption by the Portland City Council </a:t>
            </a:r>
          </a:p>
          <a:p>
            <a:pPr eaLnBrk="1" hangingPunct="1"/>
            <a:r>
              <a:rPr lang="en-US" altLang="en-US" smtClean="0"/>
              <a:t>MCHD is supporting the city housing inspectors with health knowledge and health expertise.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1793AA11-EF55-4A23-8638-93DFEB8863A1}" type="slidenum">
              <a:rPr lang="en-US" altLang="en-US">
                <a:solidFill>
                  <a:prstClr val="black"/>
                </a:solidFill>
                <a:latin typeface="Arial" pitchFamily="34" charset="0"/>
              </a:rPr>
              <a:pPr/>
              <a:t>146</a:t>
            </a:fld>
            <a:endParaRPr lang="en-US" altLang="en-US">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3CBCD408-646E-4D72-BCCA-5CCFEABE402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6126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25B05F3-0EC7-47CD-BF7A-B2B6AC36A62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6403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513F56CA-2AFC-4E16-B7BE-F83BE4F42B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38296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fld id="{69872EAC-C023-48CD-BD97-F09297F7AD6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91223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60270F4-9562-4E76-AA74-AD0A3DD5D39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27942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68206F88-29FA-46D5-9E3F-6CE9A4956278}" type="datetimeFigureOut">
              <a:rPr lang="en-US" smtClean="0">
                <a:solidFill>
                  <a:prstClr val="white"/>
                </a:solidFill>
              </a:rPr>
              <a:pPr/>
              <a:t>7/7/2023</a:t>
            </a:fld>
            <a:endParaRPr lang="en-US">
              <a:solidFill>
                <a:prstClr val="white"/>
              </a:solidFill>
            </a:endParaRPr>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solidFill>
                <a:prstClr val="white"/>
              </a:solidFill>
            </a:endParaRP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97724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5" name="Footer Placeholder 4"/>
          <p:cNvSpPr>
            <a:spLocks noGrp="1"/>
          </p:cNvSpPr>
          <p:nvPr>
            <p:ph type="ftr" sz="quarter" idx="11"/>
          </p:nvPr>
        </p:nvSpPr>
        <p:spPr/>
        <p:txBody>
          <a:bodyPr/>
          <a:lstStyle/>
          <a:p>
            <a:endParaRPr lang="en-US">
              <a:solidFill>
                <a:srgbClr val="ACD433"/>
              </a:solidFill>
            </a:endParaRPr>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58627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5" name="Footer Placeholder 4"/>
          <p:cNvSpPr>
            <a:spLocks noGrp="1"/>
          </p:cNvSpPr>
          <p:nvPr>
            <p:ph type="ftr" sz="quarter" idx="11"/>
          </p:nvPr>
        </p:nvSpPr>
        <p:spPr/>
        <p:txBody>
          <a:bodyPr/>
          <a:lstStyle/>
          <a:p>
            <a:endParaRPr lang="en-US">
              <a:solidFill>
                <a:srgbClr val="ACD433"/>
              </a:solidFill>
            </a:endParaRPr>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2547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6" name="Footer Placeholder 5"/>
          <p:cNvSpPr>
            <a:spLocks noGrp="1"/>
          </p:cNvSpPr>
          <p:nvPr>
            <p:ph type="ftr" sz="quarter" idx="11"/>
          </p:nvPr>
        </p:nvSpPr>
        <p:spPr/>
        <p:txBody>
          <a:bodyPr/>
          <a:lstStyle/>
          <a:p>
            <a:endParaRPr lang="en-US">
              <a:solidFill>
                <a:srgbClr val="ACD433"/>
              </a:solidFill>
            </a:endParaRPr>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16087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8" name="Footer Placeholder 7"/>
          <p:cNvSpPr>
            <a:spLocks noGrp="1"/>
          </p:cNvSpPr>
          <p:nvPr>
            <p:ph type="ftr" sz="quarter" idx="11"/>
          </p:nvPr>
        </p:nvSpPr>
        <p:spPr/>
        <p:txBody>
          <a:bodyPr/>
          <a:lstStyle/>
          <a:p>
            <a:endParaRPr lang="en-US">
              <a:solidFill>
                <a:srgbClr val="ACD433"/>
              </a:solidFill>
            </a:endParaRPr>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39603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4" name="Footer Placeholder 3"/>
          <p:cNvSpPr>
            <a:spLocks noGrp="1"/>
          </p:cNvSpPr>
          <p:nvPr>
            <p:ph type="ftr" sz="quarter" idx="11"/>
          </p:nvPr>
        </p:nvSpPr>
        <p:spPr/>
        <p:txBody>
          <a:bodyPr/>
          <a:lstStyle/>
          <a:p>
            <a:endParaRPr lang="en-US">
              <a:solidFill>
                <a:srgbClr val="ACD433"/>
              </a:solidFill>
            </a:endParaRPr>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326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9A4C8C0-2486-4AB8-A540-BBDEBB9F8DF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34220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3" name="Footer Placeholder 2"/>
          <p:cNvSpPr>
            <a:spLocks noGrp="1"/>
          </p:cNvSpPr>
          <p:nvPr>
            <p:ph type="ftr" sz="quarter" idx="11"/>
          </p:nvPr>
        </p:nvSpPr>
        <p:spPr/>
        <p:txBody>
          <a:bodyPr/>
          <a:lstStyle/>
          <a:p>
            <a:endParaRPr lang="en-US">
              <a:solidFill>
                <a:srgbClr val="ACD433"/>
              </a:solidFill>
            </a:endParaRPr>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539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6" name="Footer Placeholder 5"/>
          <p:cNvSpPr>
            <a:spLocks noGrp="1"/>
          </p:cNvSpPr>
          <p:nvPr>
            <p:ph type="ftr" sz="quarter" idx="11"/>
          </p:nvPr>
        </p:nvSpPr>
        <p:spPr/>
        <p:txBody>
          <a:bodyPr/>
          <a:lstStyle/>
          <a:p>
            <a:endParaRPr lang="en-US">
              <a:solidFill>
                <a:srgbClr val="ACD433"/>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04552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6" name="Footer Placeholder 5"/>
          <p:cNvSpPr>
            <a:spLocks noGrp="1"/>
          </p:cNvSpPr>
          <p:nvPr>
            <p:ph type="ftr" sz="quarter" idx="11"/>
          </p:nvPr>
        </p:nvSpPr>
        <p:spPr/>
        <p:txBody>
          <a:bodyPr/>
          <a:lstStyle/>
          <a:p>
            <a:endParaRPr lang="en-US">
              <a:solidFill>
                <a:srgbClr val="ACD433"/>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41976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6" name="Footer Placeholder 5"/>
          <p:cNvSpPr>
            <a:spLocks noGrp="1"/>
          </p:cNvSpPr>
          <p:nvPr>
            <p:ph type="ftr" sz="quarter" idx="11"/>
          </p:nvPr>
        </p:nvSpPr>
        <p:spPr/>
        <p:txBody>
          <a:bodyPr/>
          <a:lstStyle/>
          <a:p>
            <a:endParaRPr lang="en-US">
              <a:solidFill>
                <a:srgbClr val="ACD433"/>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34859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5" name="Footer Placeholder 4"/>
          <p:cNvSpPr>
            <a:spLocks noGrp="1"/>
          </p:cNvSpPr>
          <p:nvPr>
            <p:ph type="ftr" sz="quarter" idx="11"/>
          </p:nvPr>
        </p:nvSpPr>
        <p:spPr/>
        <p:txBody>
          <a:bodyPr/>
          <a:lstStyle/>
          <a:p>
            <a:endParaRPr lang="en-US">
              <a:solidFill>
                <a:srgbClr val="ACD433"/>
              </a:solidFill>
            </a:endParaRP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03087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8000" dirty="0">
                <a:solidFill>
                  <a:srgbClr val="ACD433"/>
                </a:solidFill>
              </a:rPr>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8000" dirty="0">
                <a:solidFill>
                  <a:srgbClr val="ACD433"/>
                </a:solidFill>
              </a:rPr>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5" name="Footer Placeholder 4"/>
          <p:cNvSpPr>
            <a:spLocks noGrp="1"/>
          </p:cNvSpPr>
          <p:nvPr>
            <p:ph type="ftr" sz="quarter" idx="11"/>
          </p:nvPr>
        </p:nvSpPr>
        <p:spPr/>
        <p:txBody>
          <a:bodyPr/>
          <a:lstStyle/>
          <a:p>
            <a:endParaRPr lang="en-US">
              <a:solidFill>
                <a:srgbClr val="ACD433"/>
              </a:solidFill>
            </a:endParaRP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76047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5" name="Footer Placeholder 4"/>
          <p:cNvSpPr>
            <a:spLocks noGrp="1"/>
          </p:cNvSpPr>
          <p:nvPr>
            <p:ph type="ftr" sz="quarter" idx="11"/>
          </p:nvPr>
        </p:nvSpPr>
        <p:spPr/>
        <p:txBody>
          <a:bodyPr/>
          <a:lstStyle/>
          <a:p>
            <a:endParaRPr lang="en-US">
              <a:solidFill>
                <a:srgbClr val="ACD433"/>
              </a:solidFill>
            </a:endParaRPr>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6725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8" name="Footer Placeholder 7"/>
          <p:cNvSpPr>
            <a:spLocks noGrp="1"/>
          </p:cNvSpPr>
          <p:nvPr>
            <p:ph type="ftr" sz="quarter" idx="11"/>
          </p:nvPr>
        </p:nvSpPr>
        <p:spPr/>
        <p:txBody>
          <a:bodyPr/>
          <a:lstStyle/>
          <a:p>
            <a:endParaRPr lang="en-US">
              <a:solidFill>
                <a:srgbClr val="ACD433"/>
              </a:solidFill>
            </a:endParaRP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6035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8" name="Footer Placeholder 7"/>
          <p:cNvSpPr>
            <a:spLocks noGrp="1"/>
          </p:cNvSpPr>
          <p:nvPr>
            <p:ph type="ftr" sz="quarter" idx="11"/>
          </p:nvPr>
        </p:nvSpPr>
        <p:spPr/>
        <p:txBody>
          <a:bodyPr/>
          <a:lstStyle/>
          <a:p>
            <a:endParaRPr lang="en-US">
              <a:solidFill>
                <a:srgbClr val="ACD433"/>
              </a:solidFill>
            </a:endParaRPr>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16925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5" name="Footer Placeholder 4"/>
          <p:cNvSpPr>
            <a:spLocks noGrp="1"/>
          </p:cNvSpPr>
          <p:nvPr>
            <p:ph type="ftr" sz="quarter" idx="11"/>
          </p:nvPr>
        </p:nvSpPr>
        <p:spPr/>
        <p:txBody>
          <a:bodyPr/>
          <a:lstStyle/>
          <a:p>
            <a:endParaRPr lang="en-US">
              <a:solidFill>
                <a:srgbClr val="ACD433"/>
              </a:solidFill>
            </a:endParaRPr>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3528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0EE4337-0173-458C-8D6F-D55A36CD14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86771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06F88-29FA-46D5-9E3F-6CE9A4956278}" type="datetimeFigureOut">
              <a:rPr lang="en-US" smtClean="0">
                <a:solidFill>
                  <a:srgbClr val="ACD433"/>
                </a:solidFill>
              </a:rPr>
              <a:pPr/>
              <a:t>7/7/2023</a:t>
            </a:fld>
            <a:endParaRPr lang="en-US">
              <a:solidFill>
                <a:srgbClr val="ACD433"/>
              </a:solidFill>
            </a:endParaRPr>
          </a:p>
        </p:txBody>
      </p:sp>
      <p:sp>
        <p:nvSpPr>
          <p:cNvPr id="5" name="Footer Placeholder 4"/>
          <p:cNvSpPr>
            <a:spLocks noGrp="1"/>
          </p:cNvSpPr>
          <p:nvPr>
            <p:ph type="ftr" sz="quarter" idx="11"/>
          </p:nvPr>
        </p:nvSpPr>
        <p:spPr/>
        <p:txBody>
          <a:bodyPr/>
          <a:lstStyle/>
          <a:p>
            <a:endParaRPr lang="en-US">
              <a:solidFill>
                <a:srgbClr val="ACD433"/>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06388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7/7/2023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28240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7/7/2023</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19064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7/7/2023</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36949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7/7/2023</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20715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7/7/2023</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26728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a:defRPr/>
            </a:lvl1pPr>
          </a:lstStyle>
          <a:p>
            <a:pPr>
              <a:defRPr/>
            </a:pPr>
            <a:endParaRPr lang="en-US">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13" name="Slide Number Placeholder 28"/>
          <p:cNvSpPr>
            <a:spLocks noGrp="1"/>
          </p:cNvSpPr>
          <p:nvPr>
            <p:ph type="sldNum" sz="quarter" idx="12"/>
          </p:nvPr>
        </p:nvSpPr>
        <p:spPr/>
        <p:txBody>
          <a:bodyPr/>
          <a:lstStyle>
            <a:lvl1pPr>
              <a:defRPr/>
            </a:lvl1pPr>
          </a:lstStyle>
          <a:p>
            <a:fld id="{223491F9-282C-46E6-9E92-119DCBAC30E8}" type="slidenum">
              <a:rPr lang="en-US" altLang="en-US"/>
              <a:pPr/>
              <a:t>‹#›</a:t>
            </a:fld>
            <a:endParaRPr lang="en-US" altLang="en-US"/>
          </a:p>
        </p:txBody>
      </p:sp>
    </p:spTree>
    <p:extLst>
      <p:ext uri="{BB962C8B-B14F-4D97-AF65-F5344CB8AC3E}">
        <p14:creationId xmlns:p14="http://schemas.microsoft.com/office/powerpoint/2010/main" val="166679022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69646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5"/>
          <p:cNvSpPr>
            <a:spLocks noGrp="1"/>
          </p:cNvSpPr>
          <p:nvPr>
            <p:ph type="sldNum" sz="quarter" idx="12"/>
          </p:nvPr>
        </p:nvSpPr>
        <p:spPr/>
        <p:txBody>
          <a:bodyPr/>
          <a:lstStyle>
            <a:lvl1pPr>
              <a:defRPr/>
            </a:lvl1pPr>
          </a:lstStyle>
          <a:p>
            <a:fld id="{A143EF24-FEE1-493F-B9DE-BBEACACDDE3A}" type="slidenum">
              <a:rPr lang="en-US" altLang="en-US"/>
              <a:pPr/>
              <a:t>‹#›</a:t>
            </a:fld>
            <a:endParaRPr lang="en-US" altLang="en-US"/>
          </a:p>
        </p:txBody>
      </p:sp>
    </p:spTree>
    <p:extLst>
      <p:ext uri="{BB962C8B-B14F-4D97-AF65-F5344CB8AC3E}">
        <p14:creationId xmlns:p14="http://schemas.microsoft.com/office/powerpoint/2010/main" val="2631128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1EC96FC3-44D6-49C8-A655-A13CCB6CD657}" type="slidenum">
              <a:rPr lang="en-US" altLang="en-US"/>
              <a:pPr/>
              <a:t>‹#›</a:t>
            </a:fld>
            <a:endParaRPr lang="en-US" altLang="en-US"/>
          </a:p>
        </p:txBody>
      </p:sp>
    </p:spTree>
    <p:extLst>
      <p:ext uri="{BB962C8B-B14F-4D97-AF65-F5344CB8AC3E}">
        <p14:creationId xmlns:p14="http://schemas.microsoft.com/office/powerpoint/2010/main" val="164714445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696464"/>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6"/>
          <p:cNvSpPr>
            <a:spLocks noGrp="1"/>
          </p:cNvSpPr>
          <p:nvPr>
            <p:ph type="sldNum" sz="quarter" idx="12"/>
          </p:nvPr>
        </p:nvSpPr>
        <p:spPr/>
        <p:txBody>
          <a:bodyPr/>
          <a:lstStyle>
            <a:lvl1pPr>
              <a:defRPr/>
            </a:lvl1pPr>
          </a:lstStyle>
          <a:p>
            <a:fld id="{AE188AF8-EF4D-4A6D-A987-4B8E87CB32D0}" type="slidenum">
              <a:rPr lang="en-US" altLang="en-US"/>
              <a:pPr/>
              <a:t>‹#›</a:t>
            </a:fld>
            <a:endParaRPr lang="en-US" altLang="en-US"/>
          </a:p>
        </p:txBody>
      </p:sp>
    </p:spTree>
    <p:extLst>
      <p:ext uri="{BB962C8B-B14F-4D97-AF65-F5344CB8AC3E}">
        <p14:creationId xmlns:p14="http://schemas.microsoft.com/office/powerpoint/2010/main" val="278762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DF96FD6B-B8B4-40AF-9286-8FD3B59D0E7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43713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696464"/>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8"/>
          <p:cNvSpPr>
            <a:spLocks noGrp="1"/>
          </p:cNvSpPr>
          <p:nvPr>
            <p:ph type="sldNum" sz="quarter" idx="12"/>
          </p:nvPr>
        </p:nvSpPr>
        <p:spPr/>
        <p:txBody>
          <a:bodyPr/>
          <a:lstStyle>
            <a:lvl1pPr>
              <a:defRPr/>
            </a:lvl1pPr>
          </a:lstStyle>
          <a:p>
            <a:fld id="{17EC849F-F573-4A56-AB4B-5779263C901A}" type="slidenum">
              <a:rPr lang="en-US" altLang="en-US"/>
              <a:pPr/>
              <a:t>‹#›</a:t>
            </a:fld>
            <a:endParaRPr lang="en-US" altLang="en-US"/>
          </a:p>
        </p:txBody>
      </p:sp>
    </p:spTree>
    <p:extLst>
      <p:ext uri="{BB962C8B-B14F-4D97-AF65-F5344CB8AC3E}">
        <p14:creationId xmlns:p14="http://schemas.microsoft.com/office/powerpoint/2010/main" val="3259722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696464"/>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4"/>
          <p:cNvSpPr>
            <a:spLocks noGrp="1"/>
          </p:cNvSpPr>
          <p:nvPr>
            <p:ph type="sldNum" sz="quarter" idx="12"/>
          </p:nvPr>
        </p:nvSpPr>
        <p:spPr/>
        <p:txBody>
          <a:bodyPr/>
          <a:lstStyle>
            <a:lvl1pPr>
              <a:defRPr/>
            </a:lvl1pPr>
          </a:lstStyle>
          <a:p>
            <a:fld id="{62B90E62-E419-45DE-99DA-203300C5769C}" type="slidenum">
              <a:rPr lang="en-US" altLang="en-US"/>
              <a:pPr/>
              <a:t>‹#›</a:t>
            </a:fld>
            <a:endParaRPr lang="en-US" altLang="en-US"/>
          </a:p>
        </p:txBody>
      </p:sp>
    </p:spTree>
    <p:extLst>
      <p:ext uri="{BB962C8B-B14F-4D97-AF65-F5344CB8AC3E}">
        <p14:creationId xmlns:p14="http://schemas.microsoft.com/office/powerpoint/2010/main" val="3287235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4" name="Slide Number Placeholder 3"/>
          <p:cNvSpPr>
            <a:spLocks noGrp="1"/>
          </p:cNvSpPr>
          <p:nvPr>
            <p:ph type="sldNum" sz="quarter" idx="12"/>
          </p:nvPr>
        </p:nvSpPr>
        <p:spPr/>
        <p:txBody>
          <a:bodyPr/>
          <a:lstStyle>
            <a:lvl1pPr>
              <a:defRPr/>
            </a:lvl1pPr>
          </a:lstStyle>
          <a:p>
            <a:fld id="{B59CFDA7-B9FD-4E50-8868-EFF615B8A317}" type="slidenum">
              <a:rPr lang="en-US" altLang="en-US"/>
              <a:pPr/>
              <a:t>‹#›</a:t>
            </a:fld>
            <a:endParaRPr lang="en-US" altLang="en-US"/>
          </a:p>
        </p:txBody>
      </p:sp>
    </p:spTree>
    <p:extLst>
      <p:ext uri="{BB962C8B-B14F-4D97-AF65-F5344CB8AC3E}">
        <p14:creationId xmlns:p14="http://schemas.microsoft.com/office/powerpoint/2010/main" val="2444745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fld id="{0FE2DC07-9E56-4DBB-A265-77E333A97E7A}" type="slidenum">
              <a:rPr lang="en-US" altLang="en-US"/>
              <a:pPr/>
              <a:t>‹#›</a:t>
            </a:fld>
            <a:endParaRPr lang="en-US" altLang="en-US"/>
          </a:p>
        </p:txBody>
      </p:sp>
    </p:spTree>
    <p:extLst>
      <p:ext uri="{BB962C8B-B14F-4D97-AF65-F5344CB8AC3E}">
        <p14:creationId xmlns:p14="http://schemas.microsoft.com/office/powerpoint/2010/main" val="146980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92184A1D-2707-4393-A897-0A0399467BD8}" type="slidenum">
              <a:rPr lang="en-US" altLang="en-US"/>
              <a:pPr/>
              <a:t>‹#›</a:t>
            </a:fld>
            <a:endParaRPr lang="en-US" altLang="en-US"/>
          </a:p>
        </p:txBody>
      </p:sp>
    </p:spTree>
    <p:extLst>
      <p:ext uri="{BB962C8B-B14F-4D97-AF65-F5344CB8AC3E}">
        <p14:creationId xmlns:p14="http://schemas.microsoft.com/office/powerpoint/2010/main" val="1130122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69646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5"/>
          <p:cNvSpPr>
            <a:spLocks noGrp="1"/>
          </p:cNvSpPr>
          <p:nvPr>
            <p:ph type="sldNum" sz="quarter" idx="12"/>
          </p:nvPr>
        </p:nvSpPr>
        <p:spPr/>
        <p:txBody>
          <a:bodyPr/>
          <a:lstStyle>
            <a:lvl1pPr>
              <a:defRPr/>
            </a:lvl1pPr>
          </a:lstStyle>
          <a:p>
            <a:fld id="{F6FF8A1F-2CCD-4351-9096-81C1F8D955FC}" type="slidenum">
              <a:rPr lang="en-US" altLang="en-US"/>
              <a:pPr/>
              <a:t>‹#›</a:t>
            </a:fld>
            <a:endParaRPr lang="en-US" altLang="en-US"/>
          </a:p>
        </p:txBody>
      </p:sp>
    </p:spTree>
    <p:extLst>
      <p:ext uri="{BB962C8B-B14F-4D97-AF65-F5344CB8AC3E}">
        <p14:creationId xmlns:p14="http://schemas.microsoft.com/office/powerpoint/2010/main" val="3256200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696464"/>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5"/>
          <p:cNvSpPr>
            <a:spLocks noGrp="1"/>
          </p:cNvSpPr>
          <p:nvPr>
            <p:ph type="sldNum" sz="quarter" idx="12"/>
          </p:nvPr>
        </p:nvSpPr>
        <p:spPr/>
        <p:txBody>
          <a:bodyPr/>
          <a:lstStyle>
            <a:lvl1pPr>
              <a:defRPr/>
            </a:lvl1pPr>
          </a:lstStyle>
          <a:p>
            <a:fld id="{8EE1321B-39EF-4BCE-BEB2-4FD3A48BB4A6}" type="slidenum">
              <a:rPr lang="en-US" altLang="en-US"/>
              <a:pPr/>
              <a:t>‹#›</a:t>
            </a:fld>
            <a:endParaRPr lang="en-US" altLang="en-US"/>
          </a:p>
        </p:txBody>
      </p:sp>
    </p:spTree>
    <p:extLst>
      <p:ext uri="{BB962C8B-B14F-4D97-AF65-F5344CB8AC3E}">
        <p14:creationId xmlns:p14="http://schemas.microsoft.com/office/powerpoint/2010/main" val="238612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34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109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4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1F0891AB-78C9-44BB-B778-A75709EBDB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664957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1145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742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1834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7415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4890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538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6398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86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F37FA208-ECDC-44B6-864C-5149DA5C32E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6475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A1CAB806-1B0E-4A1B-A362-686130DE2D5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0037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8A2E094-5C6C-4760-8D1B-D5E30AD5586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5167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9B772CA-6D43-4125-861C-D5FB60BC505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5391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jpe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lt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51F5CA72-7E14-4090-B063-7A213403029B}"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466103419"/>
      </p:ext>
    </p:extLst>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68206F88-29FA-46D5-9E3F-6CE9A4956278}" type="datetimeFigureOut">
              <a:rPr lang="en-US" smtClean="0">
                <a:solidFill>
                  <a:srgbClr val="ACD433"/>
                </a:solidFill>
              </a:rPr>
              <a:pPr/>
              <a:t>7/7/2023</a:t>
            </a:fld>
            <a:endParaRPr lang="en-US">
              <a:solidFill>
                <a:srgbClr val="ACD433"/>
              </a:solidFill>
            </a:endParaRPr>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solidFill>
                <a:srgbClr val="ACD433"/>
              </a:solidFill>
            </a:endParaRPr>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0E5633A2-48C4-4007-ACF4-B863C3B099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751432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219428" y="192150"/>
            <a:ext cx="6705142" cy="635000"/>
          </a:xfrm>
          <a:prstGeom prst="rect">
            <a:avLst/>
          </a:prstGeom>
        </p:spPr>
        <p:txBody>
          <a:bodyPr wrap="square" lIns="0" tIns="0" rIns="0" bIns="0">
            <a:spAutoFit/>
          </a:bodyPr>
          <a:lstStyle>
            <a:lvl1pPr>
              <a:defRPr sz="4000" b="1" i="0">
                <a:solidFill>
                  <a:schemeClr val="tx1"/>
                </a:solidFill>
                <a:latin typeface="Calibri"/>
                <a:cs typeface="Calibri"/>
              </a:defRPr>
            </a:lvl1pPr>
          </a:lstStyle>
          <a:p>
            <a:endParaRPr/>
          </a:p>
        </p:txBody>
      </p:sp>
      <p:sp>
        <p:nvSpPr>
          <p:cNvPr id="3" name="Holder 3"/>
          <p:cNvSpPr>
            <a:spLocks noGrp="1"/>
          </p:cNvSpPr>
          <p:nvPr>
            <p:ph type="body" idx="1"/>
          </p:nvPr>
        </p:nvSpPr>
        <p:spPr>
          <a:xfrm>
            <a:off x="767715" y="1607261"/>
            <a:ext cx="7608569" cy="4124325"/>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7/7/2023</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7116403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076"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smtClean="0"/>
              <a:t>Click to edit Master title style</a:t>
            </a:r>
          </a:p>
        </p:txBody>
      </p:sp>
      <p:sp>
        <p:nvSpPr>
          <p:cNvPr id="3077"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base">
              <a:spcBef>
                <a:spcPct val="0"/>
              </a:spcBef>
              <a:spcAft>
                <a:spcPct val="0"/>
              </a:spcAft>
              <a:defRPr/>
            </a:pPr>
            <a:fld id="{B4BACB5A-DE84-422E-8F7F-18D1AD0F5296}" type="datetimeFigureOut">
              <a:rPr lang="en-US">
                <a:solidFill>
                  <a:srgbClr val="696464"/>
                </a:solidFill>
                <a:latin typeface="Arial" pitchFamily="34" charset="0"/>
              </a:rPr>
              <a:pPr fontAlgn="base">
                <a:spcBef>
                  <a:spcPct val="0"/>
                </a:spcBef>
                <a:spcAft>
                  <a:spcPct val="0"/>
                </a:spcAft>
                <a:defRPr/>
              </a:pPr>
              <a:t>7/7/2023</a:t>
            </a:fld>
            <a:endParaRPr lang="en-US" dirty="0">
              <a:solidFill>
                <a:srgbClr val="696464"/>
              </a:solidFill>
              <a:latin typeface="Arial" pitchFamily="34"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base">
              <a:spcBef>
                <a:spcPct val="0"/>
              </a:spcBef>
              <a:spcAft>
                <a:spcPct val="0"/>
              </a:spcAft>
              <a:defRPr/>
            </a:pPr>
            <a:endParaRPr lang="en-US">
              <a:solidFill>
                <a:srgbClr val="696464"/>
              </a:solidFill>
              <a:latin typeface="Arial" pitchFamily="34" charset="0"/>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Book Antiqua" pitchFamily="18" charset="0"/>
              </a:defRPr>
            </a:lvl1pPr>
          </a:lstStyle>
          <a:p>
            <a:pPr fontAlgn="base">
              <a:spcBef>
                <a:spcPct val="0"/>
              </a:spcBef>
              <a:spcAft>
                <a:spcPct val="0"/>
              </a:spcAft>
            </a:pPr>
            <a:fld id="{3FB40565-4991-4588-ACFF-F5AE75835AE5}" type="slidenum">
              <a:rPr lang="en-US" altLang="en-US" smtClean="0"/>
              <a:pPr fontAlgn="base">
                <a:spcBef>
                  <a:spcPct val="0"/>
                </a:spcBef>
                <a:spcAft>
                  <a:spcPct val="0"/>
                </a:spcAft>
              </a:pPr>
              <a:t>‹#›</a:t>
            </a:fld>
            <a:endParaRPr lang="en-US" altLang="en-US" smtClean="0"/>
          </a:p>
        </p:txBody>
      </p:sp>
    </p:spTree>
    <p:extLst>
      <p:ext uri="{BB962C8B-B14F-4D97-AF65-F5344CB8AC3E}">
        <p14:creationId xmlns:p14="http://schemas.microsoft.com/office/powerpoint/2010/main" val="212368950"/>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Book Antiqua" pitchFamily="18" charset="0"/>
        </a:defRPr>
      </a:lvl2pPr>
      <a:lvl3pPr algn="l" rtl="0" eaLnBrk="0" fontAlgn="base" hangingPunct="0">
        <a:spcBef>
          <a:spcPct val="0"/>
        </a:spcBef>
        <a:spcAft>
          <a:spcPct val="0"/>
        </a:spcAft>
        <a:defRPr sz="4000">
          <a:solidFill>
            <a:schemeClr val="tx2"/>
          </a:solidFill>
          <a:latin typeface="Book Antiqua" pitchFamily="18" charset="0"/>
        </a:defRPr>
      </a:lvl3pPr>
      <a:lvl4pPr algn="l" rtl="0" eaLnBrk="0" fontAlgn="base" hangingPunct="0">
        <a:spcBef>
          <a:spcPct val="0"/>
        </a:spcBef>
        <a:spcAft>
          <a:spcPct val="0"/>
        </a:spcAft>
        <a:defRPr sz="4000">
          <a:solidFill>
            <a:schemeClr val="tx2"/>
          </a:solidFill>
          <a:latin typeface="Book Antiqua" pitchFamily="18" charset="0"/>
        </a:defRPr>
      </a:lvl4pPr>
      <a:lvl5pPr algn="l" rtl="0" eaLnBrk="0" fontAlgn="base" hangingPunct="0">
        <a:spcBef>
          <a:spcPct val="0"/>
        </a:spcBef>
        <a:spcAft>
          <a:spcPct val="0"/>
        </a:spcAft>
        <a:defRPr sz="4000">
          <a:solidFill>
            <a:schemeClr val="tx2"/>
          </a:solidFill>
          <a:latin typeface="Book Antiqua" pitchFamily="18" charset="0"/>
        </a:defRPr>
      </a:lvl5pPr>
      <a:lvl6pPr marL="457200" algn="l" rtl="0" fontAlgn="base">
        <a:spcBef>
          <a:spcPct val="0"/>
        </a:spcBef>
        <a:spcAft>
          <a:spcPct val="0"/>
        </a:spcAft>
        <a:defRPr sz="4000">
          <a:solidFill>
            <a:schemeClr val="tx2"/>
          </a:solidFill>
          <a:latin typeface="Book Antiqua" pitchFamily="18" charset="0"/>
        </a:defRPr>
      </a:lvl6pPr>
      <a:lvl7pPr marL="914400" algn="l" rtl="0" fontAlgn="base">
        <a:spcBef>
          <a:spcPct val="0"/>
        </a:spcBef>
        <a:spcAft>
          <a:spcPct val="0"/>
        </a:spcAft>
        <a:defRPr sz="4000">
          <a:solidFill>
            <a:schemeClr val="tx2"/>
          </a:solidFill>
          <a:latin typeface="Book Antiqua" pitchFamily="18" charset="0"/>
        </a:defRPr>
      </a:lvl7pPr>
      <a:lvl8pPr marL="1371600" algn="l" rtl="0" fontAlgn="base">
        <a:spcBef>
          <a:spcPct val="0"/>
        </a:spcBef>
        <a:spcAft>
          <a:spcPct val="0"/>
        </a:spcAft>
        <a:defRPr sz="4000">
          <a:solidFill>
            <a:schemeClr val="tx2"/>
          </a:solidFill>
          <a:latin typeface="Book Antiqua" pitchFamily="18" charset="0"/>
        </a:defRPr>
      </a:lvl8pPr>
      <a:lvl9pPr marL="1828800" algn="l" rtl="0" fontAlgn="base">
        <a:spcBef>
          <a:spcPct val="0"/>
        </a:spcBef>
        <a:spcAft>
          <a:spcPct val="0"/>
        </a:spcAft>
        <a:defRPr sz="4000">
          <a:solidFill>
            <a:schemeClr val="tx2"/>
          </a:solidFill>
          <a:latin typeface="Book Antiqua" pitchFamily="18"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0AA80-75DC-4E7D-9C91-8DC316392F32}" type="datetimeFigureOut">
              <a:rPr lang="en-US" smtClean="0">
                <a:solidFill>
                  <a:prstClr val="black">
                    <a:tint val="75000"/>
                  </a:prstClr>
                </a:solidFill>
              </a:rPr>
              <a:pPr/>
              <a:t>7/7/2023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87DC9-B630-4C0B-BC64-1E7A7683DC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47672"/>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4.xml"/></Relationships>
</file>

<file path=ppt/slides/_rels/slide10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2.xml"/><Relationship Id="rId4" Type="http://schemas.openxmlformats.org/officeDocument/2006/relationships/image" Target="../media/image50.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2.xml"/></Relationships>
</file>

<file path=ppt/slides/_rels/slide11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3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2.xml"/></Relationships>
</file>

<file path=ppt/slides/_rels/slide1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3.xml"/><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7.xml"/></Relationships>
</file>

<file path=ppt/slides/_rels/slide12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7.xml"/></Relationships>
</file>

<file path=ppt/slides/_rels/slide1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7.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4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7.xml"/></Relationships>
</file>

<file path=ppt/slides/_rels/slide137.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jpeg"/><Relationship Id="rId1" Type="http://schemas.openxmlformats.org/officeDocument/2006/relationships/slideLayout" Target="../slideLayouts/slideLayout37.xml"/></Relationships>
</file>

<file path=ppt/slides/_rels/slide13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37.xml"/><Relationship Id="rId5" Type="http://schemas.openxmlformats.org/officeDocument/2006/relationships/image" Target="../media/image73.jpeg"/><Relationship Id="rId4" Type="http://schemas.openxmlformats.org/officeDocument/2006/relationships/image" Target="../media/image72.jpeg"/></Relationships>
</file>

<file path=ppt/slides/_rels/slide1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37.xml"/></Relationships>
</file>

<file path=ppt/slides/_rels/slide14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emf"/><Relationship Id="rId1" Type="http://schemas.openxmlformats.org/officeDocument/2006/relationships/slideLayout" Target="../slideLayouts/slideLayout3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3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3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3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3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3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37.xml"/></Relationships>
</file>

<file path=ppt/slides/_rels/slide17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37.xml"/></Relationships>
</file>

<file path=ppt/slides/_rels/slide17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37.xml"/></Relationships>
</file>

<file path=ppt/slides/_rels/slide17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37.xml"/></Relationships>
</file>

<file path=ppt/slides/_rels/slide177.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7.xml"/></Relationships>
</file>

<file path=ppt/slides/_rels/slide17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7.xml"/></Relationships>
</file>

<file path=ppt/slides/_rels/slide17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png"/><Relationship Id="rId1" Type="http://schemas.openxmlformats.org/officeDocument/2006/relationships/slideLayout" Target="../slideLayouts/slideLayout37.xml"/><Relationship Id="rId5" Type="http://schemas.openxmlformats.org/officeDocument/2006/relationships/image" Target="../media/image100.jpeg"/><Relationship Id="rId4" Type="http://schemas.openxmlformats.org/officeDocument/2006/relationships/image" Target="../media/image99.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37.xml"/></Relationships>
</file>

<file path=ppt/slides/_rels/slide181.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3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3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3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37.xml"/></Relationships>
</file>

<file path=ppt/slides/_rels/slide189.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png"/><Relationship Id="rId1" Type="http://schemas.openxmlformats.org/officeDocument/2006/relationships/slideLayout" Target="../slideLayouts/slideLayout37.xml"/><Relationship Id="rId4" Type="http://schemas.openxmlformats.org/officeDocument/2006/relationships/image" Target="../media/image110.jpe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com/imgres?imgurl=http://www.mycology.adelaide.edu.au/gallery/photos/aspergillus10.gif&amp;imgrefurl=http://www.mycology.adelaide.edu.au/gallery/photos/aspergillus10.html&amp;h=389&amp;w=576&amp;sz=181&amp;hl=en&amp;start=10&amp;um=1&amp;tbnid=VUDKdxl3b0jqCM:&amp;tbnh=90&amp;tbnw=134&amp;prev=/images?q=aspergillus+pictures&amp;svnum=10&amp;um=1&amp;hl=en" TargetMode="External"/><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images.google.com/imgres?imgurl=http://static.flickr.com/85/260260846_d00d3bc0e1.jpg&amp;imgrefurl=http://www.flickr.com/photos/lydd/259642988/&amp;h=375&amp;w=500&amp;sz=111&amp;hl=en&amp;start=133&amp;um=1&amp;tbnid=DSN_Bu_xyqhUfM:&amp;tbnh=98&amp;tbnw=130&amp;prev=/images?q=fungi+pictures&amp;start=120&amp;ndsp=20&amp;svnum=10&amp;um=1&amp;hl=en&amp;sa=N"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images.google.com/imgres?imgurl=http://www.naagtag.com/images/office-signs/large/no-smoking.jpg&amp;imgrefurl=http://www.naagtag.com/no-smoking-signs.html&amp;h=491&amp;w=500&amp;sz=42&amp;hl=en&amp;start=12&amp;tbnid=mqZOZVZlIXKg1M:&amp;tbnh=128&amp;tbnw=130&amp;prev=/images?q=smoking&amp;svnum=10&amp;hl=en&amp;lr=&amp;sa=G" TargetMode="External"/><Relationship Id="rId7" Type="http://schemas.openxmlformats.org/officeDocument/2006/relationships/hyperlink" Target="http://images.google.com/imgres?imgurl=http://d.im.craigslist.org/2G/rB/PAmIzD9FJYlXl9EvReC5FkzTfPdQ.jpg&amp;imgrefurl=http://losangeles.craigslist.org/sfv/for/194819699.html&amp;h=225&amp;w=300&amp;sz=14&amp;hl=en&amp;start=17&amp;tbnid=3GazuPpdb6X5JM:&amp;tbnh=87&amp;tbnw=116&amp;prev=/images?q=roll+of+carpet&amp;svnum=10&amp;hl=en&amp;lr="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7.jpeg"/><Relationship Id="rId11" Type="http://schemas.openxmlformats.org/officeDocument/2006/relationships/image" Target="../media/image30.jpeg"/><Relationship Id="rId5" Type="http://schemas.openxmlformats.org/officeDocument/2006/relationships/hyperlink" Target="http://images.google.com/imgres?imgurl=http://www.candles-scented-candle-making.com/jars1.jpg&amp;imgrefurl=http://www.candles-scented-candle-making.com/scented-jar-candles.html&amp;h=277&amp;w=360&amp;sz=24&amp;hl=en&amp;start=10&amp;tbnid=T63NDnTohoZzzM:&amp;tbnh=93&amp;tbnw=121&amp;prev=/images?q=scented+candles&amp;svnum=10&amp;hl=en&amp;lr=" TargetMode="External"/><Relationship Id="rId10" Type="http://schemas.openxmlformats.org/officeDocument/2006/relationships/hyperlink" Target="http://images.google.com/imgres?imgurl=http://www.paintquality.com.au/press/press_images/DIY_PG_Apr06/TQ%20Paint%20can.jpg&amp;imgrefurl=http://www.paintquality.com.au/press/diy_pg_apr06.htm&amp;h=1165&amp;w=1161&amp;sz=575&amp;hl=en&amp;start=5&amp;tbnid=ew-V0lNYYijcrM:&amp;tbnh=150&amp;tbnw=149&amp;prev=/images?q=can+of+paint&amp;svnum=10&amp;hl=en&amp;lr=" TargetMode="External"/><Relationship Id="rId4" Type="http://schemas.openxmlformats.org/officeDocument/2006/relationships/image" Target="../media/image26.jpeg"/><Relationship Id="rId9"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2.xml"/></Relationships>
</file>

<file path=ppt/slides/_rels/slide8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2.xml"/></Relationships>
</file>

<file path=ppt/slides/_rels/slide9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2.xml"/></Relationships>
</file>

<file path=ppt/slides/_rels/slide9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32.xml"/></Relationships>
</file>

<file path=ppt/slides/_rels/slide9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4.xml"/></Relationships>
</file>

<file path=ppt/slides/_rels/slide9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5.xml"/></Relationships>
</file>

<file path=ppt/slides/_rels/slide9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2.xml"/></Relationships>
</file>

<file path=ppt/slides/_rels/slide9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IMMUNIZATION SCHEDULE FOR CHILDREN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300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9692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3678" y="0"/>
            <a:ext cx="7074534" cy="1244600"/>
          </a:xfrm>
          <a:prstGeom prst="rect">
            <a:avLst/>
          </a:prstGeom>
        </p:spPr>
        <p:txBody>
          <a:bodyPr vert="horz" wrap="square" lIns="0" tIns="12065" rIns="0" bIns="0" rtlCol="0">
            <a:spAutoFit/>
          </a:bodyPr>
          <a:lstStyle/>
          <a:p>
            <a:pPr marL="2550160" marR="5080" indent="-2538095">
              <a:lnSpc>
                <a:spcPct val="100000"/>
              </a:lnSpc>
              <a:spcBef>
                <a:spcPts val="95"/>
              </a:spcBef>
            </a:pPr>
            <a:r>
              <a:rPr spc="-15" dirty="0"/>
              <a:t>CONTROLLED </a:t>
            </a:r>
            <a:r>
              <a:rPr spc="-10" dirty="0"/>
              <a:t>TIPPING/ </a:t>
            </a:r>
            <a:r>
              <a:rPr spc="-60" dirty="0"/>
              <a:t>SANITARY  </a:t>
            </a:r>
            <a:r>
              <a:rPr spc="-5" dirty="0"/>
              <a:t>LANDFILL</a:t>
            </a:r>
          </a:p>
        </p:txBody>
      </p:sp>
      <p:sp>
        <p:nvSpPr>
          <p:cNvPr id="3" name="object 3"/>
          <p:cNvSpPr/>
          <p:nvPr/>
        </p:nvSpPr>
        <p:spPr>
          <a:xfrm>
            <a:off x="1600200" y="1676400"/>
            <a:ext cx="7010400" cy="479298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1344881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8197" y="461899"/>
            <a:ext cx="4465320" cy="696595"/>
          </a:xfrm>
          <a:prstGeom prst="rect">
            <a:avLst/>
          </a:prstGeom>
        </p:spPr>
        <p:txBody>
          <a:bodyPr vert="horz" wrap="square" lIns="0" tIns="13335" rIns="0" bIns="0" rtlCol="0">
            <a:spAutoFit/>
          </a:bodyPr>
          <a:lstStyle/>
          <a:p>
            <a:pPr marL="12700">
              <a:lnSpc>
                <a:spcPct val="100000"/>
              </a:lnSpc>
              <a:spcBef>
                <a:spcPts val="105"/>
              </a:spcBef>
            </a:pPr>
            <a:r>
              <a:rPr sz="4400" spc="-5" dirty="0"/>
              <a:t>The </a:t>
            </a:r>
            <a:r>
              <a:rPr sz="4400" spc="-15" dirty="0"/>
              <a:t>trench</a:t>
            </a:r>
            <a:r>
              <a:rPr sz="4400" spc="-55" dirty="0"/>
              <a:t> </a:t>
            </a:r>
            <a:r>
              <a:rPr sz="4400" spc="-5" dirty="0"/>
              <a:t>method</a:t>
            </a:r>
            <a:endParaRPr sz="4400"/>
          </a:p>
        </p:txBody>
      </p:sp>
      <p:sp>
        <p:nvSpPr>
          <p:cNvPr id="3" name="object 3"/>
          <p:cNvSpPr/>
          <p:nvPr/>
        </p:nvSpPr>
        <p:spPr>
          <a:xfrm>
            <a:off x="1295400" y="1600200"/>
            <a:ext cx="6934200" cy="452628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5219515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973582"/>
            <a:ext cx="7598409" cy="4123690"/>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spc="-5" dirty="0">
                <a:solidFill>
                  <a:prstClr val="black"/>
                </a:solidFill>
                <a:cs typeface="Calibri"/>
              </a:rPr>
              <a:t>The trench method:- </a:t>
            </a:r>
            <a:r>
              <a:rPr sz="3200" b="1" spc="-10" dirty="0">
                <a:solidFill>
                  <a:prstClr val="black"/>
                </a:solidFill>
                <a:cs typeface="Calibri"/>
              </a:rPr>
              <a:t>Where level </a:t>
            </a:r>
            <a:r>
              <a:rPr sz="3200" b="1" spc="-5" dirty="0">
                <a:solidFill>
                  <a:prstClr val="black"/>
                </a:solidFill>
                <a:cs typeface="Calibri"/>
              </a:rPr>
              <a:t>ground</a:t>
            </a:r>
            <a:r>
              <a:rPr sz="3200" b="1" spc="-114" dirty="0">
                <a:solidFill>
                  <a:prstClr val="black"/>
                </a:solidFill>
                <a:cs typeface="Calibri"/>
              </a:rPr>
              <a:t> </a:t>
            </a:r>
            <a:r>
              <a:rPr sz="3200" b="1" dirty="0">
                <a:solidFill>
                  <a:prstClr val="black"/>
                </a:solidFill>
                <a:cs typeface="Calibri"/>
              </a:rPr>
              <a:t>is  </a:t>
            </a:r>
            <a:r>
              <a:rPr sz="3200" b="1" spc="-10" dirty="0">
                <a:solidFill>
                  <a:prstClr val="black"/>
                </a:solidFill>
                <a:cs typeface="Calibri"/>
              </a:rPr>
              <a:t>available, </a:t>
            </a:r>
            <a:r>
              <a:rPr sz="3200" b="1" dirty="0">
                <a:solidFill>
                  <a:prstClr val="black"/>
                </a:solidFill>
                <a:cs typeface="Calibri"/>
              </a:rPr>
              <a:t>the </a:t>
            </a:r>
            <a:r>
              <a:rPr sz="3200" b="1" spc="-5" dirty="0">
                <a:solidFill>
                  <a:prstClr val="black"/>
                </a:solidFill>
                <a:cs typeface="Calibri"/>
              </a:rPr>
              <a:t>trench method </a:t>
            </a:r>
            <a:r>
              <a:rPr sz="3200" b="1" dirty="0">
                <a:solidFill>
                  <a:prstClr val="black"/>
                </a:solidFill>
                <a:cs typeface="Calibri"/>
              </a:rPr>
              <a:t>is usually  chosen.</a:t>
            </a:r>
            <a:endParaRPr sz="3200">
              <a:solidFill>
                <a:prstClr val="black"/>
              </a:solidFill>
              <a:cs typeface="Calibri"/>
            </a:endParaRPr>
          </a:p>
          <a:p>
            <a:pPr marL="355600" marR="183515" indent="-342900">
              <a:spcBef>
                <a:spcPts val="770"/>
              </a:spcBef>
              <a:buFont typeface="Arial"/>
              <a:buChar char="•"/>
              <a:tabLst>
                <a:tab pos="354965" algn="l"/>
                <a:tab pos="355600" algn="l"/>
              </a:tabLst>
            </a:pPr>
            <a:r>
              <a:rPr sz="3200" b="1" dirty="0">
                <a:solidFill>
                  <a:prstClr val="black"/>
                </a:solidFill>
                <a:cs typeface="Calibri"/>
              </a:rPr>
              <a:t>A long </a:t>
            </a:r>
            <a:r>
              <a:rPr sz="3200" b="1" spc="-5" dirty="0">
                <a:solidFill>
                  <a:prstClr val="black"/>
                </a:solidFill>
                <a:cs typeface="Calibri"/>
              </a:rPr>
              <a:t>trench </a:t>
            </a:r>
            <a:r>
              <a:rPr sz="3200" b="1" dirty="0">
                <a:solidFill>
                  <a:prstClr val="black"/>
                </a:solidFill>
                <a:cs typeface="Calibri"/>
              </a:rPr>
              <a:t>is </a:t>
            </a:r>
            <a:r>
              <a:rPr sz="3200" b="1" spc="-5" dirty="0">
                <a:solidFill>
                  <a:prstClr val="black"/>
                </a:solidFill>
                <a:cs typeface="Calibri"/>
              </a:rPr>
              <a:t>dug out-2 </a:t>
            </a:r>
            <a:r>
              <a:rPr sz="3200" b="1" spc="-15" dirty="0">
                <a:solidFill>
                  <a:prstClr val="black"/>
                </a:solidFill>
                <a:cs typeface="Calibri"/>
              </a:rPr>
              <a:t>to </a:t>
            </a:r>
            <a:r>
              <a:rPr sz="3200" b="1" dirty="0">
                <a:solidFill>
                  <a:prstClr val="black"/>
                </a:solidFill>
                <a:cs typeface="Calibri"/>
              </a:rPr>
              <a:t>3 m </a:t>
            </a:r>
            <a:r>
              <a:rPr sz="3200" b="1" spc="-5" dirty="0">
                <a:solidFill>
                  <a:prstClr val="black"/>
                </a:solidFill>
                <a:cs typeface="Calibri"/>
              </a:rPr>
              <a:t>(6-10 ft.)  </a:t>
            </a:r>
            <a:r>
              <a:rPr sz="3200" b="1" dirty="0">
                <a:solidFill>
                  <a:prstClr val="black"/>
                </a:solidFill>
                <a:cs typeface="Calibri"/>
              </a:rPr>
              <a:t>deep and 4 </a:t>
            </a:r>
            <a:r>
              <a:rPr sz="3200" b="1" spc="-15" dirty="0">
                <a:solidFill>
                  <a:prstClr val="black"/>
                </a:solidFill>
                <a:cs typeface="Calibri"/>
              </a:rPr>
              <a:t>to </a:t>
            </a:r>
            <a:r>
              <a:rPr sz="3200" b="1" dirty="0">
                <a:solidFill>
                  <a:prstClr val="black"/>
                </a:solidFill>
                <a:cs typeface="Calibri"/>
              </a:rPr>
              <a:t>12 </a:t>
            </a:r>
            <a:r>
              <a:rPr sz="3200" b="1" spc="-5" dirty="0">
                <a:solidFill>
                  <a:prstClr val="black"/>
                </a:solidFill>
                <a:cs typeface="Calibri"/>
              </a:rPr>
              <a:t>m, </a:t>
            </a:r>
            <a:r>
              <a:rPr sz="3200" b="1" spc="-10" dirty="0">
                <a:solidFill>
                  <a:prstClr val="black"/>
                </a:solidFill>
                <a:cs typeface="Calibri"/>
              </a:rPr>
              <a:t>(12-36 </a:t>
            </a:r>
            <a:r>
              <a:rPr sz="3200" b="1" spc="-5" dirty="0">
                <a:solidFill>
                  <a:prstClr val="black"/>
                </a:solidFill>
                <a:cs typeface="Calibri"/>
              </a:rPr>
              <a:t>ft.) wide,  </a:t>
            </a:r>
            <a:r>
              <a:rPr sz="3200" b="1" dirty="0">
                <a:solidFill>
                  <a:prstClr val="black"/>
                </a:solidFill>
                <a:cs typeface="Calibri"/>
              </a:rPr>
              <a:t>depending upon </a:t>
            </a:r>
            <a:r>
              <a:rPr sz="3200" b="1" spc="-5" dirty="0">
                <a:solidFill>
                  <a:prstClr val="black"/>
                </a:solidFill>
                <a:cs typeface="Calibri"/>
              </a:rPr>
              <a:t>local</a:t>
            </a:r>
            <a:r>
              <a:rPr sz="3200" b="1" spc="-45" dirty="0">
                <a:solidFill>
                  <a:prstClr val="black"/>
                </a:solidFill>
                <a:cs typeface="Calibri"/>
              </a:rPr>
              <a:t> </a:t>
            </a:r>
            <a:r>
              <a:rPr sz="3200" b="1" spc="-5" dirty="0">
                <a:solidFill>
                  <a:prstClr val="black"/>
                </a:solidFill>
                <a:cs typeface="Calibri"/>
              </a:rPr>
              <a:t>condition.</a:t>
            </a:r>
            <a:endParaRPr sz="3200">
              <a:solidFill>
                <a:prstClr val="black"/>
              </a:solidFill>
              <a:cs typeface="Calibri"/>
            </a:endParaRPr>
          </a:p>
          <a:p>
            <a:pPr marL="355600" marR="132715" indent="-342900">
              <a:spcBef>
                <a:spcPts val="770"/>
              </a:spcBef>
              <a:buFont typeface="Arial"/>
              <a:buChar char="•"/>
              <a:tabLst>
                <a:tab pos="354965" algn="l"/>
                <a:tab pos="355600" algn="l"/>
              </a:tabLst>
            </a:pPr>
            <a:r>
              <a:rPr sz="3200" b="1" spc="-5" dirty="0">
                <a:solidFill>
                  <a:prstClr val="black"/>
                </a:solidFill>
                <a:cs typeface="Calibri"/>
              </a:rPr>
              <a:t>The </a:t>
            </a:r>
            <a:r>
              <a:rPr sz="3200" b="1" spc="-15" dirty="0">
                <a:solidFill>
                  <a:prstClr val="black"/>
                </a:solidFill>
                <a:cs typeface="Calibri"/>
              </a:rPr>
              <a:t>refuse </a:t>
            </a:r>
            <a:r>
              <a:rPr sz="3200" b="1" dirty="0">
                <a:solidFill>
                  <a:prstClr val="black"/>
                </a:solidFill>
                <a:cs typeface="Calibri"/>
              </a:rPr>
              <a:t>is </a:t>
            </a:r>
            <a:r>
              <a:rPr sz="3200" b="1" spc="-5" dirty="0">
                <a:solidFill>
                  <a:prstClr val="black"/>
                </a:solidFill>
                <a:cs typeface="Calibri"/>
              </a:rPr>
              <a:t>compacted </a:t>
            </a:r>
            <a:r>
              <a:rPr sz="3200" b="1" dirty="0">
                <a:solidFill>
                  <a:prstClr val="black"/>
                </a:solidFill>
                <a:cs typeface="Calibri"/>
              </a:rPr>
              <a:t>and </a:t>
            </a:r>
            <a:r>
              <a:rPr sz="3200" b="1" spc="-15" dirty="0">
                <a:solidFill>
                  <a:prstClr val="black"/>
                </a:solidFill>
                <a:cs typeface="Calibri"/>
              </a:rPr>
              <a:t>covered </a:t>
            </a:r>
            <a:r>
              <a:rPr sz="3200" b="1" spc="-5" dirty="0">
                <a:solidFill>
                  <a:prstClr val="black"/>
                </a:solidFill>
                <a:cs typeface="Calibri"/>
              </a:rPr>
              <a:t>with  </a:t>
            </a:r>
            <a:r>
              <a:rPr sz="3200" b="1" spc="-35" dirty="0">
                <a:solidFill>
                  <a:prstClr val="black"/>
                </a:solidFill>
                <a:cs typeface="Calibri"/>
              </a:rPr>
              <a:t>excavated</a:t>
            </a:r>
            <a:r>
              <a:rPr sz="3200" b="1" spc="-40" dirty="0">
                <a:solidFill>
                  <a:prstClr val="black"/>
                </a:solidFill>
                <a:cs typeface="Calibri"/>
              </a:rPr>
              <a:t> </a:t>
            </a:r>
            <a:r>
              <a:rPr sz="3200" b="1" dirty="0">
                <a:solidFill>
                  <a:prstClr val="black"/>
                </a:solidFill>
                <a:cs typeface="Calibri"/>
              </a:rPr>
              <a:t>earth.</a:t>
            </a:r>
            <a:endParaRPr sz="3200">
              <a:solidFill>
                <a:prstClr val="black"/>
              </a:solidFill>
              <a:cs typeface="Calibri"/>
            </a:endParaRPr>
          </a:p>
        </p:txBody>
      </p:sp>
    </p:spTree>
    <p:extLst>
      <p:ext uri="{BB962C8B-B14F-4D97-AF65-F5344CB8AC3E}">
        <p14:creationId xmlns:p14="http://schemas.microsoft.com/office/powerpoint/2010/main" val="37015939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9157" y="461899"/>
            <a:ext cx="4347845" cy="696595"/>
          </a:xfrm>
          <a:prstGeom prst="rect">
            <a:avLst/>
          </a:prstGeom>
        </p:spPr>
        <p:txBody>
          <a:bodyPr vert="horz" wrap="square" lIns="0" tIns="13335" rIns="0" bIns="0" rtlCol="0">
            <a:spAutoFit/>
          </a:bodyPr>
          <a:lstStyle/>
          <a:p>
            <a:pPr marL="12700">
              <a:lnSpc>
                <a:spcPct val="100000"/>
              </a:lnSpc>
              <a:spcBef>
                <a:spcPts val="105"/>
              </a:spcBef>
            </a:pPr>
            <a:r>
              <a:rPr sz="4400" spc="-5" dirty="0"/>
              <a:t>The </a:t>
            </a:r>
            <a:r>
              <a:rPr sz="4400" spc="-15" dirty="0"/>
              <a:t>remp</a:t>
            </a:r>
            <a:r>
              <a:rPr sz="4400" spc="-75" dirty="0"/>
              <a:t> </a:t>
            </a:r>
            <a:r>
              <a:rPr sz="4400" spc="-5" dirty="0"/>
              <a:t>method:</a:t>
            </a:r>
            <a:endParaRPr sz="4400"/>
          </a:p>
        </p:txBody>
      </p:sp>
      <p:sp>
        <p:nvSpPr>
          <p:cNvPr id="3" name="object 3"/>
          <p:cNvSpPr txBox="1"/>
          <p:nvPr/>
        </p:nvSpPr>
        <p:spPr>
          <a:xfrm>
            <a:off x="535940" y="1607261"/>
            <a:ext cx="7809230" cy="1490345"/>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spc="-5" dirty="0">
                <a:solidFill>
                  <a:prstClr val="black"/>
                </a:solidFill>
                <a:cs typeface="Calibri"/>
              </a:rPr>
              <a:t>This method </a:t>
            </a:r>
            <a:r>
              <a:rPr sz="3200" b="1" dirty="0">
                <a:solidFill>
                  <a:prstClr val="black"/>
                </a:solidFill>
                <a:cs typeface="Calibri"/>
              </a:rPr>
              <a:t>is </a:t>
            </a:r>
            <a:r>
              <a:rPr sz="3200" b="1" spc="-10" dirty="0">
                <a:solidFill>
                  <a:prstClr val="black"/>
                </a:solidFill>
                <a:cs typeface="Calibri"/>
              </a:rPr>
              <a:t>well </a:t>
            </a:r>
            <a:r>
              <a:rPr sz="3200" b="1" spc="-5" dirty="0">
                <a:solidFill>
                  <a:prstClr val="black"/>
                </a:solidFill>
                <a:cs typeface="Calibri"/>
              </a:rPr>
              <a:t>suited </a:t>
            </a:r>
            <a:r>
              <a:rPr sz="3200" b="1" spc="-10" dirty="0">
                <a:solidFill>
                  <a:prstClr val="black"/>
                </a:solidFill>
                <a:cs typeface="Calibri"/>
              </a:rPr>
              <a:t>where </a:t>
            </a:r>
            <a:r>
              <a:rPr sz="3200" b="1" dirty="0">
                <a:solidFill>
                  <a:prstClr val="black"/>
                </a:solidFill>
                <a:cs typeface="Calibri"/>
              </a:rPr>
              <a:t>the </a:t>
            </a:r>
            <a:r>
              <a:rPr sz="3200" b="1" spc="-15" dirty="0">
                <a:solidFill>
                  <a:prstClr val="black"/>
                </a:solidFill>
                <a:cs typeface="Calibri"/>
              </a:rPr>
              <a:t>terrain  </a:t>
            </a:r>
            <a:r>
              <a:rPr sz="3200" b="1" dirty="0">
                <a:solidFill>
                  <a:prstClr val="black"/>
                </a:solidFill>
                <a:cs typeface="Calibri"/>
              </a:rPr>
              <a:t>is </a:t>
            </a:r>
            <a:r>
              <a:rPr sz="3200" b="1" spc="-15" dirty="0">
                <a:solidFill>
                  <a:prstClr val="black"/>
                </a:solidFill>
                <a:cs typeface="Calibri"/>
              </a:rPr>
              <a:t>moderately </a:t>
            </a:r>
            <a:r>
              <a:rPr sz="3200" b="1" dirty="0">
                <a:solidFill>
                  <a:prstClr val="black"/>
                </a:solidFill>
                <a:cs typeface="Calibri"/>
              </a:rPr>
              <a:t>slopping. Some </a:t>
            </a:r>
            <a:r>
              <a:rPr sz="3200" b="1" spc="-25" dirty="0">
                <a:solidFill>
                  <a:prstClr val="black"/>
                </a:solidFill>
                <a:cs typeface="Calibri"/>
              </a:rPr>
              <a:t>excavation </a:t>
            </a:r>
            <a:r>
              <a:rPr sz="3200" b="1" dirty="0">
                <a:solidFill>
                  <a:prstClr val="black"/>
                </a:solidFill>
                <a:cs typeface="Calibri"/>
              </a:rPr>
              <a:t>is  done </a:t>
            </a:r>
            <a:r>
              <a:rPr sz="3200" b="1" spc="-20" dirty="0">
                <a:solidFill>
                  <a:prstClr val="black"/>
                </a:solidFill>
                <a:cs typeface="Calibri"/>
              </a:rPr>
              <a:t>to </a:t>
            </a:r>
            <a:r>
              <a:rPr sz="3200" b="1" spc="-10" dirty="0">
                <a:solidFill>
                  <a:prstClr val="black"/>
                </a:solidFill>
                <a:cs typeface="Calibri"/>
              </a:rPr>
              <a:t>secure </a:t>
            </a:r>
            <a:r>
              <a:rPr sz="3200" b="1" dirty="0">
                <a:solidFill>
                  <a:prstClr val="black"/>
                </a:solidFill>
                <a:cs typeface="Calibri"/>
              </a:rPr>
              <a:t>the </a:t>
            </a:r>
            <a:r>
              <a:rPr sz="3200" b="1" spc="-10" dirty="0">
                <a:solidFill>
                  <a:prstClr val="black"/>
                </a:solidFill>
                <a:cs typeface="Calibri"/>
              </a:rPr>
              <a:t>covering material.</a:t>
            </a:r>
            <a:endParaRPr sz="3200">
              <a:solidFill>
                <a:prstClr val="black"/>
              </a:solidFill>
              <a:cs typeface="Calibri"/>
            </a:endParaRPr>
          </a:p>
        </p:txBody>
      </p:sp>
    </p:spTree>
    <p:extLst>
      <p:ext uri="{BB962C8B-B14F-4D97-AF65-F5344CB8AC3E}">
        <p14:creationId xmlns:p14="http://schemas.microsoft.com/office/powerpoint/2010/main" val="425073800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9741" y="126619"/>
            <a:ext cx="4144645" cy="696595"/>
          </a:xfrm>
          <a:prstGeom prst="rect">
            <a:avLst/>
          </a:prstGeom>
        </p:spPr>
        <p:txBody>
          <a:bodyPr vert="horz" wrap="square" lIns="0" tIns="12700" rIns="0" bIns="0" rtlCol="0">
            <a:spAutoFit/>
          </a:bodyPr>
          <a:lstStyle/>
          <a:p>
            <a:pPr marL="12700">
              <a:lnSpc>
                <a:spcPct val="100000"/>
              </a:lnSpc>
              <a:spcBef>
                <a:spcPts val="100"/>
              </a:spcBef>
            </a:pPr>
            <a:r>
              <a:rPr sz="4400" spc="-5" dirty="0"/>
              <a:t>The </a:t>
            </a:r>
            <a:r>
              <a:rPr sz="4400" spc="-15" dirty="0"/>
              <a:t>area</a:t>
            </a:r>
            <a:r>
              <a:rPr sz="4400" spc="-80" dirty="0"/>
              <a:t> </a:t>
            </a:r>
            <a:r>
              <a:rPr sz="4400" spc="-5" dirty="0"/>
              <a:t>method:</a:t>
            </a:r>
            <a:endParaRPr sz="4400"/>
          </a:p>
        </p:txBody>
      </p:sp>
      <p:sp>
        <p:nvSpPr>
          <p:cNvPr id="3" name="object 3"/>
          <p:cNvSpPr txBox="1"/>
          <p:nvPr/>
        </p:nvSpPr>
        <p:spPr>
          <a:xfrm>
            <a:off x="535940" y="1607261"/>
            <a:ext cx="7926705" cy="5196840"/>
          </a:xfrm>
          <a:prstGeom prst="rect">
            <a:avLst/>
          </a:prstGeom>
        </p:spPr>
        <p:txBody>
          <a:bodyPr vert="horz" wrap="square" lIns="0" tIns="13335" rIns="0" bIns="0" rtlCol="0">
            <a:spAutoFit/>
          </a:bodyPr>
          <a:lstStyle/>
          <a:p>
            <a:pPr marL="355600" marR="287655" indent="-342900">
              <a:spcBef>
                <a:spcPts val="105"/>
              </a:spcBef>
              <a:buFont typeface="Arial"/>
              <a:buChar char="•"/>
              <a:tabLst>
                <a:tab pos="354965" algn="l"/>
                <a:tab pos="355600" algn="l"/>
              </a:tabLst>
            </a:pPr>
            <a:r>
              <a:rPr sz="3200" b="1" spc="-5" dirty="0">
                <a:solidFill>
                  <a:prstClr val="black"/>
                </a:solidFill>
                <a:cs typeface="Calibri"/>
              </a:rPr>
              <a:t>This method </a:t>
            </a:r>
            <a:r>
              <a:rPr sz="3200" b="1" dirty="0">
                <a:solidFill>
                  <a:prstClr val="black"/>
                </a:solidFill>
                <a:cs typeface="Calibri"/>
              </a:rPr>
              <a:t>is used </a:t>
            </a:r>
            <a:r>
              <a:rPr sz="3200" b="1" spc="-20" dirty="0">
                <a:solidFill>
                  <a:prstClr val="black"/>
                </a:solidFill>
                <a:cs typeface="Calibri"/>
              </a:rPr>
              <a:t>for </a:t>
            </a:r>
            <a:r>
              <a:rPr sz="3200" b="1" dirty="0">
                <a:solidFill>
                  <a:prstClr val="black"/>
                </a:solidFill>
                <a:cs typeface="Calibri"/>
              </a:rPr>
              <a:t>filling land  </a:t>
            </a:r>
            <a:r>
              <a:rPr sz="3200" b="1" spc="-5" dirty="0">
                <a:solidFill>
                  <a:prstClr val="black"/>
                </a:solidFill>
                <a:cs typeface="Calibri"/>
              </a:rPr>
              <a:t>depressions, </a:t>
            </a:r>
            <a:r>
              <a:rPr sz="3200" b="1" dirty="0">
                <a:solidFill>
                  <a:prstClr val="black"/>
                </a:solidFill>
                <a:cs typeface="Calibri"/>
              </a:rPr>
              <a:t>disused quarries and </a:t>
            </a:r>
            <a:r>
              <a:rPr sz="3200" b="1" spc="-15" dirty="0">
                <a:solidFill>
                  <a:prstClr val="black"/>
                </a:solidFill>
                <a:cs typeface="Calibri"/>
              </a:rPr>
              <a:t>clay</a:t>
            </a:r>
            <a:r>
              <a:rPr sz="3200" b="1" spc="-100" dirty="0">
                <a:solidFill>
                  <a:prstClr val="black"/>
                </a:solidFill>
                <a:cs typeface="Calibri"/>
              </a:rPr>
              <a:t> </a:t>
            </a:r>
            <a:r>
              <a:rPr sz="3200" b="1" dirty="0">
                <a:solidFill>
                  <a:prstClr val="black"/>
                </a:solidFill>
                <a:cs typeface="Calibri"/>
              </a:rPr>
              <a:t>pits.</a:t>
            </a:r>
            <a:endParaRPr sz="3200">
              <a:solidFill>
                <a:prstClr val="black"/>
              </a:solidFill>
              <a:cs typeface="Calibri"/>
            </a:endParaRPr>
          </a:p>
          <a:p>
            <a:pPr marL="355600" marR="129539" indent="-342900">
              <a:spcBef>
                <a:spcPts val="770"/>
              </a:spcBef>
              <a:buFont typeface="Arial"/>
              <a:buChar char="•"/>
              <a:tabLst>
                <a:tab pos="354965" algn="l"/>
                <a:tab pos="355600" algn="l"/>
              </a:tabLst>
            </a:pPr>
            <a:r>
              <a:rPr sz="3200" b="1" spc="-5" dirty="0">
                <a:solidFill>
                  <a:prstClr val="black"/>
                </a:solidFill>
                <a:cs typeface="Calibri"/>
              </a:rPr>
              <a:t>The </a:t>
            </a:r>
            <a:r>
              <a:rPr sz="3200" b="1" spc="-15" dirty="0">
                <a:solidFill>
                  <a:prstClr val="black"/>
                </a:solidFill>
                <a:cs typeface="Calibri"/>
              </a:rPr>
              <a:t>refuse </a:t>
            </a:r>
            <a:r>
              <a:rPr sz="3200" b="1" dirty="0">
                <a:solidFill>
                  <a:prstClr val="black"/>
                </a:solidFill>
                <a:cs typeface="Calibri"/>
              </a:rPr>
              <a:t>is </a:t>
            </a:r>
            <a:r>
              <a:rPr sz="3200" b="1" spc="-5" dirty="0">
                <a:solidFill>
                  <a:prstClr val="black"/>
                </a:solidFill>
                <a:cs typeface="Calibri"/>
              </a:rPr>
              <a:t>deposited, </a:t>
            </a:r>
            <a:r>
              <a:rPr sz="3200" b="1" spc="-15" dirty="0">
                <a:solidFill>
                  <a:prstClr val="black"/>
                </a:solidFill>
                <a:cs typeface="Calibri"/>
              </a:rPr>
              <a:t>packed </a:t>
            </a:r>
            <a:r>
              <a:rPr sz="3200" b="1" dirty="0">
                <a:solidFill>
                  <a:prstClr val="black"/>
                </a:solidFill>
                <a:cs typeface="Calibri"/>
              </a:rPr>
              <a:t>and  </a:t>
            </a:r>
            <a:r>
              <a:rPr sz="3200" b="1" spc="-10" dirty="0">
                <a:solidFill>
                  <a:prstClr val="black"/>
                </a:solidFill>
                <a:cs typeface="Calibri"/>
              </a:rPr>
              <a:t>consolidated </a:t>
            </a:r>
            <a:r>
              <a:rPr sz="3200" b="1" dirty="0">
                <a:solidFill>
                  <a:prstClr val="black"/>
                </a:solidFill>
                <a:cs typeface="Calibri"/>
              </a:rPr>
              <a:t>in </a:t>
            </a:r>
            <a:r>
              <a:rPr sz="3200" b="1" spc="-10" dirty="0">
                <a:solidFill>
                  <a:prstClr val="black"/>
                </a:solidFill>
                <a:cs typeface="Calibri"/>
              </a:rPr>
              <a:t>uniform </a:t>
            </a:r>
            <a:r>
              <a:rPr sz="3200" b="1" spc="-25" dirty="0">
                <a:solidFill>
                  <a:prstClr val="black"/>
                </a:solidFill>
                <a:cs typeface="Calibri"/>
              </a:rPr>
              <a:t>layers </a:t>
            </a:r>
            <a:r>
              <a:rPr sz="3200" b="1" spc="-5" dirty="0">
                <a:solidFill>
                  <a:prstClr val="black"/>
                </a:solidFill>
                <a:cs typeface="Calibri"/>
              </a:rPr>
              <a:t>up </a:t>
            </a:r>
            <a:r>
              <a:rPr sz="3200" b="1" spc="-20" dirty="0">
                <a:solidFill>
                  <a:prstClr val="black"/>
                </a:solidFill>
                <a:cs typeface="Calibri"/>
              </a:rPr>
              <a:t>to </a:t>
            </a:r>
            <a:r>
              <a:rPr sz="3200" b="1" dirty="0">
                <a:solidFill>
                  <a:prstClr val="black"/>
                </a:solidFill>
                <a:cs typeface="Calibri"/>
              </a:rPr>
              <a:t>2 </a:t>
            </a:r>
            <a:r>
              <a:rPr sz="3200" b="1" spc="-10" dirty="0">
                <a:solidFill>
                  <a:prstClr val="black"/>
                </a:solidFill>
                <a:cs typeface="Calibri"/>
              </a:rPr>
              <a:t>to </a:t>
            </a:r>
            <a:r>
              <a:rPr sz="3200" b="1" dirty="0">
                <a:solidFill>
                  <a:prstClr val="black"/>
                </a:solidFill>
                <a:cs typeface="Calibri"/>
              </a:rPr>
              <a:t>2.5  m </a:t>
            </a:r>
            <a:r>
              <a:rPr sz="3200" b="1" spc="-5" dirty="0">
                <a:solidFill>
                  <a:prstClr val="black"/>
                </a:solidFill>
                <a:cs typeface="Calibri"/>
              </a:rPr>
              <a:t>(6-8 ft.)</a:t>
            </a:r>
            <a:r>
              <a:rPr sz="3200" b="1" spc="-10" dirty="0">
                <a:solidFill>
                  <a:prstClr val="black"/>
                </a:solidFill>
                <a:cs typeface="Calibri"/>
              </a:rPr>
              <a:t> </a:t>
            </a:r>
            <a:r>
              <a:rPr sz="3200" b="1" spc="-5" dirty="0">
                <a:solidFill>
                  <a:prstClr val="black"/>
                </a:solidFill>
                <a:cs typeface="Calibri"/>
              </a:rPr>
              <a:t>deep.</a:t>
            </a:r>
            <a:endParaRPr sz="3200">
              <a:solidFill>
                <a:prstClr val="black"/>
              </a:solidFill>
              <a:cs typeface="Calibri"/>
            </a:endParaRPr>
          </a:p>
          <a:p>
            <a:pPr marL="355600" marR="280670" indent="-342900">
              <a:spcBef>
                <a:spcPts val="770"/>
              </a:spcBef>
              <a:buFont typeface="Arial"/>
              <a:buChar char="•"/>
              <a:tabLst>
                <a:tab pos="354965" algn="l"/>
                <a:tab pos="355600" algn="l"/>
              </a:tabLst>
            </a:pPr>
            <a:r>
              <a:rPr sz="3200" b="1" spc="-10" dirty="0">
                <a:solidFill>
                  <a:prstClr val="black"/>
                </a:solidFill>
                <a:cs typeface="Calibri"/>
              </a:rPr>
              <a:t>Each </a:t>
            </a:r>
            <a:r>
              <a:rPr sz="3200" b="1" spc="-20" dirty="0">
                <a:solidFill>
                  <a:prstClr val="black"/>
                </a:solidFill>
                <a:cs typeface="Calibri"/>
              </a:rPr>
              <a:t>layer </a:t>
            </a:r>
            <a:r>
              <a:rPr sz="3200" b="1" dirty="0">
                <a:solidFill>
                  <a:prstClr val="black"/>
                </a:solidFill>
                <a:cs typeface="Calibri"/>
              </a:rPr>
              <a:t>is sealed on its </a:t>
            </a:r>
            <a:r>
              <a:rPr sz="3200" b="1" spc="-10" dirty="0">
                <a:solidFill>
                  <a:prstClr val="black"/>
                </a:solidFill>
                <a:cs typeface="Calibri"/>
              </a:rPr>
              <a:t>exposed </a:t>
            </a:r>
            <a:r>
              <a:rPr sz="3200" b="1" spc="-5" dirty="0">
                <a:solidFill>
                  <a:prstClr val="black"/>
                </a:solidFill>
                <a:cs typeface="Calibri"/>
              </a:rPr>
              <a:t>surface  </a:t>
            </a:r>
            <a:r>
              <a:rPr sz="3200" b="1" dirty="0">
                <a:solidFill>
                  <a:prstClr val="black"/>
                </a:solidFill>
                <a:cs typeface="Calibri"/>
              </a:rPr>
              <a:t>with a mud </a:t>
            </a:r>
            <a:r>
              <a:rPr sz="3200" b="1" spc="-10" dirty="0">
                <a:solidFill>
                  <a:prstClr val="black"/>
                </a:solidFill>
                <a:cs typeface="Calibri"/>
              </a:rPr>
              <a:t>cover at </a:t>
            </a:r>
            <a:r>
              <a:rPr sz="3200" b="1" spc="-5" dirty="0">
                <a:solidFill>
                  <a:prstClr val="black"/>
                </a:solidFill>
                <a:cs typeface="Calibri"/>
              </a:rPr>
              <a:t>least </a:t>
            </a:r>
            <a:r>
              <a:rPr sz="3200" b="1" dirty="0">
                <a:solidFill>
                  <a:prstClr val="black"/>
                </a:solidFill>
                <a:cs typeface="Calibri"/>
              </a:rPr>
              <a:t>30 cm (12</a:t>
            </a:r>
            <a:r>
              <a:rPr sz="3200" b="1" spc="-90" dirty="0">
                <a:solidFill>
                  <a:prstClr val="black"/>
                </a:solidFill>
                <a:cs typeface="Calibri"/>
              </a:rPr>
              <a:t> </a:t>
            </a:r>
            <a:r>
              <a:rPr sz="3200" b="1" dirty="0">
                <a:solidFill>
                  <a:prstClr val="black"/>
                </a:solidFill>
                <a:cs typeface="Calibri"/>
              </a:rPr>
              <a:t>inches)  thick.</a:t>
            </a:r>
            <a:endParaRPr sz="3200">
              <a:solidFill>
                <a:prstClr val="black"/>
              </a:solidFill>
              <a:cs typeface="Calibri"/>
            </a:endParaRPr>
          </a:p>
          <a:p>
            <a:pPr marL="355600" marR="5080" indent="-342900">
              <a:spcBef>
                <a:spcPts val="770"/>
              </a:spcBef>
              <a:buFont typeface="Arial"/>
              <a:buChar char="•"/>
              <a:tabLst>
                <a:tab pos="354965" algn="l"/>
                <a:tab pos="355600" algn="l"/>
              </a:tabLst>
            </a:pPr>
            <a:r>
              <a:rPr sz="3200" b="1" dirty="0">
                <a:solidFill>
                  <a:prstClr val="black"/>
                </a:solidFill>
                <a:cs typeface="Calibri"/>
              </a:rPr>
              <a:t>Such sealing </a:t>
            </a:r>
            <a:r>
              <a:rPr sz="3200" b="1" spc="-15" dirty="0">
                <a:solidFill>
                  <a:prstClr val="black"/>
                </a:solidFill>
                <a:cs typeface="Calibri"/>
              </a:rPr>
              <a:t>prevents infestation </a:t>
            </a:r>
            <a:r>
              <a:rPr sz="3200" b="1" spc="-10" dirty="0">
                <a:solidFill>
                  <a:prstClr val="black"/>
                </a:solidFill>
                <a:cs typeface="Calibri"/>
              </a:rPr>
              <a:t>by </a:t>
            </a:r>
            <a:r>
              <a:rPr sz="3200" b="1" spc="-5" dirty="0">
                <a:solidFill>
                  <a:prstClr val="black"/>
                </a:solidFill>
                <a:cs typeface="Calibri"/>
              </a:rPr>
              <a:t>flies </a:t>
            </a:r>
            <a:r>
              <a:rPr sz="3200" b="1" dirty="0">
                <a:solidFill>
                  <a:prstClr val="black"/>
                </a:solidFill>
                <a:cs typeface="Calibri"/>
              </a:rPr>
              <a:t>and  </a:t>
            </a:r>
            <a:r>
              <a:rPr sz="3200" b="1" spc="-10" dirty="0">
                <a:solidFill>
                  <a:prstClr val="black"/>
                </a:solidFill>
                <a:cs typeface="Calibri"/>
              </a:rPr>
              <a:t>rodents </a:t>
            </a:r>
            <a:r>
              <a:rPr sz="3200" b="1" dirty="0">
                <a:solidFill>
                  <a:prstClr val="black"/>
                </a:solidFill>
                <a:cs typeface="Calibri"/>
              </a:rPr>
              <a:t>and </a:t>
            </a:r>
            <a:r>
              <a:rPr sz="3200" b="1" spc="-15" dirty="0">
                <a:solidFill>
                  <a:prstClr val="black"/>
                </a:solidFill>
                <a:cs typeface="Calibri"/>
              </a:rPr>
              <a:t>prevents </a:t>
            </a:r>
            <a:r>
              <a:rPr sz="3200" b="1" dirty="0">
                <a:solidFill>
                  <a:prstClr val="black"/>
                </a:solidFill>
                <a:cs typeface="Calibri"/>
              </a:rPr>
              <a:t>smell and</a:t>
            </a:r>
            <a:r>
              <a:rPr sz="3200" b="1" spc="-70" dirty="0">
                <a:solidFill>
                  <a:prstClr val="black"/>
                </a:solidFill>
                <a:cs typeface="Calibri"/>
              </a:rPr>
              <a:t> </a:t>
            </a:r>
            <a:r>
              <a:rPr sz="3200" b="1" spc="-5" dirty="0">
                <a:solidFill>
                  <a:prstClr val="black"/>
                </a:solidFill>
                <a:cs typeface="Calibri"/>
              </a:rPr>
              <a:t>dust.</a:t>
            </a:r>
            <a:endParaRPr sz="3200">
              <a:solidFill>
                <a:prstClr val="black"/>
              </a:solidFill>
              <a:cs typeface="Calibri"/>
            </a:endParaRPr>
          </a:p>
        </p:txBody>
      </p:sp>
    </p:spTree>
    <p:extLst>
      <p:ext uri="{BB962C8B-B14F-4D97-AF65-F5344CB8AC3E}">
        <p14:creationId xmlns:p14="http://schemas.microsoft.com/office/powerpoint/2010/main" val="29735112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5882" y="461899"/>
            <a:ext cx="3413760" cy="696595"/>
          </a:xfrm>
          <a:prstGeom prst="rect">
            <a:avLst/>
          </a:prstGeom>
        </p:spPr>
        <p:txBody>
          <a:bodyPr vert="horz" wrap="square" lIns="0" tIns="13335" rIns="0" bIns="0" rtlCol="0">
            <a:spAutoFit/>
          </a:bodyPr>
          <a:lstStyle/>
          <a:p>
            <a:pPr marL="12700">
              <a:lnSpc>
                <a:spcPct val="100000"/>
              </a:lnSpc>
              <a:spcBef>
                <a:spcPts val="105"/>
              </a:spcBef>
            </a:pPr>
            <a:r>
              <a:rPr sz="4400" spc="-30" dirty="0"/>
              <a:t>INCINERATION</a:t>
            </a:r>
            <a:endParaRPr sz="4400"/>
          </a:p>
        </p:txBody>
      </p:sp>
      <p:sp>
        <p:nvSpPr>
          <p:cNvPr id="3" name="object 3"/>
          <p:cNvSpPr/>
          <p:nvPr/>
        </p:nvSpPr>
        <p:spPr>
          <a:xfrm>
            <a:off x="1066800" y="1600200"/>
            <a:ext cx="7239000" cy="44958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552239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5882" y="286257"/>
            <a:ext cx="3413760" cy="696595"/>
          </a:xfrm>
          <a:prstGeom prst="rect">
            <a:avLst/>
          </a:prstGeom>
        </p:spPr>
        <p:txBody>
          <a:bodyPr vert="horz" wrap="square" lIns="0" tIns="12700" rIns="0" bIns="0" rtlCol="0">
            <a:spAutoFit/>
          </a:bodyPr>
          <a:lstStyle/>
          <a:p>
            <a:pPr marL="12700">
              <a:lnSpc>
                <a:spcPct val="100000"/>
              </a:lnSpc>
              <a:spcBef>
                <a:spcPts val="100"/>
              </a:spcBef>
            </a:pPr>
            <a:r>
              <a:rPr sz="4400" spc="-30" dirty="0"/>
              <a:t>INCINERATION</a:t>
            </a:r>
            <a:endParaRPr sz="4400"/>
          </a:p>
        </p:txBody>
      </p:sp>
      <p:sp>
        <p:nvSpPr>
          <p:cNvPr id="3" name="object 3"/>
          <p:cNvSpPr txBox="1"/>
          <p:nvPr/>
        </p:nvSpPr>
        <p:spPr>
          <a:xfrm>
            <a:off x="535940" y="1053816"/>
            <a:ext cx="8071484" cy="3829685"/>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b="1" spc="-15" dirty="0">
                <a:solidFill>
                  <a:prstClr val="black"/>
                </a:solidFill>
                <a:cs typeface="Calibri"/>
              </a:rPr>
              <a:t>Refuse </a:t>
            </a:r>
            <a:r>
              <a:rPr sz="3200" b="1" spc="-5" dirty="0">
                <a:solidFill>
                  <a:prstClr val="black"/>
                </a:solidFill>
                <a:cs typeface="Calibri"/>
              </a:rPr>
              <a:t>can </a:t>
            </a:r>
            <a:r>
              <a:rPr sz="3200" b="1" dirty="0">
                <a:solidFill>
                  <a:prstClr val="black"/>
                </a:solidFill>
                <a:cs typeface="Calibri"/>
              </a:rPr>
              <a:t>be disposal of</a:t>
            </a:r>
            <a:r>
              <a:rPr sz="3200" b="1" spc="-50" dirty="0">
                <a:solidFill>
                  <a:prstClr val="black"/>
                </a:solidFill>
                <a:cs typeface="Calibri"/>
              </a:rPr>
              <a:t> </a:t>
            </a:r>
            <a:r>
              <a:rPr sz="3200" b="1" spc="-10" dirty="0">
                <a:solidFill>
                  <a:prstClr val="black"/>
                </a:solidFill>
                <a:cs typeface="Calibri"/>
              </a:rPr>
              <a:t>hygienically</a:t>
            </a:r>
            <a:endParaRPr sz="3200">
              <a:solidFill>
                <a:prstClr val="black"/>
              </a:solidFill>
              <a:cs typeface="Calibri"/>
            </a:endParaRPr>
          </a:p>
          <a:p>
            <a:pPr marL="355600" marR="287020" indent="-342900">
              <a:spcBef>
                <a:spcPts val="765"/>
              </a:spcBef>
              <a:buFont typeface="Arial"/>
              <a:buChar char="•"/>
              <a:tabLst>
                <a:tab pos="354965" algn="l"/>
                <a:tab pos="355600" algn="l"/>
              </a:tabLst>
            </a:pPr>
            <a:r>
              <a:rPr sz="3200" b="1" dirty="0">
                <a:solidFill>
                  <a:prstClr val="black"/>
                </a:solidFill>
                <a:cs typeface="Calibri"/>
              </a:rPr>
              <a:t>It is </a:t>
            </a:r>
            <a:r>
              <a:rPr sz="3200" b="1" spc="-5" dirty="0">
                <a:solidFill>
                  <a:prstClr val="black"/>
                </a:solidFill>
                <a:cs typeface="Calibri"/>
              </a:rPr>
              <a:t>method </a:t>
            </a:r>
            <a:r>
              <a:rPr sz="3200" b="1" dirty="0">
                <a:solidFill>
                  <a:prstClr val="black"/>
                </a:solidFill>
                <a:cs typeface="Calibri"/>
              </a:rPr>
              <a:t>of choice </a:t>
            </a:r>
            <a:r>
              <a:rPr sz="3200" b="1" spc="-10" dirty="0">
                <a:solidFill>
                  <a:prstClr val="black"/>
                </a:solidFill>
                <a:cs typeface="Calibri"/>
              </a:rPr>
              <a:t>where </a:t>
            </a:r>
            <a:r>
              <a:rPr sz="3200" b="1" spc="-5" dirty="0">
                <a:solidFill>
                  <a:prstClr val="black"/>
                </a:solidFill>
                <a:cs typeface="Calibri"/>
              </a:rPr>
              <a:t>suitable </a:t>
            </a:r>
            <a:r>
              <a:rPr sz="3200" b="1" dirty="0">
                <a:solidFill>
                  <a:prstClr val="black"/>
                </a:solidFill>
                <a:cs typeface="Calibri"/>
              </a:rPr>
              <a:t>land is  not </a:t>
            </a:r>
            <a:r>
              <a:rPr sz="3200" b="1" spc="-10" dirty="0">
                <a:solidFill>
                  <a:prstClr val="black"/>
                </a:solidFill>
                <a:cs typeface="Calibri"/>
              </a:rPr>
              <a:t>available.</a:t>
            </a:r>
            <a:endParaRPr sz="3200">
              <a:solidFill>
                <a:prstClr val="black"/>
              </a:solidFill>
              <a:cs typeface="Calibri"/>
            </a:endParaRPr>
          </a:p>
          <a:p>
            <a:pPr marL="355600" marR="5080" indent="-342900">
              <a:spcBef>
                <a:spcPts val="770"/>
              </a:spcBef>
              <a:buFont typeface="Arial"/>
              <a:buChar char="•"/>
              <a:tabLst>
                <a:tab pos="354965" algn="l"/>
                <a:tab pos="355600" algn="l"/>
              </a:tabLst>
            </a:pPr>
            <a:r>
              <a:rPr sz="3200" b="1" spc="-5" dirty="0">
                <a:solidFill>
                  <a:prstClr val="black"/>
                </a:solidFill>
                <a:cs typeface="Calibri"/>
              </a:rPr>
              <a:t>Hospital </a:t>
            </a:r>
            <a:r>
              <a:rPr sz="3200" b="1" spc="-15" dirty="0">
                <a:solidFill>
                  <a:prstClr val="black"/>
                </a:solidFill>
                <a:cs typeface="Calibri"/>
              </a:rPr>
              <a:t>refuse </a:t>
            </a:r>
            <a:r>
              <a:rPr sz="3200" b="1" dirty="0">
                <a:solidFill>
                  <a:prstClr val="black"/>
                </a:solidFill>
                <a:cs typeface="Calibri"/>
              </a:rPr>
              <a:t>which is particularly  </a:t>
            </a:r>
            <a:r>
              <a:rPr sz="3200" b="1" spc="-10" dirty="0">
                <a:solidFill>
                  <a:prstClr val="black"/>
                </a:solidFill>
                <a:cs typeface="Calibri"/>
              </a:rPr>
              <a:t>dangerous </a:t>
            </a:r>
            <a:r>
              <a:rPr sz="3200" b="1" dirty="0">
                <a:solidFill>
                  <a:prstClr val="black"/>
                </a:solidFill>
                <a:cs typeface="Calibri"/>
              </a:rPr>
              <a:t>is </a:t>
            </a:r>
            <a:r>
              <a:rPr sz="3200" b="1" spc="-10" dirty="0">
                <a:solidFill>
                  <a:prstClr val="black"/>
                </a:solidFill>
                <a:cs typeface="Calibri"/>
              </a:rPr>
              <a:t>best </a:t>
            </a:r>
            <a:r>
              <a:rPr sz="3200" b="1" dirty="0">
                <a:solidFill>
                  <a:prstClr val="black"/>
                </a:solidFill>
                <a:cs typeface="Calibri"/>
              </a:rPr>
              <a:t>disposed of by</a:t>
            </a:r>
            <a:r>
              <a:rPr sz="3200" b="1" spc="-70" dirty="0">
                <a:solidFill>
                  <a:prstClr val="black"/>
                </a:solidFill>
                <a:cs typeface="Calibri"/>
              </a:rPr>
              <a:t> </a:t>
            </a:r>
            <a:r>
              <a:rPr sz="3200" b="1" spc="-5" dirty="0">
                <a:solidFill>
                  <a:prstClr val="black"/>
                </a:solidFill>
                <a:cs typeface="Calibri"/>
              </a:rPr>
              <a:t>incineration.</a:t>
            </a:r>
            <a:endParaRPr sz="3200">
              <a:solidFill>
                <a:prstClr val="black"/>
              </a:solidFill>
              <a:cs typeface="Calibri"/>
            </a:endParaRPr>
          </a:p>
          <a:p>
            <a:pPr marL="355600" marR="878205" indent="-342900">
              <a:spcBef>
                <a:spcPts val="770"/>
              </a:spcBef>
              <a:buFont typeface="Arial"/>
              <a:buChar char="•"/>
              <a:tabLst>
                <a:tab pos="354965" algn="l"/>
                <a:tab pos="355600" algn="l"/>
              </a:tabLst>
            </a:pPr>
            <a:r>
              <a:rPr sz="3200" b="1" spc="-5" dirty="0">
                <a:solidFill>
                  <a:prstClr val="black"/>
                </a:solidFill>
                <a:cs typeface="Calibri"/>
              </a:rPr>
              <a:t>Incineration </a:t>
            </a:r>
            <a:r>
              <a:rPr sz="3200" b="1" dirty="0">
                <a:solidFill>
                  <a:prstClr val="black"/>
                </a:solidFill>
                <a:cs typeface="Calibri"/>
              </a:rPr>
              <a:t>is </a:t>
            </a:r>
            <a:r>
              <a:rPr sz="3200" b="1" spc="-10" dirty="0">
                <a:solidFill>
                  <a:prstClr val="black"/>
                </a:solidFill>
                <a:cs typeface="Calibri"/>
              </a:rPr>
              <a:t>practiced </a:t>
            </a:r>
            <a:r>
              <a:rPr sz="3200" b="1" dirty="0">
                <a:solidFill>
                  <a:prstClr val="black"/>
                </a:solidFill>
                <a:cs typeface="Calibri"/>
              </a:rPr>
              <a:t>in </a:t>
            </a:r>
            <a:r>
              <a:rPr sz="3200" b="1" spc="-15" dirty="0">
                <a:solidFill>
                  <a:prstClr val="black"/>
                </a:solidFill>
                <a:cs typeface="Calibri"/>
              </a:rPr>
              <a:t>several </a:t>
            </a:r>
            <a:r>
              <a:rPr sz="3200" b="1" dirty="0">
                <a:solidFill>
                  <a:prstClr val="black"/>
                </a:solidFill>
                <a:cs typeface="Calibri"/>
              </a:rPr>
              <a:t>of</a:t>
            </a:r>
            <a:r>
              <a:rPr sz="3200" b="1" spc="-110" dirty="0">
                <a:solidFill>
                  <a:prstClr val="black"/>
                </a:solidFill>
                <a:cs typeface="Calibri"/>
              </a:rPr>
              <a:t> </a:t>
            </a:r>
            <a:r>
              <a:rPr sz="3200" b="1" dirty="0">
                <a:solidFill>
                  <a:prstClr val="black"/>
                </a:solidFill>
                <a:cs typeface="Calibri"/>
              </a:rPr>
              <a:t>the  </a:t>
            </a:r>
            <a:r>
              <a:rPr sz="3200" b="1" spc="-5" dirty="0">
                <a:solidFill>
                  <a:prstClr val="black"/>
                </a:solidFill>
                <a:cs typeface="Calibri"/>
              </a:rPr>
              <a:t>industrialized</a:t>
            </a:r>
            <a:r>
              <a:rPr sz="3200" b="1" spc="-55" dirty="0">
                <a:solidFill>
                  <a:prstClr val="black"/>
                </a:solidFill>
                <a:cs typeface="Calibri"/>
              </a:rPr>
              <a:t> </a:t>
            </a:r>
            <a:r>
              <a:rPr sz="3200" b="1" spc="-5" dirty="0">
                <a:solidFill>
                  <a:prstClr val="black"/>
                </a:solidFill>
                <a:cs typeface="Calibri"/>
              </a:rPr>
              <a:t>countries.</a:t>
            </a:r>
            <a:endParaRPr sz="3200">
              <a:solidFill>
                <a:prstClr val="black"/>
              </a:solidFill>
              <a:cs typeface="Calibri"/>
            </a:endParaRPr>
          </a:p>
        </p:txBody>
      </p:sp>
    </p:spTree>
    <p:extLst>
      <p:ext uri="{BB962C8B-B14F-4D97-AF65-F5344CB8AC3E}">
        <p14:creationId xmlns:p14="http://schemas.microsoft.com/office/powerpoint/2010/main" val="10633967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66466" y="126619"/>
            <a:ext cx="3209925" cy="696595"/>
          </a:xfrm>
          <a:prstGeom prst="rect">
            <a:avLst/>
          </a:prstGeom>
        </p:spPr>
        <p:txBody>
          <a:bodyPr vert="horz" wrap="square" lIns="0" tIns="12700" rIns="0" bIns="0" rtlCol="0">
            <a:spAutoFit/>
          </a:bodyPr>
          <a:lstStyle/>
          <a:p>
            <a:pPr marL="12700">
              <a:lnSpc>
                <a:spcPct val="100000"/>
              </a:lnSpc>
              <a:spcBef>
                <a:spcPts val="100"/>
              </a:spcBef>
            </a:pPr>
            <a:r>
              <a:rPr sz="4400" b="0" spc="-10" dirty="0">
                <a:latin typeface="Calibri"/>
                <a:cs typeface="Calibri"/>
              </a:rPr>
              <a:t>COMPOSTING</a:t>
            </a:r>
            <a:endParaRPr sz="4400">
              <a:latin typeface="Calibri"/>
              <a:cs typeface="Calibri"/>
            </a:endParaRPr>
          </a:p>
        </p:txBody>
      </p:sp>
      <p:sp>
        <p:nvSpPr>
          <p:cNvPr id="3" name="object 3"/>
          <p:cNvSpPr/>
          <p:nvPr/>
        </p:nvSpPr>
        <p:spPr>
          <a:xfrm>
            <a:off x="1219200" y="1752600"/>
            <a:ext cx="6248400" cy="48006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8147882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4585" y="222249"/>
            <a:ext cx="2967990" cy="635000"/>
          </a:xfrm>
          <a:prstGeom prst="rect">
            <a:avLst/>
          </a:prstGeom>
        </p:spPr>
        <p:txBody>
          <a:bodyPr vert="horz" wrap="square" lIns="0" tIns="12065" rIns="0" bIns="0" rtlCol="0">
            <a:spAutoFit/>
          </a:bodyPr>
          <a:lstStyle/>
          <a:p>
            <a:pPr marL="12700">
              <a:lnSpc>
                <a:spcPct val="100000"/>
              </a:lnSpc>
              <a:spcBef>
                <a:spcPts val="95"/>
              </a:spcBef>
            </a:pPr>
            <a:r>
              <a:rPr spc="-35" dirty="0"/>
              <a:t>C</a:t>
            </a:r>
            <a:r>
              <a:rPr spc="-10" dirty="0"/>
              <a:t>OMPO</a:t>
            </a:r>
            <a:r>
              <a:rPr spc="-55" dirty="0"/>
              <a:t>S</a:t>
            </a:r>
            <a:r>
              <a:rPr spc="-10" dirty="0"/>
              <a:t>TING</a:t>
            </a:r>
          </a:p>
        </p:txBody>
      </p:sp>
      <p:sp>
        <p:nvSpPr>
          <p:cNvPr id="3" name="object 3"/>
          <p:cNvSpPr txBox="1"/>
          <p:nvPr/>
        </p:nvSpPr>
        <p:spPr>
          <a:xfrm>
            <a:off x="535940" y="997965"/>
            <a:ext cx="7447280" cy="5099050"/>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spc="-5" dirty="0">
                <a:solidFill>
                  <a:prstClr val="black"/>
                </a:solidFill>
                <a:cs typeface="Calibri"/>
              </a:rPr>
              <a:t>Composting </a:t>
            </a:r>
            <a:r>
              <a:rPr sz="3200" b="1" dirty="0">
                <a:solidFill>
                  <a:prstClr val="black"/>
                </a:solidFill>
                <a:cs typeface="Calibri"/>
              </a:rPr>
              <a:t>is a </a:t>
            </a:r>
            <a:r>
              <a:rPr sz="3200" b="1" spc="-5" dirty="0">
                <a:solidFill>
                  <a:prstClr val="black"/>
                </a:solidFill>
                <a:cs typeface="Calibri"/>
              </a:rPr>
              <a:t>method </a:t>
            </a:r>
            <a:r>
              <a:rPr sz="3200" b="1" dirty="0">
                <a:solidFill>
                  <a:prstClr val="black"/>
                </a:solidFill>
                <a:cs typeface="Calibri"/>
              </a:rPr>
              <a:t>of combined  disposal of </a:t>
            </a:r>
            <a:r>
              <a:rPr sz="3200" b="1" spc="-15" dirty="0">
                <a:solidFill>
                  <a:prstClr val="black"/>
                </a:solidFill>
                <a:cs typeface="Calibri"/>
              </a:rPr>
              <a:t>refuse </a:t>
            </a:r>
            <a:r>
              <a:rPr sz="3200" b="1" dirty="0">
                <a:solidFill>
                  <a:prstClr val="black"/>
                </a:solidFill>
                <a:cs typeface="Calibri"/>
              </a:rPr>
              <a:t>and </a:t>
            </a:r>
            <a:r>
              <a:rPr sz="3200" b="1" spc="-10" dirty="0">
                <a:solidFill>
                  <a:prstClr val="black"/>
                </a:solidFill>
                <a:cs typeface="Calibri"/>
              </a:rPr>
              <a:t>night </a:t>
            </a:r>
            <a:r>
              <a:rPr sz="3200" b="1" dirty="0">
                <a:solidFill>
                  <a:prstClr val="black"/>
                </a:solidFill>
                <a:cs typeface="Calibri"/>
              </a:rPr>
              <a:t>soil or</a:t>
            </a:r>
            <a:r>
              <a:rPr sz="3200" b="1" spc="-45" dirty="0">
                <a:solidFill>
                  <a:prstClr val="black"/>
                </a:solidFill>
                <a:cs typeface="Calibri"/>
              </a:rPr>
              <a:t> </a:t>
            </a:r>
            <a:r>
              <a:rPr sz="3200" b="1" spc="-5" dirty="0">
                <a:solidFill>
                  <a:prstClr val="black"/>
                </a:solidFill>
                <a:cs typeface="Calibri"/>
              </a:rPr>
              <a:t>sludge.</a:t>
            </a:r>
            <a:endParaRPr sz="3200">
              <a:solidFill>
                <a:prstClr val="black"/>
              </a:solidFill>
              <a:cs typeface="Calibri"/>
            </a:endParaRPr>
          </a:p>
          <a:p>
            <a:pPr marL="2867660">
              <a:spcBef>
                <a:spcPts val="770"/>
              </a:spcBef>
            </a:pPr>
            <a:r>
              <a:rPr sz="3200" b="1" spc="-15" dirty="0">
                <a:solidFill>
                  <a:prstClr val="black"/>
                </a:solidFill>
                <a:cs typeface="Calibri"/>
              </a:rPr>
              <a:t>Organic </a:t>
            </a:r>
            <a:r>
              <a:rPr sz="3200" b="1" spc="-25" dirty="0">
                <a:solidFill>
                  <a:prstClr val="black"/>
                </a:solidFill>
                <a:cs typeface="Calibri"/>
              </a:rPr>
              <a:t>matter</a:t>
            </a:r>
            <a:endParaRPr sz="3200">
              <a:solidFill>
                <a:prstClr val="black"/>
              </a:solidFill>
              <a:cs typeface="Calibri"/>
            </a:endParaRPr>
          </a:p>
          <a:p>
            <a:pPr>
              <a:spcBef>
                <a:spcPts val="25"/>
              </a:spcBef>
            </a:pPr>
            <a:endParaRPr sz="4650">
              <a:solidFill>
                <a:prstClr val="black"/>
              </a:solidFill>
              <a:latin typeface="Times New Roman"/>
              <a:cs typeface="Times New Roman"/>
            </a:endParaRPr>
          </a:p>
          <a:p>
            <a:pPr marL="2959100"/>
            <a:r>
              <a:rPr sz="3200" b="1" spc="-5" dirty="0">
                <a:solidFill>
                  <a:prstClr val="black"/>
                </a:solidFill>
                <a:cs typeface="Calibri"/>
              </a:rPr>
              <a:t>Bacterial</a:t>
            </a:r>
            <a:r>
              <a:rPr sz="3200" b="1" spc="-35" dirty="0">
                <a:solidFill>
                  <a:prstClr val="black"/>
                </a:solidFill>
                <a:cs typeface="Calibri"/>
              </a:rPr>
              <a:t> </a:t>
            </a:r>
            <a:r>
              <a:rPr sz="3200" b="1" dirty="0">
                <a:solidFill>
                  <a:prstClr val="black"/>
                </a:solidFill>
                <a:cs typeface="Calibri"/>
              </a:rPr>
              <a:t>action</a:t>
            </a:r>
            <a:endParaRPr sz="3200">
              <a:solidFill>
                <a:prstClr val="black"/>
              </a:solidFill>
              <a:cs typeface="Calibri"/>
            </a:endParaRPr>
          </a:p>
          <a:p>
            <a:pPr marL="2313940" marR="104775" indent="-1196340">
              <a:lnSpc>
                <a:spcPts val="9220"/>
              </a:lnSpc>
              <a:spcBef>
                <a:spcPts val="1205"/>
              </a:spcBef>
            </a:pPr>
            <a:r>
              <a:rPr sz="3200" b="1" spc="-15" dirty="0">
                <a:solidFill>
                  <a:prstClr val="black"/>
                </a:solidFill>
                <a:cs typeface="Calibri"/>
              </a:rPr>
              <a:t>Relatively </a:t>
            </a:r>
            <a:r>
              <a:rPr sz="3200" b="1" spc="-10" dirty="0">
                <a:solidFill>
                  <a:prstClr val="black"/>
                </a:solidFill>
                <a:cs typeface="Calibri"/>
              </a:rPr>
              <a:t>stable humus-like material  </a:t>
            </a:r>
            <a:r>
              <a:rPr sz="3200" b="1" spc="-5" dirty="0">
                <a:solidFill>
                  <a:prstClr val="black"/>
                </a:solidFill>
                <a:cs typeface="Calibri"/>
              </a:rPr>
              <a:t>Manurial </a:t>
            </a:r>
            <a:r>
              <a:rPr sz="3200" b="1" spc="-10" dirty="0">
                <a:solidFill>
                  <a:prstClr val="black"/>
                </a:solidFill>
                <a:cs typeface="Calibri"/>
              </a:rPr>
              <a:t>value </a:t>
            </a:r>
            <a:r>
              <a:rPr sz="3200" b="1" spc="-25" dirty="0">
                <a:solidFill>
                  <a:prstClr val="black"/>
                </a:solidFill>
                <a:cs typeface="Calibri"/>
              </a:rPr>
              <a:t>for </a:t>
            </a:r>
            <a:r>
              <a:rPr sz="3200" b="1" dirty="0">
                <a:solidFill>
                  <a:prstClr val="black"/>
                </a:solidFill>
                <a:cs typeface="Calibri"/>
              </a:rPr>
              <a:t>the</a:t>
            </a:r>
            <a:r>
              <a:rPr sz="3200" b="1" spc="-10" dirty="0">
                <a:solidFill>
                  <a:prstClr val="black"/>
                </a:solidFill>
                <a:cs typeface="Calibri"/>
              </a:rPr>
              <a:t> </a:t>
            </a:r>
            <a:r>
              <a:rPr sz="3200" b="1" dirty="0">
                <a:solidFill>
                  <a:prstClr val="black"/>
                </a:solidFill>
                <a:cs typeface="Calibri"/>
              </a:rPr>
              <a:t>soil.</a:t>
            </a:r>
            <a:endParaRPr sz="3200">
              <a:solidFill>
                <a:prstClr val="black"/>
              </a:solidFill>
              <a:cs typeface="Calibri"/>
            </a:endParaRPr>
          </a:p>
        </p:txBody>
      </p:sp>
      <p:sp>
        <p:nvSpPr>
          <p:cNvPr id="4" name="object 4"/>
          <p:cNvSpPr/>
          <p:nvPr/>
        </p:nvSpPr>
        <p:spPr>
          <a:xfrm>
            <a:off x="4496561" y="2667761"/>
            <a:ext cx="304800" cy="5334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4496561" y="2667761"/>
            <a:ext cx="304800" cy="533400"/>
          </a:xfrm>
          <a:custGeom>
            <a:avLst/>
            <a:gdLst/>
            <a:ahLst/>
            <a:cxnLst/>
            <a:rect l="l" t="t" r="r" b="b"/>
            <a:pathLst>
              <a:path w="304800" h="533400">
                <a:moveTo>
                  <a:pt x="0" y="381000"/>
                </a:moveTo>
                <a:lnTo>
                  <a:pt x="76200" y="381000"/>
                </a:lnTo>
                <a:lnTo>
                  <a:pt x="76200" y="0"/>
                </a:lnTo>
                <a:lnTo>
                  <a:pt x="228600" y="0"/>
                </a:lnTo>
                <a:lnTo>
                  <a:pt x="228600" y="381000"/>
                </a:lnTo>
                <a:lnTo>
                  <a:pt x="304800" y="381000"/>
                </a:lnTo>
                <a:lnTo>
                  <a:pt x="152400" y="533400"/>
                </a:lnTo>
                <a:lnTo>
                  <a:pt x="0" y="381000"/>
                </a:lnTo>
                <a:close/>
              </a:path>
            </a:pathLst>
          </a:custGeom>
          <a:ln w="25908">
            <a:solidFill>
              <a:srgbClr val="385D89"/>
            </a:solidFill>
          </a:ln>
        </p:spPr>
        <p:txBody>
          <a:bodyPr wrap="square" lIns="0" tIns="0" rIns="0" bIns="0" rtlCol="0"/>
          <a:lstStyle/>
          <a:p>
            <a:endParaRPr>
              <a:solidFill>
                <a:prstClr val="black"/>
              </a:solidFill>
            </a:endParaRPr>
          </a:p>
        </p:txBody>
      </p:sp>
      <p:sp>
        <p:nvSpPr>
          <p:cNvPr id="6" name="object 6"/>
          <p:cNvSpPr/>
          <p:nvPr/>
        </p:nvSpPr>
        <p:spPr>
          <a:xfrm>
            <a:off x="4496561" y="3963161"/>
            <a:ext cx="304800" cy="5334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4496561" y="3963161"/>
            <a:ext cx="304800" cy="533400"/>
          </a:xfrm>
          <a:custGeom>
            <a:avLst/>
            <a:gdLst/>
            <a:ahLst/>
            <a:cxnLst/>
            <a:rect l="l" t="t" r="r" b="b"/>
            <a:pathLst>
              <a:path w="304800" h="533400">
                <a:moveTo>
                  <a:pt x="0" y="381000"/>
                </a:moveTo>
                <a:lnTo>
                  <a:pt x="76200" y="381000"/>
                </a:lnTo>
                <a:lnTo>
                  <a:pt x="76200" y="0"/>
                </a:lnTo>
                <a:lnTo>
                  <a:pt x="228600" y="0"/>
                </a:lnTo>
                <a:lnTo>
                  <a:pt x="228600" y="381000"/>
                </a:lnTo>
                <a:lnTo>
                  <a:pt x="304800" y="381000"/>
                </a:lnTo>
                <a:lnTo>
                  <a:pt x="152400" y="533400"/>
                </a:lnTo>
                <a:lnTo>
                  <a:pt x="0" y="381000"/>
                </a:lnTo>
                <a:close/>
              </a:path>
            </a:pathLst>
          </a:custGeom>
          <a:ln w="25908">
            <a:solidFill>
              <a:srgbClr val="385D89"/>
            </a:solidFill>
          </a:ln>
        </p:spPr>
        <p:txBody>
          <a:bodyPr wrap="square" lIns="0" tIns="0" rIns="0" bIns="0" rtlCol="0"/>
          <a:lstStyle/>
          <a:p>
            <a:endParaRPr>
              <a:solidFill>
                <a:prstClr val="black"/>
              </a:solidFill>
            </a:endParaRPr>
          </a:p>
        </p:txBody>
      </p:sp>
      <p:sp>
        <p:nvSpPr>
          <p:cNvPr id="8" name="object 8"/>
          <p:cNvSpPr/>
          <p:nvPr/>
        </p:nvSpPr>
        <p:spPr>
          <a:xfrm>
            <a:off x="4496561" y="5029961"/>
            <a:ext cx="304800" cy="5334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9" name="object 9"/>
          <p:cNvSpPr/>
          <p:nvPr/>
        </p:nvSpPr>
        <p:spPr>
          <a:xfrm>
            <a:off x="4496561" y="5029961"/>
            <a:ext cx="304800" cy="533400"/>
          </a:xfrm>
          <a:custGeom>
            <a:avLst/>
            <a:gdLst/>
            <a:ahLst/>
            <a:cxnLst/>
            <a:rect l="l" t="t" r="r" b="b"/>
            <a:pathLst>
              <a:path w="304800" h="533400">
                <a:moveTo>
                  <a:pt x="0" y="381000"/>
                </a:moveTo>
                <a:lnTo>
                  <a:pt x="76200" y="381000"/>
                </a:lnTo>
                <a:lnTo>
                  <a:pt x="76200" y="0"/>
                </a:lnTo>
                <a:lnTo>
                  <a:pt x="228600" y="0"/>
                </a:lnTo>
                <a:lnTo>
                  <a:pt x="228600" y="381000"/>
                </a:lnTo>
                <a:lnTo>
                  <a:pt x="304800" y="381000"/>
                </a:lnTo>
                <a:lnTo>
                  <a:pt x="152400" y="533400"/>
                </a:lnTo>
                <a:lnTo>
                  <a:pt x="0" y="381000"/>
                </a:lnTo>
                <a:close/>
              </a:path>
            </a:pathLst>
          </a:custGeom>
          <a:ln w="25908">
            <a:solidFill>
              <a:srgbClr val="385D89"/>
            </a:solidFill>
          </a:ln>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1393813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07261"/>
            <a:ext cx="8032115" cy="3538854"/>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spc="-5" dirty="0">
                <a:solidFill>
                  <a:prstClr val="black"/>
                </a:solidFill>
                <a:cs typeface="Calibri"/>
              </a:rPr>
              <a:t>The heat produced </a:t>
            </a:r>
            <a:r>
              <a:rPr sz="3200" b="1" dirty="0">
                <a:solidFill>
                  <a:prstClr val="black"/>
                </a:solidFill>
                <a:cs typeface="Calibri"/>
              </a:rPr>
              <a:t>during </a:t>
            </a:r>
            <a:r>
              <a:rPr sz="3200" b="1" spc="-5" dirty="0">
                <a:solidFill>
                  <a:prstClr val="black"/>
                </a:solidFill>
                <a:cs typeface="Calibri"/>
              </a:rPr>
              <a:t>composting -60  </a:t>
            </a:r>
            <a:r>
              <a:rPr sz="3200" b="1" dirty="0">
                <a:solidFill>
                  <a:prstClr val="black"/>
                </a:solidFill>
                <a:cs typeface="Calibri"/>
              </a:rPr>
              <a:t>deg C </a:t>
            </a:r>
            <a:r>
              <a:rPr sz="3200" b="1" spc="5" dirty="0">
                <a:solidFill>
                  <a:prstClr val="black"/>
                </a:solidFill>
                <a:cs typeface="Calibri"/>
              </a:rPr>
              <a:t>or </a:t>
            </a:r>
            <a:r>
              <a:rPr sz="3200" b="1" spc="-35" dirty="0">
                <a:solidFill>
                  <a:prstClr val="black"/>
                </a:solidFill>
                <a:cs typeface="Calibri"/>
              </a:rPr>
              <a:t>higher, </a:t>
            </a:r>
            <a:r>
              <a:rPr sz="3200" b="1" spc="-10" dirty="0">
                <a:solidFill>
                  <a:prstClr val="black"/>
                </a:solidFill>
                <a:cs typeface="Calibri"/>
              </a:rPr>
              <a:t>over </a:t>
            </a:r>
            <a:r>
              <a:rPr sz="3200" b="1" dirty="0">
                <a:solidFill>
                  <a:prstClr val="black"/>
                </a:solidFill>
                <a:cs typeface="Calibri"/>
              </a:rPr>
              <a:t>a period of </a:t>
            </a:r>
            <a:r>
              <a:rPr sz="3200" b="1" spc="-20" dirty="0">
                <a:solidFill>
                  <a:prstClr val="black"/>
                </a:solidFill>
                <a:cs typeface="Calibri"/>
              </a:rPr>
              <a:t>several </a:t>
            </a:r>
            <a:r>
              <a:rPr sz="3200" b="1" spc="-35" dirty="0">
                <a:solidFill>
                  <a:prstClr val="black"/>
                </a:solidFill>
                <a:cs typeface="Calibri"/>
              </a:rPr>
              <a:t>days-  </a:t>
            </a:r>
            <a:r>
              <a:rPr sz="3200" b="1" spc="-15" dirty="0">
                <a:solidFill>
                  <a:prstClr val="black"/>
                </a:solidFill>
                <a:cs typeface="Calibri"/>
              </a:rPr>
              <a:t>destroys </a:t>
            </a:r>
            <a:r>
              <a:rPr sz="3200" b="1" dirty="0">
                <a:solidFill>
                  <a:prstClr val="black"/>
                </a:solidFill>
                <a:cs typeface="Calibri"/>
              </a:rPr>
              <a:t>eggs and </a:t>
            </a:r>
            <a:r>
              <a:rPr sz="3200" b="1" spc="-5" dirty="0">
                <a:solidFill>
                  <a:prstClr val="black"/>
                </a:solidFill>
                <a:cs typeface="Calibri"/>
              </a:rPr>
              <a:t>larvae </a:t>
            </a:r>
            <a:r>
              <a:rPr sz="3200" b="1" dirty="0">
                <a:solidFill>
                  <a:prstClr val="black"/>
                </a:solidFill>
                <a:cs typeface="Calibri"/>
              </a:rPr>
              <a:t>of </a:t>
            </a:r>
            <a:r>
              <a:rPr sz="3200" b="1" spc="-5" dirty="0">
                <a:solidFill>
                  <a:prstClr val="black"/>
                </a:solidFill>
                <a:cs typeface="Calibri"/>
              </a:rPr>
              <a:t>flies, </a:t>
            </a:r>
            <a:r>
              <a:rPr sz="3200" b="1" spc="-10" dirty="0">
                <a:solidFill>
                  <a:prstClr val="black"/>
                </a:solidFill>
                <a:cs typeface="Calibri"/>
              </a:rPr>
              <a:t>weed </a:t>
            </a:r>
            <a:r>
              <a:rPr sz="3200" b="1" spc="-5" dirty="0">
                <a:solidFill>
                  <a:prstClr val="black"/>
                </a:solidFill>
                <a:cs typeface="Calibri"/>
              </a:rPr>
              <a:t>seeds  </a:t>
            </a:r>
            <a:r>
              <a:rPr sz="3200" b="1" dirty="0">
                <a:solidFill>
                  <a:prstClr val="black"/>
                </a:solidFill>
                <a:cs typeface="Calibri"/>
              </a:rPr>
              <a:t>and </a:t>
            </a:r>
            <a:r>
              <a:rPr sz="3200" b="1" spc="-5" dirty="0">
                <a:solidFill>
                  <a:prstClr val="black"/>
                </a:solidFill>
                <a:cs typeface="Calibri"/>
              </a:rPr>
              <a:t>pathogenic</a:t>
            </a:r>
            <a:r>
              <a:rPr sz="3200" b="1" spc="-40" dirty="0">
                <a:solidFill>
                  <a:prstClr val="black"/>
                </a:solidFill>
                <a:cs typeface="Calibri"/>
              </a:rPr>
              <a:t> </a:t>
            </a:r>
            <a:r>
              <a:rPr sz="3200" b="1" spc="-10" dirty="0">
                <a:solidFill>
                  <a:prstClr val="black"/>
                </a:solidFill>
                <a:cs typeface="Calibri"/>
              </a:rPr>
              <a:t>agents.</a:t>
            </a:r>
            <a:endParaRPr sz="3200">
              <a:solidFill>
                <a:prstClr val="black"/>
              </a:solidFill>
              <a:cs typeface="Calibri"/>
            </a:endParaRPr>
          </a:p>
          <a:p>
            <a:pPr marL="355600" marR="182880" indent="-342900">
              <a:spcBef>
                <a:spcPts val="775"/>
              </a:spcBef>
              <a:buFont typeface="Arial"/>
              <a:buChar char="•"/>
              <a:tabLst>
                <a:tab pos="354965" algn="l"/>
                <a:tab pos="355600" algn="l"/>
              </a:tabLst>
            </a:pPr>
            <a:r>
              <a:rPr sz="3200" b="1" spc="-5" dirty="0">
                <a:solidFill>
                  <a:prstClr val="black"/>
                </a:solidFill>
                <a:cs typeface="Calibri"/>
              </a:rPr>
              <a:t>The end-product </a:t>
            </a:r>
            <a:r>
              <a:rPr sz="3200" b="1" dirty="0">
                <a:solidFill>
                  <a:prstClr val="black"/>
                </a:solidFill>
                <a:cs typeface="Calibri"/>
              </a:rPr>
              <a:t>is a </a:t>
            </a:r>
            <a:r>
              <a:rPr sz="3200" b="1" spc="-10" dirty="0">
                <a:solidFill>
                  <a:prstClr val="black"/>
                </a:solidFill>
                <a:cs typeface="Calibri"/>
              </a:rPr>
              <a:t>good </a:t>
            </a:r>
            <a:r>
              <a:rPr sz="3200" b="1" dirty="0">
                <a:solidFill>
                  <a:prstClr val="black"/>
                </a:solidFill>
                <a:cs typeface="Calibri"/>
              </a:rPr>
              <a:t>soil </a:t>
            </a:r>
            <a:r>
              <a:rPr sz="3200" b="1" spc="-5" dirty="0">
                <a:solidFill>
                  <a:prstClr val="black"/>
                </a:solidFill>
                <a:cs typeface="Calibri"/>
              </a:rPr>
              <a:t>builder  </a:t>
            </a:r>
            <a:r>
              <a:rPr sz="3200" b="1" spc="-10" dirty="0">
                <a:solidFill>
                  <a:prstClr val="black"/>
                </a:solidFill>
                <a:cs typeface="Calibri"/>
              </a:rPr>
              <a:t>containing </a:t>
            </a:r>
            <a:r>
              <a:rPr sz="3200" b="1" dirty="0">
                <a:solidFill>
                  <a:prstClr val="black"/>
                </a:solidFill>
                <a:cs typeface="Calibri"/>
              </a:rPr>
              <a:t>small </a:t>
            </a:r>
            <a:r>
              <a:rPr sz="3200" b="1" spc="-5" dirty="0">
                <a:solidFill>
                  <a:prstClr val="black"/>
                </a:solidFill>
                <a:cs typeface="Calibri"/>
              </a:rPr>
              <a:t>amounts </a:t>
            </a:r>
            <a:r>
              <a:rPr sz="3200" b="1" dirty="0">
                <a:solidFill>
                  <a:prstClr val="black"/>
                </a:solidFill>
                <a:cs typeface="Calibri"/>
              </a:rPr>
              <a:t>of the </a:t>
            </a:r>
            <a:r>
              <a:rPr sz="3200" b="1" spc="-5" dirty="0">
                <a:solidFill>
                  <a:prstClr val="black"/>
                </a:solidFill>
                <a:cs typeface="Calibri"/>
              </a:rPr>
              <a:t>major plant  nutrients </a:t>
            </a:r>
            <a:r>
              <a:rPr sz="3200" b="1" dirty="0">
                <a:solidFill>
                  <a:prstClr val="black"/>
                </a:solidFill>
                <a:cs typeface="Calibri"/>
              </a:rPr>
              <a:t>such as </a:t>
            </a:r>
            <a:r>
              <a:rPr sz="3200" b="1" spc="-15" dirty="0">
                <a:solidFill>
                  <a:prstClr val="black"/>
                </a:solidFill>
                <a:cs typeface="Calibri"/>
              </a:rPr>
              <a:t>nitrates </a:t>
            </a:r>
            <a:r>
              <a:rPr sz="3200" b="1" dirty="0">
                <a:solidFill>
                  <a:prstClr val="black"/>
                </a:solidFill>
                <a:cs typeface="Calibri"/>
              </a:rPr>
              <a:t>and</a:t>
            </a:r>
            <a:r>
              <a:rPr sz="3200" b="1" spc="-100" dirty="0">
                <a:solidFill>
                  <a:prstClr val="black"/>
                </a:solidFill>
                <a:cs typeface="Calibri"/>
              </a:rPr>
              <a:t> </a:t>
            </a:r>
            <a:r>
              <a:rPr sz="3200" b="1" spc="-5" dirty="0">
                <a:solidFill>
                  <a:prstClr val="black"/>
                </a:solidFill>
                <a:cs typeface="Calibri"/>
              </a:rPr>
              <a:t>phosphates.</a:t>
            </a:r>
            <a:endParaRPr sz="3200">
              <a:solidFill>
                <a:prstClr val="black"/>
              </a:solidFill>
              <a:cs typeface="Calibri"/>
            </a:endParaRPr>
          </a:p>
        </p:txBody>
      </p:sp>
    </p:spTree>
    <p:extLst>
      <p:ext uri="{BB962C8B-B14F-4D97-AF65-F5344CB8AC3E}">
        <p14:creationId xmlns:p14="http://schemas.microsoft.com/office/powerpoint/2010/main" val="1957147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346279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3273" y="461899"/>
            <a:ext cx="5539740" cy="696595"/>
          </a:xfrm>
          <a:prstGeom prst="rect">
            <a:avLst/>
          </a:prstGeom>
        </p:spPr>
        <p:txBody>
          <a:bodyPr vert="horz" wrap="square" lIns="0" tIns="13335" rIns="0" bIns="0" rtlCol="0">
            <a:spAutoFit/>
          </a:bodyPr>
          <a:lstStyle/>
          <a:p>
            <a:pPr marL="12700">
              <a:lnSpc>
                <a:spcPct val="100000"/>
              </a:lnSpc>
              <a:spcBef>
                <a:spcPts val="105"/>
              </a:spcBef>
            </a:pPr>
            <a:r>
              <a:rPr sz="4400" spc="-5" dirty="0"/>
              <a:t>Methods </a:t>
            </a:r>
            <a:r>
              <a:rPr sz="4400" spc="-10" dirty="0"/>
              <a:t>of</a:t>
            </a:r>
            <a:r>
              <a:rPr sz="4400" spc="-60" dirty="0"/>
              <a:t> </a:t>
            </a:r>
            <a:r>
              <a:rPr sz="4400" spc="-10" dirty="0"/>
              <a:t>composting</a:t>
            </a:r>
            <a:endParaRPr sz="4400"/>
          </a:p>
        </p:txBody>
      </p:sp>
      <p:sp>
        <p:nvSpPr>
          <p:cNvPr id="3" name="object 3"/>
          <p:cNvSpPr/>
          <p:nvPr/>
        </p:nvSpPr>
        <p:spPr>
          <a:xfrm>
            <a:off x="1524761" y="1945385"/>
            <a:ext cx="6095999" cy="143256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1524761" y="1945385"/>
            <a:ext cx="6096000" cy="1432560"/>
          </a:xfrm>
          <a:custGeom>
            <a:avLst/>
            <a:gdLst/>
            <a:ahLst/>
            <a:cxnLst/>
            <a:rect l="l" t="t" r="r" b="b"/>
            <a:pathLst>
              <a:path w="6096000" h="1432560">
                <a:moveTo>
                  <a:pt x="0" y="238760"/>
                </a:moveTo>
                <a:lnTo>
                  <a:pt x="4852" y="190652"/>
                </a:lnTo>
                <a:lnTo>
                  <a:pt x="18768" y="145839"/>
                </a:lnTo>
                <a:lnTo>
                  <a:pt x="40786" y="105283"/>
                </a:lnTo>
                <a:lnTo>
                  <a:pt x="69945" y="69945"/>
                </a:lnTo>
                <a:lnTo>
                  <a:pt x="105283" y="40786"/>
                </a:lnTo>
                <a:lnTo>
                  <a:pt x="145839" y="18768"/>
                </a:lnTo>
                <a:lnTo>
                  <a:pt x="190652" y="4852"/>
                </a:lnTo>
                <a:lnTo>
                  <a:pt x="238760" y="0"/>
                </a:lnTo>
                <a:lnTo>
                  <a:pt x="5857240" y="0"/>
                </a:lnTo>
                <a:lnTo>
                  <a:pt x="5905347" y="4852"/>
                </a:lnTo>
                <a:lnTo>
                  <a:pt x="5950160" y="18768"/>
                </a:lnTo>
                <a:lnTo>
                  <a:pt x="5990716" y="40786"/>
                </a:lnTo>
                <a:lnTo>
                  <a:pt x="6026054" y="69945"/>
                </a:lnTo>
                <a:lnTo>
                  <a:pt x="6055213" y="105283"/>
                </a:lnTo>
                <a:lnTo>
                  <a:pt x="6077231" y="145839"/>
                </a:lnTo>
                <a:lnTo>
                  <a:pt x="6091147" y="190652"/>
                </a:lnTo>
                <a:lnTo>
                  <a:pt x="6095999" y="238760"/>
                </a:lnTo>
                <a:lnTo>
                  <a:pt x="6095999" y="1193800"/>
                </a:lnTo>
                <a:lnTo>
                  <a:pt x="6091147" y="1241907"/>
                </a:lnTo>
                <a:lnTo>
                  <a:pt x="6077231" y="1286720"/>
                </a:lnTo>
                <a:lnTo>
                  <a:pt x="6055213" y="1327276"/>
                </a:lnTo>
                <a:lnTo>
                  <a:pt x="6026054" y="1362614"/>
                </a:lnTo>
                <a:lnTo>
                  <a:pt x="5990716" y="1391773"/>
                </a:lnTo>
                <a:lnTo>
                  <a:pt x="5950160" y="1413791"/>
                </a:lnTo>
                <a:lnTo>
                  <a:pt x="5905347" y="1427707"/>
                </a:lnTo>
                <a:lnTo>
                  <a:pt x="5857240" y="1432560"/>
                </a:lnTo>
                <a:lnTo>
                  <a:pt x="238760" y="1432560"/>
                </a:lnTo>
                <a:lnTo>
                  <a:pt x="190652" y="1427707"/>
                </a:lnTo>
                <a:lnTo>
                  <a:pt x="145839" y="1413791"/>
                </a:lnTo>
                <a:lnTo>
                  <a:pt x="105283" y="1391773"/>
                </a:lnTo>
                <a:lnTo>
                  <a:pt x="69945" y="1362614"/>
                </a:lnTo>
                <a:lnTo>
                  <a:pt x="40786" y="1327276"/>
                </a:lnTo>
                <a:lnTo>
                  <a:pt x="18768" y="1286720"/>
                </a:lnTo>
                <a:lnTo>
                  <a:pt x="4852" y="1241907"/>
                </a:lnTo>
                <a:lnTo>
                  <a:pt x="0" y="1193800"/>
                </a:lnTo>
                <a:lnTo>
                  <a:pt x="0" y="238760"/>
                </a:lnTo>
                <a:close/>
              </a:path>
            </a:pathLst>
          </a:custGeom>
          <a:ln w="25908">
            <a:solidFill>
              <a:srgbClr val="FFFFFF"/>
            </a:solidFill>
          </a:ln>
        </p:spPr>
        <p:txBody>
          <a:bodyPr wrap="square" lIns="0" tIns="0" rIns="0" bIns="0" rtlCol="0"/>
          <a:lstStyle/>
          <a:p>
            <a:endParaRPr>
              <a:solidFill>
                <a:prstClr val="black"/>
              </a:solidFill>
            </a:endParaRPr>
          </a:p>
        </p:txBody>
      </p:sp>
      <p:sp>
        <p:nvSpPr>
          <p:cNvPr id="5" name="object 5"/>
          <p:cNvSpPr/>
          <p:nvPr/>
        </p:nvSpPr>
        <p:spPr>
          <a:xfrm>
            <a:off x="1524761" y="3810761"/>
            <a:ext cx="6096000" cy="1432560"/>
          </a:xfrm>
          <a:custGeom>
            <a:avLst/>
            <a:gdLst/>
            <a:ahLst/>
            <a:cxnLst/>
            <a:rect l="l" t="t" r="r" b="b"/>
            <a:pathLst>
              <a:path w="6096000" h="1432560">
                <a:moveTo>
                  <a:pt x="5857240" y="0"/>
                </a:moveTo>
                <a:lnTo>
                  <a:pt x="238760" y="0"/>
                </a:lnTo>
                <a:lnTo>
                  <a:pt x="190652" y="4852"/>
                </a:lnTo>
                <a:lnTo>
                  <a:pt x="145839" y="18768"/>
                </a:lnTo>
                <a:lnTo>
                  <a:pt x="105283" y="40786"/>
                </a:lnTo>
                <a:lnTo>
                  <a:pt x="69945" y="69945"/>
                </a:lnTo>
                <a:lnTo>
                  <a:pt x="40786" y="105283"/>
                </a:lnTo>
                <a:lnTo>
                  <a:pt x="18768" y="145839"/>
                </a:lnTo>
                <a:lnTo>
                  <a:pt x="4852" y="190652"/>
                </a:lnTo>
                <a:lnTo>
                  <a:pt x="0" y="238760"/>
                </a:lnTo>
                <a:lnTo>
                  <a:pt x="0" y="1193800"/>
                </a:lnTo>
                <a:lnTo>
                  <a:pt x="4852" y="1241907"/>
                </a:lnTo>
                <a:lnTo>
                  <a:pt x="18768" y="1286720"/>
                </a:lnTo>
                <a:lnTo>
                  <a:pt x="40786" y="1327276"/>
                </a:lnTo>
                <a:lnTo>
                  <a:pt x="69945" y="1362614"/>
                </a:lnTo>
                <a:lnTo>
                  <a:pt x="105283" y="1391773"/>
                </a:lnTo>
                <a:lnTo>
                  <a:pt x="145839" y="1413791"/>
                </a:lnTo>
                <a:lnTo>
                  <a:pt x="190652" y="1427707"/>
                </a:lnTo>
                <a:lnTo>
                  <a:pt x="238760" y="1432560"/>
                </a:lnTo>
                <a:lnTo>
                  <a:pt x="5857240" y="1432560"/>
                </a:lnTo>
                <a:lnTo>
                  <a:pt x="5905347" y="1427707"/>
                </a:lnTo>
                <a:lnTo>
                  <a:pt x="5950160" y="1413791"/>
                </a:lnTo>
                <a:lnTo>
                  <a:pt x="5990716" y="1391773"/>
                </a:lnTo>
                <a:lnTo>
                  <a:pt x="6026054" y="1362614"/>
                </a:lnTo>
                <a:lnTo>
                  <a:pt x="6055213" y="1327276"/>
                </a:lnTo>
                <a:lnTo>
                  <a:pt x="6077231" y="1286720"/>
                </a:lnTo>
                <a:lnTo>
                  <a:pt x="6091147" y="1241907"/>
                </a:lnTo>
                <a:lnTo>
                  <a:pt x="6095999" y="1193800"/>
                </a:lnTo>
                <a:lnTo>
                  <a:pt x="6095999" y="238760"/>
                </a:lnTo>
                <a:lnTo>
                  <a:pt x="6091147" y="190652"/>
                </a:lnTo>
                <a:lnTo>
                  <a:pt x="6077231" y="145839"/>
                </a:lnTo>
                <a:lnTo>
                  <a:pt x="6055213" y="105283"/>
                </a:lnTo>
                <a:lnTo>
                  <a:pt x="6026054" y="69945"/>
                </a:lnTo>
                <a:lnTo>
                  <a:pt x="5990716" y="40786"/>
                </a:lnTo>
                <a:lnTo>
                  <a:pt x="5950160" y="18768"/>
                </a:lnTo>
                <a:lnTo>
                  <a:pt x="5905347" y="4852"/>
                </a:lnTo>
                <a:lnTo>
                  <a:pt x="5857240" y="0"/>
                </a:lnTo>
                <a:close/>
              </a:path>
            </a:pathLst>
          </a:custGeom>
          <a:solidFill>
            <a:srgbClr val="BEBEBE"/>
          </a:solidFill>
        </p:spPr>
        <p:txBody>
          <a:bodyPr wrap="square" lIns="0" tIns="0" rIns="0" bIns="0" rtlCol="0"/>
          <a:lstStyle/>
          <a:p>
            <a:endParaRPr>
              <a:solidFill>
                <a:prstClr val="black"/>
              </a:solidFill>
            </a:endParaRPr>
          </a:p>
        </p:txBody>
      </p:sp>
      <p:sp>
        <p:nvSpPr>
          <p:cNvPr id="6" name="object 6"/>
          <p:cNvSpPr/>
          <p:nvPr/>
        </p:nvSpPr>
        <p:spPr>
          <a:xfrm>
            <a:off x="1524761" y="3810761"/>
            <a:ext cx="6096000" cy="1432560"/>
          </a:xfrm>
          <a:custGeom>
            <a:avLst/>
            <a:gdLst/>
            <a:ahLst/>
            <a:cxnLst/>
            <a:rect l="l" t="t" r="r" b="b"/>
            <a:pathLst>
              <a:path w="6096000" h="1432560">
                <a:moveTo>
                  <a:pt x="0" y="238760"/>
                </a:moveTo>
                <a:lnTo>
                  <a:pt x="4852" y="190652"/>
                </a:lnTo>
                <a:lnTo>
                  <a:pt x="18768" y="145839"/>
                </a:lnTo>
                <a:lnTo>
                  <a:pt x="40786" y="105283"/>
                </a:lnTo>
                <a:lnTo>
                  <a:pt x="69945" y="69945"/>
                </a:lnTo>
                <a:lnTo>
                  <a:pt x="105283" y="40786"/>
                </a:lnTo>
                <a:lnTo>
                  <a:pt x="145839" y="18768"/>
                </a:lnTo>
                <a:lnTo>
                  <a:pt x="190652" y="4852"/>
                </a:lnTo>
                <a:lnTo>
                  <a:pt x="238760" y="0"/>
                </a:lnTo>
                <a:lnTo>
                  <a:pt x="5857240" y="0"/>
                </a:lnTo>
                <a:lnTo>
                  <a:pt x="5905347" y="4852"/>
                </a:lnTo>
                <a:lnTo>
                  <a:pt x="5950160" y="18768"/>
                </a:lnTo>
                <a:lnTo>
                  <a:pt x="5990716" y="40786"/>
                </a:lnTo>
                <a:lnTo>
                  <a:pt x="6026054" y="69945"/>
                </a:lnTo>
                <a:lnTo>
                  <a:pt x="6055213" y="105283"/>
                </a:lnTo>
                <a:lnTo>
                  <a:pt x="6077231" y="145839"/>
                </a:lnTo>
                <a:lnTo>
                  <a:pt x="6091147" y="190652"/>
                </a:lnTo>
                <a:lnTo>
                  <a:pt x="6095999" y="238760"/>
                </a:lnTo>
                <a:lnTo>
                  <a:pt x="6095999" y="1193800"/>
                </a:lnTo>
                <a:lnTo>
                  <a:pt x="6091147" y="1241907"/>
                </a:lnTo>
                <a:lnTo>
                  <a:pt x="6077231" y="1286720"/>
                </a:lnTo>
                <a:lnTo>
                  <a:pt x="6055213" y="1327276"/>
                </a:lnTo>
                <a:lnTo>
                  <a:pt x="6026054" y="1362614"/>
                </a:lnTo>
                <a:lnTo>
                  <a:pt x="5990716" y="1391773"/>
                </a:lnTo>
                <a:lnTo>
                  <a:pt x="5950160" y="1413791"/>
                </a:lnTo>
                <a:lnTo>
                  <a:pt x="5905347" y="1427707"/>
                </a:lnTo>
                <a:lnTo>
                  <a:pt x="5857240" y="1432560"/>
                </a:lnTo>
                <a:lnTo>
                  <a:pt x="238760" y="1432560"/>
                </a:lnTo>
                <a:lnTo>
                  <a:pt x="190652" y="1427707"/>
                </a:lnTo>
                <a:lnTo>
                  <a:pt x="145839" y="1413791"/>
                </a:lnTo>
                <a:lnTo>
                  <a:pt x="105283" y="1391773"/>
                </a:lnTo>
                <a:lnTo>
                  <a:pt x="69945" y="1362614"/>
                </a:lnTo>
                <a:lnTo>
                  <a:pt x="40786" y="1327276"/>
                </a:lnTo>
                <a:lnTo>
                  <a:pt x="18768" y="1286720"/>
                </a:lnTo>
                <a:lnTo>
                  <a:pt x="4852" y="1241907"/>
                </a:lnTo>
                <a:lnTo>
                  <a:pt x="0" y="1193800"/>
                </a:lnTo>
                <a:lnTo>
                  <a:pt x="0" y="238760"/>
                </a:lnTo>
                <a:close/>
              </a:path>
            </a:pathLst>
          </a:custGeom>
          <a:ln w="25908">
            <a:solidFill>
              <a:srgbClr val="FFFFFF"/>
            </a:solidFill>
          </a:ln>
        </p:spPr>
        <p:txBody>
          <a:bodyPr wrap="square" lIns="0" tIns="0" rIns="0" bIns="0" rtlCol="0"/>
          <a:lstStyle/>
          <a:p>
            <a:endParaRPr>
              <a:solidFill>
                <a:prstClr val="black"/>
              </a:solidFill>
            </a:endParaRPr>
          </a:p>
        </p:txBody>
      </p:sp>
      <p:sp>
        <p:nvSpPr>
          <p:cNvPr id="7" name="object 7"/>
          <p:cNvSpPr txBox="1"/>
          <p:nvPr/>
        </p:nvSpPr>
        <p:spPr>
          <a:xfrm>
            <a:off x="1718564" y="2068525"/>
            <a:ext cx="5544185" cy="2943225"/>
          </a:xfrm>
          <a:prstGeom prst="rect">
            <a:avLst/>
          </a:prstGeom>
        </p:spPr>
        <p:txBody>
          <a:bodyPr vert="horz" wrap="square" lIns="0" tIns="67945" rIns="0" bIns="0" rtlCol="0">
            <a:spAutoFit/>
          </a:bodyPr>
          <a:lstStyle/>
          <a:p>
            <a:pPr marL="12700" marR="5080">
              <a:lnSpc>
                <a:spcPts val="3960"/>
              </a:lnSpc>
              <a:spcBef>
                <a:spcPts val="535"/>
              </a:spcBef>
            </a:pPr>
            <a:r>
              <a:rPr sz="3600" b="1" spc="-15" dirty="0">
                <a:solidFill>
                  <a:prstClr val="black"/>
                </a:solidFill>
                <a:cs typeface="Calibri"/>
              </a:rPr>
              <a:t>Bangalore  </a:t>
            </a:r>
            <a:r>
              <a:rPr sz="3600" b="1" spc="-10" dirty="0">
                <a:solidFill>
                  <a:prstClr val="black"/>
                </a:solidFill>
                <a:cs typeface="Calibri"/>
              </a:rPr>
              <a:t>Methods(Anaerobic </a:t>
            </a:r>
            <a:r>
              <a:rPr sz="3600" b="1" spc="-5" dirty="0">
                <a:solidFill>
                  <a:prstClr val="black"/>
                </a:solidFill>
                <a:cs typeface="Calibri"/>
              </a:rPr>
              <a:t>method)</a:t>
            </a:r>
            <a:endParaRPr sz="3600">
              <a:solidFill>
                <a:prstClr val="black"/>
              </a:solidFill>
              <a:cs typeface="Calibri"/>
            </a:endParaRPr>
          </a:p>
          <a:p>
            <a:endParaRPr sz="3600">
              <a:solidFill>
                <a:prstClr val="black"/>
              </a:solidFill>
              <a:latin typeface="Times New Roman"/>
              <a:cs typeface="Times New Roman"/>
            </a:endParaRPr>
          </a:p>
          <a:p>
            <a:pPr marL="12700" marR="982344">
              <a:lnSpc>
                <a:spcPts val="3960"/>
              </a:lnSpc>
              <a:spcBef>
                <a:spcPts val="2625"/>
              </a:spcBef>
            </a:pPr>
            <a:r>
              <a:rPr sz="3600" b="1" spc="-5" dirty="0">
                <a:solidFill>
                  <a:prstClr val="black"/>
                </a:solidFill>
                <a:cs typeface="Calibri"/>
              </a:rPr>
              <a:t>Mechanical</a:t>
            </a:r>
            <a:r>
              <a:rPr sz="3600" b="1" spc="-70" dirty="0">
                <a:solidFill>
                  <a:prstClr val="black"/>
                </a:solidFill>
                <a:cs typeface="Calibri"/>
              </a:rPr>
              <a:t> </a:t>
            </a:r>
            <a:r>
              <a:rPr sz="3600" b="1" spc="-10" dirty="0">
                <a:solidFill>
                  <a:prstClr val="black"/>
                </a:solidFill>
                <a:cs typeface="Calibri"/>
              </a:rPr>
              <a:t>Composting  (Aerobic</a:t>
            </a:r>
            <a:r>
              <a:rPr sz="3600" b="1" spc="-5" dirty="0">
                <a:solidFill>
                  <a:prstClr val="black"/>
                </a:solidFill>
                <a:cs typeface="Calibri"/>
              </a:rPr>
              <a:t> </a:t>
            </a:r>
            <a:r>
              <a:rPr sz="3600" b="1" spc="-10" dirty="0">
                <a:solidFill>
                  <a:prstClr val="black"/>
                </a:solidFill>
                <a:cs typeface="Calibri"/>
              </a:rPr>
              <a:t>method)</a:t>
            </a:r>
            <a:endParaRPr sz="3600">
              <a:solidFill>
                <a:prstClr val="black"/>
              </a:solidFill>
              <a:cs typeface="Calibri"/>
            </a:endParaRPr>
          </a:p>
        </p:txBody>
      </p:sp>
    </p:spTree>
    <p:extLst>
      <p:ext uri="{BB962C8B-B14F-4D97-AF65-F5344CB8AC3E}">
        <p14:creationId xmlns:p14="http://schemas.microsoft.com/office/powerpoint/2010/main" val="29170655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7498" y="126619"/>
            <a:ext cx="6913245" cy="1367155"/>
          </a:xfrm>
          <a:prstGeom prst="rect">
            <a:avLst/>
          </a:prstGeom>
        </p:spPr>
        <p:txBody>
          <a:bodyPr vert="horz" wrap="square" lIns="0" tIns="12700" rIns="0" bIns="0" rtlCol="0">
            <a:spAutoFit/>
          </a:bodyPr>
          <a:lstStyle/>
          <a:p>
            <a:pPr algn="ctr">
              <a:lnSpc>
                <a:spcPct val="100000"/>
              </a:lnSpc>
              <a:spcBef>
                <a:spcPts val="100"/>
              </a:spcBef>
            </a:pPr>
            <a:r>
              <a:rPr sz="4400" spc="-15" dirty="0"/>
              <a:t>BANGALORE </a:t>
            </a:r>
            <a:r>
              <a:rPr sz="4400" spc="-5" dirty="0"/>
              <a:t>METHODS:-</a:t>
            </a:r>
            <a:r>
              <a:rPr sz="4400" spc="-60" dirty="0"/>
              <a:t> </a:t>
            </a:r>
            <a:r>
              <a:rPr sz="4400" dirty="0"/>
              <a:t>(Hot</a:t>
            </a:r>
            <a:endParaRPr sz="4400"/>
          </a:p>
          <a:p>
            <a:pPr algn="ctr">
              <a:lnSpc>
                <a:spcPct val="100000"/>
              </a:lnSpc>
            </a:pPr>
            <a:r>
              <a:rPr sz="4400" spc="-20" dirty="0"/>
              <a:t>fermentation</a:t>
            </a:r>
            <a:r>
              <a:rPr sz="4400" spc="-30" dirty="0"/>
              <a:t> </a:t>
            </a:r>
            <a:r>
              <a:rPr sz="4400" spc="-10" dirty="0"/>
              <a:t>process)</a:t>
            </a:r>
            <a:endParaRPr sz="4400"/>
          </a:p>
        </p:txBody>
      </p:sp>
      <p:sp>
        <p:nvSpPr>
          <p:cNvPr id="3" name="object 3"/>
          <p:cNvSpPr txBox="1"/>
          <p:nvPr/>
        </p:nvSpPr>
        <p:spPr>
          <a:xfrm>
            <a:off x="535940" y="1607261"/>
            <a:ext cx="7964805" cy="2563495"/>
          </a:xfrm>
          <a:prstGeom prst="rect">
            <a:avLst/>
          </a:prstGeom>
        </p:spPr>
        <p:txBody>
          <a:bodyPr vert="horz" wrap="square" lIns="0" tIns="13335" rIns="0" bIns="0" rtlCol="0">
            <a:spAutoFit/>
          </a:bodyPr>
          <a:lstStyle/>
          <a:p>
            <a:pPr marL="355600" marR="373380" indent="-342900" algn="just">
              <a:spcBef>
                <a:spcPts val="105"/>
              </a:spcBef>
              <a:buFont typeface="Wingdings"/>
              <a:buChar char=""/>
              <a:tabLst>
                <a:tab pos="744855" algn="l"/>
              </a:tabLst>
            </a:pPr>
            <a:r>
              <a:rPr sz="3200" b="1" dirty="0">
                <a:solidFill>
                  <a:prstClr val="black"/>
                </a:solidFill>
                <a:cs typeface="Calibri"/>
              </a:rPr>
              <a:t>Indian </a:t>
            </a:r>
            <a:r>
              <a:rPr sz="3200" b="1" spc="-5" dirty="0">
                <a:solidFill>
                  <a:prstClr val="black"/>
                </a:solidFill>
                <a:cs typeface="Calibri"/>
              </a:rPr>
              <a:t>Council </a:t>
            </a:r>
            <a:r>
              <a:rPr sz="3200" b="1" dirty="0">
                <a:solidFill>
                  <a:prstClr val="black"/>
                </a:solidFill>
                <a:cs typeface="Calibri"/>
              </a:rPr>
              <a:t>of </a:t>
            </a:r>
            <a:r>
              <a:rPr sz="3200" b="1" spc="-5" dirty="0">
                <a:solidFill>
                  <a:prstClr val="black"/>
                </a:solidFill>
                <a:cs typeface="Calibri"/>
              </a:rPr>
              <a:t>Agriculture </a:t>
            </a:r>
            <a:r>
              <a:rPr sz="3200" b="1" spc="-15" dirty="0">
                <a:solidFill>
                  <a:prstClr val="black"/>
                </a:solidFill>
                <a:cs typeface="Calibri"/>
              </a:rPr>
              <a:t>Research</a:t>
            </a:r>
            <a:r>
              <a:rPr sz="3200" b="1" spc="-120" dirty="0">
                <a:solidFill>
                  <a:prstClr val="black"/>
                </a:solidFill>
                <a:cs typeface="Calibri"/>
              </a:rPr>
              <a:t> </a:t>
            </a:r>
            <a:r>
              <a:rPr sz="3200" b="1" spc="-10" dirty="0">
                <a:solidFill>
                  <a:prstClr val="black"/>
                </a:solidFill>
                <a:cs typeface="Calibri"/>
              </a:rPr>
              <a:t>at  </a:t>
            </a:r>
            <a:r>
              <a:rPr sz="3200" b="1" dirty="0">
                <a:solidFill>
                  <a:prstClr val="black"/>
                </a:solidFill>
                <a:cs typeface="Calibri"/>
              </a:rPr>
              <a:t>the Indian </a:t>
            </a:r>
            <a:r>
              <a:rPr sz="3200" b="1" spc="-5" dirty="0">
                <a:solidFill>
                  <a:prstClr val="black"/>
                </a:solidFill>
                <a:cs typeface="Calibri"/>
              </a:rPr>
              <a:t>Institute </a:t>
            </a:r>
            <a:r>
              <a:rPr sz="3200" b="1" dirty="0">
                <a:solidFill>
                  <a:prstClr val="black"/>
                </a:solidFill>
                <a:cs typeface="Calibri"/>
              </a:rPr>
              <a:t>of </a:t>
            </a:r>
            <a:r>
              <a:rPr sz="3200" b="1" spc="-5" dirty="0">
                <a:solidFill>
                  <a:prstClr val="black"/>
                </a:solidFill>
                <a:cs typeface="Calibri"/>
              </a:rPr>
              <a:t>Science,</a:t>
            </a:r>
            <a:r>
              <a:rPr sz="3200" b="1" spc="-75" dirty="0">
                <a:solidFill>
                  <a:prstClr val="black"/>
                </a:solidFill>
                <a:cs typeface="Calibri"/>
              </a:rPr>
              <a:t> </a:t>
            </a:r>
            <a:r>
              <a:rPr sz="3200" b="1" spc="-10" dirty="0">
                <a:solidFill>
                  <a:prstClr val="black"/>
                </a:solidFill>
                <a:cs typeface="Calibri"/>
              </a:rPr>
              <a:t>Bangalore.</a:t>
            </a:r>
            <a:endParaRPr sz="3200">
              <a:solidFill>
                <a:prstClr val="black"/>
              </a:solidFill>
              <a:cs typeface="Calibri"/>
            </a:endParaRPr>
          </a:p>
          <a:p>
            <a:pPr marL="355600" marR="5080" indent="-342900" algn="just">
              <a:spcBef>
                <a:spcPts val="770"/>
              </a:spcBef>
              <a:buFont typeface="Wingdings"/>
              <a:buChar char=""/>
              <a:tabLst>
                <a:tab pos="744855" algn="l"/>
              </a:tabLst>
            </a:pPr>
            <a:r>
              <a:rPr sz="3200" b="1" dirty="0">
                <a:solidFill>
                  <a:prstClr val="black"/>
                </a:solidFill>
                <a:cs typeface="Calibri"/>
              </a:rPr>
              <a:t>It has </a:t>
            </a:r>
            <a:r>
              <a:rPr sz="3200" b="1" spc="-5" dirty="0">
                <a:solidFill>
                  <a:prstClr val="black"/>
                </a:solidFill>
                <a:cs typeface="Calibri"/>
              </a:rPr>
              <a:t>been recommended </a:t>
            </a:r>
            <a:r>
              <a:rPr sz="3200" b="1" dirty="0">
                <a:solidFill>
                  <a:prstClr val="black"/>
                </a:solidFill>
                <a:cs typeface="Calibri"/>
              </a:rPr>
              <a:t>as a </a:t>
            </a:r>
            <a:r>
              <a:rPr sz="3200" b="1" spc="-10" dirty="0">
                <a:solidFill>
                  <a:prstClr val="black"/>
                </a:solidFill>
                <a:cs typeface="Calibri"/>
              </a:rPr>
              <a:t>satisfactory  </a:t>
            </a:r>
            <a:r>
              <a:rPr sz="3200" b="1" spc="-5" dirty="0">
                <a:solidFill>
                  <a:prstClr val="black"/>
                </a:solidFill>
                <a:cs typeface="Calibri"/>
              </a:rPr>
              <a:t>method </a:t>
            </a:r>
            <a:r>
              <a:rPr sz="3200" b="1" dirty="0">
                <a:solidFill>
                  <a:prstClr val="black"/>
                </a:solidFill>
                <a:cs typeface="Calibri"/>
              </a:rPr>
              <a:t>of </a:t>
            </a:r>
            <a:r>
              <a:rPr sz="3200" b="1" spc="5" dirty="0">
                <a:solidFill>
                  <a:prstClr val="black"/>
                </a:solidFill>
                <a:cs typeface="Calibri"/>
              </a:rPr>
              <a:t>disposal </a:t>
            </a:r>
            <a:r>
              <a:rPr sz="3200" b="1" dirty="0">
                <a:solidFill>
                  <a:prstClr val="black"/>
                </a:solidFill>
                <a:cs typeface="Calibri"/>
              </a:rPr>
              <a:t>of </a:t>
            </a:r>
            <a:r>
              <a:rPr sz="3200" b="1" spc="-5" dirty="0">
                <a:solidFill>
                  <a:prstClr val="black"/>
                </a:solidFill>
                <a:cs typeface="Calibri"/>
              </a:rPr>
              <a:t>town </a:t>
            </a:r>
            <a:r>
              <a:rPr sz="3200" b="1" spc="-15" dirty="0">
                <a:solidFill>
                  <a:prstClr val="black"/>
                </a:solidFill>
                <a:cs typeface="Calibri"/>
              </a:rPr>
              <a:t>wastes </a:t>
            </a:r>
            <a:r>
              <a:rPr sz="3200" b="1" dirty="0">
                <a:solidFill>
                  <a:prstClr val="black"/>
                </a:solidFill>
                <a:cs typeface="Calibri"/>
              </a:rPr>
              <a:t>and</a:t>
            </a:r>
            <a:r>
              <a:rPr sz="3200" b="1" spc="-110" dirty="0">
                <a:solidFill>
                  <a:prstClr val="black"/>
                </a:solidFill>
                <a:cs typeface="Calibri"/>
              </a:rPr>
              <a:t> </a:t>
            </a:r>
            <a:r>
              <a:rPr sz="3200" b="1" spc="-5" dirty="0">
                <a:solidFill>
                  <a:prstClr val="black"/>
                </a:solidFill>
                <a:cs typeface="Calibri"/>
              </a:rPr>
              <a:t>night  </a:t>
            </a:r>
            <a:r>
              <a:rPr sz="3200" b="1" dirty="0">
                <a:solidFill>
                  <a:prstClr val="black"/>
                </a:solidFill>
                <a:cs typeface="Calibri"/>
              </a:rPr>
              <a:t>soil.</a:t>
            </a:r>
            <a:endParaRPr sz="3200">
              <a:solidFill>
                <a:prstClr val="black"/>
              </a:solidFill>
              <a:cs typeface="Calibri"/>
            </a:endParaRPr>
          </a:p>
        </p:txBody>
      </p:sp>
      <p:sp>
        <p:nvSpPr>
          <p:cNvPr id="4" name="object 4"/>
          <p:cNvSpPr/>
          <p:nvPr/>
        </p:nvSpPr>
        <p:spPr>
          <a:xfrm>
            <a:off x="990600" y="4191000"/>
            <a:ext cx="6781800" cy="239725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0809783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40765"/>
            <a:ext cx="8213090" cy="2562860"/>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spc="-30" dirty="0">
                <a:solidFill>
                  <a:prstClr val="black"/>
                </a:solidFill>
                <a:cs typeface="Calibri"/>
              </a:rPr>
              <a:t>Trenches </a:t>
            </a:r>
            <a:r>
              <a:rPr sz="3200" b="1" spc="-10" dirty="0">
                <a:solidFill>
                  <a:prstClr val="black"/>
                </a:solidFill>
                <a:cs typeface="Calibri"/>
              </a:rPr>
              <a:t>are </a:t>
            </a:r>
            <a:r>
              <a:rPr sz="3200" b="1" spc="-5" dirty="0">
                <a:solidFill>
                  <a:prstClr val="black"/>
                </a:solidFill>
                <a:cs typeface="Calibri"/>
              </a:rPr>
              <a:t>dug </a:t>
            </a:r>
            <a:r>
              <a:rPr sz="3200" b="1" dirty="0">
                <a:solidFill>
                  <a:prstClr val="black"/>
                </a:solidFill>
                <a:cs typeface="Calibri"/>
              </a:rPr>
              <a:t>90 cm </a:t>
            </a:r>
            <a:r>
              <a:rPr sz="3200" b="1" spc="-5" dirty="0">
                <a:solidFill>
                  <a:prstClr val="black"/>
                </a:solidFill>
                <a:cs typeface="Calibri"/>
              </a:rPr>
              <a:t>deep, </a:t>
            </a:r>
            <a:r>
              <a:rPr sz="3200" b="1" dirty="0">
                <a:solidFill>
                  <a:prstClr val="black"/>
                </a:solidFill>
                <a:cs typeface="Calibri"/>
              </a:rPr>
              <a:t>1.5 </a:t>
            </a:r>
            <a:r>
              <a:rPr sz="3200" b="1" spc="-15" dirty="0">
                <a:solidFill>
                  <a:prstClr val="black"/>
                </a:solidFill>
                <a:cs typeface="Calibri"/>
              </a:rPr>
              <a:t>to </a:t>
            </a:r>
            <a:r>
              <a:rPr sz="3200" b="1" dirty="0">
                <a:solidFill>
                  <a:prstClr val="black"/>
                </a:solidFill>
                <a:cs typeface="Calibri"/>
              </a:rPr>
              <a:t>2.5 m </a:t>
            </a:r>
            <a:r>
              <a:rPr sz="3200" b="1" spc="-15" dirty="0">
                <a:solidFill>
                  <a:prstClr val="black"/>
                </a:solidFill>
                <a:cs typeface="Calibri"/>
              </a:rPr>
              <a:t>(5-8  </a:t>
            </a:r>
            <a:r>
              <a:rPr sz="3200" b="1" spc="-5" dirty="0">
                <a:solidFill>
                  <a:prstClr val="black"/>
                </a:solidFill>
                <a:cs typeface="Calibri"/>
              </a:rPr>
              <a:t>ft.) broad </a:t>
            </a:r>
            <a:r>
              <a:rPr sz="3200" b="1" dirty="0">
                <a:solidFill>
                  <a:prstClr val="black"/>
                </a:solidFill>
                <a:cs typeface="Calibri"/>
              </a:rPr>
              <a:t>and 4.5 </a:t>
            </a:r>
            <a:r>
              <a:rPr sz="3200" b="1" spc="-15" dirty="0">
                <a:solidFill>
                  <a:prstClr val="black"/>
                </a:solidFill>
                <a:cs typeface="Calibri"/>
              </a:rPr>
              <a:t>to </a:t>
            </a:r>
            <a:r>
              <a:rPr sz="3200" b="1" dirty="0">
                <a:solidFill>
                  <a:prstClr val="black"/>
                </a:solidFill>
                <a:cs typeface="Calibri"/>
              </a:rPr>
              <a:t>10 m </a:t>
            </a:r>
            <a:r>
              <a:rPr sz="3200" b="1" spc="-10" dirty="0">
                <a:solidFill>
                  <a:prstClr val="black"/>
                </a:solidFill>
                <a:cs typeface="Calibri"/>
              </a:rPr>
              <a:t>(15-30 </a:t>
            </a:r>
            <a:r>
              <a:rPr sz="3200" b="1" spc="-5" dirty="0">
                <a:solidFill>
                  <a:prstClr val="black"/>
                </a:solidFill>
                <a:cs typeface="Calibri"/>
              </a:rPr>
              <a:t>ft.)</a:t>
            </a:r>
            <a:r>
              <a:rPr sz="3200" b="1" spc="-20" dirty="0">
                <a:solidFill>
                  <a:prstClr val="black"/>
                </a:solidFill>
                <a:cs typeface="Calibri"/>
              </a:rPr>
              <a:t> </a:t>
            </a:r>
            <a:r>
              <a:rPr sz="3200" b="1" dirty="0">
                <a:solidFill>
                  <a:prstClr val="black"/>
                </a:solidFill>
                <a:cs typeface="Calibri"/>
              </a:rPr>
              <a:t>long.</a:t>
            </a:r>
            <a:endParaRPr sz="3200">
              <a:solidFill>
                <a:prstClr val="black"/>
              </a:solidFill>
              <a:cs typeface="Calibri"/>
            </a:endParaRPr>
          </a:p>
          <a:p>
            <a:pPr marL="355600" marR="1038860" indent="-342900">
              <a:spcBef>
                <a:spcPts val="765"/>
              </a:spcBef>
              <a:buFont typeface="Arial"/>
              <a:buChar char="•"/>
              <a:tabLst>
                <a:tab pos="354965" algn="l"/>
                <a:tab pos="355600" algn="l"/>
              </a:tabLst>
            </a:pPr>
            <a:r>
              <a:rPr sz="3200" b="1" spc="-5" dirty="0">
                <a:solidFill>
                  <a:prstClr val="black"/>
                </a:solidFill>
                <a:cs typeface="Calibri"/>
              </a:rPr>
              <a:t>Depths </a:t>
            </a:r>
            <a:r>
              <a:rPr sz="3200" b="1" spc="-15" dirty="0">
                <a:solidFill>
                  <a:prstClr val="black"/>
                </a:solidFill>
                <a:cs typeface="Calibri"/>
              </a:rPr>
              <a:t>greater </a:t>
            </a:r>
            <a:r>
              <a:rPr sz="3200" b="1" dirty="0">
                <a:solidFill>
                  <a:prstClr val="black"/>
                </a:solidFill>
                <a:cs typeface="Calibri"/>
              </a:rPr>
              <a:t>than 90 cm (3 </a:t>
            </a:r>
            <a:r>
              <a:rPr sz="3200" b="1" spc="-5" dirty="0">
                <a:solidFill>
                  <a:prstClr val="black"/>
                </a:solidFill>
                <a:cs typeface="Calibri"/>
              </a:rPr>
              <a:t>ft.) </a:t>
            </a:r>
            <a:r>
              <a:rPr sz="3200" b="1" spc="-10" dirty="0">
                <a:solidFill>
                  <a:prstClr val="black"/>
                </a:solidFill>
                <a:cs typeface="Calibri"/>
              </a:rPr>
              <a:t>are </a:t>
            </a:r>
            <a:r>
              <a:rPr sz="3200" b="1" spc="-5" dirty="0">
                <a:solidFill>
                  <a:prstClr val="black"/>
                </a:solidFill>
                <a:cs typeface="Calibri"/>
              </a:rPr>
              <a:t>not  </a:t>
            </a:r>
            <a:r>
              <a:rPr sz="3200" b="1" spc="-10" dirty="0">
                <a:solidFill>
                  <a:prstClr val="black"/>
                </a:solidFill>
                <a:cs typeface="Calibri"/>
              </a:rPr>
              <a:t>recommended </a:t>
            </a:r>
            <a:r>
              <a:rPr sz="3200" b="1" spc="-5" dirty="0">
                <a:solidFill>
                  <a:prstClr val="black"/>
                </a:solidFill>
                <a:cs typeface="Calibri"/>
              </a:rPr>
              <a:t>because </a:t>
            </a:r>
            <a:r>
              <a:rPr sz="3200" b="1" dirty="0">
                <a:solidFill>
                  <a:prstClr val="black"/>
                </a:solidFill>
                <a:cs typeface="Calibri"/>
              </a:rPr>
              <a:t>of slow  decomposition.</a:t>
            </a:r>
            <a:endParaRPr sz="3200">
              <a:solidFill>
                <a:prstClr val="black"/>
              </a:solidFill>
              <a:cs typeface="Calibri"/>
            </a:endParaRPr>
          </a:p>
        </p:txBody>
      </p:sp>
    </p:spTree>
    <p:extLst>
      <p:ext uri="{BB962C8B-B14F-4D97-AF65-F5344CB8AC3E}">
        <p14:creationId xmlns:p14="http://schemas.microsoft.com/office/powerpoint/2010/main" val="21870757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12165"/>
            <a:ext cx="8066405" cy="4708525"/>
          </a:xfrm>
          <a:prstGeom prst="rect">
            <a:avLst/>
          </a:prstGeom>
        </p:spPr>
        <p:txBody>
          <a:bodyPr vert="horz" wrap="square" lIns="0" tIns="12700" rIns="0" bIns="0" rtlCol="0">
            <a:spAutoFit/>
          </a:bodyPr>
          <a:lstStyle/>
          <a:p>
            <a:pPr marL="355600" marR="5080" indent="-342900">
              <a:spcBef>
                <a:spcPts val="100"/>
              </a:spcBef>
              <a:buFont typeface="Arial"/>
              <a:buChar char="•"/>
              <a:tabLst>
                <a:tab pos="447040" algn="l"/>
                <a:tab pos="447675" algn="l"/>
                <a:tab pos="1357630" algn="l"/>
              </a:tabLst>
            </a:pPr>
            <a:r>
              <a:rPr dirty="0">
                <a:solidFill>
                  <a:prstClr val="black"/>
                </a:solidFill>
              </a:rPr>
              <a:t>	</a:t>
            </a:r>
            <a:r>
              <a:rPr sz="3200" b="1" spc="-15" dirty="0">
                <a:solidFill>
                  <a:prstClr val="black"/>
                </a:solidFill>
                <a:cs typeface="Calibri"/>
              </a:rPr>
              <a:t>First	</a:t>
            </a:r>
            <a:r>
              <a:rPr sz="3200" b="1" spc="-25" dirty="0">
                <a:solidFill>
                  <a:prstClr val="black"/>
                </a:solidFill>
                <a:cs typeface="Calibri"/>
              </a:rPr>
              <a:t>layer </a:t>
            </a:r>
            <a:r>
              <a:rPr sz="3200" b="1" dirty="0">
                <a:solidFill>
                  <a:prstClr val="black"/>
                </a:solidFill>
                <a:cs typeface="Calibri"/>
              </a:rPr>
              <a:t>- 15 cm (6 in) thick is </a:t>
            </a:r>
            <a:r>
              <a:rPr sz="3200" b="1" spc="-10" dirty="0">
                <a:solidFill>
                  <a:prstClr val="black"/>
                </a:solidFill>
                <a:cs typeface="Calibri"/>
              </a:rPr>
              <a:t>spread </a:t>
            </a:r>
            <a:r>
              <a:rPr sz="3200" b="1" spc="-15" dirty="0">
                <a:solidFill>
                  <a:prstClr val="black"/>
                </a:solidFill>
                <a:cs typeface="Calibri"/>
              </a:rPr>
              <a:t>at </a:t>
            </a:r>
            <a:r>
              <a:rPr sz="3200" b="1" dirty="0">
                <a:solidFill>
                  <a:prstClr val="black"/>
                </a:solidFill>
                <a:cs typeface="Calibri"/>
              </a:rPr>
              <a:t>the  </a:t>
            </a:r>
            <a:r>
              <a:rPr sz="3200" b="1" spc="-10" dirty="0">
                <a:solidFill>
                  <a:prstClr val="black"/>
                </a:solidFill>
                <a:cs typeface="Calibri"/>
              </a:rPr>
              <a:t>bottom </a:t>
            </a:r>
            <a:r>
              <a:rPr sz="3200" b="1" dirty="0">
                <a:solidFill>
                  <a:prstClr val="black"/>
                </a:solidFill>
                <a:cs typeface="Calibri"/>
              </a:rPr>
              <a:t>of the</a:t>
            </a:r>
            <a:r>
              <a:rPr sz="3200" b="1" spc="5" dirty="0">
                <a:solidFill>
                  <a:prstClr val="black"/>
                </a:solidFill>
                <a:cs typeface="Calibri"/>
              </a:rPr>
              <a:t> </a:t>
            </a:r>
            <a:r>
              <a:rPr sz="3200" b="1" spc="-10" dirty="0">
                <a:solidFill>
                  <a:prstClr val="black"/>
                </a:solidFill>
                <a:cs typeface="Calibri"/>
              </a:rPr>
              <a:t>trench.</a:t>
            </a:r>
            <a:endParaRPr sz="3200">
              <a:solidFill>
                <a:prstClr val="black"/>
              </a:solidFill>
              <a:cs typeface="Calibri"/>
            </a:endParaRPr>
          </a:p>
          <a:p>
            <a:pPr marL="355600" marR="472440" indent="-342900">
              <a:spcBef>
                <a:spcPts val="770"/>
              </a:spcBef>
              <a:buFont typeface="Arial"/>
              <a:buChar char="•"/>
              <a:tabLst>
                <a:tab pos="354965" algn="l"/>
                <a:tab pos="355600" algn="l"/>
              </a:tabLst>
            </a:pPr>
            <a:r>
              <a:rPr sz="3200" b="1" dirty="0">
                <a:solidFill>
                  <a:prstClr val="black"/>
                </a:solidFill>
                <a:cs typeface="Calibri"/>
              </a:rPr>
              <a:t>Second </a:t>
            </a:r>
            <a:r>
              <a:rPr sz="3200" b="1" spc="-25" dirty="0">
                <a:solidFill>
                  <a:prstClr val="black"/>
                </a:solidFill>
                <a:cs typeface="Calibri"/>
              </a:rPr>
              <a:t>layer- </a:t>
            </a:r>
            <a:r>
              <a:rPr sz="3200" b="1" spc="-5" dirty="0">
                <a:solidFill>
                  <a:prstClr val="black"/>
                </a:solidFill>
                <a:cs typeface="Calibri"/>
              </a:rPr>
              <a:t>night </a:t>
            </a:r>
            <a:r>
              <a:rPr sz="3200" b="1" dirty="0">
                <a:solidFill>
                  <a:prstClr val="black"/>
                </a:solidFill>
                <a:cs typeface="Calibri"/>
              </a:rPr>
              <a:t>soil is </a:t>
            </a:r>
            <a:r>
              <a:rPr sz="3200" b="1" spc="-5" dirty="0">
                <a:solidFill>
                  <a:prstClr val="black"/>
                </a:solidFill>
                <a:cs typeface="Calibri"/>
              </a:rPr>
              <a:t>added  corresponding </a:t>
            </a:r>
            <a:r>
              <a:rPr sz="3200" b="1" spc="-20" dirty="0">
                <a:solidFill>
                  <a:prstClr val="black"/>
                </a:solidFill>
                <a:cs typeface="Calibri"/>
              </a:rPr>
              <a:t>to </a:t>
            </a:r>
            <a:r>
              <a:rPr sz="3200" b="1" dirty="0">
                <a:solidFill>
                  <a:prstClr val="black"/>
                </a:solidFill>
                <a:cs typeface="Calibri"/>
              </a:rPr>
              <a:t>a thickness of 5 </a:t>
            </a:r>
            <a:r>
              <a:rPr sz="3200" b="1" spc="5" dirty="0">
                <a:solidFill>
                  <a:prstClr val="black"/>
                </a:solidFill>
                <a:cs typeface="Calibri"/>
              </a:rPr>
              <a:t>cm </a:t>
            </a:r>
            <a:r>
              <a:rPr sz="3200" b="1" dirty="0">
                <a:solidFill>
                  <a:prstClr val="black"/>
                </a:solidFill>
                <a:cs typeface="Calibri"/>
              </a:rPr>
              <a:t>(2</a:t>
            </a:r>
            <a:r>
              <a:rPr sz="3200" b="1" spc="-95" dirty="0">
                <a:solidFill>
                  <a:prstClr val="black"/>
                </a:solidFill>
                <a:cs typeface="Calibri"/>
              </a:rPr>
              <a:t> </a:t>
            </a:r>
            <a:r>
              <a:rPr sz="3200" b="1" dirty="0">
                <a:solidFill>
                  <a:prstClr val="black"/>
                </a:solidFill>
                <a:cs typeface="Calibri"/>
              </a:rPr>
              <a:t>in).</a:t>
            </a:r>
            <a:endParaRPr sz="3200">
              <a:solidFill>
                <a:prstClr val="black"/>
              </a:solidFill>
              <a:cs typeface="Calibri"/>
            </a:endParaRPr>
          </a:p>
          <a:p>
            <a:pPr marL="355600" marR="40005" indent="-342900">
              <a:spcBef>
                <a:spcPts val="770"/>
              </a:spcBef>
              <a:buFont typeface="Arial"/>
              <a:buChar char="•"/>
              <a:tabLst>
                <a:tab pos="354965" algn="l"/>
                <a:tab pos="355600" algn="l"/>
              </a:tabLst>
            </a:pPr>
            <a:r>
              <a:rPr sz="3200" b="1" spc="-10" dirty="0">
                <a:solidFill>
                  <a:prstClr val="black"/>
                </a:solidFill>
                <a:cs typeface="Calibri"/>
              </a:rPr>
              <a:t>Third </a:t>
            </a:r>
            <a:r>
              <a:rPr sz="3200" b="1" spc="-20" dirty="0">
                <a:solidFill>
                  <a:prstClr val="black"/>
                </a:solidFill>
                <a:cs typeface="Calibri"/>
              </a:rPr>
              <a:t>layer- </a:t>
            </a:r>
            <a:r>
              <a:rPr sz="3200" b="1" spc="-15" dirty="0">
                <a:solidFill>
                  <a:prstClr val="black"/>
                </a:solidFill>
                <a:cs typeface="Calibri"/>
              </a:rPr>
              <a:t>refuse </a:t>
            </a:r>
            <a:r>
              <a:rPr sz="3200" b="1" spc="5" dirty="0">
                <a:solidFill>
                  <a:prstClr val="black"/>
                </a:solidFill>
                <a:cs typeface="Calibri"/>
              </a:rPr>
              <a:t>and </a:t>
            </a:r>
            <a:r>
              <a:rPr sz="3200" b="1" spc="-5" dirty="0">
                <a:solidFill>
                  <a:prstClr val="black"/>
                </a:solidFill>
                <a:cs typeface="Calibri"/>
              </a:rPr>
              <a:t>night </a:t>
            </a:r>
            <a:r>
              <a:rPr sz="3200" b="1" dirty="0">
                <a:solidFill>
                  <a:prstClr val="black"/>
                </a:solidFill>
                <a:cs typeface="Calibri"/>
              </a:rPr>
              <a:t>soil </a:t>
            </a:r>
            <a:r>
              <a:rPr sz="3200" b="1" spc="-10" dirty="0">
                <a:solidFill>
                  <a:prstClr val="black"/>
                </a:solidFill>
                <a:cs typeface="Calibri"/>
              </a:rPr>
              <a:t>are </a:t>
            </a:r>
            <a:r>
              <a:rPr sz="3200" b="1" dirty="0">
                <a:solidFill>
                  <a:prstClr val="black"/>
                </a:solidFill>
                <a:cs typeface="Calibri"/>
              </a:rPr>
              <a:t>added in  the </a:t>
            </a:r>
            <a:r>
              <a:rPr sz="3200" b="1" spc="-5" dirty="0">
                <a:solidFill>
                  <a:prstClr val="black"/>
                </a:solidFill>
                <a:cs typeface="Calibri"/>
              </a:rPr>
              <a:t>proportion </a:t>
            </a:r>
            <a:r>
              <a:rPr sz="3200" b="1" dirty="0">
                <a:solidFill>
                  <a:prstClr val="black"/>
                </a:solidFill>
                <a:cs typeface="Calibri"/>
              </a:rPr>
              <a:t>of 15 cm and 5 </a:t>
            </a:r>
            <a:r>
              <a:rPr sz="3200" b="1" spc="5" dirty="0">
                <a:solidFill>
                  <a:prstClr val="black"/>
                </a:solidFill>
                <a:cs typeface="Calibri"/>
              </a:rPr>
              <a:t>cm  </a:t>
            </a:r>
            <a:r>
              <a:rPr sz="3200" b="1" spc="-20" dirty="0">
                <a:solidFill>
                  <a:prstClr val="black"/>
                </a:solidFill>
                <a:cs typeface="Calibri"/>
              </a:rPr>
              <a:t>respectively, </a:t>
            </a:r>
            <a:r>
              <a:rPr sz="3200" b="1" dirty="0">
                <a:solidFill>
                  <a:prstClr val="black"/>
                </a:solidFill>
                <a:cs typeface="Calibri"/>
              </a:rPr>
              <a:t>till the </a:t>
            </a:r>
            <a:r>
              <a:rPr sz="3200" b="1" spc="-5" dirty="0">
                <a:solidFill>
                  <a:prstClr val="black"/>
                </a:solidFill>
                <a:cs typeface="Calibri"/>
              </a:rPr>
              <a:t>heap rises </a:t>
            </a:r>
            <a:r>
              <a:rPr sz="3200" b="1" spc="-15" dirty="0">
                <a:solidFill>
                  <a:prstClr val="black"/>
                </a:solidFill>
                <a:cs typeface="Calibri"/>
              </a:rPr>
              <a:t>to </a:t>
            </a:r>
            <a:r>
              <a:rPr sz="3200" b="1" dirty="0">
                <a:solidFill>
                  <a:prstClr val="black"/>
                </a:solidFill>
                <a:cs typeface="Calibri"/>
              </a:rPr>
              <a:t>30 cm (1</a:t>
            </a:r>
            <a:r>
              <a:rPr sz="3200" b="1" spc="-45" dirty="0">
                <a:solidFill>
                  <a:prstClr val="black"/>
                </a:solidFill>
                <a:cs typeface="Calibri"/>
              </a:rPr>
              <a:t> </a:t>
            </a:r>
            <a:r>
              <a:rPr sz="3200" b="1" spc="-5" dirty="0">
                <a:solidFill>
                  <a:prstClr val="black"/>
                </a:solidFill>
                <a:cs typeface="Calibri"/>
              </a:rPr>
              <a:t>ft.)</a:t>
            </a:r>
            <a:endParaRPr sz="3200">
              <a:solidFill>
                <a:prstClr val="black"/>
              </a:solidFill>
              <a:cs typeface="Calibri"/>
            </a:endParaRPr>
          </a:p>
          <a:p>
            <a:pPr marL="355600" marR="222250" indent="-342900">
              <a:spcBef>
                <a:spcPts val="770"/>
              </a:spcBef>
              <a:buFont typeface="Arial"/>
              <a:buChar char="•"/>
              <a:tabLst>
                <a:tab pos="354965" algn="l"/>
                <a:tab pos="355600" algn="l"/>
              </a:tabLst>
            </a:pPr>
            <a:r>
              <a:rPr sz="3200" b="1" spc="-5" dirty="0">
                <a:solidFill>
                  <a:prstClr val="black"/>
                </a:solidFill>
                <a:cs typeface="Calibri"/>
              </a:rPr>
              <a:t>The </a:t>
            </a:r>
            <a:r>
              <a:rPr sz="3200" b="1" spc="-10" dirty="0">
                <a:solidFill>
                  <a:prstClr val="black"/>
                </a:solidFill>
                <a:cs typeface="Calibri"/>
              </a:rPr>
              <a:t>top </a:t>
            </a:r>
            <a:r>
              <a:rPr sz="3200" b="1" spc="-20" dirty="0">
                <a:solidFill>
                  <a:prstClr val="black"/>
                </a:solidFill>
                <a:cs typeface="Calibri"/>
              </a:rPr>
              <a:t>layer </a:t>
            </a:r>
            <a:r>
              <a:rPr sz="3200" b="1" dirty="0">
                <a:solidFill>
                  <a:prstClr val="black"/>
                </a:solidFill>
                <a:cs typeface="Calibri"/>
              </a:rPr>
              <a:t>should be of </a:t>
            </a:r>
            <a:r>
              <a:rPr sz="3200" b="1" spc="-15" dirty="0">
                <a:solidFill>
                  <a:prstClr val="black"/>
                </a:solidFill>
                <a:cs typeface="Calibri"/>
              </a:rPr>
              <a:t>refuse, at </a:t>
            </a:r>
            <a:r>
              <a:rPr sz="3200" b="1" spc="-10" dirty="0">
                <a:solidFill>
                  <a:prstClr val="black"/>
                </a:solidFill>
                <a:cs typeface="Calibri"/>
              </a:rPr>
              <a:t>least </a:t>
            </a:r>
            <a:r>
              <a:rPr sz="3200" b="1" dirty="0">
                <a:solidFill>
                  <a:prstClr val="black"/>
                </a:solidFill>
                <a:cs typeface="Calibri"/>
              </a:rPr>
              <a:t>25  cm (9 in)</a:t>
            </a:r>
            <a:r>
              <a:rPr sz="3200" b="1" spc="-20" dirty="0">
                <a:solidFill>
                  <a:prstClr val="black"/>
                </a:solidFill>
                <a:cs typeface="Calibri"/>
              </a:rPr>
              <a:t> </a:t>
            </a:r>
            <a:r>
              <a:rPr sz="3200" b="1" dirty="0">
                <a:solidFill>
                  <a:prstClr val="black"/>
                </a:solidFill>
                <a:cs typeface="Calibri"/>
              </a:rPr>
              <a:t>thickness.</a:t>
            </a:r>
            <a:endParaRPr sz="3200">
              <a:solidFill>
                <a:prstClr val="black"/>
              </a:solidFill>
              <a:cs typeface="Calibri"/>
            </a:endParaRPr>
          </a:p>
        </p:txBody>
      </p:sp>
    </p:spTree>
    <p:extLst>
      <p:ext uri="{BB962C8B-B14F-4D97-AF65-F5344CB8AC3E}">
        <p14:creationId xmlns:p14="http://schemas.microsoft.com/office/powerpoint/2010/main" val="31122090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88365"/>
            <a:ext cx="8030209" cy="4025900"/>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spc="-10" dirty="0">
                <a:solidFill>
                  <a:prstClr val="black"/>
                </a:solidFill>
                <a:cs typeface="Calibri"/>
              </a:rPr>
              <a:t>After </a:t>
            </a:r>
            <a:r>
              <a:rPr sz="3200" b="1" dirty="0">
                <a:solidFill>
                  <a:prstClr val="black"/>
                </a:solidFill>
                <a:cs typeface="Calibri"/>
              </a:rPr>
              <a:t>7 </a:t>
            </a:r>
            <a:r>
              <a:rPr sz="3200" b="1" spc="-20" dirty="0">
                <a:solidFill>
                  <a:prstClr val="black"/>
                </a:solidFill>
                <a:cs typeface="Calibri"/>
              </a:rPr>
              <a:t>days </a:t>
            </a:r>
            <a:r>
              <a:rPr sz="3200" b="1" dirty="0">
                <a:solidFill>
                  <a:prstClr val="black"/>
                </a:solidFill>
                <a:cs typeface="Calibri"/>
              </a:rPr>
              <a:t>- </a:t>
            </a:r>
            <a:r>
              <a:rPr sz="3200" b="1" spc="-10" dirty="0">
                <a:solidFill>
                  <a:prstClr val="black"/>
                </a:solidFill>
                <a:cs typeface="Calibri"/>
              </a:rPr>
              <a:t>heat (over </a:t>
            </a:r>
            <a:r>
              <a:rPr sz="3200" b="1" dirty="0">
                <a:solidFill>
                  <a:prstClr val="black"/>
                </a:solidFill>
                <a:cs typeface="Calibri"/>
              </a:rPr>
              <a:t>60 deg. </a:t>
            </a:r>
            <a:r>
              <a:rPr sz="3200" b="1" spc="-5" dirty="0">
                <a:solidFill>
                  <a:prstClr val="black"/>
                </a:solidFill>
                <a:cs typeface="Calibri"/>
              </a:rPr>
              <a:t>C) </a:t>
            </a:r>
            <a:r>
              <a:rPr sz="3200" b="1" dirty="0">
                <a:solidFill>
                  <a:prstClr val="black"/>
                </a:solidFill>
                <a:cs typeface="Calibri"/>
              </a:rPr>
              <a:t>is  </a:t>
            </a:r>
            <a:r>
              <a:rPr sz="3200" b="1" spc="-20" dirty="0">
                <a:solidFill>
                  <a:prstClr val="black"/>
                </a:solidFill>
                <a:cs typeface="Calibri"/>
              </a:rPr>
              <a:t>generated </a:t>
            </a:r>
            <a:r>
              <a:rPr sz="3200" b="1" dirty="0">
                <a:solidFill>
                  <a:prstClr val="black"/>
                </a:solidFill>
                <a:cs typeface="Calibri"/>
              </a:rPr>
              <a:t>in the </a:t>
            </a:r>
            <a:r>
              <a:rPr sz="3200" b="1" spc="-10" dirty="0">
                <a:solidFill>
                  <a:prstClr val="black"/>
                </a:solidFill>
                <a:cs typeface="Calibri"/>
              </a:rPr>
              <a:t>compost </a:t>
            </a:r>
            <a:r>
              <a:rPr sz="3200" b="1" dirty="0">
                <a:solidFill>
                  <a:prstClr val="black"/>
                </a:solidFill>
                <a:cs typeface="Calibri"/>
              </a:rPr>
              <a:t>mass - </a:t>
            </a:r>
            <a:r>
              <a:rPr sz="3200" b="1" spc="-10" dirty="0">
                <a:solidFill>
                  <a:prstClr val="black"/>
                </a:solidFill>
                <a:cs typeface="Calibri"/>
              </a:rPr>
              <a:t>intense</a:t>
            </a:r>
            <a:r>
              <a:rPr sz="3200" b="1" spc="-135" dirty="0">
                <a:solidFill>
                  <a:prstClr val="black"/>
                </a:solidFill>
                <a:cs typeface="Calibri"/>
              </a:rPr>
              <a:t> </a:t>
            </a:r>
            <a:r>
              <a:rPr sz="3200" b="1" spc="-10" dirty="0">
                <a:solidFill>
                  <a:prstClr val="black"/>
                </a:solidFill>
                <a:cs typeface="Calibri"/>
              </a:rPr>
              <a:t>heat  </a:t>
            </a:r>
            <a:r>
              <a:rPr sz="3200" b="1" dirty="0">
                <a:solidFill>
                  <a:prstClr val="black"/>
                </a:solidFill>
                <a:cs typeface="Calibri"/>
              </a:rPr>
              <a:t>which </a:t>
            </a:r>
            <a:r>
              <a:rPr sz="3200" b="1" spc="-10" dirty="0">
                <a:solidFill>
                  <a:prstClr val="black"/>
                </a:solidFill>
                <a:cs typeface="Calibri"/>
              </a:rPr>
              <a:t>persists over </a:t>
            </a:r>
            <a:r>
              <a:rPr sz="3200" b="1" dirty="0">
                <a:solidFill>
                  <a:prstClr val="black"/>
                </a:solidFill>
                <a:cs typeface="Calibri"/>
              </a:rPr>
              <a:t>2 </a:t>
            </a:r>
            <a:r>
              <a:rPr sz="3200" b="1" spc="5" dirty="0">
                <a:solidFill>
                  <a:prstClr val="black"/>
                </a:solidFill>
                <a:cs typeface="Calibri"/>
              </a:rPr>
              <a:t>or </a:t>
            </a:r>
            <a:r>
              <a:rPr sz="3200" b="1" dirty="0">
                <a:solidFill>
                  <a:prstClr val="black"/>
                </a:solidFill>
                <a:cs typeface="Calibri"/>
              </a:rPr>
              <a:t>3 </a:t>
            </a:r>
            <a:r>
              <a:rPr sz="3200" b="1" spc="-15" dirty="0">
                <a:solidFill>
                  <a:prstClr val="black"/>
                </a:solidFill>
                <a:cs typeface="Calibri"/>
              </a:rPr>
              <a:t>weeks- </a:t>
            </a:r>
            <a:r>
              <a:rPr sz="3200" b="1" dirty="0">
                <a:solidFill>
                  <a:prstClr val="black"/>
                </a:solidFill>
                <a:cs typeface="Calibri"/>
              </a:rPr>
              <a:t>decompose  the </a:t>
            </a:r>
            <a:r>
              <a:rPr sz="3200" b="1" spc="-15" dirty="0">
                <a:solidFill>
                  <a:prstClr val="black"/>
                </a:solidFill>
                <a:cs typeface="Calibri"/>
              </a:rPr>
              <a:t>refuse </a:t>
            </a:r>
            <a:r>
              <a:rPr sz="3200" b="1" dirty="0">
                <a:solidFill>
                  <a:prstClr val="black"/>
                </a:solidFill>
                <a:cs typeface="Calibri"/>
              </a:rPr>
              <a:t>and </a:t>
            </a:r>
            <a:r>
              <a:rPr sz="3200" b="1" spc="-5" dirty="0">
                <a:solidFill>
                  <a:prstClr val="black"/>
                </a:solidFill>
                <a:cs typeface="Calibri"/>
              </a:rPr>
              <a:t>nightsoil </a:t>
            </a:r>
            <a:r>
              <a:rPr sz="3200" b="1" dirty="0">
                <a:solidFill>
                  <a:prstClr val="black"/>
                </a:solidFill>
                <a:cs typeface="Calibri"/>
              </a:rPr>
              <a:t>and </a:t>
            </a:r>
            <a:r>
              <a:rPr sz="3200" b="1" spc="-15" dirty="0">
                <a:solidFill>
                  <a:prstClr val="black"/>
                </a:solidFill>
                <a:cs typeface="Calibri"/>
              </a:rPr>
              <a:t>to </a:t>
            </a:r>
            <a:r>
              <a:rPr sz="3200" b="1" spc="-10" dirty="0">
                <a:solidFill>
                  <a:prstClr val="black"/>
                </a:solidFill>
                <a:cs typeface="Calibri"/>
              </a:rPr>
              <a:t>destroy </a:t>
            </a:r>
            <a:r>
              <a:rPr sz="3200" b="1" dirty="0">
                <a:solidFill>
                  <a:prstClr val="black"/>
                </a:solidFill>
                <a:cs typeface="Calibri"/>
              </a:rPr>
              <a:t>all  </a:t>
            </a:r>
            <a:r>
              <a:rPr sz="3200" b="1" spc="-5" dirty="0">
                <a:solidFill>
                  <a:prstClr val="black"/>
                </a:solidFill>
                <a:cs typeface="Calibri"/>
              </a:rPr>
              <a:t>pathogenic </a:t>
            </a:r>
            <a:r>
              <a:rPr sz="3200" b="1" dirty="0">
                <a:solidFill>
                  <a:prstClr val="black"/>
                </a:solidFill>
                <a:cs typeface="Calibri"/>
              </a:rPr>
              <a:t>and </a:t>
            </a:r>
            <a:r>
              <a:rPr sz="3200" b="1" spc="-10" dirty="0">
                <a:solidFill>
                  <a:prstClr val="black"/>
                </a:solidFill>
                <a:cs typeface="Calibri"/>
              </a:rPr>
              <a:t>parasitic</a:t>
            </a:r>
            <a:r>
              <a:rPr sz="3200" b="1" spc="-50" dirty="0">
                <a:solidFill>
                  <a:prstClr val="black"/>
                </a:solidFill>
                <a:cs typeface="Calibri"/>
              </a:rPr>
              <a:t> </a:t>
            </a:r>
            <a:r>
              <a:rPr sz="3200" b="1" spc="-15" dirty="0">
                <a:solidFill>
                  <a:prstClr val="black"/>
                </a:solidFill>
                <a:cs typeface="Calibri"/>
              </a:rPr>
              <a:t>organisms.</a:t>
            </a:r>
            <a:endParaRPr sz="3200">
              <a:solidFill>
                <a:prstClr val="black"/>
              </a:solidFill>
              <a:cs typeface="Calibri"/>
            </a:endParaRPr>
          </a:p>
          <a:p>
            <a:pPr marL="355600" marR="288290" indent="-342900">
              <a:spcBef>
                <a:spcPts val="770"/>
              </a:spcBef>
              <a:buFont typeface="Arial"/>
              <a:buChar char="•"/>
              <a:tabLst>
                <a:tab pos="354965" algn="l"/>
                <a:tab pos="355600" algn="l"/>
              </a:tabLst>
            </a:pPr>
            <a:r>
              <a:rPr sz="3200" b="1" spc="-10" dirty="0">
                <a:solidFill>
                  <a:prstClr val="black"/>
                </a:solidFill>
                <a:cs typeface="Calibri"/>
              </a:rPr>
              <a:t>After </a:t>
            </a:r>
            <a:r>
              <a:rPr sz="3200" b="1" dirty="0">
                <a:solidFill>
                  <a:prstClr val="black"/>
                </a:solidFill>
                <a:cs typeface="Calibri"/>
              </a:rPr>
              <a:t>4 </a:t>
            </a:r>
            <a:r>
              <a:rPr sz="3200" b="1" spc="-15" dirty="0">
                <a:solidFill>
                  <a:prstClr val="black"/>
                </a:solidFill>
                <a:cs typeface="Calibri"/>
              </a:rPr>
              <a:t>to </a:t>
            </a:r>
            <a:r>
              <a:rPr sz="3200" b="1" dirty="0">
                <a:solidFill>
                  <a:prstClr val="black"/>
                </a:solidFill>
                <a:cs typeface="Calibri"/>
              </a:rPr>
              <a:t>6 months, decomposition is  </a:t>
            </a:r>
            <a:r>
              <a:rPr sz="3200" b="1" spc="-10" dirty="0">
                <a:solidFill>
                  <a:prstClr val="black"/>
                </a:solidFill>
                <a:cs typeface="Calibri"/>
              </a:rPr>
              <a:t>complete </a:t>
            </a:r>
            <a:r>
              <a:rPr sz="3200" b="1" dirty="0">
                <a:solidFill>
                  <a:prstClr val="black"/>
                </a:solidFill>
                <a:cs typeface="Calibri"/>
              </a:rPr>
              <a:t>and the </a:t>
            </a:r>
            <a:r>
              <a:rPr sz="3200" b="1" spc="-5" dirty="0">
                <a:solidFill>
                  <a:prstClr val="black"/>
                </a:solidFill>
                <a:cs typeface="Calibri"/>
              </a:rPr>
              <a:t>resulting </a:t>
            </a:r>
            <a:r>
              <a:rPr sz="3200" b="1" spc="-10" dirty="0">
                <a:solidFill>
                  <a:prstClr val="black"/>
                </a:solidFill>
                <a:cs typeface="Calibri"/>
              </a:rPr>
              <a:t>manure </a:t>
            </a:r>
            <a:r>
              <a:rPr sz="3200" b="1" dirty="0">
                <a:solidFill>
                  <a:prstClr val="black"/>
                </a:solidFill>
                <a:cs typeface="Calibri"/>
              </a:rPr>
              <a:t>is a </a:t>
            </a:r>
            <a:r>
              <a:rPr sz="3200" b="1" spc="-10" dirty="0">
                <a:solidFill>
                  <a:prstClr val="black"/>
                </a:solidFill>
                <a:cs typeface="Calibri"/>
              </a:rPr>
              <a:t>well  </a:t>
            </a:r>
            <a:r>
              <a:rPr sz="3200" b="1" dirty="0">
                <a:solidFill>
                  <a:prstClr val="black"/>
                </a:solidFill>
                <a:cs typeface="Calibri"/>
              </a:rPr>
              <a:t>decomposed.</a:t>
            </a:r>
            <a:endParaRPr sz="3200">
              <a:solidFill>
                <a:prstClr val="black"/>
              </a:solidFill>
              <a:cs typeface="Calibri"/>
            </a:endParaRPr>
          </a:p>
        </p:txBody>
      </p:sp>
    </p:spTree>
    <p:extLst>
      <p:ext uri="{BB962C8B-B14F-4D97-AF65-F5344CB8AC3E}">
        <p14:creationId xmlns:p14="http://schemas.microsoft.com/office/powerpoint/2010/main" val="2454078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1021" y="461899"/>
            <a:ext cx="6517640" cy="696595"/>
          </a:xfrm>
          <a:prstGeom prst="rect">
            <a:avLst/>
          </a:prstGeom>
        </p:spPr>
        <p:txBody>
          <a:bodyPr vert="horz" wrap="square" lIns="0" tIns="13335" rIns="0" bIns="0" rtlCol="0">
            <a:spAutoFit/>
          </a:bodyPr>
          <a:lstStyle/>
          <a:p>
            <a:pPr marL="12700">
              <a:lnSpc>
                <a:spcPct val="100000"/>
              </a:lnSpc>
              <a:spcBef>
                <a:spcPts val="105"/>
              </a:spcBef>
            </a:pPr>
            <a:r>
              <a:rPr sz="4400" spc="-10" dirty="0"/>
              <a:t>MECHANICAL</a:t>
            </a:r>
            <a:r>
              <a:rPr sz="4400" spc="-80" dirty="0"/>
              <a:t> </a:t>
            </a:r>
            <a:r>
              <a:rPr sz="4400" spc="-15" dirty="0"/>
              <a:t>COMPOSTING</a:t>
            </a:r>
            <a:endParaRPr sz="4400"/>
          </a:p>
        </p:txBody>
      </p:sp>
      <p:sp>
        <p:nvSpPr>
          <p:cNvPr id="3" name="object 3"/>
          <p:cNvSpPr/>
          <p:nvPr/>
        </p:nvSpPr>
        <p:spPr>
          <a:xfrm>
            <a:off x="990600" y="1676400"/>
            <a:ext cx="7467600" cy="48006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39546655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70990"/>
            <a:ext cx="8020050" cy="4388485"/>
          </a:xfrm>
          <a:prstGeom prst="rect">
            <a:avLst/>
          </a:prstGeom>
        </p:spPr>
        <p:txBody>
          <a:bodyPr vert="horz" wrap="square" lIns="0" tIns="58419" rIns="0" bIns="0" rtlCol="0">
            <a:spAutoFit/>
          </a:bodyPr>
          <a:lstStyle/>
          <a:p>
            <a:pPr marL="355600" marR="5080" indent="-342900">
              <a:lnSpc>
                <a:spcPts val="2920"/>
              </a:lnSpc>
              <a:spcBef>
                <a:spcPts val="459"/>
              </a:spcBef>
              <a:buFont typeface="Arial"/>
              <a:buChar char="•"/>
              <a:tabLst>
                <a:tab pos="354965" algn="l"/>
                <a:tab pos="355600" algn="l"/>
              </a:tabLst>
            </a:pPr>
            <a:r>
              <a:rPr sz="2700" b="1" spc="-5" dirty="0">
                <a:solidFill>
                  <a:prstClr val="black"/>
                </a:solidFill>
                <a:cs typeface="Calibri"/>
              </a:rPr>
              <a:t>The </a:t>
            </a:r>
            <a:r>
              <a:rPr sz="2700" b="1" spc="-15" dirty="0">
                <a:solidFill>
                  <a:prstClr val="black"/>
                </a:solidFill>
                <a:cs typeface="Calibri"/>
              </a:rPr>
              <a:t>entire </a:t>
            </a:r>
            <a:r>
              <a:rPr sz="2700" b="1" spc="-5" dirty="0">
                <a:solidFill>
                  <a:prstClr val="black"/>
                </a:solidFill>
                <a:cs typeface="Calibri"/>
              </a:rPr>
              <a:t>process </a:t>
            </a:r>
            <a:r>
              <a:rPr sz="2700" b="1" dirty="0">
                <a:solidFill>
                  <a:prstClr val="black"/>
                </a:solidFill>
                <a:cs typeface="Calibri"/>
              </a:rPr>
              <a:t>of </a:t>
            </a:r>
            <a:r>
              <a:rPr sz="2700" b="1" spc="-5" dirty="0">
                <a:solidFill>
                  <a:prstClr val="black"/>
                </a:solidFill>
                <a:cs typeface="Calibri"/>
              </a:rPr>
              <a:t>composting is </a:t>
            </a:r>
            <a:r>
              <a:rPr sz="2700" b="1" spc="-15" dirty="0">
                <a:solidFill>
                  <a:prstClr val="black"/>
                </a:solidFill>
                <a:cs typeface="Calibri"/>
              </a:rPr>
              <a:t>complete </a:t>
            </a:r>
            <a:r>
              <a:rPr sz="2700" b="1" dirty="0">
                <a:solidFill>
                  <a:prstClr val="black"/>
                </a:solidFill>
                <a:cs typeface="Calibri"/>
              </a:rPr>
              <a:t>in 4 </a:t>
            </a:r>
            <a:r>
              <a:rPr sz="2700" b="1" spc="-20" dirty="0">
                <a:solidFill>
                  <a:prstClr val="black"/>
                </a:solidFill>
                <a:cs typeface="Calibri"/>
              </a:rPr>
              <a:t>to </a:t>
            </a:r>
            <a:r>
              <a:rPr sz="2700" b="1" dirty="0">
                <a:solidFill>
                  <a:prstClr val="black"/>
                </a:solidFill>
                <a:cs typeface="Calibri"/>
              </a:rPr>
              <a:t>6  </a:t>
            </a:r>
            <a:r>
              <a:rPr sz="2700" b="1" spc="-10" dirty="0">
                <a:solidFill>
                  <a:prstClr val="black"/>
                </a:solidFill>
                <a:cs typeface="Calibri"/>
              </a:rPr>
              <a:t>weeks.</a:t>
            </a:r>
            <a:endParaRPr sz="2700">
              <a:solidFill>
                <a:prstClr val="black"/>
              </a:solidFill>
              <a:cs typeface="Calibri"/>
            </a:endParaRPr>
          </a:p>
          <a:p>
            <a:pPr marL="355600" marR="66675" indent="-342900">
              <a:lnSpc>
                <a:spcPts val="2920"/>
              </a:lnSpc>
              <a:spcBef>
                <a:spcPts val="645"/>
              </a:spcBef>
              <a:buFont typeface="Arial"/>
              <a:buChar char="•"/>
              <a:tabLst>
                <a:tab pos="354965" algn="l"/>
                <a:tab pos="355600" algn="l"/>
              </a:tabLst>
            </a:pPr>
            <a:r>
              <a:rPr sz="2700" b="1" spc="-5" dirty="0">
                <a:solidFill>
                  <a:prstClr val="black"/>
                </a:solidFill>
                <a:cs typeface="Calibri"/>
              </a:rPr>
              <a:t>This method </a:t>
            </a:r>
            <a:r>
              <a:rPr sz="2700" b="1" dirty="0">
                <a:solidFill>
                  <a:prstClr val="black"/>
                </a:solidFill>
                <a:cs typeface="Calibri"/>
              </a:rPr>
              <a:t>of </a:t>
            </a:r>
            <a:r>
              <a:rPr sz="2700" b="1" spc="-10" dirty="0">
                <a:solidFill>
                  <a:prstClr val="black"/>
                </a:solidFill>
                <a:cs typeface="Calibri"/>
              </a:rPr>
              <a:t>composting </a:t>
            </a:r>
            <a:r>
              <a:rPr sz="2700" b="1" spc="-5" dirty="0">
                <a:solidFill>
                  <a:prstClr val="black"/>
                </a:solidFill>
                <a:cs typeface="Calibri"/>
              </a:rPr>
              <a:t>is </a:t>
            </a:r>
            <a:r>
              <a:rPr sz="2700" b="1" dirty="0">
                <a:solidFill>
                  <a:prstClr val="black"/>
                </a:solidFill>
                <a:cs typeface="Calibri"/>
              </a:rPr>
              <a:t>in </a:t>
            </a:r>
            <a:r>
              <a:rPr sz="2700" b="1" spc="-5" dirty="0">
                <a:solidFill>
                  <a:prstClr val="black"/>
                </a:solidFill>
                <a:cs typeface="Calibri"/>
              </a:rPr>
              <a:t>vogue in </a:t>
            </a:r>
            <a:r>
              <a:rPr sz="2700" b="1" dirty="0">
                <a:solidFill>
                  <a:prstClr val="black"/>
                </a:solidFill>
                <a:cs typeface="Calibri"/>
              </a:rPr>
              <a:t>some of the  </a:t>
            </a:r>
            <a:r>
              <a:rPr sz="2700" b="1" spc="-10" dirty="0">
                <a:solidFill>
                  <a:prstClr val="black"/>
                </a:solidFill>
                <a:cs typeface="Calibri"/>
              </a:rPr>
              <a:t>developed </a:t>
            </a:r>
            <a:r>
              <a:rPr sz="2700" b="1" spc="-5" dirty="0">
                <a:solidFill>
                  <a:prstClr val="black"/>
                </a:solidFill>
                <a:cs typeface="Calibri"/>
              </a:rPr>
              <a:t>countries, </a:t>
            </a:r>
            <a:r>
              <a:rPr sz="2700" b="1" dirty="0">
                <a:solidFill>
                  <a:prstClr val="black"/>
                </a:solidFill>
                <a:cs typeface="Calibri"/>
              </a:rPr>
              <a:t>e.g., Holland, </a:t>
            </a:r>
            <a:r>
              <a:rPr sz="2700" b="1" spc="-30" dirty="0">
                <a:solidFill>
                  <a:prstClr val="black"/>
                </a:solidFill>
                <a:cs typeface="Calibri"/>
              </a:rPr>
              <a:t>Germany,  </a:t>
            </a:r>
            <a:r>
              <a:rPr sz="2700" b="1" spc="-15" dirty="0">
                <a:solidFill>
                  <a:prstClr val="black"/>
                </a:solidFill>
                <a:cs typeface="Calibri"/>
              </a:rPr>
              <a:t>Switzerland,</a:t>
            </a:r>
            <a:r>
              <a:rPr sz="2700" b="1" spc="20" dirty="0">
                <a:solidFill>
                  <a:prstClr val="black"/>
                </a:solidFill>
                <a:cs typeface="Calibri"/>
              </a:rPr>
              <a:t> </a:t>
            </a:r>
            <a:r>
              <a:rPr sz="2700" b="1" spc="-10" dirty="0">
                <a:solidFill>
                  <a:prstClr val="black"/>
                </a:solidFill>
                <a:cs typeface="Calibri"/>
              </a:rPr>
              <a:t>Israel.</a:t>
            </a:r>
            <a:endParaRPr sz="2700">
              <a:solidFill>
                <a:prstClr val="black"/>
              </a:solidFill>
              <a:cs typeface="Calibri"/>
            </a:endParaRPr>
          </a:p>
          <a:p>
            <a:pPr marL="355600" marR="776605" indent="-342900">
              <a:lnSpc>
                <a:spcPts val="2920"/>
              </a:lnSpc>
              <a:spcBef>
                <a:spcPts val="640"/>
              </a:spcBef>
              <a:buFont typeface="Arial"/>
              <a:buChar char="•"/>
              <a:tabLst>
                <a:tab pos="354965" algn="l"/>
                <a:tab pos="355600" algn="l"/>
              </a:tabLst>
            </a:pPr>
            <a:r>
              <a:rPr sz="2700" b="1" spc="-5" dirty="0">
                <a:solidFill>
                  <a:prstClr val="black"/>
                </a:solidFill>
                <a:cs typeface="Calibri"/>
              </a:rPr>
              <a:t>The </a:t>
            </a:r>
            <a:r>
              <a:rPr sz="2700" b="1" spc="-10" dirty="0">
                <a:solidFill>
                  <a:prstClr val="black"/>
                </a:solidFill>
                <a:cs typeface="Calibri"/>
              </a:rPr>
              <a:t>Government </a:t>
            </a:r>
            <a:r>
              <a:rPr sz="2700" b="1" dirty="0">
                <a:solidFill>
                  <a:prstClr val="black"/>
                </a:solidFill>
                <a:cs typeface="Calibri"/>
              </a:rPr>
              <a:t>of India is </a:t>
            </a:r>
            <a:r>
              <a:rPr sz="2700" b="1" spc="-5" dirty="0">
                <a:solidFill>
                  <a:prstClr val="black"/>
                </a:solidFill>
                <a:cs typeface="Calibri"/>
              </a:rPr>
              <a:t>considering plants </a:t>
            </a:r>
            <a:r>
              <a:rPr sz="2700" b="1" dirty="0">
                <a:solidFill>
                  <a:prstClr val="black"/>
                </a:solidFill>
                <a:cs typeface="Calibri"/>
              </a:rPr>
              <a:t>in  </a:t>
            </a:r>
            <a:r>
              <a:rPr sz="2700" b="1" spc="-5" dirty="0">
                <a:solidFill>
                  <a:prstClr val="black"/>
                </a:solidFill>
                <a:cs typeface="Calibri"/>
              </a:rPr>
              <a:t>selected</a:t>
            </a:r>
            <a:r>
              <a:rPr sz="2700" b="1" spc="5" dirty="0">
                <a:solidFill>
                  <a:prstClr val="black"/>
                </a:solidFill>
                <a:cs typeface="Calibri"/>
              </a:rPr>
              <a:t> </a:t>
            </a:r>
            <a:r>
              <a:rPr sz="2700" b="1" spc="-5" dirty="0">
                <a:solidFill>
                  <a:prstClr val="black"/>
                </a:solidFill>
                <a:cs typeface="Calibri"/>
              </a:rPr>
              <a:t>cities.</a:t>
            </a:r>
            <a:endParaRPr sz="2700">
              <a:solidFill>
                <a:prstClr val="black"/>
              </a:solidFill>
              <a:cs typeface="Calibri"/>
            </a:endParaRPr>
          </a:p>
          <a:p>
            <a:pPr marL="355600" marR="83820" indent="-342900">
              <a:lnSpc>
                <a:spcPct val="90000"/>
              </a:lnSpc>
              <a:spcBef>
                <a:spcPts val="600"/>
              </a:spcBef>
              <a:buFont typeface="Arial"/>
              <a:buChar char="•"/>
              <a:tabLst>
                <a:tab pos="354965" algn="l"/>
                <a:tab pos="355600" algn="l"/>
              </a:tabLst>
            </a:pPr>
            <a:r>
              <a:rPr sz="2700" b="1" spc="-5" dirty="0">
                <a:solidFill>
                  <a:prstClr val="black"/>
                </a:solidFill>
                <a:cs typeface="Calibri"/>
              </a:rPr>
              <a:t>Cities </a:t>
            </a:r>
            <a:r>
              <a:rPr sz="2700" b="1" dirty="0">
                <a:solidFill>
                  <a:prstClr val="black"/>
                </a:solidFill>
                <a:cs typeface="Calibri"/>
              </a:rPr>
              <a:t>such as </a:t>
            </a:r>
            <a:r>
              <a:rPr sz="2700" b="1" spc="-5" dirty="0">
                <a:solidFill>
                  <a:prstClr val="black"/>
                </a:solidFill>
                <a:cs typeface="Calibri"/>
              </a:rPr>
              <a:t>Delhi, </a:t>
            </a:r>
            <a:r>
              <a:rPr sz="2700" b="1" spc="-30" dirty="0">
                <a:solidFill>
                  <a:prstClr val="black"/>
                </a:solidFill>
                <a:cs typeface="Calibri"/>
              </a:rPr>
              <a:t>Nagpur, </a:t>
            </a:r>
            <a:r>
              <a:rPr sz="2700" b="1" spc="-5" dirty="0">
                <a:solidFill>
                  <a:prstClr val="black"/>
                </a:solidFill>
                <a:cs typeface="Calibri"/>
              </a:rPr>
              <a:t>Mumbai, Chennai, Pune,  Allahabad, </a:t>
            </a:r>
            <a:r>
              <a:rPr sz="2700" b="1" spc="-10" dirty="0">
                <a:solidFill>
                  <a:prstClr val="black"/>
                </a:solidFill>
                <a:cs typeface="Calibri"/>
              </a:rPr>
              <a:t>Hyderabad, </a:t>
            </a:r>
            <a:r>
              <a:rPr sz="2700" b="1" spc="-25" dirty="0">
                <a:solidFill>
                  <a:prstClr val="black"/>
                </a:solidFill>
                <a:cs typeface="Calibri"/>
              </a:rPr>
              <a:t>Lucknow, </a:t>
            </a:r>
            <a:r>
              <a:rPr sz="2700" b="1" dirty="0">
                <a:solidFill>
                  <a:prstClr val="black"/>
                </a:solidFill>
                <a:cs typeface="Calibri"/>
              </a:rPr>
              <a:t>and </a:t>
            </a:r>
            <a:r>
              <a:rPr sz="2700" b="1" spc="-10" dirty="0">
                <a:solidFill>
                  <a:prstClr val="black"/>
                </a:solidFill>
                <a:cs typeface="Calibri"/>
              </a:rPr>
              <a:t>Kanpur </a:t>
            </a:r>
            <a:r>
              <a:rPr sz="2700" b="1" spc="-20" dirty="0">
                <a:solidFill>
                  <a:prstClr val="black"/>
                </a:solidFill>
                <a:cs typeface="Calibri"/>
              </a:rPr>
              <a:t>have  </a:t>
            </a:r>
            <a:r>
              <a:rPr sz="2700" b="1" spc="-15" dirty="0">
                <a:solidFill>
                  <a:prstClr val="black"/>
                </a:solidFill>
                <a:cs typeface="Calibri"/>
              </a:rPr>
              <a:t>offered to </a:t>
            </a:r>
            <a:r>
              <a:rPr sz="2700" b="1" spc="-5" dirty="0">
                <a:solidFill>
                  <a:prstClr val="black"/>
                </a:solidFill>
                <a:cs typeface="Calibri"/>
              </a:rPr>
              <a:t>join </a:t>
            </a:r>
            <a:r>
              <a:rPr sz="2700" b="1" dirty="0">
                <a:solidFill>
                  <a:prstClr val="black"/>
                </a:solidFill>
                <a:cs typeface="Calibri"/>
              </a:rPr>
              <a:t>the </a:t>
            </a:r>
            <a:r>
              <a:rPr sz="2700" b="1" spc="-10" dirty="0">
                <a:solidFill>
                  <a:prstClr val="black"/>
                </a:solidFill>
                <a:cs typeface="Calibri"/>
              </a:rPr>
              <a:t>Government </a:t>
            </a:r>
            <a:r>
              <a:rPr sz="2700" b="1" spc="-15" dirty="0">
                <a:solidFill>
                  <a:prstClr val="black"/>
                </a:solidFill>
                <a:cs typeface="Calibri"/>
              </a:rPr>
              <a:t>for </a:t>
            </a:r>
            <a:r>
              <a:rPr sz="2700" b="1" spc="-10" dirty="0">
                <a:solidFill>
                  <a:prstClr val="black"/>
                </a:solidFill>
                <a:cs typeface="Calibri"/>
              </a:rPr>
              <a:t>setting </a:t>
            </a:r>
            <a:r>
              <a:rPr sz="2700" b="1" spc="5" dirty="0">
                <a:solidFill>
                  <a:prstClr val="black"/>
                </a:solidFill>
                <a:cs typeface="Calibri"/>
              </a:rPr>
              <a:t>up </a:t>
            </a:r>
            <a:r>
              <a:rPr sz="2700" b="1" spc="-5" dirty="0">
                <a:solidFill>
                  <a:prstClr val="black"/>
                </a:solidFill>
                <a:cs typeface="Calibri"/>
              </a:rPr>
              <a:t>pilot  plants </a:t>
            </a:r>
            <a:r>
              <a:rPr sz="2700" b="1" spc="-15" dirty="0">
                <a:solidFill>
                  <a:prstClr val="black"/>
                </a:solidFill>
                <a:cs typeface="Calibri"/>
              </a:rPr>
              <a:t>for </a:t>
            </a:r>
            <a:r>
              <a:rPr sz="2700" b="1" spc="-5" dirty="0">
                <a:solidFill>
                  <a:prstClr val="black"/>
                </a:solidFill>
                <a:cs typeface="Calibri"/>
              </a:rPr>
              <a:t>mechanical</a:t>
            </a:r>
            <a:r>
              <a:rPr sz="2700" b="1" spc="25" dirty="0">
                <a:solidFill>
                  <a:prstClr val="black"/>
                </a:solidFill>
                <a:cs typeface="Calibri"/>
              </a:rPr>
              <a:t> </a:t>
            </a:r>
            <a:r>
              <a:rPr sz="2700" b="1" spc="-5" dirty="0">
                <a:solidFill>
                  <a:prstClr val="black"/>
                </a:solidFill>
                <a:cs typeface="Calibri"/>
              </a:rPr>
              <a:t>composting.</a:t>
            </a:r>
            <a:endParaRPr sz="2700">
              <a:solidFill>
                <a:prstClr val="black"/>
              </a:solidFill>
              <a:cs typeface="Calibri"/>
            </a:endParaRPr>
          </a:p>
        </p:txBody>
      </p:sp>
    </p:spTree>
    <p:extLst>
      <p:ext uri="{BB962C8B-B14F-4D97-AF65-F5344CB8AC3E}">
        <p14:creationId xmlns:p14="http://schemas.microsoft.com/office/powerpoint/2010/main" val="31582750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8885" y="192150"/>
            <a:ext cx="2586990" cy="635000"/>
          </a:xfrm>
          <a:prstGeom prst="rect">
            <a:avLst/>
          </a:prstGeom>
        </p:spPr>
        <p:txBody>
          <a:bodyPr vert="horz" wrap="square" lIns="0" tIns="12065" rIns="0" bIns="0" rtlCol="0">
            <a:spAutoFit/>
          </a:bodyPr>
          <a:lstStyle/>
          <a:p>
            <a:pPr marL="12700">
              <a:lnSpc>
                <a:spcPct val="100000"/>
              </a:lnSpc>
              <a:spcBef>
                <a:spcPts val="95"/>
              </a:spcBef>
            </a:pPr>
            <a:r>
              <a:rPr spc="-15" dirty="0"/>
              <a:t>Manure</a:t>
            </a:r>
            <a:r>
              <a:rPr spc="-60" dirty="0"/>
              <a:t> </a:t>
            </a:r>
            <a:r>
              <a:rPr spc="-5" dirty="0"/>
              <a:t>pits</a:t>
            </a:r>
          </a:p>
        </p:txBody>
      </p:sp>
      <p:sp>
        <p:nvSpPr>
          <p:cNvPr id="3" name="object 3"/>
          <p:cNvSpPr txBox="1"/>
          <p:nvPr/>
        </p:nvSpPr>
        <p:spPr>
          <a:xfrm>
            <a:off x="535940" y="1582877"/>
            <a:ext cx="8007350" cy="4124325"/>
          </a:xfrm>
          <a:prstGeom prst="rect">
            <a:avLst/>
          </a:prstGeom>
        </p:spPr>
        <p:txBody>
          <a:bodyPr vert="horz" wrap="square" lIns="0" tIns="13335" rIns="0" bIns="0" rtlCol="0">
            <a:spAutoFit/>
          </a:bodyPr>
          <a:lstStyle/>
          <a:p>
            <a:pPr marL="355600" marR="64135" indent="-342900" algn="just">
              <a:spcBef>
                <a:spcPts val="105"/>
              </a:spcBef>
              <a:buFont typeface="Arial"/>
              <a:buChar char="•"/>
              <a:tabLst>
                <a:tab pos="355600" algn="l"/>
              </a:tabLst>
            </a:pPr>
            <a:r>
              <a:rPr sz="3200" b="1" spc="-5" dirty="0">
                <a:solidFill>
                  <a:prstClr val="black"/>
                </a:solidFill>
                <a:cs typeface="Calibri"/>
              </a:rPr>
              <a:t>The problem </a:t>
            </a:r>
            <a:r>
              <a:rPr sz="3200" b="1" dirty="0">
                <a:solidFill>
                  <a:prstClr val="black"/>
                </a:solidFill>
                <a:cs typeface="Calibri"/>
              </a:rPr>
              <a:t>of </a:t>
            </a:r>
            <a:r>
              <a:rPr sz="3200" b="1" spc="-15" dirty="0">
                <a:solidFill>
                  <a:prstClr val="black"/>
                </a:solidFill>
                <a:cs typeface="Calibri"/>
              </a:rPr>
              <a:t>refuse </a:t>
            </a:r>
            <a:r>
              <a:rPr sz="3200" b="1" dirty="0">
                <a:solidFill>
                  <a:prstClr val="black"/>
                </a:solidFill>
                <a:cs typeface="Calibri"/>
              </a:rPr>
              <a:t>disposal in </a:t>
            </a:r>
            <a:r>
              <a:rPr sz="3200" b="1" spc="-15" dirty="0">
                <a:solidFill>
                  <a:prstClr val="black"/>
                </a:solidFill>
                <a:cs typeface="Calibri"/>
              </a:rPr>
              <a:t>rural </a:t>
            </a:r>
            <a:r>
              <a:rPr sz="3200" b="1" spc="-10" dirty="0">
                <a:solidFill>
                  <a:prstClr val="black"/>
                </a:solidFill>
                <a:cs typeface="Calibri"/>
              </a:rPr>
              <a:t>areas  </a:t>
            </a:r>
            <a:r>
              <a:rPr sz="3200" b="1" spc="-5" dirty="0">
                <a:solidFill>
                  <a:prstClr val="black"/>
                </a:solidFill>
                <a:cs typeface="Calibri"/>
              </a:rPr>
              <a:t>can </a:t>
            </a:r>
            <a:r>
              <a:rPr sz="3200" b="1" dirty="0">
                <a:solidFill>
                  <a:prstClr val="black"/>
                </a:solidFill>
                <a:cs typeface="Calibri"/>
              </a:rPr>
              <a:t>be </a:t>
            </a:r>
            <a:r>
              <a:rPr sz="3200" b="1" spc="-5" dirty="0">
                <a:solidFill>
                  <a:prstClr val="black"/>
                </a:solidFill>
                <a:cs typeface="Calibri"/>
              </a:rPr>
              <a:t>solved </a:t>
            </a:r>
            <a:r>
              <a:rPr sz="3200" b="1" spc="-10" dirty="0">
                <a:solidFill>
                  <a:prstClr val="black"/>
                </a:solidFill>
                <a:cs typeface="Calibri"/>
              </a:rPr>
              <a:t>by </a:t>
            </a:r>
            <a:r>
              <a:rPr sz="3200" b="1" dirty="0">
                <a:solidFill>
                  <a:prstClr val="black"/>
                </a:solidFill>
                <a:cs typeface="Calibri"/>
              </a:rPr>
              <a:t>digging </a:t>
            </a:r>
            <a:r>
              <a:rPr sz="3200" b="1" spc="-5" dirty="0">
                <a:solidFill>
                  <a:prstClr val="black"/>
                </a:solidFill>
                <a:cs typeface="Calibri"/>
              </a:rPr>
              <a:t>‘manure </a:t>
            </a:r>
            <a:r>
              <a:rPr sz="3200" b="1" dirty="0">
                <a:solidFill>
                  <a:prstClr val="black"/>
                </a:solidFill>
                <a:cs typeface="Calibri"/>
              </a:rPr>
              <a:t>pits’ </a:t>
            </a:r>
            <a:r>
              <a:rPr sz="3200" b="1" spc="-10" dirty="0">
                <a:solidFill>
                  <a:prstClr val="black"/>
                </a:solidFill>
                <a:cs typeface="Calibri"/>
              </a:rPr>
              <a:t>by</a:t>
            </a:r>
            <a:r>
              <a:rPr sz="3200" b="1" spc="-100" dirty="0">
                <a:solidFill>
                  <a:prstClr val="black"/>
                </a:solidFill>
                <a:cs typeface="Calibri"/>
              </a:rPr>
              <a:t> </a:t>
            </a:r>
            <a:r>
              <a:rPr sz="3200" b="1" dirty="0">
                <a:solidFill>
                  <a:prstClr val="black"/>
                </a:solidFill>
                <a:cs typeface="Calibri"/>
              </a:rPr>
              <a:t>the  individual</a:t>
            </a:r>
            <a:r>
              <a:rPr sz="3200" b="1" spc="-35" dirty="0">
                <a:solidFill>
                  <a:prstClr val="black"/>
                </a:solidFill>
                <a:cs typeface="Calibri"/>
              </a:rPr>
              <a:t> </a:t>
            </a:r>
            <a:r>
              <a:rPr sz="3200" b="1" spc="-5" dirty="0">
                <a:solidFill>
                  <a:prstClr val="black"/>
                </a:solidFill>
                <a:cs typeface="Calibri"/>
              </a:rPr>
              <a:t>householders.</a:t>
            </a:r>
            <a:endParaRPr sz="3200">
              <a:solidFill>
                <a:prstClr val="black"/>
              </a:solidFill>
              <a:cs typeface="Calibri"/>
            </a:endParaRPr>
          </a:p>
          <a:p>
            <a:pPr marL="355600" marR="5080" indent="-342900">
              <a:spcBef>
                <a:spcPts val="770"/>
              </a:spcBef>
              <a:buFont typeface="Arial"/>
              <a:buChar char="•"/>
              <a:tabLst>
                <a:tab pos="354965" algn="l"/>
                <a:tab pos="355600" algn="l"/>
              </a:tabLst>
            </a:pPr>
            <a:r>
              <a:rPr sz="3200" b="1" spc="-5" dirty="0">
                <a:solidFill>
                  <a:prstClr val="black"/>
                </a:solidFill>
                <a:cs typeface="Calibri"/>
              </a:rPr>
              <a:t>The </a:t>
            </a:r>
            <a:r>
              <a:rPr sz="3200" b="1" spc="-10" dirty="0">
                <a:solidFill>
                  <a:prstClr val="black"/>
                </a:solidFill>
                <a:cs typeface="Calibri"/>
              </a:rPr>
              <a:t>garbage, </a:t>
            </a:r>
            <a:r>
              <a:rPr sz="3200" b="1" spc="-15" dirty="0">
                <a:solidFill>
                  <a:prstClr val="black"/>
                </a:solidFill>
                <a:cs typeface="Calibri"/>
              </a:rPr>
              <a:t>cattle </a:t>
            </a:r>
            <a:r>
              <a:rPr sz="3200" b="1" spc="10" dirty="0">
                <a:solidFill>
                  <a:prstClr val="black"/>
                </a:solidFill>
                <a:cs typeface="Calibri"/>
              </a:rPr>
              <a:t>dung, </a:t>
            </a:r>
            <a:r>
              <a:rPr sz="3200" b="1" spc="-60" dirty="0">
                <a:solidFill>
                  <a:prstClr val="black"/>
                </a:solidFill>
                <a:cs typeface="Calibri"/>
              </a:rPr>
              <a:t>straw, </a:t>
            </a:r>
            <a:r>
              <a:rPr sz="3200" b="1" dirty="0">
                <a:solidFill>
                  <a:prstClr val="black"/>
                </a:solidFill>
                <a:cs typeface="Calibri"/>
              </a:rPr>
              <a:t>and </a:t>
            </a:r>
            <a:r>
              <a:rPr sz="3200" b="1" spc="-15" dirty="0">
                <a:solidFill>
                  <a:prstClr val="black"/>
                </a:solidFill>
                <a:cs typeface="Calibri"/>
              </a:rPr>
              <a:t>leaves  </a:t>
            </a:r>
            <a:r>
              <a:rPr sz="3200" b="1" dirty="0">
                <a:solidFill>
                  <a:prstClr val="black"/>
                </a:solidFill>
                <a:cs typeface="Calibri"/>
              </a:rPr>
              <a:t>should be dumped </a:t>
            </a:r>
            <a:r>
              <a:rPr sz="3200" b="1" spc="-15" dirty="0">
                <a:solidFill>
                  <a:prstClr val="black"/>
                </a:solidFill>
                <a:cs typeface="Calibri"/>
              </a:rPr>
              <a:t>into </a:t>
            </a:r>
            <a:r>
              <a:rPr sz="3200" b="1" dirty="0">
                <a:solidFill>
                  <a:prstClr val="black"/>
                </a:solidFill>
                <a:cs typeface="Calibri"/>
              </a:rPr>
              <a:t>the </a:t>
            </a:r>
            <a:r>
              <a:rPr sz="3200" b="1" spc="-10" dirty="0">
                <a:solidFill>
                  <a:prstClr val="black"/>
                </a:solidFill>
                <a:cs typeface="Calibri"/>
              </a:rPr>
              <a:t>manure </a:t>
            </a:r>
            <a:r>
              <a:rPr sz="3200" b="1" dirty="0">
                <a:solidFill>
                  <a:prstClr val="black"/>
                </a:solidFill>
                <a:cs typeface="Calibri"/>
              </a:rPr>
              <a:t>pits and  </a:t>
            </a:r>
            <a:r>
              <a:rPr sz="3200" b="1" spc="-15" dirty="0">
                <a:solidFill>
                  <a:prstClr val="black"/>
                </a:solidFill>
                <a:cs typeface="Calibri"/>
              </a:rPr>
              <a:t>covered </a:t>
            </a:r>
            <a:r>
              <a:rPr sz="3200" b="1" dirty="0">
                <a:solidFill>
                  <a:prstClr val="black"/>
                </a:solidFill>
                <a:cs typeface="Calibri"/>
              </a:rPr>
              <a:t>with </a:t>
            </a:r>
            <a:r>
              <a:rPr sz="3200" b="1" spc="-5" dirty="0">
                <a:solidFill>
                  <a:prstClr val="black"/>
                </a:solidFill>
                <a:cs typeface="Calibri"/>
              </a:rPr>
              <a:t>earth </a:t>
            </a:r>
            <a:r>
              <a:rPr sz="3200" b="1" spc="-10" dirty="0">
                <a:solidFill>
                  <a:prstClr val="black"/>
                </a:solidFill>
                <a:cs typeface="Calibri"/>
              </a:rPr>
              <a:t>after </a:t>
            </a:r>
            <a:r>
              <a:rPr sz="3200" b="1" spc="-5" dirty="0">
                <a:solidFill>
                  <a:prstClr val="black"/>
                </a:solidFill>
                <a:cs typeface="Calibri"/>
              </a:rPr>
              <a:t>each </a:t>
            </a:r>
            <a:r>
              <a:rPr sz="3200" b="1" spc="-30" dirty="0">
                <a:solidFill>
                  <a:prstClr val="black"/>
                </a:solidFill>
                <a:cs typeface="Calibri"/>
              </a:rPr>
              <a:t>day’s</a:t>
            </a:r>
            <a:r>
              <a:rPr sz="3200" b="1" spc="-45" dirty="0">
                <a:solidFill>
                  <a:prstClr val="black"/>
                </a:solidFill>
                <a:cs typeface="Calibri"/>
              </a:rPr>
              <a:t> </a:t>
            </a:r>
            <a:r>
              <a:rPr sz="3200" b="1" dirty="0">
                <a:solidFill>
                  <a:prstClr val="black"/>
                </a:solidFill>
                <a:cs typeface="Calibri"/>
              </a:rPr>
              <a:t>dumping.</a:t>
            </a:r>
            <a:endParaRPr sz="3200">
              <a:solidFill>
                <a:prstClr val="black"/>
              </a:solidFill>
              <a:cs typeface="Calibri"/>
            </a:endParaRPr>
          </a:p>
          <a:p>
            <a:pPr marL="355600" marR="443230" indent="-342900">
              <a:spcBef>
                <a:spcPts val="770"/>
              </a:spcBef>
              <a:buFont typeface="Arial"/>
              <a:buChar char="•"/>
              <a:tabLst>
                <a:tab pos="354965" algn="l"/>
                <a:tab pos="355600" algn="l"/>
              </a:tabLst>
            </a:pPr>
            <a:r>
              <a:rPr sz="3200" b="1" spc="-5" dirty="0">
                <a:solidFill>
                  <a:prstClr val="black"/>
                </a:solidFill>
                <a:cs typeface="Calibri"/>
              </a:rPr>
              <a:t>This method </a:t>
            </a:r>
            <a:r>
              <a:rPr sz="3200" b="1" dirty="0">
                <a:solidFill>
                  <a:prstClr val="black"/>
                </a:solidFill>
                <a:cs typeface="Calibri"/>
              </a:rPr>
              <a:t>of </a:t>
            </a:r>
            <a:r>
              <a:rPr sz="3200" b="1" spc="-15" dirty="0">
                <a:solidFill>
                  <a:prstClr val="black"/>
                </a:solidFill>
                <a:cs typeface="Calibri"/>
              </a:rPr>
              <a:t>refuse </a:t>
            </a:r>
            <a:r>
              <a:rPr sz="3200" b="1" dirty="0">
                <a:solidFill>
                  <a:prstClr val="black"/>
                </a:solidFill>
                <a:cs typeface="Calibri"/>
              </a:rPr>
              <a:t>disposal is </a:t>
            </a:r>
            <a:r>
              <a:rPr sz="3200" b="1" spc="-15" dirty="0">
                <a:solidFill>
                  <a:prstClr val="black"/>
                </a:solidFill>
                <a:cs typeface="Calibri"/>
              </a:rPr>
              <a:t>effective  </a:t>
            </a:r>
            <a:r>
              <a:rPr sz="3200" b="1" dirty="0">
                <a:solidFill>
                  <a:prstClr val="black"/>
                </a:solidFill>
                <a:cs typeface="Calibri"/>
              </a:rPr>
              <a:t>and </a:t>
            </a:r>
            <a:r>
              <a:rPr sz="3200" b="1" spc="-10" dirty="0">
                <a:solidFill>
                  <a:prstClr val="black"/>
                </a:solidFill>
                <a:cs typeface="Calibri"/>
              </a:rPr>
              <a:t>relatively </a:t>
            </a:r>
            <a:r>
              <a:rPr sz="3200" b="1" dirty="0">
                <a:solidFill>
                  <a:prstClr val="black"/>
                </a:solidFill>
                <a:cs typeface="Calibri"/>
              </a:rPr>
              <a:t>simple in </a:t>
            </a:r>
            <a:r>
              <a:rPr sz="3200" b="1" spc="-15" dirty="0">
                <a:solidFill>
                  <a:prstClr val="black"/>
                </a:solidFill>
                <a:cs typeface="Calibri"/>
              </a:rPr>
              <a:t>rural</a:t>
            </a:r>
            <a:r>
              <a:rPr sz="3200" b="1" spc="-150" dirty="0">
                <a:solidFill>
                  <a:prstClr val="black"/>
                </a:solidFill>
                <a:cs typeface="Calibri"/>
              </a:rPr>
              <a:t> </a:t>
            </a:r>
            <a:r>
              <a:rPr sz="3200" b="1" dirty="0">
                <a:solidFill>
                  <a:prstClr val="black"/>
                </a:solidFill>
                <a:cs typeface="Calibri"/>
              </a:rPr>
              <a:t>communities.</a:t>
            </a:r>
            <a:endParaRPr sz="3200">
              <a:solidFill>
                <a:prstClr val="black"/>
              </a:solidFill>
              <a:cs typeface="Calibri"/>
            </a:endParaRPr>
          </a:p>
        </p:txBody>
      </p:sp>
    </p:spTree>
    <p:extLst>
      <p:ext uri="{BB962C8B-B14F-4D97-AF65-F5344CB8AC3E}">
        <p14:creationId xmlns:p14="http://schemas.microsoft.com/office/powerpoint/2010/main" val="28967961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40302" y="145491"/>
            <a:ext cx="1264920" cy="635000"/>
          </a:xfrm>
          <a:prstGeom prst="rect">
            <a:avLst/>
          </a:prstGeom>
        </p:spPr>
        <p:txBody>
          <a:bodyPr vert="horz" wrap="square" lIns="0" tIns="12065" rIns="0" bIns="0" rtlCol="0">
            <a:spAutoFit/>
          </a:bodyPr>
          <a:lstStyle/>
          <a:p>
            <a:pPr marL="12700">
              <a:lnSpc>
                <a:spcPct val="100000"/>
              </a:lnSpc>
              <a:spcBef>
                <a:spcPts val="95"/>
              </a:spcBef>
            </a:pPr>
            <a:r>
              <a:rPr spc="-5" dirty="0"/>
              <a:t>Burial</a:t>
            </a:r>
          </a:p>
        </p:txBody>
      </p:sp>
      <p:sp>
        <p:nvSpPr>
          <p:cNvPr id="3" name="object 3"/>
          <p:cNvSpPr txBox="1"/>
          <p:nvPr/>
        </p:nvSpPr>
        <p:spPr>
          <a:xfrm>
            <a:off x="535940" y="1509941"/>
            <a:ext cx="3752850" cy="3733165"/>
          </a:xfrm>
          <a:prstGeom prst="rect">
            <a:avLst/>
          </a:prstGeom>
        </p:spPr>
        <p:txBody>
          <a:bodyPr vert="horz" wrap="square" lIns="0" tIns="110489" rIns="0" bIns="0" rtlCol="0">
            <a:spAutoFit/>
          </a:bodyPr>
          <a:lstStyle/>
          <a:p>
            <a:pPr marL="355600" indent="-342900">
              <a:spcBef>
                <a:spcPts val="869"/>
              </a:spcBef>
              <a:buFont typeface="Arial"/>
              <a:buChar char="•"/>
              <a:tabLst>
                <a:tab pos="354965" algn="l"/>
                <a:tab pos="355600" algn="l"/>
              </a:tabLst>
            </a:pPr>
            <a:r>
              <a:rPr sz="3200" b="1" spc="-10" dirty="0">
                <a:solidFill>
                  <a:prstClr val="black"/>
                </a:solidFill>
                <a:cs typeface="Calibri"/>
              </a:rPr>
              <a:t>For </a:t>
            </a:r>
            <a:r>
              <a:rPr sz="3200" b="1" dirty="0">
                <a:solidFill>
                  <a:prstClr val="black"/>
                </a:solidFill>
                <a:cs typeface="Calibri"/>
              </a:rPr>
              <a:t>small</a:t>
            </a:r>
            <a:r>
              <a:rPr sz="3200" b="1" spc="-45" dirty="0">
                <a:solidFill>
                  <a:prstClr val="black"/>
                </a:solidFill>
                <a:cs typeface="Calibri"/>
              </a:rPr>
              <a:t> </a:t>
            </a:r>
            <a:r>
              <a:rPr sz="3200" b="1" spc="-5" dirty="0">
                <a:solidFill>
                  <a:prstClr val="black"/>
                </a:solidFill>
                <a:cs typeface="Calibri"/>
              </a:rPr>
              <a:t>camps.</a:t>
            </a:r>
            <a:endParaRPr sz="3200">
              <a:solidFill>
                <a:prstClr val="black"/>
              </a:solidFill>
              <a:cs typeface="Calibri"/>
            </a:endParaRPr>
          </a:p>
          <a:p>
            <a:pPr marL="355600" marR="5080" indent="-342900">
              <a:spcBef>
                <a:spcPts val="770"/>
              </a:spcBef>
              <a:buFont typeface="Arial"/>
              <a:buChar char="•"/>
              <a:tabLst>
                <a:tab pos="354965" algn="l"/>
                <a:tab pos="355600" algn="l"/>
              </a:tabLst>
            </a:pPr>
            <a:r>
              <a:rPr sz="3200" b="1" dirty="0">
                <a:solidFill>
                  <a:prstClr val="black"/>
                </a:solidFill>
                <a:cs typeface="Calibri"/>
              </a:rPr>
              <a:t>A </a:t>
            </a:r>
            <a:r>
              <a:rPr sz="3200" b="1" spc="-5" dirty="0">
                <a:solidFill>
                  <a:prstClr val="black"/>
                </a:solidFill>
                <a:cs typeface="Calibri"/>
              </a:rPr>
              <a:t>trench </a:t>
            </a:r>
            <a:r>
              <a:rPr sz="3200" b="1" dirty="0">
                <a:solidFill>
                  <a:prstClr val="black"/>
                </a:solidFill>
                <a:cs typeface="Calibri"/>
              </a:rPr>
              <a:t>1.5 m</a:t>
            </a:r>
            <a:r>
              <a:rPr sz="3200" b="1" spc="-100" dirty="0">
                <a:solidFill>
                  <a:prstClr val="black"/>
                </a:solidFill>
                <a:cs typeface="Calibri"/>
              </a:rPr>
              <a:t> </a:t>
            </a:r>
            <a:r>
              <a:rPr sz="3200" b="1" spc="-5" dirty="0">
                <a:solidFill>
                  <a:prstClr val="black"/>
                </a:solidFill>
                <a:cs typeface="Calibri"/>
              </a:rPr>
              <a:t>wide  </a:t>
            </a:r>
            <a:r>
              <a:rPr sz="3200" b="1" dirty="0">
                <a:solidFill>
                  <a:prstClr val="black"/>
                </a:solidFill>
                <a:cs typeface="Calibri"/>
              </a:rPr>
              <a:t>and 2 m deep is  </a:t>
            </a:r>
            <a:r>
              <a:rPr sz="3200" b="1" spc="-35" dirty="0">
                <a:solidFill>
                  <a:prstClr val="black"/>
                </a:solidFill>
                <a:cs typeface="Calibri"/>
              </a:rPr>
              <a:t>excavated</a:t>
            </a:r>
            <a:endParaRPr sz="3200">
              <a:solidFill>
                <a:prstClr val="black"/>
              </a:solidFill>
              <a:cs typeface="Calibri"/>
            </a:endParaRPr>
          </a:p>
          <a:p>
            <a:pPr marL="355600" marR="573405" indent="-342900" algn="just">
              <a:spcBef>
                <a:spcPts val="770"/>
              </a:spcBef>
              <a:buFont typeface="Arial"/>
              <a:buChar char="•"/>
              <a:tabLst>
                <a:tab pos="355600" algn="l"/>
              </a:tabLst>
            </a:pPr>
            <a:r>
              <a:rPr sz="3200" b="1" spc="-5" dirty="0">
                <a:solidFill>
                  <a:prstClr val="black"/>
                </a:solidFill>
                <a:cs typeface="Calibri"/>
              </a:rPr>
              <a:t>The </a:t>
            </a:r>
            <a:r>
              <a:rPr sz="3200" b="1" spc="-15" dirty="0">
                <a:solidFill>
                  <a:prstClr val="black"/>
                </a:solidFill>
                <a:cs typeface="Calibri"/>
              </a:rPr>
              <a:t>contents</a:t>
            </a:r>
            <a:r>
              <a:rPr sz="3200" b="1" spc="-95" dirty="0">
                <a:solidFill>
                  <a:prstClr val="black"/>
                </a:solidFill>
                <a:cs typeface="Calibri"/>
              </a:rPr>
              <a:t> </a:t>
            </a:r>
            <a:r>
              <a:rPr sz="3200" b="1" spc="-10" dirty="0">
                <a:solidFill>
                  <a:prstClr val="black"/>
                </a:solidFill>
                <a:cs typeface="Calibri"/>
              </a:rPr>
              <a:t>are  </a:t>
            </a:r>
            <a:r>
              <a:rPr sz="3200" b="1" dirty="0">
                <a:solidFill>
                  <a:prstClr val="black"/>
                </a:solidFill>
                <a:cs typeface="Calibri"/>
              </a:rPr>
              <a:t>used </a:t>
            </a:r>
            <a:r>
              <a:rPr sz="3200" b="1" spc="-10" dirty="0">
                <a:solidFill>
                  <a:prstClr val="black"/>
                </a:solidFill>
                <a:cs typeface="Calibri"/>
              </a:rPr>
              <a:t>after </a:t>
            </a:r>
            <a:r>
              <a:rPr sz="3200" b="1" dirty="0">
                <a:solidFill>
                  <a:prstClr val="black"/>
                </a:solidFill>
                <a:cs typeface="Calibri"/>
              </a:rPr>
              <a:t>4 </a:t>
            </a:r>
            <a:r>
              <a:rPr sz="3200" b="1" spc="-15" dirty="0">
                <a:solidFill>
                  <a:prstClr val="black"/>
                </a:solidFill>
                <a:cs typeface="Calibri"/>
              </a:rPr>
              <a:t>to </a:t>
            </a:r>
            <a:r>
              <a:rPr sz="3200" b="1" dirty="0">
                <a:solidFill>
                  <a:prstClr val="black"/>
                </a:solidFill>
                <a:cs typeface="Calibri"/>
              </a:rPr>
              <a:t>6  </a:t>
            </a:r>
            <a:r>
              <a:rPr sz="3200" b="1" spc="-5" dirty="0">
                <a:solidFill>
                  <a:prstClr val="black"/>
                </a:solidFill>
                <a:cs typeface="Calibri"/>
              </a:rPr>
              <a:t>months</a:t>
            </a:r>
            <a:endParaRPr sz="3200">
              <a:solidFill>
                <a:prstClr val="black"/>
              </a:solidFill>
              <a:cs typeface="Calibri"/>
            </a:endParaRPr>
          </a:p>
        </p:txBody>
      </p:sp>
      <p:sp>
        <p:nvSpPr>
          <p:cNvPr id="4" name="object 4"/>
          <p:cNvSpPr/>
          <p:nvPr/>
        </p:nvSpPr>
        <p:spPr>
          <a:xfrm>
            <a:off x="4648200" y="1905000"/>
            <a:ext cx="4038600" cy="329184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393981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01264" y="192150"/>
            <a:ext cx="4139565" cy="635000"/>
          </a:xfrm>
          <a:prstGeom prst="rect">
            <a:avLst/>
          </a:prstGeom>
        </p:spPr>
        <p:txBody>
          <a:bodyPr vert="horz" wrap="square" lIns="0" tIns="12065" rIns="0" bIns="0" rtlCol="0">
            <a:spAutoFit/>
          </a:bodyPr>
          <a:lstStyle/>
          <a:p>
            <a:pPr marL="12700">
              <a:lnSpc>
                <a:spcPct val="100000"/>
              </a:lnSpc>
              <a:spcBef>
                <a:spcPts val="95"/>
              </a:spcBef>
            </a:pPr>
            <a:r>
              <a:rPr spc="-10" dirty="0"/>
              <a:t>PUBLIC</a:t>
            </a:r>
            <a:r>
              <a:rPr spc="-95" dirty="0"/>
              <a:t> </a:t>
            </a:r>
            <a:r>
              <a:rPr spc="-40" dirty="0"/>
              <a:t>EDUCATION</a:t>
            </a:r>
          </a:p>
        </p:txBody>
      </p:sp>
      <p:sp>
        <p:nvSpPr>
          <p:cNvPr id="3" name="object 3"/>
          <p:cNvSpPr/>
          <p:nvPr/>
        </p:nvSpPr>
        <p:spPr>
          <a:xfrm>
            <a:off x="4626864" y="1311402"/>
            <a:ext cx="2157221" cy="215722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4626864" y="1311402"/>
            <a:ext cx="2157730" cy="2157730"/>
          </a:xfrm>
          <a:custGeom>
            <a:avLst/>
            <a:gdLst/>
            <a:ahLst/>
            <a:cxnLst/>
            <a:rect l="l" t="t" r="r" b="b"/>
            <a:pathLst>
              <a:path w="2157729" h="2157729">
                <a:moveTo>
                  <a:pt x="0" y="0"/>
                </a:moveTo>
                <a:lnTo>
                  <a:pt x="48174" y="527"/>
                </a:lnTo>
                <a:lnTo>
                  <a:pt x="96090" y="2101"/>
                </a:lnTo>
                <a:lnTo>
                  <a:pt x="143736" y="4712"/>
                </a:lnTo>
                <a:lnTo>
                  <a:pt x="191103" y="8349"/>
                </a:lnTo>
                <a:lnTo>
                  <a:pt x="238179" y="12999"/>
                </a:lnTo>
                <a:lnTo>
                  <a:pt x="284953" y="18654"/>
                </a:lnTo>
                <a:lnTo>
                  <a:pt x="331414" y="25300"/>
                </a:lnTo>
                <a:lnTo>
                  <a:pt x="377552" y="32928"/>
                </a:lnTo>
                <a:lnTo>
                  <a:pt x="423354" y="41527"/>
                </a:lnTo>
                <a:lnTo>
                  <a:pt x="468811" y="51085"/>
                </a:lnTo>
                <a:lnTo>
                  <a:pt x="513910" y="61592"/>
                </a:lnTo>
                <a:lnTo>
                  <a:pt x="558643" y="73037"/>
                </a:lnTo>
                <a:lnTo>
                  <a:pt x="602996" y="85409"/>
                </a:lnTo>
                <a:lnTo>
                  <a:pt x="646960" y="98696"/>
                </a:lnTo>
                <a:lnTo>
                  <a:pt x="690523" y="112888"/>
                </a:lnTo>
                <a:lnTo>
                  <a:pt x="733675" y="127973"/>
                </a:lnTo>
                <a:lnTo>
                  <a:pt x="776404" y="143942"/>
                </a:lnTo>
                <a:lnTo>
                  <a:pt x="818700" y="160783"/>
                </a:lnTo>
                <a:lnTo>
                  <a:pt x="860551" y="178484"/>
                </a:lnTo>
                <a:lnTo>
                  <a:pt x="901947" y="197036"/>
                </a:lnTo>
                <a:lnTo>
                  <a:pt x="942877" y="216427"/>
                </a:lnTo>
                <a:lnTo>
                  <a:pt x="983329" y="236645"/>
                </a:lnTo>
                <a:lnTo>
                  <a:pt x="1023293" y="257681"/>
                </a:lnTo>
                <a:lnTo>
                  <a:pt x="1062758" y="279523"/>
                </a:lnTo>
                <a:lnTo>
                  <a:pt x="1101712" y="302160"/>
                </a:lnTo>
                <a:lnTo>
                  <a:pt x="1140145" y="325581"/>
                </a:lnTo>
                <a:lnTo>
                  <a:pt x="1178047" y="349776"/>
                </a:lnTo>
                <a:lnTo>
                  <a:pt x="1215405" y="374733"/>
                </a:lnTo>
                <a:lnTo>
                  <a:pt x="1252209" y="400441"/>
                </a:lnTo>
                <a:lnTo>
                  <a:pt x="1288448" y="426890"/>
                </a:lnTo>
                <a:lnTo>
                  <a:pt x="1324111" y="454068"/>
                </a:lnTo>
                <a:lnTo>
                  <a:pt x="1359187" y="481964"/>
                </a:lnTo>
                <a:lnTo>
                  <a:pt x="1393666" y="510568"/>
                </a:lnTo>
                <a:lnTo>
                  <a:pt x="1427535" y="539869"/>
                </a:lnTo>
                <a:lnTo>
                  <a:pt x="1460785" y="569855"/>
                </a:lnTo>
                <a:lnTo>
                  <a:pt x="1493403" y="600516"/>
                </a:lnTo>
                <a:lnTo>
                  <a:pt x="1525381" y="631840"/>
                </a:lnTo>
                <a:lnTo>
                  <a:pt x="1556705" y="663818"/>
                </a:lnTo>
                <a:lnTo>
                  <a:pt x="1587366" y="696436"/>
                </a:lnTo>
                <a:lnTo>
                  <a:pt x="1617352" y="729686"/>
                </a:lnTo>
                <a:lnTo>
                  <a:pt x="1646653" y="763555"/>
                </a:lnTo>
                <a:lnTo>
                  <a:pt x="1675257" y="798034"/>
                </a:lnTo>
                <a:lnTo>
                  <a:pt x="1703153" y="833110"/>
                </a:lnTo>
                <a:lnTo>
                  <a:pt x="1730331" y="868773"/>
                </a:lnTo>
                <a:lnTo>
                  <a:pt x="1756780" y="905012"/>
                </a:lnTo>
                <a:lnTo>
                  <a:pt x="1782488" y="941816"/>
                </a:lnTo>
                <a:lnTo>
                  <a:pt x="1807445" y="979174"/>
                </a:lnTo>
                <a:lnTo>
                  <a:pt x="1831640" y="1017076"/>
                </a:lnTo>
                <a:lnTo>
                  <a:pt x="1855061" y="1055509"/>
                </a:lnTo>
                <a:lnTo>
                  <a:pt x="1877698" y="1094463"/>
                </a:lnTo>
                <a:lnTo>
                  <a:pt x="1899540" y="1133928"/>
                </a:lnTo>
                <a:lnTo>
                  <a:pt x="1920576" y="1173892"/>
                </a:lnTo>
                <a:lnTo>
                  <a:pt x="1940794" y="1214344"/>
                </a:lnTo>
                <a:lnTo>
                  <a:pt x="1960185" y="1255274"/>
                </a:lnTo>
                <a:lnTo>
                  <a:pt x="1978737" y="1296670"/>
                </a:lnTo>
                <a:lnTo>
                  <a:pt x="1996438" y="1338521"/>
                </a:lnTo>
                <a:lnTo>
                  <a:pt x="2013279" y="1380817"/>
                </a:lnTo>
                <a:lnTo>
                  <a:pt x="2029248" y="1423546"/>
                </a:lnTo>
                <a:lnTo>
                  <a:pt x="2044333" y="1466698"/>
                </a:lnTo>
                <a:lnTo>
                  <a:pt x="2058525" y="1510261"/>
                </a:lnTo>
                <a:lnTo>
                  <a:pt x="2071812" y="1554225"/>
                </a:lnTo>
                <a:lnTo>
                  <a:pt x="2084184" y="1598578"/>
                </a:lnTo>
                <a:lnTo>
                  <a:pt x="2095629" y="1643311"/>
                </a:lnTo>
                <a:lnTo>
                  <a:pt x="2106136" y="1688410"/>
                </a:lnTo>
                <a:lnTo>
                  <a:pt x="2115694" y="1733867"/>
                </a:lnTo>
                <a:lnTo>
                  <a:pt x="2124293" y="1779669"/>
                </a:lnTo>
                <a:lnTo>
                  <a:pt x="2131921" y="1825807"/>
                </a:lnTo>
                <a:lnTo>
                  <a:pt x="2138567" y="1872268"/>
                </a:lnTo>
                <a:lnTo>
                  <a:pt x="2144222" y="1919042"/>
                </a:lnTo>
                <a:lnTo>
                  <a:pt x="2148872" y="1966118"/>
                </a:lnTo>
                <a:lnTo>
                  <a:pt x="2152509" y="2013485"/>
                </a:lnTo>
                <a:lnTo>
                  <a:pt x="2155120" y="2061131"/>
                </a:lnTo>
                <a:lnTo>
                  <a:pt x="2156694" y="2109047"/>
                </a:lnTo>
                <a:lnTo>
                  <a:pt x="2157221" y="2157222"/>
                </a:lnTo>
                <a:lnTo>
                  <a:pt x="0" y="2157222"/>
                </a:lnTo>
                <a:lnTo>
                  <a:pt x="0" y="0"/>
                </a:lnTo>
                <a:close/>
              </a:path>
            </a:pathLst>
          </a:custGeom>
          <a:ln w="25908">
            <a:solidFill>
              <a:srgbClr val="FFFFFF"/>
            </a:solidFill>
          </a:ln>
        </p:spPr>
        <p:txBody>
          <a:bodyPr wrap="square" lIns="0" tIns="0" rIns="0" bIns="0" rtlCol="0"/>
          <a:lstStyle/>
          <a:p>
            <a:endParaRPr>
              <a:solidFill>
                <a:prstClr val="black"/>
              </a:solidFill>
            </a:endParaRPr>
          </a:p>
        </p:txBody>
      </p:sp>
      <p:sp>
        <p:nvSpPr>
          <p:cNvPr id="5" name="object 5"/>
          <p:cNvSpPr txBox="1"/>
          <p:nvPr/>
        </p:nvSpPr>
        <p:spPr>
          <a:xfrm>
            <a:off x="4825746" y="2582925"/>
            <a:ext cx="1460500" cy="360680"/>
          </a:xfrm>
          <a:prstGeom prst="rect">
            <a:avLst/>
          </a:prstGeom>
        </p:spPr>
        <p:txBody>
          <a:bodyPr vert="horz" wrap="square" lIns="0" tIns="12065" rIns="0" bIns="0" rtlCol="0">
            <a:spAutoFit/>
          </a:bodyPr>
          <a:lstStyle/>
          <a:p>
            <a:pPr marL="12700">
              <a:spcBef>
                <a:spcPts val="95"/>
              </a:spcBef>
            </a:pPr>
            <a:r>
              <a:rPr sz="2200" b="1" spc="-5" dirty="0">
                <a:solidFill>
                  <a:prstClr val="black"/>
                </a:solidFill>
                <a:cs typeface="Calibri"/>
              </a:rPr>
              <a:t>Less</a:t>
            </a:r>
            <a:r>
              <a:rPr sz="2200" b="1" spc="-50" dirty="0">
                <a:solidFill>
                  <a:prstClr val="black"/>
                </a:solidFill>
                <a:cs typeface="Calibri"/>
              </a:rPr>
              <a:t> </a:t>
            </a:r>
            <a:r>
              <a:rPr sz="2200" b="1" spc="-20" dirty="0">
                <a:solidFill>
                  <a:prstClr val="black"/>
                </a:solidFill>
                <a:cs typeface="Calibri"/>
              </a:rPr>
              <a:t>interest</a:t>
            </a:r>
            <a:endParaRPr sz="2200">
              <a:solidFill>
                <a:prstClr val="black"/>
              </a:solidFill>
              <a:cs typeface="Calibri"/>
            </a:endParaRPr>
          </a:p>
        </p:txBody>
      </p:sp>
      <p:sp>
        <p:nvSpPr>
          <p:cNvPr id="6" name="object 6"/>
          <p:cNvSpPr/>
          <p:nvPr/>
        </p:nvSpPr>
        <p:spPr>
          <a:xfrm>
            <a:off x="4626864" y="3613403"/>
            <a:ext cx="2157221" cy="215722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4626864" y="3613403"/>
            <a:ext cx="2157730" cy="2157730"/>
          </a:xfrm>
          <a:custGeom>
            <a:avLst/>
            <a:gdLst/>
            <a:ahLst/>
            <a:cxnLst/>
            <a:rect l="l" t="t" r="r" b="b"/>
            <a:pathLst>
              <a:path w="2157729" h="2157729">
                <a:moveTo>
                  <a:pt x="2157221" y="0"/>
                </a:moveTo>
                <a:lnTo>
                  <a:pt x="2156694" y="48174"/>
                </a:lnTo>
                <a:lnTo>
                  <a:pt x="2155120" y="96090"/>
                </a:lnTo>
                <a:lnTo>
                  <a:pt x="2152509" y="143736"/>
                </a:lnTo>
                <a:lnTo>
                  <a:pt x="2148872" y="191103"/>
                </a:lnTo>
                <a:lnTo>
                  <a:pt x="2144222" y="238179"/>
                </a:lnTo>
                <a:lnTo>
                  <a:pt x="2138567" y="284953"/>
                </a:lnTo>
                <a:lnTo>
                  <a:pt x="2131921" y="331414"/>
                </a:lnTo>
                <a:lnTo>
                  <a:pt x="2124293" y="377552"/>
                </a:lnTo>
                <a:lnTo>
                  <a:pt x="2115694" y="423354"/>
                </a:lnTo>
                <a:lnTo>
                  <a:pt x="2106136" y="468811"/>
                </a:lnTo>
                <a:lnTo>
                  <a:pt x="2095629" y="513910"/>
                </a:lnTo>
                <a:lnTo>
                  <a:pt x="2084184" y="558643"/>
                </a:lnTo>
                <a:lnTo>
                  <a:pt x="2071812" y="602996"/>
                </a:lnTo>
                <a:lnTo>
                  <a:pt x="2058525" y="646960"/>
                </a:lnTo>
                <a:lnTo>
                  <a:pt x="2044333" y="690523"/>
                </a:lnTo>
                <a:lnTo>
                  <a:pt x="2029248" y="733675"/>
                </a:lnTo>
                <a:lnTo>
                  <a:pt x="2013279" y="776404"/>
                </a:lnTo>
                <a:lnTo>
                  <a:pt x="1996438" y="818700"/>
                </a:lnTo>
                <a:lnTo>
                  <a:pt x="1978737" y="860551"/>
                </a:lnTo>
                <a:lnTo>
                  <a:pt x="1960185" y="901947"/>
                </a:lnTo>
                <a:lnTo>
                  <a:pt x="1940794" y="942877"/>
                </a:lnTo>
                <a:lnTo>
                  <a:pt x="1920576" y="983329"/>
                </a:lnTo>
                <a:lnTo>
                  <a:pt x="1899540" y="1023293"/>
                </a:lnTo>
                <a:lnTo>
                  <a:pt x="1877698" y="1062758"/>
                </a:lnTo>
                <a:lnTo>
                  <a:pt x="1855061" y="1101712"/>
                </a:lnTo>
                <a:lnTo>
                  <a:pt x="1831640" y="1140145"/>
                </a:lnTo>
                <a:lnTo>
                  <a:pt x="1807445" y="1178047"/>
                </a:lnTo>
                <a:lnTo>
                  <a:pt x="1782488" y="1215405"/>
                </a:lnTo>
                <a:lnTo>
                  <a:pt x="1756780" y="1252209"/>
                </a:lnTo>
                <a:lnTo>
                  <a:pt x="1730331" y="1288448"/>
                </a:lnTo>
                <a:lnTo>
                  <a:pt x="1703153" y="1324111"/>
                </a:lnTo>
                <a:lnTo>
                  <a:pt x="1675257" y="1359187"/>
                </a:lnTo>
                <a:lnTo>
                  <a:pt x="1646653" y="1393666"/>
                </a:lnTo>
                <a:lnTo>
                  <a:pt x="1617352" y="1427535"/>
                </a:lnTo>
                <a:lnTo>
                  <a:pt x="1587366" y="1460785"/>
                </a:lnTo>
                <a:lnTo>
                  <a:pt x="1556705" y="1493403"/>
                </a:lnTo>
                <a:lnTo>
                  <a:pt x="1525381" y="1525381"/>
                </a:lnTo>
                <a:lnTo>
                  <a:pt x="1493403" y="1556705"/>
                </a:lnTo>
                <a:lnTo>
                  <a:pt x="1460785" y="1587366"/>
                </a:lnTo>
                <a:lnTo>
                  <a:pt x="1427535" y="1617352"/>
                </a:lnTo>
                <a:lnTo>
                  <a:pt x="1393666" y="1646653"/>
                </a:lnTo>
                <a:lnTo>
                  <a:pt x="1359187" y="1675257"/>
                </a:lnTo>
                <a:lnTo>
                  <a:pt x="1324111" y="1703153"/>
                </a:lnTo>
                <a:lnTo>
                  <a:pt x="1288448" y="1730331"/>
                </a:lnTo>
                <a:lnTo>
                  <a:pt x="1252209" y="1756780"/>
                </a:lnTo>
                <a:lnTo>
                  <a:pt x="1215405" y="1782488"/>
                </a:lnTo>
                <a:lnTo>
                  <a:pt x="1178047" y="1807445"/>
                </a:lnTo>
                <a:lnTo>
                  <a:pt x="1140145" y="1831640"/>
                </a:lnTo>
                <a:lnTo>
                  <a:pt x="1101712" y="1855061"/>
                </a:lnTo>
                <a:lnTo>
                  <a:pt x="1062758" y="1877698"/>
                </a:lnTo>
                <a:lnTo>
                  <a:pt x="1023293" y="1899540"/>
                </a:lnTo>
                <a:lnTo>
                  <a:pt x="983329" y="1920576"/>
                </a:lnTo>
                <a:lnTo>
                  <a:pt x="942877" y="1940794"/>
                </a:lnTo>
                <a:lnTo>
                  <a:pt x="901947" y="1960185"/>
                </a:lnTo>
                <a:lnTo>
                  <a:pt x="860551" y="1978737"/>
                </a:lnTo>
                <a:lnTo>
                  <a:pt x="818700" y="1996438"/>
                </a:lnTo>
                <a:lnTo>
                  <a:pt x="776404" y="2013279"/>
                </a:lnTo>
                <a:lnTo>
                  <a:pt x="733675" y="2029248"/>
                </a:lnTo>
                <a:lnTo>
                  <a:pt x="690523" y="2044333"/>
                </a:lnTo>
                <a:lnTo>
                  <a:pt x="646960" y="2058525"/>
                </a:lnTo>
                <a:lnTo>
                  <a:pt x="602996" y="2071812"/>
                </a:lnTo>
                <a:lnTo>
                  <a:pt x="558643" y="2084184"/>
                </a:lnTo>
                <a:lnTo>
                  <a:pt x="513910" y="2095629"/>
                </a:lnTo>
                <a:lnTo>
                  <a:pt x="468811" y="2106136"/>
                </a:lnTo>
                <a:lnTo>
                  <a:pt x="423354" y="2115694"/>
                </a:lnTo>
                <a:lnTo>
                  <a:pt x="377552" y="2124293"/>
                </a:lnTo>
                <a:lnTo>
                  <a:pt x="331414" y="2131921"/>
                </a:lnTo>
                <a:lnTo>
                  <a:pt x="284953" y="2138567"/>
                </a:lnTo>
                <a:lnTo>
                  <a:pt x="238179" y="2144222"/>
                </a:lnTo>
                <a:lnTo>
                  <a:pt x="191103" y="2148872"/>
                </a:lnTo>
                <a:lnTo>
                  <a:pt x="143736" y="2152509"/>
                </a:lnTo>
                <a:lnTo>
                  <a:pt x="96090" y="2155120"/>
                </a:lnTo>
                <a:lnTo>
                  <a:pt x="48174" y="2156694"/>
                </a:lnTo>
                <a:lnTo>
                  <a:pt x="0" y="2157222"/>
                </a:lnTo>
                <a:lnTo>
                  <a:pt x="0" y="0"/>
                </a:lnTo>
                <a:lnTo>
                  <a:pt x="2157221" y="0"/>
                </a:lnTo>
                <a:close/>
              </a:path>
            </a:pathLst>
          </a:custGeom>
          <a:ln w="25908">
            <a:solidFill>
              <a:srgbClr val="FFFFFF"/>
            </a:solidFill>
          </a:ln>
        </p:spPr>
        <p:txBody>
          <a:bodyPr wrap="square" lIns="0" tIns="0" rIns="0" bIns="0" rtlCol="0"/>
          <a:lstStyle/>
          <a:p>
            <a:endParaRPr>
              <a:solidFill>
                <a:prstClr val="black"/>
              </a:solidFill>
            </a:endParaRPr>
          </a:p>
        </p:txBody>
      </p:sp>
      <p:sp>
        <p:nvSpPr>
          <p:cNvPr id="8" name="object 8"/>
          <p:cNvSpPr txBox="1"/>
          <p:nvPr/>
        </p:nvSpPr>
        <p:spPr>
          <a:xfrm>
            <a:off x="5008626" y="3918965"/>
            <a:ext cx="1094105" cy="668020"/>
          </a:xfrm>
          <a:prstGeom prst="rect">
            <a:avLst/>
          </a:prstGeom>
        </p:spPr>
        <p:txBody>
          <a:bodyPr vert="horz" wrap="square" lIns="0" tIns="45719" rIns="0" bIns="0" rtlCol="0">
            <a:spAutoFit/>
          </a:bodyPr>
          <a:lstStyle/>
          <a:p>
            <a:pPr marL="76200" marR="5080" indent="-64135">
              <a:lnSpc>
                <a:spcPts val="2420"/>
              </a:lnSpc>
              <a:spcBef>
                <a:spcPts val="359"/>
              </a:spcBef>
            </a:pPr>
            <a:r>
              <a:rPr sz="2200" b="1" spc="-10" dirty="0">
                <a:solidFill>
                  <a:prstClr val="black"/>
                </a:solidFill>
                <a:cs typeface="Calibri"/>
              </a:rPr>
              <a:t>Chea</a:t>
            </a:r>
            <a:r>
              <a:rPr sz="2200" b="1" spc="-15" dirty="0">
                <a:solidFill>
                  <a:prstClr val="black"/>
                </a:solidFill>
                <a:cs typeface="Calibri"/>
              </a:rPr>
              <a:t>p</a:t>
            </a:r>
            <a:r>
              <a:rPr sz="2200" b="1" spc="-10" dirty="0">
                <a:solidFill>
                  <a:prstClr val="black"/>
                </a:solidFill>
                <a:cs typeface="Calibri"/>
              </a:rPr>
              <a:t>e</a:t>
            </a:r>
            <a:r>
              <a:rPr sz="2200" b="1" spc="-35" dirty="0">
                <a:solidFill>
                  <a:prstClr val="black"/>
                </a:solidFill>
                <a:cs typeface="Calibri"/>
              </a:rPr>
              <a:t>s</a:t>
            </a:r>
            <a:r>
              <a:rPr sz="2200" b="1" spc="-5" dirty="0">
                <a:solidFill>
                  <a:prstClr val="black"/>
                </a:solidFill>
                <a:cs typeface="Calibri"/>
              </a:rPr>
              <a:t>t  solution</a:t>
            </a:r>
            <a:endParaRPr sz="2200">
              <a:solidFill>
                <a:prstClr val="black"/>
              </a:solidFill>
              <a:cs typeface="Calibri"/>
            </a:endParaRPr>
          </a:p>
        </p:txBody>
      </p:sp>
      <p:sp>
        <p:nvSpPr>
          <p:cNvPr id="9" name="object 9"/>
          <p:cNvSpPr/>
          <p:nvPr/>
        </p:nvSpPr>
        <p:spPr>
          <a:xfrm>
            <a:off x="2324861" y="3613403"/>
            <a:ext cx="2157222" cy="215722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2324861" y="3613403"/>
            <a:ext cx="2157730" cy="2157730"/>
          </a:xfrm>
          <a:custGeom>
            <a:avLst/>
            <a:gdLst/>
            <a:ahLst/>
            <a:cxnLst/>
            <a:rect l="l" t="t" r="r" b="b"/>
            <a:pathLst>
              <a:path w="2157729" h="2157729">
                <a:moveTo>
                  <a:pt x="2157222" y="2157222"/>
                </a:moveTo>
                <a:lnTo>
                  <a:pt x="2109047" y="2156694"/>
                </a:lnTo>
                <a:lnTo>
                  <a:pt x="2061131" y="2155120"/>
                </a:lnTo>
                <a:lnTo>
                  <a:pt x="2013485" y="2152509"/>
                </a:lnTo>
                <a:lnTo>
                  <a:pt x="1966118" y="2148872"/>
                </a:lnTo>
                <a:lnTo>
                  <a:pt x="1919042" y="2144222"/>
                </a:lnTo>
                <a:lnTo>
                  <a:pt x="1872268" y="2138567"/>
                </a:lnTo>
                <a:lnTo>
                  <a:pt x="1825807" y="2131921"/>
                </a:lnTo>
                <a:lnTo>
                  <a:pt x="1779669" y="2124293"/>
                </a:lnTo>
                <a:lnTo>
                  <a:pt x="1733867" y="2115694"/>
                </a:lnTo>
                <a:lnTo>
                  <a:pt x="1688410" y="2106136"/>
                </a:lnTo>
                <a:lnTo>
                  <a:pt x="1643311" y="2095629"/>
                </a:lnTo>
                <a:lnTo>
                  <a:pt x="1598578" y="2084184"/>
                </a:lnTo>
                <a:lnTo>
                  <a:pt x="1554225" y="2071812"/>
                </a:lnTo>
                <a:lnTo>
                  <a:pt x="1510261" y="2058525"/>
                </a:lnTo>
                <a:lnTo>
                  <a:pt x="1466698" y="2044333"/>
                </a:lnTo>
                <a:lnTo>
                  <a:pt x="1423546" y="2029248"/>
                </a:lnTo>
                <a:lnTo>
                  <a:pt x="1380817" y="2013279"/>
                </a:lnTo>
                <a:lnTo>
                  <a:pt x="1338521" y="1996438"/>
                </a:lnTo>
                <a:lnTo>
                  <a:pt x="1296670" y="1978737"/>
                </a:lnTo>
                <a:lnTo>
                  <a:pt x="1255274" y="1960185"/>
                </a:lnTo>
                <a:lnTo>
                  <a:pt x="1214344" y="1940794"/>
                </a:lnTo>
                <a:lnTo>
                  <a:pt x="1173892" y="1920576"/>
                </a:lnTo>
                <a:lnTo>
                  <a:pt x="1133928" y="1899540"/>
                </a:lnTo>
                <a:lnTo>
                  <a:pt x="1094463" y="1877698"/>
                </a:lnTo>
                <a:lnTo>
                  <a:pt x="1055509" y="1855061"/>
                </a:lnTo>
                <a:lnTo>
                  <a:pt x="1017076" y="1831640"/>
                </a:lnTo>
                <a:lnTo>
                  <a:pt x="979174" y="1807445"/>
                </a:lnTo>
                <a:lnTo>
                  <a:pt x="941816" y="1782488"/>
                </a:lnTo>
                <a:lnTo>
                  <a:pt x="905012" y="1756780"/>
                </a:lnTo>
                <a:lnTo>
                  <a:pt x="868773" y="1730331"/>
                </a:lnTo>
                <a:lnTo>
                  <a:pt x="833110" y="1703153"/>
                </a:lnTo>
                <a:lnTo>
                  <a:pt x="798034" y="1675257"/>
                </a:lnTo>
                <a:lnTo>
                  <a:pt x="763555" y="1646653"/>
                </a:lnTo>
                <a:lnTo>
                  <a:pt x="729686" y="1617352"/>
                </a:lnTo>
                <a:lnTo>
                  <a:pt x="696436" y="1587366"/>
                </a:lnTo>
                <a:lnTo>
                  <a:pt x="663818" y="1556705"/>
                </a:lnTo>
                <a:lnTo>
                  <a:pt x="631840" y="1525381"/>
                </a:lnTo>
                <a:lnTo>
                  <a:pt x="600516" y="1493403"/>
                </a:lnTo>
                <a:lnTo>
                  <a:pt x="569855" y="1460785"/>
                </a:lnTo>
                <a:lnTo>
                  <a:pt x="539869" y="1427535"/>
                </a:lnTo>
                <a:lnTo>
                  <a:pt x="510568" y="1393666"/>
                </a:lnTo>
                <a:lnTo>
                  <a:pt x="481964" y="1359187"/>
                </a:lnTo>
                <a:lnTo>
                  <a:pt x="454068" y="1324111"/>
                </a:lnTo>
                <a:lnTo>
                  <a:pt x="426890" y="1288448"/>
                </a:lnTo>
                <a:lnTo>
                  <a:pt x="400441" y="1252209"/>
                </a:lnTo>
                <a:lnTo>
                  <a:pt x="374733" y="1215405"/>
                </a:lnTo>
                <a:lnTo>
                  <a:pt x="349776" y="1178047"/>
                </a:lnTo>
                <a:lnTo>
                  <a:pt x="325581" y="1140145"/>
                </a:lnTo>
                <a:lnTo>
                  <a:pt x="302160" y="1101712"/>
                </a:lnTo>
                <a:lnTo>
                  <a:pt x="279523" y="1062758"/>
                </a:lnTo>
                <a:lnTo>
                  <a:pt x="257681" y="1023293"/>
                </a:lnTo>
                <a:lnTo>
                  <a:pt x="236645" y="983329"/>
                </a:lnTo>
                <a:lnTo>
                  <a:pt x="216427" y="942877"/>
                </a:lnTo>
                <a:lnTo>
                  <a:pt x="197036" y="901947"/>
                </a:lnTo>
                <a:lnTo>
                  <a:pt x="178484" y="860551"/>
                </a:lnTo>
                <a:lnTo>
                  <a:pt x="160783" y="818700"/>
                </a:lnTo>
                <a:lnTo>
                  <a:pt x="143942" y="776404"/>
                </a:lnTo>
                <a:lnTo>
                  <a:pt x="127973" y="733675"/>
                </a:lnTo>
                <a:lnTo>
                  <a:pt x="112888" y="690523"/>
                </a:lnTo>
                <a:lnTo>
                  <a:pt x="98696" y="646960"/>
                </a:lnTo>
                <a:lnTo>
                  <a:pt x="85409" y="602996"/>
                </a:lnTo>
                <a:lnTo>
                  <a:pt x="73037" y="558643"/>
                </a:lnTo>
                <a:lnTo>
                  <a:pt x="61592" y="513910"/>
                </a:lnTo>
                <a:lnTo>
                  <a:pt x="51085" y="468811"/>
                </a:lnTo>
                <a:lnTo>
                  <a:pt x="41527" y="423354"/>
                </a:lnTo>
                <a:lnTo>
                  <a:pt x="32928" y="377552"/>
                </a:lnTo>
                <a:lnTo>
                  <a:pt x="25300" y="331414"/>
                </a:lnTo>
                <a:lnTo>
                  <a:pt x="18654" y="284953"/>
                </a:lnTo>
                <a:lnTo>
                  <a:pt x="12999" y="238179"/>
                </a:lnTo>
                <a:lnTo>
                  <a:pt x="8349" y="191103"/>
                </a:lnTo>
                <a:lnTo>
                  <a:pt x="4712" y="143736"/>
                </a:lnTo>
                <a:lnTo>
                  <a:pt x="2101" y="96090"/>
                </a:lnTo>
                <a:lnTo>
                  <a:pt x="527" y="48174"/>
                </a:lnTo>
                <a:lnTo>
                  <a:pt x="0" y="0"/>
                </a:lnTo>
                <a:lnTo>
                  <a:pt x="2157222" y="0"/>
                </a:lnTo>
                <a:lnTo>
                  <a:pt x="2157222" y="2157222"/>
                </a:lnTo>
                <a:close/>
              </a:path>
            </a:pathLst>
          </a:custGeom>
          <a:ln w="25908">
            <a:solidFill>
              <a:srgbClr val="FFFFFF"/>
            </a:solidFill>
          </a:ln>
        </p:spPr>
        <p:txBody>
          <a:bodyPr wrap="square" lIns="0" tIns="0" rIns="0" bIns="0" rtlCol="0"/>
          <a:lstStyle/>
          <a:p>
            <a:endParaRPr>
              <a:solidFill>
                <a:prstClr val="black"/>
              </a:solidFill>
            </a:endParaRPr>
          </a:p>
        </p:txBody>
      </p:sp>
      <p:sp>
        <p:nvSpPr>
          <p:cNvPr id="11" name="object 11"/>
          <p:cNvSpPr txBox="1"/>
          <p:nvPr/>
        </p:nvSpPr>
        <p:spPr>
          <a:xfrm>
            <a:off x="2968879" y="3918965"/>
            <a:ext cx="1169035" cy="668020"/>
          </a:xfrm>
          <a:prstGeom prst="rect">
            <a:avLst/>
          </a:prstGeom>
        </p:spPr>
        <p:txBody>
          <a:bodyPr vert="horz" wrap="square" lIns="0" tIns="45719" rIns="0" bIns="0" rtlCol="0">
            <a:spAutoFit/>
          </a:bodyPr>
          <a:lstStyle/>
          <a:p>
            <a:pPr marL="73025" marR="5080" indent="-60960">
              <a:lnSpc>
                <a:spcPts val="2420"/>
              </a:lnSpc>
              <a:spcBef>
                <a:spcPts val="359"/>
              </a:spcBef>
            </a:pPr>
            <a:r>
              <a:rPr sz="2200" b="1" spc="-45" dirty="0">
                <a:solidFill>
                  <a:prstClr val="black"/>
                </a:solidFill>
                <a:cs typeface="Calibri"/>
              </a:rPr>
              <a:t>E</a:t>
            </a:r>
            <a:r>
              <a:rPr sz="2200" b="1" spc="-5" dirty="0">
                <a:solidFill>
                  <a:prstClr val="black"/>
                </a:solidFill>
                <a:cs typeface="Calibri"/>
              </a:rPr>
              <a:t>du</a:t>
            </a:r>
            <a:r>
              <a:rPr sz="2200" b="1" spc="-20" dirty="0">
                <a:solidFill>
                  <a:prstClr val="black"/>
                </a:solidFill>
                <a:cs typeface="Calibri"/>
              </a:rPr>
              <a:t>c</a:t>
            </a:r>
            <a:r>
              <a:rPr sz="2200" b="1" spc="-35" dirty="0">
                <a:solidFill>
                  <a:prstClr val="black"/>
                </a:solidFill>
                <a:cs typeface="Calibri"/>
              </a:rPr>
              <a:t>a</a:t>
            </a:r>
            <a:r>
              <a:rPr sz="2200" b="1" spc="-5" dirty="0">
                <a:solidFill>
                  <a:prstClr val="black"/>
                </a:solidFill>
                <a:cs typeface="Calibri"/>
              </a:rPr>
              <a:t>ti</a:t>
            </a:r>
            <a:r>
              <a:rPr sz="2200" b="1" spc="-20" dirty="0">
                <a:solidFill>
                  <a:prstClr val="black"/>
                </a:solidFill>
                <a:cs typeface="Calibri"/>
              </a:rPr>
              <a:t>o</a:t>
            </a:r>
            <a:r>
              <a:rPr sz="2200" b="1" spc="-5" dirty="0">
                <a:solidFill>
                  <a:prstClr val="black"/>
                </a:solidFill>
                <a:cs typeface="Calibri"/>
              </a:rPr>
              <a:t>n  </a:t>
            </a:r>
            <a:r>
              <a:rPr sz="2200" b="1" spc="-10" dirty="0">
                <a:solidFill>
                  <a:prstClr val="black"/>
                </a:solidFill>
                <a:cs typeface="Calibri"/>
              </a:rPr>
              <a:t>methods</a:t>
            </a:r>
            <a:endParaRPr sz="2200">
              <a:solidFill>
                <a:prstClr val="black"/>
              </a:solidFill>
              <a:cs typeface="Calibri"/>
            </a:endParaRPr>
          </a:p>
        </p:txBody>
      </p:sp>
      <p:sp>
        <p:nvSpPr>
          <p:cNvPr id="12" name="object 12"/>
          <p:cNvSpPr/>
          <p:nvPr/>
        </p:nvSpPr>
        <p:spPr>
          <a:xfrm>
            <a:off x="2324861" y="1311402"/>
            <a:ext cx="2157222" cy="215722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3" name="object 13"/>
          <p:cNvSpPr/>
          <p:nvPr/>
        </p:nvSpPr>
        <p:spPr>
          <a:xfrm>
            <a:off x="2324861" y="1311402"/>
            <a:ext cx="2157730" cy="2157730"/>
          </a:xfrm>
          <a:custGeom>
            <a:avLst/>
            <a:gdLst/>
            <a:ahLst/>
            <a:cxnLst/>
            <a:rect l="l" t="t" r="r" b="b"/>
            <a:pathLst>
              <a:path w="2157729" h="2157729">
                <a:moveTo>
                  <a:pt x="0" y="2157222"/>
                </a:moveTo>
                <a:lnTo>
                  <a:pt x="527" y="2109047"/>
                </a:lnTo>
                <a:lnTo>
                  <a:pt x="2101" y="2061131"/>
                </a:lnTo>
                <a:lnTo>
                  <a:pt x="4712" y="2013485"/>
                </a:lnTo>
                <a:lnTo>
                  <a:pt x="8349" y="1966118"/>
                </a:lnTo>
                <a:lnTo>
                  <a:pt x="12999" y="1919042"/>
                </a:lnTo>
                <a:lnTo>
                  <a:pt x="18654" y="1872268"/>
                </a:lnTo>
                <a:lnTo>
                  <a:pt x="25300" y="1825807"/>
                </a:lnTo>
                <a:lnTo>
                  <a:pt x="32928" y="1779669"/>
                </a:lnTo>
                <a:lnTo>
                  <a:pt x="41527" y="1733867"/>
                </a:lnTo>
                <a:lnTo>
                  <a:pt x="51085" y="1688410"/>
                </a:lnTo>
                <a:lnTo>
                  <a:pt x="61592" y="1643311"/>
                </a:lnTo>
                <a:lnTo>
                  <a:pt x="73037" y="1598578"/>
                </a:lnTo>
                <a:lnTo>
                  <a:pt x="85409" y="1554225"/>
                </a:lnTo>
                <a:lnTo>
                  <a:pt x="98696" y="1510261"/>
                </a:lnTo>
                <a:lnTo>
                  <a:pt x="112888" y="1466698"/>
                </a:lnTo>
                <a:lnTo>
                  <a:pt x="127973" y="1423546"/>
                </a:lnTo>
                <a:lnTo>
                  <a:pt x="143942" y="1380817"/>
                </a:lnTo>
                <a:lnTo>
                  <a:pt x="160783" y="1338521"/>
                </a:lnTo>
                <a:lnTo>
                  <a:pt x="178484" y="1296670"/>
                </a:lnTo>
                <a:lnTo>
                  <a:pt x="197036" y="1255274"/>
                </a:lnTo>
                <a:lnTo>
                  <a:pt x="216427" y="1214344"/>
                </a:lnTo>
                <a:lnTo>
                  <a:pt x="236645" y="1173892"/>
                </a:lnTo>
                <a:lnTo>
                  <a:pt x="257681" y="1133928"/>
                </a:lnTo>
                <a:lnTo>
                  <a:pt x="279523" y="1094463"/>
                </a:lnTo>
                <a:lnTo>
                  <a:pt x="302160" y="1055509"/>
                </a:lnTo>
                <a:lnTo>
                  <a:pt x="325581" y="1017076"/>
                </a:lnTo>
                <a:lnTo>
                  <a:pt x="349776" y="979174"/>
                </a:lnTo>
                <a:lnTo>
                  <a:pt x="374733" y="941816"/>
                </a:lnTo>
                <a:lnTo>
                  <a:pt x="400441" y="905012"/>
                </a:lnTo>
                <a:lnTo>
                  <a:pt x="426890" y="868773"/>
                </a:lnTo>
                <a:lnTo>
                  <a:pt x="454068" y="833110"/>
                </a:lnTo>
                <a:lnTo>
                  <a:pt x="481964" y="798034"/>
                </a:lnTo>
                <a:lnTo>
                  <a:pt x="510568" y="763555"/>
                </a:lnTo>
                <a:lnTo>
                  <a:pt x="539869" y="729686"/>
                </a:lnTo>
                <a:lnTo>
                  <a:pt x="569855" y="696436"/>
                </a:lnTo>
                <a:lnTo>
                  <a:pt x="600516" y="663818"/>
                </a:lnTo>
                <a:lnTo>
                  <a:pt x="631840" y="631840"/>
                </a:lnTo>
                <a:lnTo>
                  <a:pt x="663818" y="600516"/>
                </a:lnTo>
                <a:lnTo>
                  <a:pt x="696436" y="569855"/>
                </a:lnTo>
                <a:lnTo>
                  <a:pt x="729686" y="539869"/>
                </a:lnTo>
                <a:lnTo>
                  <a:pt x="763555" y="510568"/>
                </a:lnTo>
                <a:lnTo>
                  <a:pt x="798034" y="481964"/>
                </a:lnTo>
                <a:lnTo>
                  <a:pt x="833110" y="454068"/>
                </a:lnTo>
                <a:lnTo>
                  <a:pt x="868773" y="426890"/>
                </a:lnTo>
                <a:lnTo>
                  <a:pt x="905012" y="400441"/>
                </a:lnTo>
                <a:lnTo>
                  <a:pt x="941816" y="374733"/>
                </a:lnTo>
                <a:lnTo>
                  <a:pt x="979174" y="349776"/>
                </a:lnTo>
                <a:lnTo>
                  <a:pt x="1017076" y="325581"/>
                </a:lnTo>
                <a:lnTo>
                  <a:pt x="1055509" y="302160"/>
                </a:lnTo>
                <a:lnTo>
                  <a:pt x="1094463" y="279523"/>
                </a:lnTo>
                <a:lnTo>
                  <a:pt x="1133928" y="257681"/>
                </a:lnTo>
                <a:lnTo>
                  <a:pt x="1173892" y="236645"/>
                </a:lnTo>
                <a:lnTo>
                  <a:pt x="1214344" y="216427"/>
                </a:lnTo>
                <a:lnTo>
                  <a:pt x="1255274" y="197036"/>
                </a:lnTo>
                <a:lnTo>
                  <a:pt x="1296670" y="178484"/>
                </a:lnTo>
                <a:lnTo>
                  <a:pt x="1338521" y="160783"/>
                </a:lnTo>
                <a:lnTo>
                  <a:pt x="1380817" y="143942"/>
                </a:lnTo>
                <a:lnTo>
                  <a:pt x="1423546" y="127973"/>
                </a:lnTo>
                <a:lnTo>
                  <a:pt x="1466698" y="112888"/>
                </a:lnTo>
                <a:lnTo>
                  <a:pt x="1510261" y="98696"/>
                </a:lnTo>
                <a:lnTo>
                  <a:pt x="1554225" y="85409"/>
                </a:lnTo>
                <a:lnTo>
                  <a:pt x="1598578" y="73037"/>
                </a:lnTo>
                <a:lnTo>
                  <a:pt x="1643311" y="61592"/>
                </a:lnTo>
                <a:lnTo>
                  <a:pt x="1688410" y="51085"/>
                </a:lnTo>
                <a:lnTo>
                  <a:pt x="1733867" y="41527"/>
                </a:lnTo>
                <a:lnTo>
                  <a:pt x="1779669" y="32928"/>
                </a:lnTo>
                <a:lnTo>
                  <a:pt x="1825807" y="25300"/>
                </a:lnTo>
                <a:lnTo>
                  <a:pt x="1872268" y="18654"/>
                </a:lnTo>
                <a:lnTo>
                  <a:pt x="1919042" y="12999"/>
                </a:lnTo>
                <a:lnTo>
                  <a:pt x="1966118" y="8349"/>
                </a:lnTo>
                <a:lnTo>
                  <a:pt x="2013485" y="4712"/>
                </a:lnTo>
                <a:lnTo>
                  <a:pt x="2061131" y="2101"/>
                </a:lnTo>
                <a:lnTo>
                  <a:pt x="2109047" y="527"/>
                </a:lnTo>
                <a:lnTo>
                  <a:pt x="2157222" y="0"/>
                </a:lnTo>
                <a:lnTo>
                  <a:pt x="2157222" y="2157222"/>
                </a:lnTo>
                <a:lnTo>
                  <a:pt x="0" y="2157222"/>
                </a:lnTo>
                <a:close/>
              </a:path>
            </a:pathLst>
          </a:custGeom>
          <a:ln w="25908">
            <a:solidFill>
              <a:srgbClr val="FFFFFF"/>
            </a:solidFill>
          </a:ln>
        </p:spPr>
        <p:txBody>
          <a:bodyPr wrap="square" lIns="0" tIns="0" rIns="0" bIns="0" rtlCol="0"/>
          <a:lstStyle/>
          <a:p>
            <a:endParaRPr>
              <a:solidFill>
                <a:prstClr val="black"/>
              </a:solidFill>
            </a:endParaRPr>
          </a:p>
        </p:txBody>
      </p:sp>
      <p:sp>
        <p:nvSpPr>
          <p:cNvPr id="14" name="object 14"/>
          <p:cNvSpPr txBox="1"/>
          <p:nvPr/>
        </p:nvSpPr>
        <p:spPr>
          <a:xfrm>
            <a:off x="2801239" y="2429382"/>
            <a:ext cx="1504315" cy="668020"/>
          </a:xfrm>
          <a:prstGeom prst="rect">
            <a:avLst/>
          </a:prstGeom>
        </p:spPr>
        <p:txBody>
          <a:bodyPr vert="horz" wrap="square" lIns="0" tIns="45719" rIns="0" bIns="0" rtlCol="0">
            <a:spAutoFit/>
          </a:bodyPr>
          <a:lstStyle/>
          <a:p>
            <a:pPr marL="76200" marR="5080" indent="-64135">
              <a:lnSpc>
                <a:spcPts val="2420"/>
              </a:lnSpc>
              <a:spcBef>
                <a:spcPts val="359"/>
              </a:spcBef>
            </a:pPr>
            <a:r>
              <a:rPr sz="2200" b="1" spc="-5" dirty="0">
                <a:solidFill>
                  <a:prstClr val="black"/>
                </a:solidFill>
                <a:cs typeface="Calibri"/>
              </a:rPr>
              <a:t>E</a:t>
            </a:r>
            <a:r>
              <a:rPr sz="2200" b="1" spc="-25" dirty="0">
                <a:solidFill>
                  <a:prstClr val="black"/>
                </a:solidFill>
                <a:cs typeface="Calibri"/>
              </a:rPr>
              <a:t>n</a:t>
            </a:r>
            <a:r>
              <a:rPr sz="2200" b="1" spc="-40" dirty="0">
                <a:solidFill>
                  <a:prstClr val="black"/>
                </a:solidFill>
                <a:cs typeface="Calibri"/>
              </a:rPr>
              <a:t>f</a:t>
            </a:r>
            <a:r>
              <a:rPr sz="2200" b="1" spc="-5" dirty="0">
                <a:solidFill>
                  <a:prstClr val="black"/>
                </a:solidFill>
                <a:cs typeface="Calibri"/>
              </a:rPr>
              <a:t>o</a:t>
            </a:r>
            <a:r>
              <a:rPr sz="2200" b="1" spc="-50" dirty="0">
                <a:solidFill>
                  <a:prstClr val="black"/>
                </a:solidFill>
                <a:cs typeface="Calibri"/>
              </a:rPr>
              <a:t>r</a:t>
            </a:r>
            <a:r>
              <a:rPr sz="2200" b="1" spc="-10" dirty="0">
                <a:solidFill>
                  <a:prstClr val="black"/>
                </a:solidFill>
                <a:cs typeface="Calibri"/>
              </a:rPr>
              <a:t>ce</a:t>
            </a:r>
            <a:r>
              <a:rPr sz="2200" b="1" dirty="0">
                <a:solidFill>
                  <a:prstClr val="black"/>
                </a:solidFill>
                <a:cs typeface="Calibri"/>
              </a:rPr>
              <a:t>m</a:t>
            </a:r>
            <a:r>
              <a:rPr sz="2200" b="1" spc="-10" dirty="0">
                <a:solidFill>
                  <a:prstClr val="black"/>
                </a:solidFill>
                <a:cs typeface="Calibri"/>
              </a:rPr>
              <a:t>e</a:t>
            </a:r>
            <a:r>
              <a:rPr sz="2200" b="1" spc="-35" dirty="0">
                <a:solidFill>
                  <a:prstClr val="black"/>
                </a:solidFill>
                <a:cs typeface="Calibri"/>
              </a:rPr>
              <a:t>n</a:t>
            </a:r>
            <a:r>
              <a:rPr sz="2200" b="1" spc="-5" dirty="0">
                <a:solidFill>
                  <a:prstClr val="black"/>
                </a:solidFill>
                <a:cs typeface="Calibri"/>
              </a:rPr>
              <a:t>t  of the</a:t>
            </a:r>
            <a:r>
              <a:rPr sz="2200" b="1" spc="-40" dirty="0">
                <a:solidFill>
                  <a:prstClr val="black"/>
                </a:solidFill>
                <a:cs typeface="Calibri"/>
              </a:rPr>
              <a:t> </a:t>
            </a:r>
            <a:r>
              <a:rPr sz="2200" b="1" spc="-10" dirty="0">
                <a:solidFill>
                  <a:prstClr val="black"/>
                </a:solidFill>
                <a:cs typeface="Calibri"/>
              </a:rPr>
              <a:t>laws.</a:t>
            </a:r>
            <a:endParaRPr sz="2200">
              <a:solidFill>
                <a:prstClr val="black"/>
              </a:solidFill>
              <a:cs typeface="Calibri"/>
            </a:endParaRPr>
          </a:p>
        </p:txBody>
      </p:sp>
      <p:sp>
        <p:nvSpPr>
          <p:cNvPr id="15" name="object 15"/>
          <p:cNvSpPr/>
          <p:nvPr/>
        </p:nvSpPr>
        <p:spPr>
          <a:xfrm>
            <a:off x="4626102" y="1208277"/>
            <a:ext cx="2414270" cy="2259965"/>
          </a:xfrm>
          <a:custGeom>
            <a:avLst/>
            <a:gdLst/>
            <a:ahLst/>
            <a:cxnLst/>
            <a:rect l="l" t="t" r="r" b="b"/>
            <a:pathLst>
              <a:path w="2414270" h="2259965">
                <a:moveTo>
                  <a:pt x="2414270" y="2056384"/>
                </a:moveTo>
                <a:lnTo>
                  <a:pt x="1839087" y="2056384"/>
                </a:lnTo>
                <a:lnTo>
                  <a:pt x="2136394" y="2259584"/>
                </a:lnTo>
                <a:lnTo>
                  <a:pt x="2414270" y="2056384"/>
                </a:lnTo>
                <a:close/>
              </a:path>
              <a:path w="2414270" h="2259965">
                <a:moveTo>
                  <a:pt x="0" y="0"/>
                </a:moveTo>
                <a:lnTo>
                  <a:pt x="0" y="246507"/>
                </a:lnTo>
                <a:lnTo>
                  <a:pt x="48303" y="247077"/>
                </a:lnTo>
                <a:lnTo>
                  <a:pt x="96347" y="248781"/>
                </a:lnTo>
                <a:lnTo>
                  <a:pt x="144119" y="251606"/>
                </a:lnTo>
                <a:lnTo>
                  <a:pt x="191603" y="255540"/>
                </a:lnTo>
                <a:lnTo>
                  <a:pt x="238788" y="260571"/>
                </a:lnTo>
                <a:lnTo>
                  <a:pt x="285659" y="266685"/>
                </a:lnTo>
                <a:lnTo>
                  <a:pt x="332203" y="273872"/>
                </a:lnTo>
                <a:lnTo>
                  <a:pt x="378406" y="282118"/>
                </a:lnTo>
                <a:lnTo>
                  <a:pt x="424255" y="291412"/>
                </a:lnTo>
                <a:lnTo>
                  <a:pt x="469735" y="301741"/>
                </a:lnTo>
                <a:lnTo>
                  <a:pt x="514834" y="313092"/>
                </a:lnTo>
                <a:lnTo>
                  <a:pt x="559538" y="325455"/>
                </a:lnTo>
                <a:lnTo>
                  <a:pt x="603833" y="338815"/>
                </a:lnTo>
                <a:lnTo>
                  <a:pt x="647706" y="353162"/>
                </a:lnTo>
                <a:lnTo>
                  <a:pt x="691143" y="368482"/>
                </a:lnTo>
                <a:lnTo>
                  <a:pt x="734131" y="384764"/>
                </a:lnTo>
                <a:lnTo>
                  <a:pt x="776655" y="401995"/>
                </a:lnTo>
                <a:lnTo>
                  <a:pt x="818703" y="420163"/>
                </a:lnTo>
                <a:lnTo>
                  <a:pt x="860261" y="439255"/>
                </a:lnTo>
                <a:lnTo>
                  <a:pt x="901315" y="459260"/>
                </a:lnTo>
                <a:lnTo>
                  <a:pt x="941852" y="480165"/>
                </a:lnTo>
                <a:lnTo>
                  <a:pt x="981857" y="501958"/>
                </a:lnTo>
                <a:lnTo>
                  <a:pt x="1021318" y="524626"/>
                </a:lnTo>
                <a:lnTo>
                  <a:pt x="1060221" y="548158"/>
                </a:lnTo>
                <a:lnTo>
                  <a:pt x="1098553" y="572541"/>
                </a:lnTo>
                <a:lnTo>
                  <a:pt x="1136299" y="597762"/>
                </a:lnTo>
                <a:lnTo>
                  <a:pt x="1173446" y="623810"/>
                </a:lnTo>
                <a:lnTo>
                  <a:pt x="1209981" y="650672"/>
                </a:lnTo>
                <a:lnTo>
                  <a:pt x="1245889" y="678336"/>
                </a:lnTo>
                <a:lnTo>
                  <a:pt x="1281159" y="706789"/>
                </a:lnTo>
                <a:lnTo>
                  <a:pt x="1315775" y="736020"/>
                </a:lnTo>
                <a:lnTo>
                  <a:pt x="1349724" y="766016"/>
                </a:lnTo>
                <a:lnTo>
                  <a:pt x="1382993" y="796765"/>
                </a:lnTo>
                <a:lnTo>
                  <a:pt x="1415568" y="828254"/>
                </a:lnTo>
                <a:lnTo>
                  <a:pt x="1447435" y="860471"/>
                </a:lnTo>
                <a:lnTo>
                  <a:pt x="1478582" y="893405"/>
                </a:lnTo>
                <a:lnTo>
                  <a:pt x="1508993" y="927042"/>
                </a:lnTo>
                <a:lnTo>
                  <a:pt x="1538657" y="961370"/>
                </a:lnTo>
                <a:lnTo>
                  <a:pt x="1567559" y="996378"/>
                </a:lnTo>
                <a:lnTo>
                  <a:pt x="1595685" y="1032052"/>
                </a:lnTo>
                <a:lnTo>
                  <a:pt x="1623022" y="1068381"/>
                </a:lnTo>
                <a:lnTo>
                  <a:pt x="1649557" y="1105353"/>
                </a:lnTo>
                <a:lnTo>
                  <a:pt x="1675276" y="1142954"/>
                </a:lnTo>
                <a:lnTo>
                  <a:pt x="1700165" y="1181174"/>
                </a:lnTo>
                <a:lnTo>
                  <a:pt x="1724211" y="1219998"/>
                </a:lnTo>
                <a:lnTo>
                  <a:pt x="1747399" y="1259416"/>
                </a:lnTo>
                <a:lnTo>
                  <a:pt x="1769718" y="1299415"/>
                </a:lnTo>
                <a:lnTo>
                  <a:pt x="1791152" y="1339982"/>
                </a:lnTo>
                <a:lnTo>
                  <a:pt x="1811689" y="1381106"/>
                </a:lnTo>
                <a:lnTo>
                  <a:pt x="1831314" y="1422774"/>
                </a:lnTo>
                <a:lnTo>
                  <a:pt x="1850015" y="1464974"/>
                </a:lnTo>
                <a:lnTo>
                  <a:pt x="1867777" y="1507694"/>
                </a:lnTo>
                <a:lnTo>
                  <a:pt x="1884587" y="1550920"/>
                </a:lnTo>
                <a:lnTo>
                  <a:pt x="1900432" y="1594642"/>
                </a:lnTo>
                <a:lnTo>
                  <a:pt x="1915298" y="1638846"/>
                </a:lnTo>
                <a:lnTo>
                  <a:pt x="1929171" y="1683521"/>
                </a:lnTo>
                <a:lnTo>
                  <a:pt x="1942038" y="1728654"/>
                </a:lnTo>
                <a:lnTo>
                  <a:pt x="1953885" y="1774233"/>
                </a:lnTo>
                <a:lnTo>
                  <a:pt x="1964698" y="1820246"/>
                </a:lnTo>
                <a:lnTo>
                  <a:pt x="1974465" y="1866680"/>
                </a:lnTo>
                <a:lnTo>
                  <a:pt x="1983171" y="1913523"/>
                </a:lnTo>
                <a:lnTo>
                  <a:pt x="1990803" y="1960763"/>
                </a:lnTo>
                <a:lnTo>
                  <a:pt x="1997347" y="2008387"/>
                </a:lnTo>
                <a:lnTo>
                  <a:pt x="2002790" y="2056384"/>
                </a:lnTo>
                <a:lnTo>
                  <a:pt x="2250440" y="2056384"/>
                </a:lnTo>
                <a:lnTo>
                  <a:pt x="2245556" y="2008024"/>
                </a:lnTo>
                <a:lnTo>
                  <a:pt x="2239675" y="1959989"/>
                </a:lnTo>
                <a:lnTo>
                  <a:pt x="2232808" y="1912290"/>
                </a:lnTo>
                <a:lnTo>
                  <a:pt x="2224965" y="1864936"/>
                </a:lnTo>
                <a:lnTo>
                  <a:pt x="2216158" y="1817937"/>
                </a:lnTo>
                <a:lnTo>
                  <a:pt x="2206398" y="1771304"/>
                </a:lnTo>
                <a:lnTo>
                  <a:pt x="2195694" y="1725046"/>
                </a:lnTo>
                <a:lnTo>
                  <a:pt x="2184059" y="1679173"/>
                </a:lnTo>
                <a:lnTo>
                  <a:pt x="2171504" y="1633695"/>
                </a:lnTo>
                <a:lnTo>
                  <a:pt x="2158038" y="1588622"/>
                </a:lnTo>
                <a:lnTo>
                  <a:pt x="2143673" y="1543964"/>
                </a:lnTo>
                <a:lnTo>
                  <a:pt x="2128420" y="1499731"/>
                </a:lnTo>
                <a:lnTo>
                  <a:pt x="2112289" y="1455933"/>
                </a:lnTo>
                <a:lnTo>
                  <a:pt x="2095292" y="1412580"/>
                </a:lnTo>
                <a:lnTo>
                  <a:pt x="2077440" y="1369682"/>
                </a:lnTo>
                <a:lnTo>
                  <a:pt x="2058743" y="1327248"/>
                </a:lnTo>
                <a:lnTo>
                  <a:pt x="2039212" y="1285290"/>
                </a:lnTo>
                <a:lnTo>
                  <a:pt x="2018859" y="1243816"/>
                </a:lnTo>
                <a:lnTo>
                  <a:pt x="1997694" y="1202836"/>
                </a:lnTo>
                <a:lnTo>
                  <a:pt x="1975727" y="1162362"/>
                </a:lnTo>
                <a:lnTo>
                  <a:pt x="1952971" y="1122401"/>
                </a:lnTo>
                <a:lnTo>
                  <a:pt x="1929435" y="1082966"/>
                </a:lnTo>
                <a:lnTo>
                  <a:pt x="1905131" y="1044065"/>
                </a:lnTo>
                <a:lnTo>
                  <a:pt x="1880070" y="1005708"/>
                </a:lnTo>
                <a:lnTo>
                  <a:pt x="1854262" y="967905"/>
                </a:lnTo>
                <a:lnTo>
                  <a:pt x="1827718" y="930668"/>
                </a:lnTo>
                <a:lnTo>
                  <a:pt x="1800450" y="894004"/>
                </a:lnTo>
                <a:lnTo>
                  <a:pt x="1772468" y="857924"/>
                </a:lnTo>
                <a:lnTo>
                  <a:pt x="1743783" y="822439"/>
                </a:lnTo>
                <a:lnTo>
                  <a:pt x="1714406" y="787558"/>
                </a:lnTo>
                <a:lnTo>
                  <a:pt x="1684348" y="753291"/>
                </a:lnTo>
                <a:lnTo>
                  <a:pt x="1653620" y="719649"/>
                </a:lnTo>
                <a:lnTo>
                  <a:pt x="1622232" y="686640"/>
                </a:lnTo>
                <a:lnTo>
                  <a:pt x="1590196" y="654275"/>
                </a:lnTo>
                <a:lnTo>
                  <a:pt x="1557522" y="622565"/>
                </a:lnTo>
                <a:lnTo>
                  <a:pt x="1524222" y="591518"/>
                </a:lnTo>
                <a:lnTo>
                  <a:pt x="1490306" y="561145"/>
                </a:lnTo>
                <a:lnTo>
                  <a:pt x="1455785" y="531456"/>
                </a:lnTo>
                <a:lnTo>
                  <a:pt x="1420670" y="502461"/>
                </a:lnTo>
                <a:lnTo>
                  <a:pt x="1384972" y="474169"/>
                </a:lnTo>
                <a:lnTo>
                  <a:pt x="1348702" y="446591"/>
                </a:lnTo>
                <a:lnTo>
                  <a:pt x="1311871" y="419737"/>
                </a:lnTo>
                <a:lnTo>
                  <a:pt x="1274489" y="393617"/>
                </a:lnTo>
                <a:lnTo>
                  <a:pt x="1236568" y="368240"/>
                </a:lnTo>
                <a:lnTo>
                  <a:pt x="1198118" y="343616"/>
                </a:lnTo>
                <a:lnTo>
                  <a:pt x="1159151" y="319756"/>
                </a:lnTo>
                <a:lnTo>
                  <a:pt x="1119676" y="296670"/>
                </a:lnTo>
                <a:lnTo>
                  <a:pt x="1079706" y="274367"/>
                </a:lnTo>
                <a:lnTo>
                  <a:pt x="1039251" y="252857"/>
                </a:lnTo>
                <a:lnTo>
                  <a:pt x="998322" y="232150"/>
                </a:lnTo>
                <a:lnTo>
                  <a:pt x="956930" y="212257"/>
                </a:lnTo>
                <a:lnTo>
                  <a:pt x="915086" y="193187"/>
                </a:lnTo>
                <a:lnTo>
                  <a:pt x="872800" y="174951"/>
                </a:lnTo>
                <a:lnTo>
                  <a:pt x="830083" y="157557"/>
                </a:lnTo>
                <a:lnTo>
                  <a:pt x="786947" y="141016"/>
                </a:lnTo>
                <a:lnTo>
                  <a:pt x="743403" y="125339"/>
                </a:lnTo>
                <a:lnTo>
                  <a:pt x="699460" y="110534"/>
                </a:lnTo>
                <a:lnTo>
                  <a:pt x="655131" y="96613"/>
                </a:lnTo>
                <a:lnTo>
                  <a:pt x="610426" y="83584"/>
                </a:lnTo>
                <a:lnTo>
                  <a:pt x="565355" y="71459"/>
                </a:lnTo>
                <a:lnTo>
                  <a:pt x="519931" y="60246"/>
                </a:lnTo>
                <a:lnTo>
                  <a:pt x="474163" y="49956"/>
                </a:lnTo>
                <a:lnTo>
                  <a:pt x="428062" y="40599"/>
                </a:lnTo>
                <a:lnTo>
                  <a:pt x="381641" y="32184"/>
                </a:lnTo>
                <a:lnTo>
                  <a:pt x="334908" y="24722"/>
                </a:lnTo>
                <a:lnTo>
                  <a:pt x="287876" y="18223"/>
                </a:lnTo>
                <a:lnTo>
                  <a:pt x="240555" y="12696"/>
                </a:lnTo>
                <a:lnTo>
                  <a:pt x="192956" y="8152"/>
                </a:lnTo>
                <a:lnTo>
                  <a:pt x="145090" y="4600"/>
                </a:lnTo>
                <a:lnTo>
                  <a:pt x="96968" y="2051"/>
                </a:lnTo>
                <a:lnTo>
                  <a:pt x="48601" y="514"/>
                </a:lnTo>
                <a:lnTo>
                  <a:pt x="0" y="0"/>
                </a:lnTo>
                <a:close/>
              </a:path>
            </a:pathLst>
          </a:custGeom>
          <a:solidFill>
            <a:srgbClr val="B1C1DB"/>
          </a:solidFill>
        </p:spPr>
        <p:txBody>
          <a:bodyPr wrap="square" lIns="0" tIns="0" rIns="0" bIns="0" rtlCol="0"/>
          <a:lstStyle/>
          <a:p>
            <a:endParaRPr>
              <a:solidFill>
                <a:prstClr val="black"/>
              </a:solidFill>
            </a:endParaRPr>
          </a:p>
        </p:txBody>
      </p:sp>
      <p:sp>
        <p:nvSpPr>
          <p:cNvPr id="16" name="object 16"/>
          <p:cNvSpPr/>
          <p:nvPr/>
        </p:nvSpPr>
        <p:spPr>
          <a:xfrm>
            <a:off x="4626102" y="3612641"/>
            <a:ext cx="2259965" cy="2414270"/>
          </a:xfrm>
          <a:custGeom>
            <a:avLst/>
            <a:gdLst/>
            <a:ahLst/>
            <a:cxnLst/>
            <a:rect l="l" t="t" r="r" b="b"/>
            <a:pathLst>
              <a:path w="2259965" h="2414270">
                <a:moveTo>
                  <a:pt x="203200" y="1839086"/>
                </a:moveTo>
                <a:lnTo>
                  <a:pt x="0" y="2136343"/>
                </a:lnTo>
                <a:lnTo>
                  <a:pt x="203200" y="2414231"/>
                </a:lnTo>
                <a:lnTo>
                  <a:pt x="203200" y="2250439"/>
                </a:lnTo>
                <a:lnTo>
                  <a:pt x="251559" y="2245556"/>
                </a:lnTo>
                <a:lnTo>
                  <a:pt x="299594" y="2239675"/>
                </a:lnTo>
                <a:lnTo>
                  <a:pt x="347293" y="2232808"/>
                </a:lnTo>
                <a:lnTo>
                  <a:pt x="394647" y="2224965"/>
                </a:lnTo>
                <a:lnTo>
                  <a:pt x="441646" y="2216158"/>
                </a:lnTo>
                <a:lnTo>
                  <a:pt x="488279" y="2206398"/>
                </a:lnTo>
                <a:lnTo>
                  <a:pt x="534537" y="2195694"/>
                </a:lnTo>
                <a:lnTo>
                  <a:pt x="580410" y="2184059"/>
                </a:lnTo>
                <a:lnTo>
                  <a:pt x="625888" y="2171504"/>
                </a:lnTo>
                <a:lnTo>
                  <a:pt x="670961" y="2158038"/>
                </a:lnTo>
                <a:lnTo>
                  <a:pt x="715619" y="2143673"/>
                </a:lnTo>
                <a:lnTo>
                  <a:pt x="759852" y="2128420"/>
                </a:lnTo>
                <a:lnTo>
                  <a:pt x="803650" y="2112289"/>
                </a:lnTo>
                <a:lnTo>
                  <a:pt x="847003" y="2095292"/>
                </a:lnTo>
                <a:lnTo>
                  <a:pt x="889901" y="2077440"/>
                </a:lnTo>
                <a:lnTo>
                  <a:pt x="932335" y="2058743"/>
                </a:lnTo>
                <a:lnTo>
                  <a:pt x="974293" y="2039212"/>
                </a:lnTo>
                <a:lnTo>
                  <a:pt x="1015767" y="2018859"/>
                </a:lnTo>
                <a:lnTo>
                  <a:pt x="1046856" y="2002802"/>
                </a:lnTo>
                <a:lnTo>
                  <a:pt x="203200" y="2002802"/>
                </a:lnTo>
                <a:lnTo>
                  <a:pt x="203200" y="1839086"/>
                </a:lnTo>
                <a:close/>
              </a:path>
              <a:path w="2259965" h="2414270">
                <a:moveTo>
                  <a:pt x="2259583" y="0"/>
                </a:moveTo>
                <a:lnTo>
                  <a:pt x="2013077" y="0"/>
                </a:lnTo>
                <a:lnTo>
                  <a:pt x="2012495" y="48601"/>
                </a:lnTo>
                <a:lnTo>
                  <a:pt x="2010802" y="96347"/>
                </a:lnTo>
                <a:lnTo>
                  <a:pt x="2007977" y="144119"/>
                </a:lnTo>
                <a:lnTo>
                  <a:pt x="2004043" y="191603"/>
                </a:lnTo>
                <a:lnTo>
                  <a:pt x="1999012" y="238788"/>
                </a:lnTo>
                <a:lnTo>
                  <a:pt x="1992898" y="285659"/>
                </a:lnTo>
                <a:lnTo>
                  <a:pt x="1985711" y="332203"/>
                </a:lnTo>
                <a:lnTo>
                  <a:pt x="1977465" y="378406"/>
                </a:lnTo>
                <a:lnTo>
                  <a:pt x="1968171" y="424255"/>
                </a:lnTo>
                <a:lnTo>
                  <a:pt x="1957842" y="469735"/>
                </a:lnTo>
                <a:lnTo>
                  <a:pt x="1946491" y="514834"/>
                </a:lnTo>
                <a:lnTo>
                  <a:pt x="1934128" y="559538"/>
                </a:lnTo>
                <a:lnTo>
                  <a:pt x="1920768" y="603834"/>
                </a:lnTo>
                <a:lnTo>
                  <a:pt x="1906421" y="647706"/>
                </a:lnTo>
                <a:lnTo>
                  <a:pt x="1891101" y="691144"/>
                </a:lnTo>
                <a:lnTo>
                  <a:pt x="1874819" y="734131"/>
                </a:lnTo>
                <a:lnTo>
                  <a:pt x="1857588" y="776656"/>
                </a:lnTo>
                <a:lnTo>
                  <a:pt x="1839420" y="818704"/>
                </a:lnTo>
                <a:lnTo>
                  <a:pt x="1820328" y="860261"/>
                </a:lnTo>
                <a:lnTo>
                  <a:pt x="1800323" y="901315"/>
                </a:lnTo>
                <a:lnTo>
                  <a:pt x="1779418" y="941852"/>
                </a:lnTo>
                <a:lnTo>
                  <a:pt x="1757625" y="981858"/>
                </a:lnTo>
                <a:lnTo>
                  <a:pt x="1734957" y="1021319"/>
                </a:lnTo>
                <a:lnTo>
                  <a:pt x="1711425" y="1060222"/>
                </a:lnTo>
                <a:lnTo>
                  <a:pt x="1687042" y="1098553"/>
                </a:lnTo>
                <a:lnTo>
                  <a:pt x="1661821" y="1136299"/>
                </a:lnTo>
                <a:lnTo>
                  <a:pt x="1635773" y="1173447"/>
                </a:lnTo>
                <a:lnTo>
                  <a:pt x="1608911" y="1209982"/>
                </a:lnTo>
                <a:lnTo>
                  <a:pt x="1581247" y="1245891"/>
                </a:lnTo>
                <a:lnTo>
                  <a:pt x="1552794" y="1281160"/>
                </a:lnTo>
                <a:lnTo>
                  <a:pt x="1523563" y="1315776"/>
                </a:lnTo>
                <a:lnTo>
                  <a:pt x="1493567" y="1349725"/>
                </a:lnTo>
                <a:lnTo>
                  <a:pt x="1462818" y="1382994"/>
                </a:lnTo>
                <a:lnTo>
                  <a:pt x="1431329" y="1415570"/>
                </a:lnTo>
                <a:lnTo>
                  <a:pt x="1399112" y="1447437"/>
                </a:lnTo>
                <a:lnTo>
                  <a:pt x="1366178" y="1478584"/>
                </a:lnTo>
                <a:lnTo>
                  <a:pt x="1332541" y="1508996"/>
                </a:lnTo>
                <a:lnTo>
                  <a:pt x="1298213" y="1538660"/>
                </a:lnTo>
                <a:lnTo>
                  <a:pt x="1263205" y="1567562"/>
                </a:lnTo>
                <a:lnTo>
                  <a:pt x="1227531" y="1595688"/>
                </a:lnTo>
                <a:lnTo>
                  <a:pt x="1191202" y="1623026"/>
                </a:lnTo>
                <a:lnTo>
                  <a:pt x="1154230" y="1649561"/>
                </a:lnTo>
                <a:lnTo>
                  <a:pt x="1116629" y="1675280"/>
                </a:lnTo>
                <a:lnTo>
                  <a:pt x="1078409" y="1700169"/>
                </a:lnTo>
                <a:lnTo>
                  <a:pt x="1039585" y="1724215"/>
                </a:lnTo>
                <a:lnTo>
                  <a:pt x="1000167" y="1747404"/>
                </a:lnTo>
                <a:lnTo>
                  <a:pt x="960168" y="1769723"/>
                </a:lnTo>
                <a:lnTo>
                  <a:pt x="919601" y="1791157"/>
                </a:lnTo>
                <a:lnTo>
                  <a:pt x="878477" y="1811694"/>
                </a:lnTo>
                <a:lnTo>
                  <a:pt x="836809" y="1831320"/>
                </a:lnTo>
                <a:lnTo>
                  <a:pt x="794609" y="1850021"/>
                </a:lnTo>
                <a:lnTo>
                  <a:pt x="751889" y="1867784"/>
                </a:lnTo>
                <a:lnTo>
                  <a:pt x="708663" y="1884595"/>
                </a:lnTo>
                <a:lnTo>
                  <a:pt x="664941" y="1900440"/>
                </a:lnTo>
                <a:lnTo>
                  <a:pt x="620737" y="1915306"/>
                </a:lnTo>
                <a:lnTo>
                  <a:pt x="576062" y="1929180"/>
                </a:lnTo>
                <a:lnTo>
                  <a:pt x="530929" y="1942047"/>
                </a:lnTo>
                <a:lnTo>
                  <a:pt x="485350" y="1953894"/>
                </a:lnTo>
                <a:lnTo>
                  <a:pt x="439337" y="1964708"/>
                </a:lnTo>
                <a:lnTo>
                  <a:pt x="392903" y="1974475"/>
                </a:lnTo>
                <a:lnTo>
                  <a:pt x="346060" y="1983182"/>
                </a:lnTo>
                <a:lnTo>
                  <a:pt x="298820" y="1990814"/>
                </a:lnTo>
                <a:lnTo>
                  <a:pt x="251196" y="1997359"/>
                </a:lnTo>
                <a:lnTo>
                  <a:pt x="203200" y="2002802"/>
                </a:lnTo>
                <a:lnTo>
                  <a:pt x="1046856" y="2002802"/>
                </a:lnTo>
                <a:lnTo>
                  <a:pt x="1097221" y="1975727"/>
                </a:lnTo>
                <a:lnTo>
                  <a:pt x="1137182" y="1952971"/>
                </a:lnTo>
                <a:lnTo>
                  <a:pt x="1176617" y="1929435"/>
                </a:lnTo>
                <a:lnTo>
                  <a:pt x="1215518" y="1905131"/>
                </a:lnTo>
                <a:lnTo>
                  <a:pt x="1253875" y="1880070"/>
                </a:lnTo>
                <a:lnTo>
                  <a:pt x="1291678" y="1854262"/>
                </a:lnTo>
                <a:lnTo>
                  <a:pt x="1328915" y="1827718"/>
                </a:lnTo>
                <a:lnTo>
                  <a:pt x="1365579" y="1800450"/>
                </a:lnTo>
                <a:lnTo>
                  <a:pt x="1401659" y="1772468"/>
                </a:lnTo>
                <a:lnTo>
                  <a:pt x="1437144" y="1743783"/>
                </a:lnTo>
                <a:lnTo>
                  <a:pt x="1472025" y="1714406"/>
                </a:lnTo>
                <a:lnTo>
                  <a:pt x="1506292" y="1684348"/>
                </a:lnTo>
                <a:lnTo>
                  <a:pt x="1539934" y="1653620"/>
                </a:lnTo>
                <a:lnTo>
                  <a:pt x="1572943" y="1622232"/>
                </a:lnTo>
                <a:lnTo>
                  <a:pt x="1605308" y="1590196"/>
                </a:lnTo>
                <a:lnTo>
                  <a:pt x="1637018" y="1557522"/>
                </a:lnTo>
                <a:lnTo>
                  <a:pt x="1668065" y="1524222"/>
                </a:lnTo>
                <a:lnTo>
                  <a:pt x="1698438" y="1490306"/>
                </a:lnTo>
                <a:lnTo>
                  <a:pt x="1728127" y="1455785"/>
                </a:lnTo>
                <a:lnTo>
                  <a:pt x="1757122" y="1420670"/>
                </a:lnTo>
                <a:lnTo>
                  <a:pt x="1785414" y="1384972"/>
                </a:lnTo>
                <a:lnTo>
                  <a:pt x="1812992" y="1348702"/>
                </a:lnTo>
                <a:lnTo>
                  <a:pt x="1839846" y="1311871"/>
                </a:lnTo>
                <a:lnTo>
                  <a:pt x="1865966" y="1274489"/>
                </a:lnTo>
                <a:lnTo>
                  <a:pt x="1891343" y="1236568"/>
                </a:lnTo>
                <a:lnTo>
                  <a:pt x="1915967" y="1198118"/>
                </a:lnTo>
                <a:lnTo>
                  <a:pt x="1939827" y="1159151"/>
                </a:lnTo>
                <a:lnTo>
                  <a:pt x="1962913" y="1119676"/>
                </a:lnTo>
                <a:lnTo>
                  <a:pt x="1985216" y="1079706"/>
                </a:lnTo>
                <a:lnTo>
                  <a:pt x="2006726" y="1039251"/>
                </a:lnTo>
                <a:lnTo>
                  <a:pt x="2027433" y="998322"/>
                </a:lnTo>
                <a:lnTo>
                  <a:pt x="2047326" y="956930"/>
                </a:lnTo>
                <a:lnTo>
                  <a:pt x="2066396" y="915086"/>
                </a:lnTo>
                <a:lnTo>
                  <a:pt x="2084632" y="872800"/>
                </a:lnTo>
                <a:lnTo>
                  <a:pt x="2102026" y="830083"/>
                </a:lnTo>
                <a:lnTo>
                  <a:pt x="2118567" y="786947"/>
                </a:lnTo>
                <a:lnTo>
                  <a:pt x="2134244" y="743403"/>
                </a:lnTo>
                <a:lnTo>
                  <a:pt x="2149049" y="699460"/>
                </a:lnTo>
                <a:lnTo>
                  <a:pt x="2162970" y="655131"/>
                </a:lnTo>
                <a:lnTo>
                  <a:pt x="2175999" y="610426"/>
                </a:lnTo>
                <a:lnTo>
                  <a:pt x="2188124" y="565355"/>
                </a:lnTo>
                <a:lnTo>
                  <a:pt x="2199337" y="519931"/>
                </a:lnTo>
                <a:lnTo>
                  <a:pt x="2209627" y="474163"/>
                </a:lnTo>
                <a:lnTo>
                  <a:pt x="2218984" y="428062"/>
                </a:lnTo>
                <a:lnTo>
                  <a:pt x="2227399" y="381641"/>
                </a:lnTo>
                <a:lnTo>
                  <a:pt x="2234861" y="334908"/>
                </a:lnTo>
                <a:lnTo>
                  <a:pt x="2241360" y="287876"/>
                </a:lnTo>
                <a:lnTo>
                  <a:pt x="2246887" y="240555"/>
                </a:lnTo>
                <a:lnTo>
                  <a:pt x="2251431" y="192956"/>
                </a:lnTo>
                <a:lnTo>
                  <a:pt x="2254983" y="145090"/>
                </a:lnTo>
                <a:lnTo>
                  <a:pt x="2257532" y="96968"/>
                </a:lnTo>
                <a:lnTo>
                  <a:pt x="2259072" y="48303"/>
                </a:lnTo>
                <a:lnTo>
                  <a:pt x="2259583" y="0"/>
                </a:lnTo>
                <a:close/>
              </a:path>
            </a:pathLst>
          </a:custGeom>
          <a:solidFill>
            <a:srgbClr val="B1C1DB"/>
          </a:solidFill>
        </p:spPr>
        <p:txBody>
          <a:bodyPr wrap="square" lIns="0" tIns="0" rIns="0" bIns="0" rtlCol="0"/>
          <a:lstStyle/>
          <a:p>
            <a:endParaRPr>
              <a:solidFill>
                <a:prstClr val="black"/>
              </a:solidFill>
            </a:endParaRPr>
          </a:p>
        </p:txBody>
      </p:sp>
      <p:sp>
        <p:nvSpPr>
          <p:cNvPr id="17" name="object 17"/>
          <p:cNvSpPr/>
          <p:nvPr/>
        </p:nvSpPr>
        <p:spPr>
          <a:xfrm>
            <a:off x="2067051" y="3612641"/>
            <a:ext cx="2414270" cy="2259965"/>
          </a:xfrm>
          <a:custGeom>
            <a:avLst/>
            <a:gdLst/>
            <a:ahLst/>
            <a:cxnLst/>
            <a:rect l="l" t="t" r="r" b="b"/>
            <a:pathLst>
              <a:path w="2414270" h="2259965">
                <a:moveTo>
                  <a:pt x="411480" y="203199"/>
                </a:moveTo>
                <a:lnTo>
                  <a:pt x="163830" y="203199"/>
                </a:lnTo>
                <a:lnTo>
                  <a:pt x="168713" y="251559"/>
                </a:lnTo>
                <a:lnTo>
                  <a:pt x="174594" y="299594"/>
                </a:lnTo>
                <a:lnTo>
                  <a:pt x="181461" y="347293"/>
                </a:lnTo>
                <a:lnTo>
                  <a:pt x="189304" y="394647"/>
                </a:lnTo>
                <a:lnTo>
                  <a:pt x="198111" y="441646"/>
                </a:lnTo>
                <a:lnTo>
                  <a:pt x="207871" y="488279"/>
                </a:lnTo>
                <a:lnTo>
                  <a:pt x="218575" y="534537"/>
                </a:lnTo>
                <a:lnTo>
                  <a:pt x="230210" y="580410"/>
                </a:lnTo>
                <a:lnTo>
                  <a:pt x="242765" y="625889"/>
                </a:lnTo>
                <a:lnTo>
                  <a:pt x="256231" y="670962"/>
                </a:lnTo>
                <a:lnTo>
                  <a:pt x="270596" y="715620"/>
                </a:lnTo>
                <a:lnTo>
                  <a:pt x="285849" y="759853"/>
                </a:lnTo>
                <a:lnTo>
                  <a:pt x="301980" y="803651"/>
                </a:lnTo>
                <a:lnTo>
                  <a:pt x="318977" y="847004"/>
                </a:lnTo>
                <a:lnTo>
                  <a:pt x="336829" y="889902"/>
                </a:lnTo>
                <a:lnTo>
                  <a:pt x="355526" y="932336"/>
                </a:lnTo>
                <a:lnTo>
                  <a:pt x="375057" y="974295"/>
                </a:lnTo>
                <a:lnTo>
                  <a:pt x="395410" y="1015769"/>
                </a:lnTo>
                <a:lnTo>
                  <a:pt x="416575" y="1056749"/>
                </a:lnTo>
                <a:lnTo>
                  <a:pt x="438542" y="1097224"/>
                </a:lnTo>
                <a:lnTo>
                  <a:pt x="461298" y="1137184"/>
                </a:lnTo>
                <a:lnTo>
                  <a:pt x="484834" y="1176620"/>
                </a:lnTo>
                <a:lnTo>
                  <a:pt x="509138" y="1215522"/>
                </a:lnTo>
                <a:lnTo>
                  <a:pt x="534199" y="1253878"/>
                </a:lnTo>
                <a:lnTo>
                  <a:pt x="560007" y="1291681"/>
                </a:lnTo>
                <a:lnTo>
                  <a:pt x="586551" y="1328919"/>
                </a:lnTo>
                <a:lnTo>
                  <a:pt x="613819" y="1365583"/>
                </a:lnTo>
                <a:lnTo>
                  <a:pt x="641801" y="1401663"/>
                </a:lnTo>
                <a:lnTo>
                  <a:pt x="670486" y="1437148"/>
                </a:lnTo>
                <a:lnTo>
                  <a:pt x="699863" y="1472029"/>
                </a:lnTo>
                <a:lnTo>
                  <a:pt x="729921" y="1506297"/>
                </a:lnTo>
                <a:lnTo>
                  <a:pt x="760649" y="1539940"/>
                </a:lnTo>
                <a:lnTo>
                  <a:pt x="792037" y="1572949"/>
                </a:lnTo>
                <a:lnTo>
                  <a:pt x="824073" y="1605313"/>
                </a:lnTo>
                <a:lnTo>
                  <a:pt x="856747" y="1637024"/>
                </a:lnTo>
                <a:lnTo>
                  <a:pt x="890047" y="1668071"/>
                </a:lnTo>
                <a:lnTo>
                  <a:pt x="923963" y="1698445"/>
                </a:lnTo>
                <a:lnTo>
                  <a:pt x="958484" y="1728134"/>
                </a:lnTo>
                <a:lnTo>
                  <a:pt x="993599" y="1757130"/>
                </a:lnTo>
                <a:lnTo>
                  <a:pt x="1029297" y="1785421"/>
                </a:lnTo>
                <a:lnTo>
                  <a:pt x="1065567" y="1812999"/>
                </a:lnTo>
                <a:lnTo>
                  <a:pt x="1102398" y="1839854"/>
                </a:lnTo>
                <a:lnTo>
                  <a:pt x="1139780" y="1865975"/>
                </a:lnTo>
                <a:lnTo>
                  <a:pt x="1177701" y="1891352"/>
                </a:lnTo>
                <a:lnTo>
                  <a:pt x="1216151" y="1915976"/>
                </a:lnTo>
                <a:lnTo>
                  <a:pt x="1255118" y="1939836"/>
                </a:lnTo>
                <a:lnTo>
                  <a:pt x="1294593" y="1962923"/>
                </a:lnTo>
                <a:lnTo>
                  <a:pt x="1334563" y="1985226"/>
                </a:lnTo>
                <a:lnTo>
                  <a:pt x="1375018" y="2006736"/>
                </a:lnTo>
                <a:lnTo>
                  <a:pt x="1415947" y="2027443"/>
                </a:lnTo>
                <a:lnTo>
                  <a:pt x="1457339" y="2047336"/>
                </a:lnTo>
                <a:lnTo>
                  <a:pt x="1499183" y="2066406"/>
                </a:lnTo>
                <a:lnTo>
                  <a:pt x="1541469" y="2084643"/>
                </a:lnTo>
                <a:lnTo>
                  <a:pt x="1584186" y="2102037"/>
                </a:lnTo>
                <a:lnTo>
                  <a:pt x="1627322" y="2118578"/>
                </a:lnTo>
                <a:lnTo>
                  <a:pt x="1670866" y="2134255"/>
                </a:lnTo>
                <a:lnTo>
                  <a:pt x="1714809" y="2149060"/>
                </a:lnTo>
                <a:lnTo>
                  <a:pt x="1759138" y="2162981"/>
                </a:lnTo>
                <a:lnTo>
                  <a:pt x="1803843" y="2176010"/>
                </a:lnTo>
                <a:lnTo>
                  <a:pt x="1848914" y="2188136"/>
                </a:lnTo>
                <a:lnTo>
                  <a:pt x="1894338" y="2199349"/>
                </a:lnTo>
                <a:lnTo>
                  <a:pt x="1940106" y="2209639"/>
                </a:lnTo>
                <a:lnTo>
                  <a:pt x="1986207" y="2218997"/>
                </a:lnTo>
                <a:lnTo>
                  <a:pt x="2032628" y="2227411"/>
                </a:lnTo>
                <a:lnTo>
                  <a:pt x="2079361" y="2234873"/>
                </a:lnTo>
                <a:lnTo>
                  <a:pt x="2126393" y="2241373"/>
                </a:lnTo>
                <a:lnTo>
                  <a:pt x="2173714" y="2246900"/>
                </a:lnTo>
                <a:lnTo>
                  <a:pt x="2221313" y="2251444"/>
                </a:lnTo>
                <a:lnTo>
                  <a:pt x="2269179" y="2254996"/>
                </a:lnTo>
                <a:lnTo>
                  <a:pt x="2317301" y="2257545"/>
                </a:lnTo>
                <a:lnTo>
                  <a:pt x="2365668" y="2259082"/>
                </a:lnTo>
                <a:lnTo>
                  <a:pt x="2414270" y="2259596"/>
                </a:lnTo>
                <a:lnTo>
                  <a:pt x="2414270" y="2013089"/>
                </a:lnTo>
                <a:lnTo>
                  <a:pt x="2365966" y="2012518"/>
                </a:lnTo>
                <a:lnTo>
                  <a:pt x="2317922" y="2010814"/>
                </a:lnTo>
                <a:lnTo>
                  <a:pt x="2270150" y="2007989"/>
                </a:lnTo>
                <a:lnTo>
                  <a:pt x="2222666" y="2004055"/>
                </a:lnTo>
                <a:lnTo>
                  <a:pt x="2175481" y="1999025"/>
                </a:lnTo>
                <a:lnTo>
                  <a:pt x="2128610" y="1992910"/>
                </a:lnTo>
                <a:lnTo>
                  <a:pt x="2082066" y="1985723"/>
                </a:lnTo>
                <a:lnTo>
                  <a:pt x="2035863" y="1977477"/>
                </a:lnTo>
                <a:lnTo>
                  <a:pt x="1990014" y="1968183"/>
                </a:lnTo>
                <a:lnTo>
                  <a:pt x="1944534" y="1957854"/>
                </a:lnTo>
                <a:lnTo>
                  <a:pt x="1899435" y="1946502"/>
                </a:lnTo>
                <a:lnTo>
                  <a:pt x="1854731" y="1934140"/>
                </a:lnTo>
                <a:lnTo>
                  <a:pt x="1810436" y="1920779"/>
                </a:lnTo>
                <a:lnTo>
                  <a:pt x="1766563" y="1906432"/>
                </a:lnTo>
                <a:lnTo>
                  <a:pt x="1723126" y="1891112"/>
                </a:lnTo>
                <a:lnTo>
                  <a:pt x="1680138" y="1874830"/>
                </a:lnTo>
                <a:lnTo>
                  <a:pt x="1637614" y="1857599"/>
                </a:lnTo>
                <a:lnTo>
                  <a:pt x="1595566" y="1839431"/>
                </a:lnTo>
                <a:lnTo>
                  <a:pt x="1554008" y="1820338"/>
                </a:lnTo>
                <a:lnTo>
                  <a:pt x="1512954" y="1800333"/>
                </a:lnTo>
                <a:lnTo>
                  <a:pt x="1472417" y="1779427"/>
                </a:lnTo>
                <a:lnTo>
                  <a:pt x="1432412" y="1757634"/>
                </a:lnTo>
                <a:lnTo>
                  <a:pt x="1392951" y="1734966"/>
                </a:lnTo>
                <a:lnTo>
                  <a:pt x="1354048" y="1711434"/>
                </a:lnTo>
                <a:lnTo>
                  <a:pt x="1315716" y="1687051"/>
                </a:lnTo>
                <a:lnTo>
                  <a:pt x="1277970" y="1661829"/>
                </a:lnTo>
                <a:lnTo>
                  <a:pt x="1240823" y="1635781"/>
                </a:lnTo>
                <a:lnTo>
                  <a:pt x="1204288" y="1608919"/>
                </a:lnTo>
                <a:lnTo>
                  <a:pt x="1168380" y="1581255"/>
                </a:lnTo>
                <a:lnTo>
                  <a:pt x="1133110" y="1552801"/>
                </a:lnTo>
                <a:lnTo>
                  <a:pt x="1098494" y="1523570"/>
                </a:lnTo>
                <a:lnTo>
                  <a:pt x="1064545" y="1493573"/>
                </a:lnTo>
                <a:lnTo>
                  <a:pt x="1031276" y="1462824"/>
                </a:lnTo>
                <a:lnTo>
                  <a:pt x="998701" y="1431335"/>
                </a:lnTo>
                <a:lnTo>
                  <a:pt x="966834" y="1399117"/>
                </a:lnTo>
                <a:lnTo>
                  <a:pt x="935687" y="1366184"/>
                </a:lnTo>
                <a:lnTo>
                  <a:pt x="905276" y="1332546"/>
                </a:lnTo>
                <a:lnTo>
                  <a:pt x="875612" y="1298217"/>
                </a:lnTo>
                <a:lnTo>
                  <a:pt x="846710" y="1263209"/>
                </a:lnTo>
                <a:lnTo>
                  <a:pt x="818584" y="1227535"/>
                </a:lnTo>
                <a:lnTo>
                  <a:pt x="791247" y="1191205"/>
                </a:lnTo>
                <a:lnTo>
                  <a:pt x="764712" y="1154234"/>
                </a:lnTo>
                <a:lnTo>
                  <a:pt x="738993" y="1116632"/>
                </a:lnTo>
                <a:lnTo>
                  <a:pt x="714104" y="1078412"/>
                </a:lnTo>
                <a:lnTo>
                  <a:pt x="690058" y="1039587"/>
                </a:lnTo>
                <a:lnTo>
                  <a:pt x="666870" y="1000169"/>
                </a:lnTo>
                <a:lnTo>
                  <a:pt x="644551" y="960170"/>
                </a:lnTo>
                <a:lnTo>
                  <a:pt x="623117" y="919603"/>
                </a:lnTo>
                <a:lnTo>
                  <a:pt x="602580" y="878478"/>
                </a:lnTo>
                <a:lnTo>
                  <a:pt x="582955" y="836810"/>
                </a:lnTo>
                <a:lnTo>
                  <a:pt x="564254" y="794610"/>
                </a:lnTo>
                <a:lnTo>
                  <a:pt x="546492" y="751891"/>
                </a:lnTo>
                <a:lnTo>
                  <a:pt x="529682" y="708664"/>
                </a:lnTo>
                <a:lnTo>
                  <a:pt x="513837" y="664942"/>
                </a:lnTo>
                <a:lnTo>
                  <a:pt x="498971" y="620737"/>
                </a:lnTo>
                <a:lnTo>
                  <a:pt x="485098" y="576062"/>
                </a:lnTo>
                <a:lnTo>
                  <a:pt x="472231" y="530929"/>
                </a:lnTo>
                <a:lnTo>
                  <a:pt x="460384" y="485350"/>
                </a:lnTo>
                <a:lnTo>
                  <a:pt x="449571" y="439337"/>
                </a:lnTo>
                <a:lnTo>
                  <a:pt x="439804" y="392903"/>
                </a:lnTo>
                <a:lnTo>
                  <a:pt x="431098" y="346060"/>
                </a:lnTo>
                <a:lnTo>
                  <a:pt x="423466" y="298820"/>
                </a:lnTo>
                <a:lnTo>
                  <a:pt x="416922" y="251196"/>
                </a:lnTo>
                <a:lnTo>
                  <a:pt x="411480" y="203199"/>
                </a:lnTo>
                <a:close/>
              </a:path>
              <a:path w="2414270" h="2259965">
                <a:moveTo>
                  <a:pt x="277875" y="0"/>
                </a:moveTo>
                <a:lnTo>
                  <a:pt x="0" y="203199"/>
                </a:lnTo>
                <a:lnTo>
                  <a:pt x="575183" y="203199"/>
                </a:lnTo>
                <a:lnTo>
                  <a:pt x="277875" y="0"/>
                </a:lnTo>
                <a:close/>
              </a:path>
            </a:pathLst>
          </a:custGeom>
          <a:solidFill>
            <a:srgbClr val="B1C1DB"/>
          </a:solidFill>
        </p:spPr>
        <p:txBody>
          <a:bodyPr wrap="square" lIns="0" tIns="0" rIns="0" bIns="0" rtlCol="0"/>
          <a:lstStyle/>
          <a:p>
            <a:endParaRPr>
              <a:solidFill>
                <a:prstClr val="black"/>
              </a:solidFill>
            </a:endParaRPr>
          </a:p>
        </p:txBody>
      </p:sp>
      <p:sp>
        <p:nvSpPr>
          <p:cNvPr id="18" name="object 18"/>
          <p:cNvSpPr/>
          <p:nvPr/>
        </p:nvSpPr>
        <p:spPr>
          <a:xfrm>
            <a:off x="2221738" y="1053591"/>
            <a:ext cx="2259965" cy="2414270"/>
          </a:xfrm>
          <a:custGeom>
            <a:avLst/>
            <a:gdLst/>
            <a:ahLst/>
            <a:cxnLst/>
            <a:rect l="l" t="t" r="r" b="b"/>
            <a:pathLst>
              <a:path w="2259965" h="2414270">
                <a:moveTo>
                  <a:pt x="2056384" y="0"/>
                </a:moveTo>
                <a:lnTo>
                  <a:pt x="2056384" y="163830"/>
                </a:lnTo>
                <a:lnTo>
                  <a:pt x="2008024" y="168713"/>
                </a:lnTo>
                <a:lnTo>
                  <a:pt x="1959989" y="174594"/>
                </a:lnTo>
                <a:lnTo>
                  <a:pt x="1912290" y="181461"/>
                </a:lnTo>
                <a:lnTo>
                  <a:pt x="1864936" y="189304"/>
                </a:lnTo>
                <a:lnTo>
                  <a:pt x="1817937" y="198111"/>
                </a:lnTo>
                <a:lnTo>
                  <a:pt x="1771304" y="207871"/>
                </a:lnTo>
                <a:lnTo>
                  <a:pt x="1725046" y="218575"/>
                </a:lnTo>
                <a:lnTo>
                  <a:pt x="1679173" y="230210"/>
                </a:lnTo>
                <a:lnTo>
                  <a:pt x="1633695" y="242765"/>
                </a:lnTo>
                <a:lnTo>
                  <a:pt x="1588622" y="256231"/>
                </a:lnTo>
                <a:lnTo>
                  <a:pt x="1543964" y="270596"/>
                </a:lnTo>
                <a:lnTo>
                  <a:pt x="1499731" y="285849"/>
                </a:lnTo>
                <a:lnTo>
                  <a:pt x="1455933" y="301980"/>
                </a:lnTo>
                <a:lnTo>
                  <a:pt x="1412580" y="318977"/>
                </a:lnTo>
                <a:lnTo>
                  <a:pt x="1369682" y="336829"/>
                </a:lnTo>
                <a:lnTo>
                  <a:pt x="1327248" y="355526"/>
                </a:lnTo>
                <a:lnTo>
                  <a:pt x="1285290" y="375057"/>
                </a:lnTo>
                <a:lnTo>
                  <a:pt x="1243816" y="395410"/>
                </a:lnTo>
                <a:lnTo>
                  <a:pt x="1202836" y="416575"/>
                </a:lnTo>
                <a:lnTo>
                  <a:pt x="1162362" y="438542"/>
                </a:lnTo>
                <a:lnTo>
                  <a:pt x="1122401" y="461298"/>
                </a:lnTo>
                <a:lnTo>
                  <a:pt x="1082966" y="484834"/>
                </a:lnTo>
                <a:lnTo>
                  <a:pt x="1044065" y="509138"/>
                </a:lnTo>
                <a:lnTo>
                  <a:pt x="1005708" y="534199"/>
                </a:lnTo>
                <a:lnTo>
                  <a:pt x="967905" y="560007"/>
                </a:lnTo>
                <a:lnTo>
                  <a:pt x="930668" y="586551"/>
                </a:lnTo>
                <a:lnTo>
                  <a:pt x="894004" y="613819"/>
                </a:lnTo>
                <a:lnTo>
                  <a:pt x="857924" y="641801"/>
                </a:lnTo>
                <a:lnTo>
                  <a:pt x="822439" y="670486"/>
                </a:lnTo>
                <a:lnTo>
                  <a:pt x="787558" y="699863"/>
                </a:lnTo>
                <a:lnTo>
                  <a:pt x="753291" y="729921"/>
                </a:lnTo>
                <a:lnTo>
                  <a:pt x="719649" y="760649"/>
                </a:lnTo>
                <a:lnTo>
                  <a:pt x="686640" y="792037"/>
                </a:lnTo>
                <a:lnTo>
                  <a:pt x="654275" y="824073"/>
                </a:lnTo>
                <a:lnTo>
                  <a:pt x="622565" y="856747"/>
                </a:lnTo>
                <a:lnTo>
                  <a:pt x="591518" y="890047"/>
                </a:lnTo>
                <a:lnTo>
                  <a:pt x="561145" y="923963"/>
                </a:lnTo>
                <a:lnTo>
                  <a:pt x="531456" y="958484"/>
                </a:lnTo>
                <a:lnTo>
                  <a:pt x="502461" y="993599"/>
                </a:lnTo>
                <a:lnTo>
                  <a:pt x="474169" y="1029297"/>
                </a:lnTo>
                <a:lnTo>
                  <a:pt x="446591" y="1065567"/>
                </a:lnTo>
                <a:lnTo>
                  <a:pt x="419737" y="1102398"/>
                </a:lnTo>
                <a:lnTo>
                  <a:pt x="393617" y="1139780"/>
                </a:lnTo>
                <a:lnTo>
                  <a:pt x="368240" y="1177701"/>
                </a:lnTo>
                <a:lnTo>
                  <a:pt x="343616" y="1216151"/>
                </a:lnTo>
                <a:lnTo>
                  <a:pt x="319756" y="1255118"/>
                </a:lnTo>
                <a:lnTo>
                  <a:pt x="296670" y="1294593"/>
                </a:lnTo>
                <a:lnTo>
                  <a:pt x="274367" y="1334563"/>
                </a:lnTo>
                <a:lnTo>
                  <a:pt x="252857" y="1375018"/>
                </a:lnTo>
                <a:lnTo>
                  <a:pt x="232150" y="1415947"/>
                </a:lnTo>
                <a:lnTo>
                  <a:pt x="212257" y="1457339"/>
                </a:lnTo>
                <a:lnTo>
                  <a:pt x="193187" y="1499183"/>
                </a:lnTo>
                <a:lnTo>
                  <a:pt x="174951" y="1541469"/>
                </a:lnTo>
                <a:lnTo>
                  <a:pt x="157557" y="1584186"/>
                </a:lnTo>
                <a:lnTo>
                  <a:pt x="141016" y="1627322"/>
                </a:lnTo>
                <a:lnTo>
                  <a:pt x="125339" y="1670866"/>
                </a:lnTo>
                <a:lnTo>
                  <a:pt x="110534" y="1714809"/>
                </a:lnTo>
                <a:lnTo>
                  <a:pt x="96613" y="1759138"/>
                </a:lnTo>
                <a:lnTo>
                  <a:pt x="83584" y="1803843"/>
                </a:lnTo>
                <a:lnTo>
                  <a:pt x="71459" y="1848914"/>
                </a:lnTo>
                <a:lnTo>
                  <a:pt x="60246" y="1894338"/>
                </a:lnTo>
                <a:lnTo>
                  <a:pt x="49956" y="1940106"/>
                </a:lnTo>
                <a:lnTo>
                  <a:pt x="40599" y="1986207"/>
                </a:lnTo>
                <a:lnTo>
                  <a:pt x="32184" y="2032628"/>
                </a:lnTo>
                <a:lnTo>
                  <a:pt x="24722" y="2079361"/>
                </a:lnTo>
                <a:lnTo>
                  <a:pt x="18223" y="2126393"/>
                </a:lnTo>
                <a:lnTo>
                  <a:pt x="12696" y="2173714"/>
                </a:lnTo>
                <a:lnTo>
                  <a:pt x="8152" y="2221313"/>
                </a:lnTo>
                <a:lnTo>
                  <a:pt x="4600" y="2269179"/>
                </a:lnTo>
                <a:lnTo>
                  <a:pt x="2051" y="2317301"/>
                </a:lnTo>
                <a:lnTo>
                  <a:pt x="511" y="2365966"/>
                </a:lnTo>
                <a:lnTo>
                  <a:pt x="0" y="2414270"/>
                </a:lnTo>
                <a:lnTo>
                  <a:pt x="246506" y="2414270"/>
                </a:lnTo>
                <a:lnTo>
                  <a:pt x="247088" y="2365668"/>
                </a:lnTo>
                <a:lnTo>
                  <a:pt x="248781" y="2317922"/>
                </a:lnTo>
                <a:lnTo>
                  <a:pt x="251606" y="2270150"/>
                </a:lnTo>
                <a:lnTo>
                  <a:pt x="255540" y="2222666"/>
                </a:lnTo>
                <a:lnTo>
                  <a:pt x="260571" y="2175481"/>
                </a:lnTo>
                <a:lnTo>
                  <a:pt x="266685" y="2128610"/>
                </a:lnTo>
                <a:lnTo>
                  <a:pt x="273872" y="2082066"/>
                </a:lnTo>
                <a:lnTo>
                  <a:pt x="282118" y="2035863"/>
                </a:lnTo>
                <a:lnTo>
                  <a:pt x="291412" y="1990014"/>
                </a:lnTo>
                <a:lnTo>
                  <a:pt x="301741" y="1944534"/>
                </a:lnTo>
                <a:lnTo>
                  <a:pt x="313092" y="1899435"/>
                </a:lnTo>
                <a:lnTo>
                  <a:pt x="325455" y="1854731"/>
                </a:lnTo>
                <a:lnTo>
                  <a:pt x="338815" y="1810436"/>
                </a:lnTo>
                <a:lnTo>
                  <a:pt x="353162" y="1766563"/>
                </a:lnTo>
                <a:lnTo>
                  <a:pt x="368482" y="1723126"/>
                </a:lnTo>
                <a:lnTo>
                  <a:pt x="384764" y="1680138"/>
                </a:lnTo>
                <a:lnTo>
                  <a:pt x="401995" y="1637614"/>
                </a:lnTo>
                <a:lnTo>
                  <a:pt x="420163" y="1595566"/>
                </a:lnTo>
                <a:lnTo>
                  <a:pt x="439255" y="1554008"/>
                </a:lnTo>
                <a:lnTo>
                  <a:pt x="459260" y="1512954"/>
                </a:lnTo>
                <a:lnTo>
                  <a:pt x="480165" y="1472417"/>
                </a:lnTo>
                <a:lnTo>
                  <a:pt x="501958" y="1432412"/>
                </a:lnTo>
                <a:lnTo>
                  <a:pt x="524626" y="1392951"/>
                </a:lnTo>
                <a:lnTo>
                  <a:pt x="548158" y="1354048"/>
                </a:lnTo>
                <a:lnTo>
                  <a:pt x="572541" y="1315716"/>
                </a:lnTo>
                <a:lnTo>
                  <a:pt x="597762" y="1277970"/>
                </a:lnTo>
                <a:lnTo>
                  <a:pt x="623810" y="1240823"/>
                </a:lnTo>
                <a:lnTo>
                  <a:pt x="650672" y="1204288"/>
                </a:lnTo>
                <a:lnTo>
                  <a:pt x="678336" y="1168380"/>
                </a:lnTo>
                <a:lnTo>
                  <a:pt x="706789" y="1133110"/>
                </a:lnTo>
                <a:lnTo>
                  <a:pt x="736020" y="1098494"/>
                </a:lnTo>
                <a:lnTo>
                  <a:pt x="766016" y="1064545"/>
                </a:lnTo>
                <a:lnTo>
                  <a:pt x="796765" y="1031276"/>
                </a:lnTo>
                <a:lnTo>
                  <a:pt x="828254" y="998701"/>
                </a:lnTo>
                <a:lnTo>
                  <a:pt x="860471" y="966834"/>
                </a:lnTo>
                <a:lnTo>
                  <a:pt x="893405" y="935687"/>
                </a:lnTo>
                <a:lnTo>
                  <a:pt x="927042" y="905276"/>
                </a:lnTo>
                <a:lnTo>
                  <a:pt x="961370" y="875612"/>
                </a:lnTo>
                <a:lnTo>
                  <a:pt x="996378" y="846710"/>
                </a:lnTo>
                <a:lnTo>
                  <a:pt x="1032052" y="818584"/>
                </a:lnTo>
                <a:lnTo>
                  <a:pt x="1068381" y="791247"/>
                </a:lnTo>
                <a:lnTo>
                  <a:pt x="1105353" y="764712"/>
                </a:lnTo>
                <a:lnTo>
                  <a:pt x="1142954" y="738993"/>
                </a:lnTo>
                <a:lnTo>
                  <a:pt x="1181174" y="714104"/>
                </a:lnTo>
                <a:lnTo>
                  <a:pt x="1219998" y="690058"/>
                </a:lnTo>
                <a:lnTo>
                  <a:pt x="1259416" y="666870"/>
                </a:lnTo>
                <a:lnTo>
                  <a:pt x="1299415" y="644551"/>
                </a:lnTo>
                <a:lnTo>
                  <a:pt x="1339982" y="623117"/>
                </a:lnTo>
                <a:lnTo>
                  <a:pt x="1381106" y="602580"/>
                </a:lnTo>
                <a:lnTo>
                  <a:pt x="1422774" y="582955"/>
                </a:lnTo>
                <a:lnTo>
                  <a:pt x="1464974" y="564254"/>
                </a:lnTo>
                <a:lnTo>
                  <a:pt x="1507694" y="546492"/>
                </a:lnTo>
                <a:lnTo>
                  <a:pt x="1550920" y="529682"/>
                </a:lnTo>
                <a:lnTo>
                  <a:pt x="1594642" y="513837"/>
                </a:lnTo>
                <a:lnTo>
                  <a:pt x="1638846" y="498971"/>
                </a:lnTo>
                <a:lnTo>
                  <a:pt x="1683521" y="485098"/>
                </a:lnTo>
                <a:lnTo>
                  <a:pt x="1728654" y="472231"/>
                </a:lnTo>
                <a:lnTo>
                  <a:pt x="1774233" y="460384"/>
                </a:lnTo>
                <a:lnTo>
                  <a:pt x="1820246" y="449571"/>
                </a:lnTo>
                <a:lnTo>
                  <a:pt x="1866680" y="439804"/>
                </a:lnTo>
                <a:lnTo>
                  <a:pt x="1913523" y="431098"/>
                </a:lnTo>
                <a:lnTo>
                  <a:pt x="1960763" y="423466"/>
                </a:lnTo>
                <a:lnTo>
                  <a:pt x="2008387" y="416922"/>
                </a:lnTo>
                <a:lnTo>
                  <a:pt x="2056384" y="411480"/>
                </a:lnTo>
                <a:lnTo>
                  <a:pt x="2168269" y="411480"/>
                </a:lnTo>
                <a:lnTo>
                  <a:pt x="2259584" y="277875"/>
                </a:lnTo>
                <a:lnTo>
                  <a:pt x="2056384" y="0"/>
                </a:lnTo>
                <a:close/>
              </a:path>
              <a:path w="2259965" h="2414270">
                <a:moveTo>
                  <a:pt x="2168269" y="411480"/>
                </a:moveTo>
                <a:lnTo>
                  <a:pt x="2056384" y="411480"/>
                </a:lnTo>
                <a:lnTo>
                  <a:pt x="2056384" y="575183"/>
                </a:lnTo>
                <a:lnTo>
                  <a:pt x="2168269" y="411480"/>
                </a:lnTo>
                <a:close/>
              </a:path>
            </a:pathLst>
          </a:custGeom>
          <a:solidFill>
            <a:srgbClr val="B1C1DB"/>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163135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NATIONAL IMMUNIZATION SCHEDULE IN INDIA (2020)</a:t>
            </a:r>
            <a:br>
              <a:rPr lang="en-US" sz="2800" b="1" dirty="0"/>
            </a:br>
            <a:r>
              <a:rPr lang="en-US" sz="2800" b="1" dirty="0"/>
              <a:t>CHILDREN</a:t>
            </a:r>
            <a:endParaRPr lang="en-US" sz="28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7401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7073" y="192150"/>
            <a:ext cx="5688965" cy="635000"/>
          </a:xfrm>
          <a:prstGeom prst="rect">
            <a:avLst/>
          </a:prstGeom>
        </p:spPr>
        <p:txBody>
          <a:bodyPr vert="horz" wrap="square" lIns="0" tIns="12065" rIns="0" bIns="0" rtlCol="0">
            <a:spAutoFit/>
          </a:bodyPr>
          <a:lstStyle/>
          <a:p>
            <a:pPr marL="12700">
              <a:lnSpc>
                <a:spcPct val="100000"/>
              </a:lnSpc>
              <a:spcBef>
                <a:spcPts val="95"/>
              </a:spcBef>
            </a:pPr>
            <a:r>
              <a:rPr spc="-20" dirty="0"/>
              <a:t>ECONOMICS </a:t>
            </a:r>
            <a:r>
              <a:rPr spc="-5" dirty="0"/>
              <a:t>AND</a:t>
            </a:r>
            <a:r>
              <a:rPr spc="-30" dirty="0"/>
              <a:t> </a:t>
            </a:r>
            <a:r>
              <a:rPr spc="-5" dirty="0"/>
              <a:t>FINANCE</a:t>
            </a:r>
          </a:p>
        </p:txBody>
      </p:sp>
      <p:sp>
        <p:nvSpPr>
          <p:cNvPr id="3" name="object 3"/>
          <p:cNvSpPr txBox="1"/>
          <p:nvPr/>
        </p:nvSpPr>
        <p:spPr>
          <a:xfrm>
            <a:off x="535940" y="1074165"/>
            <a:ext cx="8006080" cy="3050540"/>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dirty="0">
                <a:solidFill>
                  <a:prstClr val="black"/>
                </a:solidFill>
                <a:cs typeface="Calibri"/>
              </a:rPr>
              <a:t>If </a:t>
            </a:r>
            <a:r>
              <a:rPr sz="3200" b="1" spc="-15" dirty="0">
                <a:solidFill>
                  <a:prstClr val="black"/>
                </a:solidFill>
                <a:cs typeface="Calibri"/>
              </a:rPr>
              <a:t>refuse </a:t>
            </a:r>
            <a:r>
              <a:rPr sz="3200" b="1" dirty="0">
                <a:solidFill>
                  <a:prstClr val="black"/>
                </a:solidFill>
                <a:cs typeface="Calibri"/>
              </a:rPr>
              <a:t>disposal is </a:t>
            </a:r>
            <a:r>
              <a:rPr sz="3200" b="1" spc="-20" dirty="0">
                <a:solidFill>
                  <a:prstClr val="black"/>
                </a:solidFill>
                <a:cs typeface="Calibri"/>
              </a:rPr>
              <a:t>to </a:t>
            </a:r>
            <a:r>
              <a:rPr sz="3200" b="1" dirty="0">
                <a:solidFill>
                  <a:prstClr val="black"/>
                </a:solidFill>
                <a:cs typeface="Calibri"/>
              </a:rPr>
              <a:t>be carried out  </a:t>
            </a:r>
            <a:r>
              <a:rPr sz="3200" b="1" spc="-25" dirty="0">
                <a:solidFill>
                  <a:prstClr val="black"/>
                </a:solidFill>
                <a:cs typeface="Calibri"/>
              </a:rPr>
              <a:t>efficiently, </a:t>
            </a:r>
            <a:r>
              <a:rPr sz="3200" b="1" spc="-10" dirty="0">
                <a:solidFill>
                  <a:prstClr val="black"/>
                </a:solidFill>
                <a:cs typeface="Calibri"/>
              </a:rPr>
              <a:t>hygienically </a:t>
            </a:r>
            <a:r>
              <a:rPr sz="3200" b="1" dirty="0">
                <a:solidFill>
                  <a:prstClr val="black"/>
                </a:solidFill>
                <a:cs typeface="Calibri"/>
              </a:rPr>
              <a:t>and </a:t>
            </a:r>
            <a:r>
              <a:rPr sz="3200" b="1" spc="-20" dirty="0">
                <a:solidFill>
                  <a:prstClr val="black"/>
                </a:solidFill>
                <a:cs typeface="Calibri"/>
              </a:rPr>
              <a:t>economically,  </a:t>
            </a:r>
            <a:r>
              <a:rPr sz="3200" b="1" spc="-5" dirty="0">
                <a:solidFill>
                  <a:prstClr val="black"/>
                </a:solidFill>
                <a:cs typeface="Calibri"/>
              </a:rPr>
              <a:t>heavy </a:t>
            </a:r>
            <a:r>
              <a:rPr sz="3200" b="1" spc="-10" dirty="0">
                <a:solidFill>
                  <a:prstClr val="black"/>
                </a:solidFill>
                <a:cs typeface="Calibri"/>
              </a:rPr>
              <a:t>capital outlay </a:t>
            </a:r>
            <a:r>
              <a:rPr sz="3200" b="1" dirty="0">
                <a:solidFill>
                  <a:prstClr val="black"/>
                </a:solidFill>
                <a:cs typeface="Calibri"/>
              </a:rPr>
              <a:t>will be </a:t>
            </a:r>
            <a:r>
              <a:rPr sz="3200" b="1" spc="-5" dirty="0">
                <a:solidFill>
                  <a:prstClr val="black"/>
                </a:solidFill>
                <a:cs typeface="Calibri"/>
              </a:rPr>
              <a:t>needed </a:t>
            </a:r>
            <a:r>
              <a:rPr sz="3200" b="1" spc="-15" dirty="0">
                <a:solidFill>
                  <a:prstClr val="black"/>
                </a:solidFill>
                <a:cs typeface="Calibri"/>
              </a:rPr>
              <a:t>whatever  </a:t>
            </a:r>
            <a:r>
              <a:rPr sz="3200" b="1" spc="-25" dirty="0">
                <a:solidFill>
                  <a:prstClr val="black"/>
                </a:solidFill>
                <a:cs typeface="Calibri"/>
              </a:rPr>
              <a:t>system </a:t>
            </a:r>
            <a:r>
              <a:rPr sz="3200" b="1" dirty="0">
                <a:solidFill>
                  <a:prstClr val="black"/>
                </a:solidFill>
                <a:cs typeface="Calibri"/>
              </a:rPr>
              <a:t>of disposal is</a:t>
            </a:r>
            <a:r>
              <a:rPr sz="3200" b="1" spc="-45" dirty="0">
                <a:solidFill>
                  <a:prstClr val="black"/>
                </a:solidFill>
                <a:cs typeface="Calibri"/>
              </a:rPr>
              <a:t> </a:t>
            </a:r>
            <a:r>
              <a:rPr sz="3200" b="1" spc="-5" dirty="0">
                <a:solidFill>
                  <a:prstClr val="black"/>
                </a:solidFill>
                <a:cs typeface="Calibri"/>
              </a:rPr>
              <a:t>adopted.</a:t>
            </a:r>
            <a:endParaRPr sz="3200">
              <a:solidFill>
                <a:prstClr val="black"/>
              </a:solidFill>
              <a:cs typeface="Calibri"/>
            </a:endParaRPr>
          </a:p>
          <a:p>
            <a:pPr marL="355600" marR="31115" indent="-342900">
              <a:spcBef>
                <a:spcPts val="770"/>
              </a:spcBef>
              <a:buFont typeface="Arial"/>
              <a:buChar char="•"/>
              <a:tabLst>
                <a:tab pos="354965" algn="l"/>
                <a:tab pos="355600" algn="l"/>
              </a:tabLst>
            </a:pPr>
            <a:r>
              <a:rPr sz="3200" b="1" dirty="0">
                <a:solidFill>
                  <a:prstClr val="black"/>
                </a:solidFill>
                <a:cs typeface="Calibri"/>
              </a:rPr>
              <a:t>In the highly </a:t>
            </a:r>
            <a:r>
              <a:rPr sz="3200" b="1" spc="-5" dirty="0">
                <a:solidFill>
                  <a:prstClr val="black"/>
                </a:solidFill>
                <a:cs typeface="Calibri"/>
              </a:rPr>
              <a:t>industrialized countries up </a:t>
            </a:r>
            <a:r>
              <a:rPr sz="3200" b="1" spc="-15" dirty="0">
                <a:solidFill>
                  <a:prstClr val="black"/>
                </a:solidFill>
                <a:cs typeface="Calibri"/>
              </a:rPr>
              <a:t>to</a:t>
            </a:r>
            <a:r>
              <a:rPr sz="3200" b="1" spc="-114" dirty="0">
                <a:solidFill>
                  <a:prstClr val="black"/>
                </a:solidFill>
                <a:cs typeface="Calibri"/>
              </a:rPr>
              <a:t> </a:t>
            </a:r>
            <a:r>
              <a:rPr sz="3200" b="1" dirty="0">
                <a:solidFill>
                  <a:prstClr val="black"/>
                </a:solidFill>
                <a:cs typeface="Calibri"/>
              </a:rPr>
              <a:t>20  per </a:t>
            </a:r>
            <a:r>
              <a:rPr sz="3200" b="1" spc="-10" dirty="0">
                <a:solidFill>
                  <a:prstClr val="black"/>
                </a:solidFill>
                <a:cs typeface="Calibri"/>
              </a:rPr>
              <a:t>cent </a:t>
            </a:r>
            <a:r>
              <a:rPr sz="3200" b="1" dirty="0">
                <a:solidFill>
                  <a:prstClr val="black"/>
                </a:solidFill>
                <a:cs typeface="Calibri"/>
              </a:rPr>
              <a:t>of </a:t>
            </a:r>
            <a:r>
              <a:rPr sz="3200" b="1" spc="-5" dirty="0">
                <a:solidFill>
                  <a:prstClr val="black"/>
                </a:solidFill>
                <a:cs typeface="Calibri"/>
              </a:rPr>
              <a:t>municipal </a:t>
            </a:r>
            <a:r>
              <a:rPr sz="3200" b="1" spc="-10" dirty="0">
                <a:solidFill>
                  <a:prstClr val="black"/>
                </a:solidFill>
                <a:cs typeface="Calibri"/>
              </a:rPr>
              <a:t>budgets.</a:t>
            </a:r>
            <a:endParaRPr sz="3200">
              <a:solidFill>
                <a:prstClr val="black"/>
              </a:solidFill>
              <a:cs typeface="Calibri"/>
            </a:endParaRPr>
          </a:p>
        </p:txBody>
      </p:sp>
    </p:spTree>
    <p:extLst>
      <p:ext uri="{BB962C8B-B14F-4D97-AF65-F5344CB8AC3E}">
        <p14:creationId xmlns:p14="http://schemas.microsoft.com/office/powerpoint/2010/main" val="30950779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30" dirty="0"/>
              <a:t>INTERNATIONAL</a:t>
            </a:r>
            <a:r>
              <a:rPr spc="-65" dirty="0"/>
              <a:t> </a:t>
            </a:r>
            <a:r>
              <a:rPr spc="-40" dirty="0"/>
              <a:t>CORPORATION</a:t>
            </a:r>
          </a:p>
        </p:txBody>
      </p:sp>
      <p:sp>
        <p:nvSpPr>
          <p:cNvPr id="3" name="object 3"/>
          <p:cNvSpPr txBox="1"/>
          <p:nvPr/>
        </p:nvSpPr>
        <p:spPr>
          <a:xfrm>
            <a:off x="535940" y="1607261"/>
            <a:ext cx="3546475" cy="4514215"/>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spc="-10" dirty="0">
                <a:solidFill>
                  <a:prstClr val="black"/>
                </a:solidFill>
                <a:cs typeface="Calibri"/>
              </a:rPr>
              <a:t>International </a:t>
            </a:r>
            <a:r>
              <a:rPr sz="3200" b="1" dirty="0">
                <a:solidFill>
                  <a:prstClr val="black"/>
                </a:solidFill>
                <a:cs typeface="Calibri"/>
              </a:rPr>
              <a:t>Solid  </a:t>
            </a:r>
            <a:r>
              <a:rPr sz="3200" b="1" spc="-30" dirty="0">
                <a:solidFill>
                  <a:prstClr val="black"/>
                </a:solidFill>
                <a:cs typeface="Calibri"/>
              </a:rPr>
              <a:t>Wastes </a:t>
            </a:r>
            <a:r>
              <a:rPr sz="3200" b="1" dirty="0">
                <a:solidFill>
                  <a:prstClr val="black"/>
                </a:solidFill>
                <a:cs typeface="Calibri"/>
              </a:rPr>
              <a:t>and </a:t>
            </a:r>
            <a:r>
              <a:rPr sz="3200" b="1" spc="-5" dirty="0">
                <a:solidFill>
                  <a:prstClr val="black"/>
                </a:solidFill>
                <a:cs typeface="Calibri"/>
              </a:rPr>
              <a:t>Public  Cleansing  </a:t>
            </a:r>
            <a:r>
              <a:rPr sz="3200" b="1" dirty="0">
                <a:solidFill>
                  <a:prstClr val="black"/>
                </a:solidFill>
                <a:cs typeface="Calibri"/>
              </a:rPr>
              <a:t>Association</a:t>
            </a:r>
            <a:r>
              <a:rPr sz="3200" b="1" spc="-100" dirty="0">
                <a:solidFill>
                  <a:prstClr val="black"/>
                </a:solidFill>
                <a:cs typeface="Calibri"/>
              </a:rPr>
              <a:t> </a:t>
            </a:r>
            <a:r>
              <a:rPr sz="3200" b="1" spc="-30" dirty="0">
                <a:solidFill>
                  <a:prstClr val="black"/>
                </a:solidFill>
                <a:cs typeface="Calibri"/>
              </a:rPr>
              <a:t>(ISWA)  </a:t>
            </a:r>
            <a:r>
              <a:rPr sz="3200" b="1" dirty="0">
                <a:solidFill>
                  <a:prstClr val="black"/>
                </a:solidFill>
                <a:cs typeface="Calibri"/>
              </a:rPr>
              <a:t>in</a:t>
            </a:r>
            <a:r>
              <a:rPr sz="3200" b="1" spc="-5" dirty="0">
                <a:solidFill>
                  <a:prstClr val="black"/>
                </a:solidFill>
                <a:cs typeface="Calibri"/>
              </a:rPr>
              <a:t> 1970.</a:t>
            </a:r>
            <a:endParaRPr sz="3200">
              <a:solidFill>
                <a:prstClr val="black"/>
              </a:solidFill>
              <a:cs typeface="Calibri"/>
            </a:endParaRPr>
          </a:p>
          <a:p>
            <a:pPr marL="355600" marR="279400" indent="-342900">
              <a:spcBef>
                <a:spcPts val="775"/>
              </a:spcBef>
              <a:buFont typeface="Arial"/>
              <a:buChar char="•"/>
              <a:tabLst>
                <a:tab pos="354965" algn="l"/>
                <a:tab pos="355600" algn="l"/>
              </a:tabLst>
            </a:pPr>
            <a:r>
              <a:rPr sz="3200" b="1" dirty="0">
                <a:solidFill>
                  <a:prstClr val="black"/>
                </a:solidFill>
                <a:cs typeface="Calibri"/>
              </a:rPr>
              <a:t>A </a:t>
            </a:r>
            <a:r>
              <a:rPr sz="3200" b="1" spc="-5" dirty="0">
                <a:solidFill>
                  <a:prstClr val="black"/>
                </a:solidFill>
                <a:cs typeface="Calibri"/>
              </a:rPr>
              <a:t>WHO  </a:t>
            </a:r>
            <a:r>
              <a:rPr sz="3200" b="1" spc="-10" dirty="0">
                <a:solidFill>
                  <a:prstClr val="black"/>
                </a:solidFill>
                <a:cs typeface="Calibri"/>
              </a:rPr>
              <a:t>International  </a:t>
            </a:r>
            <a:r>
              <a:rPr sz="3200" b="1" spc="-25" dirty="0">
                <a:solidFill>
                  <a:prstClr val="black"/>
                </a:solidFill>
                <a:cs typeface="Calibri"/>
              </a:rPr>
              <a:t>Reference </a:t>
            </a:r>
            <a:r>
              <a:rPr sz="3200" b="1" spc="-10" dirty="0">
                <a:solidFill>
                  <a:prstClr val="black"/>
                </a:solidFill>
                <a:cs typeface="Calibri"/>
              </a:rPr>
              <a:t>Centre  Switzerland</a:t>
            </a:r>
            <a:endParaRPr sz="3200">
              <a:solidFill>
                <a:prstClr val="black"/>
              </a:solidFill>
              <a:cs typeface="Calibri"/>
            </a:endParaRPr>
          </a:p>
        </p:txBody>
      </p:sp>
    </p:spTree>
    <p:extLst>
      <p:ext uri="{BB962C8B-B14F-4D97-AF65-F5344CB8AC3E}">
        <p14:creationId xmlns:p14="http://schemas.microsoft.com/office/powerpoint/2010/main" val="19078535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00200" y="1828800"/>
            <a:ext cx="6096000" cy="28956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759379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546861"/>
            <a:ext cx="8073390" cy="2952115"/>
          </a:xfrm>
          <a:prstGeom prst="rect">
            <a:avLst/>
          </a:prstGeom>
        </p:spPr>
        <p:txBody>
          <a:bodyPr vert="horz" wrap="square" lIns="0" tIns="12700" rIns="0" bIns="0" rtlCol="0">
            <a:spAutoFit/>
          </a:bodyPr>
          <a:lstStyle/>
          <a:p>
            <a:pPr marL="355600" marR="5080" indent="-342900" algn="just">
              <a:spcBef>
                <a:spcPts val="100"/>
              </a:spcBef>
              <a:buFont typeface="Arial"/>
              <a:buChar char="•"/>
              <a:tabLst>
                <a:tab pos="355600" algn="l"/>
              </a:tabLst>
            </a:pPr>
            <a:r>
              <a:rPr sz="2400" b="1" spc="-5" dirty="0">
                <a:solidFill>
                  <a:prstClr val="black"/>
                </a:solidFill>
                <a:cs typeface="Calibri"/>
              </a:rPr>
              <a:t>Disposal </a:t>
            </a:r>
            <a:r>
              <a:rPr sz="2400" b="1" dirty="0">
                <a:solidFill>
                  <a:prstClr val="black"/>
                </a:solidFill>
                <a:cs typeface="Calibri"/>
              </a:rPr>
              <a:t>of </a:t>
            </a:r>
            <a:r>
              <a:rPr sz="2400" b="1" spc="-15" dirty="0">
                <a:solidFill>
                  <a:prstClr val="black"/>
                </a:solidFill>
                <a:cs typeface="Calibri"/>
              </a:rPr>
              <a:t>waste </a:t>
            </a:r>
            <a:r>
              <a:rPr sz="2400" b="1" spc="-5" dirty="0">
                <a:solidFill>
                  <a:prstClr val="black"/>
                </a:solidFill>
                <a:cs typeface="Calibri"/>
              </a:rPr>
              <a:t>is </a:t>
            </a:r>
            <a:r>
              <a:rPr sz="2400" b="1" dirty="0">
                <a:solidFill>
                  <a:prstClr val="black"/>
                </a:solidFill>
                <a:cs typeface="Calibri"/>
              </a:rPr>
              <a:t>an </a:t>
            </a:r>
            <a:r>
              <a:rPr sz="2400" b="1" spc="-10" dirty="0">
                <a:solidFill>
                  <a:prstClr val="black"/>
                </a:solidFill>
                <a:cs typeface="Calibri"/>
              </a:rPr>
              <a:t>important procedure </a:t>
            </a:r>
            <a:r>
              <a:rPr sz="2400" b="1" spc="-15" dirty="0">
                <a:solidFill>
                  <a:prstClr val="black"/>
                </a:solidFill>
                <a:cs typeface="Calibri"/>
              </a:rPr>
              <a:t>to </a:t>
            </a:r>
            <a:r>
              <a:rPr sz="2400" b="1" spc="-5" dirty="0">
                <a:solidFill>
                  <a:prstClr val="black"/>
                </a:solidFill>
                <a:cs typeface="Calibri"/>
              </a:rPr>
              <a:t>be </a:t>
            </a:r>
            <a:r>
              <a:rPr sz="2400" b="1" spc="-15" dirty="0">
                <a:solidFill>
                  <a:prstClr val="black"/>
                </a:solidFill>
                <a:cs typeface="Calibri"/>
              </a:rPr>
              <a:t>followed  </a:t>
            </a:r>
            <a:r>
              <a:rPr sz="2400" b="1" spc="-10" dirty="0">
                <a:solidFill>
                  <a:prstClr val="black"/>
                </a:solidFill>
                <a:cs typeface="Calibri"/>
              </a:rPr>
              <a:t>by </a:t>
            </a:r>
            <a:r>
              <a:rPr sz="2400" b="1" dirty="0">
                <a:solidFill>
                  <a:prstClr val="black"/>
                </a:solidFill>
                <a:cs typeface="Calibri"/>
              </a:rPr>
              <a:t>an </a:t>
            </a:r>
            <a:r>
              <a:rPr sz="2400" b="1" spc="-5" dirty="0">
                <a:solidFill>
                  <a:prstClr val="black"/>
                </a:solidFill>
                <a:cs typeface="Calibri"/>
              </a:rPr>
              <a:t>individual in </a:t>
            </a:r>
            <a:r>
              <a:rPr sz="2400" b="1" dirty="0">
                <a:solidFill>
                  <a:prstClr val="black"/>
                </a:solidFill>
                <a:cs typeface="Calibri"/>
              </a:rPr>
              <a:t>a </a:t>
            </a:r>
            <a:r>
              <a:rPr sz="2400" b="1" spc="-20" dirty="0">
                <a:solidFill>
                  <a:prstClr val="black"/>
                </a:solidFill>
                <a:cs typeface="Calibri"/>
              </a:rPr>
              <a:t>community. </a:t>
            </a:r>
            <a:r>
              <a:rPr sz="2400" b="1" dirty="0">
                <a:solidFill>
                  <a:prstClr val="black"/>
                </a:solidFill>
                <a:cs typeface="Calibri"/>
              </a:rPr>
              <a:t>health </a:t>
            </a:r>
            <a:r>
              <a:rPr sz="2400" b="1" spc="-10" dirty="0">
                <a:solidFill>
                  <a:prstClr val="black"/>
                </a:solidFill>
                <a:cs typeface="Calibri"/>
              </a:rPr>
              <a:t>professionals </a:t>
            </a:r>
            <a:r>
              <a:rPr sz="2400" b="1" dirty="0">
                <a:solidFill>
                  <a:prstClr val="black"/>
                </a:solidFill>
                <a:cs typeface="Calibri"/>
              </a:rPr>
              <a:t>need  </a:t>
            </a:r>
            <a:r>
              <a:rPr sz="2400" b="1" spc="-15" dirty="0">
                <a:solidFill>
                  <a:prstClr val="black"/>
                </a:solidFill>
                <a:cs typeface="Calibri"/>
              </a:rPr>
              <a:t>to have </a:t>
            </a:r>
            <a:r>
              <a:rPr sz="2400" b="1" dirty="0">
                <a:solidFill>
                  <a:prstClr val="black"/>
                </a:solidFill>
                <a:cs typeface="Calibri"/>
              </a:rPr>
              <a:t>a basic </a:t>
            </a:r>
            <a:r>
              <a:rPr sz="2400" b="1" spc="-10" dirty="0">
                <a:solidFill>
                  <a:prstClr val="black"/>
                </a:solidFill>
                <a:cs typeface="Calibri"/>
              </a:rPr>
              <a:t>knowledge </a:t>
            </a:r>
            <a:r>
              <a:rPr sz="2400" b="1" dirty="0">
                <a:solidFill>
                  <a:prstClr val="black"/>
                </a:solidFill>
                <a:cs typeface="Calibri"/>
              </a:rPr>
              <a:t>of the </a:t>
            </a:r>
            <a:r>
              <a:rPr sz="2400" b="1" spc="-5" dirty="0">
                <a:solidFill>
                  <a:prstClr val="black"/>
                </a:solidFill>
                <a:cs typeface="Calibri"/>
              </a:rPr>
              <a:t>subject </a:t>
            </a:r>
            <a:r>
              <a:rPr sz="2400" b="1" dirty="0">
                <a:solidFill>
                  <a:prstClr val="black"/>
                </a:solidFill>
                <a:cs typeface="Calibri"/>
              </a:rPr>
              <a:t>since </a:t>
            </a:r>
            <a:r>
              <a:rPr sz="2400" b="1" spc="-10" dirty="0">
                <a:solidFill>
                  <a:prstClr val="black"/>
                </a:solidFill>
                <a:cs typeface="Calibri"/>
              </a:rPr>
              <a:t>improper  </a:t>
            </a:r>
            <a:r>
              <a:rPr sz="2400" b="1" spc="-5" dirty="0">
                <a:solidFill>
                  <a:prstClr val="black"/>
                </a:solidFill>
                <a:cs typeface="Calibri"/>
              </a:rPr>
              <a:t>disposal </a:t>
            </a:r>
            <a:r>
              <a:rPr sz="2400" b="1" dirty="0">
                <a:solidFill>
                  <a:prstClr val="black"/>
                </a:solidFill>
                <a:cs typeface="Calibri"/>
              </a:rPr>
              <a:t>of </a:t>
            </a:r>
            <a:r>
              <a:rPr sz="2400" b="1" spc="-15" dirty="0">
                <a:solidFill>
                  <a:prstClr val="black"/>
                </a:solidFill>
                <a:cs typeface="Calibri"/>
              </a:rPr>
              <a:t>wastes </a:t>
            </a:r>
            <a:r>
              <a:rPr sz="2400" b="1" spc="-10" dirty="0">
                <a:solidFill>
                  <a:prstClr val="black"/>
                </a:solidFill>
                <a:cs typeface="Calibri"/>
              </a:rPr>
              <a:t>constitutes </a:t>
            </a:r>
            <a:r>
              <a:rPr sz="2400" b="1" dirty="0">
                <a:solidFill>
                  <a:prstClr val="black"/>
                </a:solidFill>
                <a:cs typeface="Calibri"/>
              </a:rPr>
              <a:t>a health </a:t>
            </a:r>
            <a:r>
              <a:rPr sz="2400" b="1" spc="-10" dirty="0">
                <a:solidFill>
                  <a:prstClr val="black"/>
                </a:solidFill>
                <a:cs typeface="Calibri"/>
              </a:rPr>
              <a:t>hazard. </a:t>
            </a:r>
            <a:r>
              <a:rPr sz="2400" b="1" spc="-5" dirty="0">
                <a:solidFill>
                  <a:prstClr val="black"/>
                </a:solidFill>
                <a:cs typeface="Calibri"/>
              </a:rPr>
              <a:t>Health  </a:t>
            </a:r>
            <a:r>
              <a:rPr sz="2400" b="1" spc="-10" dirty="0">
                <a:solidFill>
                  <a:prstClr val="black"/>
                </a:solidFill>
                <a:cs typeface="Calibri"/>
              </a:rPr>
              <a:t>professional </a:t>
            </a:r>
            <a:r>
              <a:rPr sz="2400" b="1" spc="-20" dirty="0">
                <a:solidFill>
                  <a:prstClr val="black"/>
                </a:solidFill>
                <a:cs typeface="Calibri"/>
              </a:rPr>
              <a:t>may </a:t>
            </a:r>
            <a:r>
              <a:rPr sz="2400" b="1" spc="-5" dirty="0">
                <a:solidFill>
                  <a:prstClr val="black"/>
                </a:solidFill>
                <a:cs typeface="Calibri"/>
              </a:rPr>
              <a:t>be called upon </a:t>
            </a:r>
            <a:r>
              <a:rPr sz="2400" b="1" spc="-15" dirty="0">
                <a:solidFill>
                  <a:prstClr val="black"/>
                </a:solidFill>
                <a:cs typeface="Calibri"/>
              </a:rPr>
              <a:t>to </a:t>
            </a:r>
            <a:r>
              <a:rPr sz="2400" b="1" spc="-10" dirty="0">
                <a:solidFill>
                  <a:prstClr val="black"/>
                </a:solidFill>
                <a:cs typeface="Calibri"/>
              </a:rPr>
              <a:t>give </a:t>
            </a:r>
            <a:r>
              <a:rPr sz="2400" b="1" spc="-5" dirty="0">
                <a:solidFill>
                  <a:prstClr val="black"/>
                </a:solidFill>
                <a:cs typeface="Calibri"/>
              </a:rPr>
              <a:t>advice in </a:t>
            </a:r>
            <a:r>
              <a:rPr sz="2400" b="1" spc="-10" dirty="0">
                <a:solidFill>
                  <a:prstClr val="black"/>
                </a:solidFill>
                <a:cs typeface="Calibri"/>
              </a:rPr>
              <a:t>some  </a:t>
            </a:r>
            <a:r>
              <a:rPr sz="2400" b="1" dirty="0">
                <a:solidFill>
                  <a:prstClr val="black"/>
                </a:solidFill>
                <a:cs typeface="Calibri"/>
              </a:rPr>
              <a:t>special </a:t>
            </a:r>
            <a:r>
              <a:rPr sz="2400" b="1" spc="-5" dirty="0">
                <a:solidFill>
                  <a:prstClr val="black"/>
                </a:solidFill>
                <a:cs typeface="Calibri"/>
              </a:rPr>
              <a:t>situations, </a:t>
            </a:r>
            <a:r>
              <a:rPr sz="2400" b="1" dirty="0">
                <a:solidFill>
                  <a:prstClr val="black"/>
                </a:solidFill>
                <a:cs typeface="Calibri"/>
              </a:rPr>
              <a:t>such as </a:t>
            </a:r>
            <a:r>
              <a:rPr sz="2400" b="1" spc="-10" dirty="0">
                <a:solidFill>
                  <a:prstClr val="black"/>
                </a:solidFill>
                <a:cs typeface="Calibri"/>
              </a:rPr>
              <a:t>coping </a:t>
            </a:r>
            <a:r>
              <a:rPr sz="2400" b="1" spc="-5" dirty="0">
                <a:solidFill>
                  <a:prstClr val="black"/>
                </a:solidFill>
                <a:cs typeface="Calibri"/>
              </a:rPr>
              <a:t>with </a:t>
            </a:r>
            <a:r>
              <a:rPr sz="2400" b="1" spc="-15" dirty="0">
                <a:solidFill>
                  <a:prstClr val="black"/>
                </a:solidFill>
                <a:cs typeface="Calibri"/>
              </a:rPr>
              <a:t>waste </a:t>
            </a:r>
            <a:r>
              <a:rPr sz="2400" b="1" spc="-5" dirty="0">
                <a:solidFill>
                  <a:prstClr val="black"/>
                </a:solidFill>
                <a:cs typeface="Calibri"/>
              </a:rPr>
              <a:t>disposal  problems when there is </a:t>
            </a:r>
            <a:r>
              <a:rPr sz="2400" b="1" dirty="0">
                <a:solidFill>
                  <a:prstClr val="black"/>
                </a:solidFill>
                <a:cs typeface="Calibri"/>
              </a:rPr>
              <a:t>a </a:t>
            </a:r>
            <a:r>
              <a:rPr sz="2400" b="1" spc="-5" dirty="0">
                <a:solidFill>
                  <a:prstClr val="black"/>
                </a:solidFill>
                <a:cs typeface="Calibri"/>
              </a:rPr>
              <a:t>disruption </a:t>
            </a:r>
            <a:r>
              <a:rPr sz="2400" b="1" dirty="0">
                <a:solidFill>
                  <a:prstClr val="black"/>
                </a:solidFill>
                <a:cs typeface="Calibri"/>
              </a:rPr>
              <a:t>or </a:t>
            </a:r>
            <a:r>
              <a:rPr sz="2400" b="1" spc="-15" dirty="0">
                <a:solidFill>
                  <a:prstClr val="black"/>
                </a:solidFill>
                <a:cs typeface="Calibri"/>
              </a:rPr>
              <a:t>breakdown </a:t>
            </a:r>
            <a:r>
              <a:rPr sz="2400" b="1" spc="-10" dirty="0">
                <a:solidFill>
                  <a:prstClr val="black"/>
                </a:solidFill>
                <a:cs typeface="Calibri"/>
              </a:rPr>
              <a:t>of  </a:t>
            </a:r>
            <a:r>
              <a:rPr sz="2400" b="1" spc="-5" dirty="0">
                <a:solidFill>
                  <a:prstClr val="black"/>
                </a:solidFill>
                <a:cs typeface="Calibri"/>
              </a:rPr>
              <a:t>community </a:t>
            </a:r>
            <a:r>
              <a:rPr sz="2400" b="1" dirty="0">
                <a:solidFill>
                  <a:prstClr val="black"/>
                </a:solidFill>
                <a:cs typeface="Calibri"/>
              </a:rPr>
              <a:t>health services </a:t>
            </a:r>
            <a:r>
              <a:rPr sz="2400" b="1" spc="-5" dirty="0">
                <a:solidFill>
                  <a:prstClr val="black"/>
                </a:solidFill>
                <a:cs typeface="Calibri"/>
              </a:rPr>
              <a:t>in </a:t>
            </a:r>
            <a:r>
              <a:rPr sz="2400" b="1" spc="-15" dirty="0">
                <a:solidFill>
                  <a:prstClr val="black"/>
                </a:solidFill>
                <a:cs typeface="Calibri"/>
              </a:rPr>
              <a:t>natural</a:t>
            </a:r>
            <a:r>
              <a:rPr sz="2400" b="1" spc="-25" dirty="0">
                <a:solidFill>
                  <a:prstClr val="black"/>
                </a:solidFill>
                <a:cs typeface="Calibri"/>
              </a:rPr>
              <a:t> </a:t>
            </a:r>
            <a:r>
              <a:rPr sz="2400" b="1" spc="-10" dirty="0">
                <a:solidFill>
                  <a:prstClr val="black"/>
                </a:solidFill>
                <a:cs typeface="Calibri"/>
              </a:rPr>
              <a:t>disasters.</a:t>
            </a:r>
            <a:endParaRPr sz="2400">
              <a:solidFill>
                <a:prstClr val="black"/>
              </a:solidFill>
              <a:cs typeface="Calibri"/>
            </a:endParaRPr>
          </a:p>
        </p:txBody>
      </p:sp>
    </p:spTree>
    <p:extLst>
      <p:ext uri="{BB962C8B-B14F-4D97-AF65-F5344CB8AC3E}">
        <p14:creationId xmlns:p14="http://schemas.microsoft.com/office/powerpoint/2010/main" val="6771710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5072063" y="6021388"/>
            <a:ext cx="46037" cy="46037"/>
          </a:xfrm>
        </p:spPr>
        <p:txBody>
          <a:bodyPr>
            <a:normAutofit fontScale="25000" lnSpcReduction="20000"/>
          </a:bodyPr>
          <a:lstStyle/>
          <a:p>
            <a:pPr eaLnBrk="1" fontAlgn="auto" hangingPunct="1">
              <a:spcBef>
                <a:spcPts val="580"/>
              </a:spcBef>
              <a:spcAft>
                <a:spcPts val="0"/>
              </a:spcAft>
              <a:buFont typeface="Wingdings 2"/>
              <a:buNone/>
              <a:defRPr/>
            </a:pPr>
            <a:endParaRPr lang="en-US" sz="800" dirty="0"/>
          </a:p>
        </p:txBody>
      </p:sp>
      <p:sp>
        <p:nvSpPr>
          <p:cNvPr id="2" name="Title 1"/>
          <p:cNvSpPr>
            <a:spLocks noGrp="1"/>
          </p:cNvSpPr>
          <p:nvPr>
            <p:ph type="ctrTitle"/>
          </p:nvPr>
        </p:nvSpPr>
        <p:spPr>
          <a:xfrm>
            <a:off x="395288" y="1860550"/>
            <a:ext cx="7993062" cy="704850"/>
          </a:xfrm>
        </p:spPr>
        <p:txBody>
          <a:bodyPr>
            <a:normAutofit fontScale="90000"/>
          </a:bodyPr>
          <a:lstStyle/>
          <a:p>
            <a:pPr eaLnBrk="1" fontAlgn="auto" hangingPunct="1">
              <a:spcAft>
                <a:spcPts val="0"/>
              </a:spcAft>
              <a:defRPr/>
            </a:pPr>
            <a:r>
              <a:rPr lang="en-GB" b="1">
                <a:solidFill>
                  <a:schemeClr val="accent4">
                    <a:lumMod val="50000"/>
                  </a:schemeClr>
                </a:solidFill>
              </a:rPr>
              <a:t>ENVIRONMENTAL POLLUTION</a:t>
            </a:r>
            <a:endParaRPr b="1">
              <a:solidFill>
                <a:schemeClr val="accent4">
                  <a:lumMod val="50000"/>
                </a:schemeClr>
              </a:solidFill>
            </a:endParaRPr>
          </a:p>
        </p:txBody>
      </p:sp>
    </p:spTree>
    <p:extLst>
      <p:ext uri="{BB962C8B-B14F-4D97-AF65-F5344CB8AC3E}">
        <p14:creationId xmlns:p14="http://schemas.microsoft.com/office/powerpoint/2010/main" val="400344086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z="3800" smtClean="0"/>
              <a:t>Definition of Pollution</a:t>
            </a:r>
            <a:endParaRPr lang="en-US" altLang="en-US" sz="3800" smtClean="0"/>
          </a:p>
        </p:txBody>
      </p:sp>
      <p:sp>
        <p:nvSpPr>
          <p:cNvPr id="18435" name="Content Placeholder 2"/>
          <p:cNvSpPr>
            <a:spLocks noGrp="1"/>
          </p:cNvSpPr>
          <p:nvPr>
            <p:ph sz="quarter" idx="1"/>
          </p:nvPr>
        </p:nvSpPr>
        <p:spPr>
          <a:xfrm>
            <a:off x="468313" y="1484313"/>
            <a:ext cx="8424862" cy="4897437"/>
          </a:xfrm>
        </p:spPr>
        <p:txBody>
          <a:bodyPr/>
          <a:lstStyle/>
          <a:p>
            <a:pPr eaLnBrk="1" hangingPunct="1"/>
            <a:r>
              <a:rPr lang="en-GB" altLang="en-US" smtClean="0"/>
              <a:t>When Harmful Substances Contaminate the environment it is Called Pollution.</a:t>
            </a:r>
          </a:p>
          <a:p>
            <a:pPr eaLnBrk="1" hangingPunct="1"/>
            <a:r>
              <a:rPr lang="en-GB" altLang="en-US" smtClean="0"/>
              <a:t>It can be defined as any undesirable change in the physical, chemical, biological characteristics of any component of the environment which can cause harm to life and property.	</a:t>
            </a:r>
            <a:endParaRPr lang="en-US" altLang="en-US" smtClean="0"/>
          </a:p>
        </p:txBody>
      </p:sp>
    </p:spTree>
    <p:extLst>
      <p:ext uri="{BB962C8B-B14F-4D97-AF65-F5344CB8AC3E}">
        <p14:creationId xmlns:p14="http://schemas.microsoft.com/office/powerpoint/2010/main" val="4859900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4313" y="357188"/>
            <a:ext cx="7772400" cy="439737"/>
          </a:xfrm>
        </p:spPr>
        <p:txBody>
          <a:bodyPr>
            <a:normAutofit fontScale="90000"/>
          </a:bodyPr>
          <a:lstStyle/>
          <a:p>
            <a:pPr eaLnBrk="1" fontAlgn="auto" hangingPunct="1">
              <a:spcAft>
                <a:spcPts val="0"/>
              </a:spcAft>
              <a:defRPr/>
            </a:pPr>
            <a:r>
              <a:rPr lang="en-GB" dirty="0"/>
              <a:t>Types of Pollution</a:t>
            </a:r>
            <a:endParaRPr lang="en-US" dirty="0"/>
          </a:p>
        </p:txBody>
      </p:sp>
      <p:graphicFrame>
        <p:nvGraphicFramePr>
          <p:cNvPr id="6" name="Content Placeholder 5"/>
          <p:cNvGraphicFramePr>
            <a:graphicFrameLocks noGrp="1"/>
          </p:cNvGraphicFramePr>
          <p:nvPr>
            <p:ph sz="quarter" idx="1"/>
          </p:nvPr>
        </p:nvGraphicFramePr>
        <p:xfrm>
          <a:off x="428596" y="1161256"/>
          <a:ext cx="810384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876040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smtClean="0"/>
              <a:t>Air pollution</a:t>
            </a:r>
            <a:endParaRPr lang="en-US" altLang="en-US" smtClean="0"/>
          </a:p>
        </p:txBody>
      </p:sp>
      <p:pic>
        <p:nvPicPr>
          <p:cNvPr id="20483" name="Content Placeholder 3" descr="pollutio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465388" y="1924050"/>
            <a:ext cx="4670425" cy="3619500"/>
          </a:xfrm>
        </p:spPr>
      </p:pic>
    </p:spTree>
    <p:extLst>
      <p:ext uri="{BB962C8B-B14F-4D97-AF65-F5344CB8AC3E}">
        <p14:creationId xmlns:p14="http://schemas.microsoft.com/office/powerpoint/2010/main" val="31952781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1188" y="549275"/>
            <a:ext cx="7239000" cy="503238"/>
          </a:xfrm>
        </p:spPr>
        <p:txBody>
          <a:bodyPr>
            <a:normAutofit fontScale="90000"/>
          </a:bodyPr>
          <a:lstStyle/>
          <a:p>
            <a:pPr eaLnBrk="1" fontAlgn="auto" hangingPunct="1">
              <a:spcAft>
                <a:spcPts val="0"/>
              </a:spcAft>
              <a:defRPr/>
            </a:pPr>
            <a:r>
              <a:rPr lang="en-GB">
                <a:solidFill>
                  <a:srgbClr val="336600"/>
                </a:solidFill>
              </a:rPr>
              <a:t>What is Atmosphere?</a:t>
            </a:r>
            <a:endParaRPr lang="en-US"/>
          </a:p>
        </p:txBody>
      </p:sp>
      <p:sp>
        <p:nvSpPr>
          <p:cNvPr id="21507" name="Content Placeholder 2"/>
          <p:cNvSpPr>
            <a:spLocks noGrp="1"/>
          </p:cNvSpPr>
          <p:nvPr>
            <p:ph sz="quarter" idx="1"/>
          </p:nvPr>
        </p:nvSpPr>
        <p:spPr>
          <a:xfrm>
            <a:off x="468313" y="1125538"/>
            <a:ext cx="8064500" cy="4846637"/>
          </a:xfrm>
        </p:spPr>
        <p:txBody>
          <a:bodyPr/>
          <a:lstStyle/>
          <a:p>
            <a:pPr eaLnBrk="1" hangingPunct="1">
              <a:buClr>
                <a:srgbClr val="0000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solidFill>
                  <a:srgbClr val="0000FF"/>
                </a:solidFill>
              </a:rPr>
              <a:t>Atmosphere is the life blanket of Earth.</a:t>
            </a:r>
          </a:p>
          <a:p>
            <a:pPr eaLnBrk="1" hangingPunct="1">
              <a:buClr>
                <a:srgbClr val="0000FF"/>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200" smtClean="0">
              <a:solidFill>
                <a:srgbClr val="0000FF"/>
              </a:solidFill>
            </a:endParaRPr>
          </a:p>
        </p:txBody>
      </p:sp>
      <p:pic>
        <p:nvPicPr>
          <p:cNvPr id="21508" name="Picture 4" descr="act2-atmosphere-lay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844675"/>
            <a:ext cx="531653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09361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620713"/>
            <a:ext cx="7239000" cy="522287"/>
          </a:xfrm>
        </p:spPr>
        <p:txBody>
          <a:bodyPr>
            <a:normAutofit fontScale="90000"/>
          </a:bodyPr>
          <a:lstStyle/>
          <a:p>
            <a:pPr eaLnBrk="1" fontAlgn="auto" hangingPunct="1">
              <a:spcAft>
                <a:spcPts val="0"/>
              </a:spcAft>
              <a:defRPr/>
            </a:pPr>
            <a:r>
              <a:rPr lang="en-US"/>
              <a:t>Air....</a:t>
            </a:r>
          </a:p>
        </p:txBody>
      </p:sp>
      <p:sp>
        <p:nvSpPr>
          <p:cNvPr id="22531" name="Content Placeholder 2"/>
          <p:cNvSpPr>
            <a:spLocks noGrp="1"/>
          </p:cNvSpPr>
          <p:nvPr>
            <p:ph sz="quarter" idx="1"/>
          </p:nvPr>
        </p:nvSpPr>
        <p:spPr>
          <a:xfrm>
            <a:off x="428625" y="1071563"/>
            <a:ext cx="8429625" cy="4667250"/>
          </a:xfrm>
        </p:spPr>
        <p:txBody>
          <a:bodyPr/>
          <a:lstStyle/>
          <a:p>
            <a:pPr eaLnBrk="1" hangingPunct="1"/>
            <a:r>
              <a:rPr lang="en-US" altLang="en-US" smtClean="0"/>
              <a:t>Air supplies us with </a:t>
            </a:r>
            <a:r>
              <a:rPr lang="en-US" altLang="en-US" i="1" smtClean="0"/>
              <a:t>oxygen </a:t>
            </a:r>
            <a:r>
              <a:rPr lang="en-US" altLang="en-US" smtClean="0"/>
              <a:t>which is essential for our bodies to live. </a:t>
            </a:r>
          </a:p>
          <a:p>
            <a:pPr eaLnBrk="1" hangingPunct="1"/>
            <a:r>
              <a:rPr lang="en-US" altLang="en-US" smtClean="0"/>
              <a:t>Air is a mixture of  nitrogen, oxygen, water vapor, carbon dioxide and inert gases. </a:t>
            </a:r>
          </a:p>
          <a:p>
            <a:pPr eaLnBrk="1" hangingPunct="1"/>
            <a:r>
              <a:rPr lang="en-US" altLang="en-US" smtClean="0"/>
              <a:t>Human activities can release substances into the air, some of which can cause problems to humans, plants, and animals. </a:t>
            </a:r>
          </a:p>
          <a:p>
            <a:pPr eaLnBrk="1" hangingPunct="1"/>
            <a:r>
              <a:rPr lang="en-US" altLang="en-US" smtClean="0"/>
              <a:t>Natural Composition of Gases</a:t>
            </a:r>
          </a:p>
        </p:txBody>
      </p:sp>
      <p:pic>
        <p:nvPicPr>
          <p:cNvPr id="22532" name="Content Placeholder 3" descr="composi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4484688"/>
            <a:ext cx="3216275"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035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3821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8313" y="549275"/>
            <a:ext cx="7239000" cy="566738"/>
          </a:xfrm>
        </p:spPr>
        <p:txBody>
          <a:bodyPr>
            <a:normAutofit fontScale="90000"/>
          </a:bodyPr>
          <a:lstStyle/>
          <a:p>
            <a:pPr eaLnBrk="1" fontAlgn="auto" hangingPunct="1">
              <a:spcAft>
                <a:spcPts val="0"/>
              </a:spcAft>
              <a:defRPr/>
            </a:pPr>
            <a:r>
              <a:rPr lang="en-GB"/>
              <a:t>Definition</a:t>
            </a:r>
            <a:endParaRPr lang="en-US"/>
          </a:p>
        </p:txBody>
      </p:sp>
      <p:sp>
        <p:nvSpPr>
          <p:cNvPr id="23555" name="Content Placeholder 2"/>
          <p:cNvSpPr>
            <a:spLocks noGrp="1"/>
          </p:cNvSpPr>
          <p:nvPr>
            <p:ph sz="quarter" idx="1"/>
          </p:nvPr>
        </p:nvSpPr>
        <p:spPr>
          <a:xfrm>
            <a:off x="177800" y="981075"/>
            <a:ext cx="8497888" cy="4248150"/>
          </a:xfrm>
        </p:spPr>
        <p:txBody>
          <a:bodyPr/>
          <a:lstStyle/>
          <a:p>
            <a:pPr eaLnBrk="1" hangingPunct="1"/>
            <a:r>
              <a:rPr lang="en-US" altLang="en-US" b="1" smtClean="0"/>
              <a:t>Air pollution</a:t>
            </a:r>
            <a:r>
              <a:rPr lang="en-US" altLang="en-US" smtClean="0"/>
              <a:t> : An atmospheric condition in which certain substances (including normal constituents in excess) are present in concentrations which can cause undesirable effects on man and his environment. </a:t>
            </a:r>
          </a:p>
          <a:p>
            <a:pPr eaLnBrk="1" hangingPunct="1"/>
            <a:r>
              <a:rPr lang="en-US" altLang="en-US" smtClean="0"/>
              <a:t>They are in the form of gases (Nox, Sox, CO,VOC); Particulate matter(dust, smoke, fumes, etc) &amp; Radioactive (rado-222, Iodine-131, etc)</a:t>
            </a:r>
          </a:p>
        </p:txBody>
      </p:sp>
      <p:pic>
        <p:nvPicPr>
          <p:cNvPr id="23556" name="Picture 4" descr="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4649788"/>
            <a:ext cx="30226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96052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620713"/>
            <a:ext cx="7239000" cy="522287"/>
          </a:xfrm>
        </p:spPr>
        <p:txBody>
          <a:bodyPr>
            <a:normAutofit fontScale="90000"/>
          </a:bodyPr>
          <a:lstStyle/>
          <a:p>
            <a:pPr eaLnBrk="1" fontAlgn="auto" hangingPunct="1">
              <a:spcAft>
                <a:spcPts val="0"/>
              </a:spcAft>
              <a:defRPr/>
            </a:pPr>
            <a:r>
              <a:rPr lang="en-US"/>
              <a:t>Sources of Air Pollution </a:t>
            </a:r>
          </a:p>
        </p:txBody>
      </p:sp>
      <p:sp>
        <p:nvSpPr>
          <p:cNvPr id="24579" name="Content Placeholder 2"/>
          <p:cNvSpPr>
            <a:spLocks noGrp="1"/>
          </p:cNvSpPr>
          <p:nvPr>
            <p:ph sz="quarter" idx="1"/>
          </p:nvPr>
        </p:nvSpPr>
        <p:spPr/>
        <p:txBody>
          <a:bodyPr/>
          <a:lstStyle/>
          <a:p>
            <a:pPr eaLnBrk="1" hangingPunct="1">
              <a:buFont typeface="Wingdings 2" pitchFamily="18" charset="2"/>
              <a:buNone/>
            </a:pPr>
            <a:endParaRPr lang="en-US" altLang="en-US" sz="2200" smtClean="0"/>
          </a:p>
          <a:p>
            <a:pPr eaLnBrk="1" hangingPunct="1">
              <a:buFont typeface="Wingdings 2" pitchFamily="18" charset="2"/>
              <a:buNone/>
            </a:pPr>
            <a:endParaRPr lang="en-US" altLang="en-US" smtClean="0"/>
          </a:p>
          <a:p>
            <a:pPr eaLnBrk="1" hangingPunct="1"/>
            <a:endParaRPr lang="en-US" altLang="en-US" smtClean="0"/>
          </a:p>
        </p:txBody>
      </p:sp>
      <p:graphicFrame>
        <p:nvGraphicFramePr>
          <p:cNvPr id="4" name="Diagram 3"/>
          <p:cNvGraphicFramePr/>
          <p:nvPr/>
        </p:nvGraphicFramePr>
        <p:xfrm>
          <a:off x="357158" y="1397000"/>
          <a:ext cx="8429684"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87134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dirty="0"/>
              <a:t/>
            </a:r>
            <a:br>
              <a:rPr dirty="0"/>
            </a:br>
            <a:r>
              <a:rPr dirty="0"/>
              <a:t/>
            </a:r>
            <a:br>
              <a:rPr dirty="0"/>
            </a:br>
            <a:endParaRPr dirty="0"/>
          </a:p>
        </p:txBody>
      </p:sp>
      <p:pic>
        <p:nvPicPr>
          <p:cNvPr id="25603" name="Content Placeholder 6" descr="types_of_sources_02-201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2875" y="357188"/>
            <a:ext cx="5619750" cy="4214812"/>
          </a:xfrm>
        </p:spPr>
      </p:pic>
      <p:pic>
        <p:nvPicPr>
          <p:cNvPr id="25604" name="Picture 3" descr="ap 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665538"/>
            <a:ext cx="363855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21381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285750" y="285750"/>
            <a:ext cx="7315200" cy="715963"/>
          </a:xfrm>
        </p:spPr>
        <p:txBody>
          <a:bodyPr/>
          <a:lstStyle/>
          <a:p>
            <a:pPr eaLnBrk="1" hangingPunct="1"/>
            <a:r>
              <a:rPr lang="en-GB" altLang="en-US" sz="3000" smtClean="0"/>
              <a:t>Classification of Air Pollutants</a:t>
            </a:r>
            <a:endParaRPr lang="en-US" altLang="en-US" sz="3000" smtClean="0"/>
          </a:p>
        </p:txBody>
      </p:sp>
      <p:sp>
        <p:nvSpPr>
          <p:cNvPr id="26627" name="Content Placeholder 5"/>
          <p:cNvSpPr>
            <a:spLocks noGrp="1"/>
          </p:cNvSpPr>
          <p:nvPr>
            <p:ph sz="quarter" idx="1"/>
          </p:nvPr>
        </p:nvSpPr>
        <p:spPr>
          <a:xfrm>
            <a:off x="539750" y="1196975"/>
            <a:ext cx="8353425" cy="4608513"/>
          </a:xfrm>
        </p:spPr>
        <p:txBody>
          <a:bodyPr/>
          <a:lstStyle/>
          <a:p>
            <a:pPr eaLnBrk="1" hangingPunct="1"/>
            <a:r>
              <a:rPr lang="en-GB" altLang="en-US" smtClean="0"/>
              <a:t>Air pollutants may be particulate or gaseous.</a:t>
            </a:r>
          </a:p>
          <a:p>
            <a:pPr eaLnBrk="1" hangingPunct="1">
              <a:buFontTx/>
              <a:buNone/>
            </a:pPr>
            <a:r>
              <a:rPr lang="en-GB" altLang="en-US" smtClean="0"/>
              <a:t>   </a:t>
            </a:r>
          </a:p>
          <a:p>
            <a:pPr eaLnBrk="1" hangingPunct="1">
              <a:buFontTx/>
              <a:buNone/>
            </a:pPr>
            <a:r>
              <a:rPr lang="en-GB" altLang="en-US" smtClean="0"/>
              <a:t>   On the basis of origin they are divided as</a:t>
            </a:r>
          </a:p>
          <a:p>
            <a:pPr eaLnBrk="1" hangingPunct="1"/>
            <a:r>
              <a:rPr lang="en-GB" altLang="en-US" b="1" smtClean="0"/>
              <a:t>Primary  pollutants</a:t>
            </a:r>
            <a:r>
              <a:rPr lang="en-GB" altLang="en-US" smtClean="0"/>
              <a:t> ----  Are emitted directly from the point source. e.g. : CO, NO</a:t>
            </a:r>
            <a:r>
              <a:rPr lang="en-GB" altLang="en-US" baseline="-25000" smtClean="0"/>
              <a:t>2</a:t>
            </a:r>
            <a:r>
              <a:rPr lang="en-GB" altLang="en-US" smtClean="0"/>
              <a:t>, SO</a:t>
            </a:r>
            <a:r>
              <a:rPr lang="en-GB" altLang="en-US" baseline="-25000" smtClean="0"/>
              <a:t>2</a:t>
            </a:r>
            <a:r>
              <a:rPr lang="en-GB" altLang="en-US" smtClean="0"/>
              <a:t> </a:t>
            </a:r>
          </a:p>
          <a:p>
            <a:pPr eaLnBrk="1" hangingPunct="1"/>
            <a:r>
              <a:rPr lang="en-GB" altLang="en-US" b="1" smtClean="0"/>
              <a:t>Secondary pollutants </a:t>
            </a:r>
            <a:r>
              <a:rPr lang="en-GB" altLang="en-US" smtClean="0"/>
              <a:t>---- formed by interaction of primary pollutants </a:t>
            </a:r>
          </a:p>
          <a:p>
            <a:pPr eaLnBrk="1" hangingPunct="1">
              <a:buFontTx/>
              <a:buNone/>
            </a:pPr>
            <a:r>
              <a:rPr lang="en-GB" altLang="en-US" smtClean="0"/>
              <a:t>    e.g. : PAN, Smog, Ozone etc</a:t>
            </a:r>
          </a:p>
        </p:txBody>
      </p:sp>
    </p:spTree>
    <p:extLst>
      <p:ext uri="{BB962C8B-B14F-4D97-AF65-F5344CB8AC3E}">
        <p14:creationId xmlns:p14="http://schemas.microsoft.com/office/powerpoint/2010/main" val="26765782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
            <a:ext cx="6172200" cy="500063"/>
          </a:xfrm>
        </p:spPr>
        <p:txBody>
          <a:bodyPr>
            <a:normAutofit fontScale="90000"/>
          </a:bodyPr>
          <a:lstStyle/>
          <a:p>
            <a:pPr eaLnBrk="1" fontAlgn="auto" hangingPunct="1">
              <a:spcAft>
                <a:spcPts val="0"/>
              </a:spcAft>
              <a:defRPr/>
            </a:pPr>
            <a:r>
              <a:rPr lang="en-US" dirty="0"/>
              <a:t>Criteria of Pollutants</a:t>
            </a:r>
          </a:p>
        </p:txBody>
      </p:sp>
      <p:graphicFrame>
        <p:nvGraphicFramePr>
          <p:cNvPr id="4" name="Content Placeholder 3"/>
          <p:cNvGraphicFramePr>
            <a:graphicFrameLocks noGrp="1"/>
          </p:cNvGraphicFramePr>
          <p:nvPr>
            <p:ph sz="quarter" idx="1"/>
          </p:nvPr>
        </p:nvGraphicFramePr>
        <p:xfrm>
          <a:off x="179388" y="549275"/>
          <a:ext cx="8785226" cy="6208758"/>
        </p:xfrm>
        <a:graphic>
          <a:graphicData uri="http://schemas.openxmlformats.org/drawingml/2006/table">
            <a:tbl>
              <a:tblPr firstRow="1" bandRow="1">
                <a:tableStyleId>{5C22544A-7EE6-4342-B048-85BDC9FD1C3A}</a:tableStyleId>
              </a:tblPr>
              <a:tblGrid>
                <a:gridCol w="3092389"/>
                <a:gridCol w="2881576"/>
                <a:gridCol w="2811261"/>
              </a:tblGrid>
              <a:tr h="335253">
                <a:tc>
                  <a:txBody>
                    <a:bodyPr/>
                    <a:lstStyle/>
                    <a:p>
                      <a:r>
                        <a:rPr lang="en-US" sz="1600" dirty="0"/>
                        <a:t>Name of the gas</a:t>
                      </a:r>
                    </a:p>
                  </a:txBody>
                  <a:tcPr marL="91443" marR="91443" marT="45708" marB="45708"/>
                </a:tc>
                <a:tc>
                  <a:txBody>
                    <a:bodyPr/>
                    <a:lstStyle/>
                    <a:p>
                      <a:r>
                        <a:rPr lang="en-US" sz="1600" dirty="0"/>
                        <a:t>Characteristics</a:t>
                      </a:r>
                    </a:p>
                  </a:txBody>
                  <a:tcPr marL="91443" marR="91443" marT="45708" marB="45708"/>
                </a:tc>
                <a:tc>
                  <a:txBody>
                    <a:bodyPr/>
                    <a:lstStyle/>
                    <a:p>
                      <a:r>
                        <a:rPr lang="en-US" sz="1600" dirty="0"/>
                        <a:t>Source</a:t>
                      </a:r>
                    </a:p>
                  </a:txBody>
                  <a:tcPr marL="91443" marR="91443" marT="45708" marB="45708"/>
                </a:tc>
              </a:tr>
              <a:tr h="802415">
                <a:tc>
                  <a:txBody>
                    <a:bodyPr/>
                    <a:lstStyle/>
                    <a:p>
                      <a:r>
                        <a:rPr lang="en-US" sz="1400" dirty="0"/>
                        <a:t>Nitrogen dioxide </a:t>
                      </a:r>
                      <a:r>
                        <a:rPr lang="en-US" sz="1400" dirty="0">
                          <a:solidFill>
                            <a:schemeClr val="bg1">
                              <a:lumMod val="10000"/>
                            </a:schemeClr>
                          </a:solidFill>
                        </a:rPr>
                        <a:t>(N</a:t>
                      </a:r>
                      <a:r>
                        <a:rPr lang="en-US" sz="1400" baseline="-25000" dirty="0">
                          <a:solidFill>
                            <a:schemeClr val="bg1">
                              <a:lumMod val="10000"/>
                            </a:schemeClr>
                          </a:solidFill>
                        </a:rPr>
                        <a:t>2</a:t>
                      </a:r>
                      <a:r>
                        <a:rPr lang="en-US" sz="1400" dirty="0">
                          <a:solidFill>
                            <a:schemeClr val="bg1">
                              <a:lumMod val="10000"/>
                            </a:schemeClr>
                          </a:solidFill>
                        </a:rPr>
                        <a:t> in air is oxidized); No</a:t>
                      </a:r>
                      <a:r>
                        <a:rPr lang="en-US" sz="1400" baseline="-25000" dirty="0">
                          <a:solidFill>
                            <a:schemeClr val="bg1">
                              <a:lumMod val="10000"/>
                            </a:schemeClr>
                          </a:solidFill>
                        </a:rPr>
                        <a:t>x</a:t>
                      </a:r>
                      <a:r>
                        <a:rPr lang="en-US" sz="1400" dirty="0">
                          <a:solidFill>
                            <a:schemeClr val="bg1">
                              <a:lumMod val="10000"/>
                            </a:schemeClr>
                          </a:solidFill>
                        </a:rPr>
                        <a:t> sum of NO, NO</a:t>
                      </a:r>
                      <a:r>
                        <a:rPr lang="en-US" sz="1400" baseline="-25000" dirty="0">
                          <a:solidFill>
                            <a:schemeClr val="bg1">
                              <a:lumMod val="10000"/>
                            </a:schemeClr>
                          </a:solidFill>
                        </a:rPr>
                        <a:t>2</a:t>
                      </a:r>
                      <a:r>
                        <a:rPr lang="en-US" sz="1400" dirty="0">
                          <a:solidFill>
                            <a:schemeClr val="bg1">
                              <a:lumMod val="10000"/>
                            </a:schemeClr>
                          </a:solidFill>
                        </a:rPr>
                        <a:t>, other oxides of N</a:t>
                      </a:r>
                      <a:endParaRPr lang="en-US" sz="1400" dirty="0"/>
                    </a:p>
                  </a:txBody>
                  <a:tcPr marL="91443" marR="91443" marT="45708" marB="45708"/>
                </a:tc>
                <a:tc>
                  <a:txBody>
                    <a:bodyPr/>
                    <a:lstStyle/>
                    <a:p>
                      <a:pPr marL="0" lvl="1" indent="0" algn="l" eaLnBrk="1" fontAlgn="auto" hangingPunct="1">
                        <a:spcAft>
                          <a:spcPts val="0"/>
                        </a:spcAft>
                        <a:buClr>
                          <a:schemeClr val="accent4"/>
                        </a:buClr>
                        <a:buFont typeface="Wingdings 2"/>
                        <a:buNone/>
                        <a:tabLst>
                          <a:tab pos="0" algn="l"/>
                        </a:tabLst>
                        <a:defRPr/>
                      </a:pPr>
                      <a:r>
                        <a:rPr lang="en-US" sz="1400" kern="1200" dirty="0">
                          <a:solidFill>
                            <a:schemeClr val="dk1"/>
                          </a:solidFill>
                          <a:latin typeface="+mn-lt"/>
                          <a:ea typeface="+mn-ea"/>
                          <a:cs typeface="+mn-cs"/>
                        </a:rPr>
                        <a:t>Brownish gas irritates the respiratory system originates from combustion</a:t>
                      </a:r>
                    </a:p>
                  </a:txBody>
                  <a:tcPr marL="91443" marR="91443" marT="45708" marB="45708"/>
                </a:tc>
                <a:tc>
                  <a:txBody>
                    <a:bodyPr/>
                    <a:lstStyle/>
                    <a:p>
                      <a:r>
                        <a:rPr lang="en-US" sz="1400" dirty="0">
                          <a:solidFill>
                            <a:schemeClr val="bg1">
                              <a:lumMod val="10000"/>
                            </a:schemeClr>
                          </a:solidFill>
                        </a:rPr>
                        <a:t>Burning fuels including petrol, diesel, and coal</a:t>
                      </a:r>
                      <a:endParaRPr lang="en-US" sz="1400" dirty="0"/>
                    </a:p>
                  </a:txBody>
                  <a:tcPr marL="91443" marR="91443" marT="45708" marB="45708"/>
                </a:tc>
              </a:tr>
              <a:tr h="564664">
                <a:tc>
                  <a:txBody>
                    <a:bodyPr/>
                    <a:lstStyle/>
                    <a:p>
                      <a:r>
                        <a:rPr lang="en-US" sz="1400" dirty="0"/>
                        <a:t>Ground level O3 (primary</a:t>
                      </a:r>
                      <a:r>
                        <a:rPr lang="en-US" sz="1400" baseline="0" dirty="0"/>
                        <a:t> constituent of smog)</a:t>
                      </a:r>
                      <a:endParaRPr lang="en-US" sz="1400" dirty="0"/>
                    </a:p>
                  </a:txBody>
                  <a:tcPr marL="91443" marR="91443" marT="45708" marB="45708"/>
                </a:tc>
                <a:tc>
                  <a:txBody>
                    <a:bodyPr/>
                    <a:lstStyle/>
                    <a:p>
                      <a:r>
                        <a:rPr lang="en-US" sz="1400" dirty="0"/>
                        <a:t>Reaction of VOC + nox in presence of heat +sun light</a:t>
                      </a:r>
                    </a:p>
                  </a:txBody>
                  <a:tcPr marL="91443" marR="91443" marT="45708" marB="45708"/>
                </a:tc>
                <a:tc>
                  <a:txBody>
                    <a:bodyPr/>
                    <a:lstStyle/>
                    <a:p>
                      <a:r>
                        <a:rPr lang="en-US" sz="1400" dirty="0"/>
                        <a:t>Vehicles and industries are the major source</a:t>
                      </a:r>
                    </a:p>
                  </a:txBody>
                  <a:tcPr marL="91443" marR="91443" marT="45708" marB="45708"/>
                </a:tc>
              </a:tr>
              <a:tr h="944843">
                <a:tc>
                  <a:txBody>
                    <a:bodyPr/>
                    <a:lstStyle/>
                    <a:p>
                      <a:r>
                        <a:rPr lang="en-US" sz="1400" dirty="0"/>
                        <a:t>Carbon monoxide</a:t>
                      </a:r>
                    </a:p>
                  </a:txBody>
                  <a:tcPr marL="91443" marR="91443" marT="45708" marB="45708"/>
                </a:tc>
                <a:tc>
                  <a:txBody>
                    <a:bodyPr/>
                    <a:lstStyle/>
                    <a:p>
                      <a:r>
                        <a:rPr lang="en-US" sz="1400" dirty="0">
                          <a:solidFill>
                            <a:schemeClr val="bg1">
                              <a:lumMod val="10000"/>
                            </a:schemeClr>
                          </a:solidFill>
                        </a:rPr>
                        <a:t>Reduces bloods ability to carry O</a:t>
                      </a:r>
                      <a:r>
                        <a:rPr lang="en-US" sz="1400" baseline="-25000" dirty="0">
                          <a:solidFill>
                            <a:schemeClr val="bg1">
                              <a:lumMod val="10000"/>
                            </a:schemeClr>
                          </a:solidFill>
                        </a:rPr>
                        <a:t>2</a:t>
                      </a:r>
                      <a:r>
                        <a:rPr lang="en-US" sz="1400" dirty="0">
                          <a:solidFill>
                            <a:schemeClr val="bg1">
                              <a:lumMod val="10000"/>
                            </a:schemeClr>
                          </a:solidFill>
                        </a:rPr>
                        <a:t> </a:t>
                      </a:r>
                      <a:endParaRPr lang="en-US" sz="1400" dirty="0"/>
                    </a:p>
                  </a:txBody>
                  <a:tcPr marL="91443" marR="91443" marT="45708" marB="45708"/>
                </a:tc>
                <a:tc>
                  <a:txBody>
                    <a:bodyPr/>
                    <a:lstStyle/>
                    <a:p>
                      <a:pPr marL="0" lvl="1" indent="0" eaLnBrk="1" fontAlgn="auto" hangingPunct="1">
                        <a:spcAft>
                          <a:spcPts val="0"/>
                        </a:spcAft>
                        <a:buClr>
                          <a:schemeClr val="accent4"/>
                        </a:buClr>
                        <a:buFont typeface="Wingdings 2"/>
                        <a:buNone/>
                        <a:defRPr/>
                      </a:pPr>
                      <a:r>
                        <a:rPr lang="en-US" sz="1400" b="0" dirty="0">
                          <a:solidFill>
                            <a:schemeClr val="bg1">
                              <a:lumMod val="10000"/>
                            </a:schemeClr>
                          </a:solidFill>
                        </a:rPr>
                        <a:t>Produced by the incomplete burning of carbon-based fuels &amp; natural and synthetic products such as cigarettes</a:t>
                      </a:r>
                      <a:endParaRPr lang="en-US" sz="1400" b="0" dirty="0"/>
                    </a:p>
                  </a:txBody>
                  <a:tcPr marL="91443" marR="91443" marT="45708" marB="45708"/>
                </a:tc>
              </a:tr>
              <a:tr h="731486">
                <a:tc>
                  <a:txBody>
                    <a:bodyPr/>
                    <a:lstStyle/>
                    <a:p>
                      <a:r>
                        <a:rPr lang="en-US" sz="1400" dirty="0"/>
                        <a:t>Carbon dioxide </a:t>
                      </a:r>
                    </a:p>
                  </a:txBody>
                  <a:tcPr marL="91443" marR="91443" marT="45708" marB="4570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Principle greenhouse gas.</a:t>
                      </a:r>
                    </a:p>
                    <a:p>
                      <a:endParaRPr lang="en-US" sz="1400" dirty="0"/>
                    </a:p>
                  </a:txBody>
                  <a:tcPr marL="91443" marR="91443" marT="45708" marB="45708"/>
                </a:tc>
                <a:tc>
                  <a:txBody>
                    <a:bodyPr/>
                    <a:lstStyle/>
                    <a:p>
                      <a:r>
                        <a:rPr lang="en-US" sz="1400" dirty="0"/>
                        <a:t>Emitted as a result of human activities such as the burning of coal, oil, and natural gases</a:t>
                      </a:r>
                    </a:p>
                  </a:txBody>
                  <a:tcPr marL="91443" marR="91443" marT="45708" marB="45708"/>
                </a:tc>
              </a:tr>
              <a:tr h="802415">
                <a:tc>
                  <a:txBody>
                    <a:bodyPr/>
                    <a:lstStyle/>
                    <a:p>
                      <a:r>
                        <a:rPr lang="en-US" sz="1400" dirty="0"/>
                        <a:t>Sulphur</a:t>
                      </a:r>
                      <a:r>
                        <a:rPr lang="en-US" sz="1400" baseline="0" dirty="0"/>
                        <a:t> dioxide</a:t>
                      </a:r>
                      <a:endParaRPr lang="en-US" sz="1400" dirty="0"/>
                    </a:p>
                  </a:txBody>
                  <a:tcPr marL="91443" marR="91443" marT="45708" marB="4570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10000"/>
                            </a:schemeClr>
                          </a:solidFill>
                        </a:rPr>
                        <a:t>Precursor to acid rain along with Nox</a:t>
                      </a:r>
                      <a:endParaRPr lang="en-US" sz="1400" b="1" dirty="0">
                        <a:solidFill>
                          <a:schemeClr val="bg1">
                            <a:lumMod val="10000"/>
                          </a:schemeClr>
                        </a:solidFill>
                      </a:endParaRPr>
                    </a:p>
                    <a:p>
                      <a:endParaRPr lang="en-US" sz="1400" dirty="0"/>
                    </a:p>
                  </a:txBody>
                  <a:tcPr marL="91443" marR="91443" marT="45708" marB="4570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10000"/>
                            </a:schemeClr>
                          </a:solidFill>
                        </a:rPr>
                        <a:t>Formed when fuel (coal, oil) containing S is burned and metal smelting</a:t>
                      </a:r>
                    </a:p>
                  </a:txBody>
                  <a:tcPr marL="91443" marR="91443" marT="45708" marB="45708"/>
                </a:tc>
              </a:tr>
              <a:tr h="731486">
                <a:tc>
                  <a:txBody>
                    <a:bodyPr/>
                    <a:lstStyle/>
                    <a:p>
                      <a:r>
                        <a:rPr lang="en-US" sz="1400" dirty="0" err="1"/>
                        <a:t>Chorofluoro</a:t>
                      </a:r>
                      <a:r>
                        <a:rPr lang="en-US" sz="1400" baseline="0" dirty="0"/>
                        <a:t> carbon (CFC)</a:t>
                      </a:r>
                      <a:endParaRPr lang="en-US" sz="1400" dirty="0"/>
                    </a:p>
                  </a:txBody>
                  <a:tcPr marL="91443" marR="91443" marT="45708" marB="45708"/>
                </a:tc>
                <a:tc>
                  <a:txBody>
                    <a:bodyPr/>
                    <a:lstStyle/>
                    <a:p>
                      <a:r>
                        <a:rPr lang="en-US" sz="1400" dirty="0"/>
                        <a:t>Ozone depletion</a:t>
                      </a:r>
                    </a:p>
                  </a:txBody>
                  <a:tcPr marL="91443" marR="91443" marT="45708" marB="45708"/>
                </a:tc>
                <a:tc>
                  <a:txBody>
                    <a:bodyPr/>
                    <a:lstStyle/>
                    <a:p>
                      <a:r>
                        <a:rPr lang="en-US" sz="1400" dirty="0">
                          <a:solidFill>
                            <a:schemeClr val="bg1">
                              <a:lumMod val="10000"/>
                            </a:schemeClr>
                          </a:solidFill>
                        </a:rPr>
                        <a:t>Released from air-conditioning systems and refrigeration.</a:t>
                      </a:r>
                      <a:endParaRPr lang="en-US" sz="1400" dirty="0"/>
                    </a:p>
                  </a:txBody>
                  <a:tcPr marL="91443" marR="91443" marT="45708" marB="45708"/>
                </a:tc>
              </a:tr>
              <a:tr h="731486">
                <a:tc>
                  <a:txBody>
                    <a:bodyPr/>
                    <a:lstStyle/>
                    <a:p>
                      <a:r>
                        <a:rPr lang="en-US" sz="1400" dirty="0"/>
                        <a:t>Lead</a:t>
                      </a:r>
                    </a:p>
                  </a:txBody>
                  <a:tcPr marL="91443" marR="91443" marT="45708" marB="4570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lumMod val="10000"/>
                            </a:schemeClr>
                          </a:solidFill>
                          <a:latin typeface="+mn-lt"/>
                          <a:ea typeface="+mn-ea"/>
                          <a:cs typeface="+mn-cs"/>
                        </a:rPr>
                        <a:t>Cause learning disabilities in children , toxic to liver, kidney, blood forming organs</a:t>
                      </a:r>
                    </a:p>
                  </a:txBody>
                  <a:tcPr marL="91443" marR="91443" marT="45708" marB="45708"/>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bg1">
                              <a:lumMod val="10000"/>
                            </a:schemeClr>
                          </a:solidFill>
                          <a:latin typeface="+mn-lt"/>
                          <a:ea typeface="+mn-ea"/>
                          <a:cs typeface="+mn-cs"/>
                        </a:rPr>
                        <a:t>Present in petrol, diesel, lead batteries, paints, hair dye products, etc</a:t>
                      </a:r>
                    </a:p>
                  </a:txBody>
                  <a:tcPr marL="91443" marR="91443" marT="45708" marB="45708"/>
                </a:tc>
              </a:tr>
              <a:tr h="564664">
                <a:tc>
                  <a:txBody>
                    <a:bodyPr/>
                    <a:lstStyle/>
                    <a:p>
                      <a:r>
                        <a:rPr lang="en-US" sz="1400" dirty="0"/>
                        <a:t>Particulate matter (PM 10 &amp; 2.5)</a:t>
                      </a:r>
                    </a:p>
                  </a:txBody>
                  <a:tcPr marL="91443" marR="91443" marT="45708" marB="45708"/>
                </a:tc>
                <a:tc>
                  <a:txBody>
                    <a:bodyPr/>
                    <a:lstStyle/>
                    <a:p>
                      <a:endParaRPr lang="en-US" sz="1400" dirty="0"/>
                    </a:p>
                  </a:txBody>
                  <a:tcPr marL="91443" marR="91443" marT="45708" marB="45708"/>
                </a:tc>
                <a:tc>
                  <a:txBody>
                    <a:bodyPr/>
                    <a:lstStyle/>
                    <a:p>
                      <a:endParaRPr lang="en-US" sz="1400" dirty="0"/>
                    </a:p>
                  </a:txBody>
                  <a:tcPr marL="91443" marR="91443" marT="45708" marB="45708"/>
                </a:tc>
              </a:tr>
            </a:tbl>
          </a:graphicData>
        </a:graphic>
      </p:graphicFrame>
    </p:spTree>
    <p:extLst>
      <p:ext uri="{BB962C8B-B14F-4D97-AF65-F5344CB8AC3E}">
        <p14:creationId xmlns:p14="http://schemas.microsoft.com/office/powerpoint/2010/main" val="94948756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95288" y="476250"/>
            <a:ext cx="7239000" cy="893763"/>
          </a:xfrm>
        </p:spPr>
        <p:txBody>
          <a:bodyPr/>
          <a:lstStyle/>
          <a:p>
            <a:pPr eaLnBrk="1" hangingPunct="1"/>
            <a:r>
              <a:rPr lang="en-GB" altLang="en-US" smtClean="0"/>
              <a:t>Indoor air pollution</a:t>
            </a:r>
            <a:endParaRPr lang="en-US" altLang="en-US" smtClean="0"/>
          </a:p>
        </p:txBody>
      </p:sp>
      <p:sp>
        <p:nvSpPr>
          <p:cNvPr id="18435" name="Content Placeholder 2"/>
          <p:cNvSpPr>
            <a:spLocks noGrp="1"/>
          </p:cNvSpPr>
          <p:nvPr>
            <p:ph sz="quarter" idx="1"/>
          </p:nvPr>
        </p:nvSpPr>
        <p:spPr>
          <a:xfrm>
            <a:off x="468313" y="1484313"/>
            <a:ext cx="8115300" cy="5099050"/>
          </a:xfrm>
        </p:spPr>
        <p:txBody>
          <a:bodyPr>
            <a:normAutofit/>
          </a:bodyPr>
          <a:lstStyle/>
          <a:p>
            <a:pPr marL="274320" indent="-274320" eaLnBrk="1" fontAlgn="auto" hangingPunct="1">
              <a:spcBef>
                <a:spcPts val="580"/>
              </a:spcBef>
              <a:spcAft>
                <a:spcPts val="0"/>
              </a:spcAft>
              <a:buFont typeface="Wingdings 2"/>
              <a:buChar char=""/>
              <a:defRPr/>
            </a:pPr>
            <a:r>
              <a:rPr lang="en-US" sz="2400" dirty="0">
                <a:solidFill>
                  <a:schemeClr val="bg1">
                    <a:lumMod val="10000"/>
                  </a:schemeClr>
                </a:solidFill>
              </a:rPr>
              <a:t>Many people spend large portion of time indoors - as much as 80-90% of their lives.</a:t>
            </a:r>
          </a:p>
          <a:p>
            <a:pPr marL="274320" indent="-274320" eaLnBrk="1" fontAlgn="auto" hangingPunct="1">
              <a:spcBef>
                <a:spcPts val="580"/>
              </a:spcBef>
              <a:spcAft>
                <a:spcPts val="0"/>
              </a:spcAft>
              <a:buFont typeface="Wingdings 2"/>
              <a:buChar char=""/>
              <a:defRPr/>
            </a:pPr>
            <a:r>
              <a:rPr lang="en-US" sz="2400" dirty="0">
                <a:solidFill>
                  <a:schemeClr val="bg1">
                    <a:lumMod val="10000"/>
                  </a:schemeClr>
                </a:solidFill>
              </a:rPr>
              <a:t>We work, study, eat, drink and sleep in enclosed environments where air circulation may be restricted</a:t>
            </a:r>
          </a:p>
          <a:p>
            <a:pPr marL="274320" indent="-274320" eaLnBrk="1" fontAlgn="auto" hangingPunct="1">
              <a:spcBef>
                <a:spcPts val="580"/>
              </a:spcBef>
              <a:spcAft>
                <a:spcPts val="0"/>
              </a:spcAft>
              <a:buFont typeface="Wingdings 2"/>
              <a:buChar char=""/>
              <a:defRPr/>
            </a:pPr>
            <a:r>
              <a:rPr lang="en-GB" sz="2400" dirty="0">
                <a:solidFill>
                  <a:schemeClr val="bg1">
                    <a:lumMod val="10000"/>
                  </a:schemeClr>
                </a:solidFill>
              </a:rPr>
              <a:t>Children, women more exposed to risk</a:t>
            </a:r>
          </a:p>
          <a:p>
            <a:pPr marL="274320" indent="-274320" eaLnBrk="1" fontAlgn="auto" hangingPunct="1">
              <a:spcBef>
                <a:spcPts val="580"/>
              </a:spcBef>
              <a:spcAft>
                <a:spcPts val="0"/>
              </a:spcAft>
              <a:buFont typeface="Wingdings 2"/>
              <a:buChar char=""/>
              <a:defRPr/>
            </a:pPr>
            <a:r>
              <a:rPr lang="en-GB" sz="2400" dirty="0">
                <a:solidFill>
                  <a:schemeClr val="bg1">
                    <a:lumMod val="10000"/>
                  </a:schemeClr>
                </a:solidFill>
              </a:rPr>
              <a:t>Radon gas</a:t>
            </a:r>
          </a:p>
          <a:p>
            <a:pPr marL="274320" indent="-274320" eaLnBrk="1" fontAlgn="auto" hangingPunct="1">
              <a:spcBef>
                <a:spcPts val="580"/>
              </a:spcBef>
              <a:spcAft>
                <a:spcPts val="0"/>
              </a:spcAft>
              <a:buFont typeface="Wingdings 2"/>
              <a:buChar char=""/>
              <a:defRPr/>
            </a:pPr>
            <a:r>
              <a:rPr lang="en-GB" sz="2400" dirty="0">
                <a:solidFill>
                  <a:schemeClr val="bg1">
                    <a:lumMod val="10000"/>
                  </a:schemeClr>
                </a:solidFill>
              </a:rPr>
              <a:t>Burning of dung cakes for fuel, wood, kerosene</a:t>
            </a:r>
          </a:p>
          <a:p>
            <a:pPr marL="274320" indent="-274320" eaLnBrk="1" fontAlgn="auto" hangingPunct="1">
              <a:spcBef>
                <a:spcPts val="580"/>
              </a:spcBef>
              <a:spcAft>
                <a:spcPts val="0"/>
              </a:spcAft>
              <a:buFont typeface="Wingdings 2"/>
              <a:buChar char=""/>
              <a:defRPr/>
            </a:pPr>
            <a:r>
              <a:rPr lang="en-GB" sz="2400" dirty="0">
                <a:solidFill>
                  <a:schemeClr val="bg1">
                    <a:lumMod val="10000"/>
                  </a:schemeClr>
                </a:solidFill>
              </a:rPr>
              <a:t>Incomplete combustion produces CO </a:t>
            </a:r>
          </a:p>
          <a:p>
            <a:pPr marL="274320" indent="-274320" eaLnBrk="1" fontAlgn="auto" hangingPunct="1">
              <a:spcBef>
                <a:spcPts val="580"/>
              </a:spcBef>
              <a:spcAft>
                <a:spcPts val="0"/>
              </a:spcAft>
              <a:buFont typeface="Wingdings 2"/>
              <a:buChar char=""/>
              <a:defRPr/>
            </a:pPr>
            <a:r>
              <a:rPr lang="en-GB" sz="2400" dirty="0">
                <a:solidFill>
                  <a:schemeClr val="bg1">
                    <a:lumMod val="10000"/>
                  </a:schemeClr>
                </a:solidFill>
              </a:rPr>
              <a:t>Cigarette smoke.</a:t>
            </a:r>
          </a:p>
          <a:p>
            <a:pPr marL="274320" indent="-274320" eaLnBrk="1" fontAlgn="auto" hangingPunct="1">
              <a:spcBef>
                <a:spcPts val="580"/>
              </a:spcBef>
              <a:spcAft>
                <a:spcPts val="0"/>
              </a:spcAft>
              <a:buFont typeface="Wingdings 2"/>
              <a:buChar char=""/>
              <a:defRPr/>
            </a:pPr>
            <a:endParaRPr lang="en-US" sz="2400" dirty="0"/>
          </a:p>
        </p:txBody>
      </p:sp>
    </p:spTree>
    <p:extLst>
      <p:ext uri="{BB962C8B-B14F-4D97-AF65-F5344CB8AC3E}">
        <p14:creationId xmlns:p14="http://schemas.microsoft.com/office/powerpoint/2010/main" val="428625064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US" altLang="en-US" smtClean="0"/>
          </a:p>
        </p:txBody>
      </p:sp>
      <p:sp>
        <p:nvSpPr>
          <p:cNvPr id="29699" name="Content Placeholder 2"/>
          <p:cNvSpPr>
            <a:spLocks noGrp="1"/>
          </p:cNvSpPr>
          <p:nvPr>
            <p:ph sz="quarter" idx="1"/>
          </p:nvPr>
        </p:nvSpPr>
        <p:spPr/>
        <p:txBody>
          <a:bodyPr/>
          <a:lstStyle/>
          <a:p>
            <a:pPr eaLnBrk="1" hangingPunct="1"/>
            <a:endParaRPr lang="en-US" altLang="en-US" smtClean="0"/>
          </a:p>
        </p:txBody>
      </p:sp>
      <p:pic>
        <p:nvPicPr>
          <p:cNvPr id="29700" name="Picture 2" descr="http://publichealth.lacounty.gov/eh/TEA/ToxicEpi/ToxicEpi_Images/iaq_e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04540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0825" y="765175"/>
            <a:ext cx="7315200" cy="715963"/>
          </a:xfrm>
        </p:spPr>
        <p:txBody>
          <a:bodyPr>
            <a:normAutofit fontScale="90000"/>
          </a:bodyPr>
          <a:lstStyle/>
          <a:p>
            <a:pPr eaLnBrk="1" fontAlgn="auto" hangingPunct="1">
              <a:spcAft>
                <a:spcPts val="0"/>
              </a:spcAft>
              <a:defRPr/>
            </a:pPr>
            <a:r>
              <a:rPr lang="en-GB">
                <a:solidFill>
                  <a:srgbClr val="0000FF"/>
                </a:solidFill>
              </a:rPr>
              <a:t>Effects of Air Pollution</a:t>
            </a:r>
            <a:endParaRPr lang="en-US"/>
          </a:p>
        </p:txBody>
      </p:sp>
      <p:sp>
        <p:nvSpPr>
          <p:cNvPr id="4" name="Rectangle 2"/>
          <p:cNvSpPr>
            <a:spLocks noGrp="1"/>
          </p:cNvSpPr>
          <p:nvPr>
            <p:ph sz="quarter" idx="1"/>
          </p:nvPr>
        </p:nvSpPr>
        <p:spPr>
          <a:xfrm>
            <a:off x="827088" y="1773238"/>
            <a:ext cx="7315200" cy="4191000"/>
          </a:xfrm>
        </p:spPr>
        <p:txBody>
          <a:bodyPr/>
          <a:lstStyle/>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Air Pollution affects???</a:t>
            </a:r>
          </a:p>
          <a:p>
            <a:pPr eaLnBrk="1" hangingPunct="1">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mtClean="0"/>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Human health</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Animals </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Plants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Materials</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mtClean="0"/>
              <a:t>Environment</a:t>
            </a:r>
          </a:p>
        </p:txBody>
      </p:sp>
      <p:pic>
        <p:nvPicPr>
          <p:cNvPr id="307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888" y="1628775"/>
            <a:ext cx="1782762"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07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4508500"/>
            <a:ext cx="22145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874950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decel="100000" fill="hold" nodeType="clickEffect">
                                  <p:stCondLst>
                                    <p:cond delay="0"/>
                                  </p:stCondLst>
                                  <p:childTnLst>
                                    <p:set>
                                      <p:cBhvr additive="repl">
                                        <p:cTn id="6" dur="1" fill="hold">
                                          <p:stCondLst>
                                            <p:cond delay="0"/>
                                          </p:stCondLst>
                                        </p:cTn>
                                        <p:tgtEl>
                                          <p:spTgt spid="4">
                                            <p:txEl>
                                              <p:pRg st="0" end="0"/>
                                            </p:txEl>
                                          </p:spTgt>
                                        </p:tgtEl>
                                        <p:attrNameLst>
                                          <p:attrName>style.visibility</p:attrName>
                                        </p:attrNameLst>
                                      </p:cBhvr>
                                      <p:to>
                                        <p:strVal val="visible"/>
                                      </p:to>
                                    </p:set>
                                    <p:anim calcmode="lin" valueType="num">
                                      <p:cBhvr additive="repl">
                                        <p:cTn id="7" dur="1000" fill="hold"/>
                                        <p:tgtEl>
                                          <p:spTgt spid="4">
                                            <p:txEl>
                                              <p:pRg st="0" end="0"/>
                                            </p:txEl>
                                          </p:spTgt>
                                        </p:tgtEl>
                                        <p:attrNameLst>
                                          <p:attrName>ppt_w</p:attrName>
                                        </p:attrNameLst>
                                      </p:cBhvr>
                                      <p:tavLst>
                                        <p:tav tm="100000">
                                          <p:val>
                                            <p:strVal val="#ppt_w+.3"/>
                                          </p:val>
                                        </p:tav>
                                        <p:tav>
                                          <p:val>
                                            <p:strVal val="#ppt_w"/>
                                          </p:val>
                                        </p:tav>
                                      </p:tavLst>
                                    </p:anim>
                                    <p:anim calcmode="lin" valueType="num">
                                      <p:cBhvr additive="repl">
                                        <p:cTn id="8" dur="1000" fill="hold"/>
                                        <p:tgtEl>
                                          <p:spTgt spid="4">
                                            <p:txEl>
                                              <p:pRg st="0" end="0"/>
                                            </p:txEl>
                                          </p:spTgt>
                                        </p:tgtEl>
                                        <p:attrNameLst>
                                          <p:attrName>ppt_h</p:attrName>
                                        </p:attrNameLst>
                                      </p:cBhvr>
                                      <p:tavLst>
                                        <p:tav tm="100000">
                                          <p:val>
                                            <p:strVal val="#ppt_h"/>
                                          </p:val>
                                        </p:tav>
                                        <p:tav>
                                          <p:val>
                                            <p:strVal val="#ppt_h"/>
                                          </p:val>
                                        </p:tav>
                                      </p:tavLst>
                                    </p:anim>
                                    <p:animEffect transition="in" filter="fade">
                                      <p:cBhvr additive="repl">
                                        <p:cTn id="9" dur="1000"/>
                                        <p:tgtEl>
                                          <p:spTgt spid="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decel="100000" fill="hold" nodeType="clickEffect">
                                  <p:stCondLst>
                                    <p:cond delay="0"/>
                                  </p:stCondLst>
                                  <p:childTnLst>
                                    <p:set>
                                      <p:cBhvr additive="repl">
                                        <p:cTn id="13" dur="1" fill="hold">
                                          <p:stCondLst>
                                            <p:cond delay="0"/>
                                          </p:stCondLst>
                                        </p:cTn>
                                        <p:tgtEl>
                                          <p:spTgt spid="4">
                                            <p:txEl>
                                              <p:pRg st="2" end="2"/>
                                            </p:txEl>
                                          </p:spTgt>
                                        </p:tgtEl>
                                        <p:attrNameLst>
                                          <p:attrName>style.visibility</p:attrName>
                                        </p:attrNameLst>
                                      </p:cBhvr>
                                      <p:to>
                                        <p:strVal val="visible"/>
                                      </p:to>
                                    </p:set>
                                    <p:anim calcmode="lin" valueType="num">
                                      <p:cBhvr additive="repl">
                                        <p:cTn id="14" dur="1000" fill="hold"/>
                                        <p:tgtEl>
                                          <p:spTgt spid="4">
                                            <p:txEl>
                                              <p:pRg st="2" end="2"/>
                                            </p:txEl>
                                          </p:spTgt>
                                        </p:tgtEl>
                                        <p:attrNameLst>
                                          <p:attrName>ppt_w</p:attrName>
                                        </p:attrNameLst>
                                      </p:cBhvr>
                                      <p:tavLst>
                                        <p:tav tm="100000">
                                          <p:val>
                                            <p:strVal val="#ppt_w+.3"/>
                                          </p:val>
                                        </p:tav>
                                        <p:tav>
                                          <p:val>
                                            <p:strVal val="#ppt_w"/>
                                          </p:val>
                                        </p:tav>
                                      </p:tavLst>
                                    </p:anim>
                                    <p:anim calcmode="lin" valueType="num">
                                      <p:cBhvr additive="repl">
                                        <p:cTn id="15" dur="1000" fill="hold"/>
                                        <p:tgtEl>
                                          <p:spTgt spid="4">
                                            <p:txEl>
                                              <p:pRg st="2" end="2"/>
                                            </p:txEl>
                                          </p:spTgt>
                                        </p:tgtEl>
                                        <p:attrNameLst>
                                          <p:attrName>ppt_h</p:attrName>
                                        </p:attrNameLst>
                                      </p:cBhvr>
                                      <p:tavLst>
                                        <p:tav tm="100000">
                                          <p:val>
                                            <p:strVal val="#ppt_h"/>
                                          </p:val>
                                        </p:tav>
                                        <p:tav>
                                          <p:val>
                                            <p:strVal val="#ppt_h"/>
                                          </p:val>
                                        </p:tav>
                                      </p:tavLst>
                                    </p:anim>
                                    <p:animEffect transition="in" filter="fade">
                                      <p:cBhvr additive="repl">
                                        <p:cTn id="16" dur="1000"/>
                                        <p:tgtEl>
                                          <p:spTgt spid="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decel="100000" fill="hold" nodeType="clickEffect">
                                  <p:stCondLst>
                                    <p:cond delay="0"/>
                                  </p:stCondLst>
                                  <p:childTnLst>
                                    <p:set>
                                      <p:cBhvr additive="repl">
                                        <p:cTn id="20" dur="1" fill="hold">
                                          <p:stCondLst>
                                            <p:cond delay="0"/>
                                          </p:stCondLst>
                                        </p:cTn>
                                        <p:tgtEl>
                                          <p:spTgt spid="4">
                                            <p:txEl>
                                              <p:pRg st="3" end="3"/>
                                            </p:txEl>
                                          </p:spTgt>
                                        </p:tgtEl>
                                        <p:attrNameLst>
                                          <p:attrName>style.visibility</p:attrName>
                                        </p:attrNameLst>
                                      </p:cBhvr>
                                      <p:to>
                                        <p:strVal val="visible"/>
                                      </p:to>
                                    </p:set>
                                    <p:anim calcmode="lin" valueType="num">
                                      <p:cBhvr additive="repl">
                                        <p:cTn id="21" dur="1000" fill="hold"/>
                                        <p:tgtEl>
                                          <p:spTgt spid="4">
                                            <p:txEl>
                                              <p:pRg st="3" end="3"/>
                                            </p:txEl>
                                          </p:spTgt>
                                        </p:tgtEl>
                                        <p:attrNameLst>
                                          <p:attrName>ppt_w</p:attrName>
                                        </p:attrNameLst>
                                      </p:cBhvr>
                                      <p:tavLst>
                                        <p:tav tm="100000">
                                          <p:val>
                                            <p:strVal val="#ppt_w+.3"/>
                                          </p:val>
                                        </p:tav>
                                        <p:tav>
                                          <p:val>
                                            <p:strVal val="#ppt_w"/>
                                          </p:val>
                                        </p:tav>
                                      </p:tavLst>
                                    </p:anim>
                                    <p:anim calcmode="lin" valueType="num">
                                      <p:cBhvr additive="repl">
                                        <p:cTn id="22" dur="1000" fill="hold"/>
                                        <p:tgtEl>
                                          <p:spTgt spid="4">
                                            <p:txEl>
                                              <p:pRg st="3" end="3"/>
                                            </p:txEl>
                                          </p:spTgt>
                                        </p:tgtEl>
                                        <p:attrNameLst>
                                          <p:attrName>ppt_h</p:attrName>
                                        </p:attrNameLst>
                                      </p:cBhvr>
                                      <p:tavLst>
                                        <p:tav tm="100000">
                                          <p:val>
                                            <p:strVal val="#ppt_h"/>
                                          </p:val>
                                        </p:tav>
                                        <p:tav>
                                          <p:val>
                                            <p:strVal val="#ppt_h"/>
                                          </p:val>
                                        </p:tav>
                                      </p:tavLst>
                                    </p:anim>
                                    <p:animEffect transition="in" filter="fade">
                                      <p:cBhvr additive="repl">
                                        <p:cTn id="23" dur="1000"/>
                                        <p:tgtEl>
                                          <p:spTgt spid="4">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decel="100000" fill="hold" nodeType="clickEffect">
                                  <p:stCondLst>
                                    <p:cond delay="0"/>
                                  </p:stCondLst>
                                  <p:childTnLst>
                                    <p:set>
                                      <p:cBhvr additive="repl">
                                        <p:cTn id="27" dur="1" fill="hold">
                                          <p:stCondLst>
                                            <p:cond delay="0"/>
                                          </p:stCondLst>
                                        </p:cTn>
                                        <p:tgtEl>
                                          <p:spTgt spid="4">
                                            <p:txEl>
                                              <p:pRg st="4" end="4"/>
                                            </p:txEl>
                                          </p:spTgt>
                                        </p:tgtEl>
                                        <p:attrNameLst>
                                          <p:attrName>style.visibility</p:attrName>
                                        </p:attrNameLst>
                                      </p:cBhvr>
                                      <p:to>
                                        <p:strVal val="visible"/>
                                      </p:to>
                                    </p:set>
                                    <p:anim calcmode="lin" valueType="num">
                                      <p:cBhvr additive="repl">
                                        <p:cTn id="28" dur="1000" fill="hold"/>
                                        <p:tgtEl>
                                          <p:spTgt spid="4">
                                            <p:txEl>
                                              <p:pRg st="4" end="4"/>
                                            </p:txEl>
                                          </p:spTgt>
                                        </p:tgtEl>
                                        <p:attrNameLst>
                                          <p:attrName>ppt_w</p:attrName>
                                        </p:attrNameLst>
                                      </p:cBhvr>
                                      <p:tavLst>
                                        <p:tav tm="100000">
                                          <p:val>
                                            <p:strVal val="#ppt_w+.3"/>
                                          </p:val>
                                        </p:tav>
                                        <p:tav>
                                          <p:val>
                                            <p:strVal val="#ppt_w"/>
                                          </p:val>
                                        </p:tav>
                                      </p:tavLst>
                                    </p:anim>
                                    <p:anim calcmode="lin" valueType="num">
                                      <p:cBhvr additive="repl">
                                        <p:cTn id="29" dur="1000" fill="hold"/>
                                        <p:tgtEl>
                                          <p:spTgt spid="4">
                                            <p:txEl>
                                              <p:pRg st="4" end="4"/>
                                            </p:txEl>
                                          </p:spTgt>
                                        </p:tgtEl>
                                        <p:attrNameLst>
                                          <p:attrName>ppt_h</p:attrName>
                                        </p:attrNameLst>
                                      </p:cBhvr>
                                      <p:tavLst>
                                        <p:tav tm="100000">
                                          <p:val>
                                            <p:strVal val="#ppt_h"/>
                                          </p:val>
                                        </p:tav>
                                        <p:tav>
                                          <p:val>
                                            <p:strVal val="#ppt_h"/>
                                          </p:val>
                                        </p:tav>
                                      </p:tavLst>
                                    </p:anim>
                                    <p:animEffect transition="in" filter="fade">
                                      <p:cBhvr additive="repl">
                                        <p:cTn id="30" dur="1000"/>
                                        <p:tgtEl>
                                          <p:spTgt spid="4">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decel="100000" fill="hold" nodeType="clickEffect">
                                  <p:stCondLst>
                                    <p:cond delay="0"/>
                                  </p:stCondLst>
                                  <p:childTnLst>
                                    <p:set>
                                      <p:cBhvr additive="repl">
                                        <p:cTn id="34" dur="1" fill="hold">
                                          <p:stCondLst>
                                            <p:cond delay="0"/>
                                          </p:stCondLst>
                                        </p:cTn>
                                        <p:tgtEl>
                                          <p:spTgt spid="4">
                                            <p:txEl>
                                              <p:pRg st="5" end="5"/>
                                            </p:txEl>
                                          </p:spTgt>
                                        </p:tgtEl>
                                        <p:attrNameLst>
                                          <p:attrName>style.visibility</p:attrName>
                                        </p:attrNameLst>
                                      </p:cBhvr>
                                      <p:to>
                                        <p:strVal val="visible"/>
                                      </p:to>
                                    </p:set>
                                    <p:anim calcmode="lin" valueType="num">
                                      <p:cBhvr additive="repl">
                                        <p:cTn id="35" dur="1000" fill="hold"/>
                                        <p:tgtEl>
                                          <p:spTgt spid="4">
                                            <p:txEl>
                                              <p:pRg st="5" end="5"/>
                                            </p:txEl>
                                          </p:spTgt>
                                        </p:tgtEl>
                                        <p:attrNameLst>
                                          <p:attrName>ppt_w</p:attrName>
                                        </p:attrNameLst>
                                      </p:cBhvr>
                                      <p:tavLst>
                                        <p:tav tm="100000">
                                          <p:val>
                                            <p:strVal val="#ppt_w+.3"/>
                                          </p:val>
                                        </p:tav>
                                        <p:tav>
                                          <p:val>
                                            <p:strVal val="#ppt_w"/>
                                          </p:val>
                                        </p:tav>
                                      </p:tavLst>
                                    </p:anim>
                                    <p:anim calcmode="lin" valueType="num">
                                      <p:cBhvr additive="repl">
                                        <p:cTn id="36" dur="1000" fill="hold"/>
                                        <p:tgtEl>
                                          <p:spTgt spid="4">
                                            <p:txEl>
                                              <p:pRg st="5" end="5"/>
                                            </p:txEl>
                                          </p:spTgt>
                                        </p:tgtEl>
                                        <p:attrNameLst>
                                          <p:attrName>ppt_h</p:attrName>
                                        </p:attrNameLst>
                                      </p:cBhvr>
                                      <p:tavLst>
                                        <p:tav tm="100000">
                                          <p:val>
                                            <p:strVal val="#ppt_h"/>
                                          </p:val>
                                        </p:tav>
                                        <p:tav>
                                          <p:val>
                                            <p:strVal val="#ppt_h"/>
                                          </p:val>
                                        </p:tav>
                                      </p:tavLst>
                                    </p:anim>
                                    <p:animEffect transition="in" filter="fade">
                                      <p:cBhvr additive="repl">
                                        <p:cTn id="37" dur="1000"/>
                                        <p:tgtEl>
                                          <p:spTgt spid="4">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decel="100000" fill="hold" nodeType="clickEffect">
                                  <p:stCondLst>
                                    <p:cond delay="0"/>
                                  </p:stCondLst>
                                  <p:childTnLst>
                                    <p:set>
                                      <p:cBhvr additive="repl">
                                        <p:cTn id="41" dur="1" fill="hold">
                                          <p:stCondLst>
                                            <p:cond delay="0"/>
                                          </p:stCondLst>
                                        </p:cTn>
                                        <p:tgtEl>
                                          <p:spTgt spid="4">
                                            <p:txEl>
                                              <p:pRg st="6" end="6"/>
                                            </p:txEl>
                                          </p:spTgt>
                                        </p:tgtEl>
                                        <p:attrNameLst>
                                          <p:attrName>style.visibility</p:attrName>
                                        </p:attrNameLst>
                                      </p:cBhvr>
                                      <p:to>
                                        <p:strVal val="visible"/>
                                      </p:to>
                                    </p:set>
                                    <p:anim calcmode="lin" valueType="num">
                                      <p:cBhvr additive="repl">
                                        <p:cTn id="42" dur="1000" fill="hold"/>
                                        <p:tgtEl>
                                          <p:spTgt spid="4">
                                            <p:txEl>
                                              <p:pRg st="6" end="6"/>
                                            </p:txEl>
                                          </p:spTgt>
                                        </p:tgtEl>
                                        <p:attrNameLst>
                                          <p:attrName>ppt_w</p:attrName>
                                        </p:attrNameLst>
                                      </p:cBhvr>
                                      <p:tavLst>
                                        <p:tav tm="100000">
                                          <p:val>
                                            <p:strVal val="#ppt_w+.3"/>
                                          </p:val>
                                        </p:tav>
                                        <p:tav>
                                          <p:val>
                                            <p:strVal val="#ppt_w"/>
                                          </p:val>
                                        </p:tav>
                                      </p:tavLst>
                                    </p:anim>
                                    <p:anim calcmode="lin" valueType="num">
                                      <p:cBhvr additive="repl">
                                        <p:cTn id="43" dur="1000" fill="hold"/>
                                        <p:tgtEl>
                                          <p:spTgt spid="4">
                                            <p:txEl>
                                              <p:pRg st="6" end="6"/>
                                            </p:txEl>
                                          </p:spTgt>
                                        </p:tgtEl>
                                        <p:attrNameLst>
                                          <p:attrName>ppt_h</p:attrName>
                                        </p:attrNameLst>
                                      </p:cBhvr>
                                      <p:tavLst>
                                        <p:tav tm="100000">
                                          <p:val>
                                            <p:strVal val="#ppt_h"/>
                                          </p:val>
                                        </p:tav>
                                        <p:tav>
                                          <p:val>
                                            <p:strVal val="#ppt_h"/>
                                          </p:val>
                                        </p:tav>
                                      </p:tavLst>
                                    </p:anim>
                                    <p:animEffect transition="in" filter="fade">
                                      <p:cBhvr additive="repl">
                                        <p:cTn id="44"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0825" y="549275"/>
            <a:ext cx="7315200" cy="715963"/>
          </a:xfrm>
        </p:spPr>
        <p:txBody>
          <a:bodyPr>
            <a:normAutofit fontScale="90000"/>
          </a:bodyPr>
          <a:lstStyle/>
          <a:p>
            <a:pPr eaLnBrk="1" fontAlgn="auto" hangingPunct="1">
              <a:spcAft>
                <a:spcPts val="0"/>
              </a:spcAft>
              <a:defRPr/>
            </a:pPr>
            <a:r>
              <a:rPr lang="en-US"/>
              <a:t>Effect on Human health</a:t>
            </a:r>
          </a:p>
        </p:txBody>
      </p:sp>
      <p:sp>
        <p:nvSpPr>
          <p:cNvPr id="22531" name="Content Placeholder 2"/>
          <p:cNvSpPr>
            <a:spLocks noGrp="1"/>
          </p:cNvSpPr>
          <p:nvPr>
            <p:ph sz="quarter" idx="1"/>
          </p:nvPr>
        </p:nvSpPr>
        <p:spPr>
          <a:xfrm>
            <a:off x="357188" y="1785938"/>
            <a:ext cx="8501062" cy="4846637"/>
          </a:xfrm>
        </p:spPr>
        <p:txBody>
          <a:bodyPr>
            <a:normAutofit lnSpcReduction="10000"/>
          </a:bodyPr>
          <a:lstStyle/>
          <a:p>
            <a:pPr marL="274320" indent="-274320" algn="just" eaLnBrk="1" fontAlgn="auto" hangingPunct="1">
              <a:spcBef>
                <a:spcPts val="580"/>
              </a:spcBef>
              <a:spcAft>
                <a:spcPts val="0"/>
              </a:spcAft>
              <a:buFont typeface="Wingdings 2"/>
              <a:buChar char=""/>
              <a:defRPr/>
            </a:pPr>
            <a:r>
              <a:rPr lang="en-US" sz="2000" dirty="0">
                <a:solidFill>
                  <a:schemeClr val="bg1">
                    <a:lumMod val="10000"/>
                  </a:schemeClr>
                </a:solidFill>
              </a:rPr>
              <a:t>Main problems are related to Respiratory Track - Asthma, hay fever, and other allergic diseases. </a:t>
            </a:r>
          </a:p>
          <a:p>
            <a:pPr marL="274320" indent="-274320" algn="just" eaLnBrk="1" fontAlgn="auto" hangingPunct="1">
              <a:spcBef>
                <a:spcPts val="580"/>
              </a:spcBef>
              <a:spcAft>
                <a:spcPts val="0"/>
              </a:spcAft>
              <a:buFont typeface="Wingdings 2"/>
              <a:buChar char=""/>
              <a:defRPr/>
            </a:pPr>
            <a:r>
              <a:rPr lang="en-US" sz="2000" dirty="0">
                <a:solidFill>
                  <a:schemeClr val="bg1">
                    <a:lumMod val="10000"/>
                  </a:schemeClr>
                </a:solidFill>
              </a:rPr>
              <a:t>Irritation of the eye, nose and throat. In severe cases there may be headaches, nausea, and loss of coordination.</a:t>
            </a:r>
          </a:p>
          <a:p>
            <a:pPr marL="274320" indent="-274320" algn="just" eaLnBrk="1" fontAlgn="auto" hangingPunct="1">
              <a:spcBef>
                <a:spcPts val="580"/>
              </a:spcBef>
              <a:spcAft>
                <a:spcPts val="0"/>
              </a:spcAft>
              <a:buFont typeface="Wingdings 2"/>
              <a:buChar char=""/>
              <a:defRPr/>
            </a:pPr>
            <a:r>
              <a:rPr lang="en-US" sz="2000" dirty="0">
                <a:solidFill>
                  <a:schemeClr val="bg1">
                    <a:lumMod val="10000"/>
                  </a:schemeClr>
                </a:solidFill>
              </a:rPr>
              <a:t>Prolonged exposure can cause damage to the nervous system, digestive problems, and in some cases cause Lung cancer.</a:t>
            </a:r>
          </a:p>
          <a:p>
            <a:pPr marL="274320" indent="-274320" algn="just" eaLnBrk="1" fontAlgn="auto" hangingPunct="1">
              <a:spcBef>
                <a:spcPts val="580"/>
              </a:spcBef>
              <a:spcAft>
                <a:spcPts val="0"/>
              </a:spcAft>
              <a:buFont typeface="Wingdings 2"/>
              <a:buChar char=""/>
              <a:defRPr/>
            </a:pPr>
            <a:r>
              <a:rPr lang="en-US" sz="2000" dirty="0">
                <a:solidFill>
                  <a:schemeClr val="bg1">
                    <a:lumMod val="10000"/>
                  </a:schemeClr>
                </a:solidFill>
              </a:rPr>
              <a:t>It lowers our resistance to colds and pneumonia.</a:t>
            </a:r>
          </a:p>
          <a:p>
            <a:pPr marL="274320" indent="-274320" algn="just" eaLnBrk="1" fontAlgn="auto" hangingPunct="1">
              <a:spcBef>
                <a:spcPts val="580"/>
              </a:spcBef>
              <a:spcAft>
                <a:spcPts val="0"/>
              </a:spcAft>
              <a:buFont typeface="Wingdings 2"/>
              <a:buChar char=""/>
              <a:defRPr/>
            </a:pPr>
            <a:r>
              <a:rPr lang="en-US" sz="2000" dirty="0">
                <a:solidFill>
                  <a:schemeClr val="bg1">
                    <a:lumMod val="10000"/>
                  </a:schemeClr>
                </a:solidFill>
              </a:rPr>
              <a:t>CO has affinity towards </a:t>
            </a:r>
            <a:r>
              <a:rPr lang="en-US" sz="2000" dirty="0" err="1">
                <a:solidFill>
                  <a:schemeClr val="bg1">
                    <a:lumMod val="10000"/>
                  </a:schemeClr>
                </a:solidFill>
              </a:rPr>
              <a:t>Hb</a:t>
            </a:r>
            <a:r>
              <a:rPr lang="en-US" sz="2000" dirty="0">
                <a:solidFill>
                  <a:schemeClr val="bg1">
                    <a:lumMod val="10000"/>
                  </a:schemeClr>
                </a:solidFill>
              </a:rPr>
              <a:t> which cause disturbance in transportation of Oxygen, impairing our concentration, slow our reflexes, and make us    confused and sleepy.</a:t>
            </a:r>
          </a:p>
          <a:p>
            <a:pPr marL="274320" indent="-274320" algn="just" eaLnBrk="1" fontAlgn="auto" hangingPunct="1">
              <a:spcBef>
                <a:spcPts val="580"/>
              </a:spcBef>
              <a:spcAft>
                <a:spcPts val="0"/>
              </a:spcAft>
              <a:buFont typeface="Wingdings 2"/>
              <a:buChar char=""/>
              <a:defRPr/>
            </a:pPr>
            <a:r>
              <a:rPr lang="en-US" sz="2000" dirty="0">
                <a:solidFill>
                  <a:schemeClr val="bg1">
                    <a:lumMod val="10000"/>
                  </a:schemeClr>
                </a:solidFill>
              </a:rPr>
              <a:t>SO</a:t>
            </a:r>
            <a:r>
              <a:rPr lang="en-US" sz="2000" baseline="-25000" dirty="0">
                <a:solidFill>
                  <a:schemeClr val="bg1">
                    <a:lumMod val="10000"/>
                  </a:schemeClr>
                </a:solidFill>
              </a:rPr>
              <a:t>2</a:t>
            </a:r>
            <a:r>
              <a:rPr lang="en-US" sz="2000" dirty="0">
                <a:solidFill>
                  <a:schemeClr val="bg1">
                    <a:lumMod val="10000"/>
                  </a:schemeClr>
                </a:solidFill>
              </a:rPr>
              <a:t> in the air leads to diseases of the lung and other lung disorders such as wheezing and shortness of breath.</a:t>
            </a:r>
          </a:p>
          <a:p>
            <a:pPr marL="274320" indent="-274320" algn="just" eaLnBrk="1" fontAlgn="auto" hangingPunct="1">
              <a:spcBef>
                <a:spcPts val="0"/>
              </a:spcBef>
              <a:spcAft>
                <a:spcPts val="0"/>
              </a:spcAft>
              <a:buFont typeface="Wingdings 2"/>
              <a:buChar char=""/>
              <a:defRPr/>
            </a:pPr>
            <a:r>
              <a:rPr lang="en-US" sz="2000" dirty="0">
                <a:solidFill>
                  <a:schemeClr val="bg1">
                    <a:lumMod val="10000"/>
                  </a:schemeClr>
                </a:solidFill>
              </a:rPr>
              <a:t>Chronic respiratory disease, lung cancer, heart disease, and even damage to the brain, nerves, liver, or kidneys.</a:t>
            </a:r>
            <a:r>
              <a:rPr lang="en-US" dirty="0">
                <a:solidFill>
                  <a:schemeClr val="bg1">
                    <a:lumMod val="10000"/>
                  </a:schemeClr>
                </a:solidFill>
              </a:rPr>
              <a:t> </a:t>
            </a:r>
          </a:p>
          <a:p>
            <a:pPr marL="274320" indent="-274320" algn="just" eaLnBrk="1" fontAlgn="auto" hangingPunct="1">
              <a:spcBef>
                <a:spcPts val="0"/>
              </a:spcBef>
              <a:spcAft>
                <a:spcPts val="0"/>
              </a:spcAft>
              <a:buFont typeface="Wingdings 2"/>
              <a:buChar char=""/>
              <a:defRPr/>
            </a:pPr>
            <a:r>
              <a:rPr lang="en-US" sz="2000" dirty="0">
                <a:solidFill>
                  <a:schemeClr val="bg1">
                    <a:lumMod val="10000"/>
                  </a:schemeClr>
                </a:solidFill>
              </a:rPr>
              <a:t>Effects of Arsenic, Asbestos, Mercury , Benzene etc. </a:t>
            </a:r>
          </a:p>
          <a:p>
            <a:pPr marL="274320" indent="-274320" eaLnBrk="1" fontAlgn="auto" hangingPunct="1">
              <a:spcBef>
                <a:spcPts val="0"/>
              </a:spcBef>
              <a:spcAft>
                <a:spcPts val="0"/>
              </a:spcAft>
              <a:buFont typeface="Wingdings 2"/>
              <a:buChar char=""/>
              <a:defRPr/>
            </a:pPr>
            <a:endParaRPr lang="en-US" dirty="0">
              <a:solidFill>
                <a:schemeClr val="bg1">
                  <a:lumMod val="10000"/>
                </a:schemeClr>
              </a:solidFill>
            </a:endParaRPr>
          </a:p>
        </p:txBody>
      </p:sp>
      <p:pic>
        <p:nvPicPr>
          <p:cNvPr id="31748" name="Picture 4" descr="air 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2313" y="142875"/>
            <a:ext cx="165417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0930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288" y="620713"/>
            <a:ext cx="7315200" cy="715962"/>
          </a:xfrm>
        </p:spPr>
        <p:txBody>
          <a:bodyPr>
            <a:normAutofit fontScale="90000"/>
          </a:bodyPr>
          <a:lstStyle/>
          <a:p>
            <a:pPr eaLnBrk="1" fontAlgn="auto" hangingPunct="1">
              <a:spcAft>
                <a:spcPts val="0"/>
              </a:spcAft>
              <a:defRPr/>
            </a:pPr>
            <a:r>
              <a:rPr lang="en-US" dirty="0"/>
              <a:t>Effect on Plants</a:t>
            </a:r>
          </a:p>
        </p:txBody>
      </p:sp>
      <p:sp>
        <p:nvSpPr>
          <p:cNvPr id="23555" name="Content Placeholder 2"/>
          <p:cNvSpPr>
            <a:spLocks noGrp="1"/>
          </p:cNvSpPr>
          <p:nvPr>
            <p:ph sz="quarter" idx="1"/>
          </p:nvPr>
        </p:nvSpPr>
        <p:spPr>
          <a:xfrm>
            <a:off x="539750" y="1484313"/>
            <a:ext cx="8424863" cy="41910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sz="2800" dirty="0"/>
              <a:t>Pollutants enter through stomata</a:t>
            </a:r>
          </a:p>
          <a:p>
            <a:pPr marL="274320" indent="-274320" eaLnBrk="1" fontAlgn="auto" hangingPunct="1">
              <a:spcBef>
                <a:spcPts val="580"/>
              </a:spcBef>
              <a:spcAft>
                <a:spcPts val="0"/>
              </a:spcAft>
              <a:buFont typeface="Wingdings 2"/>
              <a:buChar char=""/>
              <a:defRPr/>
            </a:pPr>
            <a:r>
              <a:rPr lang="en-US" sz="2800" dirty="0"/>
              <a:t>Destroy chlorophyll and Affect photosynthesis</a:t>
            </a:r>
          </a:p>
          <a:p>
            <a:pPr marL="274320" indent="-274320" eaLnBrk="1" fontAlgn="auto" hangingPunct="1">
              <a:spcBef>
                <a:spcPts val="580"/>
              </a:spcBef>
              <a:spcAft>
                <a:spcPts val="0"/>
              </a:spcAft>
              <a:buFont typeface="Wingdings 2"/>
              <a:buChar char=""/>
              <a:defRPr/>
            </a:pPr>
            <a:r>
              <a:rPr lang="en-US" sz="2800" dirty="0"/>
              <a:t>Cuticle( Wax Layer on Leaves) is lost</a:t>
            </a:r>
          </a:p>
          <a:p>
            <a:pPr marL="274320" indent="-274320" eaLnBrk="1" fontAlgn="auto" hangingPunct="1">
              <a:spcBef>
                <a:spcPts val="580"/>
              </a:spcBef>
              <a:spcAft>
                <a:spcPts val="0"/>
              </a:spcAft>
              <a:buFont typeface="Wingdings 2"/>
              <a:buChar char=""/>
              <a:defRPr/>
            </a:pPr>
            <a:r>
              <a:rPr lang="en-US" dirty="0"/>
              <a:t>Necrosis – Damage to Leaf Structure</a:t>
            </a:r>
          </a:p>
          <a:p>
            <a:pPr marL="274320" indent="-274320" eaLnBrk="1" fontAlgn="auto" hangingPunct="1">
              <a:spcBef>
                <a:spcPts val="580"/>
              </a:spcBef>
              <a:spcAft>
                <a:spcPts val="0"/>
              </a:spcAft>
              <a:buFont typeface="Wingdings 2"/>
              <a:buChar char=""/>
              <a:defRPr/>
            </a:pPr>
            <a:r>
              <a:rPr lang="en-US" dirty="0" err="1"/>
              <a:t>Chlorosis</a:t>
            </a:r>
            <a:r>
              <a:rPr lang="en-US" dirty="0"/>
              <a:t> - Loss/ reduction of Chlorophyll</a:t>
            </a:r>
          </a:p>
          <a:p>
            <a:pPr marL="274320" indent="-274320" eaLnBrk="1" fontAlgn="auto" hangingPunct="1">
              <a:spcBef>
                <a:spcPts val="580"/>
              </a:spcBef>
              <a:spcAft>
                <a:spcPts val="0"/>
              </a:spcAft>
              <a:buFont typeface="Wingdings 2"/>
              <a:buChar char=""/>
              <a:defRPr/>
            </a:pPr>
            <a:r>
              <a:rPr lang="en-US" dirty="0"/>
              <a:t>Abscission - Dropping of leaf</a:t>
            </a:r>
          </a:p>
          <a:p>
            <a:pPr marL="274320" indent="-274320" eaLnBrk="1" fontAlgn="auto" hangingPunct="1">
              <a:spcBef>
                <a:spcPts val="580"/>
              </a:spcBef>
              <a:spcAft>
                <a:spcPts val="0"/>
              </a:spcAft>
              <a:buFont typeface="Wingdings 2"/>
              <a:buChar char=""/>
              <a:defRPr/>
            </a:pPr>
            <a:r>
              <a:rPr lang="en-US" dirty="0" err="1"/>
              <a:t>Epinasty</a:t>
            </a:r>
            <a:r>
              <a:rPr lang="en-US" dirty="0"/>
              <a:t> – Downward curling of Leaf</a:t>
            </a:r>
          </a:p>
          <a:p>
            <a:pPr marL="274320" indent="-274320" eaLnBrk="1" fontAlgn="auto" hangingPunct="1">
              <a:spcBef>
                <a:spcPts val="580"/>
              </a:spcBef>
              <a:spcAft>
                <a:spcPts val="0"/>
              </a:spcAft>
              <a:buFont typeface="Wingdings 2"/>
              <a:buChar char=""/>
              <a:defRPr/>
            </a:pPr>
            <a:r>
              <a:rPr lang="en-US" dirty="0">
                <a:solidFill>
                  <a:schemeClr val="bg1">
                    <a:lumMod val="10000"/>
                  </a:schemeClr>
                </a:solidFill>
              </a:rPr>
              <a:t>DEATH</a:t>
            </a:r>
          </a:p>
          <a:p>
            <a:pPr marL="274320" indent="-274320" eaLnBrk="1" fontAlgn="auto" hangingPunct="1">
              <a:spcBef>
                <a:spcPts val="580"/>
              </a:spcBef>
              <a:spcAft>
                <a:spcPts val="0"/>
              </a:spcAft>
              <a:buFont typeface="Wingdings 2"/>
              <a:buChar char=""/>
              <a:defRPr/>
            </a:pPr>
            <a:endParaRPr lang="en-US" dirty="0"/>
          </a:p>
          <a:p>
            <a:pPr marL="274320" indent="-274320" eaLnBrk="1" fontAlgn="auto" hangingPunct="1">
              <a:spcBef>
                <a:spcPts val="580"/>
              </a:spcBef>
              <a:spcAft>
                <a:spcPts val="0"/>
              </a:spcAft>
              <a:buFont typeface="Wingdings 2"/>
              <a:buChar char=""/>
              <a:defRPr/>
            </a:pPr>
            <a:endParaRPr lang="en-US" dirty="0"/>
          </a:p>
        </p:txBody>
      </p:sp>
    </p:spTree>
    <p:extLst>
      <p:ext uri="{BB962C8B-B14F-4D97-AF65-F5344CB8AC3E}">
        <p14:creationId xmlns:p14="http://schemas.microsoft.com/office/powerpoint/2010/main" val="643925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38338"/>
          </a:xfrm>
        </p:spPr>
        <p:txBody>
          <a:bodyPr/>
          <a:lstStyle/>
          <a:p>
            <a:r>
              <a:rPr lang="en-US" dirty="0" smtClean="0"/>
              <a:t>HOUSING</a:t>
            </a:r>
            <a:endParaRPr lang="en-IN" dirty="0"/>
          </a:p>
        </p:txBody>
      </p:sp>
      <p:sp>
        <p:nvSpPr>
          <p:cNvPr id="3" name="Content Placeholder 2"/>
          <p:cNvSpPr>
            <a:spLocks noGrp="1"/>
          </p:cNvSpPr>
          <p:nvPr>
            <p:ph idx="1"/>
          </p:nvPr>
        </p:nvSpPr>
        <p:spPr>
          <a:xfrm>
            <a:off x="467544" y="3933056"/>
            <a:ext cx="8229600" cy="2121099"/>
          </a:xfrm>
        </p:spPr>
        <p:txBody>
          <a:bodyPr/>
          <a:lstStyle/>
          <a:p>
            <a:endParaRPr lang="en-IN" dirty="0"/>
          </a:p>
        </p:txBody>
      </p:sp>
    </p:spTree>
    <p:extLst>
      <p:ext uri="{BB962C8B-B14F-4D97-AF65-F5344CB8AC3E}">
        <p14:creationId xmlns:p14="http://schemas.microsoft.com/office/powerpoint/2010/main" val="27252591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71438"/>
            <a:ext cx="48577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3" y="3644900"/>
            <a:ext cx="48577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6988" y="115888"/>
            <a:ext cx="392906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0" y="3670300"/>
            <a:ext cx="39020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21274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en-US" altLang="en-US" smtClean="0"/>
          </a:p>
        </p:txBody>
      </p:sp>
      <p:pic>
        <p:nvPicPr>
          <p:cNvPr id="34819" name="Content Placeholder 3" descr="peroxyacetyl-nitrate-damages-leaves.jpe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1188" y="620713"/>
            <a:ext cx="7827962" cy="2447925"/>
          </a:xfrm>
        </p:spPr>
      </p:pic>
      <p:pic>
        <p:nvPicPr>
          <p:cNvPr id="34820" name="Picture 4" descr="plants ef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213100"/>
            <a:ext cx="41338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88132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1188" y="620713"/>
            <a:ext cx="7315200" cy="715962"/>
          </a:xfrm>
        </p:spPr>
        <p:txBody>
          <a:bodyPr/>
          <a:lstStyle/>
          <a:p>
            <a:pPr eaLnBrk="1" hangingPunct="1"/>
            <a:r>
              <a:rPr lang="en-US" altLang="en-US" sz="3000" smtClean="0"/>
              <a:t>Effect on Animals and materials </a:t>
            </a:r>
          </a:p>
        </p:txBody>
      </p:sp>
      <p:sp>
        <p:nvSpPr>
          <p:cNvPr id="35843" name="Content Placeholder 2"/>
          <p:cNvSpPr>
            <a:spLocks noGrp="1"/>
          </p:cNvSpPr>
          <p:nvPr>
            <p:ph sz="quarter" idx="1"/>
          </p:nvPr>
        </p:nvSpPr>
        <p:spPr>
          <a:xfrm>
            <a:off x="250825" y="1603375"/>
            <a:ext cx="7315200" cy="4191000"/>
          </a:xfrm>
        </p:spPr>
        <p:txBody>
          <a:bodyPr/>
          <a:lstStyle/>
          <a:p>
            <a:pPr eaLnBrk="1" hangingPunct="1"/>
            <a:r>
              <a:rPr lang="en-US" altLang="en-US" smtClean="0"/>
              <a:t>Corrosion of metal surfaces, fading</a:t>
            </a:r>
          </a:p>
          <a:p>
            <a:pPr eaLnBrk="1" hangingPunct="1"/>
            <a:r>
              <a:rPr lang="en-US" altLang="en-US" smtClean="0"/>
              <a:t>SO</a:t>
            </a:r>
            <a:r>
              <a:rPr lang="en-US" altLang="en-US" baseline="-25000" smtClean="0"/>
              <a:t>2</a:t>
            </a:r>
            <a:r>
              <a:rPr lang="en-US" altLang="en-US" smtClean="0"/>
              <a:t> &amp; water form H</a:t>
            </a:r>
            <a:r>
              <a:rPr lang="en-US" altLang="en-US" baseline="-25000" smtClean="0"/>
              <a:t>2</a:t>
            </a:r>
            <a:r>
              <a:rPr lang="en-US" altLang="en-US" smtClean="0"/>
              <a:t>S – corrosion as well as disfigurement of statues made up of limestone or Marble</a:t>
            </a:r>
          </a:p>
          <a:p>
            <a:pPr eaLnBrk="1" hangingPunct="1"/>
            <a:r>
              <a:rPr lang="en-US" altLang="en-US" smtClean="0"/>
              <a:t>Air pollutants mix with rain water and increase acidity (Acid Rain) of water body and kill fish.</a:t>
            </a:r>
          </a:p>
          <a:p>
            <a:pPr eaLnBrk="1" hangingPunct="1"/>
            <a:r>
              <a:rPr lang="en-US" altLang="en-US" smtClean="0"/>
              <a:t>Ozone causes crackling of rubber</a:t>
            </a:r>
          </a:p>
          <a:p>
            <a:pPr eaLnBrk="1" hangingPunct="1"/>
            <a:endParaRPr lang="en-US" altLang="en-US" smtClean="0"/>
          </a:p>
        </p:txBody>
      </p:sp>
      <p:pic>
        <p:nvPicPr>
          <p:cNvPr id="35844" name="Picture 3" descr="fish ki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88913"/>
            <a:ext cx="1690688"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3758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1188" y="620713"/>
            <a:ext cx="7315200" cy="715962"/>
          </a:xfrm>
        </p:spPr>
        <p:txBody>
          <a:bodyPr/>
          <a:lstStyle/>
          <a:p>
            <a:pPr eaLnBrk="1" hangingPunct="1"/>
            <a:r>
              <a:rPr lang="en-US" altLang="en-US" sz="3000" smtClean="0"/>
              <a:t>Effect on Environment</a:t>
            </a:r>
          </a:p>
        </p:txBody>
      </p:sp>
      <p:sp>
        <p:nvSpPr>
          <p:cNvPr id="36867" name="Content Placeholder 2"/>
          <p:cNvSpPr>
            <a:spLocks noGrp="1"/>
          </p:cNvSpPr>
          <p:nvPr>
            <p:ph sz="quarter" idx="1"/>
          </p:nvPr>
        </p:nvSpPr>
        <p:spPr>
          <a:xfrm>
            <a:off x="323850" y="1412875"/>
            <a:ext cx="7315200" cy="4191000"/>
          </a:xfrm>
        </p:spPr>
        <p:txBody>
          <a:bodyPr/>
          <a:lstStyle/>
          <a:p>
            <a:pPr eaLnBrk="1" hangingPunct="1"/>
            <a:r>
              <a:rPr lang="en-US" altLang="en-US" smtClean="0"/>
              <a:t>Visibility </a:t>
            </a:r>
          </a:p>
          <a:p>
            <a:pPr eaLnBrk="1" hangingPunct="1"/>
            <a:r>
              <a:rPr lang="en-US" altLang="en-US" smtClean="0"/>
              <a:t>Pollutants in the presence of sunlight produce photochemical Smog </a:t>
            </a:r>
          </a:p>
          <a:p>
            <a:pPr eaLnBrk="1" hangingPunct="1"/>
            <a:r>
              <a:rPr lang="en-US" altLang="en-US" smtClean="0"/>
              <a:t>Emission of Green House Gases tend to Global Warming</a:t>
            </a:r>
          </a:p>
          <a:p>
            <a:pPr eaLnBrk="1" hangingPunct="1"/>
            <a:r>
              <a:rPr lang="en-US" altLang="en-US" smtClean="0"/>
              <a:t>CFC’s cause Ozone Depletion</a:t>
            </a:r>
          </a:p>
        </p:txBody>
      </p:sp>
    </p:spTree>
    <p:extLst>
      <p:ext uri="{BB962C8B-B14F-4D97-AF65-F5344CB8AC3E}">
        <p14:creationId xmlns:p14="http://schemas.microsoft.com/office/powerpoint/2010/main" val="150386573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0825" y="692150"/>
            <a:ext cx="8072438" cy="214313"/>
          </a:xfrm>
        </p:spPr>
        <p:txBody>
          <a:bodyPr>
            <a:normAutofit fontScale="90000"/>
          </a:bodyPr>
          <a:lstStyle/>
          <a:p>
            <a:pPr eaLnBrk="1" fontAlgn="auto" hangingPunct="1">
              <a:spcAft>
                <a:spcPts val="0"/>
              </a:spcAft>
              <a:defRPr/>
            </a:pPr>
            <a:r>
              <a:rPr lang="en-US" sz="3000"/>
              <a:t>National Ambient Air Quality Standards</a:t>
            </a:r>
          </a:p>
        </p:txBody>
      </p:sp>
      <p:graphicFrame>
        <p:nvGraphicFramePr>
          <p:cNvPr id="5" name="Content Placeholder 4"/>
          <p:cNvGraphicFramePr>
            <a:graphicFrameLocks noGrp="1"/>
          </p:cNvGraphicFramePr>
          <p:nvPr>
            <p:ph sz="quarter" idx="1"/>
          </p:nvPr>
        </p:nvGraphicFramePr>
        <p:xfrm>
          <a:off x="466725" y="928688"/>
          <a:ext cx="8320089" cy="5716646"/>
        </p:xfrm>
        <a:graphic>
          <a:graphicData uri="http://schemas.openxmlformats.org/drawingml/2006/table">
            <a:tbl>
              <a:tblPr firstRow="1" bandRow="1">
                <a:tableStyleId>{7DF18680-E054-41AD-8BC1-D1AEF772440D}</a:tableStyleId>
              </a:tblPr>
              <a:tblGrid>
                <a:gridCol w="738912"/>
                <a:gridCol w="2807863"/>
                <a:gridCol w="1625606"/>
                <a:gridCol w="1625606"/>
                <a:gridCol w="1522102"/>
              </a:tblGrid>
              <a:tr h="579099">
                <a:tc>
                  <a:txBody>
                    <a:bodyPr/>
                    <a:lstStyle/>
                    <a:p>
                      <a:r>
                        <a:rPr lang="en-US" sz="1600" dirty="0" err="1"/>
                        <a:t>Sr</a:t>
                      </a:r>
                      <a:r>
                        <a:rPr lang="en-US" sz="1600" dirty="0"/>
                        <a:t> No</a:t>
                      </a:r>
                    </a:p>
                  </a:txBody>
                  <a:tcPr marT="45713" marB="45713"/>
                </a:tc>
                <a:tc>
                  <a:txBody>
                    <a:bodyPr/>
                    <a:lstStyle/>
                    <a:p>
                      <a:r>
                        <a:rPr lang="en-US" sz="1600" dirty="0"/>
                        <a:t>Pollutant and time-weighted average</a:t>
                      </a:r>
                    </a:p>
                  </a:txBody>
                  <a:tcPr marT="45713" marB="45713"/>
                </a:tc>
                <a:tc>
                  <a:txBody>
                    <a:bodyPr/>
                    <a:lstStyle/>
                    <a:p>
                      <a:r>
                        <a:rPr lang="en-US" sz="1600" dirty="0"/>
                        <a:t>Industrial area</a:t>
                      </a:r>
                    </a:p>
                  </a:txBody>
                  <a:tcPr marT="45713" marB="45713"/>
                </a:tc>
                <a:tc>
                  <a:txBody>
                    <a:bodyPr/>
                    <a:lstStyle/>
                    <a:p>
                      <a:r>
                        <a:rPr lang="en-US" sz="1600" dirty="0"/>
                        <a:t>Residential area</a:t>
                      </a:r>
                    </a:p>
                  </a:txBody>
                  <a:tcPr marT="45713" marB="45713"/>
                </a:tc>
                <a:tc>
                  <a:txBody>
                    <a:bodyPr/>
                    <a:lstStyle/>
                    <a:p>
                      <a:r>
                        <a:rPr lang="en-US" sz="1600" dirty="0"/>
                        <a:t>Sensitive area</a:t>
                      </a:r>
                    </a:p>
                  </a:txBody>
                  <a:tcPr marT="45713" marB="45713"/>
                </a:tc>
              </a:tr>
              <a:tr h="822935">
                <a:tc>
                  <a:txBody>
                    <a:bodyPr/>
                    <a:lstStyle/>
                    <a:p>
                      <a:r>
                        <a:rPr lang="en-US" sz="1600" dirty="0"/>
                        <a:t>1</a:t>
                      </a:r>
                    </a:p>
                  </a:txBody>
                  <a:tcPr marT="45713" marB="45713"/>
                </a:tc>
                <a:tc>
                  <a:txBody>
                    <a:bodyPr/>
                    <a:lstStyle/>
                    <a:p>
                      <a:r>
                        <a:rPr lang="en-US" sz="1600" dirty="0"/>
                        <a:t>Sulphur dioxide </a:t>
                      </a:r>
                      <a:br>
                        <a:rPr lang="en-US" sz="1600" dirty="0"/>
                      </a:br>
                      <a:r>
                        <a:rPr lang="en-US" sz="1600" dirty="0"/>
                        <a:t>Annual average </a:t>
                      </a:r>
                      <a:br>
                        <a:rPr lang="en-US" sz="1600" dirty="0"/>
                      </a:br>
                      <a:r>
                        <a:rPr lang="en-US" sz="1600" dirty="0"/>
                        <a:t>24 hours </a:t>
                      </a:r>
                    </a:p>
                  </a:txBody>
                  <a:tcPr marT="45713" marB="45713"/>
                </a:tc>
                <a:tc>
                  <a:txBody>
                    <a:bodyPr/>
                    <a:lstStyle/>
                    <a:p>
                      <a:r>
                        <a:rPr lang="en-US" sz="1600" dirty="0"/>
                        <a:t>80.00 </a:t>
                      </a:r>
                      <a:br>
                        <a:rPr lang="en-US" sz="1600" dirty="0"/>
                      </a:br>
                      <a:r>
                        <a:rPr lang="en-US" sz="1600" dirty="0"/>
                        <a:t>120.00 µg/m</a:t>
                      </a:r>
                      <a:r>
                        <a:rPr lang="en-US" sz="1600" baseline="30000" dirty="0"/>
                        <a:t>3</a:t>
                      </a:r>
                      <a:endParaRPr lang="en-US" sz="1600" dirty="0"/>
                    </a:p>
                  </a:txBody>
                  <a:tcPr marT="45713" marB="45713" anchor="ctr"/>
                </a:tc>
                <a:tc>
                  <a:txBody>
                    <a:bodyPr/>
                    <a:lstStyle/>
                    <a:p>
                      <a:r>
                        <a:rPr lang="en-US" sz="1600" dirty="0"/>
                        <a:t>60.00 </a:t>
                      </a:r>
                      <a:br>
                        <a:rPr lang="en-US" sz="1600" dirty="0"/>
                      </a:br>
                      <a:r>
                        <a:rPr lang="en-US" sz="1600" dirty="0"/>
                        <a:t>80.00 µg/m</a:t>
                      </a:r>
                      <a:r>
                        <a:rPr lang="en-US" sz="1600" baseline="30000" dirty="0"/>
                        <a:t>3</a:t>
                      </a:r>
                      <a:endParaRPr lang="en-US" sz="1600" dirty="0"/>
                    </a:p>
                  </a:txBody>
                  <a:tcPr marT="45713" marB="45713" anchor="ctr"/>
                </a:tc>
                <a:tc>
                  <a:txBody>
                    <a:bodyPr/>
                    <a:lstStyle/>
                    <a:p>
                      <a:r>
                        <a:rPr lang="en-US" sz="1600" dirty="0"/>
                        <a:t>15.00</a:t>
                      </a:r>
                      <a:br>
                        <a:rPr lang="en-US" sz="1600" dirty="0"/>
                      </a:br>
                      <a:r>
                        <a:rPr lang="en-US" sz="1600" dirty="0"/>
                        <a:t>30.00 µg/m</a:t>
                      </a:r>
                      <a:r>
                        <a:rPr lang="en-US" sz="1600" baseline="30000" dirty="0"/>
                        <a:t>3</a:t>
                      </a:r>
                      <a:endParaRPr lang="en-US" sz="1600" dirty="0"/>
                    </a:p>
                  </a:txBody>
                  <a:tcPr marT="45713" marB="45713" anchor="ctr"/>
                </a:tc>
              </a:tr>
              <a:tr h="822935">
                <a:tc>
                  <a:txBody>
                    <a:bodyPr/>
                    <a:lstStyle/>
                    <a:p>
                      <a:r>
                        <a:rPr lang="en-US" sz="1600" dirty="0"/>
                        <a:t>2</a:t>
                      </a:r>
                    </a:p>
                  </a:txBody>
                  <a:tcPr marT="45713" marB="45713"/>
                </a:tc>
                <a:tc>
                  <a:txBody>
                    <a:bodyPr/>
                    <a:lstStyle/>
                    <a:p>
                      <a:r>
                        <a:rPr lang="en-US" sz="1600" dirty="0"/>
                        <a:t>Nitrogen oxides Annual average </a:t>
                      </a:r>
                      <a:br>
                        <a:rPr lang="en-US" sz="1600" dirty="0"/>
                      </a:br>
                      <a:r>
                        <a:rPr lang="en-US" sz="1600" dirty="0"/>
                        <a:t>24 hours </a:t>
                      </a:r>
                    </a:p>
                  </a:txBody>
                  <a:tcPr marT="45713" marB="45713"/>
                </a:tc>
                <a:tc>
                  <a:txBody>
                    <a:bodyPr/>
                    <a:lstStyle/>
                    <a:p>
                      <a:r>
                        <a:rPr lang="en-US" sz="1600"/>
                        <a:t>80.00</a:t>
                      </a:r>
                      <a:br>
                        <a:rPr lang="en-US" sz="1600"/>
                      </a:br>
                      <a:r>
                        <a:rPr lang="en-US" sz="1600"/>
                        <a:t>120.00</a:t>
                      </a:r>
                    </a:p>
                  </a:txBody>
                  <a:tcPr marT="45713" marB="45713" anchor="ctr"/>
                </a:tc>
                <a:tc>
                  <a:txBody>
                    <a:bodyPr/>
                    <a:lstStyle/>
                    <a:p>
                      <a:r>
                        <a:rPr lang="en-US" sz="1600" dirty="0"/>
                        <a:t>60.00</a:t>
                      </a:r>
                      <a:br>
                        <a:rPr lang="en-US" sz="1600" dirty="0"/>
                      </a:br>
                      <a:r>
                        <a:rPr lang="en-US" sz="1600" dirty="0"/>
                        <a:t>80.00</a:t>
                      </a:r>
                    </a:p>
                  </a:txBody>
                  <a:tcPr marT="45713" marB="45713" anchor="ctr"/>
                </a:tc>
                <a:tc>
                  <a:txBody>
                    <a:bodyPr/>
                    <a:lstStyle/>
                    <a:p>
                      <a:r>
                        <a:rPr lang="en-US" sz="1600" dirty="0"/>
                        <a:t>15.00</a:t>
                      </a:r>
                      <a:br>
                        <a:rPr lang="en-US" sz="1600" dirty="0"/>
                      </a:br>
                      <a:r>
                        <a:rPr lang="en-US" sz="1600" dirty="0"/>
                        <a:t>30.00</a:t>
                      </a:r>
                    </a:p>
                  </a:txBody>
                  <a:tcPr marT="45713" marB="45713" anchor="ctr"/>
                </a:tc>
              </a:tr>
              <a:tr h="1022810">
                <a:tc>
                  <a:txBody>
                    <a:bodyPr/>
                    <a:lstStyle/>
                    <a:p>
                      <a:r>
                        <a:rPr lang="en-US" sz="1600" dirty="0"/>
                        <a:t>3</a:t>
                      </a:r>
                    </a:p>
                  </a:txBody>
                  <a:tcPr marT="45713" marB="45713"/>
                </a:tc>
                <a:tc>
                  <a:txBody>
                    <a:bodyPr/>
                    <a:lstStyle/>
                    <a:p>
                      <a:r>
                        <a:rPr lang="en-US" sz="1600" dirty="0"/>
                        <a:t>RSPM (less than 10 µgm)</a:t>
                      </a:r>
                      <a:br>
                        <a:rPr lang="en-US" sz="1600" dirty="0"/>
                      </a:br>
                      <a:r>
                        <a:rPr lang="en-US" sz="1600" dirty="0"/>
                        <a:t>Annual average </a:t>
                      </a:r>
                      <a:br>
                        <a:rPr lang="en-US" sz="1600" dirty="0"/>
                      </a:br>
                      <a:r>
                        <a:rPr lang="en-US" sz="1600" dirty="0"/>
                        <a:t>24 hours </a:t>
                      </a:r>
                    </a:p>
                  </a:txBody>
                  <a:tcPr marT="45713" marB="45713"/>
                </a:tc>
                <a:tc>
                  <a:txBody>
                    <a:bodyPr/>
                    <a:lstStyle/>
                    <a:p>
                      <a:r>
                        <a:rPr lang="en-US" sz="1600" dirty="0"/>
                        <a:t>20.00 </a:t>
                      </a:r>
                      <a:br>
                        <a:rPr lang="en-US" sz="1600" dirty="0"/>
                      </a:br>
                      <a:r>
                        <a:rPr lang="en-US" sz="1600" dirty="0"/>
                        <a:t>150.00</a:t>
                      </a:r>
                    </a:p>
                  </a:txBody>
                  <a:tcPr marT="45713" marB="45713" anchor="ctr"/>
                </a:tc>
                <a:tc>
                  <a:txBody>
                    <a:bodyPr/>
                    <a:lstStyle/>
                    <a:p>
                      <a:r>
                        <a:rPr lang="en-US" sz="1600" dirty="0"/>
                        <a:t>60.00 </a:t>
                      </a:r>
                      <a:br>
                        <a:rPr lang="en-US" sz="1600" dirty="0"/>
                      </a:br>
                      <a:r>
                        <a:rPr lang="en-US" sz="1600" dirty="0"/>
                        <a:t>100.00</a:t>
                      </a:r>
                    </a:p>
                  </a:txBody>
                  <a:tcPr marT="45713" marB="45713" anchor="ctr"/>
                </a:tc>
                <a:tc>
                  <a:txBody>
                    <a:bodyPr/>
                    <a:lstStyle/>
                    <a:p>
                      <a:r>
                        <a:rPr lang="en-US" sz="1600" dirty="0"/>
                        <a:t>50.00 </a:t>
                      </a:r>
                      <a:br>
                        <a:rPr lang="en-US" sz="1600" dirty="0"/>
                      </a:br>
                      <a:r>
                        <a:rPr lang="en-US" sz="1600" dirty="0"/>
                        <a:t>75.00</a:t>
                      </a:r>
                    </a:p>
                  </a:txBody>
                  <a:tcPr marT="45713" marB="45713" anchor="ctr"/>
                </a:tc>
              </a:tr>
              <a:tr h="822935">
                <a:tc>
                  <a:txBody>
                    <a:bodyPr/>
                    <a:lstStyle/>
                    <a:p>
                      <a:r>
                        <a:rPr lang="en-US" sz="1600" dirty="0"/>
                        <a:t>4</a:t>
                      </a:r>
                    </a:p>
                  </a:txBody>
                  <a:tcPr marT="45713" marB="45713"/>
                </a:tc>
                <a:tc>
                  <a:txBody>
                    <a:bodyPr/>
                    <a:lstStyle/>
                    <a:p>
                      <a:r>
                        <a:rPr lang="en-US" sz="1600" dirty="0"/>
                        <a:t>SPM</a:t>
                      </a:r>
                    </a:p>
                    <a:p>
                      <a:r>
                        <a:rPr lang="en-US" sz="1600" dirty="0"/>
                        <a:t>Annual average </a:t>
                      </a:r>
                      <a:br>
                        <a:rPr lang="en-US" sz="1600" dirty="0"/>
                      </a:br>
                      <a:r>
                        <a:rPr lang="en-US" sz="1600" dirty="0"/>
                        <a:t>24 hours </a:t>
                      </a:r>
                    </a:p>
                  </a:txBody>
                  <a:tcPr marT="45713" marB="45713"/>
                </a:tc>
                <a:tc>
                  <a:txBody>
                    <a:bodyPr/>
                    <a:lstStyle/>
                    <a:p>
                      <a:r>
                        <a:rPr lang="en-US" sz="1600"/>
                        <a:t>360.00</a:t>
                      </a:r>
                      <a:br>
                        <a:rPr lang="en-US" sz="1600"/>
                      </a:br>
                      <a:r>
                        <a:rPr lang="en-US" sz="1600"/>
                        <a:t>500.00</a:t>
                      </a:r>
                    </a:p>
                  </a:txBody>
                  <a:tcPr marT="45713" marB="45713" anchor="ctr"/>
                </a:tc>
                <a:tc>
                  <a:txBody>
                    <a:bodyPr/>
                    <a:lstStyle/>
                    <a:p>
                      <a:r>
                        <a:rPr lang="en-US" sz="1600" dirty="0"/>
                        <a:t>140.00</a:t>
                      </a:r>
                      <a:br>
                        <a:rPr lang="en-US" sz="1600" dirty="0"/>
                      </a:br>
                      <a:r>
                        <a:rPr lang="en-US" sz="1600" dirty="0"/>
                        <a:t>200.00</a:t>
                      </a:r>
                    </a:p>
                  </a:txBody>
                  <a:tcPr marT="45713" marB="45713" anchor="ctr"/>
                </a:tc>
                <a:tc>
                  <a:txBody>
                    <a:bodyPr/>
                    <a:lstStyle/>
                    <a:p>
                      <a:r>
                        <a:rPr lang="en-US" sz="1600" dirty="0"/>
                        <a:t>70.00</a:t>
                      </a:r>
                      <a:br>
                        <a:rPr lang="en-US" sz="1600" dirty="0"/>
                      </a:br>
                      <a:r>
                        <a:rPr lang="en-US" sz="1600" dirty="0"/>
                        <a:t>100.00</a:t>
                      </a:r>
                    </a:p>
                  </a:txBody>
                  <a:tcPr marT="45713" marB="45713" anchor="ctr"/>
                </a:tc>
              </a:tr>
              <a:tr h="822935">
                <a:tc>
                  <a:txBody>
                    <a:bodyPr/>
                    <a:lstStyle/>
                    <a:p>
                      <a:r>
                        <a:rPr lang="en-US" sz="1600" dirty="0"/>
                        <a:t>5</a:t>
                      </a:r>
                    </a:p>
                  </a:txBody>
                  <a:tcPr marT="45713" marB="45713"/>
                </a:tc>
                <a:tc>
                  <a:txBody>
                    <a:bodyPr/>
                    <a:lstStyle/>
                    <a:p>
                      <a:r>
                        <a:rPr lang="en-US" sz="1600" dirty="0"/>
                        <a:t>LEAD</a:t>
                      </a:r>
                      <a:br>
                        <a:rPr lang="en-US" sz="1600" dirty="0"/>
                      </a:br>
                      <a:r>
                        <a:rPr lang="en-US" sz="1600" dirty="0"/>
                        <a:t>Annual average </a:t>
                      </a:r>
                      <a:br>
                        <a:rPr lang="en-US" sz="1600" dirty="0"/>
                      </a:br>
                      <a:r>
                        <a:rPr lang="en-US" sz="1600" dirty="0"/>
                        <a:t>24 hours </a:t>
                      </a:r>
                    </a:p>
                  </a:txBody>
                  <a:tcPr marT="45713" marB="45713"/>
                </a:tc>
                <a:tc>
                  <a:txBody>
                    <a:bodyPr/>
                    <a:lstStyle/>
                    <a:p>
                      <a:r>
                        <a:rPr lang="en-US" sz="1600" dirty="0"/>
                        <a:t>1.00 </a:t>
                      </a:r>
                      <a:br>
                        <a:rPr lang="en-US" sz="1600" dirty="0"/>
                      </a:br>
                      <a:r>
                        <a:rPr lang="en-US" sz="1600" dirty="0"/>
                        <a:t>1.50</a:t>
                      </a:r>
                    </a:p>
                  </a:txBody>
                  <a:tcPr marT="45713" marB="45713" anchor="ctr"/>
                </a:tc>
                <a:tc>
                  <a:txBody>
                    <a:bodyPr/>
                    <a:lstStyle/>
                    <a:p>
                      <a:r>
                        <a:rPr lang="en-US" sz="1600" dirty="0"/>
                        <a:t>0.75 </a:t>
                      </a:r>
                      <a:br>
                        <a:rPr lang="en-US" sz="1600" dirty="0"/>
                      </a:br>
                      <a:r>
                        <a:rPr lang="en-US" sz="1600" dirty="0"/>
                        <a:t>1.00</a:t>
                      </a:r>
                    </a:p>
                  </a:txBody>
                  <a:tcPr marT="45713" marB="45713" anchor="ctr"/>
                </a:tc>
                <a:tc>
                  <a:txBody>
                    <a:bodyPr/>
                    <a:lstStyle/>
                    <a:p>
                      <a:r>
                        <a:rPr lang="en-US" sz="1600" dirty="0"/>
                        <a:t>0.500 </a:t>
                      </a:r>
                      <a:br>
                        <a:rPr lang="en-US" sz="1600" dirty="0"/>
                      </a:br>
                      <a:r>
                        <a:rPr lang="en-US" sz="1600" dirty="0"/>
                        <a:t>0 .750</a:t>
                      </a:r>
                    </a:p>
                  </a:txBody>
                  <a:tcPr marT="45713" marB="45713" anchor="ctr"/>
                </a:tc>
              </a:tr>
              <a:tr h="822935">
                <a:tc>
                  <a:txBody>
                    <a:bodyPr/>
                    <a:lstStyle/>
                    <a:p>
                      <a:r>
                        <a:rPr lang="en-US" sz="1600" dirty="0"/>
                        <a:t>6</a:t>
                      </a:r>
                    </a:p>
                  </a:txBody>
                  <a:tcPr marT="45713" marB="45713"/>
                </a:tc>
                <a:tc>
                  <a:txBody>
                    <a:bodyPr/>
                    <a:lstStyle/>
                    <a:p>
                      <a:r>
                        <a:rPr lang="en-US" sz="1600" dirty="0"/>
                        <a:t>CO</a:t>
                      </a:r>
                      <a:br>
                        <a:rPr lang="en-US" sz="1600" dirty="0"/>
                      </a:br>
                      <a:r>
                        <a:rPr lang="en-US" sz="1600" dirty="0"/>
                        <a:t>Annual average </a:t>
                      </a:r>
                      <a:br>
                        <a:rPr lang="en-US" sz="1600" dirty="0"/>
                      </a:br>
                      <a:r>
                        <a:rPr lang="en-US" sz="1600" dirty="0"/>
                        <a:t>24 hours </a:t>
                      </a:r>
                    </a:p>
                  </a:txBody>
                  <a:tcPr marT="45713" marB="45713"/>
                </a:tc>
                <a:tc>
                  <a:txBody>
                    <a:bodyPr/>
                    <a:lstStyle/>
                    <a:p>
                      <a:r>
                        <a:rPr lang="en-US" sz="1600" dirty="0"/>
                        <a:t>5.00 </a:t>
                      </a:r>
                      <a:br>
                        <a:rPr lang="en-US" sz="1600" dirty="0"/>
                      </a:br>
                      <a:r>
                        <a:rPr lang="en-US" sz="1600" dirty="0"/>
                        <a:t>10.00</a:t>
                      </a:r>
                    </a:p>
                  </a:txBody>
                  <a:tcPr marT="45713" marB="45713" anchor="ctr"/>
                </a:tc>
                <a:tc>
                  <a:txBody>
                    <a:bodyPr/>
                    <a:lstStyle/>
                    <a:p>
                      <a:r>
                        <a:rPr lang="en-US" sz="1600" dirty="0"/>
                        <a:t>2.00 </a:t>
                      </a:r>
                      <a:br>
                        <a:rPr lang="en-US" sz="1600" dirty="0"/>
                      </a:br>
                      <a:r>
                        <a:rPr lang="en-US" sz="1600" dirty="0"/>
                        <a:t>4.00</a:t>
                      </a:r>
                    </a:p>
                  </a:txBody>
                  <a:tcPr marT="45713" marB="45713" anchor="ctr"/>
                </a:tc>
                <a:tc>
                  <a:txBody>
                    <a:bodyPr/>
                    <a:lstStyle/>
                    <a:p>
                      <a:r>
                        <a:rPr lang="en-US" sz="1600" dirty="0"/>
                        <a:t>1.00 </a:t>
                      </a:r>
                      <a:br>
                        <a:rPr lang="en-US" sz="1600" dirty="0"/>
                      </a:br>
                      <a:r>
                        <a:rPr lang="en-US" sz="1600" dirty="0"/>
                        <a:t>2.00</a:t>
                      </a:r>
                    </a:p>
                  </a:txBody>
                  <a:tcPr marT="45713" marB="45713" anchor="ctr"/>
                </a:tc>
              </a:tr>
            </a:tbl>
          </a:graphicData>
        </a:graphic>
      </p:graphicFrame>
    </p:spTree>
    <p:extLst>
      <p:ext uri="{BB962C8B-B14F-4D97-AF65-F5344CB8AC3E}">
        <p14:creationId xmlns:p14="http://schemas.microsoft.com/office/powerpoint/2010/main" val="293519911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sz="quarter" idx="1"/>
          </p:nvPr>
        </p:nvSpPr>
        <p:spPr>
          <a:xfrm>
            <a:off x="395288" y="1125538"/>
            <a:ext cx="8115300" cy="4845050"/>
          </a:xfrm>
        </p:spPr>
        <p:txBody>
          <a:bodyPr/>
          <a:lstStyle/>
          <a:p>
            <a:pPr eaLnBrk="1" hangingPunct="1"/>
            <a:r>
              <a:rPr lang="en-US" altLang="en-US" sz="2000" smtClean="0"/>
              <a:t>Annual Average : Annual Arithmetic Mean of minimum 104 measurements in a year taken twice a week 24-hourly at uniform interval</a:t>
            </a:r>
          </a:p>
          <a:p>
            <a:pPr eaLnBrk="1" hangingPunct="1"/>
            <a:r>
              <a:rPr lang="en-US" altLang="en-US" sz="2000" smtClean="0"/>
              <a:t>24 Hours Average : 24-hourly/8-hourly values should be met 98% of the time in a year. However 2% of the time, it may exceeded but not two consecutive days.</a:t>
            </a:r>
          </a:p>
          <a:p>
            <a:pPr eaLnBrk="1" hangingPunct="1"/>
            <a:r>
              <a:rPr lang="en-US" altLang="en-US" sz="2000" smtClean="0"/>
              <a:t>1. The levels of air quality necessary with an adequate margin of safety, to protect the public health, vegetation and property.</a:t>
            </a:r>
          </a:p>
          <a:p>
            <a:pPr eaLnBrk="1" hangingPunct="1"/>
            <a:r>
              <a:rPr lang="en-US" altLang="en-US" sz="2000" smtClean="0"/>
              <a:t>2. Whenever and wherever two consecutives values exceeds the limit specified above for the respective category, it shall be considered adequate, reason to institute regular / continuous monitoring and further investigations.</a:t>
            </a:r>
          </a:p>
          <a:p>
            <a:pPr eaLnBrk="1" hangingPunct="1"/>
            <a:r>
              <a:rPr lang="en-US" altLang="en-US" sz="2000" smtClean="0"/>
              <a:t>HIGH VOLUME SAMPLER, GASEOUS SAMPLERS</a:t>
            </a:r>
          </a:p>
        </p:txBody>
      </p:sp>
    </p:spTree>
    <p:extLst>
      <p:ext uri="{BB962C8B-B14F-4D97-AF65-F5344CB8AC3E}">
        <p14:creationId xmlns:p14="http://schemas.microsoft.com/office/powerpoint/2010/main" val="257548152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85750" y="285750"/>
            <a:ext cx="7315200" cy="460375"/>
          </a:xfrm>
        </p:spPr>
        <p:txBody>
          <a:bodyPr>
            <a:normAutofit fontScale="90000"/>
          </a:bodyPr>
          <a:lstStyle/>
          <a:p>
            <a:pPr eaLnBrk="1" fontAlgn="auto" hangingPunct="1">
              <a:spcAft>
                <a:spcPts val="0"/>
              </a:spcAft>
              <a:defRPr/>
            </a:pPr>
            <a:r>
              <a:rPr lang="en-GB" dirty="0"/>
              <a:t>Control Of Air Pollution</a:t>
            </a:r>
            <a:endParaRPr lang="en-US" dirty="0"/>
          </a:p>
        </p:txBody>
      </p:sp>
      <p:sp>
        <p:nvSpPr>
          <p:cNvPr id="39939" name="Content Placeholder 2"/>
          <p:cNvSpPr>
            <a:spLocks noGrp="1"/>
          </p:cNvSpPr>
          <p:nvPr>
            <p:ph sz="quarter" idx="1"/>
          </p:nvPr>
        </p:nvSpPr>
        <p:spPr>
          <a:xfrm>
            <a:off x="357188" y="857250"/>
            <a:ext cx="8462962" cy="4300538"/>
          </a:xfrm>
        </p:spPr>
        <p:txBody>
          <a:bodyPr/>
          <a:lstStyle/>
          <a:p>
            <a:pPr eaLnBrk="1" hangingPunct="1"/>
            <a:r>
              <a:rPr lang="en-GB" altLang="en-US" smtClean="0"/>
              <a:t>Proper air pollution control devices in industries</a:t>
            </a:r>
          </a:p>
          <a:p>
            <a:pPr eaLnBrk="1" hangingPunct="1"/>
            <a:r>
              <a:rPr lang="en-GB" altLang="en-US" smtClean="0"/>
              <a:t>Using low sulphur coal</a:t>
            </a:r>
          </a:p>
          <a:p>
            <a:pPr eaLnBrk="1" hangingPunct="1"/>
            <a:r>
              <a:rPr lang="en-GB" altLang="en-US" smtClean="0"/>
              <a:t>Regular engine tune up, replacement of old more polluting vehicles</a:t>
            </a:r>
          </a:p>
          <a:p>
            <a:pPr eaLnBrk="1" hangingPunct="1"/>
            <a:r>
              <a:rPr lang="en-GB" altLang="en-US" smtClean="0"/>
              <a:t>Using mass transport system, bicycles etc</a:t>
            </a:r>
          </a:p>
          <a:p>
            <a:pPr eaLnBrk="1" hangingPunct="1"/>
            <a:r>
              <a:rPr lang="en-GB" altLang="en-US" smtClean="0"/>
              <a:t>Shifting to less polluting fuels</a:t>
            </a:r>
          </a:p>
          <a:p>
            <a:pPr eaLnBrk="1" hangingPunct="1"/>
            <a:r>
              <a:rPr lang="en-GB" altLang="en-US" smtClean="0"/>
              <a:t>Planting more trees</a:t>
            </a:r>
          </a:p>
          <a:p>
            <a:pPr eaLnBrk="1" hangingPunct="1"/>
            <a:r>
              <a:rPr lang="en-GB" altLang="en-US" smtClean="0"/>
              <a:t>No to FIRE CRACKERS in Diwali and other occasions</a:t>
            </a:r>
            <a:endParaRPr lang="en-US" altLang="en-US" smtClean="0"/>
          </a:p>
        </p:txBody>
      </p:sp>
    </p:spTree>
    <p:extLst>
      <p:ext uri="{BB962C8B-B14F-4D97-AF65-F5344CB8AC3E}">
        <p14:creationId xmlns:p14="http://schemas.microsoft.com/office/powerpoint/2010/main" val="11266302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IN" altLang="en-US" smtClean="0"/>
              <a:t>Pollution Control Devices</a:t>
            </a:r>
          </a:p>
        </p:txBody>
      </p:sp>
      <p:pic>
        <p:nvPicPr>
          <p:cNvPr id="102402" name="Picture 2"/>
          <p:cNvPicPr>
            <a:picLocks noGrp="1" noChangeAspect="1" noChangeArrowheads="1"/>
          </p:cNvPicPr>
          <p:nvPr>
            <p:ph sz="quarter" idx="1"/>
          </p:nvPr>
        </p:nvPicPr>
        <p:blipFill>
          <a:blip r:embed="rId2"/>
          <a:srcRect/>
          <a:stretch>
            <a:fillRect/>
          </a:stretch>
        </p:blipFill>
        <p:spPr>
          <a:xfrm>
            <a:off x="323850" y="1700213"/>
            <a:ext cx="3298825" cy="4159250"/>
          </a:xfrm>
          <a:ln w="38100" cap="sq">
            <a:solidFill>
              <a:srgbClr val="000000"/>
            </a:solidFill>
          </a:ln>
          <a:effectLst>
            <a:outerShdw blurRad="50800" dist="38100" dir="2700000" algn="tl" rotWithShape="0">
              <a:srgbClr val="000000">
                <a:alpha val="43000"/>
              </a:srgbClr>
            </a:outerShdw>
          </a:effectLst>
        </p:spPr>
      </p:pic>
      <p:pic>
        <p:nvPicPr>
          <p:cNvPr id="41988" name="Picture 3"/>
          <p:cNvPicPr>
            <a:picLocks noChangeAspect="1" noChangeArrowheads="1"/>
          </p:cNvPicPr>
          <p:nvPr/>
        </p:nvPicPr>
        <p:blipFill>
          <a:blip r:embed="rId3">
            <a:extLst>
              <a:ext uri="{28A0092B-C50C-407E-A947-70E740481C1C}">
                <a14:useLocalDpi xmlns:a14="http://schemas.microsoft.com/office/drawing/2010/main" val="0"/>
              </a:ext>
            </a:extLst>
          </a:blip>
          <a:srcRect l="19261"/>
          <a:stretch>
            <a:fillRect/>
          </a:stretch>
        </p:blipFill>
        <p:spPr bwMode="auto">
          <a:xfrm>
            <a:off x="4683125" y="1701800"/>
            <a:ext cx="3273425"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3"/>
          <p:cNvSpPr txBox="1">
            <a:spLocks noChangeArrowheads="1"/>
          </p:cNvSpPr>
          <p:nvPr/>
        </p:nvSpPr>
        <p:spPr bwMode="auto">
          <a:xfrm>
            <a:off x="323850" y="6092825"/>
            <a:ext cx="331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Bookman Old Style" pitchFamily="18" charset="0"/>
              </a:defRPr>
            </a:lvl1pPr>
            <a:lvl2pPr marL="742950" indent="-285750">
              <a:defRPr sz="2400">
                <a:solidFill>
                  <a:schemeClr val="tx1"/>
                </a:solidFill>
                <a:latin typeface="Bookman Old Style" pitchFamily="18" charset="0"/>
              </a:defRPr>
            </a:lvl2pPr>
            <a:lvl3pPr marL="1143000">
              <a:defRPr sz="2000">
                <a:solidFill>
                  <a:schemeClr val="tx1"/>
                </a:solidFill>
                <a:latin typeface="Bookman Old Style" pitchFamily="18" charset="0"/>
              </a:defRPr>
            </a:lvl3pPr>
            <a:lvl4pPr marL="1600200">
              <a:defRPr sz="2000">
                <a:solidFill>
                  <a:schemeClr val="tx1"/>
                </a:solidFill>
                <a:latin typeface="Bookman Old Style" pitchFamily="18" charset="0"/>
              </a:defRPr>
            </a:lvl4pPr>
            <a:lvl5pPr marL="2057400">
              <a:defRPr sz="2000">
                <a:solidFill>
                  <a:schemeClr val="tx1"/>
                </a:solidFill>
                <a:latin typeface="Bookman Old Style" pitchFamily="18" charset="0"/>
              </a:defRPr>
            </a:lvl5pPr>
            <a:lvl6pPr marL="2514600" eaLnBrk="0" fontAlgn="base" hangingPunct="0">
              <a:spcBef>
                <a:spcPts val="375"/>
              </a:spcBef>
              <a:spcAft>
                <a:spcPct val="0"/>
              </a:spcAft>
              <a:buClr>
                <a:srgbClr val="A28E6A"/>
              </a:buClr>
              <a:buChar char="o"/>
              <a:defRPr sz="2000">
                <a:solidFill>
                  <a:schemeClr val="tx1"/>
                </a:solidFill>
                <a:latin typeface="Bookman Old Style" pitchFamily="18" charset="0"/>
              </a:defRPr>
            </a:lvl6pPr>
            <a:lvl7pPr marL="2971800" eaLnBrk="0" fontAlgn="base" hangingPunct="0">
              <a:spcBef>
                <a:spcPts val="375"/>
              </a:spcBef>
              <a:spcAft>
                <a:spcPct val="0"/>
              </a:spcAft>
              <a:buClr>
                <a:srgbClr val="A28E6A"/>
              </a:buClr>
              <a:buChar char="o"/>
              <a:defRPr sz="2000">
                <a:solidFill>
                  <a:schemeClr val="tx1"/>
                </a:solidFill>
                <a:latin typeface="Bookman Old Style" pitchFamily="18" charset="0"/>
              </a:defRPr>
            </a:lvl7pPr>
            <a:lvl8pPr marL="3429000" eaLnBrk="0" fontAlgn="base" hangingPunct="0">
              <a:spcBef>
                <a:spcPts val="375"/>
              </a:spcBef>
              <a:spcAft>
                <a:spcPct val="0"/>
              </a:spcAft>
              <a:buClr>
                <a:srgbClr val="A28E6A"/>
              </a:buClr>
              <a:buChar char="o"/>
              <a:defRPr sz="2000">
                <a:solidFill>
                  <a:schemeClr val="tx1"/>
                </a:solidFill>
                <a:latin typeface="Bookman Old Style" pitchFamily="18" charset="0"/>
              </a:defRPr>
            </a:lvl8pPr>
            <a:lvl9pPr marL="3886200" eaLnBrk="0" fontAlgn="base" hangingPunct="0">
              <a:spcBef>
                <a:spcPts val="375"/>
              </a:spcBef>
              <a:spcAft>
                <a:spcPct val="0"/>
              </a:spcAft>
              <a:buClr>
                <a:srgbClr val="A28E6A"/>
              </a:buClr>
              <a:buChar char="o"/>
              <a:defRPr sz="2000">
                <a:solidFill>
                  <a:schemeClr val="tx1"/>
                </a:solidFill>
                <a:latin typeface="Bookman Old Style" pitchFamily="18" charset="0"/>
              </a:defRPr>
            </a:lvl9pPr>
          </a:lstStyle>
          <a:p>
            <a:pPr fontAlgn="base">
              <a:spcBef>
                <a:spcPct val="0"/>
              </a:spcBef>
              <a:spcAft>
                <a:spcPct val="0"/>
              </a:spcAft>
            </a:pPr>
            <a:r>
              <a:rPr lang="en-IN" altLang="en-US" sz="1800" smtClean="0">
                <a:solidFill>
                  <a:prstClr val="black"/>
                </a:solidFill>
                <a:latin typeface="Arial" pitchFamily="34" charset="0"/>
              </a:rPr>
              <a:t>Cyclone Separator</a:t>
            </a:r>
          </a:p>
        </p:txBody>
      </p:sp>
      <p:sp>
        <p:nvSpPr>
          <p:cNvPr id="41990" name="TextBox 4"/>
          <p:cNvSpPr txBox="1">
            <a:spLocks noChangeArrowheads="1"/>
          </p:cNvSpPr>
          <p:nvPr/>
        </p:nvSpPr>
        <p:spPr bwMode="auto">
          <a:xfrm>
            <a:off x="4683125" y="6092825"/>
            <a:ext cx="305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Bookman Old Style" pitchFamily="18" charset="0"/>
              </a:defRPr>
            </a:lvl1pPr>
            <a:lvl2pPr marL="742950" indent="-285750">
              <a:defRPr sz="2400">
                <a:solidFill>
                  <a:schemeClr val="tx1"/>
                </a:solidFill>
                <a:latin typeface="Bookman Old Style" pitchFamily="18" charset="0"/>
              </a:defRPr>
            </a:lvl2pPr>
            <a:lvl3pPr marL="1143000">
              <a:defRPr sz="2000">
                <a:solidFill>
                  <a:schemeClr val="tx1"/>
                </a:solidFill>
                <a:latin typeface="Bookman Old Style" pitchFamily="18" charset="0"/>
              </a:defRPr>
            </a:lvl3pPr>
            <a:lvl4pPr marL="1600200">
              <a:defRPr sz="2000">
                <a:solidFill>
                  <a:schemeClr val="tx1"/>
                </a:solidFill>
                <a:latin typeface="Bookman Old Style" pitchFamily="18" charset="0"/>
              </a:defRPr>
            </a:lvl4pPr>
            <a:lvl5pPr marL="2057400">
              <a:defRPr sz="2000">
                <a:solidFill>
                  <a:schemeClr val="tx1"/>
                </a:solidFill>
                <a:latin typeface="Bookman Old Style" pitchFamily="18" charset="0"/>
              </a:defRPr>
            </a:lvl5pPr>
            <a:lvl6pPr marL="2514600" eaLnBrk="0" fontAlgn="base" hangingPunct="0">
              <a:spcBef>
                <a:spcPts val="375"/>
              </a:spcBef>
              <a:spcAft>
                <a:spcPct val="0"/>
              </a:spcAft>
              <a:buClr>
                <a:srgbClr val="A28E6A"/>
              </a:buClr>
              <a:buChar char="o"/>
              <a:defRPr sz="2000">
                <a:solidFill>
                  <a:schemeClr val="tx1"/>
                </a:solidFill>
                <a:latin typeface="Bookman Old Style" pitchFamily="18" charset="0"/>
              </a:defRPr>
            </a:lvl6pPr>
            <a:lvl7pPr marL="2971800" eaLnBrk="0" fontAlgn="base" hangingPunct="0">
              <a:spcBef>
                <a:spcPts val="375"/>
              </a:spcBef>
              <a:spcAft>
                <a:spcPct val="0"/>
              </a:spcAft>
              <a:buClr>
                <a:srgbClr val="A28E6A"/>
              </a:buClr>
              <a:buChar char="o"/>
              <a:defRPr sz="2000">
                <a:solidFill>
                  <a:schemeClr val="tx1"/>
                </a:solidFill>
                <a:latin typeface="Bookman Old Style" pitchFamily="18" charset="0"/>
              </a:defRPr>
            </a:lvl7pPr>
            <a:lvl8pPr marL="3429000" eaLnBrk="0" fontAlgn="base" hangingPunct="0">
              <a:spcBef>
                <a:spcPts val="375"/>
              </a:spcBef>
              <a:spcAft>
                <a:spcPct val="0"/>
              </a:spcAft>
              <a:buClr>
                <a:srgbClr val="A28E6A"/>
              </a:buClr>
              <a:buChar char="o"/>
              <a:defRPr sz="2000">
                <a:solidFill>
                  <a:schemeClr val="tx1"/>
                </a:solidFill>
                <a:latin typeface="Bookman Old Style" pitchFamily="18" charset="0"/>
              </a:defRPr>
            </a:lvl8pPr>
            <a:lvl9pPr marL="3886200" eaLnBrk="0" fontAlgn="base" hangingPunct="0">
              <a:spcBef>
                <a:spcPts val="375"/>
              </a:spcBef>
              <a:spcAft>
                <a:spcPct val="0"/>
              </a:spcAft>
              <a:buClr>
                <a:srgbClr val="A28E6A"/>
              </a:buClr>
              <a:buChar char="o"/>
              <a:defRPr sz="2000">
                <a:solidFill>
                  <a:schemeClr val="tx1"/>
                </a:solidFill>
                <a:latin typeface="Bookman Old Style" pitchFamily="18" charset="0"/>
              </a:defRPr>
            </a:lvl9pPr>
          </a:lstStyle>
          <a:p>
            <a:pPr fontAlgn="base">
              <a:spcBef>
                <a:spcPct val="0"/>
              </a:spcBef>
              <a:spcAft>
                <a:spcPct val="0"/>
              </a:spcAft>
            </a:pPr>
            <a:r>
              <a:rPr lang="en-IN" altLang="en-US" sz="1800" smtClean="0">
                <a:solidFill>
                  <a:prstClr val="black"/>
                </a:solidFill>
                <a:latin typeface="Arial" pitchFamily="34" charset="0"/>
              </a:rPr>
              <a:t>Bag House Filter</a:t>
            </a:r>
          </a:p>
        </p:txBody>
      </p:sp>
    </p:spTree>
    <p:extLst>
      <p:ext uri="{BB962C8B-B14F-4D97-AF65-F5344CB8AC3E}">
        <p14:creationId xmlns:p14="http://schemas.microsoft.com/office/powerpoint/2010/main" val="344595973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79388" y="692150"/>
            <a:ext cx="8569325" cy="715963"/>
          </a:xfrm>
        </p:spPr>
        <p:txBody>
          <a:bodyPr>
            <a:normAutofit fontScale="90000"/>
          </a:bodyPr>
          <a:lstStyle/>
          <a:p>
            <a:pPr eaLnBrk="1" fontAlgn="auto" hangingPunct="1">
              <a:spcAft>
                <a:spcPts val="0"/>
              </a:spcAft>
              <a:defRPr/>
            </a:pPr>
            <a:r>
              <a:rPr lang="en-US" sz="2800" b="1"/>
              <a:t>NATIONAL   AIR   QUALITY   MONITORING PROGRAMME (NAMP)</a:t>
            </a:r>
            <a:endParaRPr lang="en-US" sz="2800"/>
          </a:p>
        </p:txBody>
      </p:sp>
      <p:sp>
        <p:nvSpPr>
          <p:cNvPr id="43011" name="Content Placeholder 2"/>
          <p:cNvSpPr>
            <a:spLocks noGrp="1"/>
          </p:cNvSpPr>
          <p:nvPr>
            <p:ph sz="quarter" idx="1"/>
          </p:nvPr>
        </p:nvSpPr>
        <p:spPr>
          <a:xfrm>
            <a:off x="250825" y="1520825"/>
            <a:ext cx="8281988" cy="4572000"/>
          </a:xfrm>
        </p:spPr>
        <p:txBody>
          <a:bodyPr/>
          <a:lstStyle/>
          <a:p>
            <a:pPr eaLnBrk="1" hangingPunct="1"/>
            <a:r>
              <a:rPr lang="en-US" altLang="en-US" sz="2000" b="1" smtClean="0"/>
              <a:t>Central Pollution Control Board </a:t>
            </a:r>
            <a:r>
              <a:rPr lang="en-US" altLang="en-US" sz="2000" smtClean="0"/>
              <a:t>is executing a nation-wide programme of ambient air quality monitoring known as National Air Quality Monitoring Programme (NAMP). </a:t>
            </a:r>
          </a:p>
          <a:p>
            <a:pPr eaLnBrk="1" hangingPunct="1"/>
            <a:r>
              <a:rPr lang="en-US" altLang="en-US" sz="2000" smtClean="0"/>
              <a:t>The network consists of three hundred and forty two (342) operating stations covering one hundred and twenty seven (127) cities/towns in twenty six (26) states and four (4) Union Territories of the country.</a:t>
            </a:r>
          </a:p>
          <a:p>
            <a:pPr eaLnBrk="1" hangingPunct="1"/>
            <a:r>
              <a:rPr lang="en-US" altLang="en-US" sz="1800" smtClean="0"/>
              <a:t>Under N.A.M.P., four air pollutants </a:t>
            </a:r>
            <a:r>
              <a:rPr lang="en-US" altLang="en-US" sz="1800" i="1" smtClean="0"/>
              <a:t>viz </a:t>
            </a:r>
            <a:r>
              <a:rPr lang="en-US" altLang="en-US" sz="1800" smtClean="0"/>
              <a:t>., Sulphur Dioxide (SO2), Oxides of Nitrogen as NO2, Suspended Particulate Matter (SPM) and Respirable Suspended Particulate Matter (RSPM / PM10) have been identified for regular monitoring at all the locations. </a:t>
            </a:r>
          </a:p>
          <a:p>
            <a:pPr eaLnBrk="1" hangingPunct="1"/>
            <a:r>
              <a:rPr lang="en-US" altLang="en-US" sz="1800" smtClean="0"/>
              <a:t>The monitoring of meteorological parameters such as wind speed and wind direction, relative humidity (RH) and temperature were also integrated with the monitoring of air quality.</a:t>
            </a:r>
          </a:p>
        </p:txBody>
      </p:sp>
    </p:spTree>
    <p:extLst>
      <p:ext uri="{BB962C8B-B14F-4D97-AF65-F5344CB8AC3E}">
        <p14:creationId xmlns:p14="http://schemas.microsoft.com/office/powerpoint/2010/main" val="424107717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55650" y="404813"/>
            <a:ext cx="4021138" cy="715962"/>
          </a:xfrm>
        </p:spPr>
        <p:txBody>
          <a:bodyPr>
            <a:normAutofit fontScale="90000"/>
          </a:bodyPr>
          <a:lstStyle/>
          <a:p>
            <a:pPr eaLnBrk="1" fontAlgn="auto" hangingPunct="1">
              <a:spcAft>
                <a:spcPts val="0"/>
              </a:spcAft>
              <a:defRPr/>
            </a:pPr>
            <a:r>
              <a:rPr lang="en-GB" dirty="0"/>
              <a:t>Water Pollution</a:t>
            </a:r>
            <a:endParaRPr lang="en-US" dirty="0"/>
          </a:p>
        </p:txBody>
      </p:sp>
      <p:pic>
        <p:nvPicPr>
          <p:cNvPr id="44035" name="Content Placeholder 3" descr="Water-Pollutio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14375" y="1285875"/>
            <a:ext cx="2279650" cy="1924050"/>
          </a:xfrm>
        </p:spPr>
      </p:pic>
      <p:sp>
        <p:nvSpPr>
          <p:cNvPr id="41988" name="TextBox 4"/>
          <p:cNvSpPr txBox="1">
            <a:spLocks noChangeArrowheads="1"/>
          </p:cNvSpPr>
          <p:nvPr/>
        </p:nvSpPr>
        <p:spPr bwMode="auto">
          <a:xfrm>
            <a:off x="3286125" y="1428750"/>
            <a:ext cx="4857750" cy="92392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r>
              <a:rPr lang="en-GB" dirty="0">
                <a:solidFill>
                  <a:prstClr val="black"/>
                </a:solidFill>
                <a:latin typeface="Bookman Old Style"/>
              </a:rPr>
              <a:t>The Contamination of water with undesirable substances which make it unfit for usage is termed water Pollution.</a:t>
            </a:r>
            <a:endParaRPr lang="en-US" dirty="0">
              <a:solidFill>
                <a:prstClr val="black"/>
              </a:solidFill>
              <a:latin typeface="Bookman Old Style"/>
            </a:endParaRPr>
          </a:p>
        </p:txBody>
      </p:sp>
      <p:pic>
        <p:nvPicPr>
          <p:cNvPr id="44037" name="Picture 3" descr="fish.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28938"/>
            <a:ext cx="3714750" cy="33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176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81000" y="561975"/>
            <a:ext cx="8305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pPr>
            <a:r>
              <a:rPr lang="en-US" altLang="en-US" dirty="0" smtClean="0">
                <a:solidFill>
                  <a:srgbClr val="FFFFFF"/>
                </a:solidFill>
              </a:rPr>
              <a:t>“Everyone has the right to a standard of living adequate for the health and</a:t>
            </a:r>
          </a:p>
          <a:p>
            <a:pPr fontAlgn="base">
              <a:spcBef>
                <a:spcPct val="0"/>
              </a:spcBef>
              <a:spcAft>
                <a:spcPct val="0"/>
              </a:spcAft>
            </a:pPr>
            <a:r>
              <a:rPr lang="en-US" altLang="en-US" dirty="0" smtClean="0">
                <a:solidFill>
                  <a:srgbClr val="FFFFFF"/>
                </a:solidFill>
              </a:rPr>
              <a:t> well being of himself and of his family, including food, clothing, housing </a:t>
            </a:r>
          </a:p>
          <a:p>
            <a:pPr fontAlgn="base">
              <a:spcBef>
                <a:spcPct val="0"/>
              </a:spcBef>
              <a:spcAft>
                <a:spcPct val="0"/>
              </a:spcAft>
            </a:pPr>
            <a:r>
              <a:rPr lang="en-US" altLang="en-US" dirty="0" smtClean="0">
                <a:solidFill>
                  <a:srgbClr val="FFFFFF"/>
                </a:solidFill>
              </a:rPr>
              <a:t>and medical care”.</a:t>
            </a:r>
          </a:p>
          <a:p>
            <a:pPr fontAlgn="base">
              <a:spcBef>
                <a:spcPct val="0"/>
              </a:spcBef>
              <a:spcAft>
                <a:spcPct val="0"/>
              </a:spcAft>
            </a:pPr>
            <a:endParaRPr lang="en-US" altLang="en-US" dirty="0" smtClean="0">
              <a:solidFill>
                <a:srgbClr val="FFFFFF"/>
              </a:solidFill>
            </a:endParaRPr>
          </a:p>
          <a:p>
            <a:pPr fontAlgn="base">
              <a:spcBef>
                <a:spcPct val="0"/>
              </a:spcBef>
              <a:spcAft>
                <a:spcPct val="0"/>
              </a:spcAft>
            </a:pPr>
            <a:endParaRPr lang="en-US" altLang="en-US" dirty="0" smtClean="0">
              <a:solidFill>
                <a:srgbClr val="FFFFFF"/>
              </a:solidFill>
            </a:endParaRPr>
          </a:p>
          <a:p>
            <a:pPr fontAlgn="base">
              <a:spcBef>
                <a:spcPct val="0"/>
              </a:spcBef>
              <a:spcAft>
                <a:spcPct val="0"/>
              </a:spcAft>
            </a:pPr>
            <a:endParaRPr lang="en-US" altLang="en-US" dirty="0" smtClean="0">
              <a:solidFill>
                <a:srgbClr val="FFFFFF"/>
              </a:solidFill>
            </a:endParaRPr>
          </a:p>
          <a:p>
            <a:pPr fontAlgn="base">
              <a:spcBef>
                <a:spcPct val="0"/>
              </a:spcBef>
              <a:spcAft>
                <a:spcPct val="0"/>
              </a:spcAft>
            </a:pPr>
            <a:endParaRPr lang="en-US" altLang="en-US" dirty="0" smtClean="0">
              <a:solidFill>
                <a:srgbClr val="FFFFFF"/>
              </a:solidFill>
            </a:endParaRPr>
          </a:p>
          <a:p>
            <a:pPr fontAlgn="base">
              <a:spcBef>
                <a:spcPct val="0"/>
              </a:spcBef>
              <a:spcAft>
                <a:spcPct val="0"/>
              </a:spcAft>
            </a:pPr>
            <a:endParaRPr lang="en-US" altLang="en-US" dirty="0" smtClean="0">
              <a:solidFill>
                <a:srgbClr val="FFFFFF"/>
              </a:solidFill>
            </a:endParaRPr>
          </a:p>
        </p:txBody>
      </p:sp>
      <p:sp>
        <p:nvSpPr>
          <p:cNvPr id="3075" name="Text Box 5"/>
          <p:cNvSpPr txBox="1">
            <a:spLocks noChangeArrowheads="1"/>
          </p:cNvSpPr>
          <p:nvPr/>
        </p:nvSpPr>
        <p:spPr bwMode="auto">
          <a:xfrm>
            <a:off x="898525" y="3008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pPr>
            <a:endParaRPr lang="en-US" altLang="en-US" sz="1800" smtClean="0">
              <a:solidFill>
                <a:srgbClr val="FFFFFF"/>
              </a:solidFill>
            </a:endParaRPr>
          </a:p>
        </p:txBody>
      </p:sp>
    </p:spTree>
    <p:extLst>
      <p:ext uri="{BB962C8B-B14F-4D97-AF65-F5344CB8AC3E}">
        <p14:creationId xmlns:p14="http://schemas.microsoft.com/office/powerpoint/2010/main" val="3533856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549275"/>
            <a:ext cx="7239000" cy="593725"/>
          </a:xfrm>
        </p:spPr>
        <p:txBody>
          <a:bodyPr>
            <a:normAutofit fontScale="90000"/>
          </a:bodyPr>
          <a:lstStyle/>
          <a:p>
            <a:pPr eaLnBrk="1" fontAlgn="auto" hangingPunct="1">
              <a:spcAft>
                <a:spcPts val="0"/>
              </a:spcAft>
              <a:defRPr/>
            </a:pPr>
            <a:r>
              <a:rPr lang="en-US"/>
              <a:t>Pollution Sources</a:t>
            </a:r>
          </a:p>
        </p:txBody>
      </p:sp>
      <p:sp>
        <p:nvSpPr>
          <p:cNvPr id="45059" name="Content Placeholder 2"/>
          <p:cNvSpPr>
            <a:spLocks noGrp="1"/>
          </p:cNvSpPr>
          <p:nvPr>
            <p:ph sz="quarter" idx="1"/>
          </p:nvPr>
        </p:nvSpPr>
        <p:spPr>
          <a:xfrm>
            <a:off x="179388" y="1844675"/>
            <a:ext cx="8713787" cy="4846638"/>
          </a:xfrm>
        </p:spPr>
        <p:txBody>
          <a:bodyPr/>
          <a:lstStyle/>
          <a:p>
            <a:pPr eaLnBrk="1" hangingPunct="1"/>
            <a:r>
              <a:rPr lang="en-US" altLang="en-US" sz="2300" b="1" i="1" smtClean="0">
                <a:solidFill>
                  <a:srgbClr val="000000"/>
                </a:solidFill>
              </a:rPr>
              <a:t>Point sources </a:t>
            </a:r>
            <a:r>
              <a:rPr lang="en-US" altLang="en-US" sz="2300" smtClean="0">
                <a:solidFill>
                  <a:srgbClr val="000000"/>
                </a:solidFill>
              </a:rPr>
              <a:t>are direct discharges to a single point; </a:t>
            </a:r>
          </a:p>
          <a:p>
            <a:pPr lvl="1" eaLnBrk="1" hangingPunct="1"/>
            <a:r>
              <a:rPr lang="en-US" altLang="en-US" sz="2300" smtClean="0">
                <a:solidFill>
                  <a:srgbClr val="000000"/>
                </a:solidFill>
              </a:rPr>
              <a:t>examples include discharges from sewage treatment plants, injection wells and some industrial sources. </a:t>
            </a:r>
          </a:p>
          <a:p>
            <a:pPr eaLnBrk="1" hangingPunct="1"/>
            <a:r>
              <a:rPr lang="en-US" altLang="en-US" sz="2300" b="1" i="1" smtClean="0">
                <a:solidFill>
                  <a:srgbClr val="000000"/>
                </a:solidFill>
              </a:rPr>
              <a:t>Non-point sources  </a:t>
            </a:r>
            <a:r>
              <a:rPr lang="en-US" altLang="en-US" sz="2300" smtClean="0">
                <a:solidFill>
                  <a:srgbClr val="000000"/>
                </a:solidFill>
              </a:rPr>
              <a:t>are diffused across a broad area and their contamination cannot be traced to a single discharge point.</a:t>
            </a:r>
          </a:p>
          <a:p>
            <a:pPr lvl="1" eaLnBrk="1" hangingPunct="1"/>
            <a:r>
              <a:rPr lang="en-US" altLang="en-US" sz="2300" smtClean="0">
                <a:solidFill>
                  <a:srgbClr val="000000"/>
                </a:solidFill>
              </a:rPr>
              <a:t>Examples include runoff of excess fertilizers, herbicides, and insecticides from agricultural lands and residential areas; oil, grease, and toxic chemicals from urban runoff and energy production; and sediment from improperly managed construction sites, crop and forest lands, and eroding stream banks.</a:t>
            </a:r>
            <a:endParaRPr lang="en-US" altLang="en-US" sz="2300" smtClean="0"/>
          </a:p>
          <a:p>
            <a:pPr eaLnBrk="1" hangingPunct="1"/>
            <a:endParaRPr lang="en-US" altLang="en-US" smtClean="0">
              <a:solidFill>
                <a:srgbClr val="000000"/>
              </a:solidFill>
            </a:endParaRPr>
          </a:p>
          <a:p>
            <a:pPr eaLnBrk="1" hangingPunct="1"/>
            <a:endParaRPr lang="en-US" altLang="en-US" smtClean="0"/>
          </a:p>
        </p:txBody>
      </p:sp>
      <p:pic>
        <p:nvPicPr>
          <p:cNvPr id="45060" name="Picture 5"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25" y="357188"/>
            <a:ext cx="153511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92293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23850" y="549275"/>
            <a:ext cx="7315200" cy="715963"/>
          </a:xfrm>
        </p:spPr>
        <p:txBody>
          <a:bodyPr>
            <a:normAutofit fontScale="90000"/>
          </a:bodyPr>
          <a:lstStyle/>
          <a:p>
            <a:pPr eaLnBrk="1" fontAlgn="auto" hangingPunct="1">
              <a:spcAft>
                <a:spcPts val="0"/>
              </a:spcAft>
              <a:defRPr/>
            </a:pPr>
            <a:r>
              <a:rPr lang="en-GB" dirty="0"/>
              <a:t>Surface Water Pollution</a:t>
            </a:r>
            <a:endParaRPr lang="en-US" dirty="0"/>
          </a:p>
        </p:txBody>
      </p:sp>
      <p:sp>
        <p:nvSpPr>
          <p:cNvPr id="34819" name="Content Placeholder 2"/>
          <p:cNvSpPr>
            <a:spLocks noGrp="1"/>
          </p:cNvSpPr>
          <p:nvPr>
            <p:ph sz="quarter" idx="1"/>
          </p:nvPr>
        </p:nvSpPr>
        <p:spPr/>
        <p:txBody>
          <a:bodyPr>
            <a:normAutofit/>
          </a:bodyPr>
          <a:lstStyle/>
          <a:p>
            <a:pPr marL="274320" indent="-274320" eaLnBrk="1" fontAlgn="auto" hangingPunct="1">
              <a:spcBef>
                <a:spcPts val="580"/>
              </a:spcBef>
              <a:spcAft>
                <a:spcPts val="0"/>
              </a:spcAft>
              <a:buFont typeface="Wingdings 2"/>
              <a:buChar char=""/>
              <a:defRPr/>
            </a:pPr>
            <a:r>
              <a:rPr lang="en-GB" dirty="0">
                <a:solidFill>
                  <a:schemeClr val="bg1">
                    <a:lumMod val="10000"/>
                  </a:schemeClr>
                </a:solidFill>
              </a:rPr>
              <a:t>Sewage</a:t>
            </a:r>
          </a:p>
          <a:p>
            <a:pPr marL="274320" indent="-274320" eaLnBrk="1" fontAlgn="auto" hangingPunct="1">
              <a:spcBef>
                <a:spcPts val="580"/>
              </a:spcBef>
              <a:spcAft>
                <a:spcPts val="0"/>
              </a:spcAft>
              <a:buFont typeface="Wingdings 2"/>
              <a:buChar char=""/>
              <a:defRPr/>
            </a:pPr>
            <a:r>
              <a:rPr lang="en-GB" dirty="0">
                <a:solidFill>
                  <a:schemeClr val="bg1">
                    <a:lumMod val="10000"/>
                  </a:schemeClr>
                </a:solidFill>
              </a:rPr>
              <a:t>Industrial effluents</a:t>
            </a:r>
          </a:p>
          <a:p>
            <a:pPr marL="274320" indent="-274320" eaLnBrk="1" fontAlgn="auto" hangingPunct="1">
              <a:spcBef>
                <a:spcPts val="580"/>
              </a:spcBef>
              <a:spcAft>
                <a:spcPts val="0"/>
              </a:spcAft>
              <a:buFont typeface="Wingdings 2"/>
              <a:buChar char=""/>
              <a:defRPr/>
            </a:pPr>
            <a:r>
              <a:rPr lang="en-GB" dirty="0">
                <a:solidFill>
                  <a:schemeClr val="bg1">
                    <a:lumMod val="10000"/>
                  </a:schemeClr>
                </a:solidFill>
              </a:rPr>
              <a:t>Synthetic detergents</a:t>
            </a:r>
          </a:p>
          <a:p>
            <a:pPr marL="274320" indent="-274320" eaLnBrk="1" fontAlgn="auto" hangingPunct="1">
              <a:spcBef>
                <a:spcPts val="580"/>
              </a:spcBef>
              <a:spcAft>
                <a:spcPts val="0"/>
              </a:spcAft>
              <a:buFont typeface="Wingdings 2"/>
              <a:buChar char=""/>
              <a:defRPr/>
            </a:pPr>
            <a:r>
              <a:rPr lang="en-GB" dirty="0">
                <a:solidFill>
                  <a:schemeClr val="bg1">
                    <a:lumMod val="10000"/>
                  </a:schemeClr>
                </a:solidFill>
              </a:rPr>
              <a:t>Agrochemicals</a:t>
            </a:r>
          </a:p>
          <a:p>
            <a:pPr marL="274320" indent="-274320" eaLnBrk="1" fontAlgn="auto" hangingPunct="1">
              <a:spcBef>
                <a:spcPts val="580"/>
              </a:spcBef>
              <a:spcAft>
                <a:spcPts val="0"/>
              </a:spcAft>
              <a:buFont typeface="Wingdings 2"/>
              <a:buChar char=""/>
              <a:defRPr/>
            </a:pPr>
            <a:r>
              <a:rPr lang="en-GB" dirty="0">
                <a:solidFill>
                  <a:schemeClr val="bg1">
                    <a:lumMod val="10000"/>
                  </a:schemeClr>
                </a:solidFill>
              </a:rPr>
              <a:t>Oil</a:t>
            </a:r>
          </a:p>
          <a:p>
            <a:pPr marL="274320" indent="-274320" eaLnBrk="1" fontAlgn="auto" hangingPunct="1">
              <a:spcBef>
                <a:spcPts val="580"/>
              </a:spcBef>
              <a:spcAft>
                <a:spcPts val="0"/>
              </a:spcAft>
              <a:buFont typeface="Wingdings 2"/>
              <a:buChar char=""/>
              <a:defRPr/>
            </a:pPr>
            <a:r>
              <a:rPr lang="en-GB" dirty="0">
                <a:solidFill>
                  <a:schemeClr val="bg1">
                    <a:lumMod val="10000"/>
                  </a:schemeClr>
                </a:solidFill>
              </a:rPr>
              <a:t>Waste heat</a:t>
            </a:r>
            <a:endParaRPr lang="en-US" dirty="0">
              <a:solidFill>
                <a:schemeClr val="bg1">
                  <a:lumMod val="10000"/>
                </a:schemeClr>
              </a:solidFill>
            </a:endParaRPr>
          </a:p>
        </p:txBody>
      </p:sp>
    </p:spTree>
    <p:extLst>
      <p:ext uri="{BB962C8B-B14F-4D97-AF65-F5344CB8AC3E}">
        <p14:creationId xmlns:p14="http://schemas.microsoft.com/office/powerpoint/2010/main" val="216889077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404813"/>
            <a:ext cx="7239000" cy="679450"/>
          </a:xfrm>
        </p:spPr>
        <p:txBody>
          <a:bodyPr>
            <a:normAutofit fontScale="90000"/>
          </a:bodyPr>
          <a:lstStyle/>
          <a:p>
            <a:pPr eaLnBrk="1" fontAlgn="auto" hangingPunct="1">
              <a:spcAft>
                <a:spcPts val="0"/>
              </a:spcAft>
              <a:defRPr/>
            </a:pPr>
            <a:r>
              <a:rPr lang="en-US" dirty="0"/>
              <a:t>Domestic Sewage</a:t>
            </a:r>
          </a:p>
        </p:txBody>
      </p:sp>
      <p:sp>
        <p:nvSpPr>
          <p:cNvPr id="47107" name="Content Placeholder 2"/>
          <p:cNvSpPr>
            <a:spLocks noGrp="1"/>
          </p:cNvSpPr>
          <p:nvPr>
            <p:ph sz="quarter" idx="1"/>
          </p:nvPr>
        </p:nvSpPr>
        <p:spPr>
          <a:xfrm>
            <a:off x="457200" y="1143000"/>
            <a:ext cx="8147050" cy="5313363"/>
          </a:xfrm>
        </p:spPr>
        <p:txBody>
          <a:bodyPr/>
          <a:lstStyle/>
          <a:p>
            <a:pPr eaLnBrk="1" hangingPunct="1"/>
            <a:r>
              <a:rPr lang="en-US" altLang="en-US" smtClean="0"/>
              <a:t>Refers to waste water that is discarded from households. Also referred to as sanitary sewage, such water contains a wide variety of dissolved and suspended impurities.</a:t>
            </a:r>
          </a:p>
          <a:p>
            <a:pPr eaLnBrk="1" hangingPunct="1"/>
            <a:r>
              <a:rPr lang="en-US" altLang="en-US" smtClean="0"/>
              <a:t>It is large by volume and contains impurities such as organic materials and plant nutrients that tend to rot. </a:t>
            </a:r>
          </a:p>
          <a:p>
            <a:pPr eaLnBrk="1" hangingPunct="1"/>
            <a:r>
              <a:rPr lang="en-US" altLang="en-US" smtClean="0"/>
              <a:t>The main organic materials are food and vegetable waste, plant nutrient come from chemical soaps, washing powders, etc.</a:t>
            </a:r>
          </a:p>
          <a:p>
            <a:pPr eaLnBrk="1" hangingPunct="1"/>
            <a:r>
              <a:rPr lang="en-US" altLang="en-US" smtClean="0"/>
              <a:t> Domestic sewage is also very likely to contain disease-causing microbes.</a:t>
            </a:r>
          </a:p>
        </p:txBody>
      </p:sp>
    </p:spTree>
    <p:extLst>
      <p:ext uri="{BB962C8B-B14F-4D97-AF65-F5344CB8AC3E}">
        <p14:creationId xmlns:p14="http://schemas.microsoft.com/office/powerpoint/2010/main" val="393949089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20713"/>
            <a:ext cx="7239000" cy="393700"/>
          </a:xfrm>
        </p:spPr>
        <p:txBody>
          <a:bodyPr>
            <a:normAutofit fontScale="90000"/>
          </a:bodyPr>
          <a:lstStyle/>
          <a:p>
            <a:pPr eaLnBrk="1" fontAlgn="auto" hangingPunct="1">
              <a:spcAft>
                <a:spcPts val="0"/>
              </a:spcAft>
              <a:defRPr/>
            </a:pPr>
            <a:r>
              <a:rPr lang="en-US" dirty="0"/>
              <a:t>Industrial Effluents</a:t>
            </a:r>
          </a:p>
        </p:txBody>
      </p:sp>
      <p:sp>
        <p:nvSpPr>
          <p:cNvPr id="48131" name="Content Placeholder 2"/>
          <p:cNvSpPr>
            <a:spLocks noGrp="1"/>
          </p:cNvSpPr>
          <p:nvPr>
            <p:ph sz="quarter" idx="1"/>
          </p:nvPr>
        </p:nvSpPr>
        <p:spPr>
          <a:xfrm>
            <a:off x="395288" y="1125538"/>
            <a:ext cx="8391525" cy="5402262"/>
          </a:xfrm>
        </p:spPr>
        <p:txBody>
          <a:bodyPr/>
          <a:lstStyle/>
          <a:p>
            <a:pPr eaLnBrk="1" hangingPunct="1"/>
            <a:r>
              <a:rPr lang="en-US" altLang="en-US" sz="2400" smtClean="0"/>
              <a:t>Waste water from manufacturing or chemical processes in industries</a:t>
            </a:r>
          </a:p>
          <a:p>
            <a:pPr eaLnBrk="1" hangingPunct="1"/>
            <a:r>
              <a:rPr lang="en-US" altLang="en-US" sz="2400" smtClean="0"/>
              <a:t>Industrial waste water usually contains specific and readily identifiable chemical compounds.</a:t>
            </a:r>
          </a:p>
          <a:p>
            <a:pPr eaLnBrk="1" hangingPunct="1"/>
            <a:r>
              <a:rPr lang="en-US" altLang="en-US" sz="2400" smtClean="0"/>
              <a:t>Mainly in the form of toxic wastes and organic pollutants.</a:t>
            </a:r>
          </a:p>
          <a:p>
            <a:pPr eaLnBrk="1" hangingPunct="1"/>
            <a:r>
              <a:rPr lang="en-US" altLang="en-US" sz="2400" smtClean="0"/>
              <a:t>Chromium, mercury, lead, copper, cadmium etc </a:t>
            </a:r>
          </a:p>
          <a:p>
            <a:pPr eaLnBrk="1" hangingPunct="1"/>
            <a:endParaRPr lang="en-US" altLang="en-US" sz="2200" smtClean="0"/>
          </a:p>
          <a:p>
            <a:pPr eaLnBrk="1" hangingPunct="1"/>
            <a:endParaRPr lang="en-US" altLang="en-US" smtClean="0"/>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4365625"/>
            <a:ext cx="33051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62649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0713"/>
            <a:ext cx="7315200" cy="715962"/>
          </a:xfrm>
        </p:spPr>
        <p:txBody>
          <a:bodyPr>
            <a:normAutofit fontScale="90000"/>
          </a:bodyPr>
          <a:lstStyle/>
          <a:p>
            <a:pPr eaLnBrk="1" fontAlgn="auto" hangingPunct="1">
              <a:spcAft>
                <a:spcPts val="0"/>
              </a:spcAft>
              <a:defRPr/>
            </a:pPr>
            <a:r>
              <a:rPr lang="en-US" dirty="0"/>
              <a:t>Synthetic Detergents And Oils </a:t>
            </a:r>
          </a:p>
        </p:txBody>
      </p:sp>
      <p:sp>
        <p:nvSpPr>
          <p:cNvPr id="49155" name="Content Placeholder 2"/>
          <p:cNvSpPr>
            <a:spLocks noGrp="1"/>
          </p:cNvSpPr>
          <p:nvPr>
            <p:ph sz="quarter" idx="1"/>
          </p:nvPr>
        </p:nvSpPr>
        <p:spPr>
          <a:xfrm>
            <a:off x="250825" y="1484313"/>
            <a:ext cx="8569325" cy="4991100"/>
          </a:xfrm>
        </p:spPr>
        <p:txBody>
          <a:bodyPr/>
          <a:lstStyle/>
          <a:p>
            <a:pPr eaLnBrk="1" hangingPunct="1"/>
            <a:r>
              <a:rPr lang="en-US" altLang="en-US" smtClean="0"/>
              <a:t>Added because of washing clothes, cleaning utensils.</a:t>
            </a:r>
          </a:p>
          <a:p>
            <a:pPr eaLnBrk="1" hangingPunct="1"/>
            <a:r>
              <a:rPr lang="en-US" altLang="en-US" smtClean="0"/>
              <a:t>In industries for washing</a:t>
            </a:r>
          </a:p>
          <a:p>
            <a:pPr eaLnBrk="1" hangingPunct="1"/>
            <a:r>
              <a:rPr lang="en-US" altLang="en-US" smtClean="0"/>
              <a:t>Add surfactants and soaps to water</a:t>
            </a:r>
          </a:p>
          <a:p>
            <a:pPr eaLnBrk="1" hangingPunct="1"/>
            <a:r>
              <a:rPr lang="en-US" altLang="en-US" smtClean="0"/>
              <a:t>Toxic to fish, aquatic life.</a:t>
            </a:r>
          </a:p>
          <a:p>
            <a:pPr eaLnBrk="1" hangingPunct="1"/>
            <a:r>
              <a:rPr lang="en-US" altLang="en-US" smtClean="0"/>
              <a:t>Oceans are polluted by oil on a daily basis from oil spills, routine shipping, run-offs and dumping.</a:t>
            </a:r>
          </a:p>
          <a:p>
            <a:pPr eaLnBrk="1" hangingPunct="1"/>
            <a:r>
              <a:rPr lang="en-US" altLang="en-US" smtClean="0"/>
              <a:t>Oil spills make up about 12% of the oil that enters the ocean. The rest come from shipping travel, drains and dumping.</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16239029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7239000" cy="536575"/>
          </a:xfrm>
        </p:spPr>
        <p:txBody>
          <a:bodyPr>
            <a:normAutofit fontScale="90000"/>
          </a:bodyPr>
          <a:lstStyle/>
          <a:p>
            <a:pPr eaLnBrk="1" fontAlgn="auto" hangingPunct="1">
              <a:spcAft>
                <a:spcPts val="0"/>
              </a:spcAft>
              <a:defRPr/>
            </a:pPr>
            <a:r>
              <a:rPr lang="en-US" dirty="0"/>
              <a:t>Agricultural Run Off</a:t>
            </a:r>
          </a:p>
        </p:txBody>
      </p:sp>
      <p:sp>
        <p:nvSpPr>
          <p:cNvPr id="50179" name="Content Placeholder 2"/>
          <p:cNvSpPr>
            <a:spLocks noGrp="1"/>
          </p:cNvSpPr>
          <p:nvPr>
            <p:ph sz="quarter" idx="1"/>
          </p:nvPr>
        </p:nvSpPr>
        <p:spPr>
          <a:xfrm>
            <a:off x="357188" y="908050"/>
            <a:ext cx="8462962" cy="5292725"/>
          </a:xfrm>
        </p:spPr>
        <p:txBody>
          <a:bodyPr/>
          <a:lstStyle/>
          <a:p>
            <a:pPr eaLnBrk="1" hangingPunct="1"/>
            <a:r>
              <a:rPr lang="en-US" altLang="en-US" smtClean="0"/>
              <a:t>Routine applications of fertilizers and pesticides for agriculture and uncontrolled run off in water bodies.</a:t>
            </a:r>
          </a:p>
          <a:p>
            <a:pPr eaLnBrk="1" hangingPunct="1"/>
            <a:r>
              <a:rPr lang="en-US" altLang="en-US" smtClean="0"/>
              <a:t>Adds Nitrogen and Phosphorus to water </a:t>
            </a:r>
          </a:p>
          <a:p>
            <a:pPr eaLnBrk="1" hangingPunct="1"/>
            <a:r>
              <a:rPr lang="en-US" altLang="en-US" smtClean="0"/>
              <a:t>Causes Eutrophication and algal blooms.</a:t>
            </a:r>
          </a:p>
          <a:p>
            <a:pPr eaLnBrk="1" hangingPunct="1"/>
            <a:r>
              <a:rPr lang="en-US" altLang="en-US" smtClean="0"/>
              <a:t>Nitrate concentration is above the permissible level of 45 ppm in 11 states, covering  95 districts  and 2 blocks of Delhi.</a:t>
            </a:r>
          </a:p>
          <a:p>
            <a:pPr eaLnBrk="1" hangingPunct="1"/>
            <a:endParaRPr lang="en-US" altLang="en-US" smtClean="0"/>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4357688"/>
            <a:ext cx="39655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28844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95288" y="549275"/>
            <a:ext cx="7315200" cy="576263"/>
          </a:xfrm>
        </p:spPr>
        <p:txBody>
          <a:bodyPr>
            <a:normAutofit fontScale="90000"/>
          </a:bodyPr>
          <a:lstStyle/>
          <a:p>
            <a:pPr eaLnBrk="1" fontAlgn="auto" hangingPunct="1">
              <a:spcAft>
                <a:spcPts val="0"/>
              </a:spcAft>
              <a:defRPr/>
            </a:pPr>
            <a:r>
              <a:rPr lang="en-GB" dirty="0"/>
              <a:t>Ground Water Pollution</a:t>
            </a:r>
            <a:endParaRPr lang="en-US" dirty="0"/>
          </a:p>
        </p:txBody>
      </p:sp>
      <p:sp>
        <p:nvSpPr>
          <p:cNvPr id="39939" name="Content Placeholder 2"/>
          <p:cNvSpPr>
            <a:spLocks noGrp="1"/>
          </p:cNvSpPr>
          <p:nvPr>
            <p:ph sz="quarter" idx="1"/>
          </p:nvPr>
        </p:nvSpPr>
        <p:spPr>
          <a:xfrm>
            <a:off x="323850" y="1196975"/>
            <a:ext cx="8472488" cy="4991100"/>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GB" sz="2800" dirty="0"/>
              <a:t>Is less comparatively as soil acts as a filter  Still...</a:t>
            </a:r>
          </a:p>
          <a:p>
            <a:pPr marL="274320" indent="-274320" eaLnBrk="1" fontAlgn="auto" hangingPunct="1">
              <a:spcBef>
                <a:spcPts val="580"/>
              </a:spcBef>
              <a:spcAft>
                <a:spcPts val="0"/>
              </a:spcAft>
              <a:buFont typeface="Wingdings 2"/>
              <a:buChar char=""/>
              <a:defRPr/>
            </a:pPr>
            <a:r>
              <a:rPr lang="en-GB" sz="2800" dirty="0"/>
              <a:t>Septic tanks</a:t>
            </a:r>
          </a:p>
          <a:p>
            <a:pPr marL="274320" indent="-274320" eaLnBrk="1" fontAlgn="auto" hangingPunct="1">
              <a:spcBef>
                <a:spcPts val="580"/>
              </a:spcBef>
              <a:spcAft>
                <a:spcPts val="0"/>
              </a:spcAft>
              <a:buFont typeface="Wingdings 2"/>
              <a:buChar char=""/>
              <a:defRPr/>
            </a:pPr>
            <a:r>
              <a:rPr lang="en-GB" sz="2800" dirty="0"/>
              <a:t>Mining</a:t>
            </a:r>
          </a:p>
          <a:p>
            <a:pPr marL="274320" indent="-274320" eaLnBrk="1" fontAlgn="auto" hangingPunct="1">
              <a:spcBef>
                <a:spcPts val="580"/>
              </a:spcBef>
              <a:spcAft>
                <a:spcPts val="0"/>
              </a:spcAft>
              <a:buFont typeface="Wingdings 2"/>
              <a:buChar char=""/>
              <a:defRPr/>
            </a:pPr>
            <a:r>
              <a:rPr lang="en-GB" sz="2800" dirty="0"/>
              <a:t>Deep well injection</a:t>
            </a:r>
          </a:p>
          <a:p>
            <a:pPr marL="274320" indent="-274320" eaLnBrk="1" fontAlgn="auto" hangingPunct="1">
              <a:spcBef>
                <a:spcPts val="580"/>
              </a:spcBef>
              <a:spcAft>
                <a:spcPts val="0"/>
              </a:spcAft>
              <a:buFont typeface="Wingdings 2"/>
              <a:buChar char=""/>
              <a:defRPr/>
            </a:pPr>
            <a:r>
              <a:rPr lang="en-US" sz="2800" dirty="0"/>
              <a:t>Presence of heavy metals in groundwater is found in 40 districts from 13 states, viz., Andhra Pradesh, Assam, Bihar, Haryana, Himachal Pradesh, Karnataka, Madhya Pradesh, Orissa, Punjab, Rajasthan, Tamil Nadu, Uttar Pradesh, West Bengal, and five blocks of Delhi.</a:t>
            </a:r>
            <a:endParaRPr lang="en-GB" sz="2800" dirty="0"/>
          </a:p>
          <a:p>
            <a:pPr marL="274320" indent="-274320" eaLnBrk="1" fontAlgn="auto" hangingPunct="1">
              <a:spcBef>
                <a:spcPts val="580"/>
              </a:spcBef>
              <a:spcAft>
                <a:spcPts val="0"/>
              </a:spcAft>
              <a:buFont typeface="Wingdings 2"/>
              <a:buChar char=""/>
              <a:defRPr/>
            </a:pPr>
            <a:r>
              <a:rPr lang="en-GB" sz="2800" dirty="0">
                <a:solidFill>
                  <a:schemeClr val="bg1">
                    <a:lumMod val="10000"/>
                  </a:schemeClr>
                </a:solidFill>
              </a:rPr>
              <a:t>Arsenic , Nitrate, Fluoride </a:t>
            </a:r>
            <a:endParaRPr lang="en-US" sz="2800" dirty="0">
              <a:solidFill>
                <a:schemeClr val="bg1">
                  <a:lumMod val="10000"/>
                </a:schemeClr>
              </a:solidFill>
            </a:endParaRPr>
          </a:p>
        </p:txBody>
      </p:sp>
    </p:spTree>
    <p:extLst>
      <p:ext uri="{BB962C8B-B14F-4D97-AF65-F5344CB8AC3E}">
        <p14:creationId xmlns:p14="http://schemas.microsoft.com/office/powerpoint/2010/main" val="97963227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692150"/>
            <a:ext cx="7239000" cy="250825"/>
          </a:xfrm>
        </p:spPr>
        <p:txBody>
          <a:bodyPr>
            <a:normAutofit fontScale="90000"/>
          </a:bodyPr>
          <a:lstStyle/>
          <a:p>
            <a:pPr eaLnBrk="1" fontAlgn="auto" hangingPunct="1">
              <a:spcAft>
                <a:spcPts val="0"/>
              </a:spcAft>
              <a:defRPr/>
            </a:pPr>
            <a:r>
              <a:rPr lang="en-US" b="1" dirty="0"/>
              <a:t>Fluoride Poisoning</a:t>
            </a:r>
          </a:p>
        </p:txBody>
      </p:sp>
      <p:sp>
        <p:nvSpPr>
          <p:cNvPr id="52227" name="Content Placeholder 2"/>
          <p:cNvSpPr>
            <a:spLocks noGrp="1"/>
          </p:cNvSpPr>
          <p:nvPr>
            <p:ph sz="quarter" idx="1"/>
          </p:nvPr>
        </p:nvSpPr>
        <p:spPr>
          <a:xfrm>
            <a:off x="323850" y="765175"/>
            <a:ext cx="8291513" cy="5475288"/>
          </a:xfrm>
        </p:spPr>
        <p:txBody>
          <a:bodyPr/>
          <a:lstStyle/>
          <a:p>
            <a:pPr eaLnBrk="1" hangingPunct="1"/>
            <a:r>
              <a:rPr lang="en-US" altLang="en-US" sz="2400" smtClean="0"/>
              <a:t>The incidence of fluoride above permissible levels of 1.5ppm occur in 14 Indian states, namely:</a:t>
            </a:r>
          </a:p>
          <a:p>
            <a:pPr eaLnBrk="1" hangingPunct="1"/>
            <a:r>
              <a:rPr lang="en-US" altLang="en-US" sz="2400" smtClean="0"/>
              <a:t>Andhra Pradesh, Bihar, Gujarat, Haryana, Karnataka, Kerala, Madhya Pradesh, Maharashtra,</a:t>
            </a:r>
          </a:p>
          <a:p>
            <a:pPr eaLnBrk="1" hangingPunct="1"/>
            <a:r>
              <a:rPr lang="en-US" altLang="en-US" sz="2400" smtClean="0"/>
              <a:t>Orissa, Punjab, Rajasthan, Tamil Nadu, Uttar Pradesh and West Bengal affecting a total of 69districts, according to some estimates. </a:t>
            </a:r>
          </a:p>
          <a:p>
            <a:pPr eaLnBrk="1" hangingPunct="1"/>
            <a:r>
              <a:rPr lang="en-US" altLang="en-US" sz="2400" smtClean="0"/>
              <a:t>Some other estimates find that 65 per cent of India’s villages are exposed to fluoride risk.</a:t>
            </a:r>
          </a:p>
        </p:txBody>
      </p:sp>
      <p:pic>
        <p:nvPicPr>
          <p:cNvPr id="52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4422775"/>
            <a:ext cx="342900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4313238"/>
            <a:ext cx="33909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83591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9388" y="692150"/>
            <a:ext cx="7239000" cy="250825"/>
          </a:xfrm>
        </p:spPr>
        <p:txBody>
          <a:bodyPr>
            <a:normAutofit fontScale="90000"/>
          </a:bodyPr>
          <a:lstStyle/>
          <a:p>
            <a:pPr eaLnBrk="1" fontAlgn="auto" hangingPunct="1">
              <a:spcAft>
                <a:spcPts val="0"/>
              </a:spcAft>
              <a:defRPr/>
            </a:pPr>
            <a:r>
              <a:rPr lang="en-US" b="1" dirty="0"/>
              <a:t>Fluoride Poisoning</a:t>
            </a:r>
          </a:p>
        </p:txBody>
      </p:sp>
      <p:sp>
        <p:nvSpPr>
          <p:cNvPr id="51202" name="Content Placeholder 2"/>
          <p:cNvSpPr>
            <a:spLocks noGrp="1"/>
          </p:cNvSpPr>
          <p:nvPr>
            <p:ph sz="quarter" idx="1"/>
          </p:nvPr>
        </p:nvSpPr>
        <p:spPr>
          <a:xfrm>
            <a:off x="468313" y="1428750"/>
            <a:ext cx="8389937" cy="4929188"/>
          </a:xfrm>
        </p:spPr>
        <p:txBody>
          <a:bodyPr>
            <a:normAutofit fontScale="92500"/>
          </a:bodyPr>
          <a:lstStyle/>
          <a:p>
            <a:pPr marL="274320" indent="-274320" algn="just" eaLnBrk="1" fontAlgn="auto" hangingPunct="1">
              <a:spcBef>
                <a:spcPts val="580"/>
              </a:spcBef>
              <a:spcAft>
                <a:spcPts val="0"/>
              </a:spcAft>
              <a:buFont typeface="Wingdings 2"/>
              <a:buChar char=""/>
              <a:defRPr/>
            </a:pPr>
            <a:r>
              <a:rPr lang="en-US" sz="2400"/>
              <a:t>A recent survey by the International Water Management Institute (IWMI) in north Gujarat showed 42 per cent of the people covered in the sample survey (28,425) were affected; while 25.7 per cent were affected by dental fluorosis, 6.2 per cent were affected by muscular skeletal fluorosis and 10 per cent by both.</a:t>
            </a:r>
          </a:p>
          <a:p>
            <a:pPr marL="274320" indent="-274320" algn="just" eaLnBrk="1" fontAlgn="auto" hangingPunct="1">
              <a:spcBef>
                <a:spcPts val="580"/>
              </a:spcBef>
              <a:spcAft>
                <a:spcPts val="0"/>
              </a:spcAft>
              <a:buFont typeface="Wingdings 2"/>
              <a:buChar char=""/>
              <a:defRPr/>
            </a:pPr>
            <a:r>
              <a:rPr lang="en-US" sz="2400"/>
              <a:t>Fluoride had been reported to cause depressions in DNA and RNA synthesis in cultured cells. </a:t>
            </a:r>
          </a:p>
          <a:p>
            <a:pPr marL="274320" indent="-274320" algn="just" eaLnBrk="1" fontAlgn="auto" hangingPunct="1">
              <a:spcBef>
                <a:spcPts val="580"/>
              </a:spcBef>
              <a:spcAft>
                <a:spcPts val="0"/>
              </a:spcAft>
              <a:buFont typeface="Wingdings 2"/>
              <a:buChar char=""/>
              <a:defRPr/>
            </a:pPr>
            <a:r>
              <a:rPr lang="en-US" sz="2400"/>
              <a:t>Another study on the effects of fluorides in mice showed significant reductions in DNA and RNA levels. </a:t>
            </a:r>
          </a:p>
          <a:p>
            <a:pPr marL="274320" indent="-274320" algn="just" eaLnBrk="1" fontAlgn="auto" hangingPunct="1">
              <a:spcBef>
                <a:spcPts val="580"/>
              </a:spcBef>
              <a:spcAft>
                <a:spcPts val="0"/>
              </a:spcAft>
              <a:buFont typeface="Wingdings 2"/>
              <a:buChar char=""/>
              <a:defRPr/>
            </a:pPr>
            <a:r>
              <a:rPr lang="en-US" sz="2400"/>
              <a:t>Conditions including ageing, cancer, and arteriosclerosis are associated with DNA damage and its disrepair.</a:t>
            </a:r>
          </a:p>
        </p:txBody>
      </p:sp>
    </p:spTree>
    <p:extLst>
      <p:ext uri="{BB962C8B-B14F-4D97-AF65-F5344CB8AC3E}">
        <p14:creationId xmlns:p14="http://schemas.microsoft.com/office/powerpoint/2010/main" val="133130531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95288" y="476250"/>
            <a:ext cx="7239000" cy="750888"/>
          </a:xfrm>
        </p:spPr>
        <p:txBody>
          <a:bodyPr/>
          <a:lstStyle/>
          <a:p>
            <a:pPr eaLnBrk="1" hangingPunct="1"/>
            <a:r>
              <a:rPr lang="en-US" altLang="en-US" smtClean="0"/>
              <a:t>Arsenic Poisoning</a:t>
            </a:r>
          </a:p>
        </p:txBody>
      </p:sp>
      <p:sp>
        <p:nvSpPr>
          <p:cNvPr id="54275" name="Content Placeholder 2"/>
          <p:cNvSpPr>
            <a:spLocks noGrp="1"/>
          </p:cNvSpPr>
          <p:nvPr>
            <p:ph sz="quarter" idx="1"/>
          </p:nvPr>
        </p:nvSpPr>
        <p:spPr>
          <a:xfrm>
            <a:off x="468313" y="1268413"/>
            <a:ext cx="7931150" cy="5313362"/>
          </a:xfrm>
        </p:spPr>
        <p:txBody>
          <a:bodyPr/>
          <a:lstStyle/>
          <a:p>
            <a:pPr eaLnBrk="1" hangingPunct="1"/>
            <a:r>
              <a:rPr lang="en-US" altLang="en-US" sz="2400" smtClean="0"/>
              <a:t>High levels of arsenic above the permissible levels of 50 parts per billion (ppb) are found in the alluvial plains of Ganges covering six districts of West Bengal.</a:t>
            </a:r>
          </a:p>
          <a:p>
            <a:pPr eaLnBrk="1" hangingPunct="1"/>
            <a:r>
              <a:rPr lang="en-US" altLang="en-US" sz="2400" smtClean="0"/>
              <a:t>Arsenic contamination of drinking water causes a disease called arsenicosis, for which there is no effective treatment.</a:t>
            </a:r>
          </a:p>
          <a:p>
            <a:pPr eaLnBrk="1" hangingPunct="1"/>
            <a:r>
              <a:rPr lang="en-US" altLang="en-US" sz="2400" smtClean="0"/>
              <a:t>Arsenic contamination is by far the biggest mass poisoning case in the world putting 20 million people from West Bengal and Bangladesh at risk though some other estimates put the figure at 36 million people</a:t>
            </a:r>
            <a:r>
              <a:rPr lang="en-US" altLang="en-US" sz="2800" smtClean="0"/>
              <a:t>.</a:t>
            </a:r>
          </a:p>
          <a:p>
            <a:pPr eaLnBrk="1" hangingPunct="1"/>
            <a:endParaRPr lang="en-US" altLang="en-US" sz="2800" smtClean="0"/>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175" y="4786313"/>
            <a:ext cx="32988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47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History</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mtClean="0"/>
              <a:t>1842- Chadwick established link between living conditions of the poor and ill health</a:t>
            </a:r>
          </a:p>
          <a:p>
            <a:pPr eaLnBrk="1" hangingPunct="1">
              <a:lnSpc>
                <a:spcPct val="90000"/>
              </a:lnSpc>
            </a:pPr>
            <a:r>
              <a:rPr lang="en-US" altLang="en-US" smtClean="0"/>
              <a:t>Most of health gains stemmed from public health measures:</a:t>
            </a:r>
          </a:p>
          <a:p>
            <a:pPr lvl="1" eaLnBrk="1" hangingPunct="1">
              <a:lnSpc>
                <a:spcPct val="90000"/>
              </a:lnSpc>
            </a:pPr>
            <a:r>
              <a:rPr lang="en-US" altLang="en-US" smtClean="0"/>
              <a:t>Clean water</a:t>
            </a:r>
          </a:p>
          <a:p>
            <a:pPr lvl="1" eaLnBrk="1" hangingPunct="1">
              <a:lnSpc>
                <a:spcPct val="90000"/>
              </a:lnSpc>
            </a:pPr>
            <a:r>
              <a:rPr lang="en-US" altLang="en-US" smtClean="0"/>
              <a:t>Sanitation</a:t>
            </a:r>
          </a:p>
          <a:p>
            <a:pPr lvl="1" eaLnBrk="1" hangingPunct="1">
              <a:lnSpc>
                <a:spcPct val="90000"/>
              </a:lnSpc>
            </a:pPr>
            <a:r>
              <a:rPr lang="en-US" altLang="en-US" smtClean="0"/>
              <a:t>Improved accommodation</a:t>
            </a:r>
          </a:p>
          <a:p>
            <a:pPr eaLnBrk="1" hangingPunct="1">
              <a:lnSpc>
                <a:spcPct val="90000"/>
              </a:lnSpc>
            </a:pPr>
            <a:r>
              <a:rPr lang="en-US" altLang="en-US" smtClean="0"/>
              <a:t>1854- John Snow and Broad street cholera outbreak</a:t>
            </a:r>
          </a:p>
        </p:txBody>
      </p:sp>
    </p:spTree>
    <p:extLst>
      <p:ext uri="{BB962C8B-B14F-4D97-AF65-F5344CB8AC3E}">
        <p14:creationId xmlns:p14="http://schemas.microsoft.com/office/powerpoint/2010/main" val="154482660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23850" y="214313"/>
            <a:ext cx="7315200" cy="715962"/>
          </a:xfrm>
        </p:spPr>
        <p:txBody>
          <a:bodyPr>
            <a:normAutofit fontScale="90000"/>
          </a:bodyPr>
          <a:lstStyle/>
          <a:p>
            <a:pPr eaLnBrk="1" fontAlgn="auto" hangingPunct="1">
              <a:spcAft>
                <a:spcPts val="0"/>
              </a:spcAft>
              <a:defRPr/>
            </a:pPr>
            <a:r>
              <a:rPr lang="en-GB" dirty="0"/>
              <a:t>Effects</a:t>
            </a:r>
            <a:endParaRPr lang="en-US" dirty="0"/>
          </a:p>
        </p:txBody>
      </p:sp>
      <p:sp>
        <p:nvSpPr>
          <p:cNvPr id="48131" name="Content Placeholder 2"/>
          <p:cNvSpPr>
            <a:spLocks noGrp="1"/>
          </p:cNvSpPr>
          <p:nvPr>
            <p:ph sz="quarter" idx="1"/>
          </p:nvPr>
        </p:nvSpPr>
        <p:spPr>
          <a:xfrm>
            <a:off x="285750" y="1254125"/>
            <a:ext cx="8102600" cy="4191000"/>
          </a:xfrm>
        </p:spPr>
        <p:txBody>
          <a:bodyPr>
            <a:normAutofit lnSpcReduction="10000"/>
          </a:bodyPr>
          <a:lstStyle/>
          <a:p>
            <a:pPr marL="274320" indent="-274320" eaLnBrk="1" fontAlgn="auto" hangingPunct="1">
              <a:spcBef>
                <a:spcPts val="580"/>
              </a:spcBef>
              <a:spcAft>
                <a:spcPts val="0"/>
              </a:spcAft>
              <a:buFont typeface="Wingdings 2"/>
              <a:buChar char=""/>
              <a:defRPr/>
            </a:pPr>
            <a:r>
              <a:rPr lang="en-GB" dirty="0"/>
              <a:t>Depletion of dissolved oxygen</a:t>
            </a:r>
          </a:p>
          <a:p>
            <a:pPr marL="274320" indent="-274320" eaLnBrk="1" fontAlgn="auto" hangingPunct="1">
              <a:spcBef>
                <a:spcPts val="580"/>
              </a:spcBef>
              <a:spcAft>
                <a:spcPts val="0"/>
              </a:spcAft>
              <a:buFont typeface="Wingdings 2"/>
              <a:buChar char=""/>
              <a:defRPr/>
            </a:pPr>
            <a:r>
              <a:rPr lang="en-GB" dirty="0"/>
              <a:t>Eutrophication</a:t>
            </a:r>
          </a:p>
          <a:p>
            <a:pPr marL="274320" indent="-274320" eaLnBrk="1" fontAlgn="auto" hangingPunct="1">
              <a:spcBef>
                <a:spcPts val="580"/>
              </a:spcBef>
              <a:spcAft>
                <a:spcPts val="0"/>
              </a:spcAft>
              <a:buFont typeface="Wingdings 2"/>
              <a:buChar char=""/>
              <a:defRPr/>
            </a:pPr>
            <a:r>
              <a:rPr lang="en-GB" dirty="0"/>
              <a:t>Pathogen….spreading diseases</a:t>
            </a:r>
          </a:p>
          <a:p>
            <a:pPr marL="274320" indent="-274320" eaLnBrk="1" fontAlgn="auto" hangingPunct="1">
              <a:spcBef>
                <a:spcPts val="580"/>
              </a:spcBef>
              <a:spcAft>
                <a:spcPts val="0"/>
              </a:spcAft>
              <a:buFont typeface="Wingdings 2"/>
              <a:buChar char=""/>
              <a:defRPr/>
            </a:pPr>
            <a:r>
              <a:rPr lang="en-GB" dirty="0"/>
              <a:t>Bio-magnification</a:t>
            </a:r>
          </a:p>
          <a:p>
            <a:pPr marL="274320" indent="-274320" eaLnBrk="1" fontAlgn="auto" hangingPunct="1">
              <a:spcBef>
                <a:spcPts val="580"/>
              </a:spcBef>
              <a:spcAft>
                <a:spcPts val="0"/>
              </a:spcAft>
              <a:buFont typeface="Wingdings 2"/>
              <a:buChar char=""/>
              <a:defRPr/>
            </a:pPr>
            <a:r>
              <a:rPr lang="en-GB" dirty="0"/>
              <a:t>Genetic deformities</a:t>
            </a:r>
          </a:p>
          <a:p>
            <a:pPr marL="274320" indent="-274320" eaLnBrk="1" fontAlgn="auto" hangingPunct="1">
              <a:spcBef>
                <a:spcPts val="580"/>
              </a:spcBef>
              <a:spcAft>
                <a:spcPts val="0"/>
              </a:spcAft>
              <a:buFont typeface="Wingdings 2"/>
              <a:buChar char=""/>
              <a:defRPr/>
            </a:pPr>
            <a:endParaRPr lang="en-GB" dirty="0"/>
          </a:p>
          <a:p>
            <a:pPr marL="274320" indent="-274320" eaLnBrk="1" fontAlgn="auto" hangingPunct="1">
              <a:spcBef>
                <a:spcPts val="580"/>
              </a:spcBef>
              <a:spcAft>
                <a:spcPts val="0"/>
              </a:spcAft>
              <a:buFont typeface="Wingdings 2"/>
              <a:buChar char=""/>
              <a:defRPr/>
            </a:pPr>
            <a:r>
              <a:rPr lang="en-GB" dirty="0"/>
              <a:t>Blue baby Syndrome</a:t>
            </a:r>
          </a:p>
          <a:p>
            <a:pPr marL="274320" indent="-274320" eaLnBrk="1" fontAlgn="auto" hangingPunct="1">
              <a:spcBef>
                <a:spcPts val="580"/>
              </a:spcBef>
              <a:spcAft>
                <a:spcPts val="0"/>
              </a:spcAft>
              <a:buFont typeface="Wingdings 2"/>
              <a:buChar char=""/>
              <a:defRPr/>
            </a:pPr>
            <a:r>
              <a:rPr lang="en-GB" dirty="0" err="1"/>
              <a:t>Minamata</a:t>
            </a:r>
            <a:r>
              <a:rPr lang="en-GB" dirty="0"/>
              <a:t> disease</a:t>
            </a:r>
          </a:p>
          <a:p>
            <a:pPr marL="274320" indent="-274320" eaLnBrk="1" fontAlgn="auto" hangingPunct="1">
              <a:spcBef>
                <a:spcPts val="580"/>
              </a:spcBef>
              <a:spcAft>
                <a:spcPts val="0"/>
              </a:spcAft>
              <a:buFont typeface="Wingdings 2"/>
              <a:buChar char=""/>
              <a:defRPr/>
            </a:pPr>
            <a:r>
              <a:rPr lang="en-GB" dirty="0" err="1"/>
              <a:t>Itai-Itai</a:t>
            </a:r>
            <a:endParaRPr lang="en-GB" dirty="0"/>
          </a:p>
          <a:p>
            <a:pPr marL="274320" indent="-274320" eaLnBrk="1" fontAlgn="auto" hangingPunct="1">
              <a:spcBef>
                <a:spcPts val="580"/>
              </a:spcBef>
              <a:spcAft>
                <a:spcPts val="0"/>
              </a:spcAft>
              <a:buFont typeface="Wingdings 2"/>
              <a:buChar char=""/>
              <a:defRPr/>
            </a:pPr>
            <a:endParaRPr lang="en-GB" dirty="0"/>
          </a:p>
        </p:txBody>
      </p:sp>
    </p:spTree>
    <p:extLst>
      <p:ext uri="{BB962C8B-B14F-4D97-AF65-F5344CB8AC3E}">
        <p14:creationId xmlns:p14="http://schemas.microsoft.com/office/powerpoint/2010/main" val="201607809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55650" y="692150"/>
            <a:ext cx="7315200" cy="576263"/>
          </a:xfrm>
        </p:spPr>
        <p:txBody>
          <a:bodyPr>
            <a:normAutofit fontScale="90000"/>
          </a:bodyPr>
          <a:lstStyle/>
          <a:p>
            <a:pPr eaLnBrk="1" fontAlgn="auto" hangingPunct="1">
              <a:spcAft>
                <a:spcPts val="0"/>
              </a:spcAft>
              <a:defRPr/>
            </a:pPr>
            <a:r>
              <a:rPr lang="en-US"/>
              <a:t>DEPLETION OF OXYGEN</a:t>
            </a:r>
          </a:p>
        </p:txBody>
      </p:sp>
      <p:sp>
        <p:nvSpPr>
          <p:cNvPr id="56323" name="Content Placeholder 2"/>
          <p:cNvSpPr>
            <a:spLocks noGrp="1"/>
          </p:cNvSpPr>
          <p:nvPr>
            <p:ph sz="quarter" idx="1"/>
          </p:nvPr>
        </p:nvSpPr>
        <p:spPr>
          <a:xfrm>
            <a:off x="214313" y="1428750"/>
            <a:ext cx="8501062" cy="5214938"/>
          </a:xfrm>
        </p:spPr>
        <p:txBody>
          <a:bodyPr/>
          <a:lstStyle/>
          <a:p>
            <a:pPr eaLnBrk="1" hangingPunct="1"/>
            <a:r>
              <a:rPr lang="en-US" altLang="en-US" sz="2800" smtClean="0"/>
              <a:t>Low DO and High</a:t>
            </a:r>
          </a:p>
          <a:p>
            <a:pPr eaLnBrk="1" hangingPunct="1"/>
            <a:r>
              <a:rPr lang="en-US" altLang="en-US" sz="2800" smtClean="0"/>
              <a:t>Chemical Oxygen Demand (COD)</a:t>
            </a:r>
          </a:p>
          <a:p>
            <a:pPr eaLnBrk="1" hangingPunct="1"/>
            <a:r>
              <a:rPr lang="en-US" altLang="en-US" sz="2800" smtClean="0"/>
              <a:t>Biochemical Oxygen Demand (BOD)</a:t>
            </a:r>
          </a:p>
          <a:p>
            <a:pPr eaLnBrk="1" hangingPunct="1"/>
            <a:endParaRPr lang="en-US" altLang="en-US" sz="2800" smtClean="0"/>
          </a:p>
          <a:p>
            <a:pPr eaLnBrk="1" hangingPunct="1"/>
            <a:r>
              <a:rPr lang="en-US" altLang="en-US" sz="2800" smtClean="0"/>
              <a:t>Biodegradable and organic waste leads to Oxygen depletion </a:t>
            </a:r>
          </a:p>
          <a:p>
            <a:pPr eaLnBrk="1" hangingPunct="1"/>
            <a:r>
              <a:rPr lang="en-US" altLang="en-US" sz="2800" smtClean="0"/>
              <a:t>DO levels less than 4 mg / l disastrous.</a:t>
            </a:r>
          </a:p>
          <a:p>
            <a:pPr eaLnBrk="1" hangingPunct="1"/>
            <a:r>
              <a:rPr lang="en-US" altLang="en-US" sz="2800" smtClean="0"/>
              <a:t>Polluted waters have</a:t>
            </a:r>
            <a:r>
              <a:rPr lang="en-US" altLang="en-US" sz="3000" smtClean="0"/>
              <a:t> 0 </a:t>
            </a:r>
            <a:r>
              <a:rPr lang="en-US" altLang="en-US" smtClean="0"/>
              <a:t>DO</a:t>
            </a:r>
          </a:p>
        </p:txBody>
      </p:sp>
    </p:spTree>
    <p:extLst>
      <p:ext uri="{BB962C8B-B14F-4D97-AF65-F5344CB8AC3E}">
        <p14:creationId xmlns:p14="http://schemas.microsoft.com/office/powerpoint/2010/main" val="277046773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838200" y="808038"/>
            <a:ext cx="7315200" cy="388937"/>
          </a:xfrm>
        </p:spPr>
        <p:txBody>
          <a:bodyPr>
            <a:normAutofit fontScale="90000"/>
          </a:bodyPr>
          <a:lstStyle/>
          <a:p>
            <a:pPr eaLnBrk="1" fontAlgn="auto" hangingPunct="1">
              <a:spcAft>
                <a:spcPts val="0"/>
              </a:spcAft>
              <a:defRPr/>
            </a:pPr>
            <a:r>
              <a:rPr lang="en-US" dirty="0"/>
              <a:t>Pathogen Spread </a:t>
            </a:r>
          </a:p>
        </p:txBody>
      </p:sp>
      <p:sp>
        <p:nvSpPr>
          <p:cNvPr id="55299" name="Content Placeholder 2"/>
          <p:cNvSpPr>
            <a:spLocks noGrp="1"/>
          </p:cNvSpPr>
          <p:nvPr>
            <p:ph sz="quarter" idx="1"/>
          </p:nvPr>
        </p:nvSpPr>
        <p:spPr>
          <a:xfrm>
            <a:off x="900113" y="1412875"/>
            <a:ext cx="7315200" cy="4191000"/>
          </a:xfrm>
        </p:spPr>
        <p:txBody>
          <a:bodyPr>
            <a:normAutofit fontScale="92500"/>
          </a:bodyPr>
          <a:lstStyle/>
          <a:p>
            <a:pPr marL="274320" indent="-274320" eaLnBrk="1" fontAlgn="auto" hangingPunct="1">
              <a:spcBef>
                <a:spcPts val="580"/>
              </a:spcBef>
              <a:spcAft>
                <a:spcPts val="0"/>
              </a:spcAft>
              <a:buFont typeface="Wingdings 2"/>
              <a:buChar char=""/>
              <a:defRPr/>
            </a:pPr>
            <a:r>
              <a:rPr lang="en-US" sz="3000"/>
              <a:t>Stagnant water and other untreated water provide a habitat for the mosquito and a host of other parasites and insects that cause a large number of diseases especially in the tropical regions.</a:t>
            </a:r>
          </a:p>
          <a:p>
            <a:pPr marL="274320" indent="-274320" eaLnBrk="1" fontAlgn="auto" hangingPunct="1">
              <a:spcBef>
                <a:spcPts val="580"/>
              </a:spcBef>
              <a:spcAft>
                <a:spcPts val="0"/>
              </a:spcAft>
              <a:buFont typeface="Wingdings 2"/>
              <a:buChar char=""/>
              <a:defRPr/>
            </a:pPr>
            <a:r>
              <a:rPr lang="en-US" sz="3000"/>
              <a:t> Among these, malaria is undoubtedly the most widely distributed and causes most damage to human health.</a:t>
            </a:r>
          </a:p>
        </p:txBody>
      </p:sp>
    </p:spTree>
    <p:extLst>
      <p:ext uri="{BB962C8B-B14F-4D97-AF65-F5344CB8AC3E}">
        <p14:creationId xmlns:p14="http://schemas.microsoft.com/office/powerpoint/2010/main" val="315999482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95288" y="549275"/>
            <a:ext cx="7315200" cy="715963"/>
          </a:xfrm>
        </p:spPr>
        <p:txBody>
          <a:bodyPr>
            <a:normAutofit fontScale="90000"/>
          </a:bodyPr>
          <a:lstStyle/>
          <a:p>
            <a:pPr eaLnBrk="1" fontAlgn="auto" hangingPunct="1">
              <a:spcAft>
                <a:spcPts val="0"/>
              </a:spcAft>
              <a:defRPr/>
            </a:pPr>
            <a:r>
              <a:rPr lang="en-GB"/>
              <a:t>Biomagnification </a:t>
            </a:r>
            <a:endParaRPr lang="en-US"/>
          </a:p>
        </p:txBody>
      </p:sp>
      <p:pic>
        <p:nvPicPr>
          <p:cNvPr id="58371" name="Content Placeholder 3" descr="bm.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196975"/>
            <a:ext cx="7345362" cy="5508625"/>
          </a:xfrm>
        </p:spPr>
      </p:pic>
    </p:spTree>
    <p:extLst>
      <p:ext uri="{BB962C8B-B14F-4D97-AF65-F5344CB8AC3E}">
        <p14:creationId xmlns:p14="http://schemas.microsoft.com/office/powerpoint/2010/main" val="33682686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sz="quarter" idx="1"/>
          </p:nvPr>
        </p:nvSpPr>
        <p:spPr>
          <a:xfrm>
            <a:off x="468313" y="476250"/>
            <a:ext cx="8218487" cy="5838825"/>
          </a:xfrm>
        </p:spPr>
        <p:txBody>
          <a:bodyPr>
            <a:normAutofit/>
          </a:bodyPr>
          <a:lstStyle/>
          <a:p>
            <a:pPr marL="274320" indent="-274320" eaLnBrk="1" fontAlgn="auto" hangingPunct="1">
              <a:spcBef>
                <a:spcPts val="580"/>
              </a:spcBef>
              <a:spcAft>
                <a:spcPts val="0"/>
              </a:spcAft>
              <a:buFont typeface="Wingdings 2"/>
              <a:buChar char=""/>
              <a:defRPr/>
            </a:pPr>
            <a:r>
              <a:rPr lang="en-US" sz="2200" i="1" dirty="0">
                <a:solidFill>
                  <a:schemeClr val="bg1">
                    <a:lumMod val="10000"/>
                  </a:schemeClr>
                </a:solidFill>
                <a:latin typeface="Times New Roman" pitchFamily="18" charset="0"/>
                <a:cs typeface="Times New Roman" pitchFamily="18" charset="0"/>
              </a:rPr>
              <a:t>Pesticides</a:t>
            </a:r>
            <a:r>
              <a:rPr lang="en-US" sz="2200" dirty="0">
                <a:solidFill>
                  <a:schemeClr val="bg1">
                    <a:lumMod val="10000"/>
                  </a:schemeClr>
                </a:solidFill>
                <a:latin typeface="Times New Roman" pitchFamily="18" charset="0"/>
                <a:cs typeface="Times New Roman" pitchFamily="18" charset="0"/>
              </a:rPr>
              <a:t>. The organophosphates and the carbonates present in pesticides affect and damage the nervous system and can cause cancer.</a:t>
            </a:r>
          </a:p>
          <a:p>
            <a:pPr marL="274320" indent="-274320" eaLnBrk="1" fontAlgn="auto" hangingPunct="1">
              <a:spcBef>
                <a:spcPts val="580"/>
              </a:spcBef>
              <a:spcAft>
                <a:spcPts val="0"/>
              </a:spcAft>
              <a:buFont typeface="Wingdings 2"/>
              <a:buChar char=""/>
              <a:defRPr/>
            </a:pPr>
            <a:r>
              <a:rPr lang="en-US" sz="2200" dirty="0">
                <a:solidFill>
                  <a:schemeClr val="bg1">
                    <a:lumMod val="10000"/>
                  </a:schemeClr>
                </a:solidFill>
                <a:latin typeface="Times New Roman" pitchFamily="18" charset="0"/>
                <a:cs typeface="Times New Roman" pitchFamily="18" charset="0"/>
              </a:rPr>
              <a:t> Some of the pesticides contain carcinogens that exceed recommended levels. They contain chlorides that cause reproductive and endocrinal damage. </a:t>
            </a:r>
          </a:p>
          <a:p>
            <a:pPr marL="274320" indent="-274320" eaLnBrk="1" fontAlgn="auto" hangingPunct="1">
              <a:spcBef>
                <a:spcPts val="580"/>
              </a:spcBef>
              <a:spcAft>
                <a:spcPts val="0"/>
              </a:spcAft>
              <a:buFont typeface="Wingdings 2"/>
              <a:buChar char=""/>
              <a:defRPr/>
            </a:pPr>
            <a:r>
              <a:rPr lang="en-US" sz="2200" i="1" dirty="0">
                <a:solidFill>
                  <a:schemeClr val="bg1">
                    <a:lumMod val="10000"/>
                  </a:schemeClr>
                </a:solidFill>
                <a:latin typeface="Times New Roman" pitchFamily="18" charset="0"/>
                <a:cs typeface="Times New Roman" pitchFamily="18" charset="0"/>
              </a:rPr>
              <a:t>Lead</a:t>
            </a:r>
            <a:r>
              <a:rPr lang="en-US" sz="2200" dirty="0">
                <a:solidFill>
                  <a:schemeClr val="bg1">
                    <a:lumMod val="10000"/>
                  </a:schemeClr>
                </a:solidFill>
                <a:latin typeface="Times New Roman" pitchFamily="18" charset="0"/>
                <a:cs typeface="Times New Roman" pitchFamily="18" charset="0"/>
              </a:rPr>
              <a:t>. Lead is hazardous to health as it accumulates in the body and affects the central nervous system. Children and pregnant women are most at risk. </a:t>
            </a:r>
          </a:p>
          <a:p>
            <a:pPr marL="274320" indent="-274320" eaLnBrk="1" fontAlgn="auto" hangingPunct="1">
              <a:spcBef>
                <a:spcPts val="580"/>
              </a:spcBef>
              <a:spcAft>
                <a:spcPts val="0"/>
              </a:spcAft>
              <a:buFont typeface="Wingdings 2"/>
              <a:buChar char=""/>
              <a:defRPr/>
            </a:pPr>
            <a:r>
              <a:rPr lang="en-US" sz="2200" i="1" dirty="0">
                <a:solidFill>
                  <a:schemeClr val="bg1">
                    <a:lumMod val="10000"/>
                  </a:schemeClr>
                </a:solidFill>
                <a:latin typeface="Times New Roman" pitchFamily="18" charset="0"/>
                <a:cs typeface="Times New Roman" pitchFamily="18" charset="0"/>
              </a:rPr>
              <a:t>Petrochemicals</a:t>
            </a:r>
            <a:r>
              <a:rPr lang="en-US" sz="2200" dirty="0">
                <a:solidFill>
                  <a:schemeClr val="bg1">
                    <a:lumMod val="10000"/>
                  </a:schemeClr>
                </a:solidFill>
                <a:latin typeface="Times New Roman" pitchFamily="18" charset="0"/>
                <a:cs typeface="Times New Roman" pitchFamily="18" charset="0"/>
              </a:rPr>
              <a:t>. Benzene and other petrochemicals can cause cancer even at low exposure levels.</a:t>
            </a:r>
          </a:p>
          <a:p>
            <a:pPr marL="274320" indent="-274320" eaLnBrk="1" fontAlgn="auto" hangingPunct="1">
              <a:spcBef>
                <a:spcPts val="580"/>
              </a:spcBef>
              <a:spcAft>
                <a:spcPts val="0"/>
              </a:spcAft>
              <a:buFont typeface="Wingdings 2"/>
              <a:buChar char=""/>
              <a:defRPr/>
            </a:pPr>
            <a:r>
              <a:rPr lang="en-US" sz="2200" i="1" dirty="0">
                <a:solidFill>
                  <a:schemeClr val="bg1">
                    <a:lumMod val="10000"/>
                  </a:schemeClr>
                </a:solidFill>
                <a:latin typeface="Times New Roman" pitchFamily="18" charset="0"/>
                <a:cs typeface="Times New Roman" pitchFamily="18" charset="0"/>
              </a:rPr>
              <a:t>Chlorinated solvents</a:t>
            </a:r>
            <a:r>
              <a:rPr lang="en-US" sz="2200" dirty="0">
                <a:solidFill>
                  <a:schemeClr val="bg1">
                    <a:lumMod val="10000"/>
                  </a:schemeClr>
                </a:solidFill>
                <a:latin typeface="Times New Roman" pitchFamily="18" charset="0"/>
                <a:cs typeface="Times New Roman" pitchFamily="18" charset="0"/>
              </a:rPr>
              <a:t>. These are linked to reproduction disorders and to some cancers.</a:t>
            </a:r>
          </a:p>
          <a:p>
            <a:pPr marL="274320" indent="-274320" eaLnBrk="1" fontAlgn="auto" hangingPunct="1">
              <a:spcBef>
                <a:spcPts val="580"/>
              </a:spcBef>
              <a:spcAft>
                <a:spcPts val="0"/>
              </a:spcAft>
              <a:buFont typeface="Wingdings 2"/>
              <a:buChar char=""/>
              <a:defRPr/>
            </a:pPr>
            <a:r>
              <a:rPr lang="en-US" sz="2200" i="1" dirty="0">
                <a:solidFill>
                  <a:schemeClr val="bg1">
                    <a:lumMod val="10000"/>
                  </a:schemeClr>
                </a:solidFill>
                <a:latin typeface="Times New Roman" pitchFamily="18" charset="0"/>
                <a:cs typeface="Times New Roman" pitchFamily="18" charset="0"/>
              </a:rPr>
              <a:t>Other heavy metals</a:t>
            </a:r>
            <a:r>
              <a:rPr lang="en-US" sz="2200" dirty="0">
                <a:solidFill>
                  <a:schemeClr val="bg1">
                    <a:lumMod val="10000"/>
                  </a:schemeClr>
                </a:solidFill>
                <a:latin typeface="Times New Roman" pitchFamily="18" charset="0"/>
                <a:cs typeface="Times New Roman" pitchFamily="18" charset="0"/>
              </a:rPr>
              <a:t>. –Heavy metals cause damage to the nervous system and the kidney, and other metabolic disruptions.</a:t>
            </a:r>
          </a:p>
          <a:p>
            <a:pPr marL="274320" indent="-274320" eaLnBrk="1" fontAlgn="auto" hangingPunct="1">
              <a:spcBef>
                <a:spcPts val="580"/>
              </a:spcBef>
              <a:spcAft>
                <a:spcPts val="0"/>
              </a:spcAft>
              <a:buFont typeface="Wingdings 2"/>
              <a:buChar char=""/>
              <a:defRPr/>
            </a:pPr>
            <a:endParaRPr lang="en-US" dirty="0"/>
          </a:p>
        </p:txBody>
      </p:sp>
    </p:spTree>
    <p:extLst>
      <p:ext uri="{BB962C8B-B14F-4D97-AF65-F5344CB8AC3E}">
        <p14:creationId xmlns:p14="http://schemas.microsoft.com/office/powerpoint/2010/main" val="7812703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827088" y="549275"/>
            <a:ext cx="7315200" cy="715963"/>
          </a:xfrm>
        </p:spPr>
        <p:txBody>
          <a:bodyPr>
            <a:normAutofit fontScale="90000"/>
          </a:bodyPr>
          <a:lstStyle/>
          <a:p>
            <a:pPr eaLnBrk="1" fontAlgn="auto" hangingPunct="1">
              <a:spcAft>
                <a:spcPts val="0"/>
              </a:spcAft>
              <a:defRPr/>
            </a:pPr>
            <a:r>
              <a:rPr lang="en-GB"/>
              <a:t>Case Study of Vultures</a:t>
            </a:r>
            <a:endParaRPr lang="en-US"/>
          </a:p>
        </p:txBody>
      </p:sp>
      <p:sp>
        <p:nvSpPr>
          <p:cNvPr id="52227" name="Content Placeholder 2"/>
          <p:cNvSpPr>
            <a:spLocks noGrp="1"/>
          </p:cNvSpPr>
          <p:nvPr>
            <p:ph sz="quarter" idx="1"/>
          </p:nvPr>
        </p:nvSpPr>
        <p:spPr>
          <a:xfrm>
            <a:off x="971550" y="1412875"/>
            <a:ext cx="7315200" cy="4191000"/>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b="1"/>
              <a:t>Veterinary use of the drug diclofenac—used in the treatment of livestock—has been linked to the collapse of vulture populations throughout South Asia. </a:t>
            </a:r>
          </a:p>
          <a:p>
            <a:pPr marL="274320" indent="-274320" eaLnBrk="1" fontAlgn="auto" hangingPunct="1">
              <a:spcBef>
                <a:spcPts val="580"/>
              </a:spcBef>
              <a:spcAft>
                <a:spcPts val="0"/>
              </a:spcAft>
              <a:buFont typeface="Wingdings 2"/>
              <a:buChar char=""/>
              <a:defRPr/>
            </a:pPr>
            <a:r>
              <a:rPr lang="en-US" b="1"/>
              <a:t>Vultures are keystone species that perform a vital ecosystem service by disposing of carrion and their decline has had dramatic ecological and socio-economic consequences.</a:t>
            </a:r>
          </a:p>
          <a:p>
            <a:pPr marL="274320" indent="-274320" eaLnBrk="1" fontAlgn="auto" hangingPunct="1">
              <a:spcBef>
                <a:spcPts val="580"/>
              </a:spcBef>
              <a:spcAft>
                <a:spcPts val="0"/>
              </a:spcAft>
              <a:buFont typeface="Wingdings 2"/>
              <a:buChar char=""/>
              <a:defRPr/>
            </a:pPr>
            <a:r>
              <a:rPr lang="en-US"/>
              <a:t>Vultures feeding on the carcasses of animals recently treated with the drug suffer renal failure and die.</a:t>
            </a:r>
          </a:p>
        </p:txBody>
      </p:sp>
    </p:spTree>
    <p:extLst>
      <p:ext uri="{BB962C8B-B14F-4D97-AF65-F5344CB8AC3E}">
        <p14:creationId xmlns:p14="http://schemas.microsoft.com/office/powerpoint/2010/main" val="245629823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620713"/>
            <a:ext cx="7239000" cy="465137"/>
          </a:xfrm>
        </p:spPr>
        <p:txBody>
          <a:bodyPr>
            <a:normAutofit fontScale="90000"/>
          </a:bodyPr>
          <a:lstStyle/>
          <a:p>
            <a:pPr eaLnBrk="1" fontAlgn="auto" hangingPunct="1">
              <a:spcAft>
                <a:spcPts val="0"/>
              </a:spcAft>
              <a:defRPr/>
            </a:pPr>
            <a:r>
              <a:rPr lang="en-US" dirty="0"/>
              <a:t>Blue Baby Syndrome</a:t>
            </a:r>
          </a:p>
        </p:txBody>
      </p:sp>
      <p:sp>
        <p:nvSpPr>
          <p:cNvPr id="61443" name="Content Placeholder 2"/>
          <p:cNvSpPr>
            <a:spLocks noGrp="1"/>
          </p:cNvSpPr>
          <p:nvPr>
            <p:ph sz="quarter" idx="1"/>
          </p:nvPr>
        </p:nvSpPr>
        <p:spPr>
          <a:xfrm>
            <a:off x="468313" y="1268413"/>
            <a:ext cx="8362950" cy="5311775"/>
          </a:xfrm>
        </p:spPr>
        <p:txBody>
          <a:bodyPr/>
          <a:lstStyle/>
          <a:p>
            <a:pPr eaLnBrk="1" hangingPunct="1"/>
            <a:r>
              <a:rPr lang="en-US" altLang="en-US" sz="2200" smtClean="0"/>
              <a:t>Blue Baby Syndrome or Methemoglobinemia is caused by decreased ability of blood to carry oxygen, resulting in oxygen deficiency in different body parts. </a:t>
            </a:r>
          </a:p>
          <a:p>
            <a:pPr eaLnBrk="1" hangingPunct="1"/>
            <a:r>
              <a:rPr lang="en-US" altLang="en-US" sz="2200" smtClean="0"/>
              <a:t>Infants are more susceptible than adults.</a:t>
            </a:r>
          </a:p>
          <a:p>
            <a:pPr eaLnBrk="1" hangingPunct="1"/>
            <a:r>
              <a:rPr lang="en-US" altLang="en-US" sz="2200" smtClean="0"/>
              <a:t> The disease can be caused by intake of water and vegetables high in nitrate, exposure to chemicals containing nitrate, or can even be hereditary.</a:t>
            </a:r>
          </a:p>
          <a:p>
            <a:pPr eaLnBrk="1" hangingPunct="1"/>
            <a:r>
              <a:rPr lang="en-US" altLang="en-US" sz="2200" smtClean="0"/>
              <a:t>As different parts of the body get deprived of oxygen, clinical symptoms of oxygen starvation start to appear, the main being cyanosis (derived from ‘cyano’, meaning dark blue; from Greek, kyanos).</a:t>
            </a:r>
          </a:p>
          <a:p>
            <a:pPr eaLnBrk="1" hangingPunct="1"/>
            <a:r>
              <a:rPr lang="en-US" altLang="en-US" sz="2200" smtClean="0"/>
              <a:t>The lips or even the skin start to take on a blue colouration, hence the common name, the blue baby syndrome/ disease.</a:t>
            </a:r>
          </a:p>
        </p:txBody>
      </p:sp>
    </p:spTree>
    <p:extLst>
      <p:ext uri="{BB962C8B-B14F-4D97-AF65-F5344CB8AC3E}">
        <p14:creationId xmlns:p14="http://schemas.microsoft.com/office/powerpoint/2010/main" val="428992792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92150"/>
            <a:ext cx="7239000" cy="536575"/>
          </a:xfrm>
        </p:spPr>
        <p:txBody>
          <a:bodyPr>
            <a:normAutofit fontScale="90000"/>
          </a:bodyPr>
          <a:lstStyle/>
          <a:p>
            <a:pPr eaLnBrk="1" fontAlgn="auto" hangingPunct="1">
              <a:spcAft>
                <a:spcPts val="0"/>
              </a:spcAft>
              <a:defRPr/>
            </a:pPr>
            <a:r>
              <a:rPr lang="en-US" dirty="0"/>
              <a:t>Minamata Disease</a:t>
            </a:r>
          </a:p>
        </p:txBody>
      </p:sp>
      <p:sp>
        <p:nvSpPr>
          <p:cNvPr id="62467" name="Content Placeholder 2"/>
          <p:cNvSpPr>
            <a:spLocks noGrp="1"/>
          </p:cNvSpPr>
          <p:nvPr>
            <p:ph sz="quarter" idx="1"/>
          </p:nvPr>
        </p:nvSpPr>
        <p:spPr>
          <a:xfrm>
            <a:off x="323850" y="1341438"/>
            <a:ext cx="8434388" cy="5311775"/>
          </a:xfrm>
        </p:spPr>
        <p:txBody>
          <a:bodyPr/>
          <a:lstStyle/>
          <a:p>
            <a:pPr eaLnBrk="1" hangingPunct="1"/>
            <a:r>
              <a:rPr lang="en-US" altLang="en-US" sz="3000" smtClean="0"/>
              <a:t>First detected in 1956 </a:t>
            </a:r>
          </a:p>
          <a:p>
            <a:pPr eaLnBrk="1" hangingPunct="1"/>
            <a:r>
              <a:rPr lang="en-US" altLang="en-US" sz="3000" smtClean="0"/>
              <a:t>In Minamata, Japan, mercury was used in the industrial production of acetaldehyde.</a:t>
            </a:r>
          </a:p>
          <a:p>
            <a:pPr eaLnBrk="1" hangingPunct="1"/>
            <a:r>
              <a:rPr lang="en-US" altLang="en-US" sz="3000" smtClean="0"/>
              <a:t>Discharged into the nearby bay and was ingested by organisms.</a:t>
            </a:r>
          </a:p>
          <a:p>
            <a:pPr eaLnBrk="1" hangingPunct="1"/>
            <a:r>
              <a:rPr lang="en-US" altLang="en-US" sz="3000" smtClean="0"/>
              <a:t>Fish and other creatures in the sea were soon contaminated and eventually residents of this area who consumed the fish suffered from MeHg (methyl mercury) intoxication</a:t>
            </a:r>
          </a:p>
          <a:p>
            <a:pPr eaLnBrk="1" hangingPunct="1"/>
            <a:endParaRPr lang="en-US" altLang="en-US" sz="3000" smtClean="0"/>
          </a:p>
          <a:p>
            <a:pPr eaLnBrk="1" hangingPunct="1"/>
            <a:endParaRPr lang="en-US" altLang="en-US" smtClean="0"/>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281393875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900113" y="620713"/>
            <a:ext cx="6415087" cy="388937"/>
          </a:xfrm>
        </p:spPr>
        <p:txBody>
          <a:bodyPr>
            <a:normAutofit fontScale="90000"/>
          </a:bodyPr>
          <a:lstStyle/>
          <a:p>
            <a:pPr eaLnBrk="1" fontAlgn="auto" hangingPunct="1">
              <a:spcAft>
                <a:spcPts val="0"/>
              </a:spcAft>
              <a:defRPr/>
            </a:pPr>
            <a:r>
              <a:rPr lang="en-US"/>
              <a:t>ITAI-ITAI</a:t>
            </a:r>
          </a:p>
        </p:txBody>
      </p:sp>
      <p:sp>
        <p:nvSpPr>
          <p:cNvPr id="61443" name="Content Placeholder 2"/>
          <p:cNvSpPr>
            <a:spLocks noGrp="1"/>
          </p:cNvSpPr>
          <p:nvPr>
            <p:ph sz="quarter" idx="1"/>
          </p:nvPr>
        </p:nvSpPr>
        <p:spPr>
          <a:xfrm>
            <a:off x="827088" y="1196975"/>
            <a:ext cx="8137525" cy="4191000"/>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sz="2800" b="1"/>
              <a:t>Itai-itai disease</a:t>
            </a:r>
            <a:r>
              <a:rPr lang="en-US" sz="2800"/>
              <a:t> ("ouch ouch sickness"),</a:t>
            </a:r>
          </a:p>
          <a:p>
            <a:pPr marL="274320" indent="-274320" eaLnBrk="1" fontAlgn="auto" hangingPunct="1">
              <a:spcBef>
                <a:spcPts val="580"/>
              </a:spcBef>
              <a:spcAft>
                <a:spcPts val="0"/>
              </a:spcAft>
              <a:buFont typeface="Wingdings 2"/>
              <a:buChar char=""/>
              <a:defRPr/>
            </a:pPr>
            <a:r>
              <a:rPr lang="en-US" sz="2800"/>
              <a:t> Was the documented case of mass cadmium poisoning in Toyama Prefecture, Japan, starting around 1912.</a:t>
            </a:r>
          </a:p>
          <a:p>
            <a:pPr marL="274320" indent="-274320" eaLnBrk="1" fontAlgn="auto" hangingPunct="1">
              <a:spcBef>
                <a:spcPts val="580"/>
              </a:spcBef>
              <a:spcAft>
                <a:spcPts val="0"/>
              </a:spcAft>
              <a:buFont typeface="Wingdings 2"/>
              <a:buChar char=""/>
              <a:defRPr/>
            </a:pPr>
            <a:r>
              <a:rPr lang="en-US"/>
              <a:t> The cadmium poisoning caused softening of the bones and kidney failure. The disease is named for the severe pains (Japanese:</a:t>
            </a:r>
            <a:r>
              <a:rPr lang="ja-JP" altLang="en-US">
                <a:ea typeface="HG丸ｺﾞｼｯｸM-PRO"/>
                <a:cs typeface="HG丸ｺﾞｼｯｸM-PRO"/>
              </a:rPr>
              <a:t> </a:t>
            </a:r>
            <a:r>
              <a:rPr lang="en-US" i="1"/>
              <a:t>itai</a:t>
            </a:r>
            <a:r>
              <a:rPr lang="en-US"/>
              <a:t>) caused in the joints and spine. </a:t>
            </a:r>
          </a:p>
          <a:p>
            <a:pPr marL="274320" indent="-274320" eaLnBrk="1" fontAlgn="auto" hangingPunct="1">
              <a:spcBef>
                <a:spcPts val="580"/>
              </a:spcBef>
              <a:spcAft>
                <a:spcPts val="0"/>
              </a:spcAft>
              <a:buFont typeface="Wingdings 2"/>
              <a:buChar char=""/>
              <a:defRPr/>
            </a:pPr>
            <a:r>
              <a:rPr lang="en-US"/>
              <a:t>The cadmium was released into rivers by mining companies. This Cadmium contaminated water was used to irrigate rice fields.</a:t>
            </a:r>
          </a:p>
        </p:txBody>
      </p:sp>
    </p:spTree>
    <p:extLst>
      <p:ext uri="{BB962C8B-B14F-4D97-AF65-F5344CB8AC3E}">
        <p14:creationId xmlns:p14="http://schemas.microsoft.com/office/powerpoint/2010/main" val="420840632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5"/>
            <a:ext cx="7239000" cy="465138"/>
          </a:xfrm>
        </p:spPr>
        <p:txBody>
          <a:bodyPr>
            <a:normAutofit fontScale="90000"/>
          </a:bodyPr>
          <a:lstStyle/>
          <a:p>
            <a:pPr eaLnBrk="1" fontAlgn="auto" hangingPunct="1">
              <a:spcAft>
                <a:spcPts val="0"/>
              </a:spcAft>
              <a:defRPr/>
            </a:pPr>
            <a:r>
              <a:rPr lang="en-US" dirty="0"/>
              <a:t>Control of Water Pollution</a:t>
            </a:r>
          </a:p>
        </p:txBody>
      </p:sp>
      <p:sp>
        <p:nvSpPr>
          <p:cNvPr id="64515" name="Content Placeholder 2"/>
          <p:cNvSpPr>
            <a:spLocks noGrp="1"/>
          </p:cNvSpPr>
          <p:nvPr>
            <p:ph sz="quarter" idx="1"/>
          </p:nvPr>
        </p:nvSpPr>
        <p:spPr>
          <a:xfrm>
            <a:off x="457200" y="1071563"/>
            <a:ext cx="8435975" cy="5384800"/>
          </a:xfrm>
        </p:spPr>
        <p:txBody>
          <a:bodyPr/>
          <a:lstStyle/>
          <a:p>
            <a:pPr eaLnBrk="1" hangingPunct="1"/>
            <a:r>
              <a:rPr lang="en-US" altLang="en-US" sz="2800" smtClean="0"/>
              <a:t>Treatment of water before leaving in water bodies.</a:t>
            </a:r>
          </a:p>
          <a:p>
            <a:pPr eaLnBrk="1" hangingPunct="1"/>
            <a:r>
              <a:rPr lang="en-US" altLang="en-US" sz="2800" smtClean="0"/>
              <a:t>Restoration of polluted water bodies.</a:t>
            </a:r>
          </a:p>
          <a:p>
            <a:pPr eaLnBrk="1" hangingPunct="1"/>
            <a:r>
              <a:rPr lang="en-US" altLang="en-US" sz="2800" smtClean="0"/>
              <a:t>Ganga Action Plan</a:t>
            </a:r>
          </a:p>
          <a:p>
            <a:pPr eaLnBrk="1" hangingPunct="1"/>
            <a:r>
              <a:rPr lang="en-US" altLang="en-US" sz="2800" smtClean="0"/>
              <a:t>River Water Monitoring</a:t>
            </a:r>
          </a:p>
          <a:p>
            <a:pPr eaLnBrk="1" hangingPunct="1"/>
            <a:endParaRPr lang="en-US" altLang="en-US" smtClean="0"/>
          </a:p>
          <a:p>
            <a:pPr eaLnBrk="1" hangingPunct="1"/>
            <a:endParaRPr lang="en-US" altLang="en-US" smtClean="0"/>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88" y="3644900"/>
            <a:ext cx="41878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066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0866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xfrm>
            <a:off x="457200" y="0"/>
            <a:ext cx="8229600" cy="1143000"/>
          </a:xfrm>
        </p:spPr>
        <p:txBody>
          <a:bodyPr/>
          <a:lstStyle/>
          <a:p>
            <a:pPr eaLnBrk="1" hangingPunct="1"/>
            <a:r>
              <a:rPr lang="en-US" altLang="en-US" smtClean="0"/>
              <a:t>Poor Housing Conditions</a:t>
            </a:r>
          </a:p>
        </p:txBody>
      </p:sp>
    </p:spTree>
    <p:extLst>
      <p:ext uri="{BB962C8B-B14F-4D97-AF65-F5344CB8AC3E}">
        <p14:creationId xmlns:p14="http://schemas.microsoft.com/office/powerpoint/2010/main" val="2466228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57188" y="285750"/>
            <a:ext cx="7315200" cy="715963"/>
          </a:xfrm>
        </p:spPr>
        <p:txBody>
          <a:bodyPr>
            <a:normAutofit fontScale="90000"/>
          </a:bodyPr>
          <a:lstStyle/>
          <a:p>
            <a:pPr eaLnBrk="1" fontAlgn="auto" hangingPunct="1">
              <a:spcAft>
                <a:spcPts val="0"/>
              </a:spcAft>
              <a:defRPr/>
            </a:pPr>
            <a:r>
              <a:rPr lang="en-US" dirty="0"/>
              <a:t>Marine Pollution</a:t>
            </a:r>
          </a:p>
        </p:txBody>
      </p:sp>
      <p:sp>
        <p:nvSpPr>
          <p:cNvPr id="63491" name="Content Placeholder 2"/>
          <p:cNvSpPr>
            <a:spLocks noGrp="1"/>
          </p:cNvSpPr>
          <p:nvPr>
            <p:ph sz="quarter" idx="1"/>
          </p:nvPr>
        </p:nvSpPr>
        <p:spPr>
          <a:xfrm>
            <a:off x="428625" y="1071563"/>
            <a:ext cx="7724775" cy="4719637"/>
          </a:xfrm>
        </p:spPr>
        <p:txBody>
          <a:bodyPr>
            <a:normAutofit lnSpcReduction="10000"/>
          </a:bodyPr>
          <a:lstStyle/>
          <a:p>
            <a:pPr marL="274320" indent="-274320" eaLnBrk="1" fontAlgn="auto" hangingPunct="1">
              <a:spcBef>
                <a:spcPts val="580"/>
              </a:spcBef>
              <a:spcAft>
                <a:spcPts val="0"/>
              </a:spcAft>
              <a:buFont typeface="Wingdings 2"/>
              <a:buChar char=""/>
              <a:defRPr/>
            </a:pPr>
            <a:r>
              <a:rPr lang="en-US"/>
              <a:t>Marine Pollution is caused due to Sewage Sludge, Indutrial Effluents, Detergents, solid waste, plastic, etc.</a:t>
            </a:r>
          </a:p>
          <a:p>
            <a:pPr marL="274320" indent="-274320" eaLnBrk="1" fontAlgn="auto" hangingPunct="1">
              <a:spcBef>
                <a:spcPts val="580"/>
              </a:spcBef>
              <a:spcAft>
                <a:spcPts val="0"/>
              </a:spcAft>
              <a:buFont typeface="Wingdings 2"/>
              <a:buChar char=""/>
              <a:defRPr/>
            </a:pPr>
            <a:r>
              <a:rPr lang="en-US"/>
              <a:t>Sources : </a:t>
            </a:r>
          </a:p>
          <a:p>
            <a:pPr marL="548640" lvl="1" eaLnBrk="1" fontAlgn="auto" hangingPunct="1">
              <a:spcBef>
                <a:spcPts val="370"/>
              </a:spcBef>
              <a:spcAft>
                <a:spcPts val="0"/>
              </a:spcAft>
              <a:buFont typeface="Wingdings 2"/>
              <a:buChar char=""/>
              <a:defRPr/>
            </a:pPr>
            <a:r>
              <a:rPr lang="en-US"/>
              <a:t>River- Bring pollutants from drainage basins</a:t>
            </a:r>
          </a:p>
          <a:p>
            <a:pPr marL="548640" lvl="1" eaLnBrk="1" fontAlgn="auto" hangingPunct="1">
              <a:spcBef>
                <a:spcPts val="370"/>
              </a:spcBef>
              <a:spcAft>
                <a:spcPts val="0"/>
              </a:spcAft>
              <a:buFont typeface="Wingdings 2"/>
              <a:buChar char=""/>
              <a:defRPr/>
            </a:pPr>
            <a:r>
              <a:rPr lang="en-US"/>
              <a:t>Catchment Area- Human Settlements</a:t>
            </a:r>
          </a:p>
          <a:p>
            <a:pPr marL="548640" lvl="1" eaLnBrk="1" fontAlgn="auto" hangingPunct="1">
              <a:spcBef>
                <a:spcPts val="370"/>
              </a:spcBef>
              <a:spcAft>
                <a:spcPts val="0"/>
              </a:spcAft>
              <a:buFont typeface="Wingdings 2"/>
              <a:buChar char=""/>
              <a:defRPr/>
            </a:pPr>
            <a:r>
              <a:rPr lang="en-US"/>
              <a:t>Oil Drilling &amp; Shipment</a:t>
            </a:r>
          </a:p>
          <a:p>
            <a:pPr marL="274320" indent="-274320" eaLnBrk="1" fontAlgn="auto" hangingPunct="1">
              <a:spcBef>
                <a:spcPts val="580"/>
              </a:spcBef>
              <a:spcAft>
                <a:spcPts val="0"/>
              </a:spcAft>
              <a:buFont typeface="Wingdings 2"/>
              <a:buChar char=""/>
              <a:defRPr/>
            </a:pPr>
            <a:r>
              <a:rPr lang="en-US"/>
              <a:t>Effects :</a:t>
            </a:r>
          </a:p>
          <a:p>
            <a:pPr marL="548640" lvl="1" eaLnBrk="1" fontAlgn="auto" hangingPunct="1">
              <a:spcBef>
                <a:spcPts val="370"/>
              </a:spcBef>
              <a:spcAft>
                <a:spcPts val="0"/>
              </a:spcAft>
              <a:buFont typeface="Wingdings 2"/>
              <a:buChar char=""/>
              <a:defRPr/>
            </a:pPr>
            <a:r>
              <a:rPr lang="en-US"/>
              <a:t>Fishes show mortality</a:t>
            </a:r>
          </a:p>
          <a:p>
            <a:pPr marL="548640" lvl="1" eaLnBrk="1" fontAlgn="auto" hangingPunct="1">
              <a:spcBef>
                <a:spcPts val="370"/>
              </a:spcBef>
              <a:spcAft>
                <a:spcPts val="0"/>
              </a:spcAft>
              <a:buFont typeface="Wingdings 2"/>
              <a:buChar char=""/>
              <a:defRPr/>
            </a:pPr>
            <a:r>
              <a:rPr lang="en-US"/>
              <a:t>Oil disrupts the insulating capacity of feathers</a:t>
            </a:r>
          </a:p>
          <a:p>
            <a:pPr marL="548640" lvl="1" eaLnBrk="1" fontAlgn="auto" hangingPunct="1">
              <a:spcBef>
                <a:spcPts val="370"/>
              </a:spcBef>
              <a:spcAft>
                <a:spcPts val="0"/>
              </a:spcAft>
              <a:buFont typeface="Wingdings 2"/>
              <a:buChar char=""/>
              <a:defRPr/>
            </a:pPr>
            <a:r>
              <a:rPr lang="en-US"/>
              <a:t>Due to loss of Buoyancy and subsequent drowning of Birds cause Deaths </a:t>
            </a:r>
          </a:p>
        </p:txBody>
      </p:sp>
    </p:spTree>
    <p:extLst>
      <p:ext uri="{BB962C8B-B14F-4D97-AF65-F5344CB8AC3E}">
        <p14:creationId xmlns:p14="http://schemas.microsoft.com/office/powerpoint/2010/main" val="190194330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755650" y="549275"/>
            <a:ext cx="7315200" cy="315913"/>
          </a:xfrm>
        </p:spPr>
        <p:txBody>
          <a:bodyPr>
            <a:normAutofit fontScale="90000"/>
          </a:bodyPr>
          <a:lstStyle/>
          <a:p>
            <a:pPr eaLnBrk="1" fontAlgn="auto" hangingPunct="1">
              <a:spcAft>
                <a:spcPts val="0"/>
              </a:spcAft>
              <a:defRPr/>
            </a:pPr>
            <a:r>
              <a:rPr lang="en-US"/>
              <a:t>Control measures</a:t>
            </a:r>
          </a:p>
        </p:txBody>
      </p:sp>
      <p:sp>
        <p:nvSpPr>
          <p:cNvPr id="66563" name="Content Placeholder 2"/>
          <p:cNvSpPr>
            <a:spLocks noGrp="1"/>
          </p:cNvSpPr>
          <p:nvPr>
            <p:ph sz="quarter" idx="1"/>
          </p:nvPr>
        </p:nvSpPr>
        <p:spPr>
          <a:xfrm>
            <a:off x="214313" y="1125538"/>
            <a:ext cx="8534400" cy="4946650"/>
          </a:xfrm>
        </p:spPr>
        <p:txBody>
          <a:bodyPr/>
          <a:lstStyle/>
          <a:p>
            <a:pPr eaLnBrk="1" hangingPunct="1"/>
            <a:r>
              <a:rPr lang="en-US" altLang="en-US" sz="2800" smtClean="0"/>
              <a:t>Effluents should not be discharged</a:t>
            </a:r>
          </a:p>
          <a:p>
            <a:pPr eaLnBrk="1" hangingPunct="1"/>
            <a:r>
              <a:rPr lang="en-US" altLang="en-US" sz="2800" smtClean="0"/>
              <a:t>Treatment before discharge</a:t>
            </a:r>
          </a:p>
          <a:p>
            <a:pPr eaLnBrk="1" hangingPunct="1"/>
            <a:r>
              <a:rPr lang="en-US" altLang="en-US" sz="2800" smtClean="0"/>
              <a:t>Strict law enforcement- regarding drilling in Ecosensitive zones, dumping of toxic &amp; Hazardous wastes</a:t>
            </a:r>
          </a:p>
          <a:p>
            <a:pPr eaLnBrk="1" hangingPunct="1"/>
            <a:r>
              <a:rPr lang="en-US" altLang="en-US" sz="2800" smtClean="0"/>
              <a:t>Minimum developmental activities on shore</a:t>
            </a:r>
          </a:p>
          <a:p>
            <a:pPr eaLnBrk="1" hangingPunct="1"/>
            <a:r>
              <a:rPr lang="en-US" altLang="en-US" sz="2800" smtClean="0"/>
              <a:t>CRZs: Coastal regulation Zones</a:t>
            </a:r>
          </a:p>
        </p:txBody>
      </p:sp>
      <p:pic>
        <p:nvPicPr>
          <p:cNvPr id="66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452938"/>
            <a:ext cx="33480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64491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50825" y="476250"/>
            <a:ext cx="8569325" cy="715963"/>
          </a:xfrm>
        </p:spPr>
        <p:txBody>
          <a:bodyPr>
            <a:normAutofit fontScale="90000"/>
          </a:bodyPr>
          <a:lstStyle/>
          <a:p>
            <a:pPr eaLnBrk="1" fontAlgn="auto" hangingPunct="1">
              <a:spcAft>
                <a:spcPts val="0"/>
              </a:spcAft>
              <a:defRPr/>
            </a:pPr>
            <a:r>
              <a:rPr lang="en-US" sz="2200" b="1"/>
              <a:t>Global</a:t>
            </a:r>
            <a:r>
              <a:rPr lang="en-US" sz="2200"/>
              <a:t> </a:t>
            </a:r>
            <a:r>
              <a:rPr lang="en-US" sz="2200" b="1"/>
              <a:t>Environmental Monitoring Stations/ Monitoring of Indian National Aquatic Resource</a:t>
            </a:r>
            <a:endParaRPr lang="en-US" sz="2200"/>
          </a:p>
        </p:txBody>
      </p:sp>
      <p:sp>
        <p:nvSpPr>
          <p:cNvPr id="3" name="Content Placeholder 2"/>
          <p:cNvSpPr>
            <a:spLocks noGrp="1"/>
          </p:cNvSpPr>
          <p:nvPr>
            <p:ph sz="quarter" idx="1"/>
          </p:nvPr>
        </p:nvSpPr>
        <p:spPr>
          <a:xfrm>
            <a:off x="250825" y="1268413"/>
            <a:ext cx="8642350" cy="5256212"/>
          </a:xfrm>
        </p:spPr>
        <p:txBody>
          <a:bodyPr>
            <a:normAutofit/>
          </a:bodyPr>
          <a:lstStyle/>
          <a:p>
            <a:pPr marL="274320" indent="-274320" eaLnBrk="1" fontAlgn="auto" hangingPunct="1">
              <a:spcBef>
                <a:spcPts val="580"/>
              </a:spcBef>
              <a:spcAft>
                <a:spcPts val="0"/>
              </a:spcAft>
              <a:buFont typeface="Wingdings 2"/>
              <a:buChar char=""/>
              <a:defRPr/>
            </a:pPr>
            <a:r>
              <a:rPr lang="en-US" sz="1800" dirty="0">
                <a:solidFill>
                  <a:schemeClr val="bg1">
                    <a:lumMod val="10000"/>
                  </a:schemeClr>
                </a:solidFill>
              </a:rPr>
              <a:t>CPCB in collaboration with concerned SPCBs/PCCs established a nationwide network of water quality monitoring comprising 2500 stations in 28 States and 6 Union Territories. </a:t>
            </a:r>
          </a:p>
          <a:p>
            <a:pPr marL="274320" indent="-274320" eaLnBrk="1" fontAlgn="auto" hangingPunct="1">
              <a:spcBef>
                <a:spcPts val="580"/>
              </a:spcBef>
              <a:spcAft>
                <a:spcPts val="0"/>
              </a:spcAft>
              <a:buFont typeface="Wingdings 2"/>
              <a:buChar char=""/>
              <a:defRPr/>
            </a:pPr>
            <a:r>
              <a:rPr lang="en-US" sz="1800" dirty="0">
                <a:solidFill>
                  <a:schemeClr val="bg1">
                    <a:lumMod val="10000"/>
                  </a:schemeClr>
                </a:solidFill>
              </a:rPr>
              <a:t>The monitoring is done on monthly or quarterly basis in surface waters and on half yearly basis in case of ground water. </a:t>
            </a:r>
          </a:p>
          <a:p>
            <a:pPr marL="274320" indent="-274320" eaLnBrk="1" fontAlgn="auto" hangingPunct="1">
              <a:spcBef>
                <a:spcPts val="580"/>
              </a:spcBef>
              <a:spcAft>
                <a:spcPts val="0"/>
              </a:spcAft>
              <a:buFont typeface="Wingdings 2"/>
              <a:buChar char=""/>
              <a:defRPr/>
            </a:pPr>
            <a:r>
              <a:rPr lang="en-US" sz="1800" dirty="0">
                <a:solidFill>
                  <a:schemeClr val="bg1">
                    <a:lumMod val="10000"/>
                  </a:schemeClr>
                </a:solidFill>
              </a:rPr>
              <a:t>The monitoring network covers 445 Rivers, 154 Lakes, 12 Tanks, 78 Ponds, 41 Creeks/Seawater, 25 Canals, 45 Drains, 10 Water Treatment Plant (Raw Water) and 807 Wells. </a:t>
            </a:r>
          </a:p>
          <a:p>
            <a:pPr marL="274320" indent="-274320" eaLnBrk="1" fontAlgn="auto" hangingPunct="1">
              <a:spcBef>
                <a:spcPts val="580"/>
              </a:spcBef>
              <a:spcAft>
                <a:spcPts val="0"/>
              </a:spcAft>
              <a:buFont typeface="Wingdings 2"/>
              <a:buChar char=""/>
              <a:defRPr/>
            </a:pPr>
            <a:r>
              <a:rPr lang="en-US" sz="1800" dirty="0">
                <a:solidFill>
                  <a:schemeClr val="bg1">
                    <a:lumMod val="10000"/>
                  </a:schemeClr>
                </a:solidFill>
              </a:rPr>
              <a:t>Among the 2500 stations, 1275 are on rivers, 190 on lakes, 45 on drains, 41 on canals, 12 on tanks, 41 on  creeks/seawater, 79 on ponds, 10 Water Treatment Plant (Raw Water) and 807 are groundwater stations</a:t>
            </a:r>
          </a:p>
          <a:p>
            <a:pPr marL="274320" indent="-274320" eaLnBrk="1" fontAlgn="auto" hangingPunct="1">
              <a:spcBef>
                <a:spcPts val="580"/>
              </a:spcBef>
              <a:spcAft>
                <a:spcPts val="0"/>
              </a:spcAft>
              <a:buFont typeface="Wingdings 2"/>
              <a:buChar char=""/>
              <a:defRPr/>
            </a:pPr>
            <a:r>
              <a:rPr lang="en-US" sz="1800" dirty="0">
                <a:solidFill>
                  <a:schemeClr val="bg1">
                    <a:lumMod val="10000"/>
                  </a:schemeClr>
                </a:solidFill>
              </a:rPr>
              <a:t>Water samples are being </a:t>
            </a:r>
            <a:r>
              <a:rPr lang="en-US" sz="1800" dirty="0" err="1">
                <a:solidFill>
                  <a:schemeClr val="bg1">
                    <a:lumMod val="10000"/>
                  </a:schemeClr>
                </a:solidFill>
              </a:rPr>
              <a:t>analysed</a:t>
            </a:r>
            <a:r>
              <a:rPr lang="en-US" sz="1800" dirty="0">
                <a:solidFill>
                  <a:schemeClr val="bg1">
                    <a:lumMod val="10000"/>
                  </a:schemeClr>
                </a:solidFill>
              </a:rPr>
              <a:t> for 28 parameters consisting of 9 core parameters, 19 other physico-chemical and bacteriological parameters apart from the field observations. Besides this, 9 trace metals and 15 pesticides are also </a:t>
            </a:r>
            <a:r>
              <a:rPr lang="en-US" sz="1800" dirty="0" err="1">
                <a:solidFill>
                  <a:schemeClr val="bg1">
                    <a:lumMod val="10000"/>
                  </a:schemeClr>
                </a:solidFill>
              </a:rPr>
              <a:t>analysed</a:t>
            </a:r>
            <a:r>
              <a:rPr lang="en-US" sz="1800" dirty="0">
                <a:solidFill>
                  <a:schemeClr val="bg1">
                    <a:lumMod val="10000"/>
                  </a:schemeClr>
                </a:solidFill>
              </a:rPr>
              <a:t> in selected samples.   </a:t>
            </a:r>
          </a:p>
          <a:p>
            <a:pPr marL="274320" indent="-274320" eaLnBrk="1" fontAlgn="auto" hangingPunct="1">
              <a:spcBef>
                <a:spcPts val="580"/>
              </a:spcBef>
              <a:spcAft>
                <a:spcPts val="0"/>
              </a:spcAft>
              <a:buFont typeface="Wingdings 2"/>
              <a:buChar char=""/>
              <a:defRPr/>
            </a:pPr>
            <a:r>
              <a:rPr lang="en-US" sz="1800" dirty="0" err="1">
                <a:solidFill>
                  <a:schemeClr val="bg1">
                    <a:lumMod val="10000"/>
                  </a:schemeClr>
                </a:solidFill>
              </a:rPr>
              <a:t>Biomonitoring</a:t>
            </a:r>
            <a:r>
              <a:rPr lang="en-US" sz="1800" dirty="0">
                <a:solidFill>
                  <a:schemeClr val="bg1">
                    <a:lumMod val="10000"/>
                  </a:schemeClr>
                </a:solidFill>
              </a:rPr>
              <a:t> is also carried out on specific locations.</a:t>
            </a:r>
          </a:p>
        </p:txBody>
      </p:sp>
    </p:spTree>
    <p:extLst>
      <p:ext uri="{BB962C8B-B14F-4D97-AF65-F5344CB8AC3E}">
        <p14:creationId xmlns:p14="http://schemas.microsoft.com/office/powerpoint/2010/main" val="84641338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85750" y="214313"/>
            <a:ext cx="7772400" cy="725487"/>
          </a:xfrm>
        </p:spPr>
        <p:txBody>
          <a:bodyPr>
            <a:normAutofit fontScale="90000"/>
          </a:bodyPr>
          <a:lstStyle/>
          <a:p>
            <a:pPr eaLnBrk="1" fontAlgn="auto" hangingPunct="1">
              <a:spcAft>
                <a:spcPts val="0"/>
              </a:spcAft>
              <a:defRPr/>
            </a:pPr>
            <a:r>
              <a:rPr lang="en-US" dirty="0"/>
              <a:t>Thermal Pollution</a:t>
            </a:r>
          </a:p>
        </p:txBody>
      </p:sp>
      <p:pic>
        <p:nvPicPr>
          <p:cNvPr id="68611"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948488" y="188913"/>
            <a:ext cx="1905000" cy="1381125"/>
          </a:xfrm>
          <a:noFill/>
        </p:spPr>
      </p:pic>
      <p:sp>
        <p:nvSpPr>
          <p:cNvPr id="4" name="TextBox 3"/>
          <p:cNvSpPr txBox="1"/>
          <p:nvPr/>
        </p:nvSpPr>
        <p:spPr>
          <a:xfrm>
            <a:off x="249238" y="1693863"/>
            <a:ext cx="8786812" cy="4956175"/>
          </a:xfrm>
          <a:prstGeom prst="rect">
            <a:avLst/>
          </a:prstGeom>
          <a:noFill/>
        </p:spPr>
        <p:txBody>
          <a:bodyPr>
            <a:spAutoFit/>
          </a:bodyPr>
          <a:lstStyle/>
          <a:p>
            <a:pPr fontAlgn="base">
              <a:spcBef>
                <a:spcPct val="0"/>
              </a:spcBef>
              <a:spcAft>
                <a:spcPct val="0"/>
              </a:spcAft>
              <a:buClr>
                <a:srgbClr val="9B2D1F"/>
              </a:buClr>
              <a:buFont typeface="Arial" pitchFamily="34" charset="0"/>
              <a:buChar char="•"/>
              <a:defRPr/>
            </a:pPr>
            <a:r>
              <a:rPr lang="en-US" sz="2600" dirty="0">
                <a:solidFill>
                  <a:prstClr val="black"/>
                </a:solidFill>
              </a:rPr>
              <a:t>Definition : Presence of waste heat in the water which can cause undesirable changes in natural environment.</a:t>
            </a:r>
          </a:p>
          <a:p>
            <a:pPr fontAlgn="base">
              <a:spcBef>
                <a:spcPct val="0"/>
              </a:spcBef>
              <a:spcAft>
                <a:spcPct val="0"/>
              </a:spcAft>
              <a:buClr>
                <a:srgbClr val="9B2D1F"/>
              </a:buClr>
              <a:buFont typeface="Arial" pitchFamily="34" charset="0"/>
              <a:buChar char="•"/>
              <a:defRPr/>
            </a:pPr>
            <a:r>
              <a:rPr lang="en-US" sz="2600" dirty="0">
                <a:solidFill>
                  <a:prstClr val="black"/>
                </a:solidFill>
              </a:rPr>
              <a:t>Causes:</a:t>
            </a:r>
          </a:p>
          <a:p>
            <a:pPr lvl="1" fontAlgn="base">
              <a:spcBef>
                <a:spcPct val="0"/>
              </a:spcBef>
              <a:spcAft>
                <a:spcPct val="0"/>
              </a:spcAft>
              <a:buClr>
                <a:srgbClr val="9B2D1F"/>
              </a:buClr>
              <a:buFont typeface="Arial" pitchFamily="34" charset="0"/>
              <a:buChar char="•"/>
              <a:defRPr/>
            </a:pPr>
            <a:r>
              <a:rPr lang="en-US" sz="2600" dirty="0">
                <a:solidFill>
                  <a:prstClr val="black"/>
                </a:solidFill>
              </a:rPr>
              <a:t>Heat producing Industries</a:t>
            </a:r>
          </a:p>
          <a:p>
            <a:pPr lvl="1" fontAlgn="base">
              <a:spcBef>
                <a:spcPct val="0"/>
              </a:spcBef>
              <a:spcAft>
                <a:spcPct val="0"/>
              </a:spcAft>
              <a:buClr>
                <a:srgbClr val="9B2D1F"/>
              </a:buClr>
              <a:buFont typeface="Arial" pitchFamily="34" charset="0"/>
              <a:buChar char="•"/>
              <a:defRPr/>
            </a:pPr>
            <a:r>
              <a:rPr lang="en-US" sz="2600" dirty="0">
                <a:solidFill>
                  <a:prstClr val="black"/>
                </a:solidFill>
              </a:rPr>
              <a:t>Power plants utilize only 1/3</a:t>
            </a:r>
            <a:r>
              <a:rPr lang="en-US" sz="2600" baseline="30000" dirty="0">
                <a:solidFill>
                  <a:prstClr val="black"/>
                </a:solidFill>
              </a:rPr>
              <a:t>rd</a:t>
            </a:r>
            <a:r>
              <a:rPr lang="en-US" sz="2600" dirty="0">
                <a:solidFill>
                  <a:prstClr val="black"/>
                </a:solidFill>
              </a:rPr>
              <a:t> energy produced by fossil fuel rest is wasted as heat </a:t>
            </a:r>
          </a:p>
          <a:p>
            <a:pPr lvl="1" fontAlgn="base">
              <a:spcBef>
                <a:spcPct val="0"/>
              </a:spcBef>
              <a:spcAft>
                <a:spcPct val="0"/>
              </a:spcAft>
              <a:buClr>
                <a:srgbClr val="9B2D1F"/>
              </a:buClr>
              <a:buFont typeface="Arial" pitchFamily="34" charset="0"/>
              <a:buChar char="•"/>
              <a:defRPr/>
            </a:pPr>
            <a:r>
              <a:rPr lang="en-US" sz="2600" dirty="0">
                <a:solidFill>
                  <a:prstClr val="black"/>
                </a:solidFill>
              </a:rPr>
              <a:t>Cold water is taken from water body for cooling ….used and left in the water body….back with increase of 10-15 Deg. </a:t>
            </a:r>
          </a:p>
          <a:p>
            <a:pPr lvl="1" fontAlgn="base">
              <a:spcBef>
                <a:spcPct val="0"/>
              </a:spcBef>
              <a:spcAft>
                <a:spcPct val="0"/>
              </a:spcAft>
              <a:buClr>
                <a:srgbClr val="9B2D1F"/>
              </a:buClr>
              <a:buFont typeface="Arial" pitchFamily="34" charset="0"/>
              <a:buChar char="•"/>
              <a:defRPr/>
            </a:pPr>
            <a:endParaRPr lang="en-US" sz="2800" dirty="0">
              <a:solidFill>
                <a:prstClr val="black"/>
              </a:solidFill>
            </a:endParaRPr>
          </a:p>
          <a:p>
            <a:pPr lvl="1" fontAlgn="base">
              <a:spcBef>
                <a:spcPct val="0"/>
              </a:spcBef>
              <a:spcAft>
                <a:spcPct val="0"/>
              </a:spcAft>
              <a:buClr>
                <a:srgbClr val="9B2D1F"/>
              </a:buClr>
              <a:buFont typeface="Arial" pitchFamily="34" charset="0"/>
              <a:buChar char="•"/>
              <a:defRPr/>
            </a:pPr>
            <a:endParaRPr lang="en-US" sz="2800" dirty="0">
              <a:solidFill>
                <a:prstClr val="black"/>
              </a:solidFill>
            </a:endParaRPr>
          </a:p>
        </p:txBody>
      </p:sp>
    </p:spTree>
    <p:extLst>
      <p:ext uri="{BB962C8B-B14F-4D97-AF65-F5344CB8AC3E}">
        <p14:creationId xmlns:p14="http://schemas.microsoft.com/office/powerpoint/2010/main" val="335041154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827088" y="549275"/>
            <a:ext cx="7315200" cy="715963"/>
          </a:xfrm>
        </p:spPr>
        <p:txBody>
          <a:bodyPr>
            <a:normAutofit fontScale="90000"/>
          </a:bodyPr>
          <a:lstStyle/>
          <a:p>
            <a:pPr eaLnBrk="1" fontAlgn="auto" hangingPunct="1">
              <a:spcAft>
                <a:spcPts val="0"/>
              </a:spcAft>
              <a:defRPr/>
            </a:pPr>
            <a:r>
              <a:rPr lang="en-US"/>
              <a:t>Effects…?</a:t>
            </a:r>
          </a:p>
        </p:txBody>
      </p:sp>
      <p:sp>
        <p:nvSpPr>
          <p:cNvPr id="63491" name="Content Placeholder 2"/>
          <p:cNvSpPr>
            <a:spLocks noGrp="1"/>
          </p:cNvSpPr>
          <p:nvPr>
            <p:ph sz="quarter" idx="1"/>
          </p:nvPr>
        </p:nvSpPr>
        <p:spPr>
          <a:xfrm>
            <a:off x="755650" y="1268413"/>
            <a:ext cx="7315200" cy="4191000"/>
          </a:xfrm>
        </p:spPr>
        <p:txBody>
          <a:bodyPr>
            <a:normAutofit fontScale="92500" lnSpcReduction="20000"/>
          </a:bodyPr>
          <a:lstStyle/>
          <a:p>
            <a:pPr marL="274320" indent="-274320" eaLnBrk="1" fontAlgn="auto" hangingPunct="1">
              <a:spcBef>
                <a:spcPts val="580"/>
              </a:spcBef>
              <a:spcAft>
                <a:spcPts val="0"/>
              </a:spcAft>
              <a:buFont typeface="Wingdings 2"/>
              <a:buChar char=""/>
              <a:defRPr/>
            </a:pPr>
            <a:r>
              <a:rPr lang="en-US" dirty="0"/>
              <a:t>Oxygen penetration decreases, dissolved oxygen also reduces as the solubility is decreased</a:t>
            </a:r>
          </a:p>
          <a:p>
            <a:pPr marL="274320" indent="-274320" eaLnBrk="1" fontAlgn="auto" hangingPunct="1">
              <a:spcBef>
                <a:spcPts val="580"/>
              </a:spcBef>
              <a:spcAft>
                <a:spcPts val="0"/>
              </a:spcAft>
              <a:buFont typeface="Wingdings 2"/>
              <a:buChar char=""/>
              <a:defRPr/>
            </a:pPr>
            <a:r>
              <a:rPr lang="en-US" dirty="0"/>
              <a:t>Heat kills fishes and other aquatic life.</a:t>
            </a:r>
          </a:p>
          <a:p>
            <a:pPr marL="274320" indent="-274320" eaLnBrk="1" fontAlgn="auto" hangingPunct="1">
              <a:spcBef>
                <a:spcPts val="580"/>
              </a:spcBef>
              <a:spcAft>
                <a:spcPts val="0"/>
              </a:spcAft>
              <a:buFont typeface="Wingdings 2"/>
              <a:buChar char=""/>
              <a:defRPr/>
            </a:pPr>
            <a:r>
              <a:rPr lang="en-US" dirty="0"/>
              <a:t>Toxicity  of pesticides &amp; chemicals increase with increase in temperature</a:t>
            </a:r>
          </a:p>
          <a:p>
            <a:pPr marL="274320" indent="-274320" eaLnBrk="1" fontAlgn="auto" hangingPunct="1">
              <a:spcBef>
                <a:spcPts val="580"/>
              </a:spcBef>
              <a:spcAft>
                <a:spcPts val="0"/>
              </a:spcAft>
              <a:buFont typeface="Wingdings 2"/>
              <a:buChar char=""/>
              <a:defRPr/>
            </a:pPr>
            <a:r>
              <a:rPr lang="en-US" dirty="0"/>
              <a:t>Metabolic Activities increase  at high temp. requiring more oxygen. </a:t>
            </a:r>
          </a:p>
          <a:p>
            <a:pPr marL="274320" indent="-274320" eaLnBrk="1" fontAlgn="auto" hangingPunct="1">
              <a:spcBef>
                <a:spcPts val="580"/>
              </a:spcBef>
              <a:spcAft>
                <a:spcPts val="0"/>
              </a:spcAft>
              <a:buFont typeface="Wingdings 2"/>
              <a:buChar char=""/>
              <a:defRPr/>
            </a:pPr>
            <a:r>
              <a:rPr lang="en-US" dirty="0"/>
              <a:t>Spawning is disturbed</a:t>
            </a:r>
          </a:p>
          <a:p>
            <a:pPr marL="274320" indent="-274320" eaLnBrk="1" fontAlgn="auto" hangingPunct="1">
              <a:spcBef>
                <a:spcPts val="580"/>
              </a:spcBef>
              <a:spcAft>
                <a:spcPts val="0"/>
              </a:spcAft>
              <a:buFont typeface="Wingdings 2"/>
              <a:buChar char=""/>
              <a:defRPr/>
            </a:pPr>
            <a:r>
              <a:rPr lang="en-US" dirty="0"/>
              <a:t>Fish migration is affected</a:t>
            </a:r>
          </a:p>
          <a:p>
            <a:pPr marL="274320" indent="-274320" eaLnBrk="1" fontAlgn="auto" hangingPunct="1">
              <a:spcBef>
                <a:spcPts val="580"/>
              </a:spcBef>
              <a:spcAft>
                <a:spcPts val="0"/>
              </a:spcAft>
              <a:buFont typeface="Wingdings 2"/>
              <a:buChar char=""/>
              <a:defRPr/>
            </a:pPr>
            <a:r>
              <a:rPr lang="en-US" dirty="0"/>
              <a:t>Composition of flora &amp; fauna changes- </a:t>
            </a:r>
          </a:p>
          <a:p>
            <a:pPr marL="274320" indent="-274320" eaLnBrk="1" fontAlgn="auto" hangingPunct="1">
              <a:spcBef>
                <a:spcPts val="580"/>
              </a:spcBef>
              <a:spcAft>
                <a:spcPts val="0"/>
              </a:spcAft>
              <a:buFont typeface="Wingdings 2"/>
              <a:buChar char=""/>
              <a:defRPr/>
            </a:pPr>
            <a:r>
              <a:rPr lang="en-US" dirty="0"/>
              <a:t>Temp. tolerant spp. Start developing</a:t>
            </a:r>
          </a:p>
        </p:txBody>
      </p:sp>
      <p:pic>
        <p:nvPicPr>
          <p:cNvPr id="696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5000625"/>
            <a:ext cx="235743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70055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7239000" cy="465138"/>
          </a:xfrm>
        </p:spPr>
        <p:txBody>
          <a:bodyPr>
            <a:normAutofit fontScale="90000"/>
          </a:bodyPr>
          <a:lstStyle/>
          <a:p>
            <a:pPr eaLnBrk="1" fontAlgn="auto" hangingPunct="1">
              <a:spcAft>
                <a:spcPts val="0"/>
              </a:spcAft>
              <a:defRPr/>
            </a:pPr>
            <a:r>
              <a:rPr lang="en-US" dirty="0"/>
              <a:t>Control of Thermal pollution </a:t>
            </a:r>
          </a:p>
        </p:txBody>
      </p:sp>
      <p:sp>
        <p:nvSpPr>
          <p:cNvPr id="70659" name="Content Placeholder 2"/>
          <p:cNvSpPr>
            <a:spLocks noGrp="1"/>
          </p:cNvSpPr>
          <p:nvPr>
            <p:ph sz="quarter" idx="1"/>
          </p:nvPr>
        </p:nvSpPr>
        <p:spPr>
          <a:xfrm>
            <a:off x="457200" y="928688"/>
            <a:ext cx="7900988" cy="5527675"/>
          </a:xfrm>
        </p:spPr>
        <p:txBody>
          <a:bodyPr/>
          <a:lstStyle/>
          <a:p>
            <a:pPr eaLnBrk="1" hangingPunct="1"/>
            <a:r>
              <a:rPr lang="en-US" altLang="en-US" smtClean="0"/>
              <a:t>Cooling ponds, cooling towers and spray ponds</a:t>
            </a:r>
          </a:p>
        </p:txBody>
      </p:sp>
      <p:pic>
        <p:nvPicPr>
          <p:cNvPr id="706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785938"/>
            <a:ext cx="4284663"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3768725"/>
            <a:ext cx="3846512"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09780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395288" y="549275"/>
            <a:ext cx="7315200" cy="715963"/>
          </a:xfrm>
        </p:spPr>
        <p:txBody>
          <a:bodyPr>
            <a:normAutofit fontScale="90000"/>
          </a:bodyPr>
          <a:lstStyle/>
          <a:p>
            <a:pPr eaLnBrk="1" fontAlgn="auto" hangingPunct="1">
              <a:spcAft>
                <a:spcPts val="0"/>
              </a:spcAft>
              <a:defRPr/>
            </a:pPr>
            <a:r>
              <a:rPr lang="en-US"/>
              <a:t>Noise pollution</a:t>
            </a:r>
          </a:p>
        </p:txBody>
      </p:sp>
      <p:sp>
        <p:nvSpPr>
          <p:cNvPr id="65539" name="Content Placeholder 2"/>
          <p:cNvSpPr>
            <a:spLocks noGrp="1"/>
          </p:cNvSpPr>
          <p:nvPr>
            <p:ph sz="quarter" idx="1"/>
          </p:nvPr>
        </p:nvSpPr>
        <p:spPr>
          <a:xfrm>
            <a:off x="250825" y="1268413"/>
            <a:ext cx="7315200" cy="4191000"/>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a:t>Unwanted and unbearable sound is “Noise”</a:t>
            </a:r>
          </a:p>
          <a:p>
            <a:pPr marL="274320" indent="-274320" eaLnBrk="1" fontAlgn="auto" hangingPunct="1">
              <a:spcBef>
                <a:spcPts val="580"/>
              </a:spcBef>
              <a:spcAft>
                <a:spcPts val="0"/>
              </a:spcAft>
              <a:buFont typeface="Wingdings 2"/>
              <a:buChar char=""/>
              <a:defRPr/>
            </a:pPr>
            <a:r>
              <a:rPr lang="en-US"/>
              <a:t>Sound travels in form of pressure waves through air, liquid or soild</a:t>
            </a:r>
          </a:p>
          <a:p>
            <a:pPr marL="274320" indent="-274320" eaLnBrk="1" fontAlgn="auto" hangingPunct="1">
              <a:spcBef>
                <a:spcPts val="580"/>
              </a:spcBef>
              <a:spcAft>
                <a:spcPts val="0"/>
              </a:spcAft>
              <a:buFont typeface="Wingdings 2"/>
              <a:buChar char=""/>
              <a:defRPr/>
            </a:pPr>
            <a:r>
              <a:rPr lang="en-US"/>
              <a:t>Measured on </a:t>
            </a:r>
            <a:r>
              <a:rPr lang="en-US">
                <a:solidFill>
                  <a:srgbClr val="FF0000"/>
                </a:solidFill>
              </a:rPr>
              <a:t>DECIBEL SCALE.</a:t>
            </a:r>
          </a:p>
          <a:p>
            <a:pPr marL="274320" indent="-274320" eaLnBrk="1" fontAlgn="auto" hangingPunct="1">
              <a:spcBef>
                <a:spcPts val="580"/>
              </a:spcBef>
              <a:spcAft>
                <a:spcPts val="0"/>
              </a:spcAft>
              <a:buFont typeface="Wingdings 2"/>
              <a:buChar char=""/>
              <a:defRPr/>
            </a:pPr>
            <a:r>
              <a:rPr lang="en-US"/>
              <a:t>Maximum during Diwali,</a:t>
            </a:r>
          </a:p>
          <a:p>
            <a:pPr marL="274320" indent="-274320" eaLnBrk="1" fontAlgn="auto" hangingPunct="1">
              <a:spcBef>
                <a:spcPts val="580"/>
              </a:spcBef>
              <a:spcAft>
                <a:spcPts val="0"/>
              </a:spcAft>
              <a:buFont typeface="Wingdings 2" pitchFamily="18" charset="2"/>
              <a:buNone/>
              <a:defRPr/>
            </a:pPr>
            <a:r>
              <a:rPr lang="en-US"/>
              <a:t>    Ganpati and other festivals</a:t>
            </a:r>
          </a:p>
          <a:p>
            <a:pPr marL="274320" indent="-274320" eaLnBrk="1" fontAlgn="auto" hangingPunct="1">
              <a:spcBef>
                <a:spcPts val="580"/>
              </a:spcBef>
              <a:spcAft>
                <a:spcPts val="0"/>
              </a:spcAft>
              <a:buFont typeface="Wingdings 2"/>
              <a:buChar char=""/>
              <a:defRPr/>
            </a:pPr>
            <a:r>
              <a:rPr lang="en-US"/>
              <a:t>Higher in Industrial area.</a:t>
            </a:r>
          </a:p>
          <a:p>
            <a:pPr marL="274320" indent="-274320" eaLnBrk="1" fontAlgn="auto" hangingPunct="1">
              <a:spcBef>
                <a:spcPts val="580"/>
              </a:spcBef>
              <a:spcAft>
                <a:spcPts val="0"/>
              </a:spcAft>
              <a:buFont typeface="Wingdings 2"/>
              <a:buChar char=""/>
              <a:defRPr/>
            </a:pPr>
            <a:r>
              <a:rPr lang="en-US"/>
              <a:t>80 to 120 dB</a:t>
            </a:r>
          </a:p>
          <a:p>
            <a:pPr marL="274320" indent="-274320" eaLnBrk="1" fontAlgn="auto" hangingPunct="1">
              <a:spcBef>
                <a:spcPts val="580"/>
              </a:spcBef>
              <a:spcAft>
                <a:spcPts val="0"/>
              </a:spcAft>
              <a:buFont typeface="Wingdings 2"/>
              <a:buChar char=""/>
              <a:defRPr/>
            </a:pPr>
            <a:r>
              <a:rPr lang="en-US"/>
              <a:t>Crackers: 125 dB</a:t>
            </a:r>
          </a:p>
          <a:p>
            <a:pPr marL="274320" indent="-274320" eaLnBrk="1" fontAlgn="auto" hangingPunct="1">
              <a:spcBef>
                <a:spcPts val="580"/>
              </a:spcBef>
              <a:spcAft>
                <a:spcPts val="0"/>
              </a:spcAft>
              <a:buFont typeface="Wingdings 2"/>
              <a:buChar char=""/>
              <a:defRPr/>
            </a:pPr>
            <a:r>
              <a:rPr lang="en-US"/>
              <a:t>Construction: 100 dB</a:t>
            </a:r>
          </a:p>
        </p:txBody>
      </p:sp>
      <p:pic>
        <p:nvPicPr>
          <p:cNvPr id="716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63" y="3068638"/>
            <a:ext cx="3881437"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47232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76250"/>
            <a:ext cx="7239000" cy="536575"/>
          </a:xfrm>
        </p:spPr>
        <p:txBody>
          <a:bodyPr>
            <a:normAutofit fontScale="90000"/>
          </a:bodyPr>
          <a:lstStyle/>
          <a:p>
            <a:pPr eaLnBrk="1" fontAlgn="auto" hangingPunct="1">
              <a:spcAft>
                <a:spcPts val="0"/>
              </a:spcAft>
              <a:defRPr/>
            </a:pPr>
            <a:r>
              <a:rPr lang="en-US" dirty="0"/>
              <a:t>Sources and effects</a:t>
            </a:r>
          </a:p>
        </p:txBody>
      </p:sp>
      <p:sp>
        <p:nvSpPr>
          <p:cNvPr id="72707" name="Content Placeholder 2"/>
          <p:cNvSpPr>
            <a:spLocks noGrp="1"/>
          </p:cNvSpPr>
          <p:nvPr>
            <p:ph sz="quarter" idx="1"/>
          </p:nvPr>
        </p:nvSpPr>
        <p:spPr>
          <a:xfrm>
            <a:off x="468313" y="908050"/>
            <a:ext cx="7239000" cy="5599113"/>
          </a:xfrm>
        </p:spPr>
        <p:txBody>
          <a:bodyPr/>
          <a:lstStyle/>
          <a:p>
            <a:pPr eaLnBrk="1" hangingPunct="1"/>
            <a:r>
              <a:rPr lang="en-US" altLang="en-US" sz="2800" smtClean="0"/>
              <a:t>Transportation</a:t>
            </a:r>
          </a:p>
          <a:p>
            <a:pPr eaLnBrk="1" hangingPunct="1"/>
            <a:r>
              <a:rPr lang="en-US" altLang="en-US" sz="2800" smtClean="0"/>
              <a:t>Heavy Machinery</a:t>
            </a:r>
          </a:p>
          <a:p>
            <a:pPr eaLnBrk="1" hangingPunct="1"/>
            <a:r>
              <a:rPr lang="en-US" altLang="en-US" sz="2800" smtClean="0"/>
              <a:t>Construction activities</a:t>
            </a:r>
          </a:p>
          <a:p>
            <a:pPr eaLnBrk="1" hangingPunct="1"/>
            <a:r>
              <a:rPr lang="en-US" altLang="en-US" sz="2800" smtClean="0"/>
              <a:t>Celebrations and household appliances</a:t>
            </a:r>
          </a:p>
          <a:p>
            <a:pPr eaLnBrk="1" hangingPunct="1">
              <a:buFontTx/>
              <a:buNone/>
            </a:pPr>
            <a:endParaRPr lang="en-US" altLang="en-US" sz="2800" smtClean="0"/>
          </a:p>
          <a:p>
            <a:pPr eaLnBrk="1" hangingPunct="1"/>
            <a:r>
              <a:rPr lang="en-US" altLang="en-US" sz="2800" smtClean="0"/>
              <a:t>Physiological and psychological </a:t>
            </a:r>
          </a:p>
          <a:p>
            <a:pPr eaLnBrk="1" hangingPunct="1">
              <a:buFont typeface="Wingdings 2" pitchFamily="18" charset="2"/>
              <a:buNone/>
            </a:pPr>
            <a:r>
              <a:rPr lang="en-US" altLang="en-US" sz="2800" smtClean="0"/>
              <a:t>    changes</a:t>
            </a:r>
          </a:p>
          <a:p>
            <a:pPr eaLnBrk="1" hangingPunct="1"/>
            <a:r>
              <a:rPr lang="en-US" altLang="en-US" sz="2800" smtClean="0"/>
              <a:t>Interferes communication</a:t>
            </a:r>
          </a:p>
          <a:p>
            <a:pPr eaLnBrk="1" hangingPunct="1"/>
            <a:r>
              <a:rPr lang="en-US" altLang="en-US" sz="2800" smtClean="0"/>
              <a:t>Hearing damage</a:t>
            </a:r>
          </a:p>
          <a:p>
            <a:pPr eaLnBrk="1" hangingPunct="1"/>
            <a:r>
              <a:rPr lang="en-GB" altLang="en-US" sz="2800" smtClean="0"/>
              <a:t>Sleep disturbance</a:t>
            </a:r>
            <a:endParaRPr lang="en-US" altLang="en-US" sz="2800" smtClean="0"/>
          </a:p>
          <a:p>
            <a:pPr eaLnBrk="1" hangingPunct="1"/>
            <a:endParaRPr lang="en-US" altLang="en-US" smtClean="0"/>
          </a:p>
          <a:p>
            <a:pPr eaLnBrk="1" hangingPunct="1"/>
            <a:endParaRPr lang="en-US" altLang="en-US" smtClean="0"/>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338" y="4292600"/>
            <a:ext cx="3649662"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237012"/>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611188" y="549275"/>
            <a:ext cx="7315200" cy="715963"/>
          </a:xfrm>
        </p:spPr>
        <p:txBody>
          <a:bodyPr>
            <a:normAutofit fontScale="90000"/>
          </a:bodyPr>
          <a:lstStyle/>
          <a:p>
            <a:pPr eaLnBrk="1" fontAlgn="auto" hangingPunct="1">
              <a:spcAft>
                <a:spcPts val="0"/>
              </a:spcAft>
              <a:defRPr/>
            </a:pPr>
            <a:r>
              <a:rPr lang="en-US"/>
              <a:t>Noise standards</a:t>
            </a:r>
          </a:p>
        </p:txBody>
      </p:sp>
      <p:sp>
        <p:nvSpPr>
          <p:cNvPr id="73731" name="Content Placeholder 2"/>
          <p:cNvSpPr>
            <a:spLocks noGrp="1"/>
          </p:cNvSpPr>
          <p:nvPr>
            <p:ph sz="quarter" idx="1"/>
          </p:nvPr>
        </p:nvSpPr>
        <p:spPr>
          <a:xfrm>
            <a:off x="323850" y="1412875"/>
            <a:ext cx="8429625" cy="4846638"/>
          </a:xfrm>
        </p:spPr>
        <p:txBody>
          <a:bodyPr/>
          <a:lstStyle/>
          <a:p>
            <a:pPr eaLnBrk="1" hangingPunct="1"/>
            <a:r>
              <a:rPr lang="en-US" altLang="en-US" sz="2400" smtClean="0"/>
              <a:t>Night 10 p.m. to morning 6 a.m.- loud noise banned.</a:t>
            </a:r>
          </a:p>
          <a:p>
            <a:pPr eaLnBrk="1" hangingPunct="1"/>
            <a:r>
              <a:rPr lang="en-US" altLang="en-US" sz="2400" smtClean="0"/>
              <a:t>Declaration of Zones</a:t>
            </a:r>
          </a:p>
          <a:p>
            <a:pPr eaLnBrk="1" hangingPunct="1"/>
            <a:endParaRPr lang="en-US" altLang="en-US" sz="2400" smtClean="0"/>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2571750"/>
            <a:ext cx="685800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94940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900113" y="620713"/>
            <a:ext cx="7315200" cy="715962"/>
          </a:xfrm>
        </p:spPr>
        <p:txBody>
          <a:bodyPr>
            <a:normAutofit fontScale="90000"/>
          </a:bodyPr>
          <a:lstStyle/>
          <a:p>
            <a:pPr eaLnBrk="1" fontAlgn="auto" hangingPunct="1">
              <a:spcAft>
                <a:spcPts val="0"/>
              </a:spcAft>
              <a:defRPr/>
            </a:pPr>
            <a:r>
              <a:rPr lang="en-US"/>
              <a:t>Control</a:t>
            </a:r>
          </a:p>
        </p:txBody>
      </p:sp>
      <p:pic>
        <p:nvPicPr>
          <p:cNvPr id="747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357188"/>
            <a:ext cx="11430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188" y="2000250"/>
            <a:ext cx="173355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6688" y="5214938"/>
            <a:ext cx="107156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3571875"/>
            <a:ext cx="120332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5750" y="1571625"/>
            <a:ext cx="7000875" cy="3046413"/>
          </a:xfrm>
          <a:prstGeom prst="rect">
            <a:avLst/>
          </a:prstGeom>
          <a:noFill/>
        </p:spPr>
        <p:txBody>
          <a:bodyPr>
            <a:spAutoFit/>
          </a:bodyPr>
          <a:lstStyle/>
          <a:p>
            <a:pPr fontAlgn="base">
              <a:spcBef>
                <a:spcPct val="0"/>
              </a:spcBef>
              <a:spcAft>
                <a:spcPct val="0"/>
              </a:spcAft>
              <a:buClr>
                <a:srgbClr val="D34817"/>
              </a:buClr>
              <a:buSzPct val="85000"/>
              <a:buFont typeface="Arial" pitchFamily="34" charset="0"/>
              <a:buChar char="•"/>
              <a:defRPr/>
            </a:pPr>
            <a:r>
              <a:rPr lang="en-US" sz="3200" dirty="0">
                <a:solidFill>
                  <a:prstClr val="black"/>
                </a:solidFill>
              </a:rPr>
              <a:t>Reduction at the source</a:t>
            </a:r>
          </a:p>
          <a:p>
            <a:pPr fontAlgn="base">
              <a:spcBef>
                <a:spcPct val="0"/>
              </a:spcBef>
              <a:spcAft>
                <a:spcPct val="0"/>
              </a:spcAft>
              <a:buClr>
                <a:srgbClr val="D34817"/>
              </a:buClr>
              <a:buSzPct val="85000"/>
              <a:buFont typeface="Arial" pitchFamily="34" charset="0"/>
              <a:buChar char="•"/>
              <a:defRPr/>
            </a:pPr>
            <a:r>
              <a:rPr lang="en-US" sz="3200" dirty="0">
                <a:solidFill>
                  <a:prstClr val="black"/>
                </a:solidFill>
              </a:rPr>
              <a:t>Proper maintenance of machineries</a:t>
            </a:r>
          </a:p>
          <a:p>
            <a:pPr fontAlgn="base">
              <a:spcBef>
                <a:spcPct val="0"/>
              </a:spcBef>
              <a:spcAft>
                <a:spcPct val="0"/>
              </a:spcAft>
              <a:buClr>
                <a:srgbClr val="D34817"/>
              </a:buClr>
              <a:buSzPct val="85000"/>
              <a:buFont typeface="Arial" pitchFamily="34" charset="0"/>
              <a:buChar char="•"/>
              <a:defRPr/>
            </a:pPr>
            <a:r>
              <a:rPr lang="en-US" sz="3200" dirty="0">
                <a:solidFill>
                  <a:prstClr val="black"/>
                </a:solidFill>
              </a:rPr>
              <a:t>Machineries should be covered</a:t>
            </a:r>
          </a:p>
          <a:p>
            <a:pPr fontAlgn="base">
              <a:spcBef>
                <a:spcPct val="0"/>
              </a:spcBef>
              <a:spcAft>
                <a:spcPct val="0"/>
              </a:spcAft>
              <a:buClr>
                <a:srgbClr val="D34817"/>
              </a:buClr>
              <a:buSzPct val="85000"/>
              <a:buFont typeface="Arial" pitchFamily="34" charset="0"/>
              <a:buChar char="•"/>
              <a:defRPr/>
            </a:pPr>
            <a:r>
              <a:rPr lang="en-US" sz="3200" dirty="0">
                <a:solidFill>
                  <a:prstClr val="black"/>
                </a:solidFill>
              </a:rPr>
              <a:t>Use of sound absorbing silencers</a:t>
            </a:r>
          </a:p>
          <a:p>
            <a:pPr fontAlgn="base">
              <a:spcBef>
                <a:spcPct val="0"/>
              </a:spcBef>
              <a:spcAft>
                <a:spcPct val="0"/>
              </a:spcAft>
              <a:buClr>
                <a:srgbClr val="D34817"/>
              </a:buClr>
              <a:buSzPct val="85000"/>
              <a:buFont typeface="Arial" pitchFamily="34" charset="0"/>
              <a:buChar char="•"/>
              <a:defRPr/>
            </a:pPr>
            <a:r>
              <a:rPr lang="en-US" sz="3200" dirty="0">
                <a:solidFill>
                  <a:prstClr val="black"/>
                </a:solidFill>
              </a:rPr>
              <a:t>Through law</a:t>
            </a:r>
          </a:p>
          <a:p>
            <a:pPr fontAlgn="base">
              <a:spcBef>
                <a:spcPct val="0"/>
              </a:spcBef>
              <a:spcAft>
                <a:spcPct val="0"/>
              </a:spcAft>
              <a:buClr>
                <a:srgbClr val="D34817"/>
              </a:buClr>
              <a:buSzPct val="85000"/>
              <a:buFont typeface="Arial" pitchFamily="34" charset="0"/>
              <a:buChar char="•"/>
              <a:defRPr/>
            </a:pPr>
            <a:r>
              <a:rPr lang="en-US" sz="3200" dirty="0">
                <a:solidFill>
                  <a:prstClr val="black"/>
                </a:solidFill>
              </a:rPr>
              <a:t>Planting more trees of broad leaves</a:t>
            </a:r>
          </a:p>
        </p:txBody>
      </p:sp>
    </p:spTree>
    <p:extLst>
      <p:ext uri="{BB962C8B-B14F-4D97-AF65-F5344CB8AC3E}">
        <p14:creationId xmlns:p14="http://schemas.microsoft.com/office/powerpoint/2010/main" val="33060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0"/>
            <a:ext cx="39735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a:xfrm>
            <a:off x="457200" y="0"/>
            <a:ext cx="8229600" cy="1143000"/>
          </a:xfrm>
        </p:spPr>
        <p:txBody>
          <a:bodyPr/>
          <a:lstStyle/>
          <a:p>
            <a:pPr eaLnBrk="1" hangingPunct="1"/>
            <a:r>
              <a:rPr lang="en-US" altLang="en-US" smtClean="0"/>
              <a:t>Poor Sanitation and Dirty Water</a:t>
            </a:r>
          </a:p>
        </p:txBody>
      </p:sp>
    </p:spTree>
    <p:extLst>
      <p:ext uri="{BB962C8B-B14F-4D97-AF65-F5344CB8AC3E}">
        <p14:creationId xmlns:p14="http://schemas.microsoft.com/office/powerpoint/2010/main" val="266177542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320675"/>
            <a:ext cx="7686675" cy="822325"/>
          </a:xfrm>
        </p:spPr>
        <p:txBody>
          <a:bodyPr/>
          <a:lstStyle/>
          <a:p>
            <a:pPr eaLnBrk="1" hangingPunct="1"/>
            <a:r>
              <a:rPr lang="en-US" altLang="en-US" smtClean="0"/>
              <a:t>Nuclear Or Radioactive Hazard</a:t>
            </a:r>
          </a:p>
        </p:txBody>
      </p:sp>
      <p:sp>
        <p:nvSpPr>
          <p:cNvPr id="73731" name="Content Placeholder 2"/>
          <p:cNvSpPr>
            <a:spLocks noGrp="1"/>
          </p:cNvSpPr>
          <p:nvPr>
            <p:ph sz="quarter" idx="1"/>
          </p:nvPr>
        </p:nvSpPr>
        <p:spPr>
          <a:xfrm>
            <a:off x="285750" y="1428750"/>
            <a:ext cx="7315200" cy="419100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a:t>Natural radioactive decay</a:t>
            </a:r>
          </a:p>
          <a:p>
            <a:pPr marL="274320" indent="-274320" eaLnBrk="1" fontAlgn="auto" hangingPunct="1">
              <a:spcBef>
                <a:spcPts val="580"/>
              </a:spcBef>
              <a:spcAft>
                <a:spcPts val="0"/>
              </a:spcAft>
              <a:buFont typeface="Wingdings 2"/>
              <a:buChar char=""/>
              <a:defRPr/>
            </a:pPr>
            <a:r>
              <a:rPr lang="en-US"/>
              <a:t>Give out fast moving particles, high energy radiations.</a:t>
            </a:r>
          </a:p>
          <a:p>
            <a:pPr marL="274320" indent="-274320" eaLnBrk="1" fontAlgn="auto" hangingPunct="1">
              <a:spcBef>
                <a:spcPts val="580"/>
              </a:spcBef>
              <a:spcAft>
                <a:spcPts val="0"/>
              </a:spcAft>
              <a:buFont typeface="Wingdings 2"/>
              <a:buChar char=""/>
              <a:defRPr/>
            </a:pPr>
            <a:r>
              <a:rPr lang="en-US"/>
              <a:t>Alpha and beta particles</a:t>
            </a:r>
          </a:p>
          <a:p>
            <a:pPr marL="274320" indent="-274320" eaLnBrk="1" fontAlgn="auto" hangingPunct="1">
              <a:spcBef>
                <a:spcPts val="580"/>
              </a:spcBef>
              <a:spcAft>
                <a:spcPts val="0"/>
              </a:spcAft>
              <a:buFont typeface="Wingdings 2"/>
              <a:buChar char=""/>
              <a:defRPr/>
            </a:pPr>
            <a:endParaRPr lang="en-US"/>
          </a:p>
          <a:p>
            <a:pPr marL="274320" indent="-274320" eaLnBrk="1" fontAlgn="auto" hangingPunct="1">
              <a:spcBef>
                <a:spcPts val="580"/>
              </a:spcBef>
              <a:spcAft>
                <a:spcPts val="0"/>
              </a:spcAft>
              <a:buFont typeface="Wingdings 2"/>
              <a:buChar char=""/>
              <a:defRPr/>
            </a:pPr>
            <a:r>
              <a:rPr lang="en-US"/>
              <a:t>Nuclear accidents, test laboratories radioactive fallout</a:t>
            </a:r>
          </a:p>
          <a:p>
            <a:pPr marL="274320" indent="-274320" eaLnBrk="1" fontAlgn="auto" hangingPunct="1">
              <a:spcBef>
                <a:spcPts val="580"/>
              </a:spcBef>
              <a:spcAft>
                <a:spcPts val="0"/>
              </a:spcAft>
              <a:buFont typeface="Wingdings 2"/>
              <a:buChar char=""/>
              <a:defRPr/>
            </a:pPr>
            <a:endParaRPr lang="en-US"/>
          </a:p>
          <a:p>
            <a:pPr marL="274320" indent="-274320" eaLnBrk="1" fontAlgn="auto" hangingPunct="1">
              <a:spcBef>
                <a:spcPts val="580"/>
              </a:spcBef>
              <a:spcAft>
                <a:spcPts val="0"/>
              </a:spcAft>
              <a:buFont typeface="Wingdings 2"/>
              <a:buChar char=""/>
              <a:defRPr/>
            </a:pPr>
            <a:r>
              <a:rPr lang="en-US"/>
              <a:t>Fukushima in Japan</a:t>
            </a:r>
          </a:p>
          <a:p>
            <a:pPr marL="274320" indent="-274320" eaLnBrk="1" fontAlgn="auto" hangingPunct="1">
              <a:spcBef>
                <a:spcPts val="580"/>
              </a:spcBef>
              <a:spcAft>
                <a:spcPts val="0"/>
              </a:spcAft>
              <a:buFont typeface="Wingdings 2"/>
              <a:buChar char=""/>
              <a:defRPr/>
            </a:pPr>
            <a:r>
              <a:rPr lang="en-US"/>
              <a:t>Pripyat in Ukraine</a:t>
            </a:r>
          </a:p>
          <a:p>
            <a:pPr marL="274320" indent="-274320" eaLnBrk="1" fontAlgn="auto" hangingPunct="1">
              <a:spcBef>
                <a:spcPts val="580"/>
              </a:spcBef>
              <a:spcAft>
                <a:spcPts val="0"/>
              </a:spcAft>
              <a:buFont typeface="Wingdings 2"/>
              <a:buChar char=""/>
              <a:defRPr/>
            </a:pPr>
            <a:endParaRPr lang="en-US"/>
          </a:p>
          <a:p>
            <a:pPr marL="274320" indent="-274320" eaLnBrk="1" fontAlgn="auto" hangingPunct="1">
              <a:spcBef>
                <a:spcPts val="580"/>
              </a:spcBef>
              <a:spcAft>
                <a:spcPts val="0"/>
              </a:spcAft>
              <a:buFont typeface="Wingdings 2"/>
              <a:buChar char=""/>
              <a:defRPr/>
            </a:pPr>
            <a:endParaRPr lang="en-US"/>
          </a:p>
        </p:txBody>
      </p:sp>
      <p:pic>
        <p:nvPicPr>
          <p:cNvPr id="757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3933825"/>
            <a:ext cx="39243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80361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23850" y="620713"/>
            <a:ext cx="7315200" cy="715962"/>
          </a:xfrm>
        </p:spPr>
        <p:txBody>
          <a:bodyPr>
            <a:normAutofit fontScale="90000"/>
          </a:bodyPr>
          <a:lstStyle/>
          <a:p>
            <a:pPr eaLnBrk="1" fontAlgn="auto" hangingPunct="1">
              <a:spcAft>
                <a:spcPts val="0"/>
              </a:spcAft>
              <a:defRPr/>
            </a:pPr>
            <a:r>
              <a:rPr lang="en-US"/>
              <a:t>Effects and control</a:t>
            </a:r>
          </a:p>
        </p:txBody>
      </p:sp>
      <p:sp>
        <p:nvSpPr>
          <p:cNvPr id="76803" name="Content Placeholder 2"/>
          <p:cNvSpPr>
            <a:spLocks noGrp="1"/>
          </p:cNvSpPr>
          <p:nvPr>
            <p:ph sz="quarter" idx="1"/>
          </p:nvPr>
        </p:nvSpPr>
        <p:spPr>
          <a:xfrm>
            <a:off x="395288" y="1341438"/>
            <a:ext cx="7315200" cy="4191000"/>
          </a:xfrm>
        </p:spPr>
        <p:txBody>
          <a:bodyPr/>
          <a:lstStyle/>
          <a:p>
            <a:pPr eaLnBrk="1" hangingPunct="1"/>
            <a:r>
              <a:rPr lang="en-US" altLang="en-US" smtClean="0"/>
              <a:t>Genetic damage : DNA alterations, gene damage, chromosome damage</a:t>
            </a:r>
          </a:p>
          <a:p>
            <a:pPr eaLnBrk="1" hangingPunct="1"/>
            <a:r>
              <a:rPr lang="en-US" altLang="en-US" smtClean="0"/>
              <a:t>Somatic damage: Burns, miscarriages, eye cataract, cancers of skin, bones, breast.</a:t>
            </a:r>
          </a:p>
          <a:p>
            <a:pPr eaLnBrk="1" hangingPunct="1">
              <a:buFontTx/>
              <a:buNone/>
            </a:pPr>
            <a:endParaRPr lang="en-US" altLang="en-US" smtClean="0"/>
          </a:p>
          <a:p>
            <a:pPr eaLnBrk="1" hangingPunct="1"/>
            <a:r>
              <a:rPr lang="en-US" altLang="en-US" smtClean="0"/>
              <a:t>Proper siting.</a:t>
            </a:r>
          </a:p>
          <a:p>
            <a:pPr eaLnBrk="1" hangingPunct="1"/>
            <a:r>
              <a:rPr lang="en-US" altLang="en-US" smtClean="0"/>
              <a:t>Proper disposal.</a:t>
            </a:r>
          </a:p>
        </p:txBody>
      </p:sp>
      <p:pic>
        <p:nvPicPr>
          <p:cNvPr id="76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429000"/>
            <a:ext cx="3643313"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3829"/>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39750" y="692150"/>
            <a:ext cx="7315200" cy="715963"/>
          </a:xfrm>
        </p:spPr>
        <p:txBody>
          <a:bodyPr>
            <a:normAutofit fontScale="90000"/>
          </a:bodyPr>
          <a:lstStyle/>
          <a:p>
            <a:pPr eaLnBrk="1" fontAlgn="auto" hangingPunct="1">
              <a:spcAft>
                <a:spcPts val="0"/>
              </a:spcAft>
              <a:defRPr/>
            </a:pPr>
            <a:r>
              <a:rPr lang="en-US"/>
              <a:t>Soil pollution </a:t>
            </a:r>
          </a:p>
        </p:txBody>
      </p:sp>
      <p:sp>
        <p:nvSpPr>
          <p:cNvPr id="77827" name="Content Placeholder 2"/>
          <p:cNvSpPr>
            <a:spLocks noGrp="1"/>
          </p:cNvSpPr>
          <p:nvPr>
            <p:ph sz="quarter" idx="1"/>
          </p:nvPr>
        </p:nvSpPr>
        <p:spPr>
          <a:xfrm>
            <a:off x="428625" y="1428750"/>
            <a:ext cx="7920038" cy="4897438"/>
          </a:xfrm>
        </p:spPr>
        <p:txBody>
          <a:bodyPr/>
          <a:lstStyle/>
          <a:p>
            <a:pPr eaLnBrk="1" hangingPunct="1"/>
            <a:r>
              <a:rPr lang="en-US" altLang="en-US" sz="2200" smtClean="0"/>
              <a:t>Soil is upper layer of earth crust, contains organic matter, fertile</a:t>
            </a:r>
          </a:p>
          <a:p>
            <a:pPr eaLnBrk="1" hangingPunct="1"/>
            <a:r>
              <a:rPr lang="en-US" altLang="en-US" sz="2200" smtClean="0"/>
              <a:t>Dumping of wastes causes soil pollution</a:t>
            </a:r>
          </a:p>
          <a:p>
            <a:pPr eaLnBrk="1" hangingPunct="1"/>
            <a:r>
              <a:rPr lang="en-US" altLang="en-US" sz="2200" smtClean="0"/>
              <a:t>Garbage</a:t>
            </a:r>
          </a:p>
          <a:p>
            <a:pPr eaLnBrk="1" hangingPunct="1"/>
            <a:r>
              <a:rPr lang="en-US" altLang="en-US" sz="2200" smtClean="0"/>
              <a:t>Rubbish like glass, plastics, metallic cans, papers, cloth rags, containers</a:t>
            </a:r>
          </a:p>
          <a:p>
            <a:pPr eaLnBrk="1" hangingPunct="1"/>
            <a:r>
              <a:rPr lang="en-US" altLang="en-US" sz="2200" smtClean="0"/>
              <a:t>Discharge of Industrial wastes.</a:t>
            </a:r>
          </a:p>
          <a:p>
            <a:pPr eaLnBrk="1" hangingPunct="1"/>
            <a:r>
              <a:rPr lang="en-US" altLang="en-US" sz="2200" smtClean="0"/>
              <a:t>Fly ash from Thermal power plants</a:t>
            </a:r>
          </a:p>
          <a:p>
            <a:pPr eaLnBrk="1" hangingPunct="1"/>
            <a:r>
              <a:rPr lang="en-US" altLang="en-US" sz="2200" smtClean="0"/>
              <a:t>Fertilizers and pesticides: DDT, endrin, Lindane.</a:t>
            </a:r>
          </a:p>
          <a:p>
            <a:pPr eaLnBrk="1" hangingPunct="1"/>
            <a:r>
              <a:rPr lang="en-US" altLang="en-US" sz="2200" smtClean="0"/>
              <a:t>Sewage sludge and radioactive wastes</a:t>
            </a:r>
          </a:p>
        </p:txBody>
      </p:sp>
    </p:spTree>
    <p:extLst>
      <p:ext uri="{BB962C8B-B14F-4D97-AF65-F5344CB8AC3E}">
        <p14:creationId xmlns:p14="http://schemas.microsoft.com/office/powerpoint/2010/main" val="965402041"/>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11188" y="549275"/>
            <a:ext cx="7315200" cy="503238"/>
          </a:xfrm>
        </p:spPr>
        <p:txBody>
          <a:bodyPr>
            <a:normAutofit fontScale="90000"/>
          </a:bodyPr>
          <a:lstStyle/>
          <a:p>
            <a:pPr eaLnBrk="1" fontAlgn="auto" hangingPunct="1">
              <a:spcAft>
                <a:spcPts val="0"/>
              </a:spcAft>
              <a:defRPr/>
            </a:pPr>
            <a:r>
              <a:rPr lang="en-US"/>
              <a:t>Effects and control</a:t>
            </a:r>
          </a:p>
        </p:txBody>
      </p:sp>
      <p:sp>
        <p:nvSpPr>
          <p:cNvPr id="66563" name="Content Placeholder 2"/>
          <p:cNvSpPr>
            <a:spLocks noGrp="1"/>
          </p:cNvSpPr>
          <p:nvPr>
            <p:ph sz="quarter" idx="1"/>
          </p:nvPr>
        </p:nvSpPr>
        <p:spPr>
          <a:xfrm>
            <a:off x="428625" y="1285875"/>
            <a:ext cx="8043863" cy="4679950"/>
          </a:xfrm>
        </p:spPr>
        <p:txBody>
          <a:bodyPr>
            <a:normAutofit lnSpcReduction="10000"/>
          </a:bodyPr>
          <a:lstStyle/>
          <a:p>
            <a:pPr marL="274320" indent="-274320" eaLnBrk="1" fontAlgn="auto" hangingPunct="1">
              <a:spcBef>
                <a:spcPts val="580"/>
              </a:spcBef>
              <a:spcAft>
                <a:spcPts val="0"/>
              </a:spcAft>
              <a:buFont typeface="Wingdings 2"/>
              <a:buChar char=""/>
              <a:defRPr/>
            </a:pPr>
            <a:r>
              <a:rPr lang="en-US" sz="2800" dirty="0"/>
              <a:t>Reduce soil productivity</a:t>
            </a:r>
          </a:p>
          <a:p>
            <a:pPr marL="274320" indent="-274320" eaLnBrk="1" fontAlgn="auto" hangingPunct="1">
              <a:spcBef>
                <a:spcPts val="580"/>
              </a:spcBef>
              <a:spcAft>
                <a:spcPts val="0"/>
              </a:spcAft>
              <a:buFont typeface="Wingdings 2"/>
              <a:buChar char=""/>
              <a:defRPr/>
            </a:pPr>
            <a:r>
              <a:rPr lang="en-US" sz="2800" dirty="0"/>
              <a:t>Affects soil flora and fauna</a:t>
            </a:r>
          </a:p>
          <a:p>
            <a:pPr marL="274320" indent="-274320" eaLnBrk="1" fontAlgn="auto" hangingPunct="1">
              <a:spcBef>
                <a:spcPts val="580"/>
              </a:spcBef>
              <a:spcAft>
                <a:spcPts val="0"/>
              </a:spcAft>
              <a:buFont typeface="Wingdings 2"/>
              <a:buChar char=""/>
              <a:defRPr/>
            </a:pPr>
            <a:r>
              <a:rPr lang="en-US" sz="2800" dirty="0"/>
              <a:t>Sludge contains worms, bacteria and pathogens.</a:t>
            </a:r>
          </a:p>
          <a:p>
            <a:pPr marL="274320" indent="-274320" eaLnBrk="1" fontAlgn="auto" hangingPunct="1">
              <a:spcBef>
                <a:spcPts val="580"/>
              </a:spcBef>
              <a:spcAft>
                <a:spcPts val="0"/>
              </a:spcAft>
              <a:buFont typeface="Wingdings 2"/>
              <a:buChar char=""/>
              <a:defRPr/>
            </a:pPr>
            <a:r>
              <a:rPr lang="en-US" sz="2800" dirty="0"/>
              <a:t>Radioactive wastes enter food chain: </a:t>
            </a:r>
          </a:p>
          <a:p>
            <a:pPr marL="274320" indent="-274320" eaLnBrk="1" fontAlgn="auto" hangingPunct="1">
              <a:spcBef>
                <a:spcPts val="580"/>
              </a:spcBef>
              <a:spcAft>
                <a:spcPts val="0"/>
              </a:spcAft>
              <a:buFont typeface="Wingdings 2" pitchFamily="18" charset="2"/>
              <a:buNone/>
              <a:defRPr/>
            </a:pPr>
            <a:r>
              <a:rPr lang="en-US" sz="2800" dirty="0"/>
              <a:t>   Strontium 90 mimics calcium.</a:t>
            </a:r>
          </a:p>
          <a:p>
            <a:pPr marL="274320" indent="-274320" eaLnBrk="1" fontAlgn="auto" hangingPunct="1">
              <a:spcBef>
                <a:spcPts val="580"/>
              </a:spcBef>
              <a:spcAft>
                <a:spcPts val="0"/>
              </a:spcAft>
              <a:buFont typeface="Wingdings 2"/>
              <a:buChar char=""/>
              <a:defRPr/>
            </a:pPr>
            <a:endParaRPr lang="en-US" sz="2800" dirty="0"/>
          </a:p>
          <a:p>
            <a:pPr marL="274320" indent="-274320" eaLnBrk="1" fontAlgn="auto" hangingPunct="1">
              <a:spcBef>
                <a:spcPts val="580"/>
              </a:spcBef>
              <a:spcAft>
                <a:spcPts val="0"/>
              </a:spcAft>
              <a:buFont typeface="Wingdings 2"/>
              <a:buChar char=""/>
              <a:defRPr/>
            </a:pPr>
            <a:r>
              <a:rPr lang="en-US" sz="2800" dirty="0"/>
              <a:t>Treatment before discharge</a:t>
            </a:r>
          </a:p>
          <a:p>
            <a:pPr marL="274320" indent="-274320" eaLnBrk="1" fontAlgn="auto" hangingPunct="1">
              <a:spcBef>
                <a:spcPts val="580"/>
              </a:spcBef>
              <a:spcAft>
                <a:spcPts val="0"/>
              </a:spcAft>
              <a:buFont typeface="Wingdings 2"/>
              <a:buChar char=""/>
              <a:defRPr/>
            </a:pPr>
            <a:r>
              <a:rPr lang="en-US" sz="2800" dirty="0"/>
              <a:t>Convert waste  to biogas, fuel etc.</a:t>
            </a:r>
          </a:p>
          <a:p>
            <a:pPr marL="274320" indent="-274320" eaLnBrk="1" fontAlgn="auto" hangingPunct="1">
              <a:spcBef>
                <a:spcPts val="580"/>
              </a:spcBef>
              <a:spcAft>
                <a:spcPts val="0"/>
              </a:spcAft>
              <a:buFont typeface="Wingdings 2"/>
              <a:buChar char=""/>
              <a:defRPr/>
            </a:pPr>
            <a:r>
              <a:rPr lang="en-US" sz="2800" dirty="0">
                <a:solidFill>
                  <a:schemeClr val="bg1">
                    <a:lumMod val="10000"/>
                  </a:schemeClr>
                </a:solidFill>
              </a:rPr>
              <a:t>Recover from soil.</a:t>
            </a:r>
          </a:p>
          <a:p>
            <a:pPr marL="274320" indent="-274320" eaLnBrk="1" fontAlgn="auto" hangingPunct="1">
              <a:spcBef>
                <a:spcPts val="580"/>
              </a:spcBef>
              <a:spcAft>
                <a:spcPts val="0"/>
              </a:spcAft>
              <a:buFont typeface="Wingdings 2"/>
              <a:buChar char=""/>
              <a:defRPr/>
            </a:pPr>
            <a:endParaRPr lang="en-US" dirty="0"/>
          </a:p>
        </p:txBody>
      </p:sp>
    </p:spTree>
    <p:extLst>
      <p:ext uri="{BB962C8B-B14F-4D97-AF65-F5344CB8AC3E}">
        <p14:creationId xmlns:p14="http://schemas.microsoft.com/office/powerpoint/2010/main" val="3499742584"/>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79388" y="549275"/>
            <a:ext cx="8043862" cy="714375"/>
          </a:xfrm>
        </p:spPr>
        <p:txBody>
          <a:bodyPr/>
          <a:lstStyle/>
          <a:p>
            <a:pPr eaLnBrk="1" hangingPunct="1"/>
            <a:r>
              <a:rPr lang="en-US" altLang="en-US" sz="3000" smtClean="0"/>
              <a:t>SOLID WASTE AND ITS MANAGEMENT</a:t>
            </a:r>
          </a:p>
        </p:txBody>
      </p:sp>
      <p:sp>
        <p:nvSpPr>
          <p:cNvPr id="79875" name="Content Placeholder 2"/>
          <p:cNvSpPr>
            <a:spLocks noGrp="1"/>
          </p:cNvSpPr>
          <p:nvPr>
            <p:ph sz="quarter" idx="1"/>
          </p:nvPr>
        </p:nvSpPr>
        <p:spPr>
          <a:xfrm>
            <a:off x="322263" y="1258888"/>
            <a:ext cx="8107362" cy="5384800"/>
          </a:xfrm>
        </p:spPr>
        <p:txBody>
          <a:bodyPr/>
          <a:lstStyle/>
          <a:p>
            <a:pPr eaLnBrk="1" hangingPunct="1"/>
            <a:r>
              <a:rPr lang="en-US" altLang="en-US" smtClean="0"/>
              <a:t>Higher standards of living…generate more waste</a:t>
            </a:r>
          </a:p>
          <a:p>
            <a:pPr eaLnBrk="1" hangingPunct="1"/>
            <a:r>
              <a:rPr lang="en-US" altLang="en-US" smtClean="0"/>
              <a:t>Quantities are enormous</a:t>
            </a:r>
          </a:p>
          <a:p>
            <a:pPr eaLnBrk="1" hangingPunct="1"/>
            <a:r>
              <a:rPr lang="en-US" altLang="en-US" smtClean="0"/>
              <a:t>Management is very important</a:t>
            </a:r>
          </a:p>
          <a:p>
            <a:pPr eaLnBrk="1" hangingPunct="1"/>
            <a:endParaRPr lang="en-US" altLang="en-US" smtClean="0"/>
          </a:p>
          <a:p>
            <a:pPr eaLnBrk="1" hangingPunct="1"/>
            <a:r>
              <a:rPr lang="en-US" altLang="en-US" smtClean="0"/>
              <a:t>Sources of solid waste include: Waste from homes, hospitals, industries, parks, gardens, shops, construction and demolition waste</a:t>
            </a:r>
          </a:p>
          <a:p>
            <a:pPr eaLnBrk="1" hangingPunct="1"/>
            <a:r>
              <a:rPr lang="en-US" altLang="en-US" smtClean="0"/>
              <a:t>In each and every action of</a:t>
            </a:r>
          </a:p>
          <a:p>
            <a:pPr eaLnBrk="1" hangingPunct="1">
              <a:buFont typeface="Wingdings 2" pitchFamily="18" charset="2"/>
              <a:buNone/>
            </a:pPr>
            <a:r>
              <a:rPr lang="en-US" altLang="en-US" smtClean="0"/>
              <a:t>   humans, Solid waste is generated</a:t>
            </a:r>
          </a:p>
        </p:txBody>
      </p:sp>
      <p:pic>
        <p:nvPicPr>
          <p:cNvPr id="79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773238"/>
            <a:ext cx="21717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72884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lstStyle/>
          <a:p>
            <a:pPr eaLnBrk="1" hangingPunct="1"/>
            <a:r>
              <a:rPr lang="en-US" altLang="en-US" smtClean="0"/>
              <a:t>Two types of Waste:</a:t>
            </a:r>
          </a:p>
        </p:txBody>
      </p:sp>
      <p:sp>
        <p:nvSpPr>
          <p:cNvPr id="80899" name="Content Placeholder 4"/>
          <p:cNvSpPr>
            <a:spLocks noGrp="1"/>
          </p:cNvSpPr>
          <p:nvPr>
            <p:ph sz="quarter" idx="1"/>
          </p:nvPr>
        </p:nvSpPr>
        <p:spPr>
          <a:xfrm>
            <a:off x="611188" y="1628775"/>
            <a:ext cx="3581400" cy="4191000"/>
          </a:xfrm>
        </p:spPr>
        <p:txBody>
          <a:bodyPr/>
          <a:lstStyle/>
          <a:p>
            <a:pPr eaLnBrk="1" hangingPunct="1">
              <a:buFont typeface="Wingdings 2" pitchFamily="18" charset="2"/>
              <a:buNone/>
            </a:pPr>
            <a:r>
              <a:rPr lang="en-US" altLang="en-US" b="1" smtClean="0"/>
              <a:t>BIODEGRADABLE</a:t>
            </a:r>
          </a:p>
          <a:p>
            <a:pPr eaLnBrk="1" hangingPunct="1"/>
            <a:r>
              <a:rPr lang="en-US" altLang="en-US" smtClean="0"/>
              <a:t>Vegetable waste</a:t>
            </a:r>
          </a:p>
          <a:p>
            <a:pPr eaLnBrk="1" hangingPunct="1"/>
            <a:r>
              <a:rPr lang="en-US" altLang="en-US" smtClean="0"/>
              <a:t>Food waste</a:t>
            </a:r>
          </a:p>
          <a:p>
            <a:pPr eaLnBrk="1" hangingPunct="1"/>
            <a:r>
              <a:rPr lang="en-US" altLang="en-US" smtClean="0"/>
              <a:t>Tea leaves</a:t>
            </a:r>
          </a:p>
          <a:p>
            <a:pPr eaLnBrk="1" hangingPunct="1"/>
            <a:r>
              <a:rPr lang="en-US" altLang="en-US" smtClean="0"/>
              <a:t>Egg shells</a:t>
            </a:r>
          </a:p>
          <a:p>
            <a:pPr eaLnBrk="1" hangingPunct="1"/>
            <a:r>
              <a:rPr lang="en-US" altLang="en-US" smtClean="0"/>
              <a:t>Dry leaves</a:t>
            </a:r>
          </a:p>
          <a:p>
            <a:pPr eaLnBrk="1" hangingPunct="1"/>
            <a:endParaRPr lang="en-US" altLang="en-US" smtClean="0"/>
          </a:p>
        </p:txBody>
      </p:sp>
      <p:sp>
        <p:nvSpPr>
          <p:cNvPr id="80900" name="Content Placeholder 5"/>
          <p:cNvSpPr>
            <a:spLocks noGrp="1"/>
          </p:cNvSpPr>
          <p:nvPr>
            <p:ph sz="quarter" idx="2"/>
          </p:nvPr>
        </p:nvSpPr>
        <p:spPr>
          <a:xfrm>
            <a:off x="4178300" y="1600200"/>
            <a:ext cx="4425950" cy="4525963"/>
          </a:xfrm>
        </p:spPr>
        <p:txBody>
          <a:bodyPr/>
          <a:lstStyle/>
          <a:p>
            <a:pPr eaLnBrk="1" hangingPunct="1">
              <a:buFont typeface="Wingdings 2" pitchFamily="18" charset="2"/>
              <a:buNone/>
            </a:pPr>
            <a:r>
              <a:rPr lang="en-US" altLang="en-US" smtClean="0"/>
              <a:t>    </a:t>
            </a:r>
            <a:r>
              <a:rPr lang="en-US" altLang="en-US" b="1" smtClean="0"/>
              <a:t>NON-BIODEGRADABLE</a:t>
            </a:r>
          </a:p>
          <a:p>
            <a:pPr eaLnBrk="1" hangingPunct="1"/>
            <a:r>
              <a:rPr lang="en-US" altLang="en-US" smtClean="0"/>
              <a:t>Polythene bags</a:t>
            </a:r>
          </a:p>
          <a:p>
            <a:pPr eaLnBrk="1" hangingPunct="1"/>
            <a:r>
              <a:rPr lang="en-US" altLang="en-US" smtClean="0"/>
              <a:t>Glass bottles</a:t>
            </a:r>
          </a:p>
          <a:p>
            <a:pPr eaLnBrk="1" hangingPunct="1"/>
            <a:r>
              <a:rPr lang="en-US" altLang="en-US" smtClean="0"/>
              <a:t>Scrap metal</a:t>
            </a:r>
          </a:p>
          <a:p>
            <a:pPr eaLnBrk="1" hangingPunct="1"/>
            <a:r>
              <a:rPr lang="en-US" altLang="en-US" smtClean="0"/>
              <a:t>Tins, cans etc etc</a:t>
            </a:r>
          </a:p>
          <a:p>
            <a:pPr eaLnBrk="1" hangingPunct="1"/>
            <a:r>
              <a:rPr lang="en-US" altLang="en-US" smtClean="0"/>
              <a:t>Electronic waste</a:t>
            </a:r>
          </a:p>
        </p:txBody>
      </p:sp>
    </p:spTree>
    <p:extLst>
      <p:ext uri="{BB962C8B-B14F-4D97-AF65-F5344CB8AC3E}">
        <p14:creationId xmlns:p14="http://schemas.microsoft.com/office/powerpoint/2010/main" val="290980603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68313" y="333375"/>
            <a:ext cx="7239000" cy="947738"/>
          </a:xfrm>
        </p:spPr>
        <p:txBody>
          <a:bodyPr/>
          <a:lstStyle/>
          <a:p>
            <a:pPr eaLnBrk="1" hangingPunct="1"/>
            <a:r>
              <a:rPr lang="en-US" altLang="en-US" sz="3400" smtClean="0"/>
              <a:t>EFFECTS OF SOLID WASTE</a:t>
            </a:r>
          </a:p>
        </p:txBody>
      </p:sp>
      <p:sp>
        <p:nvSpPr>
          <p:cNvPr id="81923" name="Content Placeholder 2"/>
          <p:cNvSpPr>
            <a:spLocks noGrp="1"/>
          </p:cNvSpPr>
          <p:nvPr>
            <p:ph sz="quarter" idx="1"/>
          </p:nvPr>
        </p:nvSpPr>
        <p:spPr>
          <a:xfrm>
            <a:off x="323850" y="1125538"/>
            <a:ext cx="7239000" cy="4845050"/>
          </a:xfrm>
        </p:spPr>
        <p:txBody>
          <a:bodyPr/>
          <a:lstStyle/>
          <a:p>
            <a:pPr eaLnBrk="1" hangingPunct="1"/>
            <a:r>
              <a:rPr lang="en-US" altLang="en-US" smtClean="0"/>
              <a:t>Waste heap up on roads</a:t>
            </a:r>
          </a:p>
          <a:p>
            <a:pPr eaLnBrk="1" hangingPunct="1"/>
            <a:r>
              <a:rPr lang="en-US" altLang="en-US" smtClean="0"/>
              <a:t>Litter surroundings</a:t>
            </a:r>
          </a:p>
          <a:p>
            <a:pPr eaLnBrk="1" hangingPunct="1"/>
            <a:r>
              <a:rPr lang="en-US" altLang="en-US" smtClean="0"/>
              <a:t>Foul smells</a:t>
            </a:r>
          </a:p>
          <a:p>
            <a:pPr eaLnBrk="1" hangingPunct="1"/>
            <a:r>
              <a:rPr lang="en-US" altLang="en-US" smtClean="0"/>
              <a:t>Vector breeding</a:t>
            </a:r>
          </a:p>
          <a:p>
            <a:pPr eaLnBrk="1" hangingPunct="1"/>
            <a:r>
              <a:rPr lang="en-US" altLang="en-US" smtClean="0"/>
              <a:t>BURNING produces toxic gases</a:t>
            </a:r>
          </a:p>
          <a:p>
            <a:pPr eaLnBrk="1" hangingPunct="1"/>
            <a:endParaRPr lang="en-US" altLang="en-US" smtClean="0"/>
          </a:p>
        </p:txBody>
      </p:sp>
      <p:pic>
        <p:nvPicPr>
          <p:cNvPr id="819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4214813"/>
            <a:ext cx="371475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73409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549275"/>
            <a:ext cx="7239000" cy="536575"/>
          </a:xfrm>
        </p:spPr>
        <p:txBody>
          <a:bodyPr>
            <a:normAutofit fontScale="90000"/>
          </a:bodyPr>
          <a:lstStyle/>
          <a:p>
            <a:pPr algn="ctr" eaLnBrk="1" fontAlgn="auto" hangingPunct="1">
              <a:spcAft>
                <a:spcPts val="0"/>
              </a:spcAft>
              <a:defRPr/>
            </a:pPr>
            <a:r>
              <a:rPr lang="en-US" dirty="0"/>
              <a:t>Management</a:t>
            </a:r>
          </a:p>
        </p:txBody>
      </p:sp>
      <p:sp>
        <p:nvSpPr>
          <p:cNvPr id="82947" name="Content Placeholder 2"/>
          <p:cNvSpPr>
            <a:spLocks noGrp="1"/>
          </p:cNvSpPr>
          <p:nvPr>
            <p:ph sz="quarter" idx="1"/>
          </p:nvPr>
        </p:nvSpPr>
        <p:spPr>
          <a:xfrm>
            <a:off x="457200" y="1071563"/>
            <a:ext cx="7239000" cy="5384800"/>
          </a:xfrm>
        </p:spPr>
        <p:txBody>
          <a:bodyPr/>
          <a:lstStyle/>
          <a:p>
            <a:pPr eaLnBrk="1" hangingPunct="1"/>
            <a:r>
              <a:rPr lang="en-US" altLang="en-US" sz="2800" smtClean="0"/>
              <a:t>Following methods in use:</a:t>
            </a:r>
          </a:p>
          <a:p>
            <a:pPr eaLnBrk="1" hangingPunct="1"/>
            <a:r>
              <a:rPr lang="en-US" altLang="en-US" sz="2800" smtClean="0"/>
              <a:t>Composting </a:t>
            </a:r>
          </a:p>
          <a:p>
            <a:pPr eaLnBrk="1" hangingPunct="1"/>
            <a:r>
              <a:rPr lang="en-US" altLang="en-US" sz="2800" smtClean="0"/>
              <a:t>Sanitary landfill</a:t>
            </a:r>
          </a:p>
          <a:p>
            <a:pPr eaLnBrk="1" hangingPunct="1"/>
            <a:r>
              <a:rPr lang="en-US" altLang="en-US" sz="2800" smtClean="0"/>
              <a:t>Incineration</a:t>
            </a:r>
          </a:p>
          <a:p>
            <a:pPr eaLnBrk="1" hangingPunct="1"/>
            <a:endParaRPr lang="en-US" altLang="en-US" sz="2800" smtClean="0"/>
          </a:p>
          <a:p>
            <a:pPr eaLnBrk="1" hangingPunct="1"/>
            <a:r>
              <a:rPr lang="en-US" altLang="en-US" sz="2800" smtClean="0"/>
              <a:t>Segregation of waste</a:t>
            </a:r>
          </a:p>
          <a:p>
            <a:pPr eaLnBrk="1" hangingPunct="1"/>
            <a:endParaRPr lang="en-US" altLang="en-US" sz="2800" smtClean="0"/>
          </a:p>
          <a:p>
            <a:pPr eaLnBrk="1" hangingPunct="1"/>
            <a:r>
              <a:rPr lang="en-US" altLang="en-US" sz="2800" smtClean="0"/>
              <a:t>Current trends of 3- R’s </a:t>
            </a:r>
          </a:p>
          <a:p>
            <a:pPr eaLnBrk="1" hangingPunct="1"/>
            <a:r>
              <a:rPr lang="en-US" altLang="en-US" sz="2800" smtClean="0"/>
              <a:t>Reduce    Reuse     Recycle</a:t>
            </a:r>
          </a:p>
          <a:p>
            <a:pPr eaLnBrk="1" hangingPunct="1"/>
            <a:endParaRPr lang="en-US" altLang="en-US" sz="2800" smtClean="0"/>
          </a:p>
          <a:p>
            <a:pPr eaLnBrk="1" hangingPunct="1"/>
            <a:endParaRPr lang="en-US" altLang="en-US" sz="2800" smtClean="0"/>
          </a:p>
        </p:txBody>
      </p:sp>
    </p:spTree>
    <p:extLst>
      <p:ext uri="{BB962C8B-B14F-4D97-AF65-F5344CB8AC3E}">
        <p14:creationId xmlns:p14="http://schemas.microsoft.com/office/powerpoint/2010/main" val="69584915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GB" altLang="en-US" smtClean="0"/>
              <a:t>Incineration</a:t>
            </a:r>
            <a:endParaRPr lang="en-US" altLang="en-US" smtClean="0"/>
          </a:p>
        </p:txBody>
      </p:sp>
      <p:pic>
        <p:nvPicPr>
          <p:cNvPr id="839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714500"/>
            <a:ext cx="5543550"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691527"/>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6643687"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3429000"/>
            <a:ext cx="60007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664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Social Justice</a:t>
            </a:r>
          </a:p>
        </p:txBody>
      </p:sp>
      <p:sp>
        <p:nvSpPr>
          <p:cNvPr id="8195" name="Rectangle 3"/>
          <p:cNvSpPr>
            <a:spLocks noGrp="1" noChangeArrowheads="1"/>
          </p:cNvSpPr>
          <p:nvPr>
            <p:ph type="body" idx="1"/>
          </p:nvPr>
        </p:nvSpPr>
        <p:spPr/>
        <p:txBody>
          <a:bodyPr/>
          <a:lstStyle/>
          <a:p>
            <a:pPr eaLnBrk="1" hangingPunct="1">
              <a:lnSpc>
                <a:spcPct val="90000"/>
              </a:lnSpc>
            </a:pPr>
            <a:r>
              <a:rPr lang="en-US" altLang="en-US" sz="2800" smtClean="0"/>
              <a:t>Vulnerable populations at most risk</a:t>
            </a:r>
          </a:p>
          <a:p>
            <a:pPr lvl="1" eaLnBrk="1" hangingPunct="1">
              <a:lnSpc>
                <a:spcPct val="90000"/>
              </a:lnSpc>
            </a:pPr>
            <a:r>
              <a:rPr lang="en-US" altLang="en-US" sz="2400" smtClean="0"/>
              <a:t>Elderly</a:t>
            </a:r>
          </a:p>
          <a:p>
            <a:pPr lvl="1" eaLnBrk="1" hangingPunct="1">
              <a:lnSpc>
                <a:spcPct val="90000"/>
              </a:lnSpc>
            </a:pPr>
            <a:r>
              <a:rPr lang="en-US" altLang="en-US" sz="2400" smtClean="0"/>
              <a:t>Very young</a:t>
            </a:r>
          </a:p>
          <a:p>
            <a:pPr lvl="1" eaLnBrk="1" hangingPunct="1">
              <a:lnSpc>
                <a:spcPct val="90000"/>
              </a:lnSpc>
            </a:pPr>
            <a:r>
              <a:rPr lang="en-US" altLang="en-US" sz="2400" smtClean="0"/>
              <a:t>Chronic illness</a:t>
            </a:r>
          </a:p>
          <a:p>
            <a:pPr eaLnBrk="1" hangingPunct="1">
              <a:lnSpc>
                <a:spcPct val="90000"/>
              </a:lnSpc>
            </a:pPr>
            <a:r>
              <a:rPr lang="en-US" altLang="en-US" sz="2800" smtClean="0"/>
              <a:t>Greatest exposure to indoor hazards due to the time they spend inside at home</a:t>
            </a:r>
          </a:p>
          <a:p>
            <a:pPr eaLnBrk="1" hangingPunct="1">
              <a:lnSpc>
                <a:spcPct val="90000"/>
              </a:lnSpc>
            </a:pPr>
            <a:r>
              <a:rPr lang="en-US" altLang="en-US" sz="2800" smtClean="0"/>
              <a:t>Shortage of adequate housing</a:t>
            </a:r>
          </a:p>
          <a:p>
            <a:pPr eaLnBrk="1" hangingPunct="1">
              <a:lnSpc>
                <a:spcPct val="90000"/>
              </a:lnSpc>
            </a:pPr>
            <a:r>
              <a:rPr lang="en-US" altLang="en-US" sz="2800" smtClean="0"/>
              <a:t>Provision of reasonable standard of accommodation will have health benefits for the most disadvantaged in society</a:t>
            </a:r>
          </a:p>
        </p:txBody>
      </p:sp>
    </p:spTree>
    <p:extLst>
      <p:ext uri="{BB962C8B-B14F-4D97-AF65-F5344CB8AC3E}">
        <p14:creationId xmlns:p14="http://schemas.microsoft.com/office/powerpoint/2010/main" val="370279202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mtClean="0"/>
              <a:t>Composting</a:t>
            </a:r>
          </a:p>
        </p:txBody>
      </p:sp>
      <p:pic>
        <p:nvPicPr>
          <p:cNvPr id="860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77950"/>
            <a:ext cx="320357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7450" y="2060575"/>
            <a:ext cx="2500313"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360863"/>
            <a:ext cx="259238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522967"/>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tLang="en-US" smtClean="0"/>
              <a:t>Major pollution episodes</a:t>
            </a:r>
          </a:p>
        </p:txBody>
      </p:sp>
      <p:sp>
        <p:nvSpPr>
          <p:cNvPr id="87043" name="Content Placeholder 2"/>
          <p:cNvSpPr>
            <a:spLocks noGrp="1"/>
          </p:cNvSpPr>
          <p:nvPr>
            <p:ph sz="quarter" idx="1"/>
          </p:nvPr>
        </p:nvSpPr>
        <p:spPr/>
        <p:txBody>
          <a:bodyPr/>
          <a:lstStyle/>
          <a:p>
            <a:pPr eaLnBrk="1" hangingPunct="1"/>
            <a:r>
              <a:rPr lang="en-US" altLang="en-US" smtClean="0"/>
              <a:t>Love canal tragedy</a:t>
            </a:r>
          </a:p>
          <a:p>
            <a:pPr eaLnBrk="1" hangingPunct="1"/>
            <a:r>
              <a:rPr lang="en-US" altLang="en-US" smtClean="0"/>
              <a:t>Bhopal gas tragedy</a:t>
            </a:r>
          </a:p>
          <a:p>
            <a:pPr eaLnBrk="1" hangingPunct="1"/>
            <a:r>
              <a:rPr lang="en-US" altLang="en-US" smtClean="0"/>
              <a:t>Chernobyl disaster</a:t>
            </a:r>
          </a:p>
          <a:p>
            <a:pPr eaLnBrk="1" hangingPunct="1"/>
            <a:r>
              <a:rPr lang="en-US" altLang="en-US" smtClean="0"/>
              <a:t>Exxon Valdez leak episode</a:t>
            </a:r>
          </a:p>
          <a:p>
            <a:pPr eaLnBrk="1" hangingPunct="1"/>
            <a:r>
              <a:rPr lang="en-GB" altLang="en-US" smtClean="0"/>
              <a:t>……..many more</a:t>
            </a:r>
            <a:endParaRPr lang="en-US" altLang="en-US" smtClean="0"/>
          </a:p>
          <a:p>
            <a:pPr eaLnBrk="1" hangingPunct="1"/>
            <a:endParaRPr lang="en-US" altLang="en-US" smtClean="0"/>
          </a:p>
        </p:txBody>
      </p:sp>
    </p:spTree>
    <p:extLst>
      <p:ext uri="{BB962C8B-B14F-4D97-AF65-F5344CB8AC3E}">
        <p14:creationId xmlns:p14="http://schemas.microsoft.com/office/powerpoint/2010/main" val="89970269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971550" y="549275"/>
            <a:ext cx="7315200" cy="715963"/>
          </a:xfrm>
        </p:spPr>
        <p:txBody>
          <a:bodyPr>
            <a:normAutofit fontScale="90000"/>
          </a:bodyPr>
          <a:lstStyle/>
          <a:p>
            <a:pPr eaLnBrk="1" fontAlgn="auto" hangingPunct="1">
              <a:spcAft>
                <a:spcPts val="0"/>
              </a:spcAft>
              <a:defRPr/>
            </a:pPr>
            <a:r>
              <a:rPr lang="en-US"/>
              <a:t>Certain initiatives</a:t>
            </a:r>
          </a:p>
        </p:txBody>
      </p:sp>
      <p:sp>
        <p:nvSpPr>
          <p:cNvPr id="81923" name="Content Placeholder 2"/>
          <p:cNvSpPr>
            <a:spLocks noGrp="1"/>
          </p:cNvSpPr>
          <p:nvPr>
            <p:ph sz="quarter" idx="1"/>
          </p:nvPr>
        </p:nvSpPr>
        <p:spPr>
          <a:xfrm>
            <a:off x="395288" y="1196975"/>
            <a:ext cx="8569325" cy="4191000"/>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sz="2800"/>
              <a:t>Laws have been made and are followed</a:t>
            </a:r>
          </a:p>
          <a:p>
            <a:pPr marL="274320" indent="-274320" eaLnBrk="1" fontAlgn="auto" hangingPunct="1">
              <a:spcBef>
                <a:spcPts val="580"/>
              </a:spcBef>
              <a:spcAft>
                <a:spcPts val="0"/>
              </a:spcAft>
              <a:buFont typeface="Wingdings 2"/>
              <a:buChar char=""/>
              <a:defRPr/>
            </a:pPr>
            <a:r>
              <a:rPr lang="en-US" sz="2800"/>
              <a:t>Pollution level Standards:  established and compulsory to maintain.</a:t>
            </a:r>
          </a:p>
          <a:p>
            <a:pPr marL="274320" indent="-274320" eaLnBrk="1" fontAlgn="auto" hangingPunct="1">
              <a:spcBef>
                <a:spcPts val="580"/>
              </a:spcBef>
              <a:spcAft>
                <a:spcPts val="0"/>
              </a:spcAft>
              <a:buFont typeface="Wingdings 2"/>
              <a:buChar char=""/>
              <a:defRPr/>
            </a:pPr>
            <a:r>
              <a:rPr lang="en-US" sz="2800"/>
              <a:t>Pollution control boards: State and Central </a:t>
            </a:r>
          </a:p>
          <a:p>
            <a:pPr marL="274320" indent="-274320" eaLnBrk="1" fontAlgn="auto" hangingPunct="1">
              <a:spcBef>
                <a:spcPts val="580"/>
              </a:spcBef>
              <a:spcAft>
                <a:spcPts val="0"/>
              </a:spcAft>
              <a:buFontTx/>
              <a:buNone/>
              <a:defRPr/>
            </a:pPr>
            <a:r>
              <a:rPr lang="en-US" sz="2800"/>
              <a:t>   </a:t>
            </a:r>
            <a:r>
              <a:rPr lang="en-US" sz="2000"/>
              <a:t>(SPCB’s- like </a:t>
            </a:r>
            <a:r>
              <a:rPr lang="en-US" sz="2000" b="1"/>
              <a:t>MPCB</a:t>
            </a:r>
            <a:r>
              <a:rPr lang="en-US" sz="2000"/>
              <a:t> (Maharashtra Pollution Control Board) and CPCB) </a:t>
            </a:r>
          </a:p>
          <a:p>
            <a:pPr marL="274320" indent="-274320" eaLnBrk="1" fontAlgn="auto" hangingPunct="1">
              <a:spcBef>
                <a:spcPts val="580"/>
              </a:spcBef>
              <a:spcAft>
                <a:spcPts val="0"/>
              </a:spcAft>
              <a:buFont typeface="Wingdings 2"/>
              <a:buChar char=""/>
              <a:defRPr/>
            </a:pPr>
            <a:r>
              <a:rPr lang="en-US" sz="2800"/>
              <a:t>NGOs</a:t>
            </a:r>
          </a:p>
          <a:p>
            <a:pPr marL="274320" indent="-274320" eaLnBrk="1" fontAlgn="auto" hangingPunct="1">
              <a:spcBef>
                <a:spcPts val="580"/>
              </a:spcBef>
              <a:spcAft>
                <a:spcPts val="0"/>
              </a:spcAft>
              <a:buFont typeface="Wingdings 2"/>
              <a:buChar char=""/>
              <a:defRPr/>
            </a:pPr>
            <a:r>
              <a:rPr lang="en-US" sz="2800"/>
              <a:t>Research and development of better technologies</a:t>
            </a:r>
          </a:p>
          <a:p>
            <a:pPr marL="274320" indent="-274320" eaLnBrk="1" fontAlgn="auto" hangingPunct="1">
              <a:spcBef>
                <a:spcPts val="580"/>
              </a:spcBef>
              <a:spcAft>
                <a:spcPts val="0"/>
              </a:spcAft>
              <a:buFont typeface="Wingdings 2"/>
              <a:buChar char=""/>
              <a:defRPr/>
            </a:pPr>
            <a:r>
              <a:rPr lang="en-US" sz="2800"/>
              <a:t>Awareness in schools and colleges, offices.</a:t>
            </a:r>
          </a:p>
          <a:p>
            <a:pPr marL="274320" indent="-274320" eaLnBrk="1" fontAlgn="auto" hangingPunct="1">
              <a:spcBef>
                <a:spcPts val="580"/>
              </a:spcBef>
              <a:spcAft>
                <a:spcPts val="0"/>
              </a:spcAft>
              <a:buFont typeface="Wingdings 2"/>
              <a:buChar char=""/>
              <a:defRPr/>
            </a:pPr>
            <a:r>
              <a:rPr lang="en-GB"/>
              <a:t>Awards</a:t>
            </a:r>
            <a:endParaRPr lang="en-US"/>
          </a:p>
          <a:p>
            <a:pPr marL="274320" indent="-274320" eaLnBrk="1" fontAlgn="auto" hangingPunct="1">
              <a:spcBef>
                <a:spcPts val="580"/>
              </a:spcBef>
              <a:spcAft>
                <a:spcPts val="0"/>
              </a:spcAft>
              <a:buFont typeface="Wingdings 2"/>
              <a:buChar char=""/>
              <a:defRPr/>
            </a:pPr>
            <a:endParaRPr lang="en-US"/>
          </a:p>
        </p:txBody>
      </p:sp>
    </p:spTree>
    <p:extLst>
      <p:ext uri="{BB962C8B-B14F-4D97-AF65-F5344CB8AC3E}">
        <p14:creationId xmlns:p14="http://schemas.microsoft.com/office/powerpoint/2010/main" val="111734348"/>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323850" y="549275"/>
            <a:ext cx="8820150" cy="715963"/>
          </a:xfrm>
        </p:spPr>
        <p:txBody>
          <a:bodyPr/>
          <a:lstStyle/>
          <a:p>
            <a:pPr eaLnBrk="1" hangingPunct="1"/>
            <a:r>
              <a:rPr lang="en-US" altLang="en-US" sz="3400" smtClean="0"/>
              <a:t>Role of an Individual in Pollution prevention</a:t>
            </a:r>
          </a:p>
        </p:txBody>
      </p:sp>
      <p:sp>
        <p:nvSpPr>
          <p:cNvPr id="82947" name="Content Placeholder 2"/>
          <p:cNvSpPr>
            <a:spLocks noGrp="1"/>
          </p:cNvSpPr>
          <p:nvPr>
            <p:ph sz="quarter" idx="1"/>
          </p:nvPr>
        </p:nvSpPr>
        <p:spPr>
          <a:xfrm>
            <a:off x="395288" y="1196975"/>
            <a:ext cx="8497887" cy="4119563"/>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sz="3000"/>
              <a:t>Think globally act locally</a:t>
            </a:r>
          </a:p>
          <a:p>
            <a:pPr marL="274320" indent="-274320" eaLnBrk="1" fontAlgn="auto" hangingPunct="1">
              <a:spcBef>
                <a:spcPts val="580"/>
              </a:spcBef>
              <a:spcAft>
                <a:spcPts val="0"/>
              </a:spcAft>
              <a:buFont typeface="Wingdings 2"/>
              <a:buChar char=""/>
              <a:defRPr/>
            </a:pPr>
            <a:r>
              <a:rPr lang="en-US" sz="3000"/>
              <a:t>Use eco-friendly products</a:t>
            </a:r>
          </a:p>
          <a:p>
            <a:pPr marL="274320" indent="-274320" eaLnBrk="1" fontAlgn="auto" hangingPunct="1">
              <a:spcBef>
                <a:spcPts val="580"/>
              </a:spcBef>
              <a:spcAft>
                <a:spcPts val="0"/>
              </a:spcAft>
              <a:buFont typeface="Wingdings 2"/>
              <a:buChar char=""/>
              <a:defRPr/>
            </a:pPr>
            <a:r>
              <a:rPr lang="en-US" sz="3000"/>
              <a:t>Use rechargeable batteries</a:t>
            </a:r>
          </a:p>
          <a:p>
            <a:pPr marL="274320" indent="-274320" eaLnBrk="1" fontAlgn="auto" hangingPunct="1">
              <a:spcBef>
                <a:spcPts val="580"/>
              </a:spcBef>
              <a:spcAft>
                <a:spcPts val="0"/>
              </a:spcAft>
              <a:buFont typeface="Wingdings 2"/>
              <a:buChar char=""/>
              <a:defRPr/>
            </a:pPr>
            <a:r>
              <a:rPr lang="en-US" sz="3000"/>
              <a:t>No to </a:t>
            </a:r>
            <a:r>
              <a:rPr lang="en-US" sz="3000">
                <a:solidFill>
                  <a:srgbClr val="FF0000"/>
                </a:solidFill>
              </a:rPr>
              <a:t>excess</a:t>
            </a:r>
            <a:r>
              <a:rPr lang="en-US" sz="3000"/>
              <a:t> pesticides, chemicals, paints, solvents</a:t>
            </a:r>
          </a:p>
          <a:p>
            <a:pPr marL="274320" indent="-274320" eaLnBrk="1" fontAlgn="auto" hangingPunct="1">
              <a:spcBef>
                <a:spcPts val="580"/>
              </a:spcBef>
              <a:spcAft>
                <a:spcPts val="0"/>
              </a:spcAft>
              <a:buFont typeface="Wingdings 2"/>
              <a:buChar char=""/>
              <a:defRPr/>
            </a:pPr>
            <a:r>
              <a:rPr lang="en-US" sz="3000"/>
              <a:t>Use less or only required quantity of resource</a:t>
            </a:r>
          </a:p>
          <a:p>
            <a:pPr marL="274320" indent="-274320" eaLnBrk="1" fontAlgn="auto" hangingPunct="1">
              <a:spcBef>
                <a:spcPts val="580"/>
              </a:spcBef>
              <a:spcAft>
                <a:spcPts val="0"/>
              </a:spcAft>
              <a:buFont typeface="Wingdings 2"/>
              <a:buChar char=""/>
              <a:defRPr/>
            </a:pPr>
            <a:r>
              <a:rPr lang="en-US" sz="3000"/>
              <a:t>PLANT MORE TREES(local species)</a:t>
            </a:r>
          </a:p>
          <a:p>
            <a:pPr marL="274320" indent="-274320" eaLnBrk="1" fontAlgn="auto" hangingPunct="1">
              <a:spcBef>
                <a:spcPts val="580"/>
              </a:spcBef>
              <a:spcAft>
                <a:spcPts val="0"/>
              </a:spcAft>
              <a:buFont typeface="Wingdings 2"/>
              <a:buChar char=""/>
              <a:defRPr/>
            </a:pPr>
            <a:r>
              <a:rPr lang="en-GB" sz="3000"/>
              <a:t>Best from Waste</a:t>
            </a:r>
          </a:p>
          <a:p>
            <a:pPr marL="274320" indent="-274320" eaLnBrk="1" fontAlgn="auto" hangingPunct="1">
              <a:spcBef>
                <a:spcPts val="580"/>
              </a:spcBef>
              <a:spcAft>
                <a:spcPts val="0"/>
              </a:spcAft>
              <a:buFont typeface="Wingdings 2"/>
              <a:buChar char=""/>
              <a:defRPr/>
            </a:pPr>
            <a:r>
              <a:rPr lang="en-GB" sz="3000"/>
              <a:t>3 R’S- Reduce, Reuse, Recycle</a:t>
            </a:r>
            <a:endParaRPr lang="en-US" sz="3000"/>
          </a:p>
          <a:p>
            <a:pPr marL="274320" indent="-274320" eaLnBrk="1" fontAlgn="auto" hangingPunct="1">
              <a:spcBef>
                <a:spcPts val="580"/>
              </a:spcBef>
              <a:spcAft>
                <a:spcPts val="0"/>
              </a:spcAft>
              <a:buFont typeface="Wingdings 2"/>
              <a:buChar char=""/>
              <a:defRPr/>
            </a:pPr>
            <a:endParaRPr lang="en-US"/>
          </a:p>
          <a:p>
            <a:pPr marL="274320" indent="-274320" eaLnBrk="1" fontAlgn="auto" hangingPunct="1">
              <a:spcBef>
                <a:spcPts val="580"/>
              </a:spcBef>
              <a:spcAft>
                <a:spcPts val="0"/>
              </a:spcAft>
              <a:buFont typeface="Wingdings 2"/>
              <a:buChar char=""/>
              <a:defRPr/>
            </a:pPr>
            <a:endParaRPr lang="en-US"/>
          </a:p>
        </p:txBody>
      </p:sp>
    </p:spTree>
    <p:extLst>
      <p:ext uri="{BB962C8B-B14F-4D97-AF65-F5344CB8AC3E}">
        <p14:creationId xmlns:p14="http://schemas.microsoft.com/office/powerpoint/2010/main" val="2242997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a:t>
            </a:r>
          </a:p>
        </p:txBody>
      </p:sp>
      <p:sp>
        <p:nvSpPr>
          <p:cNvPr id="3" name="Content Placeholder 2"/>
          <p:cNvSpPr>
            <a:spLocks noGrp="1"/>
          </p:cNvSpPr>
          <p:nvPr>
            <p:ph idx="1"/>
          </p:nvPr>
        </p:nvSpPr>
        <p:spPr/>
        <p:txBody>
          <a:bodyPr>
            <a:noAutofit/>
          </a:bodyPr>
          <a:lstStyle/>
          <a:p>
            <a:pPr algn="just"/>
            <a:r>
              <a:rPr lang="en-US" sz="2400" dirty="0">
                <a:latin typeface="Times New Roman" pitchFamily="18" charset="0"/>
                <a:cs typeface="Times New Roman" pitchFamily="18" charset="0"/>
              </a:rPr>
              <a:t>1974 WHO officially launched a Global immunization program known as Expanded </a:t>
            </a:r>
            <a:r>
              <a:rPr lang="en-US" sz="2400" dirty="0" err="1">
                <a:latin typeface="Times New Roman" pitchFamily="18" charset="0"/>
                <a:cs typeface="Times New Roman" pitchFamily="18" charset="0"/>
              </a:rPr>
              <a:t>Programme</a:t>
            </a:r>
            <a:r>
              <a:rPr lang="en-US" sz="2400" dirty="0">
                <a:latin typeface="Times New Roman" pitchFamily="18" charset="0"/>
                <a:cs typeface="Times New Roman" pitchFamily="18" charset="0"/>
              </a:rPr>
              <a:t> on Immunization. (EPI)</a:t>
            </a:r>
          </a:p>
          <a:p>
            <a:pPr algn="just"/>
            <a:r>
              <a:rPr lang="en-US" sz="2400" dirty="0">
                <a:latin typeface="Times New Roman" pitchFamily="18" charset="0"/>
                <a:cs typeface="Times New Roman" pitchFamily="18" charset="0"/>
              </a:rPr>
              <a:t>Aim of the EPI is to protect all children of the world against six vaccine preventable diseases</a:t>
            </a:r>
          </a:p>
          <a:p>
            <a:pPr algn="just"/>
            <a:r>
              <a:rPr lang="en-US" sz="2400" dirty="0">
                <a:latin typeface="Times New Roman" pitchFamily="18" charset="0"/>
                <a:cs typeface="Times New Roman" pitchFamily="18" charset="0"/>
              </a:rPr>
              <a:t>EPI was launched in India in 1978</a:t>
            </a:r>
          </a:p>
          <a:p>
            <a:pPr algn="just"/>
            <a:r>
              <a:rPr lang="en-US" sz="2400" dirty="0">
                <a:latin typeface="Times New Roman" pitchFamily="18" charset="0"/>
                <a:cs typeface="Times New Roman" pitchFamily="18" charset="0"/>
              </a:rPr>
              <a:t>Currently the </a:t>
            </a:r>
            <a:r>
              <a:rPr lang="en-US" sz="2400" dirty="0" err="1">
                <a:latin typeface="Times New Roman" pitchFamily="18" charset="0"/>
                <a:cs typeface="Times New Roman" pitchFamily="18" charset="0"/>
              </a:rPr>
              <a:t>programme</a:t>
            </a:r>
            <a:r>
              <a:rPr lang="en-US" sz="2400" dirty="0">
                <a:latin typeface="Times New Roman" pitchFamily="18" charset="0"/>
                <a:cs typeface="Times New Roman" pitchFamily="18" charset="0"/>
              </a:rPr>
              <a:t> is called Universal Child Immunization </a:t>
            </a:r>
            <a:r>
              <a:rPr lang="en-US" sz="2400" dirty="0" err="1">
                <a:latin typeface="Times New Roman" pitchFamily="18" charset="0"/>
                <a:cs typeface="Times New Roman" pitchFamily="18" charset="0"/>
              </a:rPr>
              <a:t>Programme</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Indian version of UIP </a:t>
            </a:r>
            <a:r>
              <a:rPr lang="en-US" sz="2400" dirty="0" err="1">
                <a:latin typeface="Times New Roman" pitchFamily="18" charset="0"/>
                <a:cs typeface="Times New Roman" pitchFamily="18" charset="0"/>
              </a:rPr>
              <a:t>programme</a:t>
            </a:r>
            <a:r>
              <a:rPr lang="en-US" sz="2400" dirty="0">
                <a:latin typeface="Times New Roman" pitchFamily="18" charset="0"/>
                <a:cs typeface="Times New Roman" pitchFamily="18" charset="0"/>
              </a:rPr>
              <a:t> was launched in 1985</a:t>
            </a:r>
          </a:p>
          <a:p>
            <a:pPr algn="just"/>
            <a:r>
              <a:rPr lang="en-US" sz="2400" dirty="0">
                <a:latin typeface="Times New Roman" pitchFamily="18" charset="0"/>
                <a:cs typeface="Times New Roman" pitchFamily="18" charset="0"/>
              </a:rPr>
              <a:t>The national Health policy of India was aimed at achieving universal immunization coverage of the eligible population by 1990</a:t>
            </a:r>
          </a:p>
        </p:txBody>
      </p:sp>
    </p:spTree>
    <p:extLst>
      <p:ext uri="{BB962C8B-B14F-4D97-AF65-F5344CB8AC3E}">
        <p14:creationId xmlns:p14="http://schemas.microsoft.com/office/powerpoint/2010/main" val="1835428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Environmental Justice</a:t>
            </a:r>
          </a:p>
        </p:txBody>
      </p:sp>
      <p:sp>
        <p:nvSpPr>
          <p:cNvPr id="10243" name="Rectangle 3"/>
          <p:cNvSpPr>
            <a:spLocks noGrp="1" noChangeArrowheads="1"/>
          </p:cNvSpPr>
          <p:nvPr>
            <p:ph type="body" idx="1"/>
          </p:nvPr>
        </p:nvSpPr>
        <p:spPr/>
        <p:txBody>
          <a:bodyPr/>
          <a:lstStyle/>
          <a:p>
            <a:pPr eaLnBrk="1" hangingPunct="1"/>
            <a:r>
              <a:rPr lang="en-US" altLang="en-US" sz="2800" dirty="0" smtClean="0"/>
              <a:t>Linking environmental health and social justice</a:t>
            </a:r>
          </a:p>
          <a:p>
            <a:pPr eaLnBrk="1" hangingPunct="1"/>
            <a:r>
              <a:rPr lang="en-US" altLang="en-US" sz="2800" dirty="0" smtClean="0"/>
              <a:t>Environmental justice is achieved when everyone, regardless of race, culture, or income, enjoys the same degree of protection from environmental and health hazards and equal access to the decision-making process to have a healthy environment in which to live, learn and work</a:t>
            </a:r>
          </a:p>
        </p:txBody>
      </p:sp>
    </p:spTree>
    <p:extLst>
      <p:ext uri="{BB962C8B-B14F-4D97-AF65-F5344CB8AC3E}">
        <p14:creationId xmlns:p14="http://schemas.microsoft.com/office/powerpoint/2010/main" val="314262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smtClean="0"/>
              <a:t>Housing and Environmental Justice</a:t>
            </a:r>
          </a:p>
        </p:txBody>
      </p:sp>
      <p:sp>
        <p:nvSpPr>
          <p:cNvPr id="11267" name="Rectangle 3"/>
          <p:cNvSpPr>
            <a:spLocks noGrp="1" noChangeArrowheads="1"/>
          </p:cNvSpPr>
          <p:nvPr>
            <p:ph type="body" idx="1"/>
          </p:nvPr>
        </p:nvSpPr>
        <p:spPr/>
        <p:txBody>
          <a:bodyPr/>
          <a:lstStyle/>
          <a:p>
            <a:pPr eaLnBrk="1" hangingPunct="1"/>
            <a:r>
              <a:rPr lang="en-US" altLang="en-US" smtClean="0"/>
              <a:t>Health hazards in homes concentrated in lower-income communities and communities of color</a:t>
            </a:r>
          </a:p>
          <a:p>
            <a:pPr eaLnBrk="1" hangingPunct="1"/>
            <a:r>
              <a:rPr lang="en-US" altLang="en-US" smtClean="0"/>
              <a:t>Disproportionately harm poor and minority families</a:t>
            </a:r>
          </a:p>
          <a:p>
            <a:pPr eaLnBrk="1" hangingPunct="1"/>
            <a:r>
              <a:rPr lang="en-US" altLang="en-US" smtClean="0"/>
              <a:t>Exposures to hazards directly linked to substandard housing conditions</a:t>
            </a:r>
          </a:p>
          <a:p>
            <a:pPr eaLnBrk="1" hangingPunct="1"/>
            <a:r>
              <a:rPr lang="en-US" altLang="en-US" smtClean="0"/>
              <a:t>More likely to live near pollution sources</a:t>
            </a:r>
          </a:p>
        </p:txBody>
      </p:sp>
    </p:spTree>
    <p:extLst>
      <p:ext uri="{BB962C8B-B14F-4D97-AF65-F5344CB8AC3E}">
        <p14:creationId xmlns:p14="http://schemas.microsoft.com/office/powerpoint/2010/main" val="3102483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smtClean="0"/>
              <a:t>Housing and Environmental Justice</a:t>
            </a:r>
          </a:p>
        </p:txBody>
      </p:sp>
      <p:sp>
        <p:nvSpPr>
          <p:cNvPr id="12291" name="Rectangle 3"/>
          <p:cNvSpPr>
            <a:spLocks noGrp="1" noChangeArrowheads="1"/>
          </p:cNvSpPr>
          <p:nvPr>
            <p:ph type="body" idx="1"/>
          </p:nvPr>
        </p:nvSpPr>
        <p:spPr/>
        <p:txBody>
          <a:bodyPr/>
          <a:lstStyle/>
          <a:p>
            <a:pPr eaLnBrk="1" hangingPunct="1">
              <a:lnSpc>
                <a:spcPct val="90000"/>
              </a:lnSpc>
            </a:pPr>
            <a:r>
              <a:rPr lang="en-US" altLang="en-US" sz="2800" smtClean="0"/>
              <a:t>Compounded by:</a:t>
            </a:r>
          </a:p>
          <a:p>
            <a:pPr lvl="1" eaLnBrk="1" hangingPunct="1">
              <a:lnSpc>
                <a:spcPct val="90000"/>
              </a:lnSpc>
            </a:pPr>
            <a:r>
              <a:rPr lang="en-US" altLang="en-US" sz="2400" smtClean="0"/>
              <a:t>Lack of access to health care</a:t>
            </a:r>
          </a:p>
          <a:p>
            <a:pPr lvl="1" eaLnBrk="1" hangingPunct="1">
              <a:lnSpc>
                <a:spcPct val="90000"/>
              </a:lnSpc>
            </a:pPr>
            <a:r>
              <a:rPr lang="en-US" altLang="en-US" sz="2400" smtClean="0"/>
              <a:t> High proportion of recent immigrants</a:t>
            </a:r>
          </a:p>
          <a:p>
            <a:pPr lvl="1" eaLnBrk="1" hangingPunct="1">
              <a:lnSpc>
                <a:spcPct val="90000"/>
              </a:lnSpc>
            </a:pPr>
            <a:r>
              <a:rPr lang="en-US" altLang="en-US" sz="2400" smtClean="0"/>
              <a:t>Language barriers</a:t>
            </a:r>
          </a:p>
          <a:p>
            <a:pPr lvl="1" eaLnBrk="1" hangingPunct="1">
              <a:lnSpc>
                <a:spcPct val="90000"/>
              </a:lnSpc>
            </a:pPr>
            <a:r>
              <a:rPr lang="en-US" altLang="en-US" sz="2400" smtClean="0"/>
              <a:t>Housing discrimination that limits choice</a:t>
            </a:r>
          </a:p>
          <a:p>
            <a:pPr lvl="1" eaLnBrk="1" hangingPunct="1">
              <a:lnSpc>
                <a:spcPct val="90000"/>
              </a:lnSpc>
            </a:pPr>
            <a:r>
              <a:rPr lang="en-US" altLang="en-US" sz="2400" smtClean="0"/>
              <a:t>Weak tax base</a:t>
            </a:r>
          </a:p>
          <a:p>
            <a:pPr lvl="1" eaLnBrk="1" hangingPunct="1">
              <a:lnSpc>
                <a:spcPct val="90000"/>
              </a:lnSpc>
            </a:pPr>
            <a:r>
              <a:rPr lang="en-US" altLang="en-US" sz="2400" smtClean="0"/>
              <a:t> Poor credit</a:t>
            </a:r>
          </a:p>
          <a:p>
            <a:pPr lvl="1" eaLnBrk="1" hangingPunct="1">
              <a:lnSpc>
                <a:spcPct val="90000"/>
              </a:lnSpc>
            </a:pPr>
            <a:r>
              <a:rPr lang="en-US" altLang="en-US" sz="2400" smtClean="0"/>
              <a:t> Inadequate public services</a:t>
            </a:r>
          </a:p>
          <a:p>
            <a:pPr lvl="1" eaLnBrk="1" hangingPunct="1">
              <a:lnSpc>
                <a:spcPct val="90000"/>
              </a:lnSpc>
            </a:pPr>
            <a:r>
              <a:rPr lang="en-US" altLang="en-US" sz="2400" smtClean="0"/>
              <a:t> Un/underemployment</a:t>
            </a:r>
          </a:p>
          <a:p>
            <a:pPr lvl="1" eaLnBrk="1" hangingPunct="1">
              <a:lnSpc>
                <a:spcPct val="90000"/>
              </a:lnSpc>
            </a:pPr>
            <a:r>
              <a:rPr lang="en-US" altLang="en-US" sz="2400" smtClean="0"/>
              <a:t> Relative lack of political power</a:t>
            </a:r>
          </a:p>
          <a:p>
            <a:pPr lvl="1" eaLnBrk="1" hangingPunct="1">
              <a:lnSpc>
                <a:spcPct val="90000"/>
              </a:lnSpc>
            </a:pPr>
            <a:r>
              <a:rPr lang="en-US" altLang="en-US" sz="2400" smtClean="0"/>
              <a:t>Stress</a:t>
            </a:r>
          </a:p>
        </p:txBody>
      </p:sp>
      <p:sp>
        <p:nvSpPr>
          <p:cNvPr id="12292" name="Rectangle 4"/>
          <p:cNvSpPr>
            <a:spLocks noChangeArrowheads="1"/>
          </p:cNvSpPr>
          <p:nvPr/>
        </p:nvSpPr>
        <p:spPr bwMode="auto">
          <a:xfrm>
            <a:off x="685800" y="6248400"/>
            <a:ext cx="294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ltLang="en-US" smtClean="0">
                <a:solidFill>
                  <a:srgbClr val="FFFFFF"/>
                </a:solidFill>
              </a:rPr>
              <a:t>Alliance for Healthy Homes</a:t>
            </a:r>
          </a:p>
        </p:txBody>
      </p:sp>
    </p:spTree>
    <p:extLst>
      <p:ext uri="{BB962C8B-B14F-4D97-AF65-F5344CB8AC3E}">
        <p14:creationId xmlns:p14="http://schemas.microsoft.com/office/powerpoint/2010/main" val="247076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People of Color</a:t>
            </a:r>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71600"/>
            <a:ext cx="8229600" cy="4953000"/>
          </a:xfrm>
          <a:noFill/>
        </p:spPr>
      </p:pic>
    </p:spTree>
    <p:extLst>
      <p:ext uri="{BB962C8B-B14F-4D97-AF65-F5344CB8AC3E}">
        <p14:creationId xmlns:p14="http://schemas.microsoft.com/office/powerpoint/2010/main" val="104655209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People in Poverty</a:t>
            </a:r>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219200"/>
            <a:ext cx="7848600" cy="4953000"/>
          </a:xfrm>
          <a:noFill/>
        </p:spPr>
      </p:pic>
    </p:spTree>
    <p:extLst>
      <p:ext uri="{BB962C8B-B14F-4D97-AF65-F5344CB8AC3E}">
        <p14:creationId xmlns:p14="http://schemas.microsoft.com/office/powerpoint/2010/main" val="18988971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smtClean="0"/>
              <a:t>Exposure to multiple environmental problems</a:t>
            </a:r>
          </a:p>
        </p:txBody>
      </p:sp>
      <p:pic>
        <p:nvPicPr>
          <p:cNvPr id="1638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24000"/>
            <a:ext cx="8153400" cy="4800600"/>
          </a:xfrm>
          <a:noFill/>
        </p:spPr>
      </p:pic>
    </p:spTree>
    <p:extLst>
      <p:ext uri="{BB962C8B-B14F-4D97-AF65-F5344CB8AC3E}">
        <p14:creationId xmlns:p14="http://schemas.microsoft.com/office/powerpoint/2010/main" val="31474413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smtClean="0"/>
              <a:t>Exposure to multiple environmental problems</a:t>
            </a:r>
          </a:p>
        </p:txBody>
      </p:sp>
      <p:pic>
        <p:nvPicPr>
          <p:cNvPr id="1741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524000"/>
            <a:ext cx="8001000" cy="4800600"/>
          </a:xfrm>
          <a:noFill/>
        </p:spPr>
      </p:pic>
    </p:spTree>
    <p:extLst>
      <p:ext uri="{BB962C8B-B14F-4D97-AF65-F5344CB8AC3E}">
        <p14:creationId xmlns:p14="http://schemas.microsoft.com/office/powerpoint/2010/main" val="106524167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04800"/>
            <a:ext cx="7924800" cy="838200"/>
          </a:xfrm>
        </p:spPr>
        <p:txBody>
          <a:bodyPr/>
          <a:lstStyle/>
          <a:p>
            <a:pPr eaLnBrk="1" hangingPunct="1"/>
            <a:r>
              <a:rPr lang="en-US" altLang="en-US" smtClean="0"/>
              <a:t>Asthma Mapping </a:t>
            </a:r>
          </a:p>
        </p:txBody>
      </p:sp>
      <p:pic>
        <p:nvPicPr>
          <p:cNvPr id="1843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143000"/>
            <a:ext cx="7924800" cy="5334000"/>
          </a:xfrm>
          <a:noFill/>
        </p:spPr>
      </p:pic>
    </p:spTree>
    <p:extLst>
      <p:ext uri="{BB962C8B-B14F-4D97-AF65-F5344CB8AC3E}">
        <p14:creationId xmlns:p14="http://schemas.microsoft.com/office/powerpoint/2010/main" val="23528908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Housing and Health</a:t>
            </a:r>
          </a:p>
        </p:txBody>
      </p:sp>
      <p:sp>
        <p:nvSpPr>
          <p:cNvPr id="20483" name="Rectangle 3"/>
          <p:cNvSpPr>
            <a:spLocks noGrp="1" noChangeArrowheads="1"/>
          </p:cNvSpPr>
          <p:nvPr>
            <p:ph type="body" idx="1"/>
          </p:nvPr>
        </p:nvSpPr>
        <p:spPr/>
        <p:txBody>
          <a:bodyPr/>
          <a:lstStyle/>
          <a:p>
            <a:pPr eaLnBrk="1" hangingPunct="1"/>
            <a:r>
              <a:rPr lang="en-US" altLang="en-US" smtClean="0"/>
              <a:t>Poor housing can cause worsened health</a:t>
            </a:r>
          </a:p>
          <a:p>
            <a:pPr eaLnBrk="1" hangingPunct="1"/>
            <a:r>
              <a:rPr lang="en-US" altLang="en-US" smtClean="0"/>
              <a:t>Poor health can also select worse housing</a:t>
            </a:r>
          </a:p>
          <a:p>
            <a:pPr lvl="1" eaLnBrk="1" hangingPunct="1"/>
            <a:r>
              <a:rPr lang="en-US" altLang="en-US" smtClean="0"/>
              <a:t>Hard to get a mortgage without a regular income</a:t>
            </a:r>
          </a:p>
        </p:txBody>
      </p:sp>
    </p:spTree>
    <p:extLst>
      <p:ext uri="{BB962C8B-B14F-4D97-AF65-F5344CB8AC3E}">
        <p14:creationId xmlns:p14="http://schemas.microsoft.com/office/powerpoint/2010/main" val="2956375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4500"/>
            <a:ext cx="8153400" cy="602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39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PREVENTABLE DISEASES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6546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smtClean="0"/>
              <a:t>Link between poor housing and health</a:t>
            </a:r>
          </a:p>
        </p:txBody>
      </p:sp>
      <p:sp>
        <p:nvSpPr>
          <p:cNvPr id="22531" name="Rectangle 3"/>
          <p:cNvSpPr>
            <a:spLocks noGrp="1" noChangeArrowheads="1"/>
          </p:cNvSpPr>
          <p:nvPr>
            <p:ph type="body" idx="1"/>
          </p:nvPr>
        </p:nvSpPr>
        <p:spPr/>
        <p:txBody>
          <a:bodyPr/>
          <a:lstStyle/>
          <a:p>
            <a:pPr eaLnBrk="1" hangingPunct="1">
              <a:lnSpc>
                <a:spcPct val="90000"/>
              </a:lnSpc>
            </a:pPr>
            <a:r>
              <a:rPr lang="en-US" altLang="en-US" sz="2400" smtClean="0"/>
              <a:t>Increased length of exposure to poor housing leads to worsened health</a:t>
            </a:r>
          </a:p>
          <a:p>
            <a:pPr eaLnBrk="1" hangingPunct="1">
              <a:lnSpc>
                <a:spcPct val="90000"/>
              </a:lnSpc>
            </a:pPr>
            <a:r>
              <a:rPr lang="en-US" altLang="en-US" sz="2400" smtClean="0"/>
              <a:t>Excess winter mortality 2/2 poor heating, ventilation, increased respiratory infection</a:t>
            </a:r>
          </a:p>
          <a:p>
            <a:pPr eaLnBrk="1" hangingPunct="1">
              <a:lnSpc>
                <a:spcPct val="90000"/>
              </a:lnSpc>
            </a:pPr>
            <a:r>
              <a:rPr lang="en-US" altLang="en-US" sz="2400" smtClean="0"/>
              <a:t>Mold: respiratory problems, asthma, allergies, eczema</a:t>
            </a:r>
          </a:p>
          <a:p>
            <a:pPr eaLnBrk="1" hangingPunct="1">
              <a:lnSpc>
                <a:spcPct val="90000"/>
              </a:lnSpc>
            </a:pPr>
            <a:r>
              <a:rPr lang="en-US" altLang="en-US" sz="2400" smtClean="0"/>
              <a:t>Indoor pollutants and infestation: asthma</a:t>
            </a:r>
          </a:p>
          <a:p>
            <a:pPr eaLnBrk="1" hangingPunct="1">
              <a:lnSpc>
                <a:spcPct val="90000"/>
              </a:lnSpc>
            </a:pPr>
            <a:r>
              <a:rPr lang="en-US" altLang="en-US" sz="2400" smtClean="0"/>
              <a:t>Overcrowding: increased risk of infectious disease</a:t>
            </a:r>
          </a:p>
          <a:p>
            <a:pPr eaLnBrk="1" hangingPunct="1">
              <a:lnSpc>
                <a:spcPct val="90000"/>
              </a:lnSpc>
            </a:pPr>
            <a:r>
              <a:rPr lang="en-US" altLang="en-US" sz="2400" smtClean="0"/>
              <a:t>Affects mental well-being, depression</a:t>
            </a:r>
          </a:p>
          <a:p>
            <a:pPr eaLnBrk="1" hangingPunct="1">
              <a:lnSpc>
                <a:spcPct val="90000"/>
              </a:lnSpc>
            </a:pPr>
            <a:r>
              <a:rPr lang="en-US" altLang="en-US" sz="2400" smtClean="0"/>
              <a:t>Stress</a:t>
            </a:r>
          </a:p>
          <a:p>
            <a:pPr eaLnBrk="1" hangingPunct="1">
              <a:lnSpc>
                <a:spcPct val="90000"/>
              </a:lnSpc>
            </a:pPr>
            <a:r>
              <a:rPr lang="en-US" altLang="en-US" sz="2400" smtClean="0"/>
              <a:t>Unsafe outside, unhealthy inside</a:t>
            </a:r>
          </a:p>
        </p:txBody>
      </p:sp>
    </p:spTree>
    <p:extLst>
      <p:ext uri="{BB962C8B-B14F-4D97-AF65-F5344CB8AC3E}">
        <p14:creationId xmlns:p14="http://schemas.microsoft.com/office/powerpoint/2010/main" val="168076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000" b="1" smtClean="0">
                <a:solidFill>
                  <a:srgbClr val="DFC08D"/>
                </a:solidFill>
              </a:rPr>
              <a:t>Linking Housing to Health</a:t>
            </a:r>
            <a:r>
              <a:rPr lang="en-US" altLang="en-US" sz="4000" smtClean="0">
                <a:solidFill>
                  <a:srgbClr val="DFC08D"/>
                </a:solidFill>
              </a:rPr>
              <a:t> </a:t>
            </a:r>
          </a:p>
        </p:txBody>
      </p:sp>
      <p:sp>
        <p:nvSpPr>
          <p:cNvPr id="24579" name="Rectangle 5"/>
          <p:cNvSpPr>
            <a:spLocks noChangeArrowheads="1"/>
          </p:cNvSpPr>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pPr>
            <a:r>
              <a:rPr lang="en-US" altLang="en-US" sz="2800" smtClean="0">
                <a:solidFill>
                  <a:srgbClr val="FFFFFF"/>
                </a:solidFill>
              </a:rPr>
              <a:t>   Substandard housing conditions are intimately linked with three of the leading pediatric health concerns: </a:t>
            </a:r>
          </a:p>
          <a:p>
            <a:pPr marL="742950" lvl="1" indent="-285750" fontAlgn="base">
              <a:spcBef>
                <a:spcPct val="20000"/>
              </a:spcBef>
              <a:spcAft>
                <a:spcPct val="0"/>
              </a:spcAft>
              <a:buFontTx/>
              <a:buChar char="•"/>
            </a:pPr>
            <a:r>
              <a:rPr lang="en-US" altLang="en-US" sz="2400" smtClean="0">
                <a:solidFill>
                  <a:srgbClr val="FFFFFF"/>
                </a:solidFill>
              </a:rPr>
              <a:t>   Asthma</a:t>
            </a:r>
          </a:p>
          <a:p>
            <a:pPr marL="742950" lvl="1" indent="-285750" fontAlgn="base">
              <a:spcBef>
                <a:spcPct val="20000"/>
              </a:spcBef>
              <a:spcAft>
                <a:spcPct val="0"/>
              </a:spcAft>
              <a:buFontTx/>
              <a:buChar char="•"/>
            </a:pPr>
            <a:r>
              <a:rPr lang="en-US" altLang="en-US" sz="2400" smtClean="0">
                <a:solidFill>
                  <a:srgbClr val="FFFFFF"/>
                </a:solidFill>
              </a:rPr>
              <a:t>   Lead poisoning</a:t>
            </a:r>
          </a:p>
          <a:p>
            <a:pPr marL="742950" lvl="1" indent="-285750" fontAlgn="base">
              <a:spcBef>
                <a:spcPct val="20000"/>
              </a:spcBef>
              <a:spcAft>
                <a:spcPct val="0"/>
              </a:spcAft>
              <a:buFontTx/>
              <a:buChar char="•"/>
            </a:pPr>
            <a:r>
              <a:rPr lang="en-US" altLang="en-US" sz="2400" smtClean="0">
                <a:solidFill>
                  <a:srgbClr val="FFFFFF"/>
                </a:solidFill>
              </a:rPr>
              <a:t>   Household Injuries</a:t>
            </a:r>
          </a:p>
          <a:p>
            <a:pPr marL="742950" lvl="1" indent="-285750" fontAlgn="base">
              <a:spcBef>
                <a:spcPct val="20000"/>
              </a:spcBef>
              <a:spcAft>
                <a:spcPct val="0"/>
              </a:spcAft>
            </a:pPr>
            <a:endParaRPr lang="en-US" altLang="en-US" sz="2400" smtClean="0">
              <a:solidFill>
                <a:srgbClr val="FFFFFF"/>
              </a:solidFill>
            </a:endParaRPr>
          </a:p>
          <a:p>
            <a:pPr marL="342900" indent="-342900" fontAlgn="base">
              <a:spcBef>
                <a:spcPct val="20000"/>
              </a:spcBef>
              <a:spcAft>
                <a:spcPct val="0"/>
              </a:spcAft>
            </a:pPr>
            <a:r>
              <a:rPr lang="en-US" altLang="en-US" sz="2800" smtClean="0">
                <a:solidFill>
                  <a:srgbClr val="FFFFFF"/>
                </a:solidFill>
              </a:rPr>
              <a:t>   Estimated 40% of doctor diagnosed asthma is due to residential exposure </a:t>
            </a:r>
          </a:p>
          <a:p>
            <a:pPr marL="342900" indent="-342900" fontAlgn="base">
              <a:spcBef>
                <a:spcPct val="20000"/>
              </a:spcBef>
              <a:spcAft>
                <a:spcPct val="0"/>
              </a:spcAft>
            </a:pPr>
            <a:endParaRPr lang="en-US" altLang="en-US" sz="2800" smtClean="0">
              <a:solidFill>
                <a:srgbClr val="FFFFFF"/>
              </a:solidFill>
            </a:endParaRPr>
          </a:p>
        </p:txBody>
      </p:sp>
      <p:sp>
        <p:nvSpPr>
          <p:cNvPr id="24580" name="Text Box 6"/>
          <p:cNvSpPr txBox="1">
            <a:spLocks noChangeArrowheads="1"/>
          </p:cNvSpPr>
          <p:nvPr/>
        </p:nvSpPr>
        <p:spPr bwMode="auto">
          <a:xfrm>
            <a:off x="1050925" y="6056313"/>
            <a:ext cx="5426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pPr>
            <a:endParaRPr lang="en-US" altLang="en-US" sz="1800" smtClean="0">
              <a:solidFill>
                <a:srgbClr val="FFFFFF"/>
              </a:solidFill>
              <a:cs typeface="Arial" pitchFamily="34" charset="0"/>
            </a:endParaRPr>
          </a:p>
        </p:txBody>
      </p:sp>
    </p:spTree>
    <p:extLst>
      <p:ext uri="{BB962C8B-B14F-4D97-AF65-F5344CB8AC3E}">
        <p14:creationId xmlns:p14="http://schemas.microsoft.com/office/powerpoint/2010/main" val="3822162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Poor Indoor Air Quality</a:t>
            </a:r>
          </a:p>
        </p:txBody>
      </p:sp>
      <p:sp>
        <p:nvSpPr>
          <p:cNvPr id="25603" name="Rectangle 3"/>
          <p:cNvSpPr>
            <a:spLocks noGrp="1" noChangeArrowheads="1"/>
          </p:cNvSpPr>
          <p:nvPr>
            <p:ph type="body" idx="1"/>
          </p:nvPr>
        </p:nvSpPr>
        <p:spPr/>
        <p:txBody>
          <a:bodyPr/>
          <a:lstStyle/>
          <a:p>
            <a:pPr eaLnBrk="1" hangingPunct="1">
              <a:lnSpc>
                <a:spcPct val="80000"/>
              </a:lnSpc>
            </a:pPr>
            <a:r>
              <a:rPr lang="en-US" altLang="en-US" sz="2400" smtClean="0"/>
              <a:t>People spend 80% of time indoors</a:t>
            </a:r>
          </a:p>
          <a:p>
            <a:pPr eaLnBrk="1" hangingPunct="1">
              <a:lnSpc>
                <a:spcPct val="80000"/>
              </a:lnSpc>
            </a:pPr>
            <a:r>
              <a:rPr lang="en-US" altLang="en-US" sz="2400" smtClean="0"/>
              <a:t>Damp housing : </a:t>
            </a:r>
          </a:p>
          <a:p>
            <a:pPr lvl="1" eaLnBrk="1" hangingPunct="1">
              <a:lnSpc>
                <a:spcPct val="80000"/>
              </a:lnSpc>
            </a:pPr>
            <a:r>
              <a:rPr lang="en-US" altLang="en-US" sz="2000" smtClean="0"/>
              <a:t>due to poor construction and materials, inadequate heat, lack of ventilation</a:t>
            </a:r>
          </a:p>
          <a:p>
            <a:pPr lvl="1" eaLnBrk="1" hangingPunct="1">
              <a:lnSpc>
                <a:spcPct val="80000"/>
              </a:lnSpc>
            </a:pPr>
            <a:r>
              <a:rPr lang="en-US" altLang="en-US" sz="2000" smtClean="0"/>
              <a:t>Ideal conditions for mold</a:t>
            </a:r>
          </a:p>
          <a:p>
            <a:pPr lvl="1" eaLnBrk="1" hangingPunct="1">
              <a:lnSpc>
                <a:spcPct val="80000"/>
              </a:lnSpc>
            </a:pPr>
            <a:r>
              <a:rPr lang="en-US" altLang="en-US" sz="2000" smtClean="0"/>
              <a:t>Evidence of link is strongest in children</a:t>
            </a:r>
          </a:p>
          <a:p>
            <a:pPr eaLnBrk="1" hangingPunct="1">
              <a:lnSpc>
                <a:spcPct val="80000"/>
              </a:lnSpc>
            </a:pPr>
            <a:r>
              <a:rPr lang="en-US" altLang="en-US" sz="2400" smtClean="0"/>
              <a:t>House dust mites, cockroaches</a:t>
            </a:r>
          </a:p>
          <a:p>
            <a:pPr eaLnBrk="1" hangingPunct="1">
              <a:lnSpc>
                <a:spcPct val="80000"/>
              </a:lnSpc>
            </a:pPr>
            <a:r>
              <a:rPr lang="en-US" altLang="en-US" sz="2400" smtClean="0"/>
              <a:t>Pets</a:t>
            </a:r>
          </a:p>
          <a:p>
            <a:pPr eaLnBrk="1" hangingPunct="1">
              <a:lnSpc>
                <a:spcPct val="80000"/>
              </a:lnSpc>
            </a:pPr>
            <a:r>
              <a:rPr lang="en-US" altLang="en-US" sz="2400" smtClean="0"/>
              <a:t>Tobacco smoke</a:t>
            </a:r>
          </a:p>
          <a:p>
            <a:pPr eaLnBrk="1" hangingPunct="1">
              <a:lnSpc>
                <a:spcPct val="80000"/>
              </a:lnSpc>
            </a:pPr>
            <a:r>
              <a:rPr lang="en-US" altLang="en-US" sz="2400" smtClean="0"/>
              <a:t>VOCs (volatile organic compounds)- in cleaning products, paints- ex- formaldehyde</a:t>
            </a:r>
          </a:p>
          <a:p>
            <a:pPr eaLnBrk="1" hangingPunct="1">
              <a:lnSpc>
                <a:spcPct val="80000"/>
              </a:lnSpc>
            </a:pPr>
            <a:r>
              <a:rPr lang="en-US" altLang="en-US" sz="2400" smtClean="0"/>
              <a:t>Radon</a:t>
            </a:r>
          </a:p>
          <a:p>
            <a:pPr eaLnBrk="1" hangingPunct="1">
              <a:lnSpc>
                <a:spcPct val="80000"/>
              </a:lnSpc>
            </a:pPr>
            <a:r>
              <a:rPr lang="en-US" altLang="en-US" sz="2400" smtClean="0"/>
              <a:t>Cooking and heating equipment</a:t>
            </a:r>
          </a:p>
          <a:p>
            <a:pPr eaLnBrk="1" hangingPunct="1">
              <a:lnSpc>
                <a:spcPct val="80000"/>
              </a:lnSpc>
            </a:pPr>
            <a:endParaRPr lang="en-US" altLang="en-US" sz="2400" smtClean="0"/>
          </a:p>
        </p:txBody>
      </p:sp>
    </p:spTree>
    <p:extLst>
      <p:ext uri="{BB962C8B-B14F-4D97-AF65-F5344CB8AC3E}">
        <p14:creationId xmlns:p14="http://schemas.microsoft.com/office/powerpoint/2010/main" val="1455582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7200"/>
            <a:ext cx="62484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780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Other aspects of housing</a:t>
            </a:r>
          </a:p>
        </p:txBody>
      </p:sp>
      <p:sp>
        <p:nvSpPr>
          <p:cNvPr id="27651" name="Rectangle 3"/>
          <p:cNvSpPr>
            <a:spLocks noGrp="1" noChangeArrowheads="1"/>
          </p:cNvSpPr>
          <p:nvPr>
            <p:ph type="body" idx="1"/>
          </p:nvPr>
        </p:nvSpPr>
        <p:spPr/>
        <p:txBody>
          <a:bodyPr/>
          <a:lstStyle/>
          <a:p>
            <a:pPr eaLnBrk="1" hangingPunct="1"/>
            <a:r>
              <a:rPr lang="en-US" altLang="en-US" smtClean="0"/>
              <a:t>Overcrowding</a:t>
            </a:r>
          </a:p>
          <a:p>
            <a:pPr eaLnBrk="1" hangingPunct="1"/>
            <a:r>
              <a:rPr lang="en-US" altLang="en-US" smtClean="0"/>
              <a:t>Lead in water and paint</a:t>
            </a:r>
          </a:p>
          <a:p>
            <a:pPr eaLnBrk="1" hangingPunct="1"/>
            <a:r>
              <a:rPr lang="en-US" altLang="en-US" smtClean="0"/>
              <a:t>Noise pollution</a:t>
            </a:r>
          </a:p>
          <a:p>
            <a:pPr eaLnBrk="1" hangingPunct="1"/>
            <a:r>
              <a:rPr lang="en-US" altLang="en-US" smtClean="0"/>
              <a:t>Injury</a:t>
            </a:r>
          </a:p>
          <a:p>
            <a:pPr eaLnBrk="1" hangingPunct="1"/>
            <a:r>
              <a:rPr lang="en-US" altLang="en-US" smtClean="0"/>
              <a:t>Fire</a:t>
            </a:r>
          </a:p>
        </p:txBody>
      </p:sp>
    </p:spTree>
    <p:extLst>
      <p:ext uri="{BB962C8B-B14F-4D97-AF65-F5344CB8AC3E}">
        <p14:creationId xmlns:p14="http://schemas.microsoft.com/office/powerpoint/2010/main" val="1298129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Affordable Housing and Health</a:t>
            </a:r>
          </a:p>
        </p:txBody>
      </p:sp>
      <p:sp>
        <p:nvSpPr>
          <p:cNvPr id="28675" name="Rectangle 3"/>
          <p:cNvSpPr>
            <a:spLocks noGrp="1" noChangeArrowheads="1"/>
          </p:cNvSpPr>
          <p:nvPr>
            <p:ph type="body" idx="1"/>
          </p:nvPr>
        </p:nvSpPr>
        <p:spPr>
          <a:xfrm>
            <a:off x="457200" y="1447800"/>
            <a:ext cx="8229600" cy="4525963"/>
          </a:xfrm>
        </p:spPr>
        <p:txBody>
          <a:bodyPr/>
          <a:lstStyle/>
          <a:p>
            <a:pPr eaLnBrk="1" hangingPunct="1">
              <a:lnSpc>
                <a:spcPct val="90000"/>
              </a:lnSpc>
            </a:pPr>
            <a:r>
              <a:rPr lang="en-US" altLang="en-US" sz="2400" smtClean="0"/>
              <a:t>Frees up resources for food and health care</a:t>
            </a:r>
          </a:p>
          <a:p>
            <a:pPr eaLnBrk="1" hangingPunct="1">
              <a:lnSpc>
                <a:spcPct val="90000"/>
              </a:lnSpc>
            </a:pPr>
            <a:r>
              <a:rPr lang="en-US" altLang="en-US" sz="2400" smtClean="0"/>
              <a:t>Reduce stress and related adverse health outcomes</a:t>
            </a:r>
          </a:p>
          <a:p>
            <a:pPr eaLnBrk="1" hangingPunct="1">
              <a:lnSpc>
                <a:spcPct val="90000"/>
              </a:lnSpc>
            </a:pPr>
            <a:r>
              <a:rPr lang="en-US" altLang="en-US" sz="2400" smtClean="0"/>
              <a:t>Home ownership can increase self- esteem</a:t>
            </a:r>
          </a:p>
          <a:p>
            <a:pPr eaLnBrk="1" hangingPunct="1">
              <a:lnSpc>
                <a:spcPct val="90000"/>
              </a:lnSpc>
            </a:pPr>
            <a:r>
              <a:rPr lang="en-US" altLang="en-US" sz="2400" smtClean="0"/>
              <a:t>Well constructed and managed housing can reduce poor health as related to poor indoor air quality</a:t>
            </a:r>
          </a:p>
          <a:p>
            <a:pPr eaLnBrk="1" hangingPunct="1">
              <a:lnSpc>
                <a:spcPct val="90000"/>
              </a:lnSpc>
            </a:pPr>
            <a:r>
              <a:rPr lang="en-US" altLang="en-US" sz="2400" smtClean="0"/>
              <a:t>Stable housing can improve health for seniors and those with disabilities</a:t>
            </a:r>
          </a:p>
          <a:p>
            <a:pPr eaLnBrk="1" hangingPunct="1">
              <a:lnSpc>
                <a:spcPct val="90000"/>
              </a:lnSpc>
            </a:pPr>
            <a:r>
              <a:rPr lang="en-US" altLang="en-US" sz="2400" smtClean="0"/>
              <a:t>Access to neighborhoods</a:t>
            </a:r>
          </a:p>
          <a:p>
            <a:pPr eaLnBrk="1" hangingPunct="1">
              <a:lnSpc>
                <a:spcPct val="90000"/>
              </a:lnSpc>
            </a:pPr>
            <a:r>
              <a:rPr lang="en-US" altLang="en-US" sz="2400" smtClean="0"/>
              <a:t>Alleviating crowding</a:t>
            </a:r>
          </a:p>
          <a:p>
            <a:pPr eaLnBrk="1" hangingPunct="1">
              <a:lnSpc>
                <a:spcPct val="90000"/>
              </a:lnSpc>
            </a:pPr>
            <a:r>
              <a:rPr lang="en-US" altLang="en-US" sz="2400" smtClean="0"/>
              <a:t>Alleviating stress</a:t>
            </a:r>
          </a:p>
        </p:txBody>
      </p:sp>
    </p:spTree>
    <p:extLst>
      <p:ext uri="{BB962C8B-B14F-4D97-AF65-F5344CB8AC3E}">
        <p14:creationId xmlns:p14="http://schemas.microsoft.com/office/powerpoint/2010/main" val="4105161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800" b="1" smtClean="0">
                <a:solidFill>
                  <a:srgbClr val="FFFFFF"/>
                </a:solidFill>
              </a:rPr>
              <a:t>ASTHMA TRIGGERS</a:t>
            </a:r>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29718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038600"/>
            <a:ext cx="313213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p:cNvPicPr>
            <a:picLocks noChangeAspect="1" noChangeArrowheads="1"/>
          </p:cNvPicPr>
          <p:nvPr/>
        </p:nvPicPr>
        <p:blipFill>
          <a:blip r:embed="rId5">
            <a:extLst>
              <a:ext uri="{28A0092B-C50C-407E-A947-70E740481C1C}">
                <a14:useLocalDpi xmlns:a14="http://schemas.microsoft.com/office/drawing/2010/main" val="0"/>
              </a:ext>
            </a:extLst>
          </a:blip>
          <a:srcRect l="2000" t="1988" r="2000" b="1988"/>
          <a:stretch>
            <a:fillRect/>
          </a:stretch>
        </p:blipFill>
        <p:spPr bwMode="auto">
          <a:xfrm>
            <a:off x="990600" y="4191000"/>
            <a:ext cx="31242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762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400" b="1" smtClean="0">
                <a:solidFill>
                  <a:srgbClr val="FFFFFF"/>
                </a:solidFill>
              </a:rPr>
              <a:t>Asthma Trigger Reduction</a:t>
            </a:r>
          </a:p>
        </p:txBody>
      </p:sp>
      <p:sp>
        <p:nvSpPr>
          <p:cNvPr id="30723" name="Rectangle 5"/>
          <p:cNvSpPr>
            <a:spLocks noChangeArrowheads="1"/>
          </p:cNvSpPr>
          <p:nvPr/>
        </p:nvSpPr>
        <p:spPr bwMode="auto">
          <a:xfrm>
            <a:off x="457200" y="1600200"/>
            <a:ext cx="8229600"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marL="609600" indent="-609600" fontAlgn="base">
              <a:spcBef>
                <a:spcPct val="20000"/>
              </a:spcBef>
              <a:spcAft>
                <a:spcPct val="0"/>
              </a:spcAft>
            </a:pPr>
            <a:r>
              <a:rPr lang="en-US" altLang="en-US" sz="2400" dirty="0" smtClean="0">
                <a:solidFill>
                  <a:srgbClr val="FFFFFF"/>
                </a:solidFill>
              </a:rPr>
              <a:t>	We wish to identify and reduce exposures to allergens and irritants and other factors that may cause asthma and/or increase asthma symptoms.</a:t>
            </a:r>
          </a:p>
          <a:p>
            <a:pPr marL="990600" lvl="1" indent="-533400" fontAlgn="base">
              <a:spcBef>
                <a:spcPct val="20000"/>
              </a:spcBef>
              <a:spcAft>
                <a:spcPct val="0"/>
              </a:spcAft>
              <a:buClr>
                <a:srgbClr val="FFFFFF"/>
              </a:buClr>
              <a:buFontTx/>
              <a:buAutoNum type="arabicPeriod"/>
            </a:pPr>
            <a:r>
              <a:rPr lang="en-US" altLang="en-US" sz="2800" dirty="0" smtClean="0">
                <a:solidFill>
                  <a:srgbClr val="FFFFFF"/>
                </a:solidFill>
              </a:rPr>
              <a:t>Allergens</a:t>
            </a:r>
          </a:p>
          <a:p>
            <a:pPr marL="990600" lvl="1" indent="-533400" fontAlgn="base">
              <a:spcBef>
                <a:spcPct val="20000"/>
              </a:spcBef>
              <a:spcAft>
                <a:spcPct val="0"/>
              </a:spcAft>
              <a:buClr>
                <a:srgbClr val="FFFFFF"/>
              </a:buClr>
              <a:buFont typeface="Wingdings" pitchFamily="2" charset="2"/>
              <a:buAutoNum type="arabicPeriod"/>
            </a:pPr>
            <a:r>
              <a:rPr lang="en-US" altLang="en-US" sz="2800" dirty="0" smtClean="0">
                <a:solidFill>
                  <a:srgbClr val="FFFFFF"/>
                </a:solidFill>
              </a:rPr>
              <a:t>Irritants</a:t>
            </a:r>
          </a:p>
          <a:p>
            <a:pPr marL="990600" lvl="1" indent="-533400" fontAlgn="base">
              <a:spcBef>
                <a:spcPct val="20000"/>
              </a:spcBef>
              <a:spcAft>
                <a:spcPct val="0"/>
              </a:spcAft>
              <a:buClr>
                <a:srgbClr val="FFFFFF"/>
              </a:buClr>
              <a:buFont typeface="Wingdings" pitchFamily="2" charset="2"/>
              <a:buAutoNum type="arabicPeriod"/>
            </a:pPr>
            <a:r>
              <a:rPr lang="en-US" altLang="en-US" sz="2800" dirty="0" smtClean="0">
                <a:solidFill>
                  <a:srgbClr val="FFFFFF"/>
                </a:solidFill>
              </a:rPr>
              <a:t>Other factors</a:t>
            </a:r>
          </a:p>
          <a:p>
            <a:pPr marL="1371600" lvl="2" indent="-457200" fontAlgn="base">
              <a:spcBef>
                <a:spcPct val="20000"/>
              </a:spcBef>
              <a:spcAft>
                <a:spcPct val="0"/>
              </a:spcAft>
              <a:buClr>
                <a:srgbClr val="FFFFFF"/>
              </a:buClr>
              <a:buFont typeface="Wingdings" pitchFamily="2" charset="2"/>
              <a:buChar char="§"/>
            </a:pPr>
            <a:r>
              <a:rPr lang="en-US" altLang="en-US" sz="2400" dirty="0" smtClean="0">
                <a:solidFill>
                  <a:srgbClr val="FFFFFF"/>
                </a:solidFill>
              </a:rPr>
              <a:t>Environmental exposures</a:t>
            </a:r>
          </a:p>
          <a:p>
            <a:pPr marL="1371600" lvl="2" indent="-457200" fontAlgn="base">
              <a:spcBef>
                <a:spcPct val="20000"/>
              </a:spcBef>
              <a:spcAft>
                <a:spcPct val="0"/>
              </a:spcAft>
              <a:buClr>
                <a:srgbClr val="FFFFFF"/>
              </a:buClr>
              <a:buFont typeface="Wingdings" pitchFamily="2" charset="2"/>
              <a:buChar char="§"/>
            </a:pPr>
            <a:r>
              <a:rPr lang="en-US" altLang="en-US" sz="2400" dirty="0" smtClean="0">
                <a:solidFill>
                  <a:srgbClr val="FFFFFF"/>
                </a:solidFill>
              </a:rPr>
              <a:t>Tobacco Smoke</a:t>
            </a:r>
          </a:p>
          <a:p>
            <a:pPr marL="1371600" lvl="2" indent="-457200" fontAlgn="base">
              <a:spcBef>
                <a:spcPct val="20000"/>
              </a:spcBef>
              <a:spcAft>
                <a:spcPct val="0"/>
              </a:spcAft>
              <a:buClr>
                <a:srgbClr val="FFFFFF"/>
              </a:buClr>
              <a:buFont typeface="Wingdings" pitchFamily="2" charset="2"/>
              <a:buChar char="§"/>
            </a:pPr>
            <a:r>
              <a:rPr lang="en-US" altLang="en-US" sz="2400" dirty="0" smtClean="0">
                <a:solidFill>
                  <a:srgbClr val="FFFFFF"/>
                </a:solidFill>
              </a:rPr>
              <a:t>Viral Illnesses</a:t>
            </a:r>
          </a:p>
          <a:p>
            <a:pPr marL="1371600" lvl="2" indent="-457200" fontAlgn="base">
              <a:spcBef>
                <a:spcPct val="20000"/>
              </a:spcBef>
              <a:spcAft>
                <a:spcPct val="0"/>
              </a:spcAft>
              <a:buClr>
                <a:srgbClr val="FFFFFF"/>
              </a:buClr>
              <a:buFont typeface="Wingdings" pitchFamily="2" charset="2"/>
              <a:buChar char="§"/>
            </a:pPr>
            <a:r>
              <a:rPr lang="en-US" altLang="en-US" sz="2400" dirty="0" smtClean="0">
                <a:solidFill>
                  <a:srgbClr val="FFFFFF"/>
                </a:solidFill>
              </a:rPr>
              <a:t>Food Additives</a:t>
            </a:r>
            <a:endParaRPr lang="en-US" altLang="en-US" sz="2800" dirty="0" smtClean="0">
              <a:solidFill>
                <a:srgbClr val="FFFFFF"/>
              </a:solidFill>
            </a:endParaRPr>
          </a:p>
          <a:p>
            <a:pPr marL="609600" indent="-609600" fontAlgn="base">
              <a:spcBef>
                <a:spcPct val="20000"/>
              </a:spcBef>
              <a:spcAft>
                <a:spcPct val="0"/>
              </a:spcAft>
              <a:buFontTx/>
              <a:buChar char="•"/>
            </a:pPr>
            <a:endParaRPr lang="en-US" altLang="en-US" sz="2400" dirty="0" smtClean="0">
              <a:solidFill>
                <a:srgbClr val="FFFFFF"/>
              </a:solidFill>
            </a:endParaRPr>
          </a:p>
        </p:txBody>
      </p:sp>
    </p:spTree>
    <p:extLst>
      <p:ext uri="{BB962C8B-B14F-4D97-AF65-F5344CB8AC3E}">
        <p14:creationId xmlns:p14="http://schemas.microsoft.com/office/powerpoint/2010/main" val="2556473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400" b="1" smtClean="0">
                <a:solidFill>
                  <a:srgbClr val="FFFFFF"/>
                </a:solidFill>
              </a:rPr>
              <a:t>Assess Environment</a:t>
            </a:r>
          </a:p>
        </p:txBody>
      </p:sp>
      <p:sp>
        <p:nvSpPr>
          <p:cNvPr id="31747" name="Rectangle 5"/>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 typeface="Wingdings" pitchFamily="2" charset="2"/>
              <a:buNone/>
            </a:pPr>
            <a:r>
              <a:rPr lang="en-US" altLang="en-US" sz="2800" smtClean="0">
                <a:solidFill>
                  <a:srgbClr val="FFFFFF"/>
                </a:solidFill>
              </a:rPr>
              <a:t>Identify &amp; control triggers to:</a:t>
            </a:r>
          </a:p>
          <a:p>
            <a:pPr marL="742950" lvl="1" indent="-285750" fontAlgn="base">
              <a:spcBef>
                <a:spcPct val="20000"/>
              </a:spcBef>
              <a:spcAft>
                <a:spcPct val="0"/>
              </a:spcAft>
              <a:buClr>
                <a:srgbClr val="FFFFFF"/>
              </a:buClr>
              <a:buFont typeface="Wingdings" pitchFamily="2" charset="2"/>
              <a:buChar char="§"/>
            </a:pPr>
            <a:r>
              <a:rPr lang="en-US" altLang="en-US" sz="2400" smtClean="0">
                <a:solidFill>
                  <a:srgbClr val="FFFFFF"/>
                </a:solidFill>
              </a:rPr>
              <a:t>Prevent symptoms</a:t>
            </a:r>
          </a:p>
          <a:p>
            <a:pPr marL="742950" lvl="1" indent="-285750" fontAlgn="base">
              <a:spcBef>
                <a:spcPct val="20000"/>
              </a:spcBef>
              <a:spcAft>
                <a:spcPct val="0"/>
              </a:spcAft>
              <a:buClr>
                <a:srgbClr val="FFFFFF"/>
              </a:buClr>
              <a:buFont typeface="Wingdings" pitchFamily="2" charset="2"/>
              <a:buChar char="§"/>
            </a:pPr>
            <a:r>
              <a:rPr lang="en-US" altLang="en-US" sz="2400" smtClean="0">
                <a:solidFill>
                  <a:srgbClr val="FFFFFF"/>
                </a:solidFill>
              </a:rPr>
              <a:t>Prevent hospitalizations &amp; ED visits</a:t>
            </a:r>
          </a:p>
          <a:p>
            <a:pPr marL="742950" lvl="1" indent="-285750" fontAlgn="base">
              <a:spcBef>
                <a:spcPct val="20000"/>
              </a:spcBef>
              <a:spcAft>
                <a:spcPct val="0"/>
              </a:spcAft>
              <a:buClr>
                <a:srgbClr val="FFFFFF"/>
              </a:buClr>
              <a:buFont typeface="Wingdings" pitchFamily="2" charset="2"/>
              <a:buChar char="§"/>
            </a:pPr>
            <a:r>
              <a:rPr lang="en-US" altLang="en-US" sz="2400" smtClean="0">
                <a:solidFill>
                  <a:srgbClr val="FFFFFF"/>
                </a:solidFill>
              </a:rPr>
              <a:t>Improve quality of life and self-management skills</a:t>
            </a:r>
          </a:p>
          <a:p>
            <a:pPr marL="742950" lvl="1" indent="-285750" fontAlgn="base">
              <a:spcBef>
                <a:spcPct val="20000"/>
              </a:spcBef>
              <a:spcAft>
                <a:spcPct val="0"/>
              </a:spcAft>
              <a:buClr>
                <a:srgbClr val="FFFFFF"/>
              </a:buClr>
              <a:buFont typeface="Wingdings" pitchFamily="2" charset="2"/>
              <a:buChar char="§"/>
            </a:pPr>
            <a:r>
              <a:rPr lang="en-US" altLang="en-US" sz="2400" smtClean="0">
                <a:solidFill>
                  <a:srgbClr val="FFFFFF"/>
                </a:solidFill>
              </a:rPr>
              <a:t>Reduce medications</a:t>
            </a:r>
          </a:p>
          <a:p>
            <a:pPr marL="742950" lvl="1" indent="-285750" fontAlgn="base">
              <a:spcBef>
                <a:spcPct val="20000"/>
              </a:spcBef>
              <a:spcAft>
                <a:spcPct val="0"/>
              </a:spcAft>
              <a:buFont typeface="Wingdings" pitchFamily="2" charset="2"/>
              <a:buNone/>
            </a:pPr>
            <a:endParaRPr lang="en-US" altLang="en-US" sz="2400" smtClean="0">
              <a:solidFill>
                <a:srgbClr val="FFFFFF"/>
              </a:solidFill>
            </a:endParaRPr>
          </a:p>
          <a:p>
            <a:pPr marL="342900" indent="-342900" fontAlgn="base">
              <a:spcBef>
                <a:spcPct val="20000"/>
              </a:spcBef>
              <a:spcAft>
                <a:spcPct val="0"/>
              </a:spcAft>
              <a:buFont typeface="Wingdings" pitchFamily="2" charset="2"/>
              <a:buNone/>
            </a:pPr>
            <a:r>
              <a:rPr lang="en-US" altLang="en-US" sz="2800" b="1" smtClean="0">
                <a:solidFill>
                  <a:srgbClr val="FFFFFF"/>
                </a:solidFill>
              </a:rPr>
              <a:t>	</a:t>
            </a:r>
            <a:r>
              <a:rPr lang="en-US" altLang="en-US" sz="2800" b="1" u="sng" smtClean="0">
                <a:solidFill>
                  <a:srgbClr val="FFFFFF"/>
                </a:solidFill>
              </a:rPr>
              <a:t>ASK</a:t>
            </a:r>
            <a:r>
              <a:rPr lang="en-US" altLang="en-US" sz="2800" u="sng" smtClean="0">
                <a:solidFill>
                  <a:srgbClr val="FFFFFF"/>
                </a:solidFill>
              </a:rPr>
              <a:t>:</a:t>
            </a:r>
            <a:r>
              <a:rPr lang="en-US" altLang="en-US" sz="2800" smtClean="0">
                <a:solidFill>
                  <a:srgbClr val="FFFFFF"/>
                </a:solidFill>
              </a:rPr>
              <a:t> Have you noticed anything in your home, work, or school that makes your asthma worse?</a:t>
            </a:r>
          </a:p>
          <a:p>
            <a:pPr marL="342900" indent="-342900" fontAlgn="base">
              <a:spcBef>
                <a:spcPct val="20000"/>
              </a:spcBef>
              <a:spcAft>
                <a:spcPct val="0"/>
              </a:spcAft>
              <a:buFontTx/>
              <a:buChar char="•"/>
            </a:pPr>
            <a:endParaRPr lang="en-US" altLang="en-US" sz="2800" smtClean="0">
              <a:solidFill>
                <a:srgbClr val="FFFFFF"/>
              </a:solidFill>
            </a:endParaRPr>
          </a:p>
        </p:txBody>
      </p:sp>
    </p:spTree>
    <p:extLst>
      <p:ext uri="{BB962C8B-B14F-4D97-AF65-F5344CB8AC3E}">
        <p14:creationId xmlns:p14="http://schemas.microsoft.com/office/powerpoint/2010/main" val="2595170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400" b="1" smtClean="0">
                <a:solidFill>
                  <a:srgbClr val="FFFFFF"/>
                </a:solidFill>
              </a:rPr>
              <a:t>Multiple Environments</a:t>
            </a:r>
          </a:p>
        </p:txBody>
      </p:sp>
      <p:sp>
        <p:nvSpPr>
          <p:cNvPr id="32771" name="Rectangle 5"/>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fontAlgn="base">
              <a:spcBef>
                <a:spcPct val="20000"/>
              </a:spcBef>
              <a:spcAft>
                <a:spcPct val="0"/>
              </a:spcAft>
              <a:buClr>
                <a:srgbClr val="FFFFFF"/>
              </a:buClr>
              <a:buFontTx/>
              <a:buChar char="•"/>
            </a:pPr>
            <a:r>
              <a:rPr lang="en-US" altLang="en-US" sz="2800" smtClean="0">
                <a:solidFill>
                  <a:srgbClr val="FFFFFF"/>
                </a:solidFill>
              </a:rPr>
              <a:t>Home: kitchen, bathroom, basement, bedroom</a:t>
            </a:r>
          </a:p>
          <a:p>
            <a:pPr marL="609600" indent="-609600" fontAlgn="base">
              <a:spcBef>
                <a:spcPct val="20000"/>
              </a:spcBef>
              <a:spcAft>
                <a:spcPct val="0"/>
              </a:spcAft>
              <a:buClr>
                <a:srgbClr val="FFFFFF"/>
              </a:buClr>
              <a:buFontTx/>
              <a:buChar char="•"/>
            </a:pPr>
            <a:r>
              <a:rPr lang="en-US" altLang="en-US" sz="2800" smtClean="0">
                <a:solidFill>
                  <a:srgbClr val="FFFFFF"/>
                </a:solidFill>
              </a:rPr>
              <a:t>School, daycare, car, boy scouts, girl scouts</a:t>
            </a:r>
          </a:p>
          <a:p>
            <a:pPr marL="609600" indent="-609600" fontAlgn="base">
              <a:spcBef>
                <a:spcPct val="20000"/>
              </a:spcBef>
              <a:spcAft>
                <a:spcPct val="0"/>
              </a:spcAft>
              <a:buClr>
                <a:srgbClr val="FFFFFF"/>
              </a:buClr>
              <a:buFontTx/>
              <a:buChar char="•"/>
            </a:pPr>
            <a:r>
              <a:rPr lang="en-US" altLang="en-US" sz="2800" smtClean="0">
                <a:solidFill>
                  <a:srgbClr val="FFFFFF"/>
                </a:solidFill>
              </a:rPr>
              <a:t>Workplace</a:t>
            </a:r>
          </a:p>
          <a:p>
            <a:pPr marL="609600" indent="-609600" fontAlgn="base">
              <a:spcBef>
                <a:spcPct val="20000"/>
              </a:spcBef>
              <a:spcAft>
                <a:spcPct val="0"/>
              </a:spcAft>
              <a:buClr>
                <a:srgbClr val="FFFFFF"/>
              </a:buClr>
              <a:buFontTx/>
              <a:buChar char="•"/>
            </a:pPr>
            <a:r>
              <a:rPr lang="en-US" altLang="en-US" sz="2800" smtClean="0">
                <a:solidFill>
                  <a:srgbClr val="FFFFFF"/>
                </a:solidFill>
              </a:rPr>
              <a:t>Outdoors</a:t>
            </a:r>
          </a:p>
          <a:p>
            <a:pPr marL="609600" indent="-609600" fontAlgn="base">
              <a:spcBef>
                <a:spcPct val="20000"/>
              </a:spcBef>
              <a:spcAft>
                <a:spcPct val="0"/>
              </a:spcAft>
              <a:buClr>
                <a:srgbClr val="FFFFFF"/>
              </a:buClr>
            </a:pPr>
            <a:endParaRPr lang="en-US" altLang="en-US" sz="2800" smtClean="0">
              <a:solidFill>
                <a:srgbClr val="FFFFFF"/>
              </a:solidFill>
            </a:endParaRPr>
          </a:p>
          <a:p>
            <a:pPr marL="609600" indent="-609600" fontAlgn="base">
              <a:spcBef>
                <a:spcPct val="20000"/>
              </a:spcBef>
              <a:spcAft>
                <a:spcPct val="0"/>
              </a:spcAft>
              <a:buClr>
                <a:srgbClr val="FFFFFF"/>
              </a:buClr>
              <a:buFontTx/>
              <a:buChar char="•"/>
            </a:pPr>
            <a:r>
              <a:rPr lang="en-US" altLang="en-US" sz="2800" smtClean="0">
                <a:solidFill>
                  <a:srgbClr val="CCB400"/>
                </a:solidFill>
              </a:rPr>
              <a:t>Two good reasons to focus on indoor triggers:</a:t>
            </a:r>
          </a:p>
          <a:p>
            <a:pPr marL="990600" lvl="1" indent="-533400" fontAlgn="base">
              <a:spcBef>
                <a:spcPct val="20000"/>
              </a:spcBef>
              <a:spcAft>
                <a:spcPct val="0"/>
              </a:spcAft>
              <a:buClr>
                <a:srgbClr val="FFFFFF"/>
              </a:buClr>
              <a:buFontTx/>
              <a:buChar char="–"/>
            </a:pPr>
            <a:r>
              <a:rPr lang="en-US" altLang="en-US" sz="2400" smtClean="0">
                <a:solidFill>
                  <a:srgbClr val="CCB400"/>
                </a:solidFill>
              </a:rPr>
              <a:t>People spend up to 90% of their time indoors</a:t>
            </a:r>
          </a:p>
          <a:p>
            <a:pPr marL="990600" lvl="1" indent="-533400" fontAlgn="base">
              <a:spcBef>
                <a:spcPct val="20000"/>
              </a:spcBef>
              <a:spcAft>
                <a:spcPct val="0"/>
              </a:spcAft>
              <a:buClr>
                <a:srgbClr val="FFFFFF"/>
              </a:buClr>
              <a:buFontTx/>
              <a:buChar char="–"/>
            </a:pPr>
            <a:r>
              <a:rPr lang="en-US" altLang="en-US" sz="2400" smtClean="0">
                <a:solidFill>
                  <a:srgbClr val="CCB400"/>
                </a:solidFill>
              </a:rPr>
              <a:t>Much easier to control indoor vs. outdoor</a:t>
            </a:r>
          </a:p>
          <a:p>
            <a:pPr marL="609600" indent="-609600" fontAlgn="base">
              <a:spcBef>
                <a:spcPct val="20000"/>
              </a:spcBef>
              <a:spcAft>
                <a:spcPct val="0"/>
              </a:spcAft>
              <a:buFontTx/>
              <a:buChar char="•"/>
            </a:pPr>
            <a:endParaRPr lang="en-US" altLang="en-US" sz="2800" smtClean="0">
              <a:solidFill>
                <a:srgbClr val="FFFFFF"/>
              </a:solidFill>
            </a:endParaRPr>
          </a:p>
        </p:txBody>
      </p:sp>
    </p:spTree>
    <p:extLst>
      <p:ext uri="{BB962C8B-B14F-4D97-AF65-F5344CB8AC3E}">
        <p14:creationId xmlns:p14="http://schemas.microsoft.com/office/powerpoint/2010/main" val="820901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IMMUNIZATION SCHEDULE</a:t>
            </a:r>
          </a:p>
        </p:txBody>
      </p:sp>
      <p:sp>
        <p:nvSpPr>
          <p:cNvPr id="3" name="Content Placeholder 2"/>
          <p:cNvSpPr>
            <a:spLocks noGrp="1"/>
          </p:cNvSpPr>
          <p:nvPr>
            <p:ph idx="1"/>
          </p:nvPr>
        </p:nvSpPr>
        <p:spPr/>
        <p:txBody>
          <a:bodyPr>
            <a:normAutofit fontScale="85000" lnSpcReduction="10000"/>
          </a:bodyPr>
          <a:lstStyle/>
          <a:p>
            <a:pPr algn="just"/>
            <a:r>
              <a:rPr lang="en-US" dirty="0">
                <a:latin typeface="Times New Roman" pitchFamily="18" charset="0"/>
                <a:cs typeface="Times New Roman" pitchFamily="18" charset="0"/>
              </a:rPr>
              <a:t>The first visit may be made in the infant is 6 weeks old</a:t>
            </a:r>
          </a:p>
          <a:p>
            <a:pPr algn="just"/>
            <a:r>
              <a:rPr lang="en-US" dirty="0">
                <a:latin typeface="Times New Roman" pitchFamily="18" charset="0"/>
                <a:cs typeface="Times New Roman" pitchFamily="18" charset="0"/>
              </a:rPr>
              <a:t>Second and third visit at interval of 1-2 months</a:t>
            </a:r>
          </a:p>
          <a:p>
            <a:pPr algn="just"/>
            <a:r>
              <a:rPr lang="en-US" dirty="0">
                <a:latin typeface="Times New Roman" pitchFamily="18" charset="0"/>
                <a:cs typeface="Times New Roman" pitchFamily="18" charset="0"/>
              </a:rPr>
              <a:t>Oral polio vaccine given concurrently with </a:t>
            </a:r>
            <a:r>
              <a:rPr lang="en-US" dirty="0" err="1">
                <a:latin typeface="Times New Roman" pitchFamily="18" charset="0"/>
                <a:cs typeface="Times New Roman" pitchFamily="18" charset="0"/>
              </a:rPr>
              <a:t>pentavalent</a:t>
            </a:r>
            <a:r>
              <a:rPr lang="en-US" dirty="0">
                <a:latin typeface="Times New Roman" pitchFamily="18" charset="0"/>
                <a:cs typeface="Times New Roman" pitchFamily="18" charset="0"/>
              </a:rPr>
              <a:t> vaccine</a:t>
            </a:r>
          </a:p>
          <a:p>
            <a:pPr algn="just"/>
            <a:r>
              <a:rPr lang="en-US" dirty="0">
                <a:latin typeface="Times New Roman" pitchFamily="18" charset="0"/>
                <a:cs typeface="Times New Roman" pitchFamily="18" charset="0"/>
              </a:rPr>
              <a:t>BCG can be given with any of the three doses , site of the injection is different</a:t>
            </a:r>
          </a:p>
          <a:p>
            <a:pPr algn="just"/>
            <a:r>
              <a:rPr lang="en-US" dirty="0">
                <a:latin typeface="Times New Roman" pitchFamily="18" charset="0"/>
                <a:cs typeface="Times New Roman" pitchFamily="18" charset="0"/>
              </a:rPr>
              <a:t>The schedule of the immunization coverage women during the pregnancy</a:t>
            </a:r>
          </a:p>
          <a:p>
            <a:pPr algn="just"/>
            <a:r>
              <a:rPr lang="en-US" dirty="0">
                <a:latin typeface="Times New Roman" pitchFamily="18" charset="0"/>
                <a:cs typeface="Times New Roman" pitchFamily="18" charset="0"/>
              </a:rPr>
              <a:t>The immunization schedule in India approving by the Indian Academy of </a:t>
            </a:r>
            <a:r>
              <a:rPr lang="en-US" dirty="0" err="1">
                <a:latin typeface="Times New Roman" pitchFamily="18" charset="0"/>
                <a:cs typeface="Times New Roman" pitchFamily="18" charset="0"/>
              </a:rPr>
              <a:t>Paediatrics</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88262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400" b="1" smtClean="0">
                <a:solidFill>
                  <a:srgbClr val="FFFFFF"/>
                </a:solidFill>
              </a:rPr>
              <a:t>Assess Home Triggers</a:t>
            </a:r>
          </a:p>
        </p:txBody>
      </p:sp>
      <p:sp>
        <p:nvSpPr>
          <p:cNvPr id="33795" name="Rectangle 7"/>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Font typeface="Wingdings" pitchFamily="2" charset="2"/>
              <a:buNone/>
            </a:pPr>
            <a:r>
              <a:rPr lang="en-US" altLang="en-US" sz="2000" u="sng" dirty="0" smtClean="0">
                <a:solidFill>
                  <a:srgbClr val="FFFFFF"/>
                </a:solidFill>
              </a:rPr>
              <a:t>Does the patient</a:t>
            </a:r>
            <a:r>
              <a:rPr lang="en-US" altLang="en-US" sz="2000" dirty="0" smtClean="0">
                <a:solidFill>
                  <a:srgbClr val="FFFFFF"/>
                </a:solidFill>
              </a:rPr>
              <a:t>:</a:t>
            </a:r>
          </a:p>
          <a:p>
            <a:pPr marL="342900" indent="-342900" fontAlgn="base">
              <a:lnSpc>
                <a:spcPct val="80000"/>
              </a:lnSpc>
              <a:spcBef>
                <a:spcPct val="20000"/>
              </a:spcBef>
              <a:spcAft>
                <a:spcPct val="0"/>
              </a:spcAft>
              <a:buClr>
                <a:srgbClr val="FFFFFF"/>
              </a:buClr>
              <a:buFontTx/>
              <a:buChar char="•"/>
            </a:pPr>
            <a:r>
              <a:rPr lang="en-US" altLang="en-US" sz="2000" dirty="0" smtClean="0">
                <a:solidFill>
                  <a:srgbClr val="FFFFFF"/>
                </a:solidFill>
              </a:rPr>
              <a:t>keep a pet?</a:t>
            </a:r>
          </a:p>
          <a:p>
            <a:pPr marL="342900" indent="-342900" fontAlgn="base">
              <a:lnSpc>
                <a:spcPct val="80000"/>
              </a:lnSpc>
              <a:spcBef>
                <a:spcPct val="20000"/>
              </a:spcBef>
              <a:spcAft>
                <a:spcPct val="0"/>
              </a:spcAft>
              <a:buClr>
                <a:srgbClr val="FFFFFF"/>
              </a:buClr>
              <a:buFontTx/>
              <a:buChar char="•"/>
            </a:pPr>
            <a:r>
              <a:rPr lang="en-US" altLang="en-US" sz="2000" dirty="0" smtClean="0">
                <a:solidFill>
                  <a:srgbClr val="FFFFFF"/>
                </a:solidFill>
              </a:rPr>
              <a:t>have signs of pest infestation in any part of home? </a:t>
            </a:r>
          </a:p>
          <a:p>
            <a:pPr marL="342900" indent="-342900" fontAlgn="base">
              <a:lnSpc>
                <a:spcPct val="80000"/>
              </a:lnSpc>
              <a:spcBef>
                <a:spcPct val="20000"/>
              </a:spcBef>
              <a:spcAft>
                <a:spcPct val="0"/>
              </a:spcAft>
              <a:buClr>
                <a:srgbClr val="FFFFFF"/>
              </a:buClr>
              <a:buFontTx/>
              <a:buChar char="•"/>
            </a:pPr>
            <a:r>
              <a:rPr lang="en-US" altLang="en-US" sz="2000" dirty="0" smtClean="0">
                <a:solidFill>
                  <a:srgbClr val="FFFFFF"/>
                </a:solidFill>
              </a:rPr>
              <a:t>have visible mold in any part of home?</a:t>
            </a:r>
          </a:p>
          <a:p>
            <a:pPr marL="342900" indent="-342900" fontAlgn="base">
              <a:lnSpc>
                <a:spcPct val="80000"/>
              </a:lnSpc>
              <a:spcBef>
                <a:spcPct val="20000"/>
              </a:spcBef>
              <a:spcAft>
                <a:spcPct val="0"/>
              </a:spcAft>
              <a:buClr>
                <a:srgbClr val="FFFFFF"/>
              </a:buClr>
              <a:buFontTx/>
              <a:buChar char="•"/>
            </a:pPr>
            <a:r>
              <a:rPr lang="en-US" altLang="en-US" sz="2000" dirty="0" smtClean="0">
                <a:solidFill>
                  <a:srgbClr val="FFFFFF"/>
                </a:solidFill>
              </a:rPr>
              <a:t>smoke or live with a smoker?</a:t>
            </a:r>
          </a:p>
          <a:p>
            <a:pPr marL="342900" indent="-342900" fontAlgn="base">
              <a:lnSpc>
                <a:spcPct val="80000"/>
              </a:lnSpc>
              <a:spcBef>
                <a:spcPct val="20000"/>
              </a:spcBef>
              <a:spcAft>
                <a:spcPct val="0"/>
              </a:spcAft>
              <a:buClr>
                <a:srgbClr val="FFFFFF"/>
              </a:buClr>
              <a:buFontTx/>
              <a:buChar char="•"/>
            </a:pPr>
            <a:r>
              <a:rPr lang="en-US" altLang="en-US" sz="2000" dirty="0" smtClean="0">
                <a:solidFill>
                  <a:srgbClr val="FFFFFF"/>
                </a:solidFill>
              </a:rPr>
              <a:t>have a wood-burning stove or fireplace?</a:t>
            </a:r>
          </a:p>
          <a:p>
            <a:pPr marL="342900" indent="-342900" fontAlgn="base">
              <a:lnSpc>
                <a:spcPct val="80000"/>
              </a:lnSpc>
              <a:spcBef>
                <a:spcPct val="20000"/>
              </a:spcBef>
              <a:spcAft>
                <a:spcPct val="0"/>
              </a:spcAft>
              <a:buClr>
                <a:srgbClr val="FFFFFF"/>
              </a:buClr>
              <a:buFontTx/>
              <a:buChar char="•"/>
            </a:pPr>
            <a:r>
              <a:rPr lang="en-US" altLang="en-US" sz="2000" dirty="0" smtClean="0">
                <a:solidFill>
                  <a:srgbClr val="FFFFFF"/>
                </a:solidFill>
              </a:rPr>
              <a:t>have unvented stoves or heaters?</a:t>
            </a:r>
          </a:p>
          <a:p>
            <a:pPr marL="342900" indent="-342900" fontAlgn="base">
              <a:lnSpc>
                <a:spcPct val="80000"/>
              </a:lnSpc>
              <a:spcBef>
                <a:spcPct val="20000"/>
              </a:spcBef>
              <a:spcAft>
                <a:spcPct val="0"/>
              </a:spcAft>
              <a:buClr>
                <a:srgbClr val="FFFFFF"/>
              </a:buClr>
            </a:pPr>
            <a:endParaRPr lang="en-US" altLang="en-US" sz="2000" dirty="0" smtClean="0">
              <a:solidFill>
                <a:srgbClr val="FFFFFF"/>
              </a:solidFill>
            </a:endParaRPr>
          </a:p>
          <a:p>
            <a:pPr marL="342900" indent="-342900" fontAlgn="base">
              <a:lnSpc>
                <a:spcPct val="80000"/>
              </a:lnSpc>
              <a:spcBef>
                <a:spcPct val="20000"/>
              </a:spcBef>
              <a:spcAft>
                <a:spcPct val="0"/>
              </a:spcAft>
              <a:buClr>
                <a:srgbClr val="FFFFFF"/>
              </a:buClr>
            </a:pPr>
            <a:endParaRPr lang="en-US" altLang="en-US" sz="2000" dirty="0" smtClean="0">
              <a:solidFill>
                <a:srgbClr val="FFFFFF"/>
              </a:solidFill>
            </a:endParaRPr>
          </a:p>
          <a:p>
            <a:pPr marL="342900" indent="-342900" fontAlgn="base">
              <a:lnSpc>
                <a:spcPct val="80000"/>
              </a:lnSpc>
              <a:spcBef>
                <a:spcPct val="20000"/>
              </a:spcBef>
              <a:spcAft>
                <a:spcPct val="0"/>
              </a:spcAft>
              <a:buClr>
                <a:srgbClr val="CCB400"/>
              </a:buClr>
              <a:buFontTx/>
              <a:buChar char="•"/>
            </a:pPr>
            <a:endParaRPr lang="en-US" altLang="en-US" sz="1600" dirty="0" smtClean="0">
              <a:solidFill>
                <a:srgbClr val="FFFFFF"/>
              </a:solidFill>
            </a:endParaRPr>
          </a:p>
          <a:p>
            <a:pPr marL="342900" indent="-342900" fontAlgn="base">
              <a:lnSpc>
                <a:spcPct val="80000"/>
              </a:lnSpc>
              <a:spcBef>
                <a:spcPct val="20000"/>
              </a:spcBef>
              <a:spcAft>
                <a:spcPct val="0"/>
              </a:spcAft>
              <a:buFontTx/>
              <a:buChar char="•"/>
            </a:pPr>
            <a:endParaRPr lang="en-US" altLang="en-US" sz="1600" dirty="0" smtClean="0">
              <a:solidFill>
                <a:srgbClr val="FFFFFF"/>
              </a:solidFill>
            </a:endParaRPr>
          </a:p>
        </p:txBody>
      </p:sp>
    </p:spTree>
    <p:extLst>
      <p:ext uri="{BB962C8B-B14F-4D97-AF65-F5344CB8AC3E}">
        <p14:creationId xmlns:p14="http://schemas.microsoft.com/office/powerpoint/2010/main" val="3056374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000" b="1" smtClean="0">
                <a:solidFill>
                  <a:srgbClr val="FFFFFF"/>
                </a:solidFill>
              </a:rPr>
              <a:t>Common Triggers in the Home</a:t>
            </a:r>
          </a:p>
        </p:txBody>
      </p:sp>
      <p:sp>
        <p:nvSpPr>
          <p:cNvPr id="34819" name="Rectangle 5"/>
          <p:cNvSpPr>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FFFFFF"/>
              </a:buClr>
              <a:buFontTx/>
              <a:buChar char="•"/>
            </a:pPr>
            <a:r>
              <a:rPr lang="en-US" altLang="en-US" sz="2800" smtClean="0">
                <a:solidFill>
                  <a:srgbClr val="FFFFFF"/>
                </a:solidFill>
              </a:rPr>
              <a:t>Animal Allergens</a:t>
            </a:r>
          </a:p>
          <a:p>
            <a:pPr marL="342900" indent="-342900" fontAlgn="base">
              <a:spcBef>
                <a:spcPct val="20000"/>
              </a:spcBef>
              <a:spcAft>
                <a:spcPct val="0"/>
              </a:spcAft>
              <a:buClr>
                <a:srgbClr val="FFFFFF"/>
              </a:buClr>
              <a:buFontTx/>
              <a:buChar char="•"/>
            </a:pPr>
            <a:r>
              <a:rPr lang="en-US" altLang="en-US" sz="2800" smtClean="0">
                <a:solidFill>
                  <a:srgbClr val="FFFFFF"/>
                </a:solidFill>
              </a:rPr>
              <a:t>Dust Mites</a:t>
            </a:r>
          </a:p>
          <a:p>
            <a:pPr marL="342900" indent="-342900" fontAlgn="base">
              <a:spcBef>
                <a:spcPct val="20000"/>
              </a:spcBef>
              <a:spcAft>
                <a:spcPct val="0"/>
              </a:spcAft>
              <a:buClr>
                <a:srgbClr val="FFFFFF"/>
              </a:buClr>
              <a:buFontTx/>
              <a:buChar char="•"/>
            </a:pPr>
            <a:r>
              <a:rPr lang="en-US" altLang="en-US" sz="2800" smtClean="0">
                <a:solidFill>
                  <a:srgbClr val="FFFFFF"/>
                </a:solidFill>
              </a:rPr>
              <a:t>Cockroach Allergens</a:t>
            </a:r>
          </a:p>
          <a:p>
            <a:pPr marL="342900" indent="-342900" fontAlgn="base">
              <a:spcBef>
                <a:spcPct val="20000"/>
              </a:spcBef>
              <a:spcAft>
                <a:spcPct val="0"/>
              </a:spcAft>
              <a:buClr>
                <a:srgbClr val="FFFFFF"/>
              </a:buClr>
              <a:buFontTx/>
              <a:buChar char="•"/>
            </a:pPr>
            <a:r>
              <a:rPr lang="en-US" altLang="en-US" sz="2800" smtClean="0">
                <a:solidFill>
                  <a:srgbClr val="FFFFFF"/>
                </a:solidFill>
              </a:rPr>
              <a:t>Indoor Fungi</a:t>
            </a:r>
          </a:p>
          <a:p>
            <a:pPr marL="342900" indent="-342900" fontAlgn="base">
              <a:spcBef>
                <a:spcPct val="20000"/>
              </a:spcBef>
              <a:spcAft>
                <a:spcPct val="0"/>
              </a:spcAft>
              <a:buClr>
                <a:srgbClr val="FFFFFF"/>
              </a:buClr>
              <a:buFontTx/>
              <a:buChar char="•"/>
            </a:pPr>
            <a:r>
              <a:rPr lang="en-US" altLang="en-US" sz="2800" smtClean="0">
                <a:solidFill>
                  <a:srgbClr val="FFFFFF"/>
                </a:solidFill>
              </a:rPr>
              <a:t>Tobacco Smoke</a:t>
            </a:r>
          </a:p>
          <a:p>
            <a:pPr marL="342900" indent="-342900" fontAlgn="base">
              <a:spcBef>
                <a:spcPct val="20000"/>
              </a:spcBef>
              <a:spcAft>
                <a:spcPct val="0"/>
              </a:spcAft>
              <a:buFontTx/>
              <a:buChar char="•"/>
            </a:pPr>
            <a:endParaRPr lang="en-US" altLang="en-US" sz="2800" smtClean="0">
              <a:solidFill>
                <a:srgbClr val="FFFFFF"/>
              </a:solidFill>
            </a:endParaRPr>
          </a:p>
        </p:txBody>
      </p:sp>
      <p:pic>
        <p:nvPicPr>
          <p:cNvPr id="34820" name="Picture 6"/>
          <p:cNvPicPr>
            <a:picLocks noChangeAspect="1" noChangeArrowheads="1"/>
          </p:cNvPicPr>
          <p:nvPr/>
        </p:nvPicPr>
        <p:blipFill>
          <a:blip r:embed="rId2">
            <a:extLst>
              <a:ext uri="{28A0092B-C50C-407E-A947-70E740481C1C}">
                <a14:useLocalDpi xmlns:a14="http://schemas.microsoft.com/office/drawing/2010/main" val="0"/>
              </a:ext>
            </a:extLst>
          </a:blip>
          <a:srcRect l="14000" t="6009" r="8002" b="15924"/>
          <a:stretch>
            <a:fillRect/>
          </a:stretch>
        </p:blipFill>
        <p:spPr bwMode="auto">
          <a:xfrm>
            <a:off x="4648200" y="2505075"/>
            <a:ext cx="40386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23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400" b="1" smtClean="0">
                <a:solidFill>
                  <a:srgbClr val="FFFFFF"/>
                </a:solidFill>
              </a:rPr>
              <a:t>Animal Allergens</a:t>
            </a:r>
          </a:p>
        </p:txBody>
      </p:sp>
      <p:sp>
        <p:nvSpPr>
          <p:cNvPr id="35843" name="Rectangle 5"/>
          <p:cNvSpPr>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CCB400"/>
              </a:buClr>
            </a:pPr>
            <a:r>
              <a:rPr lang="en-US" altLang="en-US" sz="2400" smtClean="0">
                <a:solidFill>
                  <a:srgbClr val="FFFFFF"/>
                </a:solidFill>
              </a:rPr>
              <a:t>	All warm-blooded animals produce dander, urine, feces, and saliva that can cause allergic reactions </a:t>
            </a:r>
          </a:p>
          <a:p>
            <a:pPr marL="742950" lvl="1" indent="-285750" fontAlgn="base">
              <a:spcBef>
                <a:spcPct val="20000"/>
              </a:spcBef>
              <a:spcAft>
                <a:spcPct val="0"/>
              </a:spcAft>
              <a:buClr>
                <a:srgbClr val="FFFFFF"/>
              </a:buClr>
              <a:buFontTx/>
              <a:buChar char="•"/>
            </a:pPr>
            <a:r>
              <a:rPr lang="en-US" altLang="en-US" sz="2000" smtClean="0">
                <a:solidFill>
                  <a:srgbClr val="FFFFFF"/>
                </a:solidFill>
              </a:rPr>
              <a:t>100 million cats &amp; dogs</a:t>
            </a:r>
          </a:p>
          <a:p>
            <a:pPr marL="742950" lvl="1" indent="-285750" fontAlgn="base">
              <a:spcBef>
                <a:spcPct val="20000"/>
              </a:spcBef>
              <a:spcAft>
                <a:spcPct val="0"/>
              </a:spcAft>
              <a:buClr>
                <a:srgbClr val="FFFFFF"/>
              </a:buClr>
              <a:buFontTx/>
              <a:buChar char="•"/>
            </a:pPr>
            <a:r>
              <a:rPr lang="en-US" altLang="en-US" sz="2000" smtClean="0">
                <a:solidFill>
                  <a:srgbClr val="FFFFFF"/>
                </a:solidFill>
              </a:rPr>
              <a:t>1 study of 111 children with asthma = 67% allergic to dogs, 62% cats</a:t>
            </a:r>
          </a:p>
          <a:p>
            <a:pPr marL="742950" lvl="1" indent="-285750" fontAlgn="base">
              <a:spcBef>
                <a:spcPct val="20000"/>
              </a:spcBef>
              <a:spcAft>
                <a:spcPct val="0"/>
              </a:spcAft>
              <a:buClr>
                <a:srgbClr val="FFFFFF"/>
              </a:buClr>
              <a:buFontTx/>
              <a:buChar char="•"/>
            </a:pPr>
            <a:r>
              <a:rPr lang="en-US" altLang="en-US" sz="2000" smtClean="0">
                <a:solidFill>
                  <a:srgbClr val="FFFFFF"/>
                </a:solidFill>
              </a:rPr>
              <a:t>Cat allergen, remarkably stable and small, penetrates very deep into the lung.</a:t>
            </a:r>
          </a:p>
        </p:txBody>
      </p:sp>
      <p:pic>
        <p:nvPicPr>
          <p:cNvPr id="358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667000"/>
            <a:ext cx="31242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296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000" b="1" smtClean="0">
                <a:solidFill>
                  <a:srgbClr val="FFFFFF"/>
                </a:solidFill>
              </a:rPr>
              <a:t>Strategies to Reduce Animal Allergens</a:t>
            </a:r>
          </a:p>
        </p:txBody>
      </p:sp>
      <p:sp>
        <p:nvSpPr>
          <p:cNvPr id="36867" name="Rectangle 5"/>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fontAlgn="base">
              <a:spcBef>
                <a:spcPct val="20000"/>
              </a:spcBef>
              <a:spcAft>
                <a:spcPct val="0"/>
              </a:spcAft>
              <a:buClr>
                <a:srgbClr val="FFFFFF"/>
              </a:buClr>
              <a:buFontTx/>
              <a:buChar char="–"/>
            </a:pPr>
            <a:r>
              <a:rPr lang="en-US" altLang="en-US" sz="3200" smtClean="0">
                <a:solidFill>
                  <a:srgbClr val="FFFFFF"/>
                </a:solidFill>
              </a:rPr>
              <a:t>Keep animals out of house- bedroom </a:t>
            </a:r>
            <a:r>
              <a:rPr lang="en-US" altLang="en-US" sz="3200" u="sng" smtClean="0">
                <a:solidFill>
                  <a:srgbClr val="FFFFFF"/>
                </a:solidFill>
              </a:rPr>
              <a:t>always!</a:t>
            </a:r>
          </a:p>
          <a:p>
            <a:pPr marL="742950" lvl="1" indent="-285750" fontAlgn="base">
              <a:spcBef>
                <a:spcPct val="20000"/>
              </a:spcBef>
              <a:spcAft>
                <a:spcPct val="0"/>
              </a:spcAft>
              <a:buClr>
                <a:srgbClr val="FFFFFF"/>
              </a:buClr>
              <a:buFontTx/>
              <a:buChar char="–"/>
            </a:pPr>
            <a:r>
              <a:rPr lang="en-US" altLang="en-US" sz="3200" smtClean="0">
                <a:solidFill>
                  <a:srgbClr val="FFFFFF"/>
                </a:solidFill>
              </a:rPr>
              <a:t>Wash hands and clothes after contact </a:t>
            </a:r>
          </a:p>
          <a:p>
            <a:pPr marL="742950" lvl="1" indent="-285750" fontAlgn="base">
              <a:spcBef>
                <a:spcPct val="20000"/>
              </a:spcBef>
              <a:spcAft>
                <a:spcPct val="0"/>
              </a:spcAft>
              <a:buClr>
                <a:srgbClr val="FFFFFF"/>
              </a:buClr>
              <a:buFontTx/>
              <a:buChar char="–"/>
            </a:pPr>
            <a:r>
              <a:rPr lang="en-US" altLang="en-US" sz="3200" smtClean="0">
                <a:solidFill>
                  <a:srgbClr val="FFFFFF"/>
                </a:solidFill>
              </a:rPr>
              <a:t>If possible, remove upholstered furniture and carpets from the home or isolate the pet</a:t>
            </a:r>
          </a:p>
          <a:p>
            <a:pPr marL="742950" lvl="1" indent="-285750" fontAlgn="base">
              <a:spcBef>
                <a:spcPct val="20000"/>
              </a:spcBef>
              <a:spcAft>
                <a:spcPct val="0"/>
              </a:spcAft>
              <a:buClr>
                <a:srgbClr val="FFFFFF"/>
              </a:buClr>
              <a:buFontTx/>
              <a:buChar char="–"/>
            </a:pPr>
            <a:r>
              <a:rPr lang="en-US" altLang="en-US" sz="3200" smtClean="0">
                <a:solidFill>
                  <a:srgbClr val="FFFFFF"/>
                </a:solidFill>
              </a:rPr>
              <a:t>Wash pet weekly </a:t>
            </a:r>
          </a:p>
          <a:p>
            <a:pPr marL="742950" lvl="1" indent="-285750" fontAlgn="base">
              <a:spcBef>
                <a:spcPct val="20000"/>
              </a:spcBef>
              <a:spcAft>
                <a:spcPct val="0"/>
              </a:spcAft>
              <a:buClr>
                <a:srgbClr val="FFFFFF"/>
              </a:buClr>
              <a:buFontTx/>
              <a:buChar char="–"/>
            </a:pPr>
            <a:r>
              <a:rPr lang="en-US" altLang="en-US" sz="3200" smtClean="0">
                <a:solidFill>
                  <a:srgbClr val="FFFFFF"/>
                </a:solidFill>
              </a:rPr>
              <a:t>Non-allergic cat or dog? </a:t>
            </a:r>
            <a:r>
              <a:rPr lang="en-US" altLang="en-US" sz="3200" smtClean="0">
                <a:solidFill>
                  <a:srgbClr val="FFFFFF"/>
                </a:solidFill>
                <a:latin typeface="Times New Roman" pitchFamily="18" charset="0"/>
              </a:rPr>
              <a:t>–</a:t>
            </a:r>
            <a:r>
              <a:rPr lang="en-US" altLang="en-US" sz="3200" smtClean="0">
                <a:solidFill>
                  <a:srgbClr val="FFFFFF"/>
                </a:solidFill>
              </a:rPr>
              <a:t> NO!</a:t>
            </a:r>
          </a:p>
          <a:p>
            <a:pPr marL="342900" indent="-342900" fontAlgn="base">
              <a:spcBef>
                <a:spcPct val="20000"/>
              </a:spcBef>
              <a:spcAft>
                <a:spcPct val="0"/>
              </a:spcAft>
              <a:buFontTx/>
              <a:buChar char="•"/>
            </a:pPr>
            <a:endParaRPr lang="en-US" altLang="en-US" sz="3200" smtClean="0">
              <a:solidFill>
                <a:srgbClr val="FFFFFF"/>
              </a:solidFill>
            </a:endParaRPr>
          </a:p>
        </p:txBody>
      </p:sp>
    </p:spTree>
    <p:extLst>
      <p:ext uri="{BB962C8B-B14F-4D97-AF65-F5344CB8AC3E}">
        <p14:creationId xmlns:p14="http://schemas.microsoft.com/office/powerpoint/2010/main" val="2024528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400" b="1" smtClean="0">
                <a:solidFill>
                  <a:srgbClr val="FFFFFF"/>
                </a:solidFill>
              </a:rPr>
              <a:t>Dust Mites</a:t>
            </a:r>
          </a:p>
        </p:txBody>
      </p:sp>
      <p:sp>
        <p:nvSpPr>
          <p:cNvPr id="37891" name="Rectangle 5"/>
          <p:cNvSpPr>
            <a:spLocks noChangeArrowheads="1"/>
          </p:cNvSpPr>
          <p:nvPr/>
        </p:nvSpPr>
        <p:spPr bwMode="auto">
          <a:xfrm>
            <a:off x="457200" y="1371600"/>
            <a:ext cx="5181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FFFFFF"/>
              </a:buClr>
              <a:buFontTx/>
              <a:buChar char="•"/>
            </a:pPr>
            <a:r>
              <a:rPr lang="en-US" altLang="en-US" sz="2000" b="1" smtClean="0">
                <a:solidFill>
                  <a:srgbClr val="FFFFFF"/>
                </a:solidFill>
              </a:rPr>
              <a:t>Are relatives of spiders, and feed off of dead skin</a:t>
            </a:r>
          </a:p>
          <a:p>
            <a:pPr marL="342900" indent="-342900" fontAlgn="base">
              <a:lnSpc>
                <a:spcPct val="80000"/>
              </a:lnSpc>
              <a:spcBef>
                <a:spcPct val="20000"/>
              </a:spcBef>
              <a:spcAft>
                <a:spcPct val="0"/>
              </a:spcAft>
              <a:buClr>
                <a:srgbClr val="FFFFFF"/>
              </a:buClr>
              <a:buFontTx/>
              <a:buChar char="•"/>
            </a:pPr>
            <a:r>
              <a:rPr lang="en-US" altLang="en-US" sz="2000" b="1" smtClean="0">
                <a:solidFill>
                  <a:srgbClr val="FFFFFF"/>
                </a:solidFill>
              </a:rPr>
              <a:t>Require humidity and warmth to live </a:t>
            </a:r>
          </a:p>
          <a:p>
            <a:pPr marL="342900" indent="-342900" fontAlgn="base">
              <a:lnSpc>
                <a:spcPct val="80000"/>
              </a:lnSpc>
              <a:spcBef>
                <a:spcPct val="20000"/>
              </a:spcBef>
              <a:spcAft>
                <a:spcPct val="0"/>
              </a:spcAft>
              <a:buClr>
                <a:srgbClr val="FFFFFF"/>
              </a:buClr>
              <a:buFontTx/>
              <a:buChar char="•"/>
            </a:pPr>
            <a:r>
              <a:rPr lang="en-US" altLang="en-US" sz="2000" b="1" smtClean="0">
                <a:solidFill>
                  <a:srgbClr val="FFFFFF"/>
                </a:solidFill>
              </a:rPr>
              <a:t>Size?  3-4 end to end = 1 mm</a:t>
            </a:r>
          </a:p>
          <a:p>
            <a:pPr marL="342900" indent="-342900" fontAlgn="base">
              <a:lnSpc>
                <a:spcPct val="80000"/>
              </a:lnSpc>
              <a:spcBef>
                <a:spcPct val="20000"/>
              </a:spcBef>
              <a:spcAft>
                <a:spcPct val="0"/>
              </a:spcAft>
              <a:buClr>
                <a:srgbClr val="FFFFFF"/>
              </a:buClr>
              <a:buFontTx/>
              <a:buChar char="•"/>
            </a:pPr>
            <a:r>
              <a:rPr lang="en-US" altLang="en-US" sz="2000" b="1" smtClean="0">
                <a:solidFill>
                  <a:srgbClr val="FFFFFF"/>
                </a:solidFill>
              </a:rPr>
              <a:t>Reasonable evidence for only one causative factor for asthma in the indoor environment </a:t>
            </a:r>
            <a:r>
              <a:rPr lang="en-US" altLang="en-US" sz="2000" b="1" smtClean="0">
                <a:solidFill>
                  <a:srgbClr val="FFFFFF"/>
                </a:solidFill>
                <a:latin typeface="Times New Roman" pitchFamily="18" charset="0"/>
              </a:rPr>
              <a:t>–</a:t>
            </a:r>
            <a:r>
              <a:rPr lang="en-US" altLang="en-US" sz="2000" b="1" smtClean="0">
                <a:solidFill>
                  <a:srgbClr val="FFFFFF"/>
                </a:solidFill>
              </a:rPr>
              <a:t> this is it (J Adv Nurs </a:t>
            </a:r>
            <a:r>
              <a:rPr lang="en-US" altLang="en-US" sz="2000" b="1" smtClean="0">
                <a:solidFill>
                  <a:srgbClr val="FFFFFF"/>
                </a:solidFill>
                <a:latin typeface="Verdana" pitchFamily="34" charset="0"/>
                <a:cs typeface="Times New Roman" pitchFamily="18" charset="0"/>
              </a:rPr>
              <a:t>2005 Nov52(3):328-39</a:t>
            </a:r>
            <a:r>
              <a:rPr lang="en-US" altLang="en-US" sz="2000" b="1" smtClean="0">
                <a:solidFill>
                  <a:srgbClr val="FFFFFF"/>
                </a:solidFill>
              </a:rPr>
              <a:t>) </a:t>
            </a:r>
          </a:p>
          <a:p>
            <a:pPr marL="342900" indent="-342900" fontAlgn="base">
              <a:lnSpc>
                <a:spcPct val="80000"/>
              </a:lnSpc>
              <a:spcBef>
                <a:spcPct val="20000"/>
              </a:spcBef>
              <a:spcAft>
                <a:spcPct val="0"/>
              </a:spcAft>
              <a:buClr>
                <a:srgbClr val="FFFFFF"/>
              </a:buClr>
              <a:buFontTx/>
              <a:buChar char="•"/>
            </a:pPr>
            <a:r>
              <a:rPr lang="en-US" altLang="en-US" sz="2000" b="1" smtClean="0">
                <a:solidFill>
                  <a:srgbClr val="FFFFFF"/>
                </a:solidFill>
              </a:rPr>
              <a:t>50% - 75% of children with asthma allergic </a:t>
            </a:r>
          </a:p>
          <a:p>
            <a:pPr marL="342900" indent="-342900" fontAlgn="base">
              <a:lnSpc>
                <a:spcPct val="80000"/>
              </a:lnSpc>
              <a:spcBef>
                <a:spcPct val="20000"/>
              </a:spcBef>
              <a:spcAft>
                <a:spcPct val="0"/>
              </a:spcAft>
              <a:buClr>
                <a:srgbClr val="FFFFFF"/>
              </a:buClr>
              <a:buFontTx/>
              <a:buChar char="•"/>
            </a:pPr>
            <a:r>
              <a:rPr lang="en-US" altLang="en-US" sz="2000" b="1" smtClean="0">
                <a:solidFill>
                  <a:srgbClr val="FFFFFF"/>
                </a:solidFill>
              </a:rPr>
              <a:t>Sources: Bedroom, bedding, pillows, mattress, upholstered furniture, carpets, drapery.</a:t>
            </a:r>
          </a:p>
          <a:p>
            <a:pPr marL="342900" indent="-342900" fontAlgn="base">
              <a:lnSpc>
                <a:spcPct val="80000"/>
              </a:lnSpc>
              <a:spcBef>
                <a:spcPct val="20000"/>
              </a:spcBef>
              <a:spcAft>
                <a:spcPct val="0"/>
              </a:spcAft>
              <a:buClr>
                <a:srgbClr val="FFFFFF"/>
              </a:buClr>
              <a:buFontTx/>
              <a:buChar char="•"/>
            </a:pPr>
            <a:r>
              <a:rPr lang="en-US" altLang="en-US" sz="2000" b="1" smtClean="0">
                <a:solidFill>
                  <a:srgbClr val="FFFFFF"/>
                </a:solidFill>
              </a:rPr>
              <a:t>Same conditions that encourage mold growth</a:t>
            </a:r>
          </a:p>
          <a:p>
            <a:pPr marL="342900" indent="-342900" fontAlgn="base">
              <a:lnSpc>
                <a:spcPct val="80000"/>
              </a:lnSpc>
              <a:spcBef>
                <a:spcPct val="20000"/>
              </a:spcBef>
              <a:spcAft>
                <a:spcPct val="0"/>
              </a:spcAft>
              <a:buClr>
                <a:srgbClr val="FFFFFF"/>
              </a:buClr>
              <a:buFontTx/>
              <a:buChar char="•"/>
            </a:pPr>
            <a:endParaRPr lang="en-US" altLang="en-US" sz="2000" b="1" smtClean="0">
              <a:solidFill>
                <a:srgbClr val="FFFFFF"/>
              </a:solidFill>
            </a:endParaRPr>
          </a:p>
        </p:txBody>
      </p:sp>
      <p:pic>
        <p:nvPicPr>
          <p:cNvPr id="378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05000"/>
            <a:ext cx="2514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633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400" b="1" smtClean="0">
                <a:solidFill>
                  <a:srgbClr val="FFFFFF"/>
                </a:solidFill>
              </a:rPr>
              <a:t>Dust Mites - Control</a:t>
            </a:r>
          </a:p>
        </p:txBody>
      </p:sp>
      <p:sp>
        <p:nvSpPr>
          <p:cNvPr id="38915" name="Rectangle 5"/>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fontAlgn="base">
              <a:lnSpc>
                <a:spcPct val="90000"/>
              </a:lnSpc>
              <a:spcBef>
                <a:spcPct val="20000"/>
              </a:spcBef>
              <a:spcAft>
                <a:spcPct val="0"/>
              </a:spcAft>
              <a:buClr>
                <a:srgbClr val="FFFFFF"/>
              </a:buClr>
              <a:buFontTx/>
              <a:buChar char="•"/>
            </a:pPr>
            <a:r>
              <a:rPr lang="en-US" altLang="en-US" sz="2600" dirty="0" smtClean="0">
                <a:solidFill>
                  <a:srgbClr val="FFFFFF"/>
                </a:solidFill>
              </a:rPr>
              <a:t>Encase the pillow and mattress in an allergen-impermeable cover</a:t>
            </a:r>
          </a:p>
          <a:p>
            <a:pPr marL="742950" lvl="1" indent="-285750" fontAlgn="base">
              <a:lnSpc>
                <a:spcPct val="90000"/>
              </a:lnSpc>
              <a:spcBef>
                <a:spcPct val="20000"/>
              </a:spcBef>
              <a:spcAft>
                <a:spcPct val="0"/>
              </a:spcAft>
              <a:buClr>
                <a:srgbClr val="FFFFFF"/>
              </a:buClr>
              <a:buFontTx/>
              <a:buChar char="•"/>
            </a:pPr>
            <a:r>
              <a:rPr lang="en-US" altLang="en-US" sz="2600" dirty="0" smtClean="0">
                <a:solidFill>
                  <a:srgbClr val="FFFFFF"/>
                </a:solidFill>
              </a:rPr>
              <a:t>Get mattress up off floor</a:t>
            </a:r>
          </a:p>
          <a:p>
            <a:pPr marL="742950" lvl="1" indent="-285750" fontAlgn="base">
              <a:lnSpc>
                <a:spcPct val="90000"/>
              </a:lnSpc>
              <a:spcBef>
                <a:spcPct val="20000"/>
              </a:spcBef>
              <a:spcAft>
                <a:spcPct val="0"/>
              </a:spcAft>
              <a:buClr>
                <a:srgbClr val="FFFFFF"/>
              </a:buClr>
              <a:buFontTx/>
              <a:buChar char="•"/>
            </a:pPr>
            <a:r>
              <a:rPr lang="en-US" altLang="en-US" sz="2600" dirty="0" smtClean="0">
                <a:solidFill>
                  <a:srgbClr val="FFFFFF"/>
                </a:solidFill>
              </a:rPr>
              <a:t>Wash all bedding in warm water weekly (the use of a clothes dryer is probably very important)</a:t>
            </a:r>
          </a:p>
          <a:p>
            <a:pPr marL="742950" lvl="1" indent="-285750" fontAlgn="base">
              <a:lnSpc>
                <a:spcPct val="90000"/>
              </a:lnSpc>
              <a:spcBef>
                <a:spcPct val="20000"/>
              </a:spcBef>
              <a:spcAft>
                <a:spcPct val="0"/>
              </a:spcAft>
              <a:buClr>
                <a:srgbClr val="FFFFFF"/>
              </a:buClr>
              <a:buFontTx/>
              <a:buChar char="•"/>
            </a:pPr>
            <a:r>
              <a:rPr lang="en-US" altLang="en-US" sz="2600" dirty="0" smtClean="0">
                <a:solidFill>
                  <a:srgbClr val="FFFFFF"/>
                </a:solidFill>
              </a:rPr>
              <a:t>Keep humidity below 50%</a:t>
            </a:r>
          </a:p>
          <a:p>
            <a:pPr marL="742950" lvl="1" indent="-285750" fontAlgn="base">
              <a:lnSpc>
                <a:spcPct val="90000"/>
              </a:lnSpc>
              <a:spcBef>
                <a:spcPct val="20000"/>
              </a:spcBef>
              <a:spcAft>
                <a:spcPct val="0"/>
              </a:spcAft>
              <a:buClr>
                <a:srgbClr val="FFFFFF"/>
              </a:buClr>
              <a:buFontTx/>
              <a:buChar char="•"/>
            </a:pPr>
            <a:r>
              <a:rPr lang="en-US" altLang="en-US" sz="2600" dirty="0" smtClean="0">
                <a:solidFill>
                  <a:srgbClr val="FFFFFF"/>
                </a:solidFill>
              </a:rPr>
              <a:t>Remove carpets from the bedroom</a:t>
            </a:r>
          </a:p>
          <a:p>
            <a:pPr marL="742950" lvl="1" indent="-285750" fontAlgn="base">
              <a:lnSpc>
                <a:spcPct val="90000"/>
              </a:lnSpc>
              <a:spcBef>
                <a:spcPct val="20000"/>
              </a:spcBef>
              <a:spcAft>
                <a:spcPct val="0"/>
              </a:spcAft>
              <a:buClr>
                <a:srgbClr val="FFFFFF"/>
              </a:buClr>
              <a:buFontTx/>
              <a:buChar char="•"/>
            </a:pPr>
            <a:r>
              <a:rPr lang="en-US" altLang="en-US" sz="2600" dirty="0" smtClean="0">
                <a:solidFill>
                  <a:srgbClr val="FFFFFF"/>
                </a:solidFill>
              </a:rPr>
              <a:t>Avoid sleeping or lying on upholstered furniture</a:t>
            </a:r>
          </a:p>
          <a:p>
            <a:pPr marL="742950" lvl="1" indent="-285750" fontAlgn="base">
              <a:lnSpc>
                <a:spcPct val="90000"/>
              </a:lnSpc>
              <a:spcBef>
                <a:spcPct val="20000"/>
              </a:spcBef>
              <a:spcAft>
                <a:spcPct val="0"/>
              </a:spcAft>
              <a:buClr>
                <a:srgbClr val="FFFFFF"/>
              </a:buClr>
              <a:buFontTx/>
              <a:buChar char="•"/>
            </a:pPr>
            <a:r>
              <a:rPr lang="en-US" altLang="en-US" sz="2600" dirty="0" smtClean="0">
                <a:solidFill>
                  <a:srgbClr val="FFFFFF"/>
                </a:solidFill>
              </a:rPr>
              <a:t>In children</a:t>
            </a:r>
            <a:r>
              <a:rPr lang="en-US" altLang="en-US" sz="2600" dirty="0" smtClean="0">
                <a:solidFill>
                  <a:srgbClr val="FFFFFF"/>
                </a:solidFill>
                <a:latin typeface="Times New Roman" pitchFamily="18" charset="0"/>
              </a:rPr>
              <a:t>’</a:t>
            </a:r>
            <a:r>
              <a:rPr lang="en-US" altLang="en-US" sz="2600" dirty="0" smtClean="0">
                <a:solidFill>
                  <a:srgbClr val="FFFFFF"/>
                </a:solidFill>
              </a:rPr>
              <a:t>s beds, minimize the number of stuffed toys and wash the toys weekly in hot water</a:t>
            </a:r>
          </a:p>
          <a:p>
            <a:pPr marL="342900" indent="-342900" fontAlgn="base">
              <a:lnSpc>
                <a:spcPct val="90000"/>
              </a:lnSpc>
              <a:spcBef>
                <a:spcPct val="20000"/>
              </a:spcBef>
              <a:spcAft>
                <a:spcPct val="0"/>
              </a:spcAft>
              <a:buFontTx/>
              <a:buChar char="•"/>
            </a:pPr>
            <a:endParaRPr lang="en-US" altLang="en-US" sz="2800" dirty="0" smtClean="0">
              <a:solidFill>
                <a:srgbClr val="FFFFFF"/>
              </a:solidFill>
            </a:endParaRPr>
          </a:p>
        </p:txBody>
      </p:sp>
    </p:spTree>
    <p:extLst>
      <p:ext uri="{BB962C8B-B14F-4D97-AF65-F5344CB8AC3E}">
        <p14:creationId xmlns:p14="http://schemas.microsoft.com/office/powerpoint/2010/main" val="4074430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FFFFFF"/>
              </a:buClr>
              <a:buFontTx/>
              <a:buChar char="•"/>
            </a:pPr>
            <a:r>
              <a:rPr lang="en-US" altLang="en-US" sz="2800" smtClean="0">
                <a:solidFill>
                  <a:srgbClr val="FFFFFF"/>
                </a:solidFill>
                <a:cs typeface="Times New Roman" pitchFamily="18" charset="0"/>
              </a:rPr>
              <a:t>Produce allergens that come from the saliva, feces, and dead body parts</a:t>
            </a:r>
          </a:p>
          <a:p>
            <a:pPr marL="342900" indent="-342900" fontAlgn="base">
              <a:spcBef>
                <a:spcPct val="20000"/>
              </a:spcBef>
              <a:spcAft>
                <a:spcPct val="0"/>
              </a:spcAft>
              <a:buClr>
                <a:srgbClr val="FFFFFF"/>
              </a:buClr>
              <a:buFontTx/>
              <a:buChar char="•"/>
            </a:pPr>
            <a:r>
              <a:rPr lang="en-US" altLang="en-US" sz="2800" smtClean="0">
                <a:solidFill>
                  <a:srgbClr val="FFFFFF"/>
                </a:solidFill>
                <a:cs typeface="Times New Roman" pitchFamily="18" charset="0"/>
              </a:rPr>
              <a:t>Children with asthma who are sensitive to cockroaches tend to get more severe asthma attacks compared to children who are not.</a:t>
            </a:r>
          </a:p>
          <a:p>
            <a:pPr marL="342900" indent="-342900" fontAlgn="base">
              <a:spcBef>
                <a:spcPct val="20000"/>
              </a:spcBef>
              <a:spcAft>
                <a:spcPct val="0"/>
              </a:spcAft>
              <a:buClr>
                <a:srgbClr val="FFFFFF"/>
              </a:buClr>
              <a:buFontTx/>
              <a:buChar char="•"/>
            </a:pPr>
            <a:r>
              <a:rPr lang="en-US" altLang="en-US" sz="2800" smtClean="0">
                <a:solidFill>
                  <a:srgbClr val="FFFFFF"/>
                </a:solidFill>
                <a:cs typeface="Times New Roman" pitchFamily="18" charset="0"/>
              </a:rPr>
              <a:t>Between 40% and 60% of asthmatic children are allergic to cockroaches. </a:t>
            </a:r>
          </a:p>
          <a:p>
            <a:pPr marL="342900" indent="-342900" fontAlgn="base">
              <a:spcBef>
                <a:spcPct val="20000"/>
              </a:spcBef>
              <a:spcAft>
                <a:spcPct val="0"/>
              </a:spcAft>
              <a:buClr>
                <a:srgbClr val="FFFFFF"/>
              </a:buClr>
              <a:buFontTx/>
              <a:buChar char="•"/>
            </a:pPr>
            <a:r>
              <a:rPr lang="en-US" altLang="en-US" sz="2800" smtClean="0">
                <a:solidFill>
                  <a:srgbClr val="FFFFFF"/>
                </a:solidFill>
                <a:cs typeface="Times New Roman" pitchFamily="18" charset="0"/>
              </a:rPr>
              <a:t>Homes with no sign of living cockroaches have measurable amounts of cockroach allergens.</a:t>
            </a:r>
          </a:p>
        </p:txBody>
      </p:sp>
      <p:pic>
        <p:nvPicPr>
          <p:cNvPr id="399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236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6"/>
          <p:cNvSpPr>
            <a:spLocks noChangeArrowheads="1"/>
          </p:cNvSpPr>
          <p:nvPr/>
        </p:nvSpPr>
        <p:spPr bwMode="auto">
          <a:xfrm>
            <a:off x="2590800" y="609600"/>
            <a:ext cx="556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3600" b="1" smtClean="0">
                <a:solidFill>
                  <a:srgbClr val="FFFFFF"/>
                </a:solidFill>
                <a:cs typeface="Arial" pitchFamily="34" charset="0"/>
              </a:rPr>
              <a:t>Cockroaches</a:t>
            </a:r>
          </a:p>
        </p:txBody>
      </p:sp>
    </p:spTree>
    <p:extLst>
      <p:ext uri="{BB962C8B-B14F-4D97-AF65-F5344CB8AC3E}">
        <p14:creationId xmlns:p14="http://schemas.microsoft.com/office/powerpoint/2010/main" val="3166851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400" b="1" smtClean="0">
                <a:solidFill>
                  <a:srgbClr val="FFFFFF"/>
                </a:solidFill>
              </a:rPr>
              <a:t>Preventing Cockroaches</a:t>
            </a:r>
          </a:p>
        </p:txBody>
      </p:sp>
      <p:sp>
        <p:nvSpPr>
          <p:cNvPr id="40963" name="Rectangle 5"/>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90000"/>
              </a:lnSpc>
              <a:spcBef>
                <a:spcPct val="20000"/>
              </a:spcBef>
              <a:spcAft>
                <a:spcPct val="0"/>
              </a:spcAft>
              <a:buClr>
                <a:srgbClr val="FFFFFF"/>
              </a:buClr>
              <a:buFontTx/>
              <a:buChar char="•"/>
            </a:pPr>
            <a:r>
              <a:rPr lang="en-US" altLang="en-US" sz="2600" smtClean="0">
                <a:solidFill>
                  <a:srgbClr val="FFFFFF"/>
                </a:solidFill>
              </a:rPr>
              <a:t>Fix plumbing leaks and other moisture problems; secure </a:t>
            </a:r>
            <a:r>
              <a:rPr lang="en-US" altLang="en-US" sz="2600" u="sng" smtClean="0">
                <a:solidFill>
                  <a:srgbClr val="FFFFFF"/>
                </a:solidFill>
              </a:rPr>
              <a:t>all</a:t>
            </a:r>
            <a:r>
              <a:rPr lang="en-US" altLang="en-US" sz="2600" smtClean="0">
                <a:solidFill>
                  <a:srgbClr val="FFFFFF"/>
                </a:solidFill>
              </a:rPr>
              <a:t> foodstuffs </a:t>
            </a:r>
          </a:p>
          <a:p>
            <a:pPr marL="342900" indent="-342900" fontAlgn="base">
              <a:lnSpc>
                <a:spcPct val="90000"/>
              </a:lnSpc>
              <a:spcBef>
                <a:spcPct val="20000"/>
              </a:spcBef>
              <a:spcAft>
                <a:spcPct val="0"/>
              </a:spcAft>
              <a:buClr>
                <a:srgbClr val="FFFFFF"/>
              </a:buClr>
              <a:buFontTx/>
              <a:buChar char="•"/>
            </a:pPr>
            <a:r>
              <a:rPr lang="en-US" altLang="en-US" sz="2600" smtClean="0">
                <a:solidFill>
                  <a:srgbClr val="FFFFFF"/>
                </a:solidFill>
              </a:rPr>
              <a:t>Take piles of boxes, newspapers, and other items where cockroaches may hide out of your home</a:t>
            </a:r>
          </a:p>
          <a:p>
            <a:pPr marL="342900" indent="-342900" fontAlgn="base">
              <a:lnSpc>
                <a:spcPct val="90000"/>
              </a:lnSpc>
              <a:spcBef>
                <a:spcPct val="20000"/>
              </a:spcBef>
              <a:spcAft>
                <a:spcPct val="0"/>
              </a:spcAft>
              <a:buClr>
                <a:srgbClr val="FFFFFF"/>
              </a:buClr>
              <a:buFontTx/>
              <a:buChar char="•"/>
            </a:pPr>
            <a:r>
              <a:rPr lang="en-US" altLang="en-US" sz="2600" smtClean="0">
                <a:solidFill>
                  <a:srgbClr val="FFFFFF"/>
                </a:solidFill>
              </a:rPr>
              <a:t> Seal all entry points</a:t>
            </a:r>
          </a:p>
          <a:p>
            <a:pPr marL="342900" indent="-342900" fontAlgn="base">
              <a:lnSpc>
                <a:spcPct val="90000"/>
              </a:lnSpc>
              <a:spcBef>
                <a:spcPct val="20000"/>
              </a:spcBef>
              <a:spcAft>
                <a:spcPct val="0"/>
              </a:spcAft>
              <a:buClr>
                <a:srgbClr val="FFFFFF"/>
              </a:buClr>
              <a:buFontTx/>
              <a:buChar char="•"/>
            </a:pPr>
            <a:r>
              <a:rPr lang="en-US" altLang="en-US" sz="2600" smtClean="0">
                <a:solidFill>
                  <a:srgbClr val="FFFFFF"/>
                </a:solidFill>
              </a:rPr>
              <a:t>Make sure trash in your home is properly stored in containers with lids that close securely, and remove trash daily </a:t>
            </a:r>
          </a:p>
          <a:p>
            <a:pPr marL="342900" indent="-342900" fontAlgn="base">
              <a:lnSpc>
                <a:spcPct val="90000"/>
              </a:lnSpc>
              <a:spcBef>
                <a:spcPct val="20000"/>
              </a:spcBef>
              <a:spcAft>
                <a:spcPct val="0"/>
              </a:spcAft>
              <a:buClr>
                <a:srgbClr val="FFFFFF"/>
              </a:buClr>
              <a:buFontTx/>
              <a:buChar char="•"/>
            </a:pPr>
            <a:r>
              <a:rPr lang="en-US" altLang="en-US" sz="2600" smtClean="0">
                <a:solidFill>
                  <a:srgbClr val="FFFFFF"/>
                </a:solidFill>
              </a:rPr>
              <a:t>Try using poison baits, boric acid, or traps first </a:t>
            </a:r>
            <a:r>
              <a:rPr lang="en-US" altLang="en-US" sz="2600" i="1" smtClean="0">
                <a:solidFill>
                  <a:srgbClr val="FFFFFF"/>
                </a:solidFill>
              </a:rPr>
              <a:t>before using pesticide sprays</a:t>
            </a:r>
            <a:r>
              <a:rPr lang="en-US" altLang="en-US" sz="2400" i="1" smtClean="0">
                <a:solidFill>
                  <a:srgbClr val="FFFFFF"/>
                </a:solidFill>
              </a:rPr>
              <a:t> </a:t>
            </a:r>
          </a:p>
          <a:p>
            <a:pPr marL="342900" indent="-342900" fontAlgn="base">
              <a:lnSpc>
                <a:spcPct val="90000"/>
              </a:lnSpc>
              <a:spcBef>
                <a:spcPct val="20000"/>
              </a:spcBef>
              <a:spcAft>
                <a:spcPct val="0"/>
              </a:spcAft>
              <a:buFontTx/>
              <a:buChar char="•"/>
            </a:pPr>
            <a:endParaRPr lang="en-US" altLang="en-US" sz="2400" smtClean="0">
              <a:solidFill>
                <a:srgbClr val="FFFFFF"/>
              </a:solidFill>
            </a:endParaRPr>
          </a:p>
        </p:txBody>
      </p:sp>
    </p:spTree>
    <p:extLst>
      <p:ext uri="{BB962C8B-B14F-4D97-AF65-F5344CB8AC3E}">
        <p14:creationId xmlns:p14="http://schemas.microsoft.com/office/powerpoint/2010/main" val="1650197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000" b="1" smtClean="0">
                <a:solidFill>
                  <a:srgbClr val="FFFFFF"/>
                </a:solidFill>
              </a:rPr>
              <a:t>Other Common Home Triggers</a:t>
            </a:r>
          </a:p>
        </p:txBody>
      </p:sp>
      <p:sp>
        <p:nvSpPr>
          <p:cNvPr id="41987" name="Rectangle 5"/>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FFFFFF"/>
              </a:buClr>
              <a:buFontTx/>
              <a:buChar char="•"/>
            </a:pPr>
            <a:r>
              <a:rPr lang="en-US" altLang="en-US" sz="3200" smtClean="0">
                <a:solidFill>
                  <a:srgbClr val="FFFFFF"/>
                </a:solidFill>
              </a:rPr>
              <a:t>Molds: Basements, Bathrooms</a:t>
            </a:r>
          </a:p>
          <a:p>
            <a:pPr marL="342900" indent="-342900" fontAlgn="base">
              <a:spcBef>
                <a:spcPct val="20000"/>
              </a:spcBef>
              <a:spcAft>
                <a:spcPct val="0"/>
              </a:spcAft>
              <a:buClr>
                <a:srgbClr val="FFFFFF"/>
              </a:buClr>
              <a:buFontTx/>
              <a:buChar char="•"/>
            </a:pPr>
            <a:r>
              <a:rPr lang="en-US" altLang="en-US" sz="3200" smtClean="0">
                <a:solidFill>
                  <a:srgbClr val="FFFFFF"/>
                </a:solidFill>
              </a:rPr>
              <a:t>Smoke and Gases:  Kerosene heaters, wood stoves, fireplaces  </a:t>
            </a:r>
          </a:p>
          <a:p>
            <a:pPr marL="342900" indent="-342900" fontAlgn="base">
              <a:spcBef>
                <a:spcPct val="20000"/>
              </a:spcBef>
              <a:spcAft>
                <a:spcPct val="0"/>
              </a:spcAft>
              <a:buClr>
                <a:srgbClr val="FFFFFF"/>
              </a:buClr>
              <a:buFontTx/>
              <a:buChar char="•"/>
            </a:pPr>
            <a:r>
              <a:rPr lang="en-US" altLang="en-US" sz="3200" smtClean="0">
                <a:solidFill>
                  <a:srgbClr val="FFFFFF"/>
                </a:solidFill>
              </a:rPr>
              <a:t>Volatile Organic Compounds (VOCs) - Hairspray, cooking spray and odors, furniture polish, new carpets, perfumes</a:t>
            </a:r>
          </a:p>
          <a:p>
            <a:pPr marL="342900" indent="-342900" fontAlgn="base">
              <a:spcBef>
                <a:spcPct val="20000"/>
              </a:spcBef>
              <a:spcAft>
                <a:spcPct val="0"/>
              </a:spcAft>
              <a:buClr>
                <a:srgbClr val="FFFFFF"/>
              </a:buClr>
              <a:buFontTx/>
              <a:buChar char="•"/>
            </a:pPr>
            <a:r>
              <a:rPr lang="en-US" altLang="en-US" sz="3200" smtClean="0">
                <a:solidFill>
                  <a:srgbClr val="FFFFFF"/>
                </a:solidFill>
              </a:rPr>
              <a:t>Tobacco Smoke</a:t>
            </a:r>
          </a:p>
          <a:p>
            <a:pPr marL="342900" indent="-342900" fontAlgn="base">
              <a:spcBef>
                <a:spcPct val="20000"/>
              </a:spcBef>
              <a:spcAft>
                <a:spcPct val="0"/>
              </a:spcAft>
              <a:buFontTx/>
              <a:buChar char="•"/>
            </a:pPr>
            <a:endParaRPr lang="en-US" altLang="en-US" sz="3200" smtClean="0">
              <a:solidFill>
                <a:srgbClr val="FFFFFF"/>
              </a:solidFill>
            </a:endParaRPr>
          </a:p>
        </p:txBody>
      </p:sp>
    </p:spTree>
    <p:extLst>
      <p:ext uri="{BB962C8B-B14F-4D97-AF65-F5344CB8AC3E}">
        <p14:creationId xmlns:p14="http://schemas.microsoft.com/office/powerpoint/2010/main" val="2722182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90000"/>
              </a:lnSpc>
              <a:spcBef>
                <a:spcPct val="20000"/>
              </a:spcBef>
              <a:spcAft>
                <a:spcPct val="0"/>
              </a:spcAft>
              <a:buClr>
                <a:srgbClr val="FFFFFF"/>
              </a:buClr>
              <a:buFontTx/>
              <a:buChar char="•"/>
            </a:pPr>
            <a:r>
              <a:rPr lang="en-US" altLang="en-US" sz="2800" smtClean="0">
                <a:solidFill>
                  <a:srgbClr val="FFFFFF"/>
                </a:solidFill>
                <a:cs typeface="Times New Roman" pitchFamily="18" charset="0"/>
              </a:rPr>
              <a:t>Mold spores are everywhere!</a:t>
            </a:r>
          </a:p>
          <a:p>
            <a:pPr marL="342900" indent="-342900" fontAlgn="base">
              <a:lnSpc>
                <a:spcPct val="90000"/>
              </a:lnSpc>
              <a:spcBef>
                <a:spcPct val="20000"/>
              </a:spcBef>
              <a:spcAft>
                <a:spcPct val="0"/>
              </a:spcAft>
              <a:buClr>
                <a:srgbClr val="FFFFFF"/>
              </a:buClr>
              <a:buFontTx/>
              <a:buChar char="•"/>
            </a:pPr>
            <a:r>
              <a:rPr lang="en-US" altLang="en-US" sz="2800" smtClean="0">
                <a:solidFill>
                  <a:srgbClr val="FFFFFF"/>
                </a:solidFill>
                <a:cs typeface="Times New Roman" pitchFamily="18" charset="0"/>
              </a:rPr>
              <a:t>Mold growth in a home can affect your asthma in three ways: </a:t>
            </a:r>
          </a:p>
          <a:p>
            <a:pPr marL="742950" lvl="1" indent="-285750" fontAlgn="base">
              <a:lnSpc>
                <a:spcPct val="90000"/>
              </a:lnSpc>
              <a:spcBef>
                <a:spcPct val="20000"/>
              </a:spcBef>
              <a:spcAft>
                <a:spcPct val="0"/>
              </a:spcAft>
              <a:buClr>
                <a:srgbClr val="FFFFFF"/>
              </a:buClr>
              <a:buFontTx/>
              <a:buAutoNum type="arabicPeriod"/>
            </a:pPr>
            <a:r>
              <a:rPr lang="en-US" altLang="en-US" sz="2800" smtClean="0">
                <a:solidFill>
                  <a:srgbClr val="FFFFFF"/>
                </a:solidFill>
                <a:cs typeface="Times New Roman" pitchFamily="18" charset="0"/>
              </a:rPr>
              <a:t>Allergen</a:t>
            </a:r>
          </a:p>
          <a:p>
            <a:pPr marL="742950" lvl="1" indent="-285750" fontAlgn="base">
              <a:lnSpc>
                <a:spcPct val="90000"/>
              </a:lnSpc>
              <a:spcBef>
                <a:spcPct val="20000"/>
              </a:spcBef>
              <a:spcAft>
                <a:spcPct val="0"/>
              </a:spcAft>
              <a:buClr>
                <a:srgbClr val="FFFFFF"/>
              </a:buClr>
              <a:buFontTx/>
              <a:buAutoNum type="arabicPeriod"/>
            </a:pPr>
            <a:r>
              <a:rPr lang="en-US" altLang="en-US" sz="2800" smtClean="0">
                <a:solidFill>
                  <a:srgbClr val="FFFFFF"/>
                </a:solidFill>
                <a:cs typeface="Times New Roman" pitchFamily="18" charset="0"/>
              </a:rPr>
              <a:t>Mycotoxins (toxic mold) –VERY RARE</a:t>
            </a:r>
          </a:p>
          <a:p>
            <a:pPr marL="742950" lvl="1" indent="-285750" fontAlgn="base">
              <a:lnSpc>
                <a:spcPct val="90000"/>
              </a:lnSpc>
              <a:spcBef>
                <a:spcPct val="20000"/>
              </a:spcBef>
              <a:spcAft>
                <a:spcPct val="0"/>
              </a:spcAft>
              <a:buClr>
                <a:srgbClr val="FFFFFF"/>
              </a:buClr>
              <a:buFontTx/>
              <a:buAutoNum type="arabicPeriod"/>
            </a:pPr>
            <a:r>
              <a:rPr lang="en-US" altLang="en-US" sz="2800" smtClean="0">
                <a:solidFill>
                  <a:srgbClr val="FFFFFF"/>
                </a:solidFill>
                <a:cs typeface="Times New Roman" pitchFamily="18" charset="0"/>
              </a:rPr>
              <a:t>VOCs can irritate the airways and worsen asthma symptoms.  </a:t>
            </a:r>
            <a:endParaRPr lang="en-US" altLang="en-US" sz="2400" smtClean="0">
              <a:solidFill>
                <a:srgbClr val="FFFFFF"/>
              </a:solidFill>
              <a:cs typeface="Times New Roman" pitchFamily="18" charset="0"/>
            </a:endParaRPr>
          </a:p>
          <a:p>
            <a:pPr marL="342900" indent="-342900" fontAlgn="base">
              <a:lnSpc>
                <a:spcPct val="90000"/>
              </a:lnSpc>
              <a:spcBef>
                <a:spcPct val="20000"/>
              </a:spcBef>
              <a:spcAft>
                <a:spcPct val="0"/>
              </a:spcAft>
              <a:buClr>
                <a:srgbClr val="FFFFFF"/>
              </a:buClr>
              <a:buFontTx/>
              <a:buChar char="•"/>
            </a:pPr>
            <a:r>
              <a:rPr lang="en-US" altLang="en-US" sz="2800" smtClean="0">
                <a:solidFill>
                  <a:srgbClr val="FFFFFF"/>
                </a:solidFill>
                <a:cs typeface="Times New Roman" pitchFamily="18" charset="0"/>
              </a:rPr>
              <a:t>Grow everywhere: wood surfaces, insulation materials, beneath carpets, inside duct work, bathroom tiles…...</a:t>
            </a:r>
          </a:p>
          <a:p>
            <a:pPr marL="342900" indent="-342900" fontAlgn="base">
              <a:lnSpc>
                <a:spcPct val="90000"/>
              </a:lnSpc>
              <a:spcBef>
                <a:spcPct val="20000"/>
              </a:spcBef>
              <a:spcAft>
                <a:spcPct val="0"/>
              </a:spcAft>
              <a:buFontTx/>
              <a:buChar char="•"/>
            </a:pPr>
            <a:endParaRPr lang="en-US" altLang="en-US" sz="2800" smtClean="0">
              <a:solidFill>
                <a:srgbClr val="FFFFFF"/>
              </a:solidFill>
            </a:endParaRPr>
          </a:p>
        </p:txBody>
      </p:sp>
      <p:pic>
        <p:nvPicPr>
          <p:cNvPr id="43011" name="Picture 5"/>
          <p:cNvPicPr>
            <a:picLocks noChangeAspect="1" noChangeArrowheads="1"/>
          </p:cNvPicPr>
          <p:nvPr/>
        </p:nvPicPr>
        <p:blipFill>
          <a:blip r:embed="rId2">
            <a:extLst>
              <a:ext uri="{28A0092B-C50C-407E-A947-70E740481C1C}">
                <a14:useLocalDpi xmlns:a14="http://schemas.microsoft.com/office/drawing/2010/main" val="0"/>
              </a:ext>
            </a:extLst>
          </a:blip>
          <a:srcRect l="2000" t="1988" r="2000" b="1988"/>
          <a:stretch>
            <a:fillRect/>
          </a:stretch>
        </p:blipFill>
        <p:spPr bwMode="auto">
          <a:xfrm>
            <a:off x="304800" y="2286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6"/>
          <p:cNvSpPr>
            <a:spLocks noChangeArrowheads="1"/>
          </p:cNvSpPr>
          <p:nvPr/>
        </p:nvSpPr>
        <p:spPr bwMode="auto">
          <a:xfrm>
            <a:off x="2971800" y="685800"/>
            <a:ext cx="358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altLang="en-US" sz="3600" b="1" smtClean="0">
                <a:solidFill>
                  <a:srgbClr val="FFFFFF"/>
                </a:solidFill>
                <a:cs typeface="Arial" pitchFamily="34" charset="0"/>
              </a:rPr>
              <a:t>Mold</a:t>
            </a:r>
          </a:p>
        </p:txBody>
      </p:sp>
    </p:spTree>
    <p:extLst>
      <p:ext uri="{BB962C8B-B14F-4D97-AF65-F5344CB8AC3E}">
        <p14:creationId xmlns:p14="http://schemas.microsoft.com/office/powerpoint/2010/main" val="247068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205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5105400"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0"/>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81413"/>
            <a:ext cx="4724400"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641725"/>
            <a:ext cx="44958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634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3200" b="1" smtClean="0">
                <a:solidFill>
                  <a:srgbClr val="FFFFFF"/>
                </a:solidFill>
              </a:rPr>
              <a:t>A Mold Problem is a Moisture Problem</a:t>
            </a:r>
          </a:p>
        </p:txBody>
      </p:sp>
      <p:pic>
        <p:nvPicPr>
          <p:cNvPr id="450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57300"/>
            <a:ext cx="85344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535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000" b="1" smtClean="0">
                <a:solidFill>
                  <a:srgbClr val="FFFFFF"/>
                </a:solidFill>
              </a:rPr>
              <a:t>Three Types of Moisture Problems</a:t>
            </a:r>
          </a:p>
        </p:txBody>
      </p:sp>
      <p:sp>
        <p:nvSpPr>
          <p:cNvPr id="46083" name="Rectangle 5"/>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FontTx/>
              <a:buChar char="•"/>
            </a:pPr>
            <a:r>
              <a:rPr lang="en-US" altLang="en-US" sz="4000" smtClean="0">
                <a:solidFill>
                  <a:srgbClr val="FFFFFF"/>
                </a:solidFill>
              </a:rPr>
              <a:t>Overall high humidity</a:t>
            </a:r>
          </a:p>
          <a:p>
            <a:pPr marL="342900" indent="-342900" fontAlgn="base">
              <a:spcBef>
                <a:spcPct val="20000"/>
              </a:spcBef>
              <a:spcAft>
                <a:spcPct val="0"/>
              </a:spcAft>
              <a:buFontTx/>
              <a:buChar char="•"/>
            </a:pPr>
            <a:r>
              <a:rPr lang="en-US" altLang="en-US" sz="4000" smtClean="0">
                <a:solidFill>
                  <a:srgbClr val="FFFFFF"/>
                </a:solidFill>
              </a:rPr>
              <a:t>Cold walls</a:t>
            </a:r>
          </a:p>
          <a:p>
            <a:pPr marL="342900" indent="-342900" fontAlgn="base">
              <a:spcBef>
                <a:spcPct val="20000"/>
              </a:spcBef>
              <a:spcAft>
                <a:spcPct val="0"/>
              </a:spcAft>
              <a:buFontTx/>
              <a:buChar char="•"/>
            </a:pPr>
            <a:r>
              <a:rPr lang="en-US" altLang="en-US" sz="4000" smtClean="0">
                <a:solidFill>
                  <a:srgbClr val="FFFFFF"/>
                </a:solidFill>
              </a:rPr>
              <a:t>Water infiltration</a:t>
            </a:r>
          </a:p>
        </p:txBody>
      </p:sp>
    </p:spTree>
    <p:extLst>
      <p:ext uri="{BB962C8B-B14F-4D97-AF65-F5344CB8AC3E}">
        <p14:creationId xmlns:p14="http://schemas.microsoft.com/office/powerpoint/2010/main" val="16362443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000" b="1" smtClean="0">
                <a:solidFill>
                  <a:srgbClr val="FFFFFF"/>
                </a:solidFill>
              </a:rPr>
              <a:t>Solution to Confined, </a:t>
            </a:r>
            <a:br>
              <a:rPr lang="en-US" altLang="en-US" sz="4000" b="1" smtClean="0">
                <a:solidFill>
                  <a:srgbClr val="FFFFFF"/>
                </a:solidFill>
              </a:rPr>
            </a:br>
            <a:r>
              <a:rPr lang="en-US" altLang="en-US" sz="4000" b="1" smtClean="0">
                <a:solidFill>
                  <a:srgbClr val="FFFFFF"/>
                </a:solidFill>
              </a:rPr>
              <a:t>Surface Contamination</a:t>
            </a:r>
          </a:p>
        </p:txBody>
      </p:sp>
      <p:sp>
        <p:nvSpPr>
          <p:cNvPr id="47107" name="Rectangle 5"/>
          <p:cNvSpPr>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FFFFFF"/>
              </a:buClr>
              <a:buFontTx/>
              <a:buChar char="•"/>
            </a:pPr>
            <a:r>
              <a:rPr lang="en-US" altLang="en-US" sz="2800" smtClean="0">
                <a:solidFill>
                  <a:srgbClr val="FFFFFF"/>
                </a:solidFill>
              </a:rPr>
              <a:t>Add more ventilation</a:t>
            </a:r>
          </a:p>
          <a:p>
            <a:pPr marL="342900" indent="-342900" fontAlgn="base">
              <a:spcBef>
                <a:spcPct val="20000"/>
              </a:spcBef>
              <a:spcAft>
                <a:spcPct val="0"/>
              </a:spcAft>
              <a:buClr>
                <a:srgbClr val="FFFFFF"/>
              </a:buClr>
              <a:buFontTx/>
              <a:buChar char="•"/>
            </a:pPr>
            <a:r>
              <a:rPr lang="en-US" altLang="en-US" sz="2800" smtClean="0">
                <a:solidFill>
                  <a:srgbClr val="FFFFFF"/>
                </a:solidFill>
              </a:rPr>
              <a:t>Increase air circulation</a:t>
            </a:r>
          </a:p>
          <a:p>
            <a:pPr marL="342900" indent="-342900" fontAlgn="base">
              <a:spcBef>
                <a:spcPct val="20000"/>
              </a:spcBef>
              <a:spcAft>
                <a:spcPct val="0"/>
              </a:spcAft>
              <a:buClr>
                <a:srgbClr val="FFFFFF"/>
              </a:buClr>
              <a:buFontTx/>
              <a:buChar char="•"/>
            </a:pPr>
            <a:r>
              <a:rPr lang="en-US" altLang="en-US" sz="2800" smtClean="0">
                <a:solidFill>
                  <a:srgbClr val="FFFFFF"/>
                </a:solidFill>
              </a:rPr>
              <a:t>Avoid dead air spaces</a:t>
            </a:r>
          </a:p>
          <a:p>
            <a:pPr marL="342900" indent="-342900" fontAlgn="base">
              <a:spcBef>
                <a:spcPct val="20000"/>
              </a:spcBef>
              <a:spcAft>
                <a:spcPct val="0"/>
              </a:spcAft>
              <a:buClr>
                <a:srgbClr val="FFFFFF"/>
              </a:buClr>
              <a:buFontTx/>
              <a:buChar char="•"/>
            </a:pPr>
            <a:r>
              <a:rPr lang="en-US" altLang="en-US" sz="2800" smtClean="0">
                <a:solidFill>
                  <a:srgbClr val="FFFFFF"/>
                </a:solidFill>
              </a:rPr>
              <a:t>Add a good dehumidifier</a:t>
            </a:r>
          </a:p>
          <a:p>
            <a:pPr marL="342900" indent="-342900" fontAlgn="base">
              <a:spcBef>
                <a:spcPct val="20000"/>
              </a:spcBef>
              <a:spcAft>
                <a:spcPct val="0"/>
              </a:spcAft>
              <a:buClr>
                <a:srgbClr val="FFFFFF"/>
              </a:buClr>
              <a:buFontTx/>
              <a:buChar char="•"/>
            </a:pPr>
            <a:r>
              <a:rPr lang="en-US" altLang="en-US" sz="2800" smtClean="0">
                <a:solidFill>
                  <a:srgbClr val="FFFFFF"/>
                </a:solidFill>
              </a:rPr>
              <a:t>Change habits</a:t>
            </a:r>
          </a:p>
          <a:p>
            <a:pPr marL="342900" indent="-342900" fontAlgn="base">
              <a:spcBef>
                <a:spcPct val="20000"/>
              </a:spcBef>
              <a:spcAft>
                <a:spcPct val="0"/>
              </a:spcAft>
              <a:buClr>
                <a:srgbClr val="FFFFFF"/>
              </a:buClr>
              <a:buFontTx/>
              <a:buChar char="•"/>
            </a:pPr>
            <a:r>
              <a:rPr lang="en-US" altLang="en-US" sz="2800" smtClean="0">
                <a:solidFill>
                  <a:srgbClr val="FFFFFF"/>
                </a:solidFill>
              </a:rPr>
              <a:t>Clean it up</a:t>
            </a:r>
          </a:p>
          <a:p>
            <a:pPr marL="342900" indent="-342900" fontAlgn="base">
              <a:spcBef>
                <a:spcPct val="20000"/>
              </a:spcBef>
              <a:spcAft>
                <a:spcPct val="0"/>
              </a:spcAft>
              <a:buFontTx/>
              <a:buChar char="•"/>
            </a:pPr>
            <a:endParaRPr lang="en-US" altLang="en-US" sz="2800" smtClean="0">
              <a:solidFill>
                <a:srgbClr val="FFFFFF"/>
              </a:solidFill>
            </a:endParaRPr>
          </a:p>
        </p:txBody>
      </p:sp>
      <p:pic>
        <p:nvPicPr>
          <p:cNvPr id="4710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238" y="1600200"/>
            <a:ext cx="31829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6698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altLang="en-US" sz="4400" b="1" smtClean="0">
                <a:solidFill>
                  <a:srgbClr val="FFFFFF"/>
                </a:solidFill>
              </a:rPr>
              <a:t>Mold</a:t>
            </a:r>
          </a:p>
        </p:txBody>
      </p:sp>
      <p:sp>
        <p:nvSpPr>
          <p:cNvPr id="48131" name="Rectangle 5"/>
          <p:cNvSpPr>
            <a:spLocks noChangeArrowheads="1"/>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90000"/>
              </a:lnSpc>
              <a:spcBef>
                <a:spcPct val="20000"/>
              </a:spcBef>
              <a:spcAft>
                <a:spcPct val="0"/>
              </a:spcAft>
              <a:buClr>
                <a:srgbClr val="FFFFFF"/>
              </a:buClr>
              <a:buFontTx/>
              <a:buChar char="•"/>
            </a:pPr>
            <a:r>
              <a:rPr lang="en-US" altLang="en-US" sz="2000" smtClean="0">
                <a:solidFill>
                  <a:srgbClr val="FFFFFF"/>
                </a:solidFill>
              </a:rPr>
              <a:t>Moisture control = mold control, so - ACT QUICKLY.  If wet or damp materials or areas are dried 24-48 hours after a leak or spill, in most cases mold will not grow.</a:t>
            </a:r>
          </a:p>
          <a:p>
            <a:pPr marL="342900" indent="-342900" fontAlgn="base">
              <a:lnSpc>
                <a:spcPct val="90000"/>
              </a:lnSpc>
              <a:spcBef>
                <a:spcPct val="20000"/>
              </a:spcBef>
              <a:spcAft>
                <a:spcPct val="0"/>
              </a:spcAft>
              <a:buClr>
                <a:srgbClr val="FFFFFF"/>
              </a:buClr>
              <a:buFontTx/>
              <a:buChar char="•"/>
            </a:pPr>
            <a:r>
              <a:rPr lang="en-US" altLang="en-US" sz="2000" smtClean="0">
                <a:solidFill>
                  <a:srgbClr val="FFFFFF"/>
                </a:solidFill>
              </a:rPr>
              <a:t>Scrub mold off hard surfaces with detergent and water; dry completely.</a:t>
            </a:r>
          </a:p>
          <a:p>
            <a:pPr marL="342900" indent="-342900" fontAlgn="base">
              <a:lnSpc>
                <a:spcPct val="90000"/>
              </a:lnSpc>
              <a:spcBef>
                <a:spcPct val="20000"/>
              </a:spcBef>
              <a:spcAft>
                <a:spcPct val="0"/>
              </a:spcAft>
              <a:buClr>
                <a:srgbClr val="FFFFFF"/>
              </a:buClr>
              <a:buFontTx/>
              <a:buChar char="•"/>
            </a:pPr>
            <a:r>
              <a:rPr lang="en-US" altLang="en-US" sz="2000" smtClean="0">
                <a:solidFill>
                  <a:srgbClr val="FFFFFF"/>
                </a:solidFill>
              </a:rPr>
              <a:t>Absorbent or porous materials, such as ceiling tiles and carpet, may have to be thrown away.</a:t>
            </a:r>
          </a:p>
          <a:p>
            <a:pPr marL="342900" indent="-342900" fontAlgn="base">
              <a:lnSpc>
                <a:spcPct val="90000"/>
              </a:lnSpc>
              <a:spcBef>
                <a:spcPct val="20000"/>
              </a:spcBef>
              <a:spcAft>
                <a:spcPct val="0"/>
              </a:spcAft>
              <a:buFontTx/>
              <a:buChar char="•"/>
            </a:pPr>
            <a:endParaRPr lang="en-US" altLang="en-US" sz="2000" smtClean="0">
              <a:solidFill>
                <a:srgbClr val="FFFFFF"/>
              </a:solidFill>
            </a:endParaRPr>
          </a:p>
        </p:txBody>
      </p:sp>
      <p:pic>
        <p:nvPicPr>
          <p:cNvPr id="4813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24939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7"/>
          <p:cNvSpPr>
            <a:spLocks noChangeArrowheads="1"/>
          </p:cNvSpPr>
          <p:nvPr/>
        </p:nvSpPr>
        <p:spPr bwMode="auto">
          <a:xfrm>
            <a:off x="4191000" y="5334000"/>
            <a:ext cx="4572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altLang="en-US" smtClean="0">
                <a:solidFill>
                  <a:srgbClr val="FFFFFF"/>
                </a:solidFill>
                <a:cs typeface="Arial" pitchFamily="34" charset="0"/>
              </a:rPr>
              <a:t>"A Brief Guide to Mold and Moisture in Your Home"</a:t>
            </a:r>
          </a:p>
          <a:p>
            <a:pPr fontAlgn="base">
              <a:spcBef>
                <a:spcPct val="0"/>
              </a:spcBef>
              <a:spcAft>
                <a:spcPct val="0"/>
              </a:spcAft>
            </a:pPr>
            <a:r>
              <a:rPr lang="en-US" altLang="en-US" smtClean="0">
                <a:solidFill>
                  <a:srgbClr val="FFFFFF"/>
                </a:solidFill>
                <a:cs typeface="Arial" pitchFamily="34" charset="0"/>
              </a:rPr>
              <a:t>EPA Publication #402-K-02-003</a:t>
            </a:r>
          </a:p>
        </p:txBody>
      </p:sp>
    </p:spTree>
    <p:extLst>
      <p:ext uri="{BB962C8B-B14F-4D97-AF65-F5344CB8AC3E}">
        <p14:creationId xmlns:p14="http://schemas.microsoft.com/office/powerpoint/2010/main" val="1397685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b="1" smtClean="0">
                <a:solidFill>
                  <a:schemeClr val="tx1"/>
                </a:solidFill>
              </a:rPr>
              <a:t>Smoke &amp; Gases</a:t>
            </a:r>
          </a:p>
        </p:txBody>
      </p:sp>
      <p:sp>
        <p:nvSpPr>
          <p:cNvPr id="49155" name="Rectangle 3"/>
          <p:cNvSpPr>
            <a:spLocks noGrp="1" noChangeArrowheads="1"/>
          </p:cNvSpPr>
          <p:nvPr>
            <p:ph type="body" idx="1"/>
          </p:nvPr>
        </p:nvSpPr>
        <p:spPr/>
        <p:txBody>
          <a:bodyPr/>
          <a:lstStyle/>
          <a:p>
            <a:pPr eaLnBrk="1" hangingPunct="1">
              <a:buClr>
                <a:schemeClr val="tx1"/>
              </a:buClr>
            </a:pPr>
            <a:r>
              <a:rPr lang="en-US" altLang="en-US" smtClean="0">
                <a:cs typeface="Times New Roman" pitchFamily="18" charset="0"/>
              </a:rPr>
              <a:t>Appliances that burn gas, oil or wood such as furnaces, stoves, kerosene lamps, and space heaters </a:t>
            </a:r>
          </a:p>
          <a:p>
            <a:pPr eaLnBrk="1" hangingPunct="1">
              <a:buClr>
                <a:schemeClr val="tx1"/>
              </a:buClr>
            </a:pPr>
            <a:r>
              <a:rPr lang="en-US" altLang="en-US" smtClean="0"/>
              <a:t>NO2 the worst! - </a:t>
            </a:r>
            <a:r>
              <a:rPr lang="en-US" altLang="en-US" smtClean="0">
                <a:cs typeface="Times New Roman" pitchFamily="18" charset="0"/>
              </a:rPr>
              <a:t>lung irritant </a:t>
            </a:r>
            <a:r>
              <a:rPr lang="en-US" altLang="en-US" i="1" smtClean="0">
                <a:cs typeface="Times New Roman" pitchFamily="18" charset="0"/>
              </a:rPr>
              <a:t>and</a:t>
            </a:r>
            <a:r>
              <a:rPr lang="en-US" altLang="en-US" smtClean="0">
                <a:cs typeface="Times New Roman" pitchFamily="18" charset="0"/>
              </a:rPr>
              <a:t> can increase your sensitivity to other asthma triggers</a:t>
            </a:r>
          </a:p>
          <a:p>
            <a:pPr eaLnBrk="1" hangingPunct="1"/>
            <a:endParaRPr lang="en-US" altLang="en-US" smtClean="0"/>
          </a:p>
        </p:txBody>
      </p:sp>
    </p:spTree>
    <p:extLst>
      <p:ext uri="{BB962C8B-B14F-4D97-AF65-F5344CB8AC3E}">
        <p14:creationId xmlns:p14="http://schemas.microsoft.com/office/powerpoint/2010/main" val="2582576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z="4000" b="1" smtClean="0">
                <a:solidFill>
                  <a:schemeClr val="tx1"/>
                </a:solidFill>
              </a:rPr>
              <a:t>Smoke &amp; Gases- minimize production</a:t>
            </a:r>
          </a:p>
        </p:txBody>
      </p:sp>
      <p:sp>
        <p:nvSpPr>
          <p:cNvPr id="50179" name="Rectangle 3"/>
          <p:cNvSpPr>
            <a:spLocks noGrp="1" noChangeArrowheads="1"/>
          </p:cNvSpPr>
          <p:nvPr>
            <p:ph type="body" idx="1"/>
          </p:nvPr>
        </p:nvSpPr>
        <p:spPr/>
        <p:txBody>
          <a:bodyPr/>
          <a:lstStyle/>
          <a:p>
            <a:pPr>
              <a:lnSpc>
                <a:spcPct val="90000"/>
              </a:lnSpc>
              <a:spcBef>
                <a:spcPct val="0"/>
              </a:spcBef>
              <a:buClr>
                <a:schemeClr val="tx1"/>
              </a:buClr>
            </a:pPr>
            <a:r>
              <a:rPr lang="en-US" altLang="en-US" sz="3400" smtClean="0"/>
              <a:t>Have the heating system inspected annually. </a:t>
            </a:r>
          </a:p>
          <a:p>
            <a:pPr>
              <a:lnSpc>
                <a:spcPct val="90000"/>
              </a:lnSpc>
              <a:spcBef>
                <a:spcPct val="0"/>
              </a:spcBef>
              <a:buClr>
                <a:schemeClr val="tx1"/>
              </a:buClr>
            </a:pPr>
            <a:r>
              <a:rPr lang="en-US" altLang="en-US" sz="3400" smtClean="0"/>
              <a:t>Inspect and keep clear the chimney clean-out opening </a:t>
            </a:r>
          </a:p>
          <a:p>
            <a:pPr>
              <a:lnSpc>
                <a:spcPct val="90000"/>
              </a:lnSpc>
              <a:spcBef>
                <a:spcPct val="0"/>
              </a:spcBef>
              <a:buClr>
                <a:schemeClr val="tx1"/>
              </a:buClr>
            </a:pPr>
            <a:r>
              <a:rPr lang="en-US" altLang="en-US" sz="3400" smtClean="0"/>
              <a:t>Do not use un-vented space heaters </a:t>
            </a:r>
          </a:p>
          <a:p>
            <a:pPr>
              <a:lnSpc>
                <a:spcPct val="90000"/>
              </a:lnSpc>
              <a:spcBef>
                <a:spcPct val="0"/>
              </a:spcBef>
              <a:buClr>
                <a:schemeClr val="tx1"/>
              </a:buClr>
            </a:pPr>
            <a:r>
              <a:rPr lang="en-US" altLang="en-US" sz="3400" smtClean="0"/>
              <a:t>Do not use stoves for heating </a:t>
            </a:r>
          </a:p>
          <a:p>
            <a:pPr>
              <a:lnSpc>
                <a:spcPct val="90000"/>
              </a:lnSpc>
              <a:spcBef>
                <a:spcPct val="0"/>
              </a:spcBef>
              <a:buClr>
                <a:schemeClr val="tx1"/>
              </a:buClr>
            </a:pPr>
            <a:r>
              <a:rPr lang="en-US" altLang="en-US" sz="3400" smtClean="0"/>
              <a:t>Do not use wood burning fireplaces </a:t>
            </a:r>
          </a:p>
          <a:p>
            <a:pPr>
              <a:lnSpc>
                <a:spcPct val="90000"/>
              </a:lnSpc>
              <a:spcBef>
                <a:spcPct val="0"/>
              </a:spcBef>
              <a:buClr>
                <a:schemeClr val="tx1"/>
              </a:buClr>
            </a:pPr>
            <a:r>
              <a:rPr lang="en-US" altLang="en-US" sz="3400" smtClean="0"/>
              <a:t>Use kitchen exhaust fans </a:t>
            </a:r>
          </a:p>
          <a:p>
            <a:pPr>
              <a:lnSpc>
                <a:spcPct val="90000"/>
              </a:lnSpc>
              <a:spcBef>
                <a:spcPct val="0"/>
              </a:spcBef>
              <a:buClr>
                <a:schemeClr val="tx1"/>
              </a:buClr>
            </a:pPr>
            <a:r>
              <a:rPr lang="en-US" altLang="en-US" sz="3400" smtClean="0"/>
              <a:t>Do not let the car idle in the garage </a:t>
            </a:r>
          </a:p>
          <a:p>
            <a:pPr>
              <a:lnSpc>
                <a:spcPct val="90000"/>
              </a:lnSpc>
              <a:spcBef>
                <a:spcPct val="0"/>
              </a:spcBef>
              <a:buFontTx/>
              <a:buNone/>
            </a:pPr>
            <a:endParaRPr lang="en-US" altLang="en-US" sz="2800" smtClean="0"/>
          </a:p>
          <a:p>
            <a:pPr eaLnBrk="1" hangingPunct="1">
              <a:lnSpc>
                <a:spcPct val="90000"/>
              </a:lnSpc>
            </a:pPr>
            <a:endParaRPr lang="en-US" altLang="en-US" smtClean="0"/>
          </a:p>
        </p:txBody>
      </p:sp>
    </p:spTree>
    <p:extLst>
      <p:ext uri="{BB962C8B-B14F-4D97-AF65-F5344CB8AC3E}">
        <p14:creationId xmlns:p14="http://schemas.microsoft.com/office/powerpoint/2010/main" val="932176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z="4000" b="1" smtClean="0">
                <a:solidFill>
                  <a:schemeClr val="tx1"/>
                </a:solidFill>
              </a:rPr>
              <a:t>Volatile Organic Compounds (VOCs)</a:t>
            </a:r>
          </a:p>
        </p:txBody>
      </p:sp>
      <p:sp>
        <p:nvSpPr>
          <p:cNvPr id="51203" name="Rectangle 3"/>
          <p:cNvSpPr>
            <a:spLocks noGrp="1" noChangeArrowheads="1"/>
          </p:cNvSpPr>
          <p:nvPr>
            <p:ph type="body" sz="half" idx="1"/>
          </p:nvPr>
        </p:nvSpPr>
        <p:spPr/>
        <p:txBody>
          <a:bodyPr/>
          <a:lstStyle/>
          <a:p>
            <a:pPr eaLnBrk="1" hangingPunct="1">
              <a:buClr>
                <a:schemeClr val="tx1"/>
              </a:buClr>
            </a:pPr>
            <a:r>
              <a:rPr lang="en-US" altLang="en-US" sz="2800" smtClean="0"/>
              <a:t>Group of chemicals with similar properties</a:t>
            </a:r>
          </a:p>
          <a:p>
            <a:pPr eaLnBrk="1" hangingPunct="1">
              <a:buClr>
                <a:schemeClr val="tx1"/>
              </a:buClr>
            </a:pPr>
            <a:r>
              <a:rPr lang="en-US" altLang="en-US" sz="2800" smtClean="0"/>
              <a:t># of common sources in most homes</a:t>
            </a:r>
          </a:p>
          <a:p>
            <a:pPr eaLnBrk="1" hangingPunct="1">
              <a:buClr>
                <a:schemeClr val="tx1"/>
              </a:buClr>
            </a:pPr>
            <a:r>
              <a:rPr lang="en-US" altLang="en-US" sz="2800" smtClean="0"/>
              <a:t>Off-gassing from pressed wood and dry cleaning</a:t>
            </a:r>
          </a:p>
          <a:p>
            <a:pPr eaLnBrk="1" hangingPunct="1">
              <a:buClr>
                <a:schemeClr val="tx1"/>
              </a:buClr>
            </a:pPr>
            <a:r>
              <a:rPr lang="en-US" altLang="en-US" sz="2800" smtClean="0"/>
              <a:t>Strategies – limit use and store properly</a:t>
            </a:r>
          </a:p>
          <a:p>
            <a:pPr eaLnBrk="1" hangingPunct="1">
              <a:buClr>
                <a:schemeClr val="tx1"/>
              </a:buClr>
            </a:pPr>
            <a:endParaRPr lang="en-US" altLang="en-US" sz="2800" smtClean="0"/>
          </a:p>
          <a:p>
            <a:pPr eaLnBrk="1" hangingPunct="1"/>
            <a:endParaRPr lang="en-US" altLang="en-US" sz="2800" smtClean="0"/>
          </a:p>
        </p:txBody>
      </p:sp>
      <p:pic>
        <p:nvPicPr>
          <p:cNvPr id="51204" name="Picture 4">
            <a:hlinkClick r:id="rId3"/>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572000" y="2382838"/>
            <a:ext cx="2286000" cy="2084387"/>
          </a:xfrm>
        </p:spPr>
      </p:pic>
      <p:pic>
        <p:nvPicPr>
          <p:cNvPr id="51205" name="Picture 5">
            <a:hlinkClick r:id="rId5"/>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772275" y="2362200"/>
            <a:ext cx="2371725" cy="1822450"/>
          </a:xfrm>
        </p:spPr>
      </p:pic>
      <p:pic>
        <p:nvPicPr>
          <p:cNvPr id="51206" name="Picture 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4196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500" y="4191000"/>
            <a:ext cx="1714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8">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3886200"/>
            <a:ext cx="1362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61418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b="1" smtClean="0">
                <a:solidFill>
                  <a:schemeClr val="tx1"/>
                </a:solidFill>
              </a:rPr>
              <a:t>Tobacco Smoke</a:t>
            </a:r>
          </a:p>
        </p:txBody>
      </p:sp>
      <p:sp>
        <p:nvSpPr>
          <p:cNvPr id="53251" name="Rectangle 3"/>
          <p:cNvSpPr>
            <a:spLocks noGrp="1" noChangeArrowheads="1"/>
          </p:cNvSpPr>
          <p:nvPr>
            <p:ph type="body" sz="half" idx="1"/>
          </p:nvPr>
        </p:nvSpPr>
        <p:spPr/>
        <p:txBody>
          <a:bodyPr/>
          <a:lstStyle/>
          <a:p>
            <a:pPr eaLnBrk="1" hangingPunct="1">
              <a:buClr>
                <a:schemeClr val="tx1"/>
              </a:buClr>
            </a:pPr>
            <a:r>
              <a:rPr lang="en-US" altLang="en-US" sz="2400" smtClean="0"/>
              <a:t>Most dangerous irritant!</a:t>
            </a:r>
          </a:p>
          <a:p>
            <a:pPr eaLnBrk="1" hangingPunct="1">
              <a:buClr>
                <a:schemeClr val="tx1"/>
              </a:buClr>
            </a:pPr>
            <a:r>
              <a:rPr lang="en-US" altLang="en-US" sz="2400" smtClean="0"/>
              <a:t>Research showing causative links to asthma (especially in pregnancy)</a:t>
            </a:r>
          </a:p>
          <a:p>
            <a:pPr eaLnBrk="1" hangingPunct="1">
              <a:buClr>
                <a:schemeClr val="tx1"/>
              </a:buClr>
            </a:pPr>
            <a:r>
              <a:rPr lang="en-US" altLang="en-US" sz="2400" smtClean="0">
                <a:cs typeface="Times New Roman" pitchFamily="18" charset="0"/>
              </a:rPr>
              <a:t>Estimated </a:t>
            </a:r>
            <a:r>
              <a:rPr lang="en-US" altLang="en-US" sz="2400" smtClean="0"/>
              <a:t>267 million </a:t>
            </a:r>
            <a:r>
              <a:rPr lang="en-US" altLang="en-US" sz="2400" b="1" smtClean="0"/>
              <a:t>tobacco</a:t>
            </a:r>
            <a:r>
              <a:rPr lang="en-US" altLang="en-US" sz="2400" smtClean="0"/>
              <a:t> users in </a:t>
            </a:r>
            <a:r>
              <a:rPr lang="en-US" altLang="en-US" sz="2400" b="1" smtClean="0"/>
              <a:t>India</a:t>
            </a:r>
            <a:endParaRPr lang="en-US" altLang="en-US" sz="2400" smtClean="0"/>
          </a:p>
          <a:p>
            <a:pPr eaLnBrk="1" hangingPunct="1">
              <a:buClr>
                <a:schemeClr val="tx1"/>
              </a:buClr>
              <a:buFontTx/>
              <a:buNone/>
            </a:pPr>
            <a:r>
              <a:rPr lang="en-US" altLang="en-US" sz="2400" b="1" smtClean="0"/>
              <a:t>    1.35 million deaths every year</a:t>
            </a:r>
            <a:endParaRPr lang="en-US" altLang="en-US" sz="2400" smtClean="0"/>
          </a:p>
          <a:p>
            <a:pPr eaLnBrk="1" hangingPunct="1">
              <a:buFontTx/>
              <a:buNone/>
            </a:pPr>
            <a:r>
              <a:rPr lang="en-US" altLang="en-US" sz="1600" smtClean="0"/>
              <a:t>Source: ALA </a:t>
            </a:r>
            <a:r>
              <a:rPr lang="en-US" altLang="en-US" sz="1600" smtClean="0">
                <a:latin typeface="Times New Roman" pitchFamily="18" charset="0"/>
              </a:rPr>
              <a:t>“</a:t>
            </a:r>
            <a:r>
              <a:rPr lang="en-US" altLang="en-US" sz="1600" smtClean="0"/>
              <a:t>Trends in Tobacco Use</a:t>
            </a:r>
            <a:r>
              <a:rPr lang="en-US" altLang="en-US" sz="1600" smtClean="0">
                <a:latin typeface="Times New Roman" pitchFamily="18" charset="0"/>
              </a:rPr>
              <a:t>”</a:t>
            </a:r>
            <a:endParaRPr lang="en-US" altLang="en-US" sz="1600" smtClean="0"/>
          </a:p>
          <a:p>
            <a:pPr eaLnBrk="1" hangingPunct="1"/>
            <a:endParaRPr lang="en-US" altLang="en-US" sz="2400" smtClean="0"/>
          </a:p>
        </p:txBody>
      </p:sp>
      <p:pic>
        <p:nvPicPr>
          <p:cNvPr id="5325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828800"/>
            <a:ext cx="4343400" cy="3860800"/>
          </a:xfrm>
          <a:noFill/>
        </p:spPr>
      </p:pic>
    </p:spTree>
    <p:extLst>
      <p:ext uri="{BB962C8B-B14F-4D97-AF65-F5344CB8AC3E}">
        <p14:creationId xmlns:p14="http://schemas.microsoft.com/office/powerpoint/2010/main" val="970668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z="3200" b="1" smtClean="0">
                <a:solidFill>
                  <a:schemeClr val="tx1"/>
                </a:solidFill>
              </a:rPr>
              <a:t>Techniques That May Modify Indoor Air</a:t>
            </a:r>
          </a:p>
        </p:txBody>
      </p:sp>
      <p:sp>
        <p:nvSpPr>
          <p:cNvPr id="54275" name="Rectangle 3"/>
          <p:cNvSpPr>
            <a:spLocks noGrp="1" noChangeArrowheads="1"/>
          </p:cNvSpPr>
          <p:nvPr>
            <p:ph type="body" idx="1"/>
          </p:nvPr>
        </p:nvSpPr>
        <p:spPr/>
        <p:txBody>
          <a:bodyPr/>
          <a:lstStyle/>
          <a:p>
            <a:pPr eaLnBrk="1" hangingPunct="1">
              <a:spcBef>
                <a:spcPct val="0"/>
              </a:spcBef>
              <a:buClr>
                <a:schemeClr val="tx1"/>
              </a:buClr>
            </a:pPr>
            <a:r>
              <a:rPr lang="en-US" altLang="en-US" sz="2800" smtClean="0"/>
              <a:t>Vacuuming 1-2 times/week</a:t>
            </a:r>
          </a:p>
          <a:p>
            <a:pPr eaLnBrk="1" hangingPunct="1">
              <a:spcBef>
                <a:spcPct val="0"/>
              </a:spcBef>
              <a:buClr>
                <a:schemeClr val="tx1"/>
              </a:buClr>
            </a:pPr>
            <a:r>
              <a:rPr lang="en-US" altLang="en-US" sz="2800" smtClean="0"/>
              <a:t>Damp Mopping</a:t>
            </a:r>
          </a:p>
          <a:p>
            <a:pPr eaLnBrk="1" hangingPunct="1">
              <a:spcBef>
                <a:spcPct val="0"/>
              </a:spcBef>
              <a:buClr>
                <a:schemeClr val="tx1"/>
              </a:buClr>
            </a:pPr>
            <a:r>
              <a:rPr lang="en-US" altLang="en-US" sz="2800" smtClean="0"/>
              <a:t>Air conditioning during warm weather is recommended for asthma patients</a:t>
            </a:r>
            <a:r>
              <a:rPr lang="en-US" altLang="en-US" sz="2800" b="1" smtClean="0"/>
              <a:t> </a:t>
            </a:r>
          </a:p>
          <a:p>
            <a:pPr eaLnBrk="1" hangingPunct="1">
              <a:buClr>
                <a:schemeClr val="tx1"/>
              </a:buClr>
            </a:pPr>
            <a:r>
              <a:rPr lang="en-US" altLang="en-US" sz="2800" smtClean="0"/>
              <a:t>Dehumidifiers will reduce house-dust mite levels in high-humidity areas</a:t>
            </a:r>
          </a:p>
          <a:p>
            <a:pPr eaLnBrk="1" hangingPunct="1">
              <a:buClr>
                <a:schemeClr val="tx1"/>
              </a:buClr>
            </a:pPr>
            <a:r>
              <a:rPr lang="en-US" altLang="en-US" sz="2800" smtClean="0"/>
              <a:t>HEPA filters can reduce airborne cat dander mold spores and particulate tobacco smoke </a:t>
            </a:r>
            <a:r>
              <a:rPr lang="en-US" altLang="en-US" sz="2800" smtClean="0">
                <a:latin typeface="Times New Roman" pitchFamily="18" charset="0"/>
              </a:rPr>
              <a:t>–</a:t>
            </a:r>
            <a:r>
              <a:rPr lang="en-US" altLang="en-US" sz="2800" smtClean="0"/>
              <a:t> not a substitute for more effective measures</a:t>
            </a:r>
          </a:p>
          <a:p>
            <a:pPr eaLnBrk="1" hangingPunct="1">
              <a:buClr>
                <a:schemeClr val="tx1"/>
              </a:buClr>
            </a:pPr>
            <a:endParaRPr lang="en-US" altLang="en-US" sz="2800" smtClean="0"/>
          </a:p>
        </p:txBody>
      </p:sp>
    </p:spTree>
    <p:extLst>
      <p:ext uri="{BB962C8B-B14F-4D97-AF65-F5344CB8AC3E}">
        <p14:creationId xmlns:p14="http://schemas.microsoft.com/office/powerpoint/2010/main" val="178572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930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3600" b="1" smtClean="0">
                <a:solidFill>
                  <a:schemeClr val="tx1"/>
                </a:solidFill>
              </a:rPr>
              <a:t>LeadLine </a:t>
            </a:r>
            <a:br>
              <a:rPr lang="en-US" altLang="en-US" sz="3600" b="1" smtClean="0">
                <a:solidFill>
                  <a:schemeClr val="tx1"/>
                </a:solidFill>
              </a:rPr>
            </a:br>
            <a:r>
              <a:rPr lang="en-US" altLang="en-US" sz="2800" smtClean="0">
                <a:solidFill>
                  <a:schemeClr val="tx1"/>
                </a:solidFill>
              </a:rPr>
              <a:t>503-988-4000 or 1-800-368-5060</a:t>
            </a:r>
          </a:p>
        </p:txBody>
      </p:sp>
      <p:sp>
        <p:nvSpPr>
          <p:cNvPr id="55299" name="Rectangle 3"/>
          <p:cNvSpPr>
            <a:spLocks noGrp="1" noChangeArrowheads="1"/>
          </p:cNvSpPr>
          <p:nvPr>
            <p:ph type="body" idx="1"/>
          </p:nvPr>
        </p:nvSpPr>
        <p:spPr/>
        <p:txBody>
          <a:bodyPr/>
          <a:lstStyle/>
          <a:p>
            <a:pPr eaLnBrk="1" hangingPunct="1">
              <a:lnSpc>
                <a:spcPct val="90000"/>
              </a:lnSpc>
            </a:pPr>
            <a:r>
              <a:rPr lang="en-US" altLang="en-US" smtClean="0"/>
              <a:t>Anyone can call</a:t>
            </a:r>
          </a:p>
          <a:p>
            <a:pPr lvl="1" eaLnBrk="1" hangingPunct="1">
              <a:lnSpc>
                <a:spcPct val="90000"/>
              </a:lnSpc>
            </a:pPr>
            <a:r>
              <a:rPr lang="en-US" altLang="en-US" smtClean="0"/>
              <a:t>Physicians for recommendations</a:t>
            </a:r>
          </a:p>
          <a:p>
            <a:pPr lvl="1" eaLnBrk="1" hangingPunct="1">
              <a:lnSpc>
                <a:spcPct val="90000"/>
              </a:lnSpc>
            </a:pPr>
            <a:r>
              <a:rPr lang="en-US" altLang="en-US" smtClean="0"/>
              <a:t>Patients/community members</a:t>
            </a:r>
          </a:p>
          <a:p>
            <a:pPr lvl="1" eaLnBrk="1" hangingPunct="1">
              <a:lnSpc>
                <a:spcPct val="90000"/>
              </a:lnSpc>
            </a:pPr>
            <a:r>
              <a:rPr lang="en-US" altLang="en-US" smtClean="0"/>
              <a:t>Can give you a free water testing kit</a:t>
            </a:r>
          </a:p>
          <a:p>
            <a:pPr eaLnBrk="1" hangingPunct="1">
              <a:lnSpc>
                <a:spcPct val="90000"/>
              </a:lnSpc>
            </a:pPr>
            <a:r>
              <a:rPr lang="en-US" altLang="en-US" smtClean="0"/>
              <a:t>Concern is with houses built before 1978</a:t>
            </a:r>
          </a:p>
          <a:p>
            <a:pPr eaLnBrk="1" hangingPunct="1">
              <a:lnSpc>
                <a:spcPct val="90000"/>
              </a:lnSpc>
            </a:pPr>
            <a:r>
              <a:rPr lang="en-US" altLang="en-US" smtClean="0"/>
              <a:t>Peeling paint</a:t>
            </a:r>
          </a:p>
          <a:p>
            <a:pPr lvl="1" eaLnBrk="1" hangingPunct="1">
              <a:lnSpc>
                <a:spcPct val="90000"/>
              </a:lnSpc>
            </a:pPr>
            <a:r>
              <a:rPr lang="en-US" altLang="en-US" smtClean="0"/>
              <a:t>Painting over does not help</a:t>
            </a:r>
          </a:p>
          <a:p>
            <a:pPr eaLnBrk="1" hangingPunct="1">
              <a:lnSpc>
                <a:spcPct val="90000"/>
              </a:lnSpc>
            </a:pPr>
            <a:r>
              <a:rPr lang="en-US" altLang="en-US" smtClean="0"/>
              <a:t>Windows and doors</a:t>
            </a:r>
            <a:r>
              <a:rPr lang="en-US" altLang="en-US" smtClean="0">
                <a:sym typeface="Wingdings" pitchFamily="2" charset="2"/>
              </a:rPr>
              <a:t> lead dust</a:t>
            </a:r>
          </a:p>
          <a:p>
            <a:pPr lvl="1" eaLnBrk="1" hangingPunct="1">
              <a:lnSpc>
                <a:spcPct val="90000"/>
              </a:lnSpc>
            </a:pPr>
            <a:r>
              <a:rPr lang="en-US" altLang="en-US" smtClean="0"/>
              <a:t>Clean with damp cloth weekly</a:t>
            </a:r>
          </a:p>
        </p:txBody>
      </p:sp>
    </p:spTree>
    <p:extLst>
      <p:ext uri="{BB962C8B-B14F-4D97-AF65-F5344CB8AC3E}">
        <p14:creationId xmlns:p14="http://schemas.microsoft.com/office/powerpoint/2010/main" val="2907675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Complicated Solutions</a:t>
            </a:r>
          </a:p>
        </p:txBody>
      </p:sp>
      <p:sp>
        <p:nvSpPr>
          <p:cNvPr id="56323" name="Rectangle 3"/>
          <p:cNvSpPr>
            <a:spLocks noGrp="1" noChangeArrowheads="1"/>
          </p:cNvSpPr>
          <p:nvPr>
            <p:ph type="body" idx="1"/>
          </p:nvPr>
        </p:nvSpPr>
        <p:spPr/>
        <p:txBody>
          <a:bodyPr/>
          <a:lstStyle/>
          <a:p>
            <a:pPr eaLnBrk="1" hangingPunct="1"/>
            <a:r>
              <a:rPr lang="en-US" altLang="en-US" sz="2800" smtClean="0"/>
              <a:t>Acknowledge that where we live impacts health</a:t>
            </a:r>
          </a:p>
          <a:p>
            <a:pPr eaLnBrk="1" hangingPunct="1"/>
            <a:r>
              <a:rPr lang="en-US" altLang="en-US" sz="2800" smtClean="0"/>
              <a:t>Environment consists of:</a:t>
            </a:r>
          </a:p>
          <a:p>
            <a:pPr lvl="1" eaLnBrk="1" hangingPunct="1"/>
            <a:r>
              <a:rPr lang="en-US" altLang="en-US" sz="2400" smtClean="0"/>
              <a:t>Community</a:t>
            </a:r>
          </a:p>
          <a:p>
            <a:pPr lvl="1" eaLnBrk="1" hangingPunct="1"/>
            <a:r>
              <a:rPr lang="en-US" altLang="en-US" sz="2400" smtClean="0"/>
              <a:t>Social</a:t>
            </a:r>
          </a:p>
          <a:p>
            <a:pPr lvl="1" eaLnBrk="1" hangingPunct="1"/>
            <a:r>
              <a:rPr lang="en-US" altLang="en-US" sz="2400" smtClean="0"/>
              <a:t>Physical</a:t>
            </a:r>
          </a:p>
          <a:p>
            <a:pPr lvl="1" eaLnBrk="1" hangingPunct="1"/>
            <a:r>
              <a:rPr lang="en-US" altLang="en-US" sz="2400" smtClean="0"/>
              <a:t>Economic</a:t>
            </a:r>
          </a:p>
          <a:p>
            <a:pPr eaLnBrk="1" hangingPunct="1"/>
            <a:r>
              <a:rPr lang="en-US" altLang="en-US" sz="2800" smtClean="0"/>
              <a:t>Housing policy is health policy</a:t>
            </a:r>
          </a:p>
          <a:p>
            <a:pPr eaLnBrk="1" hangingPunct="1"/>
            <a:r>
              <a:rPr lang="en-US" altLang="en-US" sz="2800" smtClean="0"/>
              <a:t>Neighborhood improvement policies are health policies</a:t>
            </a:r>
          </a:p>
        </p:txBody>
      </p:sp>
    </p:spTree>
    <p:extLst>
      <p:ext uri="{BB962C8B-B14F-4D97-AF65-F5344CB8AC3E}">
        <p14:creationId xmlns:p14="http://schemas.microsoft.com/office/powerpoint/2010/main" val="41656154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z="3600" b="1" smtClean="0"/>
              <a:t>Effective Housing Policies Reduce Future Exposure to Children</a:t>
            </a:r>
            <a:r>
              <a:rPr lang="en-US" altLang="en-US" sz="4000" smtClean="0"/>
              <a:t> </a:t>
            </a:r>
          </a:p>
        </p:txBody>
      </p:sp>
      <p:sp>
        <p:nvSpPr>
          <p:cNvPr id="57347" name="Rectangle 3"/>
          <p:cNvSpPr>
            <a:spLocks noGrp="1" noChangeArrowheads="1"/>
          </p:cNvSpPr>
          <p:nvPr>
            <p:ph type="body" idx="1"/>
          </p:nvPr>
        </p:nvSpPr>
        <p:spPr>
          <a:xfrm>
            <a:off x="381000" y="1981200"/>
            <a:ext cx="8229600" cy="4525963"/>
          </a:xfrm>
        </p:spPr>
        <p:txBody>
          <a:bodyPr/>
          <a:lstStyle/>
          <a:p>
            <a:pPr eaLnBrk="1" hangingPunct="1"/>
            <a:r>
              <a:rPr lang="en-US" altLang="en-US" smtClean="0"/>
              <a:t>Strict enforcement: report of dangerous levels of lead to owner, residents at address and state lead program</a:t>
            </a:r>
          </a:p>
          <a:p>
            <a:pPr eaLnBrk="1" hangingPunct="1">
              <a:buFontTx/>
              <a:buNone/>
            </a:pPr>
            <a:endParaRPr lang="en-US" altLang="en-US" smtClean="0"/>
          </a:p>
          <a:p>
            <a:pPr eaLnBrk="1" hangingPunct="1"/>
            <a:r>
              <a:rPr lang="en-US" altLang="en-US" smtClean="0"/>
              <a:t>Limited enforcement addresses were 4.6 times more likely to house a future child who became lead poisoned</a:t>
            </a:r>
          </a:p>
        </p:txBody>
      </p:sp>
    </p:spTree>
    <p:extLst>
      <p:ext uri="{BB962C8B-B14F-4D97-AF65-F5344CB8AC3E}">
        <p14:creationId xmlns:p14="http://schemas.microsoft.com/office/powerpoint/2010/main" val="34246860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4000" b="1" smtClean="0">
                <a:solidFill>
                  <a:schemeClr val="tx1"/>
                </a:solidFill>
              </a:rPr>
              <a:t>Policy Efforts to Improve Substandard Rental Housing</a:t>
            </a:r>
          </a:p>
        </p:txBody>
      </p:sp>
      <p:sp>
        <p:nvSpPr>
          <p:cNvPr id="58371" name="Rectangle 3"/>
          <p:cNvSpPr>
            <a:spLocks noGrp="1" noChangeArrowheads="1"/>
          </p:cNvSpPr>
          <p:nvPr>
            <p:ph type="body" idx="1"/>
          </p:nvPr>
        </p:nvSpPr>
        <p:spPr/>
        <p:txBody>
          <a:bodyPr/>
          <a:lstStyle/>
          <a:p>
            <a:pPr eaLnBrk="1" hangingPunct="1">
              <a:lnSpc>
                <a:spcPct val="80000"/>
              </a:lnSpc>
            </a:pPr>
            <a:r>
              <a:rPr lang="en-US" altLang="en-US" sz="2800" smtClean="0"/>
              <a:t>Gresham Rental Inspection Program:  regular inspection and complaint driven inspections </a:t>
            </a:r>
          </a:p>
          <a:p>
            <a:pPr eaLnBrk="1" hangingPunct="1">
              <a:lnSpc>
                <a:spcPct val="80000"/>
              </a:lnSpc>
            </a:pPr>
            <a:r>
              <a:rPr lang="en-US" altLang="en-US" sz="2800" smtClean="0"/>
              <a:t>Avoids problem of 30-day no fault evictions</a:t>
            </a:r>
          </a:p>
          <a:p>
            <a:pPr eaLnBrk="1" hangingPunct="1">
              <a:lnSpc>
                <a:spcPct val="80000"/>
              </a:lnSpc>
            </a:pPr>
            <a:r>
              <a:rPr lang="en-US" altLang="en-US" sz="2800" smtClean="0"/>
              <a:t>Based on EPA’s </a:t>
            </a:r>
            <a:r>
              <a:rPr lang="en-US" altLang="en-US" sz="2800" i="1" smtClean="0"/>
              <a:t>Mold Remediation, in Schools, and Commercial Buildings</a:t>
            </a:r>
          </a:p>
          <a:p>
            <a:pPr eaLnBrk="1" hangingPunct="1">
              <a:lnSpc>
                <a:spcPct val="80000"/>
              </a:lnSpc>
            </a:pPr>
            <a:r>
              <a:rPr lang="en-US" altLang="en-US" sz="2800" smtClean="0"/>
              <a:t>Portland: Quality Rental Housing Workgroup (QRHW) about to issue recommendations to link health and housing</a:t>
            </a:r>
          </a:p>
          <a:p>
            <a:pPr eaLnBrk="1" hangingPunct="1">
              <a:lnSpc>
                <a:spcPct val="80000"/>
              </a:lnSpc>
            </a:pPr>
            <a:r>
              <a:rPr lang="en-US" altLang="en-US" sz="2800" smtClean="0"/>
              <a:t>Unincorporated Multnomah County developing rental housing inspection program</a:t>
            </a:r>
          </a:p>
          <a:p>
            <a:pPr eaLnBrk="1" hangingPunct="1">
              <a:lnSpc>
                <a:spcPct val="80000"/>
              </a:lnSpc>
            </a:pPr>
            <a:r>
              <a:rPr lang="en-US" altLang="en-US" sz="2800" smtClean="0"/>
              <a:t>High Point Seattle (Unnatural causes)</a:t>
            </a:r>
          </a:p>
          <a:p>
            <a:pPr eaLnBrk="1" hangingPunct="1">
              <a:lnSpc>
                <a:spcPct val="80000"/>
              </a:lnSpc>
            </a:pPr>
            <a:endParaRPr lang="en-US" altLang="en-US" sz="2800" smtClean="0"/>
          </a:p>
        </p:txBody>
      </p:sp>
    </p:spTree>
    <p:extLst>
      <p:ext uri="{BB962C8B-B14F-4D97-AF65-F5344CB8AC3E}">
        <p14:creationId xmlns:p14="http://schemas.microsoft.com/office/powerpoint/2010/main" val="15826903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lgerian" pitchFamily="82" charset="0"/>
              </a:rPr>
              <a:t>housing</a:t>
            </a:r>
          </a:p>
        </p:txBody>
      </p:sp>
    </p:spTree>
    <p:extLst>
      <p:ext uri="{BB962C8B-B14F-4D97-AF65-F5344CB8AC3E}">
        <p14:creationId xmlns:p14="http://schemas.microsoft.com/office/powerpoint/2010/main" val="1034688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In public health aspect housing prefers the term “residential environment” which is defined as the physical structure that man uses and the environs of the structure including all necessary services, facilities, equipment and devices needed or desired for the family and the individual</a:t>
            </a:r>
          </a:p>
        </p:txBody>
      </p:sp>
    </p:spTree>
    <p:extLst>
      <p:ext uri="{BB962C8B-B14F-4D97-AF65-F5344CB8AC3E}">
        <p14:creationId xmlns:p14="http://schemas.microsoft.com/office/powerpoint/2010/main" val="4249201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Social Goals </a:t>
            </a:r>
          </a:p>
        </p:txBody>
      </p:sp>
      <p:sp>
        <p:nvSpPr>
          <p:cNvPr id="3" name="Content Placeholder 2"/>
          <p:cNvSpPr>
            <a:spLocks noGrp="1"/>
          </p:cNvSpPr>
          <p:nvPr>
            <p:ph idx="1"/>
          </p:nvPr>
        </p:nvSpPr>
        <p:spPr/>
        <p:txBody>
          <a:bodyPr>
            <a:noAutofit/>
          </a:bodyPr>
          <a:lstStyle/>
          <a:p>
            <a:pPr algn="just"/>
            <a:r>
              <a:rPr lang="en-US" dirty="0">
                <a:latin typeface="Times New Roman" pitchFamily="18" charset="0"/>
                <a:cs typeface="Times New Roman" pitchFamily="18" charset="0"/>
              </a:rPr>
              <a:t> Shelter</a:t>
            </a:r>
          </a:p>
          <a:p>
            <a:pPr algn="just"/>
            <a:r>
              <a:rPr lang="en-US" dirty="0">
                <a:latin typeface="Times New Roman" pitchFamily="18" charset="0"/>
                <a:cs typeface="Times New Roman" pitchFamily="18" charset="0"/>
              </a:rPr>
              <a:t> Family Life</a:t>
            </a:r>
          </a:p>
          <a:p>
            <a:pPr algn="just"/>
            <a:r>
              <a:rPr lang="en-US" dirty="0">
                <a:latin typeface="Times New Roman" pitchFamily="18" charset="0"/>
                <a:cs typeface="Times New Roman" pitchFamily="18" charset="0"/>
              </a:rPr>
              <a:t> Access to community facilities</a:t>
            </a:r>
          </a:p>
          <a:p>
            <a:pPr algn="just"/>
            <a:r>
              <a:rPr lang="en-US" dirty="0">
                <a:latin typeface="Times New Roman" pitchFamily="18" charset="0"/>
                <a:cs typeface="Times New Roman" pitchFamily="18" charset="0"/>
              </a:rPr>
              <a:t> Family participation in community life</a:t>
            </a:r>
          </a:p>
          <a:p>
            <a:pPr algn="just"/>
            <a:r>
              <a:rPr lang="en-US" dirty="0">
                <a:latin typeface="Times New Roman" pitchFamily="18" charset="0"/>
                <a:cs typeface="Times New Roman" pitchFamily="18" charset="0"/>
              </a:rPr>
              <a:t> Economic stability</a:t>
            </a:r>
          </a:p>
          <a:p>
            <a:pPr algn="just">
              <a:buNone/>
            </a:pPr>
            <a:endParaRPr lang="en-US" dirty="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894947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Social Goals</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itchFamily="18" charset="0"/>
              </a:rPr>
              <a:t>The implementation of social goals in housing requires that government should </a:t>
            </a:r>
          </a:p>
          <a:p>
            <a:pPr algn="just"/>
            <a:r>
              <a:rPr lang="en-US" dirty="0">
                <a:latin typeface="Times New Roman" panose="02020603050405020304" pitchFamily="18" charset="0"/>
                <a:cs typeface="Times New Roman" pitchFamily="18" charset="0"/>
              </a:rPr>
              <a:t> Introduce social housing schemes</a:t>
            </a:r>
          </a:p>
          <a:p>
            <a:pPr algn="just"/>
            <a:r>
              <a:rPr lang="en-US" dirty="0">
                <a:latin typeface="Times New Roman" panose="02020603050405020304" pitchFamily="18" charset="0"/>
                <a:cs typeface="Times New Roman" pitchFamily="18" charset="0"/>
              </a:rPr>
              <a:t>Establish both minimum and maximum standards</a:t>
            </a:r>
          </a:p>
          <a:p>
            <a:pPr algn="just"/>
            <a:r>
              <a:rPr lang="en-US" dirty="0">
                <a:latin typeface="Times New Roman" panose="02020603050405020304" pitchFamily="18" charset="0"/>
                <a:cs typeface="Times New Roman" pitchFamily="18" charset="0"/>
              </a:rPr>
              <a:t> Create financial and fiscal institutions geared to helping low income people obtain credit for building or improving their house</a:t>
            </a:r>
          </a:p>
        </p:txBody>
      </p:sp>
    </p:spTree>
    <p:extLst>
      <p:ext uri="{BB962C8B-B14F-4D97-AF65-F5344CB8AC3E}">
        <p14:creationId xmlns:p14="http://schemas.microsoft.com/office/powerpoint/2010/main" val="3656924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Criteria</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 Criteria given by the experts committee of the WHO </a:t>
            </a:r>
          </a:p>
          <a:p>
            <a:pPr algn="just"/>
            <a:r>
              <a:rPr lang="en-US" dirty="0">
                <a:latin typeface="Times New Roman" panose="02020603050405020304" pitchFamily="18" charset="0"/>
                <a:cs typeface="Times New Roman" panose="02020603050405020304" pitchFamily="18" charset="0"/>
              </a:rPr>
              <a:t> Healthful housing provides physical protection and shelter</a:t>
            </a:r>
          </a:p>
          <a:p>
            <a:pPr algn="just"/>
            <a:r>
              <a:rPr lang="en-US" dirty="0">
                <a:latin typeface="Times New Roman" panose="02020603050405020304" pitchFamily="18" charset="0"/>
                <a:cs typeface="Times New Roman" panose="02020603050405020304" pitchFamily="18" charset="0"/>
              </a:rPr>
              <a:t> Provides adequately for cooking, eating, washing,  and excretory functions</a:t>
            </a:r>
          </a:p>
          <a:p>
            <a:pPr algn="just"/>
            <a:r>
              <a:rPr lang="en-US" dirty="0">
                <a:latin typeface="Times New Roman" panose="02020603050405020304" pitchFamily="18" charset="0"/>
                <a:cs typeface="Times New Roman" panose="02020603050405020304" pitchFamily="18" charset="0"/>
              </a:rPr>
              <a:t> Designed , constructed, maintained and used in a manner such as to prevent the spread of communicable diseases</a:t>
            </a:r>
          </a:p>
        </p:txBody>
      </p:sp>
    </p:spTree>
    <p:extLst>
      <p:ext uri="{BB962C8B-B14F-4D97-AF65-F5344CB8AC3E}">
        <p14:creationId xmlns:p14="http://schemas.microsoft.com/office/powerpoint/2010/main" val="3903664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Criteria</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 Provides for protection from hazards of exposure to noise and pollution</a:t>
            </a:r>
          </a:p>
          <a:p>
            <a:pPr algn="just"/>
            <a:r>
              <a:rPr lang="en-US" dirty="0">
                <a:latin typeface="Times New Roman" panose="02020603050405020304" pitchFamily="18" charset="0"/>
                <a:cs typeface="Times New Roman" panose="02020603050405020304" pitchFamily="18" charset="0"/>
              </a:rPr>
              <a:t> Free from unsafe physical arrangements due to construction or maintenance  and from toxic or harmful materials</a:t>
            </a:r>
          </a:p>
          <a:p>
            <a:pPr algn="just"/>
            <a:r>
              <a:rPr lang="en-US" dirty="0">
                <a:latin typeface="Times New Roman" panose="02020603050405020304" pitchFamily="18" charset="0"/>
                <a:cs typeface="Times New Roman" panose="02020603050405020304" pitchFamily="18" charset="0"/>
              </a:rPr>
              <a:t> Encourages personal and community development promotes social relationships, reflects a regard for ecological principles, and by these means promotes mental health</a:t>
            </a:r>
          </a:p>
        </p:txBody>
      </p:sp>
    </p:spTree>
    <p:extLst>
      <p:ext uri="{BB962C8B-B14F-4D97-AF65-F5344CB8AC3E}">
        <p14:creationId xmlns:p14="http://schemas.microsoft.com/office/powerpoint/2010/main" val="266558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125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STANDARDS</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 SITE:-  The SITE  should be elevated from its surroundings so that it is not subject to flooding during rains </a:t>
            </a:r>
          </a:p>
          <a:p>
            <a:pPr algn="just"/>
            <a:r>
              <a:rPr lang="en-US" dirty="0">
                <a:latin typeface="Times New Roman" panose="02020603050405020304" pitchFamily="18" charset="0"/>
                <a:cs typeface="Times New Roman" panose="02020603050405020304" pitchFamily="18" charset="0"/>
              </a:rPr>
              <a:t> The site should have an independent access o a street of adequate width</a:t>
            </a:r>
          </a:p>
          <a:p>
            <a:pPr algn="just"/>
            <a:r>
              <a:rPr lang="en-US" dirty="0">
                <a:latin typeface="Times New Roman" panose="02020603050405020304" pitchFamily="18" charset="0"/>
                <a:cs typeface="Times New Roman" panose="02020603050405020304" pitchFamily="18" charset="0"/>
              </a:rPr>
              <a:t> It should away from the breeding places of mosquitoes and flies</a:t>
            </a:r>
          </a:p>
          <a:p>
            <a:pPr algn="just"/>
            <a:r>
              <a:rPr lang="en-US" dirty="0">
                <a:latin typeface="Times New Roman" panose="02020603050405020304" pitchFamily="18" charset="0"/>
                <a:cs typeface="Times New Roman" panose="02020603050405020304" pitchFamily="18" charset="0"/>
              </a:rPr>
              <a:t> It should be away from nuisances such as dust, smoke, smell, excessive noise and traffic</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1889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STANDARDS </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 SET BACK: For proper lighting and ventilation, there should be an open space all round the house- this is called set back</a:t>
            </a:r>
          </a:p>
          <a:p>
            <a:pPr algn="just"/>
            <a:r>
              <a:rPr lang="en-US" dirty="0">
                <a:latin typeface="Times New Roman" panose="02020603050405020304" pitchFamily="18" charset="0"/>
                <a:cs typeface="Times New Roman" panose="02020603050405020304" pitchFamily="18" charset="0"/>
              </a:rPr>
              <a:t> FLOOR: The floor should be pucca and satisfy the following criteria</a:t>
            </a:r>
          </a:p>
          <a:p>
            <a:pPr algn="just">
              <a:buNone/>
            </a:pPr>
            <a:r>
              <a:rPr lang="en-US" dirty="0">
                <a:latin typeface="Times New Roman" panose="02020603050405020304" pitchFamily="18" charset="0"/>
                <a:cs typeface="Times New Roman" panose="02020603050405020304" pitchFamily="18" charset="0"/>
              </a:rPr>
              <a:t>a)It should be resistant, so that it can be easily washed and kept clean  and dry</a:t>
            </a:r>
          </a:p>
          <a:p>
            <a:pPr algn="just">
              <a:buNone/>
            </a:pPr>
            <a:r>
              <a:rPr lang="en-US" dirty="0">
                <a:latin typeface="Times New Roman" panose="02020603050405020304" pitchFamily="18" charset="0"/>
                <a:cs typeface="Times New Roman" panose="02020603050405020304" pitchFamily="18" charset="0"/>
              </a:rPr>
              <a:t>b)Smooth and free from cracks and prevent the breeding of insects dust</a:t>
            </a:r>
          </a:p>
          <a:p>
            <a:pPr algn="just">
              <a:buNone/>
            </a:pPr>
            <a:r>
              <a:rPr lang="en-US" dirty="0">
                <a:latin typeface="Times New Roman" panose="02020603050405020304" pitchFamily="18" charset="0"/>
                <a:cs typeface="Times New Roman" panose="02020603050405020304" pitchFamily="18" charset="0"/>
              </a:rPr>
              <a:t>c)The floors should be damp-proof</a:t>
            </a:r>
          </a:p>
          <a:p>
            <a:pPr algn="just">
              <a:buNone/>
            </a:pPr>
            <a:r>
              <a:rPr lang="en-US" dirty="0">
                <a:latin typeface="Times New Roman" panose="02020603050405020304" pitchFamily="18" charset="0"/>
                <a:cs typeface="Times New Roman" panose="02020603050405020304" pitchFamily="18" charset="0"/>
              </a:rPr>
              <a:t>d) The height of the plinth should be 2 to 3 feet </a:t>
            </a:r>
          </a:p>
        </p:txBody>
      </p:sp>
    </p:spTree>
    <p:extLst>
      <p:ext uri="{BB962C8B-B14F-4D97-AF65-F5344CB8AC3E}">
        <p14:creationId xmlns:p14="http://schemas.microsoft.com/office/powerpoint/2010/main" val="41809661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WALLS</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reasonably strong </a:t>
            </a:r>
          </a:p>
          <a:p>
            <a:pPr algn="just"/>
            <a:r>
              <a:rPr lang="en-US" dirty="0">
                <a:latin typeface="Times New Roman" panose="02020603050405020304" pitchFamily="18" charset="0"/>
                <a:cs typeface="Times New Roman" panose="02020603050405020304" pitchFamily="18" charset="0"/>
              </a:rPr>
              <a:t> Low heat capacity(should not absorb heat and conduct the same)</a:t>
            </a:r>
          </a:p>
          <a:p>
            <a:pPr algn="just"/>
            <a:r>
              <a:rPr lang="en-US" dirty="0">
                <a:latin typeface="Times New Roman" panose="02020603050405020304" pitchFamily="18" charset="0"/>
                <a:cs typeface="Times New Roman" panose="02020603050405020304" pitchFamily="18" charset="0"/>
              </a:rPr>
              <a:t> Weather resistant</a:t>
            </a:r>
          </a:p>
          <a:p>
            <a:pPr algn="just"/>
            <a:r>
              <a:rPr lang="en-US" dirty="0">
                <a:latin typeface="Times New Roman" panose="02020603050405020304" pitchFamily="18" charset="0"/>
                <a:cs typeface="Times New Roman" panose="02020603050405020304" pitchFamily="18" charset="0"/>
              </a:rPr>
              <a:t>  Unsuitable for harbourage of rats and vermin</a:t>
            </a:r>
          </a:p>
          <a:p>
            <a:pPr algn="just"/>
            <a:r>
              <a:rPr lang="en-US" dirty="0">
                <a:latin typeface="Times New Roman" panose="02020603050405020304" pitchFamily="18" charset="0"/>
                <a:cs typeface="Times New Roman" panose="02020603050405020304" pitchFamily="18" charset="0"/>
              </a:rPr>
              <a:t> Not easily damaged and smooth</a:t>
            </a:r>
          </a:p>
          <a:p>
            <a:pPr algn="just"/>
            <a:r>
              <a:rPr lang="en-US" dirty="0">
                <a:latin typeface="Times New Roman" panose="02020603050405020304" pitchFamily="18" charset="0"/>
                <a:cs typeface="Times New Roman" panose="02020603050405020304" pitchFamily="18" charset="0"/>
              </a:rPr>
              <a:t> Colored cream or white</a:t>
            </a:r>
          </a:p>
        </p:txBody>
      </p:sp>
    </p:spTree>
    <p:extLst>
      <p:ext uri="{BB962C8B-B14F-4D97-AF65-F5344CB8AC3E}">
        <p14:creationId xmlns:p14="http://schemas.microsoft.com/office/powerpoint/2010/main" val="11842567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 ROOF</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The height of the roof should not be less than 1 feet in the absence of air- conditioning for comfort.</a:t>
            </a:r>
          </a:p>
          <a:p>
            <a:pPr algn="just"/>
            <a:r>
              <a:rPr lang="en-US" dirty="0">
                <a:latin typeface="Times New Roman" panose="02020603050405020304" pitchFamily="18" charset="0"/>
                <a:cs typeface="Times New Roman" panose="02020603050405020304" pitchFamily="18" charset="0"/>
              </a:rPr>
              <a:t> The roof should have a low heat transmittance.</a:t>
            </a:r>
          </a:p>
        </p:txBody>
      </p:sp>
    </p:spTree>
    <p:extLst>
      <p:ext uri="{BB962C8B-B14F-4D97-AF65-F5344CB8AC3E}">
        <p14:creationId xmlns:p14="http://schemas.microsoft.com/office/powerpoint/2010/main" val="11686901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ROOMS</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The number of living rooms should not be less than two, at least one which can be closed for security</a:t>
            </a:r>
          </a:p>
          <a:p>
            <a:pPr algn="just"/>
            <a:r>
              <a:rPr lang="en-US" dirty="0">
                <a:latin typeface="Times New Roman" panose="02020603050405020304" pitchFamily="18" charset="0"/>
                <a:cs typeface="Times New Roman" panose="02020603050405020304" pitchFamily="18" charset="0"/>
              </a:rPr>
              <a:t> The other may be open on one side if that side is a private courtyard</a:t>
            </a:r>
          </a:p>
          <a:p>
            <a:pPr algn="just"/>
            <a:r>
              <a:rPr lang="en-US" dirty="0">
                <a:latin typeface="Times New Roman" panose="02020603050405020304" pitchFamily="18" charset="0"/>
                <a:cs typeface="Times New Roman" panose="02020603050405020304" pitchFamily="18" charset="0"/>
              </a:rPr>
              <a:t> The number and area of rooms should be increased according to size of family</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84518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990"/>
            <a:ext cx="8229600" cy="1143000"/>
          </a:xfrm>
        </p:spPr>
        <p:txBody>
          <a:bodyPr/>
          <a:lstStyle/>
          <a:p>
            <a:r>
              <a:rPr lang="en-US" dirty="0">
                <a:latin typeface="Times New Roman" panose="02020603050405020304" pitchFamily="18" charset="0"/>
                <a:cs typeface="Times New Roman" panose="02020603050405020304" pitchFamily="18" charset="0"/>
              </a:rPr>
              <a:t>FLOOR AREA</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The floor area of a living room should be at least 120 </a:t>
            </a:r>
            <a:r>
              <a:rPr lang="en-US" dirty="0" err="1">
                <a:latin typeface="Times New Roman" panose="02020603050405020304" pitchFamily="18" charset="0"/>
                <a:cs typeface="Times New Roman" panose="02020603050405020304" pitchFamily="18" charset="0"/>
              </a:rPr>
              <a:t>sq.ft</a:t>
            </a:r>
            <a:r>
              <a:rPr lang="en-US" dirty="0">
                <a:latin typeface="Times New Roman" panose="02020603050405020304" pitchFamily="18" charset="0"/>
                <a:cs typeface="Times New Roman" panose="02020603050405020304" pitchFamily="18" charset="0"/>
              </a:rPr>
              <a:t>. for occupancy by more than one person and at least 100 </a:t>
            </a:r>
            <a:r>
              <a:rPr lang="en-US" dirty="0" err="1">
                <a:latin typeface="Times New Roman" panose="02020603050405020304" pitchFamily="18" charset="0"/>
                <a:cs typeface="Times New Roman" panose="02020603050405020304" pitchFamily="18" charset="0"/>
              </a:rPr>
              <a:t>sq.ft</a:t>
            </a:r>
            <a:r>
              <a:rPr lang="en-US" dirty="0">
                <a:latin typeface="Times New Roman" panose="02020603050405020304" pitchFamily="18" charset="0"/>
                <a:cs typeface="Times New Roman" panose="02020603050405020304" pitchFamily="18" charset="0"/>
              </a:rPr>
              <a:t>. for occupancy by a single person</a:t>
            </a:r>
          </a:p>
          <a:p>
            <a:pPr algn="just"/>
            <a:r>
              <a:rPr lang="en-US" dirty="0">
                <a:latin typeface="Times New Roman" panose="02020603050405020304" pitchFamily="18" charset="0"/>
                <a:cs typeface="Times New Roman" panose="02020603050405020304" pitchFamily="18" charset="0"/>
              </a:rPr>
              <a:t> The floor area available in living rooms per person should not be less than 50 </a:t>
            </a:r>
            <a:r>
              <a:rPr lang="en-US" dirty="0" err="1">
                <a:latin typeface="Times New Roman" panose="02020603050405020304" pitchFamily="18" charset="0"/>
                <a:cs typeface="Times New Roman" panose="02020603050405020304" pitchFamily="18" charset="0"/>
              </a:rPr>
              <a:t>sq.ft</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49498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WINDOWS </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Every living room should be provided with  at least two windows</a:t>
            </a:r>
          </a:p>
          <a:p>
            <a:pPr algn="just"/>
            <a:r>
              <a:rPr lang="en-US" dirty="0">
                <a:latin typeface="Times New Roman" panose="02020603050405020304" pitchFamily="18" charset="0"/>
                <a:cs typeface="Times New Roman" panose="02020603050405020304" pitchFamily="18" charset="0"/>
              </a:rPr>
              <a:t> At least one window should be open to an open space</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3493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LIGHTING</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 The day light factor should exceed 1 per cent over half the floor area</a:t>
            </a:r>
          </a:p>
          <a:p>
            <a:pPr marL="0" indent="0" algn="ctr">
              <a:buNone/>
            </a:pPr>
            <a:r>
              <a:rPr lang="en-US" b="1" dirty="0">
                <a:latin typeface="Times New Roman" panose="02020603050405020304" pitchFamily="18" charset="0"/>
                <a:cs typeface="Times New Roman" panose="02020603050405020304" pitchFamily="18" charset="0"/>
              </a:rPr>
              <a:t>KITCHEN</a:t>
            </a:r>
          </a:p>
          <a:p>
            <a:pPr algn="just"/>
            <a:r>
              <a:rPr lang="en-US" dirty="0">
                <a:latin typeface="Times New Roman" panose="02020603050405020304" pitchFamily="18" charset="0"/>
                <a:cs typeface="Times New Roman" panose="02020603050405020304" pitchFamily="18" charset="0"/>
              </a:rPr>
              <a:t> Separate Kitchen</a:t>
            </a:r>
          </a:p>
          <a:p>
            <a:pPr algn="just"/>
            <a:r>
              <a:rPr lang="en-US" dirty="0">
                <a:latin typeface="Times New Roman" panose="02020603050405020304" pitchFamily="18" charset="0"/>
                <a:cs typeface="Times New Roman" panose="02020603050405020304" pitchFamily="18" charset="0"/>
              </a:rPr>
              <a:t> Protected against dust  and smoke </a:t>
            </a:r>
          </a:p>
          <a:p>
            <a:pPr algn="just"/>
            <a:r>
              <a:rPr lang="en-US" dirty="0">
                <a:latin typeface="Times New Roman" panose="02020603050405020304" pitchFamily="18" charset="0"/>
                <a:cs typeface="Times New Roman" panose="02020603050405020304" pitchFamily="18" charset="0"/>
              </a:rPr>
              <a:t> Adequately lighted</a:t>
            </a:r>
          </a:p>
          <a:p>
            <a:pPr algn="just"/>
            <a:r>
              <a:rPr lang="en-US" dirty="0">
                <a:latin typeface="Times New Roman" panose="02020603050405020304" pitchFamily="18" charset="0"/>
                <a:cs typeface="Times New Roman" panose="02020603050405020304" pitchFamily="18" charset="0"/>
              </a:rPr>
              <a:t> Storing food arrangements, fuel and other provisions</a:t>
            </a:r>
          </a:p>
          <a:p>
            <a:pPr algn="just"/>
            <a:r>
              <a:rPr lang="en-US" dirty="0">
                <a:latin typeface="Times New Roman" panose="02020603050405020304" pitchFamily="18" charset="0"/>
                <a:cs typeface="Times New Roman" panose="02020603050405020304" pitchFamily="18" charset="0"/>
              </a:rPr>
              <a:t> Water supply, sink , proper drainage </a:t>
            </a:r>
          </a:p>
        </p:txBody>
      </p:sp>
    </p:spTree>
    <p:extLst>
      <p:ext uri="{BB962C8B-B14F-4D97-AF65-F5344CB8AC3E}">
        <p14:creationId xmlns:p14="http://schemas.microsoft.com/office/powerpoint/2010/main" val="27926447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GARBAGE &amp; REFUSE</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These should be removed from the dwelling at least daily and disposed off in a hygienic manner</a:t>
            </a:r>
          </a:p>
          <a:p>
            <a:pPr algn="just"/>
            <a:r>
              <a:rPr lang="en-US" dirty="0">
                <a:latin typeface="Times New Roman" panose="02020603050405020304" pitchFamily="18" charset="0"/>
                <a:cs typeface="Times New Roman" panose="02020603050405020304" pitchFamily="18" charset="0"/>
              </a:rPr>
              <a:t> Bathing and washing</a:t>
            </a:r>
          </a:p>
          <a:p>
            <a:pPr algn="just"/>
            <a:r>
              <a:rPr lang="en-US" dirty="0">
                <a:latin typeface="Times New Roman" panose="02020603050405020304" pitchFamily="18" charset="0"/>
                <a:cs typeface="Times New Roman" panose="02020603050405020304" pitchFamily="18" charset="0"/>
              </a:rPr>
              <a:t> Water supply</a:t>
            </a:r>
          </a:p>
        </p:txBody>
      </p:sp>
    </p:spTree>
    <p:extLst>
      <p:ext uri="{BB962C8B-B14F-4D97-AF65-F5344CB8AC3E}">
        <p14:creationId xmlns:p14="http://schemas.microsoft.com/office/powerpoint/2010/main" val="40583193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RURAL HOUSING</a:t>
            </a: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 Two living rooms</a:t>
            </a:r>
          </a:p>
          <a:p>
            <a:pPr algn="just"/>
            <a:r>
              <a:rPr lang="en-US" dirty="0">
                <a:latin typeface="Times New Roman" panose="02020603050405020304" pitchFamily="18" charset="0"/>
                <a:cs typeface="Times New Roman" panose="02020603050405020304" pitchFamily="18" charset="0"/>
              </a:rPr>
              <a:t> ample verandah space</a:t>
            </a:r>
          </a:p>
          <a:p>
            <a:pPr algn="just"/>
            <a:r>
              <a:rPr lang="en-US" dirty="0">
                <a:latin typeface="Times New Roman" panose="02020603050405020304" pitchFamily="18" charset="0"/>
                <a:cs typeface="Times New Roman" panose="02020603050405020304" pitchFamily="18" charset="0"/>
              </a:rPr>
              <a:t> separate kitchen with sink</a:t>
            </a:r>
          </a:p>
          <a:p>
            <a:pPr algn="just"/>
            <a:r>
              <a:rPr lang="en-US" dirty="0">
                <a:latin typeface="Times New Roman" panose="02020603050405020304" pitchFamily="18" charset="0"/>
                <a:cs typeface="Times New Roman" panose="02020603050405020304" pitchFamily="18" charset="0"/>
              </a:rPr>
              <a:t> Sanitary latrine</a:t>
            </a:r>
          </a:p>
          <a:p>
            <a:pPr algn="just"/>
            <a:r>
              <a:rPr lang="en-US" dirty="0">
                <a:latin typeface="Times New Roman" panose="02020603050405020304" pitchFamily="18" charset="0"/>
                <a:cs typeface="Times New Roman" panose="02020603050405020304" pitchFamily="18" charset="0"/>
              </a:rPr>
              <a:t> Windows</a:t>
            </a:r>
          </a:p>
          <a:p>
            <a:pPr algn="just"/>
            <a:r>
              <a:rPr lang="en-US" dirty="0">
                <a:latin typeface="Times New Roman" panose="02020603050405020304" pitchFamily="18" charset="0"/>
                <a:cs typeface="Times New Roman" panose="02020603050405020304" pitchFamily="18" charset="0"/>
              </a:rPr>
              <a:t> Well </a:t>
            </a:r>
          </a:p>
          <a:p>
            <a:pPr algn="just"/>
            <a:r>
              <a:rPr lang="en-US" dirty="0">
                <a:latin typeface="Times New Roman" panose="02020603050405020304" pitchFamily="18" charset="0"/>
                <a:cs typeface="Times New Roman" panose="02020603050405020304" pitchFamily="18" charset="0"/>
              </a:rPr>
              <a:t> Cattle and livestock in dwelling areas</a:t>
            </a:r>
          </a:p>
          <a:p>
            <a:pPr algn="just"/>
            <a:r>
              <a:rPr lang="en-US" dirty="0">
                <a:latin typeface="Times New Roman" panose="02020603050405020304" pitchFamily="18" charset="0"/>
                <a:cs typeface="Times New Roman" panose="02020603050405020304" pitchFamily="18" charset="0"/>
              </a:rPr>
              <a:t> Disposal system </a:t>
            </a:r>
          </a:p>
        </p:txBody>
      </p:sp>
    </p:spTree>
    <p:extLst>
      <p:ext uri="{BB962C8B-B14F-4D97-AF65-F5344CB8AC3E}">
        <p14:creationId xmlns:p14="http://schemas.microsoft.com/office/powerpoint/2010/main" val="242473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VACCINE GIVEN ONLY AFTER DISCUSSION WITH PARENTS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0960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HOUSING &amp; HEALTH</a:t>
            </a:r>
          </a:p>
        </p:txBody>
      </p:sp>
      <p:sp>
        <p:nvSpPr>
          <p:cNvPr id="3" name="Content Placeholder 2"/>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 Respiratory infections( TB, COLD)</a:t>
            </a:r>
          </a:p>
          <a:p>
            <a:pPr algn="just"/>
            <a:r>
              <a:rPr lang="en-US" dirty="0">
                <a:latin typeface="Times New Roman" panose="02020603050405020304" pitchFamily="18" charset="0"/>
                <a:cs typeface="Times New Roman" panose="02020603050405020304" pitchFamily="18" charset="0"/>
              </a:rPr>
              <a:t> Skin infections (Ringworm, scabies, leprosy)</a:t>
            </a:r>
          </a:p>
          <a:p>
            <a:pPr algn="just"/>
            <a:r>
              <a:rPr lang="en-US" dirty="0">
                <a:latin typeface="Times New Roman" panose="02020603050405020304" pitchFamily="18" charset="0"/>
                <a:cs typeface="Times New Roman" panose="02020603050405020304" pitchFamily="18" charset="0"/>
              </a:rPr>
              <a:t> Rat infections ( Plague)</a:t>
            </a:r>
          </a:p>
          <a:p>
            <a:pPr algn="just"/>
            <a:r>
              <a:rPr lang="en-US" dirty="0">
                <a:latin typeface="Times New Roman" panose="02020603050405020304" pitchFamily="18" charset="0"/>
                <a:cs typeface="Times New Roman" panose="02020603050405020304" pitchFamily="18" charset="0"/>
              </a:rPr>
              <a:t> Arthropods : Houseflies, mosquitoes, fleas</a:t>
            </a:r>
          </a:p>
          <a:p>
            <a:pPr algn="just"/>
            <a:r>
              <a:rPr lang="en-US" dirty="0">
                <a:latin typeface="Times New Roman" panose="02020603050405020304" pitchFamily="18" charset="0"/>
                <a:cs typeface="Times New Roman" panose="02020603050405020304" pitchFamily="18" charset="0"/>
              </a:rPr>
              <a:t> Psycho-social effects</a:t>
            </a:r>
          </a:p>
          <a:p>
            <a:pPr marL="0" indent="0" algn="just">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8310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Statistics </a:t>
            </a:r>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 National Buildings Organization assessment; the housing stock in 1961 was estimated to be 14.1 million in urban and 65.2 million in rural areas</a:t>
            </a:r>
          </a:p>
          <a:p>
            <a:pPr algn="just"/>
            <a:r>
              <a:rPr lang="en-US" dirty="0">
                <a:latin typeface="Times New Roman" panose="02020603050405020304" pitchFamily="18" charset="0"/>
                <a:cs typeface="Times New Roman" panose="02020603050405020304" pitchFamily="18" charset="0"/>
              </a:rPr>
              <a:t> 1971- 93 million</a:t>
            </a:r>
          </a:p>
          <a:p>
            <a:pPr algn="just"/>
            <a:r>
              <a:rPr lang="en-US" dirty="0">
                <a:latin typeface="Times New Roman" panose="02020603050405020304" pitchFamily="18" charset="0"/>
                <a:cs typeface="Times New Roman" panose="02020603050405020304" pitchFamily="18" charset="0"/>
              </a:rPr>
              <a:t> 1981-111.6 million</a:t>
            </a:r>
          </a:p>
          <a:p>
            <a:pPr algn="just"/>
            <a:r>
              <a:rPr lang="en-US" dirty="0">
                <a:latin typeface="Times New Roman" panose="02020603050405020304" pitchFamily="18" charset="0"/>
                <a:cs typeface="Times New Roman" panose="02020603050405020304" pitchFamily="18" charset="0"/>
              </a:rPr>
              <a:t>  1991-148.8million</a:t>
            </a:r>
          </a:p>
          <a:p>
            <a:pPr algn="just"/>
            <a:r>
              <a:rPr lang="en-US" dirty="0">
                <a:latin typeface="Times New Roman" panose="02020603050405020304" pitchFamily="18" charset="0"/>
                <a:cs typeface="Times New Roman" panose="02020603050405020304" pitchFamily="18" charset="0"/>
              </a:rPr>
              <a:t> 2001- 249 millions</a:t>
            </a:r>
          </a:p>
          <a:p>
            <a:pPr algn="just"/>
            <a:r>
              <a:rPr lang="en-US" dirty="0">
                <a:latin typeface="Times New Roman" panose="02020603050405020304" pitchFamily="18" charset="0"/>
                <a:cs typeface="Times New Roman" panose="02020603050405020304" pitchFamily="18" charset="0"/>
              </a:rPr>
              <a:t> 2011- 330.84 millions</a:t>
            </a:r>
          </a:p>
          <a:p>
            <a:pPr algn="just"/>
            <a:r>
              <a:rPr lang="en-US" dirty="0">
                <a:latin typeface="Times New Roman" panose="02020603050405020304" pitchFamily="18" charset="0"/>
                <a:cs typeface="Times New Roman" panose="02020603050405020304" pitchFamily="18" charset="0"/>
              </a:rPr>
              <a:t> 220.7 million houses- Rural areas</a:t>
            </a:r>
          </a:p>
          <a:p>
            <a:pPr algn="just"/>
            <a:r>
              <a:rPr lang="en-US" dirty="0">
                <a:latin typeface="Times New Roman" panose="02020603050405020304" pitchFamily="18" charset="0"/>
                <a:cs typeface="Times New Roman" panose="02020603050405020304" pitchFamily="18" charset="0"/>
              </a:rPr>
              <a:t> 110.14 million houses- Urban areas</a:t>
            </a:r>
          </a:p>
        </p:txBody>
      </p:sp>
    </p:spTree>
    <p:extLst>
      <p:ext uri="{BB962C8B-B14F-4D97-AF65-F5344CB8AC3E}">
        <p14:creationId xmlns:p14="http://schemas.microsoft.com/office/powerpoint/2010/main" val="9034616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Housing &amp; Policy </a:t>
            </a:r>
          </a:p>
        </p:txBody>
      </p:sp>
      <p:sp>
        <p:nvSpPr>
          <p:cNvPr id="3" name="Content Placeholder 2"/>
          <p:cNvSpPr>
            <a:spLocks noGrp="1"/>
          </p:cNvSpPr>
          <p:nvPr>
            <p:ph idx="1"/>
          </p:nvPr>
        </p:nvSpPr>
        <p:spPr/>
        <p:txBody>
          <a:bodyPr>
            <a:normAutofit/>
          </a:bodyPr>
          <a:lstStyle/>
          <a:p>
            <a:pPr algn="just"/>
            <a:r>
              <a:rPr lang="en-US">
                <a:latin typeface="Times New Roman" panose="02020603050405020304" pitchFamily="18" charset="0"/>
                <a:cs typeface="Times New Roman" panose="02020603050405020304" pitchFamily="18" charset="0"/>
              </a:rPr>
              <a:t> Indira </a:t>
            </a:r>
            <a:r>
              <a:rPr lang="en-US" dirty="0">
                <a:latin typeface="Times New Roman" panose="02020603050405020304" pitchFamily="18" charset="0"/>
                <a:cs typeface="Times New Roman" panose="02020603050405020304" pitchFamily="18" charset="0"/>
              </a:rPr>
              <a:t>Awas Yojana, Central sector in 1985-86 </a:t>
            </a:r>
          </a:p>
          <a:p>
            <a:pPr algn="just"/>
            <a:r>
              <a:rPr lang="en-US" dirty="0">
                <a:latin typeface="Times New Roman" panose="02020603050405020304" pitchFamily="18" charset="0"/>
                <a:cs typeface="Times New Roman" panose="02020603050405020304" pitchFamily="18" charset="0"/>
              </a:rPr>
              <a:t> One room, one kitchen attached with latrine, bathroom and a smokeless challah</a:t>
            </a:r>
          </a:p>
          <a:p>
            <a:pPr algn="just"/>
            <a:r>
              <a:rPr lang="en-US" dirty="0">
                <a:latin typeface="Times New Roman" panose="02020603050405020304" pitchFamily="18" charset="0"/>
                <a:cs typeface="Times New Roman" panose="02020603050405020304" pitchFamily="18" charset="0"/>
              </a:rPr>
              <a:t> RAY</a:t>
            </a:r>
          </a:p>
          <a:p>
            <a:pPr algn="just"/>
            <a:r>
              <a:rPr lang="en-US" dirty="0">
                <a:latin typeface="Times New Roman" panose="02020603050405020304" pitchFamily="18" charset="0"/>
                <a:cs typeface="Times New Roman" panose="02020603050405020304" pitchFamily="18" charset="0"/>
              </a:rPr>
              <a:t>Housing fro all Pradhan  Manthri Awas Yojana ( 2022) </a:t>
            </a:r>
          </a:p>
        </p:txBody>
      </p:sp>
    </p:spTree>
    <p:extLst>
      <p:ext uri="{BB962C8B-B14F-4D97-AF65-F5344CB8AC3E}">
        <p14:creationId xmlns:p14="http://schemas.microsoft.com/office/powerpoint/2010/main" val="39385566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6445" y="461899"/>
            <a:ext cx="5070475" cy="696595"/>
          </a:xfrm>
          <a:prstGeom prst="rect">
            <a:avLst/>
          </a:prstGeom>
        </p:spPr>
        <p:txBody>
          <a:bodyPr vert="horz" wrap="square" lIns="0" tIns="13335" rIns="0" bIns="0" rtlCol="0">
            <a:spAutoFit/>
          </a:bodyPr>
          <a:lstStyle/>
          <a:p>
            <a:pPr marL="12700">
              <a:lnSpc>
                <a:spcPct val="100000"/>
              </a:lnSpc>
              <a:spcBef>
                <a:spcPts val="105"/>
              </a:spcBef>
            </a:pPr>
            <a:r>
              <a:rPr sz="4400" spc="-10" dirty="0"/>
              <a:t>DISPOSAL </a:t>
            </a:r>
            <a:r>
              <a:rPr sz="4400" spc="-5" dirty="0"/>
              <a:t>OF</a:t>
            </a:r>
            <a:r>
              <a:rPr sz="4400" spc="-85" dirty="0"/>
              <a:t> </a:t>
            </a:r>
            <a:r>
              <a:rPr sz="4400" spc="-50" dirty="0"/>
              <a:t>WASTES</a:t>
            </a:r>
            <a:endParaRPr sz="4400"/>
          </a:p>
        </p:txBody>
      </p:sp>
      <p:sp>
        <p:nvSpPr>
          <p:cNvPr id="3" name="object 3"/>
          <p:cNvSpPr/>
          <p:nvPr/>
        </p:nvSpPr>
        <p:spPr>
          <a:xfrm>
            <a:off x="228600" y="1676400"/>
            <a:ext cx="8458200" cy="47244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2048913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6622" y="461899"/>
            <a:ext cx="7209790" cy="696595"/>
          </a:xfrm>
          <a:prstGeom prst="rect">
            <a:avLst/>
          </a:prstGeom>
        </p:spPr>
        <p:txBody>
          <a:bodyPr vert="horz" wrap="square" lIns="0" tIns="13335" rIns="0" bIns="0" rtlCol="0">
            <a:spAutoFit/>
          </a:bodyPr>
          <a:lstStyle/>
          <a:p>
            <a:pPr marL="12700">
              <a:lnSpc>
                <a:spcPct val="100000"/>
              </a:lnSpc>
              <a:spcBef>
                <a:spcPts val="105"/>
              </a:spcBef>
            </a:pPr>
            <a:r>
              <a:rPr sz="4400" spc="-10" dirty="0"/>
              <a:t>Definition </a:t>
            </a:r>
            <a:r>
              <a:rPr sz="4400" dirty="0"/>
              <a:t>of </a:t>
            </a:r>
            <a:r>
              <a:rPr sz="4400" spc="-5" dirty="0"/>
              <a:t>disposal </a:t>
            </a:r>
            <a:r>
              <a:rPr sz="4400" dirty="0"/>
              <a:t>of</a:t>
            </a:r>
            <a:r>
              <a:rPr sz="4400" spc="-60" dirty="0"/>
              <a:t> </a:t>
            </a:r>
            <a:r>
              <a:rPr sz="4400" spc="-30" dirty="0"/>
              <a:t>waste.</a:t>
            </a:r>
            <a:endParaRPr sz="4400"/>
          </a:p>
        </p:txBody>
      </p:sp>
      <p:sp>
        <p:nvSpPr>
          <p:cNvPr id="3" name="object 3"/>
          <p:cNvSpPr txBox="1">
            <a:spLocks noGrp="1"/>
          </p:cNvSpPr>
          <p:nvPr>
            <p:ph type="body" idx="1"/>
          </p:nvPr>
        </p:nvSpPr>
        <p:spPr>
          <a:prstGeom prst="rect">
            <a:avLst/>
          </a:prstGeom>
        </p:spPr>
        <p:txBody>
          <a:bodyPr vert="horz" wrap="square" lIns="0" tIns="13335" rIns="0" bIns="0" rtlCol="0">
            <a:spAutoFit/>
          </a:bodyPr>
          <a:lstStyle/>
          <a:p>
            <a:pPr marL="123189" marR="5080">
              <a:lnSpc>
                <a:spcPct val="100000"/>
              </a:lnSpc>
              <a:spcBef>
                <a:spcPts val="105"/>
              </a:spcBef>
            </a:pPr>
            <a:r>
              <a:rPr b="0" spc="-5" dirty="0">
                <a:latin typeface="Calibri"/>
                <a:cs typeface="Calibri"/>
              </a:rPr>
              <a:t>“</a:t>
            </a:r>
            <a:r>
              <a:rPr spc="-5" dirty="0"/>
              <a:t>Proper </a:t>
            </a:r>
            <a:r>
              <a:rPr dirty="0"/>
              <a:t>disposition of a </a:t>
            </a:r>
            <a:r>
              <a:rPr spc="-5" dirty="0"/>
              <a:t>discarded </a:t>
            </a:r>
            <a:r>
              <a:rPr dirty="0"/>
              <a:t>or  </a:t>
            </a:r>
            <a:r>
              <a:rPr spc="-10" dirty="0"/>
              <a:t>discharged material </a:t>
            </a:r>
            <a:r>
              <a:rPr dirty="0"/>
              <a:t>in </a:t>
            </a:r>
            <a:r>
              <a:rPr spc="-5" dirty="0"/>
              <a:t>accordance </a:t>
            </a:r>
            <a:r>
              <a:rPr dirty="0"/>
              <a:t>with </a:t>
            </a:r>
            <a:r>
              <a:rPr spc="-5" dirty="0"/>
              <a:t>local  </a:t>
            </a:r>
            <a:r>
              <a:rPr spc="-10" dirty="0"/>
              <a:t>environmental </a:t>
            </a:r>
            <a:r>
              <a:rPr spc="-5" dirty="0"/>
              <a:t>guidelines </a:t>
            </a:r>
            <a:r>
              <a:rPr dirty="0"/>
              <a:t>or</a:t>
            </a:r>
            <a:r>
              <a:rPr spc="-30" dirty="0"/>
              <a:t> </a:t>
            </a:r>
            <a:r>
              <a:rPr spc="-55" dirty="0"/>
              <a:t>laws”.</a:t>
            </a:r>
          </a:p>
          <a:p>
            <a:pPr marL="3438525">
              <a:lnSpc>
                <a:spcPct val="100000"/>
              </a:lnSpc>
              <a:spcBef>
                <a:spcPts val="770"/>
              </a:spcBef>
            </a:pPr>
            <a:r>
              <a:rPr spc="-10" dirty="0"/>
              <a:t>(</a:t>
            </a:r>
            <a:r>
              <a:rPr sz="2800" spc="-10" dirty="0"/>
              <a:t>BUSINESS</a:t>
            </a:r>
            <a:r>
              <a:rPr sz="2800" spc="20" dirty="0"/>
              <a:t> </a:t>
            </a:r>
            <a:r>
              <a:rPr sz="2800" spc="-10" dirty="0"/>
              <a:t>DICTIONARY</a:t>
            </a:r>
            <a:r>
              <a:rPr spc="-10" dirty="0"/>
              <a:t>)</a:t>
            </a:r>
            <a:endParaRPr sz="2800"/>
          </a:p>
          <a:p>
            <a:pPr marL="110489">
              <a:lnSpc>
                <a:spcPct val="100000"/>
              </a:lnSpc>
              <a:spcBef>
                <a:spcPts val="10"/>
              </a:spcBef>
            </a:pPr>
            <a:endParaRPr sz="4000">
              <a:latin typeface="Times New Roman"/>
              <a:cs typeface="Times New Roman"/>
            </a:endParaRPr>
          </a:p>
          <a:p>
            <a:pPr marL="123189" marR="187960">
              <a:lnSpc>
                <a:spcPct val="100000"/>
              </a:lnSpc>
            </a:pPr>
            <a:r>
              <a:rPr spc="-25" dirty="0"/>
              <a:t>“Waste </a:t>
            </a:r>
            <a:r>
              <a:rPr spc="-10" dirty="0"/>
              <a:t>management </a:t>
            </a:r>
            <a:r>
              <a:rPr dirty="0"/>
              <a:t>is the collection,  </a:t>
            </a:r>
            <a:r>
              <a:rPr spc="-5" dirty="0"/>
              <a:t>transport, </a:t>
            </a:r>
            <a:r>
              <a:rPr dirty="0"/>
              <a:t>processing, </a:t>
            </a:r>
            <a:r>
              <a:rPr spc="-15" dirty="0"/>
              <a:t>recycling </a:t>
            </a:r>
            <a:r>
              <a:rPr dirty="0"/>
              <a:t>or disposal,  and </a:t>
            </a:r>
            <a:r>
              <a:rPr spc="-5" dirty="0"/>
              <a:t>monitoring </a:t>
            </a:r>
            <a:r>
              <a:rPr dirty="0"/>
              <a:t>of </a:t>
            </a:r>
            <a:r>
              <a:rPr spc="-20" dirty="0"/>
              <a:t>waste</a:t>
            </a:r>
            <a:r>
              <a:rPr spc="-60" dirty="0"/>
              <a:t> </a:t>
            </a:r>
            <a:r>
              <a:rPr spc="-30" dirty="0"/>
              <a:t>materials.”</a:t>
            </a:r>
          </a:p>
        </p:txBody>
      </p:sp>
    </p:spTree>
    <p:extLst>
      <p:ext uri="{BB962C8B-B14F-4D97-AF65-F5344CB8AC3E}">
        <p14:creationId xmlns:p14="http://schemas.microsoft.com/office/powerpoint/2010/main" val="24832597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86257"/>
            <a:ext cx="3419475" cy="696595"/>
          </a:xfrm>
          <a:prstGeom prst="rect">
            <a:avLst/>
          </a:prstGeom>
        </p:spPr>
        <p:txBody>
          <a:bodyPr vert="horz" wrap="square" lIns="0" tIns="12700" rIns="0" bIns="0" rtlCol="0">
            <a:spAutoFit/>
          </a:bodyPr>
          <a:lstStyle/>
          <a:p>
            <a:pPr marL="12700">
              <a:lnSpc>
                <a:spcPct val="100000"/>
              </a:lnSpc>
              <a:spcBef>
                <a:spcPts val="100"/>
              </a:spcBef>
            </a:pPr>
            <a:r>
              <a:rPr sz="4400" dirty="0"/>
              <a:t>SOLID</a:t>
            </a:r>
            <a:r>
              <a:rPr sz="4400" spc="-90" dirty="0"/>
              <a:t> </a:t>
            </a:r>
            <a:r>
              <a:rPr sz="4400" spc="-50" dirty="0"/>
              <a:t>WASTES</a:t>
            </a:r>
            <a:endParaRPr sz="4400"/>
          </a:p>
        </p:txBody>
      </p:sp>
      <p:sp>
        <p:nvSpPr>
          <p:cNvPr id="3" name="object 3"/>
          <p:cNvSpPr txBox="1"/>
          <p:nvPr/>
        </p:nvSpPr>
        <p:spPr>
          <a:xfrm>
            <a:off x="307340" y="1053816"/>
            <a:ext cx="8101965" cy="4512945"/>
          </a:xfrm>
          <a:prstGeom prst="rect">
            <a:avLst/>
          </a:prstGeom>
        </p:spPr>
        <p:txBody>
          <a:bodyPr vert="horz" wrap="square" lIns="0" tIns="109855" rIns="0" bIns="0" rtlCol="0">
            <a:spAutoFit/>
          </a:bodyPr>
          <a:lstStyle/>
          <a:p>
            <a:pPr marL="196850">
              <a:spcBef>
                <a:spcPts val="865"/>
              </a:spcBef>
            </a:pPr>
            <a:r>
              <a:rPr sz="3200" b="1" spc="-5" dirty="0">
                <a:solidFill>
                  <a:prstClr val="black"/>
                </a:solidFill>
                <a:cs typeface="Calibri"/>
              </a:rPr>
              <a:t>The </a:t>
            </a:r>
            <a:r>
              <a:rPr sz="3200" b="1" spc="-10" dirty="0">
                <a:solidFill>
                  <a:prstClr val="black"/>
                </a:solidFill>
                <a:cs typeface="Calibri"/>
              </a:rPr>
              <a:t>term “solid </a:t>
            </a:r>
            <a:r>
              <a:rPr sz="3200" b="1" spc="-15" dirty="0">
                <a:solidFill>
                  <a:prstClr val="black"/>
                </a:solidFill>
                <a:cs typeface="Calibri"/>
              </a:rPr>
              <a:t>wastes”</a:t>
            </a:r>
            <a:r>
              <a:rPr sz="3200" b="1" spc="-80" dirty="0">
                <a:solidFill>
                  <a:prstClr val="black"/>
                </a:solidFill>
                <a:cs typeface="Calibri"/>
              </a:rPr>
              <a:t> </a:t>
            </a:r>
            <a:r>
              <a:rPr sz="3200" b="1" dirty="0">
                <a:solidFill>
                  <a:prstClr val="black"/>
                </a:solidFill>
                <a:cs typeface="Calibri"/>
              </a:rPr>
              <a:t>includes</a:t>
            </a:r>
            <a:endParaRPr sz="3200">
              <a:solidFill>
                <a:prstClr val="black"/>
              </a:solidFill>
              <a:cs typeface="Calibri"/>
            </a:endParaRPr>
          </a:p>
          <a:p>
            <a:pPr marL="355600" indent="-342900">
              <a:spcBef>
                <a:spcPts val="765"/>
              </a:spcBef>
              <a:buFont typeface="Arial"/>
              <a:buChar char="•"/>
              <a:tabLst>
                <a:tab pos="354965" algn="l"/>
                <a:tab pos="355600" algn="l"/>
                <a:tab pos="1952625" algn="l"/>
              </a:tabLst>
            </a:pPr>
            <a:r>
              <a:rPr sz="3200" b="1" spc="-10" dirty="0">
                <a:solidFill>
                  <a:prstClr val="black"/>
                </a:solidFill>
                <a:cs typeface="Calibri"/>
              </a:rPr>
              <a:t>Garbage	(food</a:t>
            </a:r>
            <a:r>
              <a:rPr sz="3200" b="1" spc="-5" dirty="0">
                <a:solidFill>
                  <a:prstClr val="black"/>
                </a:solidFill>
                <a:cs typeface="Calibri"/>
              </a:rPr>
              <a:t> </a:t>
            </a:r>
            <a:r>
              <a:rPr sz="3200" b="1" spc="-20" dirty="0">
                <a:solidFill>
                  <a:prstClr val="black"/>
                </a:solidFill>
                <a:cs typeface="Calibri"/>
              </a:rPr>
              <a:t>wastes)</a:t>
            </a:r>
            <a:endParaRPr sz="3200">
              <a:solidFill>
                <a:prstClr val="black"/>
              </a:solidFill>
              <a:cs typeface="Calibri"/>
            </a:endParaRPr>
          </a:p>
          <a:p>
            <a:pPr marL="355600" marR="5080" indent="-342900">
              <a:spcBef>
                <a:spcPts val="770"/>
              </a:spcBef>
              <a:buFont typeface="Arial"/>
              <a:buChar char="•"/>
              <a:tabLst>
                <a:tab pos="354965" algn="l"/>
                <a:tab pos="355600" algn="l"/>
                <a:tab pos="1899920" algn="l"/>
              </a:tabLst>
            </a:pPr>
            <a:r>
              <a:rPr sz="3200" b="1" spc="-5" dirty="0">
                <a:solidFill>
                  <a:prstClr val="black"/>
                </a:solidFill>
                <a:cs typeface="Calibri"/>
              </a:rPr>
              <a:t>Rubbish	</a:t>
            </a:r>
            <a:r>
              <a:rPr sz="3200" b="1" spc="-35" dirty="0">
                <a:solidFill>
                  <a:prstClr val="black"/>
                </a:solidFill>
                <a:cs typeface="Calibri"/>
              </a:rPr>
              <a:t>(paper, </a:t>
            </a:r>
            <a:r>
              <a:rPr sz="3200" b="1" spc="-5" dirty="0">
                <a:solidFill>
                  <a:prstClr val="black"/>
                </a:solidFill>
                <a:cs typeface="Calibri"/>
              </a:rPr>
              <a:t>plastics, wood, </a:t>
            </a:r>
            <a:r>
              <a:rPr sz="3200" b="1" spc="-15" dirty="0">
                <a:solidFill>
                  <a:prstClr val="black"/>
                </a:solidFill>
                <a:cs typeface="Calibri"/>
              </a:rPr>
              <a:t>metal, </a:t>
            </a:r>
            <a:r>
              <a:rPr sz="3200" b="1" spc="-10" dirty="0">
                <a:solidFill>
                  <a:prstClr val="black"/>
                </a:solidFill>
                <a:cs typeface="Calibri"/>
              </a:rPr>
              <a:t>throw-  </a:t>
            </a:r>
            <a:r>
              <a:rPr sz="3200" b="1" spc="-30" dirty="0">
                <a:solidFill>
                  <a:prstClr val="black"/>
                </a:solidFill>
                <a:cs typeface="Calibri"/>
              </a:rPr>
              <a:t>away </a:t>
            </a:r>
            <a:r>
              <a:rPr sz="3200" b="1" spc="-10" dirty="0">
                <a:solidFill>
                  <a:prstClr val="black"/>
                </a:solidFill>
                <a:cs typeface="Calibri"/>
              </a:rPr>
              <a:t>containers,</a:t>
            </a:r>
            <a:r>
              <a:rPr sz="3200" b="1" spc="-40" dirty="0">
                <a:solidFill>
                  <a:prstClr val="black"/>
                </a:solidFill>
                <a:cs typeface="Calibri"/>
              </a:rPr>
              <a:t> </a:t>
            </a:r>
            <a:r>
              <a:rPr sz="3200" b="1" dirty="0">
                <a:solidFill>
                  <a:prstClr val="black"/>
                </a:solidFill>
                <a:cs typeface="Calibri"/>
              </a:rPr>
              <a:t>glass),</a:t>
            </a:r>
            <a:endParaRPr sz="3200">
              <a:solidFill>
                <a:prstClr val="black"/>
              </a:solidFill>
              <a:cs typeface="Calibri"/>
            </a:endParaRPr>
          </a:p>
          <a:p>
            <a:pPr marL="355600" indent="-342900">
              <a:spcBef>
                <a:spcPts val="770"/>
              </a:spcBef>
              <a:buFont typeface="Arial"/>
              <a:buChar char="•"/>
              <a:tabLst>
                <a:tab pos="354965" algn="l"/>
                <a:tab pos="355600" algn="l"/>
                <a:tab pos="2426970" algn="l"/>
              </a:tabLst>
            </a:pPr>
            <a:r>
              <a:rPr sz="3200" b="1" dirty="0">
                <a:solidFill>
                  <a:prstClr val="black"/>
                </a:solidFill>
                <a:cs typeface="Calibri"/>
              </a:rPr>
              <a:t>Demolition	</a:t>
            </a:r>
            <a:r>
              <a:rPr sz="3200" b="1" spc="-5" dirty="0">
                <a:solidFill>
                  <a:prstClr val="black"/>
                </a:solidFill>
                <a:cs typeface="Calibri"/>
              </a:rPr>
              <a:t>products (bricks, </a:t>
            </a:r>
            <a:r>
              <a:rPr sz="3200" b="1" spc="-25" dirty="0">
                <a:solidFill>
                  <a:prstClr val="black"/>
                </a:solidFill>
                <a:cs typeface="Calibri"/>
              </a:rPr>
              <a:t>masonry,</a:t>
            </a:r>
            <a:r>
              <a:rPr sz="3200" b="1" spc="-135" dirty="0">
                <a:solidFill>
                  <a:prstClr val="black"/>
                </a:solidFill>
                <a:cs typeface="Calibri"/>
              </a:rPr>
              <a:t> </a:t>
            </a:r>
            <a:r>
              <a:rPr sz="3200" b="1" dirty="0">
                <a:solidFill>
                  <a:prstClr val="black"/>
                </a:solidFill>
                <a:cs typeface="Calibri"/>
              </a:rPr>
              <a:t>pipes),</a:t>
            </a:r>
            <a:endParaRPr sz="3200">
              <a:solidFill>
                <a:prstClr val="black"/>
              </a:solidFill>
              <a:cs typeface="Calibri"/>
            </a:endParaRPr>
          </a:p>
          <a:p>
            <a:pPr marL="355600" indent="-342900">
              <a:spcBef>
                <a:spcPts val="770"/>
              </a:spcBef>
              <a:buFont typeface="Arial"/>
              <a:buChar char="•"/>
              <a:tabLst>
                <a:tab pos="354965" algn="l"/>
                <a:tab pos="355600" algn="l"/>
                <a:tab pos="1825625" algn="l"/>
              </a:tabLst>
            </a:pPr>
            <a:r>
              <a:rPr sz="3200" b="1" spc="-15" dirty="0">
                <a:solidFill>
                  <a:prstClr val="black"/>
                </a:solidFill>
                <a:cs typeface="Calibri"/>
              </a:rPr>
              <a:t>Sewage	</a:t>
            </a:r>
            <a:r>
              <a:rPr sz="3200" b="1" spc="-10" dirty="0">
                <a:solidFill>
                  <a:prstClr val="black"/>
                </a:solidFill>
                <a:cs typeface="Calibri"/>
              </a:rPr>
              <a:t>treatment</a:t>
            </a:r>
            <a:r>
              <a:rPr sz="3200" b="1" spc="-25" dirty="0">
                <a:solidFill>
                  <a:prstClr val="black"/>
                </a:solidFill>
                <a:cs typeface="Calibri"/>
              </a:rPr>
              <a:t> </a:t>
            </a:r>
            <a:r>
              <a:rPr sz="3200" b="1" spc="-10" dirty="0">
                <a:solidFill>
                  <a:prstClr val="black"/>
                </a:solidFill>
                <a:cs typeface="Calibri"/>
              </a:rPr>
              <a:t>residue.</a:t>
            </a:r>
            <a:endParaRPr sz="3200">
              <a:solidFill>
                <a:prstClr val="black"/>
              </a:solidFill>
              <a:cs typeface="Calibri"/>
            </a:endParaRPr>
          </a:p>
          <a:p>
            <a:pPr marL="355600" marR="388620" indent="-342900">
              <a:spcBef>
                <a:spcPts val="770"/>
              </a:spcBef>
              <a:buFont typeface="Arial"/>
              <a:buChar char="•"/>
              <a:tabLst>
                <a:tab pos="354965" algn="l"/>
                <a:tab pos="355600" algn="l"/>
                <a:tab pos="1415415" algn="l"/>
              </a:tabLst>
            </a:pPr>
            <a:r>
              <a:rPr sz="3200" b="1" spc="-5" dirty="0">
                <a:solidFill>
                  <a:prstClr val="black"/>
                </a:solidFill>
                <a:cs typeface="Calibri"/>
              </a:rPr>
              <a:t>Dead	</a:t>
            </a:r>
            <a:r>
              <a:rPr sz="3200" b="1" dirty="0">
                <a:solidFill>
                  <a:prstClr val="black"/>
                </a:solidFill>
                <a:cs typeface="Calibri"/>
              </a:rPr>
              <a:t>animals, </a:t>
            </a:r>
            <a:r>
              <a:rPr sz="3200" b="1" spc="-10" dirty="0">
                <a:solidFill>
                  <a:prstClr val="black"/>
                </a:solidFill>
                <a:cs typeface="Calibri"/>
              </a:rPr>
              <a:t>manure </a:t>
            </a:r>
            <a:r>
              <a:rPr sz="3200" b="1" dirty="0">
                <a:solidFill>
                  <a:prstClr val="black"/>
                </a:solidFill>
                <a:cs typeface="Calibri"/>
              </a:rPr>
              <a:t>and other</a:t>
            </a:r>
            <a:r>
              <a:rPr sz="3200" b="1" spc="-125" dirty="0">
                <a:solidFill>
                  <a:prstClr val="black"/>
                </a:solidFill>
                <a:cs typeface="Calibri"/>
              </a:rPr>
              <a:t> </a:t>
            </a:r>
            <a:r>
              <a:rPr sz="3200" b="1" spc="-5" dirty="0">
                <a:solidFill>
                  <a:prstClr val="black"/>
                </a:solidFill>
                <a:cs typeface="Calibri"/>
              </a:rPr>
              <a:t>discarded  </a:t>
            </a:r>
            <a:r>
              <a:rPr sz="3200" b="1" spc="-10" dirty="0">
                <a:solidFill>
                  <a:prstClr val="black"/>
                </a:solidFill>
                <a:cs typeface="Calibri"/>
              </a:rPr>
              <a:t>material.</a:t>
            </a:r>
            <a:endParaRPr sz="3200">
              <a:solidFill>
                <a:prstClr val="black"/>
              </a:solidFill>
              <a:cs typeface="Calibri"/>
            </a:endParaRPr>
          </a:p>
        </p:txBody>
      </p:sp>
    </p:spTree>
    <p:extLst>
      <p:ext uri="{BB962C8B-B14F-4D97-AF65-F5344CB8AC3E}">
        <p14:creationId xmlns:p14="http://schemas.microsoft.com/office/powerpoint/2010/main" val="31906949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4732" y="461899"/>
            <a:ext cx="5031105" cy="696595"/>
          </a:xfrm>
          <a:prstGeom prst="rect">
            <a:avLst/>
          </a:prstGeom>
        </p:spPr>
        <p:txBody>
          <a:bodyPr vert="horz" wrap="square" lIns="0" tIns="13335" rIns="0" bIns="0" rtlCol="0">
            <a:spAutoFit/>
          </a:bodyPr>
          <a:lstStyle/>
          <a:p>
            <a:pPr marL="12700">
              <a:lnSpc>
                <a:spcPct val="100000"/>
              </a:lnSpc>
              <a:spcBef>
                <a:spcPts val="105"/>
              </a:spcBef>
            </a:pPr>
            <a:r>
              <a:rPr sz="4400" spc="-5" dirty="0"/>
              <a:t>Output </a:t>
            </a:r>
            <a:r>
              <a:rPr sz="4400" spc="-10" dirty="0"/>
              <a:t>of </a:t>
            </a:r>
            <a:r>
              <a:rPr sz="4400" dirty="0"/>
              <a:t>daily</a:t>
            </a:r>
            <a:r>
              <a:rPr sz="4400" spc="-70" dirty="0"/>
              <a:t> </a:t>
            </a:r>
            <a:r>
              <a:rPr sz="4400" spc="-35" dirty="0"/>
              <a:t>waste</a:t>
            </a:r>
            <a:endParaRPr sz="4400"/>
          </a:p>
        </p:txBody>
      </p:sp>
      <p:sp>
        <p:nvSpPr>
          <p:cNvPr id="3" name="object 3"/>
          <p:cNvSpPr txBox="1"/>
          <p:nvPr/>
        </p:nvSpPr>
        <p:spPr>
          <a:xfrm>
            <a:off x="535940" y="1281658"/>
            <a:ext cx="7482840" cy="4513580"/>
          </a:xfrm>
          <a:prstGeom prst="rect">
            <a:avLst/>
          </a:prstGeom>
        </p:spPr>
        <p:txBody>
          <a:bodyPr vert="horz" wrap="square" lIns="0" tIns="110489" rIns="0" bIns="0" rtlCol="0">
            <a:spAutoFit/>
          </a:bodyPr>
          <a:lstStyle/>
          <a:p>
            <a:pPr marL="12700">
              <a:spcBef>
                <a:spcPts val="869"/>
              </a:spcBef>
            </a:pPr>
            <a:r>
              <a:rPr sz="3200" b="1" spc="-5" dirty="0">
                <a:solidFill>
                  <a:prstClr val="black"/>
                </a:solidFill>
                <a:cs typeface="Calibri"/>
              </a:rPr>
              <a:t>The </a:t>
            </a:r>
            <a:r>
              <a:rPr sz="3200" b="1" dirty="0">
                <a:solidFill>
                  <a:prstClr val="black"/>
                </a:solidFill>
                <a:cs typeface="Calibri"/>
              </a:rPr>
              <a:t>output of daily </a:t>
            </a:r>
            <a:r>
              <a:rPr sz="3200" b="1" spc="-20" dirty="0">
                <a:solidFill>
                  <a:prstClr val="black"/>
                </a:solidFill>
                <a:cs typeface="Calibri"/>
              </a:rPr>
              <a:t>waste </a:t>
            </a:r>
            <a:r>
              <a:rPr sz="3200" b="1" spc="-5" dirty="0">
                <a:solidFill>
                  <a:prstClr val="black"/>
                </a:solidFill>
                <a:cs typeface="Calibri"/>
              </a:rPr>
              <a:t>depends </a:t>
            </a:r>
            <a:r>
              <a:rPr sz="3200" b="1" dirty="0">
                <a:solidFill>
                  <a:prstClr val="black"/>
                </a:solidFill>
                <a:cs typeface="Calibri"/>
              </a:rPr>
              <a:t>upon</a:t>
            </a:r>
            <a:r>
              <a:rPr sz="3200" b="1" spc="-110" dirty="0">
                <a:solidFill>
                  <a:prstClr val="black"/>
                </a:solidFill>
                <a:cs typeface="Calibri"/>
              </a:rPr>
              <a:t> </a:t>
            </a:r>
            <a:r>
              <a:rPr sz="3200" b="1" dirty="0">
                <a:solidFill>
                  <a:prstClr val="black"/>
                </a:solidFill>
                <a:cs typeface="Calibri"/>
              </a:rPr>
              <a:t>the</a:t>
            </a:r>
            <a:endParaRPr sz="3200">
              <a:solidFill>
                <a:prstClr val="black"/>
              </a:solidFill>
              <a:cs typeface="Calibri"/>
            </a:endParaRPr>
          </a:p>
          <a:p>
            <a:pPr marL="355600" indent="-342900">
              <a:spcBef>
                <a:spcPts val="770"/>
              </a:spcBef>
              <a:buFont typeface="Arial"/>
              <a:buChar char="•"/>
              <a:tabLst>
                <a:tab pos="354965" algn="l"/>
                <a:tab pos="355600" algn="l"/>
                <a:tab pos="1774189" algn="l"/>
              </a:tabLst>
            </a:pPr>
            <a:r>
              <a:rPr sz="3200" b="1" spc="-10" dirty="0">
                <a:solidFill>
                  <a:prstClr val="black"/>
                </a:solidFill>
                <a:cs typeface="Calibri"/>
              </a:rPr>
              <a:t>Dietary	</a:t>
            </a:r>
            <a:r>
              <a:rPr sz="3200" b="1" dirty="0">
                <a:solidFill>
                  <a:prstClr val="black"/>
                </a:solidFill>
                <a:cs typeface="Calibri"/>
              </a:rPr>
              <a:t>habits,</a:t>
            </a:r>
            <a:endParaRPr sz="3200">
              <a:solidFill>
                <a:prstClr val="black"/>
              </a:solidFill>
              <a:cs typeface="Calibri"/>
            </a:endParaRPr>
          </a:p>
          <a:p>
            <a:pPr marL="355600" indent="-342900">
              <a:spcBef>
                <a:spcPts val="770"/>
              </a:spcBef>
              <a:buFont typeface="Arial"/>
              <a:buChar char="•"/>
              <a:tabLst>
                <a:tab pos="354965" algn="l"/>
                <a:tab pos="355600" algn="l"/>
                <a:tab pos="1137285" algn="l"/>
              </a:tabLst>
            </a:pPr>
            <a:r>
              <a:rPr sz="3200" b="1" spc="-15" dirty="0">
                <a:solidFill>
                  <a:prstClr val="black"/>
                </a:solidFill>
                <a:cs typeface="Calibri"/>
              </a:rPr>
              <a:t>Life	</a:t>
            </a:r>
            <a:r>
              <a:rPr sz="3200" b="1" spc="-5" dirty="0">
                <a:solidFill>
                  <a:prstClr val="black"/>
                </a:solidFill>
                <a:cs typeface="Calibri"/>
              </a:rPr>
              <a:t>styles,</a:t>
            </a:r>
            <a:endParaRPr sz="3200">
              <a:solidFill>
                <a:prstClr val="black"/>
              </a:solidFill>
              <a:cs typeface="Calibri"/>
            </a:endParaRPr>
          </a:p>
          <a:p>
            <a:pPr marL="355600" indent="-342900">
              <a:spcBef>
                <a:spcPts val="765"/>
              </a:spcBef>
              <a:buFont typeface="Arial"/>
              <a:buChar char="•"/>
              <a:tabLst>
                <a:tab pos="354965" algn="l"/>
                <a:tab pos="355600" algn="l"/>
                <a:tab pos="1513840" algn="l"/>
              </a:tabLst>
            </a:pPr>
            <a:r>
              <a:rPr sz="3200" b="1" dirty="0">
                <a:solidFill>
                  <a:prstClr val="black"/>
                </a:solidFill>
                <a:cs typeface="Calibri"/>
              </a:rPr>
              <a:t>Living	</a:t>
            </a:r>
            <a:r>
              <a:rPr sz="3200" b="1" spc="-10" dirty="0">
                <a:solidFill>
                  <a:prstClr val="black"/>
                </a:solidFill>
                <a:cs typeface="Calibri"/>
              </a:rPr>
              <a:t>standards</a:t>
            </a:r>
            <a:r>
              <a:rPr sz="3200" b="1" spc="-15" dirty="0">
                <a:solidFill>
                  <a:prstClr val="black"/>
                </a:solidFill>
                <a:cs typeface="Calibri"/>
              </a:rPr>
              <a:t> </a:t>
            </a:r>
            <a:r>
              <a:rPr sz="3200" b="1" dirty="0">
                <a:solidFill>
                  <a:prstClr val="black"/>
                </a:solidFill>
                <a:cs typeface="Calibri"/>
              </a:rPr>
              <a:t>and</a:t>
            </a:r>
            <a:endParaRPr sz="3200">
              <a:solidFill>
                <a:prstClr val="black"/>
              </a:solidFill>
              <a:cs typeface="Calibri"/>
            </a:endParaRPr>
          </a:p>
          <a:p>
            <a:pPr marL="355600" marR="1748789" indent="-342900">
              <a:spcBef>
                <a:spcPts val="770"/>
              </a:spcBef>
              <a:buFont typeface="Arial"/>
              <a:buChar char="•"/>
              <a:tabLst>
                <a:tab pos="354965" algn="l"/>
                <a:tab pos="355600" algn="l"/>
                <a:tab pos="1163320" algn="l"/>
              </a:tabLst>
            </a:pPr>
            <a:r>
              <a:rPr sz="3200" b="1" spc="-5" dirty="0">
                <a:solidFill>
                  <a:prstClr val="black"/>
                </a:solidFill>
                <a:cs typeface="Calibri"/>
              </a:rPr>
              <a:t>The	degree </a:t>
            </a:r>
            <a:r>
              <a:rPr sz="3200" b="1" dirty="0">
                <a:solidFill>
                  <a:prstClr val="black"/>
                </a:solidFill>
                <a:cs typeface="Calibri"/>
              </a:rPr>
              <a:t>of </a:t>
            </a:r>
            <a:r>
              <a:rPr sz="3200" b="1" spc="-5" dirty="0">
                <a:solidFill>
                  <a:prstClr val="black"/>
                </a:solidFill>
                <a:cs typeface="Calibri"/>
              </a:rPr>
              <a:t>urbanization</a:t>
            </a:r>
            <a:r>
              <a:rPr sz="3200" b="1" spc="-90" dirty="0">
                <a:solidFill>
                  <a:prstClr val="black"/>
                </a:solidFill>
                <a:cs typeface="Calibri"/>
              </a:rPr>
              <a:t> </a:t>
            </a:r>
            <a:r>
              <a:rPr sz="3200" b="1" dirty="0">
                <a:solidFill>
                  <a:prstClr val="black"/>
                </a:solidFill>
                <a:cs typeface="Calibri"/>
              </a:rPr>
              <a:t>and  </a:t>
            </a:r>
            <a:r>
              <a:rPr sz="3200" b="1" spc="-5" dirty="0">
                <a:solidFill>
                  <a:prstClr val="black"/>
                </a:solidFill>
                <a:cs typeface="Calibri"/>
              </a:rPr>
              <a:t>industrialization.</a:t>
            </a:r>
            <a:endParaRPr sz="3200">
              <a:solidFill>
                <a:prstClr val="black"/>
              </a:solidFill>
              <a:cs typeface="Calibri"/>
            </a:endParaRPr>
          </a:p>
          <a:p>
            <a:pPr marL="355600" indent="-342900">
              <a:spcBef>
                <a:spcPts val="770"/>
              </a:spcBef>
              <a:buFont typeface="Arial"/>
              <a:buChar char="•"/>
              <a:tabLst>
                <a:tab pos="354965" algn="l"/>
                <a:tab pos="355600" algn="l"/>
              </a:tabLst>
            </a:pPr>
            <a:r>
              <a:rPr sz="3200" b="1" spc="-5" dirty="0">
                <a:solidFill>
                  <a:prstClr val="black"/>
                </a:solidFill>
                <a:cs typeface="Calibri"/>
              </a:rPr>
              <a:t>The </a:t>
            </a:r>
            <a:r>
              <a:rPr sz="3200" b="1" dirty="0">
                <a:solidFill>
                  <a:prstClr val="black"/>
                </a:solidFill>
                <a:cs typeface="Calibri"/>
              </a:rPr>
              <a:t>solid </a:t>
            </a:r>
            <a:r>
              <a:rPr sz="3200" b="1" spc="-20" dirty="0">
                <a:solidFill>
                  <a:prstClr val="black"/>
                </a:solidFill>
                <a:cs typeface="Calibri"/>
              </a:rPr>
              <a:t>waste </a:t>
            </a:r>
            <a:r>
              <a:rPr sz="3200" b="1" spc="-5" dirty="0">
                <a:solidFill>
                  <a:prstClr val="black"/>
                </a:solidFill>
                <a:cs typeface="Calibri"/>
              </a:rPr>
              <a:t>produced </a:t>
            </a:r>
            <a:r>
              <a:rPr sz="3200" b="1" spc="-15" dirty="0">
                <a:solidFill>
                  <a:prstClr val="black"/>
                </a:solidFill>
                <a:cs typeface="Calibri"/>
              </a:rPr>
              <a:t>ranges</a:t>
            </a:r>
            <a:r>
              <a:rPr sz="3200" b="1" spc="-60" dirty="0">
                <a:solidFill>
                  <a:prstClr val="black"/>
                </a:solidFill>
                <a:cs typeface="Calibri"/>
              </a:rPr>
              <a:t> </a:t>
            </a:r>
            <a:r>
              <a:rPr sz="3200" b="1" spc="-10" dirty="0">
                <a:solidFill>
                  <a:prstClr val="black"/>
                </a:solidFill>
                <a:cs typeface="Calibri"/>
              </a:rPr>
              <a:t>between</a:t>
            </a:r>
            <a:endParaRPr sz="3200">
              <a:solidFill>
                <a:prstClr val="black"/>
              </a:solidFill>
              <a:cs typeface="Calibri"/>
            </a:endParaRPr>
          </a:p>
          <a:p>
            <a:pPr marL="355600"/>
            <a:r>
              <a:rPr sz="3200" b="1" dirty="0">
                <a:solidFill>
                  <a:prstClr val="black"/>
                </a:solidFill>
                <a:cs typeface="Calibri"/>
              </a:rPr>
              <a:t>0.25 </a:t>
            </a:r>
            <a:r>
              <a:rPr sz="3200" b="1" spc="-20" dirty="0">
                <a:solidFill>
                  <a:prstClr val="black"/>
                </a:solidFill>
                <a:cs typeface="Calibri"/>
              </a:rPr>
              <a:t>to </a:t>
            </a:r>
            <a:r>
              <a:rPr sz="3200" b="1" dirty="0">
                <a:solidFill>
                  <a:prstClr val="black"/>
                </a:solidFill>
                <a:cs typeface="Calibri"/>
              </a:rPr>
              <a:t>2.5 kg in </a:t>
            </a:r>
            <a:r>
              <a:rPr sz="3200" b="1" spc="-15" dirty="0">
                <a:solidFill>
                  <a:prstClr val="black"/>
                </a:solidFill>
                <a:cs typeface="Calibri"/>
              </a:rPr>
              <a:t>different</a:t>
            </a:r>
            <a:r>
              <a:rPr sz="3200" b="1" spc="10" dirty="0">
                <a:solidFill>
                  <a:prstClr val="black"/>
                </a:solidFill>
                <a:cs typeface="Calibri"/>
              </a:rPr>
              <a:t> </a:t>
            </a:r>
            <a:r>
              <a:rPr sz="3200" b="1" spc="-5" dirty="0">
                <a:solidFill>
                  <a:prstClr val="black"/>
                </a:solidFill>
                <a:cs typeface="Calibri"/>
              </a:rPr>
              <a:t>countries.</a:t>
            </a:r>
            <a:endParaRPr sz="3200">
              <a:solidFill>
                <a:prstClr val="black"/>
              </a:solidFill>
              <a:cs typeface="Calibri"/>
            </a:endParaRPr>
          </a:p>
        </p:txBody>
      </p:sp>
    </p:spTree>
    <p:extLst>
      <p:ext uri="{BB962C8B-B14F-4D97-AF65-F5344CB8AC3E}">
        <p14:creationId xmlns:p14="http://schemas.microsoft.com/office/powerpoint/2010/main" val="6902203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2669" y="461899"/>
            <a:ext cx="6056630" cy="696595"/>
          </a:xfrm>
          <a:prstGeom prst="rect">
            <a:avLst/>
          </a:prstGeom>
        </p:spPr>
        <p:txBody>
          <a:bodyPr vert="horz" wrap="square" lIns="0" tIns="13335" rIns="0" bIns="0" rtlCol="0">
            <a:spAutoFit/>
          </a:bodyPr>
          <a:lstStyle/>
          <a:p>
            <a:pPr marL="12700">
              <a:lnSpc>
                <a:spcPct val="100000"/>
              </a:lnSpc>
              <a:spcBef>
                <a:spcPts val="105"/>
              </a:spcBef>
            </a:pPr>
            <a:r>
              <a:rPr sz="4400" spc="-15" dirty="0"/>
              <a:t>HOW </a:t>
            </a:r>
            <a:r>
              <a:rPr sz="4400" dirty="0"/>
              <a:t>IT </a:t>
            </a:r>
            <a:r>
              <a:rPr sz="4400" spc="-15" dirty="0"/>
              <a:t>AFFECTS</a:t>
            </a:r>
            <a:r>
              <a:rPr sz="4400" spc="-60" dirty="0"/>
              <a:t> </a:t>
            </a:r>
            <a:r>
              <a:rPr sz="4400" spc="-55" dirty="0"/>
              <a:t>HEALTH?</a:t>
            </a:r>
            <a:endParaRPr sz="4400"/>
          </a:p>
        </p:txBody>
      </p:sp>
      <p:sp>
        <p:nvSpPr>
          <p:cNvPr id="3" name="object 3"/>
          <p:cNvSpPr txBox="1"/>
          <p:nvPr/>
        </p:nvSpPr>
        <p:spPr>
          <a:xfrm>
            <a:off x="535940" y="1714158"/>
            <a:ext cx="7167880" cy="4026535"/>
          </a:xfrm>
          <a:prstGeom prst="rect">
            <a:avLst/>
          </a:prstGeom>
        </p:spPr>
        <p:txBody>
          <a:bodyPr vert="horz" wrap="square" lIns="0" tIns="110489" rIns="0" bIns="0" rtlCol="0">
            <a:spAutoFit/>
          </a:bodyPr>
          <a:lstStyle/>
          <a:p>
            <a:pPr marL="336550" indent="-324485">
              <a:spcBef>
                <a:spcPts val="869"/>
              </a:spcBef>
              <a:buSzPct val="96875"/>
              <a:buFont typeface="Wingdings"/>
              <a:buChar char=""/>
              <a:tabLst>
                <a:tab pos="337185" algn="l"/>
              </a:tabLst>
            </a:pPr>
            <a:r>
              <a:rPr sz="3200" b="1" dirty="0">
                <a:solidFill>
                  <a:prstClr val="black"/>
                </a:solidFill>
                <a:cs typeface="Calibri"/>
              </a:rPr>
              <a:t>It decomposes and </a:t>
            </a:r>
            <a:r>
              <a:rPr sz="3200" b="1" spc="-25" dirty="0">
                <a:solidFill>
                  <a:prstClr val="black"/>
                </a:solidFill>
                <a:cs typeface="Calibri"/>
              </a:rPr>
              <a:t>favors </a:t>
            </a:r>
            <a:r>
              <a:rPr sz="3200" b="1" spc="-5" dirty="0">
                <a:solidFill>
                  <a:prstClr val="black"/>
                </a:solidFill>
                <a:cs typeface="Calibri"/>
              </a:rPr>
              <a:t>fly</a:t>
            </a:r>
            <a:r>
              <a:rPr sz="3200" b="1" spc="-50" dirty="0">
                <a:solidFill>
                  <a:prstClr val="black"/>
                </a:solidFill>
                <a:cs typeface="Calibri"/>
              </a:rPr>
              <a:t> </a:t>
            </a:r>
            <a:r>
              <a:rPr sz="3200" b="1" spc="-10" dirty="0">
                <a:solidFill>
                  <a:prstClr val="black"/>
                </a:solidFill>
                <a:cs typeface="Calibri"/>
              </a:rPr>
              <a:t>breeding</a:t>
            </a:r>
            <a:endParaRPr sz="3200">
              <a:solidFill>
                <a:prstClr val="black"/>
              </a:solidFill>
              <a:cs typeface="Calibri"/>
            </a:endParaRPr>
          </a:p>
          <a:p>
            <a:pPr marL="336550" indent="-324485">
              <a:spcBef>
                <a:spcPts val="770"/>
              </a:spcBef>
              <a:buSzPct val="96875"/>
              <a:buFont typeface="Wingdings"/>
              <a:buChar char=""/>
              <a:tabLst>
                <a:tab pos="337185" algn="l"/>
              </a:tabLst>
            </a:pPr>
            <a:r>
              <a:rPr sz="3200" b="1" dirty="0">
                <a:solidFill>
                  <a:prstClr val="black"/>
                </a:solidFill>
                <a:cs typeface="Calibri"/>
              </a:rPr>
              <a:t>It </a:t>
            </a:r>
            <a:r>
              <a:rPr sz="3200" b="1" spc="-15" dirty="0">
                <a:solidFill>
                  <a:prstClr val="black"/>
                </a:solidFill>
                <a:cs typeface="Calibri"/>
              </a:rPr>
              <a:t>attracts</a:t>
            </a:r>
            <a:r>
              <a:rPr sz="3200" b="1" spc="-45" dirty="0">
                <a:solidFill>
                  <a:prstClr val="black"/>
                </a:solidFill>
                <a:cs typeface="Calibri"/>
              </a:rPr>
              <a:t> </a:t>
            </a:r>
            <a:r>
              <a:rPr sz="3200" b="1" spc="-10" dirty="0">
                <a:solidFill>
                  <a:prstClr val="black"/>
                </a:solidFill>
                <a:cs typeface="Calibri"/>
              </a:rPr>
              <a:t>rodents</a:t>
            </a:r>
            <a:endParaRPr sz="3200">
              <a:solidFill>
                <a:prstClr val="black"/>
              </a:solidFill>
              <a:cs typeface="Calibri"/>
            </a:endParaRPr>
          </a:p>
          <a:p>
            <a:pPr marL="299085" marR="5080" indent="-287020">
              <a:spcBef>
                <a:spcPts val="770"/>
              </a:spcBef>
              <a:buSzPct val="96875"/>
              <a:buFont typeface="Wingdings"/>
              <a:buChar char=""/>
              <a:tabLst>
                <a:tab pos="337185" algn="l"/>
              </a:tabLst>
            </a:pPr>
            <a:r>
              <a:rPr sz="3200" b="1" spc="-5" dirty="0">
                <a:solidFill>
                  <a:prstClr val="black"/>
                </a:solidFill>
                <a:cs typeface="Calibri"/>
              </a:rPr>
              <a:t>The pathogens </a:t>
            </a:r>
            <a:r>
              <a:rPr sz="3200" b="1" spc="-20" dirty="0">
                <a:solidFill>
                  <a:prstClr val="black"/>
                </a:solidFill>
                <a:cs typeface="Calibri"/>
              </a:rPr>
              <a:t>may </a:t>
            </a:r>
            <a:r>
              <a:rPr sz="3200" b="1" spc="-5" dirty="0">
                <a:solidFill>
                  <a:prstClr val="black"/>
                </a:solidFill>
                <a:cs typeface="Calibri"/>
              </a:rPr>
              <a:t>be </a:t>
            </a:r>
            <a:r>
              <a:rPr sz="3200" b="1" spc="-20" dirty="0">
                <a:solidFill>
                  <a:prstClr val="black"/>
                </a:solidFill>
                <a:cs typeface="Calibri"/>
              </a:rPr>
              <a:t>conveyed </a:t>
            </a:r>
            <a:r>
              <a:rPr sz="3200" b="1" dirty="0">
                <a:solidFill>
                  <a:prstClr val="black"/>
                </a:solidFill>
                <a:cs typeface="Calibri"/>
              </a:rPr>
              <a:t>back</a:t>
            </a:r>
            <a:r>
              <a:rPr sz="3200" b="1" spc="-85" dirty="0">
                <a:solidFill>
                  <a:prstClr val="black"/>
                </a:solidFill>
                <a:cs typeface="Calibri"/>
              </a:rPr>
              <a:t> </a:t>
            </a:r>
            <a:r>
              <a:rPr sz="3200" b="1" spc="-20" dirty="0">
                <a:solidFill>
                  <a:prstClr val="black"/>
                </a:solidFill>
                <a:cs typeface="Calibri"/>
              </a:rPr>
              <a:t>to  </a:t>
            </a:r>
            <a:r>
              <a:rPr sz="3200" b="1" spc="-40" dirty="0">
                <a:solidFill>
                  <a:prstClr val="black"/>
                </a:solidFill>
                <a:cs typeface="Calibri"/>
              </a:rPr>
              <a:t>man’s </a:t>
            </a:r>
            <a:r>
              <a:rPr sz="3200" b="1" spc="-15" dirty="0">
                <a:solidFill>
                  <a:prstClr val="black"/>
                </a:solidFill>
                <a:cs typeface="Calibri"/>
              </a:rPr>
              <a:t>food </a:t>
            </a:r>
            <a:r>
              <a:rPr sz="3200" b="1" spc="-5" dirty="0">
                <a:solidFill>
                  <a:prstClr val="black"/>
                </a:solidFill>
                <a:cs typeface="Calibri"/>
              </a:rPr>
              <a:t>through flies </a:t>
            </a:r>
            <a:r>
              <a:rPr sz="3200" b="1" dirty="0">
                <a:solidFill>
                  <a:prstClr val="black"/>
                </a:solidFill>
                <a:cs typeface="Calibri"/>
              </a:rPr>
              <a:t>and</a:t>
            </a:r>
            <a:r>
              <a:rPr sz="3200" b="1" spc="-35" dirty="0">
                <a:solidFill>
                  <a:prstClr val="black"/>
                </a:solidFill>
                <a:cs typeface="Calibri"/>
              </a:rPr>
              <a:t> </a:t>
            </a:r>
            <a:r>
              <a:rPr sz="3200" b="1" spc="-10" dirty="0">
                <a:solidFill>
                  <a:prstClr val="black"/>
                </a:solidFill>
                <a:cs typeface="Calibri"/>
              </a:rPr>
              <a:t>dust.</a:t>
            </a:r>
            <a:endParaRPr sz="3200">
              <a:solidFill>
                <a:prstClr val="black"/>
              </a:solidFill>
              <a:cs typeface="Calibri"/>
            </a:endParaRPr>
          </a:p>
          <a:p>
            <a:pPr marL="425450" indent="-413384">
              <a:spcBef>
                <a:spcPts val="770"/>
              </a:spcBef>
              <a:buSzPct val="96875"/>
              <a:buFont typeface="Wingdings"/>
              <a:buChar char=""/>
              <a:tabLst>
                <a:tab pos="426084" algn="l"/>
                <a:tab pos="1646555" algn="l"/>
              </a:tabLst>
            </a:pPr>
            <a:r>
              <a:rPr sz="3200" b="1" spc="-35" dirty="0">
                <a:solidFill>
                  <a:prstClr val="black"/>
                </a:solidFill>
                <a:cs typeface="Calibri"/>
              </a:rPr>
              <a:t>Water	</a:t>
            </a:r>
            <a:r>
              <a:rPr sz="3200" b="1" spc="5" dirty="0">
                <a:solidFill>
                  <a:prstClr val="black"/>
                </a:solidFill>
                <a:cs typeface="Calibri"/>
              </a:rPr>
              <a:t>and </a:t>
            </a:r>
            <a:r>
              <a:rPr sz="3200" b="1" dirty="0">
                <a:solidFill>
                  <a:prstClr val="black"/>
                </a:solidFill>
                <a:cs typeface="Calibri"/>
              </a:rPr>
              <a:t>soil</a:t>
            </a:r>
            <a:r>
              <a:rPr sz="3200" b="1" spc="-50" dirty="0">
                <a:solidFill>
                  <a:prstClr val="black"/>
                </a:solidFill>
                <a:cs typeface="Calibri"/>
              </a:rPr>
              <a:t> </a:t>
            </a:r>
            <a:r>
              <a:rPr sz="3200" b="1" dirty="0">
                <a:solidFill>
                  <a:prstClr val="black"/>
                </a:solidFill>
                <a:cs typeface="Calibri"/>
              </a:rPr>
              <a:t>pollution,</a:t>
            </a:r>
            <a:endParaRPr sz="3200">
              <a:solidFill>
                <a:prstClr val="black"/>
              </a:solidFill>
              <a:cs typeface="Calibri"/>
            </a:endParaRPr>
          </a:p>
          <a:p>
            <a:pPr marL="425450" indent="-413384">
              <a:spcBef>
                <a:spcPts val="770"/>
              </a:spcBef>
              <a:buSzPct val="96875"/>
              <a:buFont typeface="Wingdings"/>
              <a:buChar char=""/>
              <a:tabLst>
                <a:tab pos="426084" algn="l"/>
              </a:tabLst>
            </a:pPr>
            <a:r>
              <a:rPr sz="3200" b="1" dirty="0">
                <a:solidFill>
                  <a:prstClr val="black"/>
                </a:solidFill>
                <a:cs typeface="Calibri"/>
              </a:rPr>
              <a:t>An </a:t>
            </a:r>
            <a:r>
              <a:rPr sz="3200" b="1" spc="-5" dirty="0">
                <a:solidFill>
                  <a:prstClr val="black"/>
                </a:solidFill>
                <a:cs typeface="Calibri"/>
              </a:rPr>
              <a:t>unsightly apperance, </a:t>
            </a:r>
            <a:r>
              <a:rPr sz="3200" b="1" dirty="0">
                <a:solidFill>
                  <a:prstClr val="black"/>
                </a:solidFill>
                <a:cs typeface="Calibri"/>
              </a:rPr>
              <a:t>bad</a:t>
            </a:r>
            <a:r>
              <a:rPr sz="3200" b="1" spc="-90" dirty="0">
                <a:solidFill>
                  <a:prstClr val="black"/>
                </a:solidFill>
                <a:cs typeface="Calibri"/>
              </a:rPr>
              <a:t> </a:t>
            </a:r>
            <a:r>
              <a:rPr sz="3200" b="1" spc="-5" dirty="0">
                <a:solidFill>
                  <a:prstClr val="black"/>
                </a:solidFill>
                <a:cs typeface="Calibri"/>
              </a:rPr>
              <a:t>odors.</a:t>
            </a:r>
            <a:endParaRPr sz="3200">
              <a:solidFill>
                <a:prstClr val="black"/>
              </a:solidFill>
              <a:cs typeface="Calibri"/>
            </a:endParaRPr>
          </a:p>
          <a:p>
            <a:pPr marL="336550" indent="-324485">
              <a:spcBef>
                <a:spcPts val="770"/>
              </a:spcBef>
              <a:buSzPct val="96875"/>
              <a:buFont typeface="Wingdings"/>
              <a:buChar char=""/>
              <a:tabLst>
                <a:tab pos="337185" algn="l"/>
              </a:tabLst>
            </a:pPr>
            <a:r>
              <a:rPr sz="3200" b="1" dirty="0">
                <a:solidFill>
                  <a:prstClr val="black"/>
                </a:solidFill>
                <a:cs typeface="Calibri"/>
              </a:rPr>
              <a:t>Incidence of </a:t>
            </a:r>
            <a:r>
              <a:rPr sz="3200" b="1" spc="-15" dirty="0">
                <a:solidFill>
                  <a:prstClr val="black"/>
                </a:solidFill>
                <a:cs typeface="Calibri"/>
              </a:rPr>
              <a:t>vector- </a:t>
            </a:r>
            <a:r>
              <a:rPr sz="3200" b="1" dirty="0">
                <a:solidFill>
                  <a:prstClr val="black"/>
                </a:solidFill>
                <a:cs typeface="Calibri"/>
              </a:rPr>
              <a:t>borne</a:t>
            </a:r>
            <a:r>
              <a:rPr sz="3200" b="1" spc="-40" dirty="0">
                <a:solidFill>
                  <a:prstClr val="black"/>
                </a:solidFill>
                <a:cs typeface="Calibri"/>
              </a:rPr>
              <a:t> </a:t>
            </a:r>
            <a:r>
              <a:rPr sz="3200" b="1" dirty="0">
                <a:solidFill>
                  <a:prstClr val="black"/>
                </a:solidFill>
                <a:cs typeface="Calibri"/>
              </a:rPr>
              <a:t>diseases.</a:t>
            </a:r>
            <a:endParaRPr sz="3200">
              <a:solidFill>
                <a:prstClr val="black"/>
              </a:solidFill>
              <a:cs typeface="Calibri"/>
            </a:endParaRPr>
          </a:p>
        </p:txBody>
      </p:sp>
    </p:spTree>
    <p:extLst>
      <p:ext uri="{BB962C8B-B14F-4D97-AF65-F5344CB8AC3E}">
        <p14:creationId xmlns:p14="http://schemas.microsoft.com/office/powerpoint/2010/main" val="22855482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2725" y="192150"/>
            <a:ext cx="3638550" cy="635000"/>
          </a:xfrm>
          <a:prstGeom prst="rect">
            <a:avLst/>
          </a:prstGeom>
        </p:spPr>
        <p:txBody>
          <a:bodyPr vert="horz" wrap="square" lIns="0" tIns="12065" rIns="0" bIns="0" rtlCol="0">
            <a:spAutoFit/>
          </a:bodyPr>
          <a:lstStyle/>
          <a:p>
            <a:pPr marL="12700">
              <a:lnSpc>
                <a:spcPct val="100000"/>
              </a:lnSpc>
              <a:spcBef>
                <a:spcPts val="95"/>
              </a:spcBef>
            </a:pPr>
            <a:r>
              <a:rPr spc="-15" dirty="0"/>
              <a:t>Sources </a:t>
            </a:r>
            <a:r>
              <a:rPr spc="-5" dirty="0"/>
              <a:t>of</a:t>
            </a:r>
            <a:r>
              <a:rPr spc="-10" dirty="0"/>
              <a:t> </a:t>
            </a:r>
            <a:r>
              <a:rPr spc="-20" dirty="0"/>
              <a:t>refuse</a:t>
            </a:r>
          </a:p>
        </p:txBody>
      </p:sp>
      <p:sp>
        <p:nvSpPr>
          <p:cNvPr id="3" name="object 3"/>
          <p:cNvSpPr/>
          <p:nvPr/>
        </p:nvSpPr>
        <p:spPr>
          <a:xfrm>
            <a:off x="457962" y="1067561"/>
            <a:ext cx="1551432" cy="54864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p:nvPr/>
        </p:nvSpPr>
        <p:spPr>
          <a:xfrm>
            <a:off x="457962" y="1067561"/>
            <a:ext cx="1551940" cy="5486400"/>
          </a:xfrm>
          <a:custGeom>
            <a:avLst/>
            <a:gdLst/>
            <a:ahLst/>
            <a:cxnLst/>
            <a:rect l="l" t="t" r="r" b="b"/>
            <a:pathLst>
              <a:path w="1551939" h="5486400">
                <a:moveTo>
                  <a:pt x="0" y="5486400"/>
                </a:moveTo>
                <a:lnTo>
                  <a:pt x="0" y="0"/>
                </a:lnTo>
                <a:lnTo>
                  <a:pt x="1551432" y="1097279"/>
                </a:lnTo>
                <a:lnTo>
                  <a:pt x="1551432" y="4389120"/>
                </a:lnTo>
                <a:lnTo>
                  <a:pt x="0" y="5486400"/>
                </a:lnTo>
                <a:close/>
              </a:path>
            </a:pathLst>
          </a:custGeom>
          <a:ln w="25908">
            <a:solidFill>
              <a:srgbClr val="FFFFFF"/>
            </a:solidFill>
          </a:ln>
        </p:spPr>
        <p:txBody>
          <a:bodyPr wrap="square" lIns="0" tIns="0" rIns="0" bIns="0" rtlCol="0"/>
          <a:lstStyle/>
          <a:p>
            <a:endParaRPr>
              <a:solidFill>
                <a:prstClr val="black"/>
              </a:solidFill>
            </a:endParaRPr>
          </a:p>
        </p:txBody>
      </p:sp>
      <p:sp>
        <p:nvSpPr>
          <p:cNvPr id="5" name="object 5"/>
          <p:cNvSpPr txBox="1"/>
          <p:nvPr/>
        </p:nvSpPr>
        <p:spPr>
          <a:xfrm>
            <a:off x="791972" y="3411473"/>
            <a:ext cx="879475" cy="726440"/>
          </a:xfrm>
          <a:prstGeom prst="rect">
            <a:avLst/>
          </a:prstGeom>
        </p:spPr>
        <p:txBody>
          <a:bodyPr vert="horz" wrap="square" lIns="0" tIns="48895" rIns="0" bIns="0" rtlCol="0">
            <a:spAutoFit/>
          </a:bodyPr>
          <a:lstStyle/>
          <a:p>
            <a:pPr marL="12700" marR="5080" indent="43815">
              <a:lnSpc>
                <a:spcPts val="2640"/>
              </a:lnSpc>
              <a:spcBef>
                <a:spcPts val="385"/>
              </a:spcBef>
            </a:pPr>
            <a:r>
              <a:rPr sz="2400" b="1" spc="-10" dirty="0">
                <a:solidFill>
                  <a:prstClr val="black"/>
                </a:solidFill>
                <a:cs typeface="Calibri"/>
              </a:rPr>
              <a:t>Street  </a:t>
            </a:r>
            <a:r>
              <a:rPr sz="2400" b="1" spc="-35" dirty="0">
                <a:solidFill>
                  <a:prstClr val="black"/>
                </a:solidFill>
                <a:cs typeface="Calibri"/>
              </a:rPr>
              <a:t>R</a:t>
            </a:r>
            <a:r>
              <a:rPr sz="2400" b="1" spc="-10" dirty="0">
                <a:solidFill>
                  <a:prstClr val="black"/>
                </a:solidFill>
                <a:cs typeface="Calibri"/>
              </a:rPr>
              <a:t>e</a:t>
            </a:r>
            <a:r>
              <a:rPr sz="2400" b="1" spc="-5" dirty="0">
                <a:solidFill>
                  <a:prstClr val="black"/>
                </a:solidFill>
                <a:cs typeface="Calibri"/>
              </a:rPr>
              <a:t>f</a:t>
            </a:r>
            <a:r>
              <a:rPr sz="2400" b="1" spc="-10" dirty="0">
                <a:solidFill>
                  <a:prstClr val="black"/>
                </a:solidFill>
                <a:cs typeface="Calibri"/>
              </a:rPr>
              <a:t>u</a:t>
            </a:r>
            <a:r>
              <a:rPr sz="2400" b="1" dirty="0">
                <a:solidFill>
                  <a:prstClr val="black"/>
                </a:solidFill>
                <a:cs typeface="Calibri"/>
              </a:rPr>
              <a:t>se</a:t>
            </a:r>
            <a:endParaRPr sz="2400">
              <a:solidFill>
                <a:prstClr val="black"/>
              </a:solidFill>
              <a:cs typeface="Calibri"/>
            </a:endParaRPr>
          </a:p>
        </p:txBody>
      </p:sp>
      <p:sp>
        <p:nvSpPr>
          <p:cNvPr id="6" name="object 6"/>
          <p:cNvSpPr/>
          <p:nvPr/>
        </p:nvSpPr>
        <p:spPr>
          <a:xfrm>
            <a:off x="2129789" y="1067561"/>
            <a:ext cx="1551940" cy="5486400"/>
          </a:xfrm>
          <a:custGeom>
            <a:avLst/>
            <a:gdLst/>
            <a:ahLst/>
            <a:cxnLst/>
            <a:rect l="l" t="t" r="r" b="b"/>
            <a:pathLst>
              <a:path w="1551939" h="5486400">
                <a:moveTo>
                  <a:pt x="0" y="0"/>
                </a:moveTo>
                <a:lnTo>
                  <a:pt x="0" y="5486400"/>
                </a:lnTo>
                <a:lnTo>
                  <a:pt x="1551432" y="4389120"/>
                </a:lnTo>
                <a:lnTo>
                  <a:pt x="1551432" y="1097279"/>
                </a:lnTo>
                <a:lnTo>
                  <a:pt x="0" y="0"/>
                </a:lnTo>
                <a:close/>
              </a:path>
            </a:pathLst>
          </a:custGeom>
          <a:solidFill>
            <a:srgbClr val="B7DEE8"/>
          </a:solidFill>
        </p:spPr>
        <p:txBody>
          <a:bodyPr wrap="square" lIns="0" tIns="0" rIns="0" bIns="0" rtlCol="0"/>
          <a:lstStyle/>
          <a:p>
            <a:endParaRPr>
              <a:solidFill>
                <a:prstClr val="black"/>
              </a:solidFill>
            </a:endParaRPr>
          </a:p>
        </p:txBody>
      </p:sp>
      <p:sp>
        <p:nvSpPr>
          <p:cNvPr id="7" name="object 7"/>
          <p:cNvSpPr/>
          <p:nvPr/>
        </p:nvSpPr>
        <p:spPr>
          <a:xfrm>
            <a:off x="2129789" y="1067561"/>
            <a:ext cx="1551940" cy="5486400"/>
          </a:xfrm>
          <a:custGeom>
            <a:avLst/>
            <a:gdLst/>
            <a:ahLst/>
            <a:cxnLst/>
            <a:rect l="l" t="t" r="r" b="b"/>
            <a:pathLst>
              <a:path w="1551939" h="5486400">
                <a:moveTo>
                  <a:pt x="0" y="5486400"/>
                </a:moveTo>
                <a:lnTo>
                  <a:pt x="0" y="0"/>
                </a:lnTo>
                <a:lnTo>
                  <a:pt x="1551432" y="1097279"/>
                </a:lnTo>
                <a:lnTo>
                  <a:pt x="1551432" y="4389120"/>
                </a:lnTo>
                <a:lnTo>
                  <a:pt x="0" y="5486400"/>
                </a:lnTo>
                <a:close/>
              </a:path>
            </a:pathLst>
          </a:custGeom>
          <a:ln w="25908">
            <a:solidFill>
              <a:srgbClr val="FFFFFF"/>
            </a:solidFill>
          </a:ln>
        </p:spPr>
        <p:txBody>
          <a:bodyPr wrap="square" lIns="0" tIns="0" rIns="0" bIns="0" rtlCol="0"/>
          <a:lstStyle/>
          <a:p>
            <a:endParaRPr>
              <a:solidFill>
                <a:prstClr val="black"/>
              </a:solidFill>
            </a:endParaRPr>
          </a:p>
        </p:txBody>
      </p:sp>
      <p:sp>
        <p:nvSpPr>
          <p:cNvPr id="8" name="object 8"/>
          <p:cNvSpPr txBox="1"/>
          <p:nvPr/>
        </p:nvSpPr>
        <p:spPr>
          <a:xfrm>
            <a:off x="2430526" y="3411473"/>
            <a:ext cx="948055" cy="726440"/>
          </a:xfrm>
          <a:prstGeom prst="rect">
            <a:avLst/>
          </a:prstGeom>
        </p:spPr>
        <p:txBody>
          <a:bodyPr vert="horz" wrap="square" lIns="0" tIns="48895" rIns="0" bIns="0" rtlCol="0">
            <a:spAutoFit/>
          </a:bodyPr>
          <a:lstStyle/>
          <a:p>
            <a:pPr marL="45720" marR="5080" indent="-33655">
              <a:lnSpc>
                <a:spcPts val="2640"/>
              </a:lnSpc>
              <a:spcBef>
                <a:spcPts val="385"/>
              </a:spcBef>
            </a:pPr>
            <a:r>
              <a:rPr sz="2400" b="1" spc="-5" dirty="0">
                <a:solidFill>
                  <a:prstClr val="black"/>
                </a:solidFill>
                <a:cs typeface="Calibri"/>
              </a:rPr>
              <a:t>Mar</a:t>
            </a:r>
            <a:r>
              <a:rPr sz="2400" b="1" spc="-60" dirty="0">
                <a:solidFill>
                  <a:prstClr val="black"/>
                </a:solidFill>
                <a:cs typeface="Calibri"/>
              </a:rPr>
              <a:t>k</a:t>
            </a:r>
            <a:r>
              <a:rPr sz="2400" b="1" spc="-10" dirty="0">
                <a:solidFill>
                  <a:prstClr val="black"/>
                </a:solidFill>
                <a:cs typeface="Calibri"/>
              </a:rPr>
              <a:t>e</a:t>
            </a:r>
            <a:r>
              <a:rPr sz="2400" b="1" dirty="0">
                <a:solidFill>
                  <a:prstClr val="black"/>
                </a:solidFill>
                <a:cs typeface="Calibri"/>
              </a:rPr>
              <a:t>t  </a:t>
            </a:r>
            <a:r>
              <a:rPr sz="2400" b="1" spc="-10" dirty="0">
                <a:solidFill>
                  <a:prstClr val="black"/>
                </a:solidFill>
                <a:cs typeface="Calibri"/>
              </a:rPr>
              <a:t>Refuse</a:t>
            </a:r>
            <a:endParaRPr sz="2400">
              <a:solidFill>
                <a:prstClr val="black"/>
              </a:solidFill>
              <a:cs typeface="Calibri"/>
            </a:endParaRPr>
          </a:p>
        </p:txBody>
      </p:sp>
      <p:sp>
        <p:nvSpPr>
          <p:cNvPr id="9" name="object 9"/>
          <p:cNvSpPr/>
          <p:nvPr/>
        </p:nvSpPr>
        <p:spPr>
          <a:xfrm>
            <a:off x="3810761" y="1067561"/>
            <a:ext cx="1551940" cy="5486400"/>
          </a:xfrm>
          <a:custGeom>
            <a:avLst/>
            <a:gdLst/>
            <a:ahLst/>
            <a:cxnLst/>
            <a:rect l="l" t="t" r="r" b="b"/>
            <a:pathLst>
              <a:path w="1551939" h="5486400">
                <a:moveTo>
                  <a:pt x="0" y="0"/>
                </a:moveTo>
                <a:lnTo>
                  <a:pt x="0" y="5486400"/>
                </a:lnTo>
                <a:lnTo>
                  <a:pt x="1551432" y="4389120"/>
                </a:lnTo>
                <a:lnTo>
                  <a:pt x="1551432" y="1097279"/>
                </a:lnTo>
                <a:lnTo>
                  <a:pt x="0" y="0"/>
                </a:lnTo>
                <a:close/>
              </a:path>
            </a:pathLst>
          </a:custGeom>
          <a:solidFill>
            <a:srgbClr val="C4BC96"/>
          </a:solidFill>
        </p:spPr>
        <p:txBody>
          <a:bodyPr wrap="square" lIns="0" tIns="0" rIns="0" bIns="0" rtlCol="0"/>
          <a:lstStyle/>
          <a:p>
            <a:endParaRPr>
              <a:solidFill>
                <a:prstClr val="black"/>
              </a:solidFill>
            </a:endParaRPr>
          </a:p>
        </p:txBody>
      </p:sp>
      <p:sp>
        <p:nvSpPr>
          <p:cNvPr id="10" name="object 10"/>
          <p:cNvSpPr/>
          <p:nvPr/>
        </p:nvSpPr>
        <p:spPr>
          <a:xfrm>
            <a:off x="3810761" y="1067561"/>
            <a:ext cx="1551940" cy="5486400"/>
          </a:xfrm>
          <a:custGeom>
            <a:avLst/>
            <a:gdLst/>
            <a:ahLst/>
            <a:cxnLst/>
            <a:rect l="l" t="t" r="r" b="b"/>
            <a:pathLst>
              <a:path w="1551939" h="5486400">
                <a:moveTo>
                  <a:pt x="0" y="5486400"/>
                </a:moveTo>
                <a:lnTo>
                  <a:pt x="0" y="0"/>
                </a:lnTo>
                <a:lnTo>
                  <a:pt x="1551432" y="1097279"/>
                </a:lnTo>
                <a:lnTo>
                  <a:pt x="1551432" y="4389120"/>
                </a:lnTo>
                <a:lnTo>
                  <a:pt x="0" y="5486400"/>
                </a:lnTo>
                <a:close/>
              </a:path>
            </a:pathLst>
          </a:custGeom>
          <a:ln w="25908">
            <a:solidFill>
              <a:srgbClr val="FFFFFF"/>
            </a:solidFill>
          </a:ln>
        </p:spPr>
        <p:txBody>
          <a:bodyPr wrap="square" lIns="0" tIns="0" rIns="0" bIns="0" rtlCol="0"/>
          <a:lstStyle/>
          <a:p>
            <a:endParaRPr>
              <a:solidFill>
                <a:prstClr val="black"/>
              </a:solidFill>
            </a:endParaRPr>
          </a:p>
        </p:txBody>
      </p:sp>
      <p:sp>
        <p:nvSpPr>
          <p:cNvPr id="11" name="object 11"/>
          <p:cNvSpPr txBox="1"/>
          <p:nvPr/>
        </p:nvSpPr>
        <p:spPr>
          <a:xfrm>
            <a:off x="4145407" y="3244088"/>
            <a:ext cx="879475" cy="1060450"/>
          </a:xfrm>
          <a:prstGeom prst="rect">
            <a:avLst/>
          </a:prstGeom>
        </p:spPr>
        <p:txBody>
          <a:bodyPr vert="horz" wrap="square" lIns="0" tIns="43815" rIns="0" bIns="0" rtlCol="0">
            <a:spAutoFit/>
          </a:bodyPr>
          <a:lstStyle/>
          <a:p>
            <a:pPr marL="12700" marR="5080" indent="31750" algn="just">
              <a:lnSpc>
                <a:spcPct val="91500"/>
              </a:lnSpc>
              <a:spcBef>
                <a:spcPts val="345"/>
              </a:spcBef>
            </a:pPr>
            <a:r>
              <a:rPr sz="2400" b="1" spc="-5" dirty="0">
                <a:solidFill>
                  <a:prstClr val="black"/>
                </a:solidFill>
                <a:cs typeface="Calibri"/>
              </a:rPr>
              <a:t>Stable  </a:t>
            </a:r>
            <a:r>
              <a:rPr sz="2400" b="1" spc="-15" dirty="0">
                <a:solidFill>
                  <a:prstClr val="black"/>
                </a:solidFill>
                <a:cs typeface="Calibri"/>
              </a:rPr>
              <a:t>litter  </a:t>
            </a:r>
            <a:r>
              <a:rPr sz="2400" b="1" spc="-35" dirty="0">
                <a:solidFill>
                  <a:prstClr val="black"/>
                </a:solidFill>
                <a:cs typeface="Calibri"/>
              </a:rPr>
              <a:t>R</a:t>
            </a:r>
            <a:r>
              <a:rPr sz="2400" b="1" spc="-10" dirty="0">
                <a:solidFill>
                  <a:prstClr val="black"/>
                </a:solidFill>
                <a:cs typeface="Calibri"/>
              </a:rPr>
              <a:t>e</a:t>
            </a:r>
            <a:r>
              <a:rPr sz="2400" b="1" spc="-5" dirty="0">
                <a:solidFill>
                  <a:prstClr val="black"/>
                </a:solidFill>
                <a:cs typeface="Calibri"/>
              </a:rPr>
              <a:t>f</a:t>
            </a:r>
            <a:r>
              <a:rPr sz="2400" b="1" spc="-10" dirty="0">
                <a:solidFill>
                  <a:prstClr val="black"/>
                </a:solidFill>
                <a:cs typeface="Calibri"/>
              </a:rPr>
              <a:t>u</a:t>
            </a:r>
            <a:r>
              <a:rPr sz="2400" b="1" dirty="0">
                <a:solidFill>
                  <a:prstClr val="black"/>
                </a:solidFill>
                <a:cs typeface="Calibri"/>
              </a:rPr>
              <a:t>se</a:t>
            </a:r>
            <a:endParaRPr sz="2400">
              <a:solidFill>
                <a:prstClr val="black"/>
              </a:solidFill>
              <a:cs typeface="Calibri"/>
            </a:endParaRPr>
          </a:p>
        </p:txBody>
      </p:sp>
      <p:sp>
        <p:nvSpPr>
          <p:cNvPr id="12" name="object 12"/>
          <p:cNvSpPr/>
          <p:nvPr/>
        </p:nvSpPr>
        <p:spPr>
          <a:xfrm>
            <a:off x="5487161" y="1067561"/>
            <a:ext cx="1551940" cy="5486400"/>
          </a:xfrm>
          <a:custGeom>
            <a:avLst/>
            <a:gdLst/>
            <a:ahLst/>
            <a:cxnLst/>
            <a:rect l="l" t="t" r="r" b="b"/>
            <a:pathLst>
              <a:path w="1551940" h="5486400">
                <a:moveTo>
                  <a:pt x="0" y="0"/>
                </a:moveTo>
                <a:lnTo>
                  <a:pt x="0" y="5486400"/>
                </a:lnTo>
                <a:lnTo>
                  <a:pt x="1551432" y="4389120"/>
                </a:lnTo>
                <a:lnTo>
                  <a:pt x="1551432" y="1097279"/>
                </a:lnTo>
                <a:lnTo>
                  <a:pt x="0" y="0"/>
                </a:lnTo>
                <a:close/>
              </a:path>
            </a:pathLst>
          </a:custGeom>
          <a:solidFill>
            <a:srgbClr val="E6B8B8"/>
          </a:solidFill>
        </p:spPr>
        <p:txBody>
          <a:bodyPr wrap="square" lIns="0" tIns="0" rIns="0" bIns="0" rtlCol="0"/>
          <a:lstStyle/>
          <a:p>
            <a:endParaRPr>
              <a:solidFill>
                <a:prstClr val="black"/>
              </a:solidFill>
            </a:endParaRPr>
          </a:p>
        </p:txBody>
      </p:sp>
      <p:sp>
        <p:nvSpPr>
          <p:cNvPr id="13" name="object 13"/>
          <p:cNvSpPr/>
          <p:nvPr/>
        </p:nvSpPr>
        <p:spPr>
          <a:xfrm>
            <a:off x="5487161" y="1067561"/>
            <a:ext cx="1551940" cy="5486400"/>
          </a:xfrm>
          <a:custGeom>
            <a:avLst/>
            <a:gdLst/>
            <a:ahLst/>
            <a:cxnLst/>
            <a:rect l="l" t="t" r="r" b="b"/>
            <a:pathLst>
              <a:path w="1551940" h="5486400">
                <a:moveTo>
                  <a:pt x="0" y="5486400"/>
                </a:moveTo>
                <a:lnTo>
                  <a:pt x="0" y="0"/>
                </a:lnTo>
                <a:lnTo>
                  <a:pt x="1551432" y="1097279"/>
                </a:lnTo>
                <a:lnTo>
                  <a:pt x="1551432" y="4389120"/>
                </a:lnTo>
                <a:lnTo>
                  <a:pt x="0" y="5486400"/>
                </a:lnTo>
                <a:close/>
              </a:path>
            </a:pathLst>
          </a:custGeom>
          <a:ln w="25908">
            <a:solidFill>
              <a:srgbClr val="FFFFFF"/>
            </a:solidFill>
          </a:ln>
        </p:spPr>
        <p:txBody>
          <a:bodyPr wrap="square" lIns="0" tIns="0" rIns="0" bIns="0" rtlCol="0"/>
          <a:lstStyle/>
          <a:p>
            <a:endParaRPr>
              <a:solidFill>
                <a:prstClr val="black"/>
              </a:solidFill>
            </a:endParaRPr>
          </a:p>
        </p:txBody>
      </p:sp>
      <p:sp>
        <p:nvSpPr>
          <p:cNvPr id="14" name="object 14"/>
          <p:cNvSpPr txBox="1"/>
          <p:nvPr/>
        </p:nvSpPr>
        <p:spPr>
          <a:xfrm>
            <a:off x="5648325" y="3411473"/>
            <a:ext cx="1228725" cy="726440"/>
          </a:xfrm>
          <a:prstGeom prst="rect">
            <a:avLst/>
          </a:prstGeom>
        </p:spPr>
        <p:txBody>
          <a:bodyPr vert="horz" wrap="square" lIns="0" tIns="48895" rIns="0" bIns="0" rtlCol="0">
            <a:spAutoFit/>
          </a:bodyPr>
          <a:lstStyle/>
          <a:p>
            <a:pPr marL="186055" marR="5080" indent="-173990">
              <a:lnSpc>
                <a:spcPts val="2640"/>
              </a:lnSpc>
              <a:spcBef>
                <a:spcPts val="385"/>
              </a:spcBef>
            </a:pPr>
            <a:r>
              <a:rPr sz="2400" b="1" dirty="0">
                <a:solidFill>
                  <a:prstClr val="black"/>
                </a:solidFill>
                <a:cs typeface="Calibri"/>
              </a:rPr>
              <a:t>I</a:t>
            </a:r>
            <a:r>
              <a:rPr sz="2400" b="1" spc="-10" dirty="0">
                <a:solidFill>
                  <a:prstClr val="black"/>
                </a:solidFill>
                <a:cs typeface="Calibri"/>
              </a:rPr>
              <a:t>n</a:t>
            </a:r>
            <a:r>
              <a:rPr sz="2400" b="1" dirty="0">
                <a:solidFill>
                  <a:prstClr val="black"/>
                </a:solidFill>
                <a:cs typeface="Calibri"/>
              </a:rPr>
              <a:t>d</a:t>
            </a:r>
            <a:r>
              <a:rPr sz="2400" b="1" spc="-10" dirty="0">
                <a:solidFill>
                  <a:prstClr val="black"/>
                </a:solidFill>
                <a:cs typeface="Calibri"/>
              </a:rPr>
              <a:t>u</a:t>
            </a:r>
            <a:r>
              <a:rPr sz="2400" b="1" spc="-25" dirty="0">
                <a:solidFill>
                  <a:prstClr val="black"/>
                </a:solidFill>
                <a:cs typeface="Calibri"/>
              </a:rPr>
              <a:t>s</a:t>
            </a:r>
            <a:r>
              <a:rPr sz="2400" b="1" dirty="0">
                <a:solidFill>
                  <a:prstClr val="black"/>
                </a:solidFill>
                <a:cs typeface="Calibri"/>
              </a:rPr>
              <a:t>tr</a:t>
            </a:r>
            <a:r>
              <a:rPr sz="2400" b="1" spc="-10" dirty="0">
                <a:solidFill>
                  <a:prstClr val="black"/>
                </a:solidFill>
                <a:cs typeface="Calibri"/>
              </a:rPr>
              <a:t>i</a:t>
            </a:r>
            <a:r>
              <a:rPr sz="2400" b="1" dirty="0">
                <a:solidFill>
                  <a:prstClr val="black"/>
                </a:solidFill>
                <a:cs typeface="Calibri"/>
              </a:rPr>
              <a:t>al  </a:t>
            </a:r>
            <a:r>
              <a:rPr sz="2400" b="1" spc="-10" dirty="0">
                <a:solidFill>
                  <a:prstClr val="black"/>
                </a:solidFill>
                <a:cs typeface="Calibri"/>
              </a:rPr>
              <a:t>Refuse</a:t>
            </a:r>
            <a:endParaRPr sz="2400">
              <a:solidFill>
                <a:prstClr val="black"/>
              </a:solidFill>
              <a:cs typeface="Calibri"/>
            </a:endParaRPr>
          </a:p>
        </p:txBody>
      </p:sp>
      <p:sp>
        <p:nvSpPr>
          <p:cNvPr id="15" name="object 15"/>
          <p:cNvSpPr/>
          <p:nvPr/>
        </p:nvSpPr>
        <p:spPr>
          <a:xfrm>
            <a:off x="7131557" y="1067561"/>
            <a:ext cx="1551432" cy="54864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6" name="object 16"/>
          <p:cNvSpPr/>
          <p:nvPr/>
        </p:nvSpPr>
        <p:spPr>
          <a:xfrm>
            <a:off x="7131557" y="1067561"/>
            <a:ext cx="1551940" cy="5486400"/>
          </a:xfrm>
          <a:custGeom>
            <a:avLst/>
            <a:gdLst/>
            <a:ahLst/>
            <a:cxnLst/>
            <a:rect l="l" t="t" r="r" b="b"/>
            <a:pathLst>
              <a:path w="1551940" h="5486400">
                <a:moveTo>
                  <a:pt x="0" y="5486400"/>
                </a:moveTo>
                <a:lnTo>
                  <a:pt x="0" y="0"/>
                </a:lnTo>
                <a:lnTo>
                  <a:pt x="1551432" y="1097279"/>
                </a:lnTo>
                <a:lnTo>
                  <a:pt x="1551432" y="4389120"/>
                </a:lnTo>
                <a:lnTo>
                  <a:pt x="0" y="5486400"/>
                </a:lnTo>
                <a:close/>
              </a:path>
            </a:pathLst>
          </a:custGeom>
          <a:ln w="25908">
            <a:solidFill>
              <a:srgbClr val="FFFFFF"/>
            </a:solidFill>
          </a:ln>
        </p:spPr>
        <p:txBody>
          <a:bodyPr wrap="square" lIns="0" tIns="0" rIns="0" bIns="0" rtlCol="0"/>
          <a:lstStyle/>
          <a:p>
            <a:endParaRPr>
              <a:solidFill>
                <a:prstClr val="black"/>
              </a:solidFill>
            </a:endParaRPr>
          </a:p>
        </p:txBody>
      </p:sp>
      <p:sp>
        <p:nvSpPr>
          <p:cNvPr id="17" name="object 17"/>
          <p:cNvSpPr txBox="1"/>
          <p:nvPr/>
        </p:nvSpPr>
        <p:spPr>
          <a:xfrm>
            <a:off x="7316216" y="3244088"/>
            <a:ext cx="1182370" cy="1060450"/>
          </a:xfrm>
          <a:prstGeom prst="rect">
            <a:avLst/>
          </a:prstGeom>
        </p:spPr>
        <p:txBody>
          <a:bodyPr vert="horz" wrap="square" lIns="0" tIns="43815" rIns="0" bIns="0" rtlCol="0">
            <a:spAutoFit/>
          </a:bodyPr>
          <a:lstStyle/>
          <a:p>
            <a:pPr marL="12065" marR="5080" algn="ctr">
              <a:lnSpc>
                <a:spcPct val="91500"/>
              </a:lnSpc>
              <a:spcBef>
                <a:spcPts val="345"/>
              </a:spcBef>
            </a:pPr>
            <a:r>
              <a:rPr sz="2400" b="1" spc="-5" dirty="0">
                <a:solidFill>
                  <a:prstClr val="black"/>
                </a:solidFill>
                <a:cs typeface="Calibri"/>
              </a:rPr>
              <a:t>The  </a:t>
            </a:r>
            <a:r>
              <a:rPr sz="2400" b="1" dirty="0">
                <a:solidFill>
                  <a:prstClr val="black"/>
                </a:solidFill>
                <a:cs typeface="Calibri"/>
              </a:rPr>
              <a:t>dom</a:t>
            </a:r>
            <a:r>
              <a:rPr sz="2400" b="1" spc="5" dirty="0">
                <a:solidFill>
                  <a:prstClr val="black"/>
                </a:solidFill>
                <a:cs typeface="Calibri"/>
              </a:rPr>
              <a:t>e</a:t>
            </a:r>
            <a:r>
              <a:rPr sz="2400" b="1" spc="-25" dirty="0">
                <a:solidFill>
                  <a:prstClr val="black"/>
                </a:solidFill>
                <a:cs typeface="Calibri"/>
              </a:rPr>
              <a:t>s</a:t>
            </a:r>
            <a:r>
              <a:rPr sz="2400" b="1" dirty="0">
                <a:solidFill>
                  <a:prstClr val="black"/>
                </a:solidFill>
                <a:cs typeface="Calibri"/>
              </a:rPr>
              <a:t>t</a:t>
            </a:r>
            <a:r>
              <a:rPr sz="2400" b="1" spc="-10" dirty="0">
                <a:solidFill>
                  <a:prstClr val="black"/>
                </a:solidFill>
                <a:cs typeface="Calibri"/>
              </a:rPr>
              <a:t>i</a:t>
            </a:r>
            <a:r>
              <a:rPr sz="2400" b="1" dirty="0">
                <a:solidFill>
                  <a:prstClr val="black"/>
                </a:solidFill>
                <a:cs typeface="Calibri"/>
              </a:rPr>
              <a:t>c  </a:t>
            </a:r>
            <a:r>
              <a:rPr sz="2400" b="1" spc="-10" dirty="0">
                <a:solidFill>
                  <a:prstClr val="black"/>
                </a:solidFill>
                <a:cs typeface="Calibri"/>
              </a:rPr>
              <a:t>refuse</a:t>
            </a:r>
            <a:endParaRPr sz="2400">
              <a:solidFill>
                <a:prstClr val="black"/>
              </a:solidFill>
              <a:cs typeface="Calibri"/>
            </a:endParaRPr>
          </a:p>
        </p:txBody>
      </p:sp>
    </p:spTree>
    <p:extLst>
      <p:ext uri="{BB962C8B-B14F-4D97-AF65-F5344CB8AC3E}">
        <p14:creationId xmlns:p14="http://schemas.microsoft.com/office/powerpoint/2010/main" val="30060806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2434" y="461899"/>
            <a:ext cx="2199640" cy="696595"/>
          </a:xfrm>
          <a:prstGeom prst="rect">
            <a:avLst/>
          </a:prstGeom>
        </p:spPr>
        <p:txBody>
          <a:bodyPr vert="horz" wrap="square" lIns="0" tIns="13335" rIns="0" bIns="0" rtlCol="0">
            <a:spAutoFit/>
          </a:bodyPr>
          <a:lstStyle/>
          <a:p>
            <a:pPr marL="12700">
              <a:lnSpc>
                <a:spcPct val="100000"/>
              </a:lnSpc>
              <a:spcBef>
                <a:spcPts val="105"/>
              </a:spcBef>
            </a:pPr>
            <a:r>
              <a:rPr sz="4400" spc="-60" dirty="0"/>
              <a:t>S</a:t>
            </a:r>
            <a:r>
              <a:rPr sz="4400" spc="-114" dirty="0"/>
              <a:t>T</a:t>
            </a:r>
            <a:r>
              <a:rPr sz="4400" spc="-5" dirty="0"/>
              <a:t>OR</a:t>
            </a:r>
            <a:r>
              <a:rPr sz="4400" spc="-50" dirty="0"/>
              <a:t>A</a:t>
            </a:r>
            <a:r>
              <a:rPr sz="4400" spc="-5" dirty="0"/>
              <a:t>GE</a:t>
            </a:r>
            <a:endParaRPr sz="4400"/>
          </a:p>
        </p:txBody>
      </p:sp>
      <p:sp>
        <p:nvSpPr>
          <p:cNvPr id="3" name="object 3"/>
          <p:cNvSpPr txBox="1"/>
          <p:nvPr/>
        </p:nvSpPr>
        <p:spPr>
          <a:xfrm>
            <a:off x="535940" y="1509941"/>
            <a:ext cx="5374005" cy="1782445"/>
          </a:xfrm>
          <a:prstGeom prst="rect">
            <a:avLst/>
          </a:prstGeom>
        </p:spPr>
        <p:txBody>
          <a:bodyPr vert="horz" wrap="square" lIns="0" tIns="110489" rIns="0" bIns="0" rtlCol="0">
            <a:spAutoFit/>
          </a:bodyPr>
          <a:lstStyle/>
          <a:p>
            <a:pPr marL="527685" indent="-515620">
              <a:spcBef>
                <a:spcPts val="869"/>
              </a:spcBef>
              <a:buFontTx/>
              <a:buAutoNum type="arabicPeriod"/>
              <a:tabLst>
                <a:tab pos="527685" algn="l"/>
                <a:tab pos="528320" algn="l"/>
              </a:tabLst>
            </a:pPr>
            <a:r>
              <a:rPr sz="3200" b="1" spc="-5" dirty="0">
                <a:solidFill>
                  <a:prstClr val="black"/>
                </a:solidFill>
                <a:cs typeface="Calibri"/>
              </a:rPr>
              <a:t>The </a:t>
            </a:r>
            <a:r>
              <a:rPr sz="3200" b="1" spc="-15" dirty="0">
                <a:solidFill>
                  <a:prstClr val="black"/>
                </a:solidFill>
                <a:cs typeface="Calibri"/>
              </a:rPr>
              <a:t>galvanized </a:t>
            </a:r>
            <a:r>
              <a:rPr sz="3200" b="1" spc="-20" dirty="0">
                <a:solidFill>
                  <a:prstClr val="black"/>
                </a:solidFill>
                <a:cs typeface="Calibri"/>
              </a:rPr>
              <a:t>steel </a:t>
            </a:r>
            <a:r>
              <a:rPr sz="3200" b="1" spc="-10" dirty="0">
                <a:solidFill>
                  <a:prstClr val="black"/>
                </a:solidFill>
                <a:cs typeface="Calibri"/>
              </a:rPr>
              <a:t>dust</a:t>
            </a:r>
            <a:r>
              <a:rPr sz="3200" b="1" spc="-80" dirty="0">
                <a:solidFill>
                  <a:prstClr val="black"/>
                </a:solidFill>
                <a:cs typeface="Calibri"/>
              </a:rPr>
              <a:t> </a:t>
            </a:r>
            <a:r>
              <a:rPr sz="3200" b="1" dirty="0">
                <a:solidFill>
                  <a:prstClr val="black"/>
                </a:solidFill>
                <a:cs typeface="Calibri"/>
              </a:rPr>
              <a:t>bin</a:t>
            </a:r>
            <a:endParaRPr sz="3200">
              <a:solidFill>
                <a:prstClr val="black"/>
              </a:solidFill>
              <a:cs typeface="Calibri"/>
            </a:endParaRPr>
          </a:p>
          <a:p>
            <a:pPr marL="527685" indent="-515620">
              <a:spcBef>
                <a:spcPts val="770"/>
              </a:spcBef>
              <a:buFontTx/>
              <a:buAutoNum type="arabicPeriod"/>
              <a:tabLst>
                <a:tab pos="527685" algn="l"/>
                <a:tab pos="528320" algn="l"/>
                <a:tab pos="1687830" algn="l"/>
              </a:tabLst>
            </a:pPr>
            <a:r>
              <a:rPr sz="3200" b="1" spc="-15" dirty="0">
                <a:solidFill>
                  <a:prstClr val="black"/>
                </a:solidFill>
                <a:cs typeface="Calibri"/>
              </a:rPr>
              <a:t>Paper	</a:t>
            </a:r>
            <a:r>
              <a:rPr sz="3200" b="1" dirty="0">
                <a:solidFill>
                  <a:prstClr val="black"/>
                </a:solidFill>
                <a:cs typeface="Calibri"/>
              </a:rPr>
              <a:t>sack</a:t>
            </a:r>
            <a:endParaRPr sz="3200">
              <a:solidFill>
                <a:prstClr val="black"/>
              </a:solidFill>
              <a:cs typeface="Calibri"/>
            </a:endParaRPr>
          </a:p>
          <a:p>
            <a:pPr marL="527685" indent="-515620">
              <a:spcBef>
                <a:spcPts val="770"/>
              </a:spcBef>
              <a:buFontTx/>
              <a:buAutoNum type="arabicPeriod"/>
              <a:tabLst>
                <a:tab pos="527685" algn="l"/>
                <a:tab pos="528320" algn="l"/>
                <a:tab pos="1731645" algn="l"/>
              </a:tabLst>
            </a:pPr>
            <a:r>
              <a:rPr sz="3200" b="1" spc="-5" dirty="0">
                <a:solidFill>
                  <a:prstClr val="black"/>
                </a:solidFill>
                <a:cs typeface="Calibri"/>
              </a:rPr>
              <a:t>Public	</a:t>
            </a:r>
            <a:r>
              <a:rPr sz="3200" b="1" dirty="0">
                <a:solidFill>
                  <a:prstClr val="black"/>
                </a:solidFill>
                <a:cs typeface="Calibri"/>
              </a:rPr>
              <a:t>Bins</a:t>
            </a:r>
            <a:endParaRPr sz="3200">
              <a:solidFill>
                <a:prstClr val="black"/>
              </a:solidFill>
              <a:cs typeface="Calibri"/>
            </a:endParaRPr>
          </a:p>
        </p:txBody>
      </p:sp>
      <p:sp>
        <p:nvSpPr>
          <p:cNvPr id="4" name="object 4"/>
          <p:cNvSpPr/>
          <p:nvPr/>
        </p:nvSpPr>
        <p:spPr>
          <a:xfrm>
            <a:off x="5257800" y="2590800"/>
            <a:ext cx="3429000" cy="38862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18571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NATIONAL IMMUNIZATION SCHEDULE IN INDIA (2020)</a:t>
            </a:r>
            <a:br>
              <a:rPr lang="en-US" sz="2800" b="1" dirty="0"/>
            </a:br>
            <a:r>
              <a:rPr lang="en-US" sz="2800" b="1" dirty="0"/>
              <a:t>INFANTS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82845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9413" y="461899"/>
            <a:ext cx="6345555" cy="696595"/>
          </a:xfrm>
          <a:prstGeom prst="rect">
            <a:avLst/>
          </a:prstGeom>
        </p:spPr>
        <p:txBody>
          <a:bodyPr vert="horz" wrap="square" lIns="0" tIns="13335" rIns="0" bIns="0" rtlCol="0">
            <a:spAutoFit/>
          </a:bodyPr>
          <a:lstStyle/>
          <a:p>
            <a:pPr marL="12700">
              <a:lnSpc>
                <a:spcPct val="100000"/>
              </a:lnSpc>
              <a:spcBef>
                <a:spcPts val="105"/>
              </a:spcBef>
            </a:pPr>
            <a:r>
              <a:rPr sz="4400" dirty="0"/>
              <a:t>1. </a:t>
            </a:r>
            <a:r>
              <a:rPr sz="4400" spc="-20" dirty="0"/>
              <a:t>Galvanized </a:t>
            </a:r>
            <a:r>
              <a:rPr sz="4400" spc="-25" dirty="0"/>
              <a:t>steel </a:t>
            </a:r>
            <a:r>
              <a:rPr sz="4400" spc="-15" dirty="0"/>
              <a:t>dust</a:t>
            </a:r>
            <a:r>
              <a:rPr sz="4400" spc="-30" dirty="0"/>
              <a:t> </a:t>
            </a:r>
            <a:r>
              <a:rPr sz="4400" dirty="0"/>
              <a:t>bin</a:t>
            </a:r>
            <a:endParaRPr sz="4400"/>
          </a:p>
        </p:txBody>
      </p:sp>
      <p:sp>
        <p:nvSpPr>
          <p:cNvPr id="3" name="object 3"/>
          <p:cNvSpPr txBox="1"/>
          <p:nvPr/>
        </p:nvSpPr>
        <p:spPr>
          <a:xfrm>
            <a:off x="535940" y="1455165"/>
            <a:ext cx="8063230" cy="3148330"/>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 pos="1142365" algn="l"/>
              </a:tabLst>
            </a:pPr>
            <a:r>
              <a:rPr sz="3200" b="1" dirty="0">
                <a:solidFill>
                  <a:prstClr val="black"/>
                </a:solidFill>
                <a:cs typeface="Calibri"/>
              </a:rPr>
              <a:t>It is	close </a:t>
            </a:r>
            <a:r>
              <a:rPr sz="3200" b="1" spc="-5" dirty="0">
                <a:solidFill>
                  <a:prstClr val="black"/>
                </a:solidFill>
                <a:cs typeface="Calibri"/>
              </a:rPr>
              <a:t>fitting </a:t>
            </a:r>
            <a:r>
              <a:rPr sz="3200" b="1" spc="-10" dirty="0">
                <a:solidFill>
                  <a:prstClr val="black"/>
                </a:solidFill>
                <a:cs typeface="Calibri"/>
              </a:rPr>
              <a:t>cover </a:t>
            </a:r>
            <a:r>
              <a:rPr sz="3200" b="1" dirty="0">
                <a:solidFill>
                  <a:prstClr val="black"/>
                </a:solidFill>
                <a:cs typeface="Calibri"/>
              </a:rPr>
              <a:t>is a </a:t>
            </a:r>
            <a:r>
              <a:rPr sz="3200" b="1" spc="-5" dirty="0">
                <a:solidFill>
                  <a:prstClr val="black"/>
                </a:solidFill>
                <a:cs typeface="Calibri"/>
              </a:rPr>
              <a:t>suitable </a:t>
            </a:r>
            <a:r>
              <a:rPr sz="3200" b="1" spc="-10" dirty="0">
                <a:solidFill>
                  <a:prstClr val="black"/>
                </a:solidFill>
                <a:cs typeface="Calibri"/>
              </a:rPr>
              <a:t>receptacle  </a:t>
            </a:r>
            <a:r>
              <a:rPr sz="3200" b="1" spc="-20" dirty="0">
                <a:solidFill>
                  <a:prstClr val="black"/>
                </a:solidFill>
                <a:cs typeface="Calibri"/>
              </a:rPr>
              <a:t>for </a:t>
            </a:r>
            <a:r>
              <a:rPr sz="3200" b="1" spc="-10" dirty="0">
                <a:solidFill>
                  <a:prstClr val="black"/>
                </a:solidFill>
                <a:cs typeface="Calibri"/>
              </a:rPr>
              <a:t>storing</a:t>
            </a:r>
            <a:r>
              <a:rPr sz="3200" b="1" spc="5" dirty="0">
                <a:solidFill>
                  <a:prstClr val="black"/>
                </a:solidFill>
                <a:cs typeface="Calibri"/>
              </a:rPr>
              <a:t> </a:t>
            </a:r>
            <a:r>
              <a:rPr sz="3200" b="1" spc="-15" dirty="0">
                <a:solidFill>
                  <a:prstClr val="black"/>
                </a:solidFill>
                <a:cs typeface="Calibri"/>
              </a:rPr>
              <a:t>refuse.</a:t>
            </a:r>
            <a:endParaRPr sz="3200">
              <a:solidFill>
                <a:prstClr val="black"/>
              </a:solidFill>
              <a:cs typeface="Calibri"/>
            </a:endParaRPr>
          </a:p>
          <a:p>
            <a:pPr marL="355600" marR="347345" indent="-342900">
              <a:spcBef>
                <a:spcPts val="770"/>
              </a:spcBef>
              <a:buFont typeface="Arial"/>
              <a:buChar char="•"/>
              <a:tabLst>
                <a:tab pos="354965" algn="l"/>
                <a:tab pos="355600" algn="l"/>
              </a:tabLst>
            </a:pPr>
            <a:r>
              <a:rPr sz="3200" b="1" dirty="0">
                <a:solidFill>
                  <a:prstClr val="black"/>
                </a:solidFill>
                <a:cs typeface="Calibri"/>
              </a:rPr>
              <a:t>In India per </a:t>
            </a:r>
            <a:r>
              <a:rPr sz="3200" b="1" spc="-10" dirty="0">
                <a:solidFill>
                  <a:prstClr val="black"/>
                </a:solidFill>
                <a:cs typeface="Calibri"/>
              </a:rPr>
              <a:t>capita </a:t>
            </a:r>
            <a:r>
              <a:rPr sz="3200" b="1" dirty="0">
                <a:solidFill>
                  <a:prstClr val="black"/>
                </a:solidFill>
                <a:cs typeface="Calibri"/>
              </a:rPr>
              <a:t>is </a:t>
            </a:r>
            <a:r>
              <a:rPr sz="3200" b="1" spc="-10" dirty="0">
                <a:solidFill>
                  <a:prstClr val="black"/>
                </a:solidFill>
                <a:cs typeface="Calibri"/>
              </a:rPr>
              <a:t>estimated </a:t>
            </a:r>
            <a:r>
              <a:rPr sz="3200" b="1" spc="-15" dirty="0">
                <a:solidFill>
                  <a:prstClr val="black"/>
                </a:solidFill>
                <a:cs typeface="Calibri"/>
              </a:rPr>
              <a:t>to </a:t>
            </a:r>
            <a:r>
              <a:rPr sz="3200" b="1" spc="-10" dirty="0">
                <a:solidFill>
                  <a:prstClr val="black"/>
                </a:solidFill>
                <a:cs typeface="Calibri"/>
              </a:rPr>
              <a:t>vary </a:t>
            </a:r>
            <a:r>
              <a:rPr sz="3200" b="1" spc="-15" dirty="0">
                <a:solidFill>
                  <a:prstClr val="black"/>
                </a:solidFill>
                <a:cs typeface="Calibri"/>
              </a:rPr>
              <a:t>from  </a:t>
            </a:r>
            <a:r>
              <a:rPr sz="3200" b="1" dirty="0">
                <a:solidFill>
                  <a:prstClr val="black"/>
                </a:solidFill>
                <a:cs typeface="Calibri"/>
              </a:rPr>
              <a:t>1/10 </a:t>
            </a:r>
            <a:r>
              <a:rPr sz="3200" b="1" spc="-15" dirty="0">
                <a:solidFill>
                  <a:prstClr val="black"/>
                </a:solidFill>
                <a:cs typeface="Calibri"/>
              </a:rPr>
              <a:t>to </a:t>
            </a:r>
            <a:r>
              <a:rPr sz="3200" b="1" dirty="0">
                <a:solidFill>
                  <a:prstClr val="black"/>
                </a:solidFill>
                <a:cs typeface="Calibri"/>
              </a:rPr>
              <a:t>1/20 </a:t>
            </a:r>
            <a:r>
              <a:rPr sz="3200" b="1" spc="-5" dirty="0">
                <a:solidFill>
                  <a:prstClr val="black"/>
                </a:solidFill>
                <a:cs typeface="Calibri"/>
              </a:rPr>
              <a:t>c.</a:t>
            </a:r>
            <a:r>
              <a:rPr sz="3200" b="1" spc="10" dirty="0">
                <a:solidFill>
                  <a:prstClr val="black"/>
                </a:solidFill>
                <a:cs typeface="Calibri"/>
              </a:rPr>
              <a:t> </a:t>
            </a:r>
            <a:r>
              <a:rPr sz="3200" b="1" spc="-5" dirty="0">
                <a:solidFill>
                  <a:prstClr val="black"/>
                </a:solidFill>
                <a:cs typeface="Calibri"/>
              </a:rPr>
              <a:t>ft.</a:t>
            </a:r>
            <a:endParaRPr sz="3200">
              <a:solidFill>
                <a:prstClr val="black"/>
              </a:solidFill>
              <a:cs typeface="Calibri"/>
            </a:endParaRPr>
          </a:p>
          <a:p>
            <a:pPr marL="355600" marR="775970" indent="-342900">
              <a:spcBef>
                <a:spcPts val="770"/>
              </a:spcBef>
              <a:buFont typeface="Arial"/>
              <a:buChar char="•"/>
              <a:tabLst>
                <a:tab pos="354965" algn="l"/>
                <a:tab pos="355600" algn="l"/>
              </a:tabLst>
            </a:pPr>
            <a:r>
              <a:rPr sz="3200" b="1" spc="-10" dirty="0">
                <a:solidFill>
                  <a:prstClr val="black"/>
                </a:solidFill>
                <a:cs typeface="Calibri"/>
              </a:rPr>
              <a:t>For </a:t>
            </a:r>
            <a:r>
              <a:rPr sz="3200" b="1" dirty="0">
                <a:solidFill>
                  <a:prstClr val="black"/>
                </a:solidFill>
                <a:cs typeface="Calibri"/>
              </a:rPr>
              <a:t>a </a:t>
            </a:r>
            <a:r>
              <a:rPr sz="3200" b="1" spc="-10" dirty="0">
                <a:solidFill>
                  <a:prstClr val="black"/>
                </a:solidFill>
                <a:cs typeface="Calibri"/>
              </a:rPr>
              <a:t>family </a:t>
            </a:r>
            <a:r>
              <a:rPr sz="3200" b="1" dirty="0">
                <a:solidFill>
                  <a:prstClr val="black"/>
                </a:solidFill>
                <a:cs typeface="Calibri"/>
              </a:rPr>
              <a:t>of 5 </a:t>
            </a:r>
            <a:r>
              <a:rPr sz="3200" b="1" spc="-10" dirty="0">
                <a:solidFill>
                  <a:prstClr val="black"/>
                </a:solidFill>
                <a:cs typeface="Calibri"/>
              </a:rPr>
              <a:t>members, </a:t>
            </a:r>
            <a:r>
              <a:rPr sz="3200" b="1" dirty="0">
                <a:solidFill>
                  <a:prstClr val="black"/>
                </a:solidFill>
                <a:cs typeface="Calibri"/>
              </a:rPr>
              <a:t>a bin </a:t>
            </a:r>
            <a:r>
              <a:rPr sz="3200" b="1" spc="-10" dirty="0">
                <a:solidFill>
                  <a:prstClr val="black"/>
                </a:solidFill>
                <a:cs typeface="Calibri"/>
              </a:rPr>
              <a:t>having </a:t>
            </a:r>
            <a:r>
              <a:rPr sz="3200" b="1" dirty="0">
                <a:solidFill>
                  <a:prstClr val="black"/>
                </a:solidFill>
                <a:cs typeface="Calibri"/>
              </a:rPr>
              <a:t>a  capacity of 5/10 </a:t>
            </a:r>
            <a:r>
              <a:rPr sz="3200" b="1" spc="5" dirty="0">
                <a:solidFill>
                  <a:prstClr val="black"/>
                </a:solidFill>
                <a:cs typeface="Calibri"/>
              </a:rPr>
              <a:t>or </a:t>
            </a:r>
            <a:r>
              <a:rPr sz="3200" b="1" dirty="0">
                <a:solidFill>
                  <a:prstClr val="black"/>
                </a:solidFill>
                <a:cs typeface="Calibri"/>
              </a:rPr>
              <a:t>½ c.</a:t>
            </a:r>
            <a:r>
              <a:rPr sz="3200" b="1" spc="-65" dirty="0">
                <a:solidFill>
                  <a:prstClr val="black"/>
                </a:solidFill>
                <a:cs typeface="Calibri"/>
              </a:rPr>
              <a:t> </a:t>
            </a:r>
            <a:r>
              <a:rPr sz="3200" b="1" spc="-5" dirty="0">
                <a:solidFill>
                  <a:prstClr val="black"/>
                </a:solidFill>
                <a:cs typeface="Calibri"/>
              </a:rPr>
              <a:t>ft.</a:t>
            </a:r>
            <a:endParaRPr sz="3200">
              <a:solidFill>
                <a:prstClr val="black"/>
              </a:solidFill>
              <a:cs typeface="Calibri"/>
            </a:endParaRPr>
          </a:p>
        </p:txBody>
      </p:sp>
    </p:spTree>
    <p:extLst>
      <p:ext uri="{BB962C8B-B14F-4D97-AF65-F5344CB8AC3E}">
        <p14:creationId xmlns:p14="http://schemas.microsoft.com/office/powerpoint/2010/main" val="32713267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5714" y="461899"/>
            <a:ext cx="3056255" cy="696595"/>
          </a:xfrm>
          <a:prstGeom prst="rect">
            <a:avLst/>
          </a:prstGeom>
        </p:spPr>
        <p:txBody>
          <a:bodyPr vert="horz" wrap="square" lIns="0" tIns="13335" rIns="0" bIns="0" rtlCol="0">
            <a:spAutoFit/>
          </a:bodyPr>
          <a:lstStyle/>
          <a:p>
            <a:pPr marL="12700">
              <a:lnSpc>
                <a:spcPct val="100000"/>
              </a:lnSpc>
              <a:spcBef>
                <a:spcPts val="105"/>
              </a:spcBef>
            </a:pPr>
            <a:r>
              <a:rPr sz="4400" dirty="0"/>
              <a:t>2. </a:t>
            </a:r>
            <a:r>
              <a:rPr sz="4400" spc="-20" dirty="0"/>
              <a:t>Paper</a:t>
            </a:r>
            <a:r>
              <a:rPr sz="4400" spc="-80" dirty="0"/>
              <a:t> </a:t>
            </a:r>
            <a:r>
              <a:rPr sz="4400" dirty="0"/>
              <a:t>sack</a:t>
            </a:r>
            <a:endParaRPr sz="4400"/>
          </a:p>
        </p:txBody>
      </p:sp>
      <p:sp>
        <p:nvSpPr>
          <p:cNvPr id="3" name="object 3"/>
          <p:cNvSpPr txBox="1"/>
          <p:nvPr/>
        </p:nvSpPr>
        <p:spPr>
          <a:xfrm>
            <a:off x="535940" y="1607261"/>
            <a:ext cx="3695065" cy="4026535"/>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dirty="0">
                <a:solidFill>
                  <a:prstClr val="black"/>
                </a:solidFill>
                <a:cs typeface="Calibri"/>
              </a:rPr>
              <a:t>A </a:t>
            </a:r>
            <a:r>
              <a:rPr sz="3200" b="1" spc="-15" dirty="0">
                <a:solidFill>
                  <a:prstClr val="black"/>
                </a:solidFill>
                <a:cs typeface="Calibri"/>
              </a:rPr>
              <a:t>recent </a:t>
            </a:r>
            <a:r>
              <a:rPr sz="3200" b="1" spc="-10" dirty="0">
                <a:solidFill>
                  <a:prstClr val="black"/>
                </a:solidFill>
                <a:cs typeface="Calibri"/>
              </a:rPr>
              <a:t>innovation  </a:t>
            </a:r>
            <a:r>
              <a:rPr sz="3200" b="1" dirty="0">
                <a:solidFill>
                  <a:prstClr val="black"/>
                </a:solidFill>
                <a:cs typeface="Calibri"/>
              </a:rPr>
              <a:t>in the </a:t>
            </a:r>
            <a:r>
              <a:rPr sz="3200" b="1" spc="-15" dirty="0">
                <a:solidFill>
                  <a:prstClr val="black"/>
                </a:solidFill>
                <a:cs typeface="Calibri"/>
              </a:rPr>
              <a:t>western  </a:t>
            </a:r>
            <a:r>
              <a:rPr sz="3200" b="1" spc="-5" dirty="0">
                <a:solidFill>
                  <a:prstClr val="black"/>
                </a:solidFill>
                <a:cs typeface="Calibri"/>
              </a:rPr>
              <a:t>countries </a:t>
            </a:r>
            <a:r>
              <a:rPr sz="3200" b="1" dirty="0">
                <a:solidFill>
                  <a:prstClr val="black"/>
                </a:solidFill>
                <a:cs typeface="Calibri"/>
              </a:rPr>
              <a:t>is the  </a:t>
            </a:r>
            <a:r>
              <a:rPr sz="3200" b="1" spc="-5" dirty="0">
                <a:solidFill>
                  <a:prstClr val="black"/>
                </a:solidFill>
                <a:cs typeface="Calibri"/>
              </a:rPr>
              <a:t>“paper</a:t>
            </a:r>
            <a:r>
              <a:rPr sz="3200" b="1" spc="-30" dirty="0">
                <a:solidFill>
                  <a:prstClr val="black"/>
                </a:solidFill>
                <a:cs typeface="Calibri"/>
              </a:rPr>
              <a:t> </a:t>
            </a:r>
            <a:r>
              <a:rPr sz="3200" b="1" spc="-45" dirty="0">
                <a:solidFill>
                  <a:prstClr val="black"/>
                </a:solidFill>
                <a:cs typeface="Calibri"/>
              </a:rPr>
              <a:t>sack”.</a:t>
            </a:r>
            <a:endParaRPr sz="3200">
              <a:solidFill>
                <a:prstClr val="black"/>
              </a:solidFill>
              <a:cs typeface="Calibri"/>
            </a:endParaRPr>
          </a:p>
          <a:p>
            <a:pPr marL="355600" marR="31115" indent="-342900">
              <a:spcBef>
                <a:spcPts val="775"/>
              </a:spcBef>
              <a:buFont typeface="Arial"/>
              <a:buChar char="•"/>
              <a:tabLst>
                <a:tab pos="354965" algn="l"/>
                <a:tab pos="355600" algn="l"/>
              </a:tabLst>
            </a:pPr>
            <a:r>
              <a:rPr sz="3200" b="1" spc="-15" dirty="0">
                <a:solidFill>
                  <a:prstClr val="black"/>
                </a:solidFill>
                <a:cs typeface="Calibri"/>
              </a:rPr>
              <a:t>Refuse </a:t>
            </a:r>
            <a:r>
              <a:rPr sz="3200" b="1" spc="5" dirty="0">
                <a:solidFill>
                  <a:prstClr val="black"/>
                </a:solidFill>
                <a:cs typeface="Calibri"/>
              </a:rPr>
              <a:t>is </a:t>
            </a:r>
            <a:r>
              <a:rPr sz="3200" b="1" spc="-15" dirty="0">
                <a:solidFill>
                  <a:prstClr val="black"/>
                </a:solidFill>
                <a:cs typeface="Calibri"/>
              </a:rPr>
              <a:t>stored </a:t>
            </a:r>
            <a:r>
              <a:rPr sz="3200" b="1" dirty="0">
                <a:solidFill>
                  <a:prstClr val="black"/>
                </a:solidFill>
                <a:cs typeface="Calibri"/>
              </a:rPr>
              <a:t>in  the paper sack,</a:t>
            </a:r>
            <a:r>
              <a:rPr sz="3200" b="1" spc="-90" dirty="0">
                <a:solidFill>
                  <a:prstClr val="black"/>
                </a:solidFill>
                <a:cs typeface="Calibri"/>
              </a:rPr>
              <a:t> </a:t>
            </a:r>
            <a:r>
              <a:rPr sz="3200" b="1" dirty="0">
                <a:solidFill>
                  <a:prstClr val="black"/>
                </a:solidFill>
                <a:cs typeface="Calibri"/>
              </a:rPr>
              <a:t>and  the itself is  </a:t>
            </a:r>
            <a:r>
              <a:rPr sz="3200" b="1" spc="-15" dirty="0">
                <a:solidFill>
                  <a:prstClr val="black"/>
                </a:solidFill>
                <a:cs typeface="Calibri"/>
              </a:rPr>
              <a:t>removed.</a:t>
            </a:r>
            <a:endParaRPr sz="3200">
              <a:solidFill>
                <a:prstClr val="black"/>
              </a:solidFill>
              <a:cs typeface="Calibri"/>
            </a:endParaRPr>
          </a:p>
        </p:txBody>
      </p:sp>
      <p:sp>
        <p:nvSpPr>
          <p:cNvPr id="4" name="object 4"/>
          <p:cNvSpPr/>
          <p:nvPr/>
        </p:nvSpPr>
        <p:spPr>
          <a:xfrm>
            <a:off x="4876800" y="1447800"/>
            <a:ext cx="3962400" cy="44196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216821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38677" y="461899"/>
            <a:ext cx="2865120" cy="696595"/>
          </a:xfrm>
          <a:prstGeom prst="rect">
            <a:avLst/>
          </a:prstGeom>
        </p:spPr>
        <p:txBody>
          <a:bodyPr vert="horz" wrap="square" lIns="0" tIns="13335" rIns="0" bIns="0" rtlCol="0">
            <a:spAutoFit/>
          </a:bodyPr>
          <a:lstStyle/>
          <a:p>
            <a:pPr marL="12700">
              <a:lnSpc>
                <a:spcPct val="100000"/>
              </a:lnSpc>
              <a:spcBef>
                <a:spcPts val="105"/>
              </a:spcBef>
            </a:pPr>
            <a:r>
              <a:rPr sz="4400" dirty="0"/>
              <a:t>3. </a:t>
            </a:r>
            <a:r>
              <a:rPr sz="4400" spc="-5" dirty="0"/>
              <a:t>Public</a:t>
            </a:r>
            <a:r>
              <a:rPr sz="4400" spc="-105" dirty="0"/>
              <a:t> </a:t>
            </a:r>
            <a:r>
              <a:rPr sz="4400" dirty="0"/>
              <a:t>Bin</a:t>
            </a:r>
            <a:endParaRPr sz="4400"/>
          </a:p>
        </p:txBody>
      </p:sp>
      <p:sp>
        <p:nvSpPr>
          <p:cNvPr id="3" name="object 3"/>
          <p:cNvSpPr txBox="1"/>
          <p:nvPr/>
        </p:nvSpPr>
        <p:spPr>
          <a:xfrm>
            <a:off x="535940" y="1305813"/>
            <a:ext cx="3616960" cy="4036695"/>
          </a:xfrm>
          <a:prstGeom prst="rect">
            <a:avLst/>
          </a:prstGeom>
        </p:spPr>
        <p:txBody>
          <a:bodyPr vert="horz" wrap="square" lIns="0" tIns="12065" rIns="0" bIns="0" rtlCol="0">
            <a:spAutoFit/>
          </a:bodyPr>
          <a:lstStyle/>
          <a:p>
            <a:pPr marL="355600" marR="345440" indent="-342900">
              <a:spcBef>
                <a:spcPts val="95"/>
              </a:spcBef>
              <a:buFont typeface="Arial"/>
              <a:buChar char="•"/>
              <a:tabLst>
                <a:tab pos="354965" algn="l"/>
                <a:tab pos="355600" algn="l"/>
              </a:tabLst>
            </a:pPr>
            <a:r>
              <a:rPr sz="2800" b="1" spc="-10" dirty="0">
                <a:solidFill>
                  <a:prstClr val="black"/>
                </a:solidFill>
                <a:cs typeface="Calibri"/>
              </a:rPr>
              <a:t>Public </a:t>
            </a:r>
            <a:r>
              <a:rPr sz="2800" b="1" spc="-5" dirty="0">
                <a:solidFill>
                  <a:prstClr val="black"/>
                </a:solidFill>
                <a:cs typeface="Calibri"/>
              </a:rPr>
              <a:t>bins </a:t>
            </a:r>
            <a:r>
              <a:rPr sz="2800" b="1" spc="-15" dirty="0">
                <a:solidFill>
                  <a:prstClr val="black"/>
                </a:solidFill>
                <a:cs typeface="Calibri"/>
              </a:rPr>
              <a:t>are </a:t>
            </a:r>
            <a:r>
              <a:rPr sz="2800" b="1" spc="-20" dirty="0">
                <a:solidFill>
                  <a:prstClr val="black"/>
                </a:solidFill>
                <a:cs typeface="Calibri"/>
              </a:rPr>
              <a:t>for </a:t>
            </a:r>
            <a:r>
              <a:rPr sz="2800" b="1" spc="-5" dirty="0">
                <a:solidFill>
                  <a:prstClr val="black"/>
                </a:solidFill>
                <a:cs typeface="Calibri"/>
              </a:rPr>
              <a:t>a  </a:t>
            </a:r>
            <a:r>
              <a:rPr sz="2800" b="1" spc="-15" dirty="0">
                <a:solidFill>
                  <a:prstClr val="black"/>
                </a:solidFill>
                <a:cs typeface="Calibri"/>
              </a:rPr>
              <a:t>larger </a:t>
            </a:r>
            <a:r>
              <a:rPr sz="2800" b="1" spc="-5" dirty="0">
                <a:solidFill>
                  <a:prstClr val="black"/>
                </a:solidFill>
                <a:cs typeface="Calibri"/>
              </a:rPr>
              <a:t>number of  people.</a:t>
            </a:r>
            <a:endParaRPr sz="2800">
              <a:solidFill>
                <a:prstClr val="black"/>
              </a:solidFill>
              <a:cs typeface="Calibri"/>
            </a:endParaRPr>
          </a:p>
          <a:p>
            <a:pPr marL="355600" marR="415925" indent="-342900">
              <a:spcBef>
                <a:spcPts val="675"/>
              </a:spcBef>
              <a:buFont typeface="Arial"/>
              <a:buChar char="•"/>
              <a:tabLst>
                <a:tab pos="354965" algn="l"/>
                <a:tab pos="355600" algn="l"/>
                <a:tab pos="1198245" algn="l"/>
              </a:tabLst>
            </a:pPr>
            <a:r>
              <a:rPr sz="2800" b="1" spc="-20" dirty="0">
                <a:solidFill>
                  <a:prstClr val="black"/>
                </a:solidFill>
                <a:cs typeface="Calibri"/>
              </a:rPr>
              <a:t>Kept	</a:t>
            </a:r>
            <a:r>
              <a:rPr sz="2800" b="1" spc="-5" dirty="0">
                <a:solidFill>
                  <a:prstClr val="black"/>
                </a:solidFill>
                <a:cs typeface="Calibri"/>
              </a:rPr>
              <a:t>on a </a:t>
            </a:r>
            <a:r>
              <a:rPr sz="2800" b="1" spc="-20" dirty="0">
                <a:solidFill>
                  <a:prstClr val="black"/>
                </a:solidFill>
                <a:cs typeface="Calibri"/>
              </a:rPr>
              <a:t>concrete  </a:t>
            </a:r>
            <a:r>
              <a:rPr sz="2800" b="1" spc="-10" dirty="0">
                <a:solidFill>
                  <a:prstClr val="black"/>
                </a:solidFill>
                <a:cs typeface="Calibri"/>
              </a:rPr>
              <a:t>platform.</a:t>
            </a:r>
            <a:endParaRPr sz="2800">
              <a:solidFill>
                <a:prstClr val="black"/>
              </a:solidFill>
              <a:cs typeface="Calibri"/>
            </a:endParaRPr>
          </a:p>
          <a:p>
            <a:pPr marL="355600" marR="5080" indent="-342900">
              <a:spcBef>
                <a:spcPts val="675"/>
              </a:spcBef>
              <a:buFont typeface="Arial"/>
              <a:buChar char="•"/>
              <a:tabLst>
                <a:tab pos="436245" algn="l"/>
                <a:tab pos="436880" algn="l"/>
              </a:tabLst>
            </a:pPr>
            <a:r>
              <a:rPr dirty="0">
                <a:solidFill>
                  <a:prstClr val="black"/>
                </a:solidFill>
              </a:rPr>
              <a:t>	</a:t>
            </a:r>
            <a:r>
              <a:rPr sz="2800" b="1" spc="-5" dirty="0">
                <a:solidFill>
                  <a:prstClr val="black"/>
                </a:solidFill>
                <a:cs typeface="Calibri"/>
              </a:rPr>
              <a:t>It handled and  emptied</a:t>
            </a:r>
            <a:r>
              <a:rPr sz="2800" b="1" spc="-50" dirty="0">
                <a:solidFill>
                  <a:prstClr val="black"/>
                </a:solidFill>
                <a:cs typeface="Calibri"/>
              </a:rPr>
              <a:t> </a:t>
            </a:r>
            <a:r>
              <a:rPr sz="2800" b="1" spc="-5" dirty="0">
                <a:solidFill>
                  <a:prstClr val="black"/>
                </a:solidFill>
                <a:cs typeface="Calibri"/>
              </a:rPr>
              <a:t>mechanically  </a:t>
            </a:r>
            <a:r>
              <a:rPr sz="2800" b="1" spc="-10" dirty="0">
                <a:solidFill>
                  <a:prstClr val="black"/>
                </a:solidFill>
                <a:cs typeface="Calibri"/>
              </a:rPr>
              <a:t>by </a:t>
            </a:r>
            <a:r>
              <a:rPr sz="2800" b="1" spc="-5" dirty="0">
                <a:solidFill>
                  <a:prstClr val="black"/>
                </a:solidFill>
                <a:cs typeface="Calibri"/>
              </a:rPr>
              <a:t>lorries </a:t>
            </a:r>
            <a:r>
              <a:rPr sz="2800" b="1" spc="-20" dirty="0">
                <a:solidFill>
                  <a:prstClr val="black"/>
                </a:solidFill>
                <a:cs typeface="Calibri"/>
              </a:rPr>
              <a:t>fitted </a:t>
            </a:r>
            <a:r>
              <a:rPr sz="2800" b="1" spc="-10" dirty="0">
                <a:solidFill>
                  <a:prstClr val="black"/>
                </a:solidFill>
                <a:cs typeface="Calibri"/>
              </a:rPr>
              <a:t>with  cranes.</a:t>
            </a:r>
            <a:endParaRPr sz="2800">
              <a:solidFill>
                <a:prstClr val="black"/>
              </a:solidFill>
              <a:cs typeface="Calibri"/>
            </a:endParaRPr>
          </a:p>
        </p:txBody>
      </p:sp>
      <p:sp>
        <p:nvSpPr>
          <p:cNvPr id="4" name="object 4"/>
          <p:cNvSpPr/>
          <p:nvPr/>
        </p:nvSpPr>
        <p:spPr>
          <a:xfrm>
            <a:off x="4648200" y="1600200"/>
            <a:ext cx="4038600" cy="44958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8506407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461899"/>
            <a:ext cx="2901950" cy="696595"/>
          </a:xfrm>
          <a:prstGeom prst="rect">
            <a:avLst/>
          </a:prstGeom>
        </p:spPr>
        <p:txBody>
          <a:bodyPr vert="horz" wrap="square" lIns="0" tIns="13335" rIns="0" bIns="0" rtlCol="0">
            <a:spAutoFit/>
          </a:bodyPr>
          <a:lstStyle/>
          <a:p>
            <a:pPr marL="12700">
              <a:lnSpc>
                <a:spcPct val="100000"/>
              </a:lnSpc>
              <a:spcBef>
                <a:spcPts val="105"/>
              </a:spcBef>
            </a:pPr>
            <a:r>
              <a:rPr sz="4400" spc="-15" dirty="0"/>
              <a:t>COLLECTION</a:t>
            </a:r>
            <a:endParaRPr sz="4400"/>
          </a:p>
        </p:txBody>
      </p:sp>
      <p:sp>
        <p:nvSpPr>
          <p:cNvPr id="3" name="object 3"/>
          <p:cNvSpPr txBox="1"/>
          <p:nvPr/>
        </p:nvSpPr>
        <p:spPr>
          <a:xfrm>
            <a:off x="535940" y="1508201"/>
            <a:ext cx="3868420" cy="4187825"/>
          </a:xfrm>
          <a:prstGeom prst="rect">
            <a:avLst/>
          </a:prstGeom>
        </p:spPr>
        <p:txBody>
          <a:bodyPr vert="horz" wrap="square" lIns="0" tIns="120014" rIns="0" bIns="0" rtlCol="0">
            <a:spAutoFit/>
          </a:bodyPr>
          <a:lstStyle/>
          <a:p>
            <a:pPr marL="355600" marR="672465" indent="-342900">
              <a:lnSpc>
                <a:spcPct val="80000"/>
              </a:lnSpc>
              <a:spcBef>
                <a:spcPts val="944"/>
              </a:spcBef>
              <a:buFont typeface="Wingdings"/>
              <a:buChar char=""/>
              <a:tabLst>
                <a:tab pos="509905" algn="l"/>
              </a:tabLst>
            </a:pPr>
            <a:r>
              <a:rPr sz="3500" b="1" spc="-5" dirty="0">
                <a:solidFill>
                  <a:prstClr val="black"/>
                </a:solidFill>
                <a:cs typeface="Calibri"/>
              </a:rPr>
              <a:t>Depends</a:t>
            </a:r>
            <a:r>
              <a:rPr sz="3500" b="1" spc="-70" dirty="0">
                <a:solidFill>
                  <a:prstClr val="black"/>
                </a:solidFill>
                <a:cs typeface="Calibri"/>
              </a:rPr>
              <a:t> </a:t>
            </a:r>
            <a:r>
              <a:rPr sz="3500" b="1" dirty="0">
                <a:solidFill>
                  <a:prstClr val="black"/>
                </a:solidFill>
                <a:cs typeface="Calibri"/>
              </a:rPr>
              <a:t>upon  the </a:t>
            </a:r>
            <a:r>
              <a:rPr sz="3500" b="1" spc="-5" dirty="0">
                <a:solidFill>
                  <a:prstClr val="black"/>
                </a:solidFill>
                <a:cs typeface="Calibri"/>
              </a:rPr>
              <a:t>funds  </a:t>
            </a:r>
            <a:r>
              <a:rPr sz="3500" b="1" spc="-10" dirty="0">
                <a:solidFill>
                  <a:prstClr val="black"/>
                </a:solidFill>
                <a:cs typeface="Calibri"/>
              </a:rPr>
              <a:t>available.</a:t>
            </a:r>
            <a:endParaRPr sz="3500">
              <a:solidFill>
                <a:prstClr val="black"/>
              </a:solidFill>
              <a:cs typeface="Calibri"/>
            </a:endParaRPr>
          </a:p>
          <a:p>
            <a:pPr marL="355600" marR="410845" indent="-342900">
              <a:lnSpc>
                <a:spcPts val="3360"/>
              </a:lnSpc>
              <a:spcBef>
                <a:spcPts val="810"/>
              </a:spcBef>
              <a:buFont typeface="Wingdings"/>
              <a:buChar char=""/>
              <a:tabLst>
                <a:tab pos="509905" algn="l"/>
              </a:tabLst>
            </a:pPr>
            <a:r>
              <a:rPr sz="3500" b="1" dirty="0">
                <a:solidFill>
                  <a:prstClr val="black"/>
                </a:solidFill>
                <a:cs typeface="Calibri"/>
              </a:rPr>
              <a:t>Hous</a:t>
            </a:r>
            <a:r>
              <a:rPr sz="3500" b="1" spc="-10" dirty="0">
                <a:solidFill>
                  <a:prstClr val="black"/>
                </a:solidFill>
                <a:cs typeface="Calibri"/>
              </a:rPr>
              <a:t>e</a:t>
            </a:r>
            <a:r>
              <a:rPr sz="3500" b="1" spc="-5" dirty="0">
                <a:solidFill>
                  <a:prstClr val="black"/>
                </a:solidFill>
                <a:cs typeface="Calibri"/>
              </a:rPr>
              <a:t>-</a:t>
            </a:r>
            <a:r>
              <a:rPr sz="3500" b="1" spc="-40" dirty="0">
                <a:solidFill>
                  <a:prstClr val="black"/>
                </a:solidFill>
                <a:cs typeface="Calibri"/>
              </a:rPr>
              <a:t>t</a:t>
            </a:r>
            <a:r>
              <a:rPr sz="3500" b="1" dirty="0">
                <a:solidFill>
                  <a:prstClr val="black"/>
                </a:solidFill>
                <a:cs typeface="Calibri"/>
              </a:rPr>
              <a:t>o</a:t>
            </a:r>
            <a:r>
              <a:rPr sz="3500" b="1" spc="-5" dirty="0">
                <a:solidFill>
                  <a:prstClr val="black"/>
                </a:solidFill>
                <a:cs typeface="Calibri"/>
              </a:rPr>
              <a:t>-</a:t>
            </a:r>
            <a:r>
              <a:rPr sz="3500" b="1" dirty="0">
                <a:solidFill>
                  <a:prstClr val="black"/>
                </a:solidFill>
                <a:cs typeface="Calibri"/>
              </a:rPr>
              <a:t>house  collection</a:t>
            </a:r>
            <a:endParaRPr sz="3500">
              <a:solidFill>
                <a:prstClr val="black"/>
              </a:solidFill>
              <a:cs typeface="Calibri"/>
            </a:endParaRPr>
          </a:p>
          <a:p>
            <a:pPr marL="355600" marR="5080" indent="-342900">
              <a:lnSpc>
                <a:spcPct val="80000"/>
              </a:lnSpc>
              <a:spcBef>
                <a:spcPts val="869"/>
              </a:spcBef>
              <a:buFont typeface="Wingdings"/>
              <a:buChar char=""/>
              <a:tabLst>
                <a:tab pos="509905" algn="l"/>
              </a:tabLst>
            </a:pPr>
            <a:r>
              <a:rPr sz="3500" b="1" dirty="0">
                <a:solidFill>
                  <a:prstClr val="black"/>
                </a:solidFill>
                <a:cs typeface="Calibri"/>
              </a:rPr>
              <a:t>India people  </a:t>
            </a:r>
            <a:r>
              <a:rPr sz="3500" b="1" spc="5" dirty="0">
                <a:solidFill>
                  <a:prstClr val="black"/>
                </a:solidFill>
                <a:cs typeface="Calibri"/>
              </a:rPr>
              <a:t>dump </a:t>
            </a:r>
            <a:r>
              <a:rPr sz="3500" b="1" dirty="0">
                <a:solidFill>
                  <a:prstClr val="black"/>
                </a:solidFill>
                <a:cs typeface="Calibri"/>
              </a:rPr>
              <a:t>the </a:t>
            </a:r>
            <a:r>
              <a:rPr sz="3500" b="1" spc="-15" dirty="0">
                <a:solidFill>
                  <a:prstClr val="black"/>
                </a:solidFill>
                <a:cs typeface="Calibri"/>
              </a:rPr>
              <a:t>refuse</a:t>
            </a:r>
            <a:r>
              <a:rPr sz="3500" b="1" spc="-105" dirty="0">
                <a:solidFill>
                  <a:prstClr val="black"/>
                </a:solidFill>
                <a:cs typeface="Calibri"/>
              </a:rPr>
              <a:t> </a:t>
            </a:r>
            <a:r>
              <a:rPr sz="3500" b="1" dirty="0">
                <a:solidFill>
                  <a:prstClr val="black"/>
                </a:solidFill>
                <a:cs typeface="Calibri"/>
              </a:rPr>
              <a:t>in  the </a:t>
            </a:r>
            <a:r>
              <a:rPr sz="3500" b="1" spc="-10" dirty="0">
                <a:solidFill>
                  <a:prstClr val="black"/>
                </a:solidFill>
                <a:cs typeface="Calibri"/>
              </a:rPr>
              <a:t>nearest </a:t>
            </a:r>
            <a:r>
              <a:rPr sz="3500" b="1" dirty="0">
                <a:solidFill>
                  <a:prstClr val="black"/>
                </a:solidFill>
                <a:cs typeface="Calibri"/>
              </a:rPr>
              <a:t>public  bin.</a:t>
            </a:r>
            <a:endParaRPr sz="3500">
              <a:solidFill>
                <a:prstClr val="black"/>
              </a:solidFill>
              <a:cs typeface="Calibri"/>
            </a:endParaRPr>
          </a:p>
        </p:txBody>
      </p:sp>
      <p:sp>
        <p:nvSpPr>
          <p:cNvPr id="4" name="object 4"/>
          <p:cNvSpPr/>
          <p:nvPr/>
        </p:nvSpPr>
        <p:spPr>
          <a:xfrm>
            <a:off x="4572000" y="1219200"/>
            <a:ext cx="4343400" cy="48768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1342848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9982" y="461899"/>
            <a:ext cx="6781800" cy="696595"/>
          </a:xfrm>
          <a:prstGeom prst="rect">
            <a:avLst/>
          </a:prstGeom>
        </p:spPr>
        <p:txBody>
          <a:bodyPr vert="horz" wrap="square" lIns="0" tIns="13335" rIns="0" bIns="0" rtlCol="0">
            <a:spAutoFit/>
          </a:bodyPr>
          <a:lstStyle/>
          <a:p>
            <a:pPr marL="12700">
              <a:lnSpc>
                <a:spcPct val="100000"/>
              </a:lnSpc>
              <a:spcBef>
                <a:spcPts val="105"/>
              </a:spcBef>
            </a:pPr>
            <a:r>
              <a:rPr sz="4400" spc="-55" dirty="0"/>
              <a:t>TRANSPORTATION </a:t>
            </a:r>
            <a:r>
              <a:rPr sz="4400" spc="-5" dirty="0"/>
              <a:t>OF</a:t>
            </a:r>
            <a:r>
              <a:rPr sz="4400" spc="-65" dirty="0"/>
              <a:t> </a:t>
            </a:r>
            <a:r>
              <a:rPr sz="4400" spc="-55" dirty="0"/>
              <a:t>WASTE</a:t>
            </a:r>
            <a:endParaRPr sz="4400"/>
          </a:p>
        </p:txBody>
      </p:sp>
      <p:sp>
        <p:nvSpPr>
          <p:cNvPr id="3" name="object 3"/>
          <p:cNvSpPr/>
          <p:nvPr/>
        </p:nvSpPr>
        <p:spPr>
          <a:xfrm>
            <a:off x="762000" y="1600200"/>
            <a:ext cx="7620000" cy="49530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716434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3141130"/>
            <a:ext cx="7487920" cy="2952750"/>
          </a:xfrm>
          <a:prstGeom prst="rect">
            <a:avLst/>
          </a:prstGeom>
        </p:spPr>
        <p:txBody>
          <a:bodyPr vert="horz" wrap="square" lIns="0" tIns="12700" rIns="0" bIns="0" rtlCol="0">
            <a:spAutoFit/>
          </a:bodyPr>
          <a:lstStyle/>
          <a:p>
            <a:pPr marL="12700" marR="5080" algn="just">
              <a:lnSpc>
                <a:spcPct val="120000"/>
              </a:lnSpc>
              <a:spcBef>
                <a:spcPts val="100"/>
              </a:spcBef>
            </a:pPr>
            <a:r>
              <a:rPr sz="3200" b="1" spc="-5" dirty="0">
                <a:solidFill>
                  <a:prstClr val="black"/>
                </a:solidFill>
                <a:cs typeface="Calibri"/>
              </a:rPr>
              <a:t>The </a:t>
            </a:r>
            <a:r>
              <a:rPr sz="3200" b="1" spc="-15" dirty="0">
                <a:solidFill>
                  <a:prstClr val="black"/>
                </a:solidFill>
                <a:cs typeface="Calibri"/>
              </a:rPr>
              <a:t>environment </a:t>
            </a:r>
            <a:r>
              <a:rPr sz="3200" b="1" spc="-20" dirty="0">
                <a:solidFill>
                  <a:prstClr val="black"/>
                </a:solidFill>
                <a:cs typeface="Calibri"/>
              </a:rPr>
              <a:t>hygiene </a:t>
            </a:r>
            <a:r>
              <a:rPr sz="3200" b="1" spc="-10" dirty="0">
                <a:solidFill>
                  <a:prstClr val="black"/>
                </a:solidFill>
                <a:cs typeface="Calibri"/>
              </a:rPr>
              <a:t>committee </a:t>
            </a:r>
            <a:r>
              <a:rPr sz="3200" b="1" spc="-5" dirty="0">
                <a:solidFill>
                  <a:prstClr val="black"/>
                </a:solidFill>
                <a:cs typeface="Calibri"/>
              </a:rPr>
              <a:t>(1949)  recommended that municipalities </a:t>
            </a:r>
            <a:r>
              <a:rPr sz="3200" b="1" dirty="0">
                <a:solidFill>
                  <a:prstClr val="black"/>
                </a:solidFill>
                <a:cs typeface="Calibri"/>
              </a:rPr>
              <a:t>and other  </a:t>
            </a:r>
            <a:r>
              <a:rPr sz="3200" b="1" spc="-5" dirty="0">
                <a:solidFill>
                  <a:prstClr val="black"/>
                </a:solidFill>
                <a:cs typeface="Calibri"/>
              </a:rPr>
              <a:t>local </a:t>
            </a:r>
            <a:r>
              <a:rPr sz="3200" b="1" dirty="0">
                <a:solidFill>
                  <a:prstClr val="black"/>
                </a:solidFill>
                <a:cs typeface="Calibri"/>
              </a:rPr>
              <a:t>bodies should </a:t>
            </a:r>
            <a:r>
              <a:rPr sz="3200" b="1" spc="-15" dirty="0">
                <a:solidFill>
                  <a:prstClr val="black"/>
                </a:solidFill>
                <a:cs typeface="Calibri"/>
              </a:rPr>
              <a:t>arrange </a:t>
            </a:r>
            <a:r>
              <a:rPr sz="3200" b="1" spc="-20" dirty="0">
                <a:solidFill>
                  <a:prstClr val="black"/>
                </a:solidFill>
                <a:cs typeface="Calibri"/>
              </a:rPr>
              <a:t>for </a:t>
            </a:r>
            <a:r>
              <a:rPr sz="3200" b="1" spc="-5" dirty="0">
                <a:solidFill>
                  <a:prstClr val="black"/>
                </a:solidFill>
                <a:cs typeface="Calibri"/>
              </a:rPr>
              <a:t>collection </a:t>
            </a:r>
            <a:r>
              <a:rPr sz="3200" b="1" dirty="0">
                <a:solidFill>
                  <a:prstClr val="black"/>
                </a:solidFill>
                <a:cs typeface="Calibri"/>
              </a:rPr>
              <a:t>of  </a:t>
            </a:r>
            <a:r>
              <a:rPr sz="3200" b="1" spc="-15" dirty="0">
                <a:solidFill>
                  <a:prstClr val="black"/>
                </a:solidFill>
                <a:cs typeface="Calibri"/>
              </a:rPr>
              <a:t>refuse </a:t>
            </a:r>
            <a:r>
              <a:rPr sz="3200" b="1" dirty="0">
                <a:solidFill>
                  <a:prstClr val="black"/>
                </a:solidFill>
                <a:cs typeface="Calibri"/>
              </a:rPr>
              <a:t>not only </a:t>
            </a:r>
            <a:r>
              <a:rPr sz="3200" b="1" spc="-10" dirty="0">
                <a:solidFill>
                  <a:prstClr val="black"/>
                </a:solidFill>
                <a:cs typeface="Calibri"/>
              </a:rPr>
              <a:t>from </a:t>
            </a:r>
            <a:r>
              <a:rPr sz="3200" b="1" dirty="0">
                <a:solidFill>
                  <a:prstClr val="black"/>
                </a:solidFill>
                <a:cs typeface="Calibri"/>
              </a:rPr>
              <a:t>the </a:t>
            </a:r>
            <a:r>
              <a:rPr sz="3200" b="1" spc="-5" dirty="0">
                <a:solidFill>
                  <a:prstClr val="black"/>
                </a:solidFill>
                <a:cs typeface="Calibri"/>
              </a:rPr>
              <a:t>public </a:t>
            </a:r>
            <a:r>
              <a:rPr sz="3200" b="1" dirty="0">
                <a:solidFill>
                  <a:prstClr val="black"/>
                </a:solidFill>
                <a:cs typeface="Calibri"/>
              </a:rPr>
              <a:t>bins but also  </a:t>
            </a:r>
            <a:r>
              <a:rPr sz="3200" b="1" spc="-10" dirty="0">
                <a:solidFill>
                  <a:prstClr val="black"/>
                </a:solidFill>
                <a:cs typeface="Calibri"/>
              </a:rPr>
              <a:t>from </a:t>
            </a:r>
            <a:r>
              <a:rPr sz="3200" b="1" dirty="0">
                <a:solidFill>
                  <a:prstClr val="black"/>
                </a:solidFill>
                <a:cs typeface="Calibri"/>
              </a:rPr>
              <a:t>individual</a:t>
            </a:r>
            <a:r>
              <a:rPr sz="3200" b="1" spc="-5" dirty="0">
                <a:solidFill>
                  <a:prstClr val="black"/>
                </a:solidFill>
                <a:cs typeface="Calibri"/>
              </a:rPr>
              <a:t> houses.</a:t>
            </a:r>
            <a:endParaRPr sz="3200">
              <a:solidFill>
                <a:prstClr val="black"/>
              </a:solidFill>
              <a:cs typeface="Calibri"/>
            </a:endParaRPr>
          </a:p>
        </p:txBody>
      </p:sp>
      <p:sp>
        <p:nvSpPr>
          <p:cNvPr id="3" name="object 3"/>
          <p:cNvSpPr/>
          <p:nvPr/>
        </p:nvSpPr>
        <p:spPr>
          <a:xfrm>
            <a:off x="2743200" y="304800"/>
            <a:ext cx="3727704" cy="276301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014581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0" y="990600"/>
            <a:ext cx="7543800" cy="51054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599814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6508" y="461899"/>
            <a:ext cx="5570855" cy="696595"/>
          </a:xfrm>
          <a:prstGeom prst="rect">
            <a:avLst/>
          </a:prstGeom>
        </p:spPr>
        <p:txBody>
          <a:bodyPr vert="horz" wrap="square" lIns="0" tIns="13335" rIns="0" bIns="0" rtlCol="0">
            <a:spAutoFit/>
          </a:bodyPr>
          <a:lstStyle/>
          <a:p>
            <a:pPr marL="12700">
              <a:lnSpc>
                <a:spcPct val="100000"/>
              </a:lnSpc>
              <a:spcBef>
                <a:spcPts val="105"/>
              </a:spcBef>
            </a:pPr>
            <a:r>
              <a:rPr sz="4400" spc="-5" dirty="0"/>
              <a:t>METHODS OF</a:t>
            </a:r>
            <a:r>
              <a:rPr sz="4400" spc="-70" dirty="0"/>
              <a:t> </a:t>
            </a:r>
            <a:r>
              <a:rPr sz="4400" spc="-10" dirty="0"/>
              <a:t>DISPOSAL</a:t>
            </a:r>
            <a:endParaRPr sz="4400"/>
          </a:p>
        </p:txBody>
      </p:sp>
      <p:sp>
        <p:nvSpPr>
          <p:cNvPr id="3" name="object 3"/>
          <p:cNvSpPr txBox="1"/>
          <p:nvPr/>
        </p:nvSpPr>
        <p:spPr>
          <a:xfrm>
            <a:off x="535940" y="1509941"/>
            <a:ext cx="7128509" cy="4611370"/>
          </a:xfrm>
          <a:prstGeom prst="rect">
            <a:avLst/>
          </a:prstGeom>
        </p:spPr>
        <p:txBody>
          <a:bodyPr vert="horz" wrap="square" lIns="0" tIns="110489" rIns="0" bIns="0" rtlCol="0">
            <a:spAutoFit/>
          </a:bodyPr>
          <a:lstStyle/>
          <a:p>
            <a:pPr marL="355600" indent="-342900">
              <a:spcBef>
                <a:spcPts val="869"/>
              </a:spcBef>
              <a:buFont typeface="Arial"/>
              <a:buChar char="•"/>
              <a:tabLst>
                <a:tab pos="354965" algn="l"/>
                <a:tab pos="355600" algn="l"/>
              </a:tabLst>
            </a:pPr>
            <a:r>
              <a:rPr sz="3200" b="1" spc="-5" dirty="0">
                <a:solidFill>
                  <a:prstClr val="black"/>
                </a:solidFill>
                <a:cs typeface="Calibri"/>
              </a:rPr>
              <a:t>The methods </a:t>
            </a:r>
            <a:r>
              <a:rPr sz="3200" b="1" dirty="0">
                <a:solidFill>
                  <a:prstClr val="black"/>
                </a:solidFill>
                <a:cs typeface="Calibri"/>
              </a:rPr>
              <a:t>of </a:t>
            </a:r>
            <a:r>
              <a:rPr sz="3200" b="1" spc="-20" dirty="0">
                <a:solidFill>
                  <a:prstClr val="black"/>
                </a:solidFill>
                <a:cs typeface="Calibri"/>
              </a:rPr>
              <a:t>waste </a:t>
            </a:r>
            <a:r>
              <a:rPr sz="3200" b="1" dirty="0">
                <a:solidFill>
                  <a:prstClr val="black"/>
                </a:solidFill>
                <a:cs typeface="Calibri"/>
              </a:rPr>
              <a:t>disposal</a:t>
            </a:r>
            <a:r>
              <a:rPr sz="3200" b="1" spc="-35" dirty="0">
                <a:solidFill>
                  <a:prstClr val="black"/>
                </a:solidFill>
                <a:cs typeface="Calibri"/>
              </a:rPr>
              <a:t> </a:t>
            </a:r>
            <a:r>
              <a:rPr sz="3200" b="1" spc="-10" dirty="0">
                <a:solidFill>
                  <a:prstClr val="black"/>
                </a:solidFill>
                <a:cs typeface="Calibri"/>
              </a:rPr>
              <a:t>are:</a:t>
            </a:r>
            <a:endParaRPr sz="3200">
              <a:solidFill>
                <a:prstClr val="black"/>
              </a:solidFill>
              <a:cs typeface="Calibri"/>
            </a:endParaRPr>
          </a:p>
          <a:p>
            <a:pPr marL="1841500">
              <a:spcBef>
                <a:spcPts val="770"/>
              </a:spcBef>
            </a:pPr>
            <a:r>
              <a:rPr sz="3200" dirty="0">
                <a:solidFill>
                  <a:prstClr val="black"/>
                </a:solidFill>
                <a:latin typeface="Arial"/>
                <a:cs typeface="Arial"/>
              </a:rPr>
              <a:t>»</a:t>
            </a:r>
            <a:r>
              <a:rPr sz="3200" b="1" dirty="0">
                <a:solidFill>
                  <a:prstClr val="black"/>
                </a:solidFill>
                <a:cs typeface="Calibri"/>
              </a:rPr>
              <a:t>Dumping</a:t>
            </a:r>
            <a:endParaRPr sz="3200">
              <a:solidFill>
                <a:prstClr val="black"/>
              </a:solidFill>
              <a:cs typeface="Calibri"/>
            </a:endParaRPr>
          </a:p>
          <a:p>
            <a:pPr marL="2070100" marR="5080" indent="-228600">
              <a:spcBef>
                <a:spcPts val="770"/>
              </a:spcBef>
            </a:pPr>
            <a:r>
              <a:rPr sz="3200" spc="-5" dirty="0">
                <a:solidFill>
                  <a:prstClr val="black"/>
                </a:solidFill>
                <a:latin typeface="Arial"/>
                <a:cs typeface="Arial"/>
              </a:rPr>
              <a:t>»</a:t>
            </a:r>
            <a:r>
              <a:rPr sz="3200" b="1" spc="-5" dirty="0">
                <a:solidFill>
                  <a:prstClr val="black"/>
                </a:solidFill>
                <a:cs typeface="Calibri"/>
              </a:rPr>
              <a:t>Controlled Tipping </a:t>
            </a:r>
            <a:r>
              <a:rPr sz="3200" b="1" dirty="0">
                <a:solidFill>
                  <a:prstClr val="black"/>
                </a:solidFill>
                <a:cs typeface="Calibri"/>
              </a:rPr>
              <a:t>or </a:t>
            </a:r>
            <a:r>
              <a:rPr sz="3200" b="1" spc="-5" dirty="0">
                <a:solidFill>
                  <a:prstClr val="black"/>
                </a:solidFill>
                <a:cs typeface="Calibri"/>
              </a:rPr>
              <a:t>Sanitary  Land-fill</a:t>
            </a:r>
            <a:endParaRPr sz="3200">
              <a:solidFill>
                <a:prstClr val="black"/>
              </a:solidFill>
              <a:cs typeface="Calibri"/>
            </a:endParaRPr>
          </a:p>
          <a:p>
            <a:pPr marL="1841500">
              <a:spcBef>
                <a:spcPts val="770"/>
              </a:spcBef>
            </a:pPr>
            <a:r>
              <a:rPr sz="3200" spc="-5" dirty="0">
                <a:solidFill>
                  <a:prstClr val="black"/>
                </a:solidFill>
                <a:latin typeface="Arial"/>
                <a:cs typeface="Arial"/>
              </a:rPr>
              <a:t>»</a:t>
            </a:r>
            <a:r>
              <a:rPr sz="3200" b="1" spc="-5" dirty="0">
                <a:solidFill>
                  <a:prstClr val="black"/>
                </a:solidFill>
                <a:cs typeface="Calibri"/>
              </a:rPr>
              <a:t>Incineration</a:t>
            </a:r>
            <a:endParaRPr sz="3200">
              <a:solidFill>
                <a:prstClr val="black"/>
              </a:solidFill>
              <a:cs typeface="Calibri"/>
            </a:endParaRPr>
          </a:p>
          <a:p>
            <a:pPr marL="1841500">
              <a:spcBef>
                <a:spcPts val="770"/>
              </a:spcBef>
            </a:pPr>
            <a:r>
              <a:rPr sz="3200" spc="-5" dirty="0">
                <a:solidFill>
                  <a:prstClr val="black"/>
                </a:solidFill>
                <a:latin typeface="Arial"/>
                <a:cs typeface="Arial"/>
              </a:rPr>
              <a:t>»</a:t>
            </a:r>
            <a:r>
              <a:rPr sz="3200" b="1" spc="-5" dirty="0">
                <a:solidFill>
                  <a:prstClr val="black"/>
                </a:solidFill>
                <a:cs typeface="Calibri"/>
              </a:rPr>
              <a:t>Composting</a:t>
            </a:r>
            <a:endParaRPr sz="3200">
              <a:solidFill>
                <a:prstClr val="black"/>
              </a:solidFill>
              <a:cs typeface="Calibri"/>
            </a:endParaRPr>
          </a:p>
          <a:p>
            <a:pPr marL="1841500">
              <a:spcBef>
                <a:spcPts val="770"/>
              </a:spcBef>
            </a:pPr>
            <a:r>
              <a:rPr sz="3200" spc="-5" dirty="0">
                <a:solidFill>
                  <a:prstClr val="black"/>
                </a:solidFill>
                <a:latin typeface="Arial"/>
                <a:cs typeface="Arial"/>
              </a:rPr>
              <a:t>»</a:t>
            </a:r>
            <a:r>
              <a:rPr sz="3200" b="1" spc="-5" dirty="0">
                <a:solidFill>
                  <a:prstClr val="black"/>
                </a:solidFill>
                <a:cs typeface="Calibri"/>
              </a:rPr>
              <a:t>Manure</a:t>
            </a:r>
            <a:r>
              <a:rPr sz="3200" b="1" spc="-10" dirty="0">
                <a:solidFill>
                  <a:prstClr val="black"/>
                </a:solidFill>
                <a:cs typeface="Calibri"/>
              </a:rPr>
              <a:t> </a:t>
            </a:r>
            <a:r>
              <a:rPr sz="3200" b="1" spc="-5" dirty="0">
                <a:solidFill>
                  <a:prstClr val="black"/>
                </a:solidFill>
                <a:cs typeface="Calibri"/>
              </a:rPr>
              <a:t>Pits</a:t>
            </a:r>
            <a:endParaRPr sz="3200">
              <a:solidFill>
                <a:prstClr val="black"/>
              </a:solidFill>
              <a:cs typeface="Calibri"/>
            </a:endParaRPr>
          </a:p>
          <a:p>
            <a:pPr marL="1841500">
              <a:spcBef>
                <a:spcPts val="765"/>
              </a:spcBef>
            </a:pPr>
            <a:r>
              <a:rPr sz="3200" dirty="0">
                <a:solidFill>
                  <a:prstClr val="black"/>
                </a:solidFill>
                <a:latin typeface="Arial"/>
                <a:cs typeface="Arial"/>
              </a:rPr>
              <a:t>»</a:t>
            </a:r>
            <a:r>
              <a:rPr sz="3200" b="1" dirty="0">
                <a:solidFill>
                  <a:prstClr val="black"/>
                </a:solidFill>
                <a:cs typeface="Calibri"/>
              </a:rPr>
              <a:t>Burial</a:t>
            </a:r>
            <a:endParaRPr sz="3200">
              <a:solidFill>
                <a:prstClr val="black"/>
              </a:solidFill>
              <a:cs typeface="Calibri"/>
            </a:endParaRPr>
          </a:p>
        </p:txBody>
      </p:sp>
    </p:spTree>
    <p:extLst>
      <p:ext uri="{BB962C8B-B14F-4D97-AF65-F5344CB8AC3E}">
        <p14:creationId xmlns:p14="http://schemas.microsoft.com/office/powerpoint/2010/main" val="14298222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57778" y="298449"/>
            <a:ext cx="2182495" cy="635000"/>
          </a:xfrm>
          <a:prstGeom prst="rect">
            <a:avLst/>
          </a:prstGeom>
        </p:spPr>
        <p:txBody>
          <a:bodyPr vert="horz" wrap="square" lIns="0" tIns="12065" rIns="0" bIns="0" rtlCol="0">
            <a:spAutoFit/>
          </a:bodyPr>
          <a:lstStyle/>
          <a:p>
            <a:pPr marL="12700">
              <a:lnSpc>
                <a:spcPct val="100000"/>
              </a:lnSpc>
              <a:spcBef>
                <a:spcPts val="95"/>
              </a:spcBef>
            </a:pPr>
            <a:r>
              <a:rPr spc="-10" dirty="0"/>
              <a:t>DUMPING</a:t>
            </a:r>
          </a:p>
        </p:txBody>
      </p:sp>
      <p:sp>
        <p:nvSpPr>
          <p:cNvPr id="3" name="object 3"/>
          <p:cNvSpPr txBox="1"/>
          <p:nvPr/>
        </p:nvSpPr>
        <p:spPr>
          <a:xfrm>
            <a:off x="535940" y="1074165"/>
            <a:ext cx="3771265" cy="4514215"/>
          </a:xfrm>
          <a:prstGeom prst="rect">
            <a:avLst/>
          </a:prstGeom>
        </p:spPr>
        <p:txBody>
          <a:bodyPr vert="horz" wrap="square" lIns="0" tIns="13335" rIns="0" bIns="0" rtlCol="0">
            <a:spAutoFit/>
          </a:bodyPr>
          <a:lstStyle/>
          <a:p>
            <a:pPr marL="355600" marR="5080" indent="-342900">
              <a:spcBef>
                <a:spcPts val="105"/>
              </a:spcBef>
              <a:buFont typeface="Arial"/>
              <a:buChar char="•"/>
              <a:tabLst>
                <a:tab pos="354965" algn="l"/>
                <a:tab pos="355600" algn="l"/>
              </a:tabLst>
            </a:pPr>
            <a:r>
              <a:rPr sz="3200" b="1" spc="-15" dirty="0">
                <a:solidFill>
                  <a:prstClr val="black"/>
                </a:solidFill>
                <a:cs typeface="Calibri"/>
              </a:rPr>
              <a:t>Refuse </a:t>
            </a:r>
            <a:r>
              <a:rPr sz="3200" b="1" spc="5" dirty="0">
                <a:solidFill>
                  <a:prstClr val="black"/>
                </a:solidFill>
                <a:cs typeface="Calibri"/>
              </a:rPr>
              <a:t>is </a:t>
            </a:r>
            <a:r>
              <a:rPr sz="3200" b="1" dirty="0">
                <a:solidFill>
                  <a:prstClr val="black"/>
                </a:solidFill>
                <a:cs typeface="Calibri"/>
              </a:rPr>
              <a:t>dumped</a:t>
            </a:r>
            <a:r>
              <a:rPr sz="3200" b="1" spc="-100" dirty="0">
                <a:solidFill>
                  <a:prstClr val="black"/>
                </a:solidFill>
                <a:cs typeface="Calibri"/>
              </a:rPr>
              <a:t> </a:t>
            </a:r>
            <a:r>
              <a:rPr sz="3200" b="1" dirty="0">
                <a:solidFill>
                  <a:prstClr val="black"/>
                </a:solidFill>
                <a:cs typeface="Calibri"/>
              </a:rPr>
              <a:t>in  low lying</a:t>
            </a:r>
            <a:r>
              <a:rPr sz="3200" b="1" spc="-30" dirty="0">
                <a:solidFill>
                  <a:prstClr val="black"/>
                </a:solidFill>
                <a:cs typeface="Calibri"/>
              </a:rPr>
              <a:t> </a:t>
            </a:r>
            <a:r>
              <a:rPr sz="3200" b="1" spc="-10" dirty="0">
                <a:solidFill>
                  <a:prstClr val="black"/>
                </a:solidFill>
                <a:cs typeface="Calibri"/>
              </a:rPr>
              <a:t>areas.</a:t>
            </a:r>
            <a:endParaRPr sz="3200">
              <a:solidFill>
                <a:prstClr val="black"/>
              </a:solidFill>
              <a:cs typeface="Calibri"/>
            </a:endParaRPr>
          </a:p>
          <a:p>
            <a:pPr marL="355600" marR="55880" indent="-342900">
              <a:spcBef>
                <a:spcPts val="770"/>
              </a:spcBef>
              <a:buFont typeface="Arial"/>
              <a:buChar char="•"/>
              <a:tabLst>
                <a:tab pos="354965" algn="l"/>
                <a:tab pos="355600" algn="l"/>
              </a:tabLst>
            </a:pPr>
            <a:r>
              <a:rPr sz="3200" b="1" dirty="0">
                <a:solidFill>
                  <a:prstClr val="black"/>
                </a:solidFill>
                <a:cs typeface="Calibri"/>
              </a:rPr>
              <a:t>As a </a:t>
            </a:r>
            <a:r>
              <a:rPr sz="3200" b="1" spc="-10" dirty="0">
                <a:solidFill>
                  <a:prstClr val="black"/>
                </a:solidFill>
                <a:cs typeface="Calibri"/>
              </a:rPr>
              <a:t>result </a:t>
            </a:r>
            <a:r>
              <a:rPr sz="3200" b="1" dirty="0">
                <a:solidFill>
                  <a:prstClr val="black"/>
                </a:solidFill>
                <a:cs typeface="Calibri"/>
              </a:rPr>
              <a:t>of  </a:t>
            </a:r>
            <a:r>
              <a:rPr sz="3200" b="1" spc="-5" dirty="0">
                <a:solidFill>
                  <a:prstClr val="black"/>
                </a:solidFill>
                <a:cs typeface="Calibri"/>
              </a:rPr>
              <a:t>bacterial </a:t>
            </a:r>
            <a:r>
              <a:rPr sz="3200" b="1" dirty="0">
                <a:solidFill>
                  <a:prstClr val="black"/>
                </a:solidFill>
                <a:cs typeface="Calibri"/>
              </a:rPr>
              <a:t>action,  </a:t>
            </a:r>
            <a:r>
              <a:rPr sz="3200" b="1" spc="-15" dirty="0">
                <a:solidFill>
                  <a:prstClr val="black"/>
                </a:solidFill>
                <a:cs typeface="Calibri"/>
              </a:rPr>
              <a:t>refuse </a:t>
            </a:r>
            <a:r>
              <a:rPr sz="3200" b="1" spc="-10" dirty="0">
                <a:solidFill>
                  <a:prstClr val="black"/>
                </a:solidFill>
                <a:cs typeface="Calibri"/>
              </a:rPr>
              <a:t>decreases  considerably </a:t>
            </a:r>
            <a:r>
              <a:rPr sz="3200" b="1" dirty="0">
                <a:solidFill>
                  <a:prstClr val="black"/>
                </a:solidFill>
                <a:cs typeface="Calibri"/>
              </a:rPr>
              <a:t>in  </a:t>
            </a:r>
            <a:r>
              <a:rPr sz="3200" b="1" spc="-5" dirty="0">
                <a:solidFill>
                  <a:prstClr val="black"/>
                </a:solidFill>
                <a:cs typeface="Calibri"/>
              </a:rPr>
              <a:t>volume </a:t>
            </a:r>
            <a:r>
              <a:rPr sz="3200" b="1" dirty="0">
                <a:solidFill>
                  <a:prstClr val="black"/>
                </a:solidFill>
                <a:cs typeface="Calibri"/>
              </a:rPr>
              <a:t>and is  </a:t>
            </a:r>
            <a:r>
              <a:rPr sz="3200" b="1" spc="-15" dirty="0">
                <a:solidFill>
                  <a:prstClr val="black"/>
                </a:solidFill>
                <a:cs typeface="Calibri"/>
              </a:rPr>
              <a:t>converted</a:t>
            </a:r>
            <a:r>
              <a:rPr sz="3200" b="1" spc="-70" dirty="0">
                <a:solidFill>
                  <a:prstClr val="black"/>
                </a:solidFill>
                <a:cs typeface="Calibri"/>
              </a:rPr>
              <a:t> </a:t>
            </a:r>
            <a:r>
              <a:rPr sz="3200" b="1" spc="-10" dirty="0">
                <a:solidFill>
                  <a:prstClr val="black"/>
                </a:solidFill>
                <a:cs typeface="Calibri"/>
              </a:rPr>
              <a:t>gradually  </a:t>
            </a:r>
            <a:r>
              <a:rPr sz="3200" b="1" spc="-15" dirty="0">
                <a:solidFill>
                  <a:prstClr val="black"/>
                </a:solidFill>
                <a:cs typeface="Calibri"/>
              </a:rPr>
              <a:t>into</a:t>
            </a:r>
            <a:r>
              <a:rPr sz="3200" b="1" spc="-5" dirty="0">
                <a:solidFill>
                  <a:prstClr val="black"/>
                </a:solidFill>
                <a:cs typeface="Calibri"/>
              </a:rPr>
              <a:t> humus.</a:t>
            </a:r>
            <a:endParaRPr sz="3200">
              <a:solidFill>
                <a:prstClr val="black"/>
              </a:solidFill>
              <a:cs typeface="Calibri"/>
            </a:endParaRPr>
          </a:p>
        </p:txBody>
      </p:sp>
      <p:sp>
        <p:nvSpPr>
          <p:cNvPr id="4" name="object 4"/>
          <p:cNvSpPr/>
          <p:nvPr/>
        </p:nvSpPr>
        <p:spPr>
          <a:xfrm>
            <a:off x="4495800" y="1066800"/>
            <a:ext cx="4343400" cy="46482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1937200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8586" y="324357"/>
            <a:ext cx="7788909" cy="696595"/>
          </a:xfrm>
          <a:prstGeom prst="rect">
            <a:avLst/>
          </a:prstGeom>
        </p:spPr>
        <p:txBody>
          <a:bodyPr vert="horz" wrap="square" lIns="0" tIns="12700" rIns="0" bIns="0" rtlCol="0">
            <a:spAutoFit/>
          </a:bodyPr>
          <a:lstStyle/>
          <a:p>
            <a:pPr marL="12700">
              <a:lnSpc>
                <a:spcPct val="100000"/>
              </a:lnSpc>
              <a:spcBef>
                <a:spcPts val="100"/>
              </a:spcBef>
            </a:pPr>
            <a:r>
              <a:rPr sz="4400" spc="-5" dirty="0"/>
              <a:t>The </a:t>
            </a:r>
            <a:r>
              <a:rPr sz="4400" spc="-25" dirty="0"/>
              <a:t>drawbacks </a:t>
            </a:r>
            <a:r>
              <a:rPr sz="4400" dirty="0"/>
              <a:t>of </a:t>
            </a:r>
            <a:r>
              <a:rPr sz="4400" spc="-5" dirty="0"/>
              <a:t>DUMPING</a:t>
            </a:r>
            <a:r>
              <a:rPr sz="4400" spc="-20" dirty="0"/>
              <a:t> </a:t>
            </a:r>
            <a:r>
              <a:rPr sz="4400" spc="-10" dirty="0"/>
              <a:t>are:-</a:t>
            </a:r>
            <a:endParaRPr sz="4400"/>
          </a:p>
        </p:txBody>
      </p:sp>
      <p:sp>
        <p:nvSpPr>
          <p:cNvPr id="3" name="object 3"/>
          <p:cNvSpPr txBox="1"/>
          <p:nvPr/>
        </p:nvSpPr>
        <p:spPr>
          <a:xfrm>
            <a:off x="535940" y="977616"/>
            <a:ext cx="8081645" cy="3732529"/>
          </a:xfrm>
          <a:prstGeom prst="rect">
            <a:avLst/>
          </a:prstGeom>
        </p:spPr>
        <p:txBody>
          <a:bodyPr vert="horz" wrap="square" lIns="0" tIns="109855" rIns="0" bIns="0" rtlCol="0">
            <a:spAutoFit/>
          </a:bodyPr>
          <a:lstStyle/>
          <a:p>
            <a:pPr marL="355600" indent="-342900">
              <a:spcBef>
                <a:spcPts val="865"/>
              </a:spcBef>
              <a:buFont typeface="Arial"/>
              <a:buChar char="•"/>
              <a:tabLst>
                <a:tab pos="354965" algn="l"/>
                <a:tab pos="355600" algn="l"/>
              </a:tabLst>
            </a:pPr>
            <a:r>
              <a:rPr sz="3200" b="1" spc="-5" dirty="0">
                <a:solidFill>
                  <a:prstClr val="black"/>
                </a:solidFill>
                <a:cs typeface="Calibri"/>
              </a:rPr>
              <a:t>The </a:t>
            </a:r>
            <a:r>
              <a:rPr sz="3200" b="1" spc="-15" dirty="0">
                <a:solidFill>
                  <a:prstClr val="black"/>
                </a:solidFill>
                <a:cs typeface="Calibri"/>
              </a:rPr>
              <a:t>refuse </a:t>
            </a:r>
            <a:r>
              <a:rPr sz="3200" b="1" dirty="0">
                <a:solidFill>
                  <a:prstClr val="black"/>
                </a:solidFill>
                <a:cs typeface="Calibri"/>
              </a:rPr>
              <a:t>is </a:t>
            </a:r>
            <a:r>
              <a:rPr sz="3200" b="1" spc="-10" dirty="0">
                <a:solidFill>
                  <a:prstClr val="black"/>
                </a:solidFill>
                <a:cs typeface="Calibri"/>
              </a:rPr>
              <a:t>exposed </a:t>
            </a:r>
            <a:r>
              <a:rPr sz="3200" b="1" spc="-15" dirty="0">
                <a:solidFill>
                  <a:prstClr val="black"/>
                </a:solidFill>
                <a:cs typeface="Calibri"/>
              </a:rPr>
              <a:t>to </a:t>
            </a:r>
            <a:r>
              <a:rPr sz="3200" b="1" spc="-5" dirty="0">
                <a:solidFill>
                  <a:prstClr val="black"/>
                </a:solidFill>
                <a:cs typeface="Calibri"/>
              </a:rPr>
              <a:t>files </a:t>
            </a:r>
            <a:r>
              <a:rPr sz="3200" b="1" dirty="0">
                <a:solidFill>
                  <a:prstClr val="black"/>
                </a:solidFill>
                <a:cs typeface="Calibri"/>
              </a:rPr>
              <a:t>and</a:t>
            </a:r>
            <a:r>
              <a:rPr sz="3200" b="1" spc="15" dirty="0">
                <a:solidFill>
                  <a:prstClr val="black"/>
                </a:solidFill>
                <a:cs typeface="Calibri"/>
              </a:rPr>
              <a:t> </a:t>
            </a:r>
            <a:r>
              <a:rPr sz="3200" b="1" spc="-5" dirty="0">
                <a:solidFill>
                  <a:prstClr val="black"/>
                </a:solidFill>
                <a:cs typeface="Calibri"/>
              </a:rPr>
              <a:t>rodents.</a:t>
            </a:r>
            <a:endParaRPr sz="3200">
              <a:solidFill>
                <a:prstClr val="black"/>
              </a:solidFill>
              <a:cs typeface="Calibri"/>
            </a:endParaRPr>
          </a:p>
          <a:p>
            <a:pPr marL="355600" marR="941705" indent="-342900">
              <a:spcBef>
                <a:spcPts val="765"/>
              </a:spcBef>
              <a:buFont typeface="Arial"/>
              <a:buChar char="•"/>
              <a:tabLst>
                <a:tab pos="354965" algn="l"/>
                <a:tab pos="355600" algn="l"/>
              </a:tabLst>
            </a:pPr>
            <a:r>
              <a:rPr sz="3200" b="1" spc="-15" dirty="0">
                <a:solidFill>
                  <a:prstClr val="black"/>
                </a:solidFill>
                <a:cs typeface="Calibri"/>
              </a:rPr>
              <a:t>Drainage </a:t>
            </a:r>
            <a:r>
              <a:rPr sz="3200" b="1" spc="-10" dirty="0">
                <a:solidFill>
                  <a:prstClr val="black"/>
                </a:solidFill>
                <a:cs typeface="Calibri"/>
              </a:rPr>
              <a:t>from </a:t>
            </a:r>
            <a:r>
              <a:rPr sz="3200" b="1" spc="-5" dirty="0">
                <a:solidFill>
                  <a:prstClr val="black"/>
                </a:solidFill>
                <a:cs typeface="Calibri"/>
              </a:rPr>
              <a:t>dumps contributes </a:t>
            </a:r>
            <a:r>
              <a:rPr sz="3200" b="1" spc="-15" dirty="0">
                <a:solidFill>
                  <a:prstClr val="black"/>
                </a:solidFill>
                <a:cs typeface="Calibri"/>
              </a:rPr>
              <a:t>to </a:t>
            </a:r>
            <a:r>
              <a:rPr sz="3200" b="1" dirty="0">
                <a:solidFill>
                  <a:prstClr val="black"/>
                </a:solidFill>
                <a:cs typeface="Calibri"/>
              </a:rPr>
              <a:t>the  pollution of </a:t>
            </a:r>
            <a:r>
              <a:rPr sz="3200" b="1" spc="-5" dirty="0">
                <a:solidFill>
                  <a:prstClr val="black"/>
                </a:solidFill>
                <a:cs typeface="Calibri"/>
              </a:rPr>
              <a:t>surface </a:t>
            </a:r>
            <a:r>
              <a:rPr sz="3200" b="1" dirty="0">
                <a:solidFill>
                  <a:prstClr val="black"/>
                </a:solidFill>
                <a:cs typeface="Calibri"/>
              </a:rPr>
              <a:t>and </a:t>
            </a:r>
            <a:r>
              <a:rPr sz="3200" b="1" spc="-5" dirty="0">
                <a:solidFill>
                  <a:prstClr val="black"/>
                </a:solidFill>
                <a:cs typeface="Calibri"/>
              </a:rPr>
              <a:t>ground</a:t>
            </a:r>
            <a:r>
              <a:rPr sz="3200" b="1" spc="-125" dirty="0">
                <a:solidFill>
                  <a:prstClr val="black"/>
                </a:solidFill>
                <a:cs typeface="Calibri"/>
              </a:rPr>
              <a:t> </a:t>
            </a:r>
            <a:r>
              <a:rPr sz="3200" b="1" spc="-60" dirty="0">
                <a:solidFill>
                  <a:prstClr val="black"/>
                </a:solidFill>
                <a:cs typeface="Calibri"/>
              </a:rPr>
              <a:t>water.</a:t>
            </a:r>
            <a:endParaRPr sz="3200">
              <a:solidFill>
                <a:prstClr val="black"/>
              </a:solidFill>
              <a:cs typeface="Calibri"/>
            </a:endParaRPr>
          </a:p>
          <a:p>
            <a:pPr marL="355600" marR="5080" indent="-342900">
              <a:spcBef>
                <a:spcPts val="770"/>
              </a:spcBef>
              <a:buFont typeface="Arial"/>
              <a:buChar char="•"/>
              <a:tabLst>
                <a:tab pos="354965" algn="l"/>
                <a:tab pos="355600" algn="l"/>
              </a:tabLst>
            </a:pPr>
            <a:r>
              <a:rPr sz="3200" b="1" dirty="0">
                <a:solidFill>
                  <a:prstClr val="black"/>
                </a:solidFill>
                <a:cs typeface="Calibri"/>
              </a:rPr>
              <a:t>A </a:t>
            </a:r>
            <a:r>
              <a:rPr sz="3200" b="1" spc="-5" dirty="0">
                <a:solidFill>
                  <a:prstClr val="black"/>
                </a:solidFill>
                <a:cs typeface="Calibri"/>
              </a:rPr>
              <a:t>WHO </a:t>
            </a:r>
            <a:r>
              <a:rPr sz="3200" b="1" dirty="0">
                <a:solidFill>
                  <a:prstClr val="black"/>
                </a:solidFill>
                <a:cs typeface="Calibri"/>
              </a:rPr>
              <a:t>Expert </a:t>
            </a:r>
            <a:r>
              <a:rPr sz="3200" b="1" spc="-10" dirty="0">
                <a:solidFill>
                  <a:prstClr val="black"/>
                </a:solidFill>
                <a:cs typeface="Calibri"/>
              </a:rPr>
              <a:t>Committee </a:t>
            </a:r>
            <a:r>
              <a:rPr sz="3200" b="1" dirty="0">
                <a:solidFill>
                  <a:prstClr val="black"/>
                </a:solidFill>
                <a:cs typeface="Calibri"/>
              </a:rPr>
              <a:t>(1967) </a:t>
            </a:r>
            <a:r>
              <a:rPr sz="3200" b="1" spc="-5" dirty="0">
                <a:solidFill>
                  <a:prstClr val="black"/>
                </a:solidFill>
                <a:cs typeface="Calibri"/>
              </a:rPr>
              <a:t>condemned  </a:t>
            </a:r>
            <a:r>
              <a:rPr sz="3200" b="1" dirty="0">
                <a:solidFill>
                  <a:prstClr val="black"/>
                </a:solidFill>
                <a:cs typeface="Calibri"/>
              </a:rPr>
              <a:t>dumping as “ a </a:t>
            </a:r>
            <a:r>
              <a:rPr sz="3200" b="1" spc="-10" dirty="0">
                <a:solidFill>
                  <a:prstClr val="black"/>
                </a:solidFill>
                <a:cs typeface="Calibri"/>
              </a:rPr>
              <a:t>most </a:t>
            </a:r>
            <a:r>
              <a:rPr sz="3200" b="1" dirty="0">
                <a:solidFill>
                  <a:prstClr val="black"/>
                </a:solidFill>
                <a:cs typeface="Calibri"/>
              </a:rPr>
              <a:t>insanitary </a:t>
            </a:r>
            <a:r>
              <a:rPr sz="3200" b="1" spc="-5" dirty="0">
                <a:solidFill>
                  <a:prstClr val="black"/>
                </a:solidFill>
                <a:cs typeface="Calibri"/>
              </a:rPr>
              <a:t>method that  </a:t>
            </a:r>
            <a:r>
              <a:rPr sz="3200" b="1" spc="-15" dirty="0">
                <a:solidFill>
                  <a:prstClr val="black"/>
                </a:solidFill>
                <a:cs typeface="Calibri"/>
              </a:rPr>
              <a:t>creates </a:t>
            </a:r>
            <a:r>
              <a:rPr sz="3200" b="1" dirty="0">
                <a:solidFill>
                  <a:prstClr val="black"/>
                </a:solidFill>
                <a:cs typeface="Calibri"/>
              </a:rPr>
              <a:t>public health </a:t>
            </a:r>
            <a:r>
              <a:rPr sz="3200" b="1" spc="-10" dirty="0">
                <a:solidFill>
                  <a:prstClr val="black"/>
                </a:solidFill>
                <a:cs typeface="Calibri"/>
              </a:rPr>
              <a:t>hazards, </a:t>
            </a:r>
            <a:r>
              <a:rPr sz="3200" b="1" dirty="0">
                <a:solidFill>
                  <a:prstClr val="black"/>
                </a:solidFill>
                <a:cs typeface="Calibri"/>
              </a:rPr>
              <a:t>a nuisance,</a:t>
            </a:r>
            <a:r>
              <a:rPr sz="3200" b="1" spc="-100" dirty="0">
                <a:solidFill>
                  <a:prstClr val="black"/>
                </a:solidFill>
                <a:cs typeface="Calibri"/>
              </a:rPr>
              <a:t> </a:t>
            </a:r>
            <a:r>
              <a:rPr sz="3200" b="1" dirty="0">
                <a:solidFill>
                  <a:prstClr val="black"/>
                </a:solidFill>
                <a:cs typeface="Calibri"/>
              </a:rPr>
              <a:t>and  </a:t>
            </a:r>
            <a:r>
              <a:rPr sz="3200" b="1" spc="-10" dirty="0">
                <a:solidFill>
                  <a:prstClr val="black"/>
                </a:solidFill>
                <a:cs typeface="Calibri"/>
              </a:rPr>
              <a:t>severe </a:t>
            </a:r>
            <a:r>
              <a:rPr sz="3200" b="1" dirty="0">
                <a:solidFill>
                  <a:prstClr val="black"/>
                </a:solidFill>
                <a:cs typeface="Calibri"/>
              </a:rPr>
              <a:t>pollution of the</a:t>
            </a:r>
            <a:r>
              <a:rPr sz="3200" b="1" spc="-35" dirty="0">
                <a:solidFill>
                  <a:prstClr val="black"/>
                </a:solidFill>
                <a:cs typeface="Calibri"/>
              </a:rPr>
              <a:t> </a:t>
            </a:r>
            <a:r>
              <a:rPr sz="3200" b="1" spc="-25" dirty="0">
                <a:solidFill>
                  <a:prstClr val="black"/>
                </a:solidFill>
                <a:cs typeface="Calibri"/>
              </a:rPr>
              <a:t>environment”.</a:t>
            </a:r>
            <a:endParaRPr sz="3200">
              <a:solidFill>
                <a:prstClr val="black"/>
              </a:solidFill>
              <a:cs typeface="Calibri"/>
            </a:endParaRPr>
          </a:p>
        </p:txBody>
      </p:sp>
      <p:sp>
        <p:nvSpPr>
          <p:cNvPr id="4" name="object 4"/>
          <p:cNvSpPr/>
          <p:nvPr/>
        </p:nvSpPr>
        <p:spPr>
          <a:xfrm>
            <a:off x="914400" y="4876800"/>
            <a:ext cx="3124200" cy="17526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92109147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1...">
      <a:majorFont>
        <a:latin typeface="Book Antiqua"/>
        <a:ea typeface=""/>
        <a:cs typeface=""/>
      </a:majorFont>
      <a:minorFont>
        <a:latin typeface="Bookman Old Style"/>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7493</Words>
  <Application>Microsoft Office PowerPoint</Application>
  <PresentationFormat>On-screen Show (4:3)</PresentationFormat>
  <Paragraphs>1069</Paragraphs>
  <Slides>193</Slides>
  <Notes>7</Notes>
  <HiddenSlides>0</HiddenSlides>
  <MMClips>0</MMClips>
  <ScaleCrop>false</ScaleCrop>
  <HeadingPairs>
    <vt:vector size="4" baseType="variant">
      <vt:variant>
        <vt:lpstr>Theme</vt:lpstr>
      </vt:variant>
      <vt:variant>
        <vt:i4>5</vt:i4>
      </vt:variant>
      <vt:variant>
        <vt:lpstr>Slide Titles</vt:lpstr>
      </vt:variant>
      <vt:variant>
        <vt:i4>193</vt:i4>
      </vt:variant>
    </vt:vector>
  </HeadingPairs>
  <TitlesOfParts>
    <vt:vector size="198" baseType="lpstr">
      <vt:lpstr>Default Design</vt:lpstr>
      <vt:lpstr>Ion Boardroom</vt:lpstr>
      <vt:lpstr>7_Office Theme</vt:lpstr>
      <vt:lpstr>Equity</vt:lpstr>
      <vt:lpstr>9_Office Theme</vt:lpstr>
      <vt:lpstr>IMMUNIZATION SCHEDULE FOR CHILDREN</vt:lpstr>
      <vt:lpstr>IMMUNIZATION</vt:lpstr>
      <vt:lpstr>VACCINE PREVENTABLE DISEASES</vt:lpstr>
      <vt:lpstr>NATIONAL IMMUNIZATION SCHEDULE</vt:lpstr>
      <vt:lpstr>SCHEDULE</vt:lpstr>
      <vt:lpstr>PowerPoint Presentation</vt:lpstr>
      <vt:lpstr>PowerPoint Presentation</vt:lpstr>
      <vt:lpstr>VACCINE GIVEN ONLY AFTER DISCUSSION WITH PARENTS</vt:lpstr>
      <vt:lpstr>NATIONAL IMMUNIZATION SCHEDULE IN INDIA (2020) INFANTS</vt:lpstr>
      <vt:lpstr>PowerPoint Presentation</vt:lpstr>
      <vt:lpstr>PowerPoint Presentation</vt:lpstr>
      <vt:lpstr>NATIONAL IMMUNIZATION SCHEDULE IN INDIA (2020) CHILDREN</vt:lpstr>
      <vt:lpstr>PowerPoint Presentation</vt:lpstr>
      <vt:lpstr>HOUSING</vt:lpstr>
      <vt:lpstr>PowerPoint Presentation</vt:lpstr>
      <vt:lpstr>History</vt:lpstr>
      <vt:lpstr>Poor Housing Conditions</vt:lpstr>
      <vt:lpstr>Poor Sanitation and Dirty Water</vt:lpstr>
      <vt:lpstr>Social Justice</vt:lpstr>
      <vt:lpstr>Environmental Justice</vt:lpstr>
      <vt:lpstr>Housing and Environmental Justice</vt:lpstr>
      <vt:lpstr>Housing and Environmental Justice</vt:lpstr>
      <vt:lpstr>People of Color</vt:lpstr>
      <vt:lpstr>People in Poverty</vt:lpstr>
      <vt:lpstr>Exposure to multiple environmental problems</vt:lpstr>
      <vt:lpstr>Exposure to multiple environmental problems</vt:lpstr>
      <vt:lpstr>Asthma Mapping </vt:lpstr>
      <vt:lpstr>Housing and Health</vt:lpstr>
      <vt:lpstr>PowerPoint Presentation</vt:lpstr>
      <vt:lpstr>Link between poor housing and health</vt:lpstr>
      <vt:lpstr>PowerPoint Presentation</vt:lpstr>
      <vt:lpstr>Poor Indoor Air Quality</vt:lpstr>
      <vt:lpstr>PowerPoint Presentation</vt:lpstr>
      <vt:lpstr>Other aspects of housing</vt:lpstr>
      <vt:lpstr>Affordable Housing and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Smoke &amp; Gases</vt:lpstr>
      <vt:lpstr>Smoke &amp; Gases- minimize production</vt:lpstr>
      <vt:lpstr>Volatile Organic Compounds (VOCs)</vt:lpstr>
      <vt:lpstr>Tobacco Smoke</vt:lpstr>
      <vt:lpstr>Techniques That May Modify Indoor Air</vt:lpstr>
      <vt:lpstr>LeadLine  503-988-4000 or 1-800-368-5060</vt:lpstr>
      <vt:lpstr>Complicated Solutions</vt:lpstr>
      <vt:lpstr>Effective Housing Policies Reduce Future Exposure to Children </vt:lpstr>
      <vt:lpstr>Policy Efforts to Improve Substandard Rental Housing</vt:lpstr>
      <vt:lpstr>housing</vt:lpstr>
      <vt:lpstr>HOUSING</vt:lpstr>
      <vt:lpstr>Social Goals </vt:lpstr>
      <vt:lpstr>Social Goals</vt:lpstr>
      <vt:lpstr>Criteria</vt:lpstr>
      <vt:lpstr>Criteria</vt:lpstr>
      <vt:lpstr>STANDARDS</vt:lpstr>
      <vt:lpstr>STANDARDS </vt:lpstr>
      <vt:lpstr>WALLS</vt:lpstr>
      <vt:lpstr> ROOF</vt:lpstr>
      <vt:lpstr>ROOMS</vt:lpstr>
      <vt:lpstr>FLOOR AREA</vt:lpstr>
      <vt:lpstr>WINDOWS </vt:lpstr>
      <vt:lpstr>LIGHTING</vt:lpstr>
      <vt:lpstr>GARBAGE &amp; REFUSE</vt:lpstr>
      <vt:lpstr>RURAL HOUSING</vt:lpstr>
      <vt:lpstr>HOUSING &amp; HEALTH</vt:lpstr>
      <vt:lpstr>Statistics </vt:lpstr>
      <vt:lpstr>Housing &amp; Policy </vt:lpstr>
      <vt:lpstr>DISPOSAL OF WASTES</vt:lpstr>
      <vt:lpstr>Definition of disposal of waste.</vt:lpstr>
      <vt:lpstr>SOLID WASTES</vt:lpstr>
      <vt:lpstr>Output of daily waste</vt:lpstr>
      <vt:lpstr>HOW IT AFFECTS HEALTH?</vt:lpstr>
      <vt:lpstr>Sources of refuse</vt:lpstr>
      <vt:lpstr>STORAGE</vt:lpstr>
      <vt:lpstr>1. Galvanized steel dust bin</vt:lpstr>
      <vt:lpstr>2. Paper sack</vt:lpstr>
      <vt:lpstr>3. Public Bin</vt:lpstr>
      <vt:lpstr>COLLECTION</vt:lpstr>
      <vt:lpstr>TRANSPORTATION OF WASTE</vt:lpstr>
      <vt:lpstr>PowerPoint Presentation</vt:lpstr>
      <vt:lpstr>PowerPoint Presentation</vt:lpstr>
      <vt:lpstr>METHODS OF DISPOSAL</vt:lpstr>
      <vt:lpstr>DUMPING</vt:lpstr>
      <vt:lpstr>The drawbacks of DUMPING are:-</vt:lpstr>
      <vt:lpstr>CONTROLLED TIPPING/ SANITARY  LANDFILL</vt:lpstr>
      <vt:lpstr>The trench method</vt:lpstr>
      <vt:lpstr>PowerPoint Presentation</vt:lpstr>
      <vt:lpstr>The remp method:</vt:lpstr>
      <vt:lpstr>The area method:</vt:lpstr>
      <vt:lpstr>INCINERATION</vt:lpstr>
      <vt:lpstr>INCINERATION</vt:lpstr>
      <vt:lpstr>COMPOSTING</vt:lpstr>
      <vt:lpstr>COMPOSTING</vt:lpstr>
      <vt:lpstr>PowerPoint Presentation</vt:lpstr>
      <vt:lpstr>Methods of composting</vt:lpstr>
      <vt:lpstr>BANGALORE METHODS:- (Hot fermentation process)</vt:lpstr>
      <vt:lpstr>PowerPoint Presentation</vt:lpstr>
      <vt:lpstr>PowerPoint Presentation</vt:lpstr>
      <vt:lpstr>PowerPoint Presentation</vt:lpstr>
      <vt:lpstr>MECHANICAL COMPOSTING</vt:lpstr>
      <vt:lpstr>PowerPoint Presentation</vt:lpstr>
      <vt:lpstr>Manure pits</vt:lpstr>
      <vt:lpstr>Burial</vt:lpstr>
      <vt:lpstr>PUBLIC EDUCATION</vt:lpstr>
      <vt:lpstr>ECONOMICS AND FINANCE</vt:lpstr>
      <vt:lpstr>INTERNATIONAL CORPORATION</vt:lpstr>
      <vt:lpstr>PowerPoint Presentation</vt:lpstr>
      <vt:lpstr>PowerPoint Presentation</vt:lpstr>
      <vt:lpstr>ENVIRONMENTAL POLLUTION</vt:lpstr>
      <vt:lpstr>Definition of Pollution</vt:lpstr>
      <vt:lpstr>Types of Pollution</vt:lpstr>
      <vt:lpstr>Air pollution</vt:lpstr>
      <vt:lpstr>What is Atmosphere?</vt:lpstr>
      <vt:lpstr>Air....</vt:lpstr>
      <vt:lpstr>Definition</vt:lpstr>
      <vt:lpstr>Sources of Air Pollution </vt:lpstr>
      <vt:lpstr>  </vt:lpstr>
      <vt:lpstr>Classification of Air Pollutants</vt:lpstr>
      <vt:lpstr>Criteria of Pollutants</vt:lpstr>
      <vt:lpstr>Indoor air pollution</vt:lpstr>
      <vt:lpstr>PowerPoint Presentation</vt:lpstr>
      <vt:lpstr>Effects of Air Pollution</vt:lpstr>
      <vt:lpstr>Effect on Human health</vt:lpstr>
      <vt:lpstr>Effect on Plants</vt:lpstr>
      <vt:lpstr>PowerPoint Presentation</vt:lpstr>
      <vt:lpstr>PowerPoint Presentation</vt:lpstr>
      <vt:lpstr>Effect on Animals and materials </vt:lpstr>
      <vt:lpstr>Effect on Environment</vt:lpstr>
      <vt:lpstr>National Ambient Air Quality Standards</vt:lpstr>
      <vt:lpstr>PowerPoint Presentation</vt:lpstr>
      <vt:lpstr>Control Of Air Pollution</vt:lpstr>
      <vt:lpstr>Pollution Control Devices</vt:lpstr>
      <vt:lpstr>NATIONAL   AIR   QUALITY   MONITORING PROGRAMME (NAMP)</vt:lpstr>
      <vt:lpstr>Water Pollution</vt:lpstr>
      <vt:lpstr>Pollution Sources</vt:lpstr>
      <vt:lpstr>Surface Water Pollution</vt:lpstr>
      <vt:lpstr>Domestic Sewage</vt:lpstr>
      <vt:lpstr>Industrial Effluents</vt:lpstr>
      <vt:lpstr>Synthetic Detergents And Oils </vt:lpstr>
      <vt:lpstr>Agricultural Run Off</vt:lpstr>
      <vt:lpstr>Ground Water Pollution</vt:lpstr>
      <vt:lpstr>Fluoride Poisoning</vt:lpstr>
      <vt:lpstr>Fluoride Poisoning</vt:lpstr>
      <vt:lpstr>Arsenic Poisoning</vt:lpstr>
      <vt:lpstr>Effects</vt:lpstr>
      <vt:lpstr>DEPLETION OF OXYGEN</vt:lpstr>
      <vt:lpstr>Pathogen Spread </vt:lpstr>
      <vt:lpstr>Biomagnification </vt:lpstr>
      <vt:lpstr>PowerPoint Presentation</vt:lpstr>
      <vt:lpstr>Case Study of Vultures</vt:lpstr>
      <vt:lpstr>Blue Baby Syndrome</vt:lpstr>
      <vt:lpstr>Minamata Disease</vt:lpstr>
      <vt:lpstr>ITAI-ITAI</vt:lpstr>
      <vt:lpstr>Control of Water Pollution</vt:lpstr>
      <vt:lpstr>Marine Pollution</vt:lpstr>
      <vt:lpstr>Control measures</vt:lpstr>
      <vt:lpstr>Global Environmental Monitoring Stations/ Monitoring of Indian National Aquatic Resource</vt:lpstr>
      <vt:lpstr>Thermal Pollution</vt:lpstr>
      <vt:lpstr>Effects…?</vt:lpstr>
      <vt:lpstr>Control of Thermal pollution </vt:lpstr>
      <vt:lpstr>Noise pollution</vt:lpstr>
      <vt:lpstr>Sources and effects</vt:lpstr>
      <vt:lpstr>Noise standards</vt:lpstr>
      <vt:lpstr>Control</vt:lpstr>
      <vt:lpstr>Nuclear Or Radioactive Hazard</vt:lpstr>
      <vt:lpstr>Effects and control</vt:lpstr>
      <vt:lpstr>Soil pollution </vt:lpstr>
      <vt:lpstr>Effects and control</vt:lpstr>
      <vt:lpstr>SOLID WASTE AND ITS MANAGEMENT</vt:lpstr>
      <vt:lpstr>Two types of Waste:</vt:lpstr>
      <vt:lpstr>EFFECTS OF SOLID WASTE</vt:lpstr>
      <vt:lpstr>Management</vt:lpstr>
      <vt:lpstr>Incineration</vt:lpstr>
      <vt:lpstr>PowerPoint Presentation</vt:lpstr>
      <vt:lpstr>Composting</vt:lpstr>
      <vt:lpstr>Major pollution episodes</vt:lpstr>
      <vt:lpstr>Certain initiatives</vt:lpstr>
      <vt:lpstr>Role of an Individual in Pollution prevention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dc:title>
  <dc:creator>ADMIN</dc:creator>
  <cp:lastModifiedBy>ismail - [2010]</cp:lastModifiedBy>
  <cp:revision>35</cp:revision>
  <dcterms:created xsi:type="dcterms:W3CDTF">2022-08-01T05:19:30Z</dcterms:created>
  <dcterms:modified xsi:type="dcterms:W3CDTF">2023-07-07T00:25:02Z</dcterms:modified>
</cp:coreProperties>
</file>