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6" r:id="rId6"/>
    <p:sldId id="260" r:id="rId7"/>
    <p:sldId id="265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65C082-833A-4F37-BF6D-4BA1B8706291}" type="datetimeFigureOut">
              <a:rPr lang="en-IN" smtClean="0"/>
              <a:t>06-07-2023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371931-3DD4-4815-8FB8-EBBD943A1C1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150406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25E71-92C4-4C61-94F0-0F7BCEEBCB36}" type="datetime1">
              <a:rPr lang="en-US" smtClean="0"/>
              <a:t>7/6/2023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Compiled by Dr.T.Kumuthavalli,DLL,BDU</a:t>
            </a: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0B1E8-13DF-432E-B33A-2D12B0ADC0B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70C60-8C5A-4D88-98CD-DF9297E76280}" type="datetime1">
              <a:rPr lang="en-US" smtClean="0"/>
              <a:t>7/6/2023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Compiled by Dr.T.Kumuthavalli,DLL,BDU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0B1E8-13DF-432E-B33A-2D12B0ADC0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01FBF-C52D-4E33-8337-B9477E83CE8F}" type="datetime1">
              <a:rPr lang="en-US" smtClean="0"/>
              <a:t>7/6/2023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Compiled by Dr.T.Kumuthavalli,DLL,BDU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0B1E8-13DF-432E-B33A-2D12B0ADC0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A397C-429D-4973-AC81-9266962B7DAC}" type="datetime1">
              <a:rPr lang="en-US" smtClean="0"/>
              <a:t>7/6/2023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Compiled by Dr.T.Kumuthavalli,DLL,BDU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0B1E8-13DF-432E-B33A-2D12B0ADC0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DBF2F-839F-4AE1-A222-144062319A76}" type="datetime1">
              <a:rPr lang="en-US" smtClean="0"/>
              <a:t>7/6/2023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Compiled by Dr.T.Kumuthavalli,DLL,BDU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0670B1E8-13DF-432E-B33A-2D12B0ADC0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744EB-A53F-4A06-A09F-49A714DDB349}" type="datetime1">
              <a:rPr lang="en-US" smtClean="0"/>
              <a:t>7/6/2023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Compiled by Dr.T.Kumuthavalli,DLL,BDU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0B1E8-13DF-432E-B33A-2D12B0ADC0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1C884-439C-4168-AB9B-E4AD80D545F0}" type="datetime1">
              <a:rPr lang="en-US" smtClean="0"/>
              <a:t>7/6/2023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Compiled by Dr.T.Kumuthavalli,DLL,BDU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0B1E8-13DF-432E-B33A-2D12B0ADC0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E6E76-9A0A-4A15-878D-8F7AD1C09097}" type="datetime1">
              <a:rPr lang="en-US" smtClean="0"/>
              <a:t>7/6/2023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Compiled by Dr.T.Kumuthavalli,DLL,BDU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0B1E8-13DF-432E-B33A-2D12B0ADC0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B8F28-9036-4D0C-878B-C7E836741EBA}" type="datetime1">
              <a:rPr lang="en-US" smtClean="0"/>
              <a:t>7/6/2023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Compiled by Dr.T.Kumuthavalli,DLL,BDU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0B1E8-13DF-432E-B33A-2D12B0ADC0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CFF06-A668-4947-BCE7-64CD7FF40F9B}" type="datetime1">
              <a:rPr lang="en-US" smtClean="0"/>
              <a:t>7/6/2023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Compiled by Dr.T.Kumuthavalli,DLL,BDU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0B1E8-13DF-432E-B33A-2D12B0ADC0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94BD-FAC3-4CB6-AD9B-FD7F2823D293}" type="datetime1">
              <a:rPr lang="en-US" smtClean="0"/>
              <a:t>7/6/2023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Compiled by Dr.T.Kumuthavalli,DLL,BDU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0B1E8-13DF-432E-B33A-2D12B0ADC0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85E5B70-A405-4681-B897-822CAC53B75C}" type="datetime1">
              <a:rPr lang="en-US" smtClean="0"/>
              <a:t>7/6/2023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r>
              <a:rPr lang="en-US" smtClean="0"/>
              <a:t>Compiled by Dr.T.Kumuthavalli,DLL,BDU</a:t>
            </a: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670B1E8-13DF-432E-B33A-2D12B0ADC0B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dt="0"/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TYPES OF RESEARCH	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Compiled by Dr.T.Kumuthavalli,DLL,BDU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0B1E8-13DF-432E-B33A-2D12B0ADC0B6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i="1" dirty="0"/>
              <a:t>Descriptive vs. Analytical: Descriptive research includes surveys and fact-finding enquiries</a:t>
            </a:r>
          </a:p>
          <a:p>
            <a:pPr>
              <a:buNone/>
            </a:pPr>
            <a:r>
              <a:rPr lang="en-US" dirty="0" smtClean="0"/>
              <a:t>	of </a:t>
            </a:r>
            <a:r>
              <a:rPr lang="en-US" dirty="0"/>
              <a:t>different kinds. The major purpose of descriptive research is description of the state </a:t>
            </a:r>
            <a:r>
              <a:rPr lang="en-US" dirty="0" smtClean="0"/>
              <a:t>of affairs </a:t>
            </a:r>
            <a:r>
              <a:rPr lang="en-US" dirty="0"/>
              <a:t>as it exists at </a:t>
            </a:r>
            <a:r>
              <a:rPr lang="en-US" dirty="0" smtClean="0"/>
              <a:t>present. </a:t>
            </a:r>
            <a:r>
              <a:rPr lang="en-US" dirty="0"/>
              <a:t>we quite often </a:t>
            </a:r>
            <a:r>
              <a:rPr lang="en-US" dirty="0" smtClean="0"/>
              <a:t>use the </a:t>
            </a:r>
            <a:r>
              <a:rPr lang="en-US" dirty="0"/>
              <a:t>term </a:t>
            </a:r>
            <a:r>
              <a:rPr lang="en-US" i="1" dirty="0"/>
              <a:t>Ex post facto research for descriptive research </a:t>
            </a:r>
            <a:r>
              <a:rPr lang="en-US" i="1" dirty="0" smtClean="0"/>
              <a:t>studies. </a:t>
            </a:r>
            <a:r>
              <a:rPr lang="en-US" dirty="0"/>
              <a:t>The main characteristic</a:t>
            </a:r>
          </a:p>
          <a:p>
            <a:pPr>
              <a:buNone/>
            </a:pPr>
            <a:r>
              <a:rPr lang="en-US" dirty="0" smtClean="0"/>
              <a:t>	of </a:t>
            </a:r>
            <a:r>
              <a:rPr lang="en-US" dirty="0"/>
              <a:t>this method is that the researcher has no control over the </a:t>
            </a:r>
            <a:r>
              <a:rPr lang="en-US" dirty="0" smtClean="0"/>
              <a:t>variables.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Compiled by Dr.T.Kumuthavalli,DLL,BDU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0B1E8-13DF-432E-B33A-2D12B0ADC0B6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Analytical research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Analytical </a:t>
            </a:r>
            <a:r>
              <a:rPr lang="en-US" i="1" dirty="0"/>
              <a:t>research, on </a:t>
            </a:r>
            <a:r>
              <a:rPr lang="en-US" i="1" dirty="0" smtClean="0"/>
              <a:t>the </a:t>
            </a:r>
            <a:r>
              <a:rPr lang="en-US" dirty="0" smtClean="0"/>
              <a:t>other </a:t>
            </a:r>
            <a:r>
              <a:rPr lang="en-US" dirty="0"/>
              <a:t>hand, the researcher has to use facts or information already available, and </a:t>
            </a:r>
            <a:r>
              <a:rPr lang="en-US" dirty="0" smtClean="0"/>
              <a:t>analyze these </a:t>
            </a:r>
            <a:r>
              <a:rPr lang="en-US" dirty="0"/>
              <a:t>to make a critical evaluation of the </a:t>
            </a:r>
            <a:r>
              <a:rPr lang="en-US" dirty="0" smtClean="0"/>
              <a:t>material.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Compiled by Dr.T.Kumuthavalli,DLL,BDU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0B1E8-13DF-432E-B33A-2D12B0ADC0B6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Applied vs. Fundamental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Research can either be applied (or action) research </a:t>
            </a:r>
            <a:r>
              <a:rPr lang="en-US" dirty="0" smtClean="0"/>
              <a:t>or fundamental </a:t>
            </a:r>
            <a:r>
              <a:rPr lang="en-US" dirty="0"/>
              <a:t>(to basic or pure) research </a:t>
            </a:r>
            <a:r>
              <a:rPr lang="en-US" i="1" dirty="0" smtClean="0"/>
              <a:t>Applied </a:t>
            </a:r>
            <a:r>
              <a:rPr lang="en-US" i="1" dirty="0"/>
              <a:t>research aims at finding a solution for an</a:t>
            </a:r>
          </a:p>
          <a:p>
            <a:pPr>
              <a:buNone/>
            </a:pPr>
            <a:r>
              <a:rPr lang="en-US" dirty="0" smtClean="0"/>
              <a:t>	immediate </a:t>
            </a:r>
            <a:r>
              <a:rPr lang="en-US" dirty="0"/>
              <a:t>problem facing a society or an </a:t>
            </a:r>
            <a:r>
              <a:rPr lang="en-US" dirty="0" smtClean="0"/>
              <a:t>industrial/business </a:t>
            </a:r>
            <a:r>
              <a:rPr lang="en-US" dirty="0" err="1"/>
              <a:t>organisation</a:t>
            </a:r>
            <a:r>
              <a:rPr lang="en-US" dirty="0"/>
              <a:t>, whereas </a:t>
            </a:r>
            <a:r>
              <a:rPr lang="en-US" i="1" dirty="0" smtClean="0"/>
              <a:t>fundamental research </a:t>
            </a:r>
            <a:r>
              <a:rPr lang="en-US" i="1" dirty="0"/>
              <a:t>is mainly concerned with </a:t>
            </a:r>
            <a:r>
              <a:rPr lang="en-US" i="1" dirty="0" err="1"/>
              <a:t>generalisations</a:t>
            </a:r>
            <a:r>
              <a:rPr lang="en-US" i="1" dirty="0"/>
              <a:t> and with the formulation of a theory</a:t>
            </a:r>
            <a:r>
              <a:rPr lang="en-US" i="1" dirty="0" smtClean="0"/>
              <a:t>. </a:t>
            </a:r>
            <a:r>
              <a:rPr lang="en-US" dirty="0" smtClean="0"/>
              <a:t>“</a:t>
            </a:r>
            <a:r>
              <a:rPr lang="en-US" dirty="0"/>
              <a:t>Gathering knowledge for knowledge’s sake is termed ‘pure’ or ‘basic’ research</a:t>
            </a:r>
            <a:r>
              <a:rPr lang="en-US" dirty="0" smtClean="0"/>
              <a:t>.” concerning </a:t>
            </a:r>
            <a:r>
              <a:rPr lang="en-US" dirty="0"/>
              <a:t>some natural phenomenon or relating to pure mathematics are examples </a:t>
            </a:r>
            <a:r>
              <a:rPr lang="en-US" dirty="0" smtClean="0"/>
              <a:t>of fundamental </a:t>
            </a:r>
            <a:r>
              <a:rPr lang="en-US" dirty="0"/>
              <a:t>research.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Compiled by Dr.T.Kumuthavalli,DLL,BDU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0B1E8-13DF-432E-B33A-2D12B0ADC0B6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Quantitative vs. Qualitative: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Quantitative research is based on the measurement of </a:t>
            </a:r>
            <a:r>
              <a:rPr lang="en-US" dirty="0" smtClean="0"/>
              <a:t>quantity or </a:t>
            </a:r>
            <a:r>
              <a:rPr lang="en-US" dirty="0"/>
              <a:t>amount. It is applicable to phenomena that can be </a:t>
            </a:r>
            <a:r>
              <a:rPr lang="en-US" dirty="0" smtClean="0"/>
              <a:t>expressed </a:t>
            </a:r>
            <a:r>
              <a:rPr lang="en-US" dirty="0"/>
              <a:t>in terms of </a:t>
            </a:r>
            <a:r>
              <a:rPr lang="en-US" dirty="0" smtClean="0"/>
              <a:t>quantity.</a:t>
            </a:r>
          </a:p>
          <a:p>
            <a:r>
              <a:rPr lang="en-US" dirty="0"/>
              <a:t>Qualitative research, on the other hand, is concerned with qualitative phenomenon, i.e</a:t>
            </a:r>
            <a:r>
              <a:rPr lang="en-US" dirty="0" smtClean="0"/>
              <a:t>.,  phenomena </a:t>
            </a:r>
            <a:r>
              <a:rPr lang="en-US" dirty="0"/>
              <a:t>relating to or involving quality or kind. For instance, when we are interested </a:t>
            </a:r>
            <a:r>
              <a:rPr lang="en-US" dirty="0" smtClean="0"/>
              <a:t>in investigating </a:t>
            </a:r>
            <a:r>
              <a:rPr lang="en-US" dirty="0"/>
              <a:t>the reasons for human </a:t>
            </a:r>
            <a:r>
              <a:rPr lang="en-US" dirty="0" err="1" smtClean="0"/>
              <a:t>behaviour</a:t>
            </a:r>
            <a:r>
              <a:rPr lang="en-US" dirty="0" smtClean="0"/>
              <a:t>.  This </a:t>
            </a:r>
            <a:r>
              <a:rPr lang="en-US" dirty="0"/>
              <a:t>type of research aims at discovering the underlying motives and desires, using in </a:t>
            </a:r>
            <a:r>
              <a:rPr lang="en-US" dirty="0" smtClean="0"/>
              <a:t>depth interviews </a:t>
            </a:r>
            <a:r>
              <a:rPr lang="en-US" dirty="0"/>
              <a:t>for the </a:t>
            </a:r>
            <a:r>
              <a:rPr lang="en-US" dirty="0" smtClean="0"/>
              <a:t>purpose.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Compiled by Dr.T.Kumuthavalli,DLL,BDU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0B1E8-13DF-432E-B33A-2D12B0ADC0B6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Conceptual vs. Empirical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	Conceptual </a:t>
            </a:r>
            <a:r>
              <a:rPr lang="en-US" dirty="0"/>
              <a:t>research is that related to some abstract idea(s) </a:t>
            </a:r>
            <a:r>
              <a:rPr lang="en-US" dirty="0" smtClean="0"/>
              <a:t>or theory</a:t>
            </a:r>
            <a:r>
              <a:rPr lang="en-US" dirty="0"/>
              <a:t>. It is generally used by philosophers and thinkers to develop new concepts or </a:t>
            </a:r>
            <a:r>
              <a:rPr lang="en-US" dirty="0" smtClean="0"/>
              <a:t>to reinterpret </a:t>
            </a:r>
            <a:r>
              <a:rPr lang="en-US" dirty="0"/>
              <a:t>existing ones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	Empirical </a:t>
            </a:r>
            <a:r>
              <a:rPr lang="en-US" dirty="0"/>
              <a:t>research relies on experience or</a:t>
            </a:r>
          </a:p>
          <a:p>
            <a:pPr>
              <a:buNone/>
            </a:pPr>
            <a:r>
              <a:rPr lang="en-US" dirty="0" smtClean="0"/>
              <a:t>	observation </a:t>
            </a:r>
            <a:r>
              <a:rPr lang="en-US" dirty="0"/>
              <a:t>alone, often without due regard for system and theory. It is data-based research,</a:t>
            </a:r>
          </a:p>
          <a:p>
            <a:pPr>
              <a:buNone/>
            </a:pPr>
            <a:r>
              <a:rPr lang="en-US" dirty="0" smtClean="0"/>
              <a:t>	coming </a:t>
            </a:r>
            <a:r>
              <a:rPr lang="en-US" dirty="0"/>
              <a:t>up with conclusions which are capable of being verified by observation or experiment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Compiled by Dr.T.Kumuthavalli,DLL,BDU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0B1E8-13DF-432E-B33A-2D12B0ADC0B6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Compiled by Dr.T.Kumuthavalli,DLL,BDU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0B1E8-13DF-432E-B33A-2D12B0ADC0B6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150</TotalTime>
  <Words>204</Words>
  <Application>Microsoft Office PowerPoint</Application>
  <PresentationFormat>On-screen Show (4:3)</PresentationFormat>
  <Paragraphs>31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Apex</vt:lpstr>
      <vt:lpstr>TYPES OF RESEARCH </vt:lpstr>
      <vt:lpstr>PowerPoint Presentation</vt:lpstr>
      <vt:lpstr>Analytical research</vt:lpstr>
      <vt:lpstr>Applied vs. Fundamental</vt:lpstr>
      <vt:lpstr>Quantitative vs. Qualitative:</vt:lpstr>
      <vt:lpstr>Conceptual vs. Empirical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TYPES OF RESEARCH</dc:title>
  <dc:creator>DELL</dc:creator>
  <cp:lastModifiedBy>ADMIN</cp:lastModifiedBy>
  <cp:revision>4</cp:revision>
  <dcterms:created xsi:type="dcterms:W3CDTF">2017-09-07T07:44:11Z</dcterms:created>
  <dcterms:modified xsi:type="dcterms:W3CDTF">2023-07-06T07:53:23Z</dcterms:modified>
</cp:coreProperties>
</file>