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71" r:id="rId15"/>
    <p:sldId id="272" r:id="rId16"/>
    <p:sldId id="269" r:id="rId17"/>
    <p:sldId id="270"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86A5AB5-34C4-4122-9DA2-69BB4A7924C7}" type="datetimeFigureOut">
              <a:rPr lang="en-IN" smtClean="0"/>
              <a:t>06-07-2023</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B00EDDD-2B3A-4A1C-9716-2E3ADC4614AF}" type="slidenum">
              <a:rPr lang="en-IN" smtClean="0"/>
              <a:t>‹#›</a:t>
            </a:fld>
            <a:endParaRPr lang="en-IN"/>
          </a:p>
        </p:txBody>
      </p:sp>
    </p:spTree>
    <p:extLst>
      <p:ext uri="{BB962C8B-B14F-4D97-AF65-F5344CB8AC3E}">
        <p14:creationId xmlns:p14="http://schemas.microsoft.com/office/powerpoint/2010/main" val="28333752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C250CBBE-2EED-4EA0-9415-F7C9BF9A41F5}" type="datetime1">
              <a:rPr lang="en-US" smtClean="0"/>
              <a:t>7/6/2023</a:t>
            </a:fld>
            <a:endParaRPr lang="en-US"/>
          </a:p>
        </p:txBody>
      </p:sp>
      <p:sp>
        <p:nvSpPr>
          <p:cNvPr id="2" name="Footer Placeholder 1"/>
          <p:cNvSpPr>
            <a:spLocks noGrp="1"/>
          </p:cNvSpPr>
          <p:nvPr>
            <p:ph type="ftr" sz="quarter" idx="11"/>
          </p:nvPr>
        </p:nvSpPr>
        <p:spPr/>
        <p:txBody>
          <a:bodyPr/>
          <a:lstStyle/>
          <a:p>
            <a:r>
              <a:rPr lang="en-US" smtClean="0"/>
              <a:t>Compiled by Dr.T.Kumuthavalli,DLL,BDU</a:t>
            </a:r>
            <a:endParaRPr lang="en-US"/>
          </a:p>
        </p:txBody>
      </p:sp>
      <p:sp>
        <p:nvSpPr>
          <p:cNvPr id="15" name="Slide Number Placeholder 14"/>
          <p:cNvSpPr>
            <a:spLocks noGrp="1"/>
          </p:cNvSpPr>
          <p:nvPr>
            <p:ph type="sldNum" sz="quarter" idx="12"/>
          </p:nvPr>
        </p:nvSpPr>
        <p:spPr>
          <a:xfrm>
            <a:off x="8229600" y="6473952"/>
            <a:ext cx="758952" cy="246888"/>
          </a:xfrm>
        </p:spPr>
        <p:txBody>
          <a:bodyPr/>
          <a:lstStyle/>
          <a:p>
            <a:fld id="{A60E5B56-35F4-409D-9645-E7CFD529AE6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7CE5D43-AF4B-4D08-A3B6-5DE8CFB1308C}" type="datetime1">
              <a:rPr lang="en-US" smtClean="0"/>
              <a:t>7/6/2023</a:t>
            </a:fld>
            <a:endParaRPr lang="en-US"/>
          </a:p>
        </p:txBody>
      </p:sp>
      <p:sp>
        <p:nvSpPr>
          <p:cNvPr id="5" name="Footer Placeholder 4"/>
          <p:cNvSpPr>
            <a:spLocks noGrp="1"/>
          </p:cNvSpPr>
          <p:nvPr>
            <p:ph type="ftr" sz="quarter" idx="11"/>
          </p:nvPr>
        </p:nvSpPr>
        <p:spPr/>
        <p:txBody>
          <a:bodyPr/>
          <a:lstStyle/>
          <a:p>
            <a:r>
              <a:rPr lang="en-US" smtClean="0"/>
              <a:t>Compiled by Dr.T.Kumuthavalli,DLL,BDU</a:t>
            </a:r>
            <a:endParaRPr lang="en-US"/>
          </a:p>
        </p:txBody>
      </p:sp>
      <p:sp>
        <p:nvSpPr>
          <p:cNvPr id="6" name="Slide Number Placeholder 5"/>
          <p:cNvSpPr>
            <a:spLocks noGrp="1"/>
          </p:cNvSpPr>
          <p:nvPr>
            <p:ph type="sldNum" sz="quarter" idx="12"/>
          </p:nvPr>
        </p:nvSpPr>
        <p:spPr/>
        <p:txBody>
          <a:bodyPr/>
          <a:lstStyle/>
          <a:p>
            <a:fld id="{A60E5B56-35F4-409D-9645-E7CFD529AE6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8201D27-8D01-450B-96ED-1F23AF06D940}" type="datetime1">
              <a:rPr lang="en-US" smtClean="0"/>
              <a:t>7/6/2023</a:t>
            </a:fld>
            <a:endParaRPr lang="en-US"/>
          </a:p>
        </p:txBody>
      </p:sp>
      <p:sp>
        <p:nvSpPr>
          <p:cNvPr id="5" name="Footer Placeholder 4"/>
          <p:cNvSpPr>
            <a:spLocks noGrp="1"/>
          </p:cNvSpPr>
          <p:nvPr>
            <p:ph type="ftr" sz="quarter" idx="11"/>
          </p:nvPr>
        </p:nvSpPr>
        <p:spPr/>
        <p:txBody>
          <a:bodyPr/>
          <a:lstStyle/>
          <a:p>
            <a:r>
              <a:rPr lang="en-US" smtClean="0"/>
              <a:t>Compiled by Dr.T.Kumuthavalli,DLL,BDU</a:t>
            </a:r>
            <a:endParaRPr lang="en-US"/>
          </a:p>
        </p:txBody>
      </p:sp>
      <p:sp>
        <p:nvSpPr>
          <p:cNvPr id="6" name="Slide Number Placeholder 5"/>
          <p:cNvSpPr>
            <a:spLocks noGrp="1"/>
          </p:cNvSpPr>
          <p:nvPr>
            <p:ph type="sldNum" sz="quarter" idx="12"/>
          </p:nvPr>
        </p:nvSpPr>
        <p:spPr/>
        <p:txBody>
          <a:bodyPr/>
          <a:lstStyle/>
          <a:p>
            <a:fld id="{A60E5B56-35F4-409D-9645-E7CFD529AE6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6EAF08F0-B93B-471F-954B-46C8B7CC40E5}" type="datetime1">
              <a:rPr lang="en-US" smtClean="0"/>
              <a:t>7/6/2023</a:t>
            </a:fld>
            <a:endParaRPr lang="en-US"/>
          </a:p>
        </p:txBody>
      </p:sp>
      <p:sp>
        <p:nvSpPr>
          <p:cNvPr id="19" name="Footer Placeholder 18"/>
          <p:cNvSpPr>
            <a:spLocks noGrp="1"/>
          </p:cNvSpPr>
          <p:nvPr>
            <p:ph type="ftr" sz="quarter" idx="11"/>
          </p:nvPr>
        </p:nvSpPr>
        <p:spPr>
          <a:xfrm>
            <a:off x="3581400" y="76200"/>
            <a:ext cx="2895600" cy="288925"/>
          </a:xfrm>
        </p:spPr>
        <p:txBody>
          <a:bodyPr/>
          <a:lstStyle/>
          <a:p>
            <a:r>
              <a:rPr lang="en-US" smtClean="0"/>
              <a:t>Compiled by Dr.T.Kumuthavalli,DLL,BDU</a:t>
            </a:r>
            <a:endParaRPr lang="en-US"/>
          </a:p>
        </p:txBody>
      </p:sp>
      <p:sp>
        <p:nvSpPr>
          <p:cNvPr id="16" name="Slide Number Placeholder 15"/>
          <p:cNvSpPr>
            <a:spLocks noGrp="1"/>
          </p:cNvSpPr>
          <p:nvPr>
            <p:ph type="sldNum" sz="quarter" idx="12"/>
          </p:nvPr>
        </p:nvSpPr>
        <p:spPr>
          <a:xfrm>
            <a:off x="8229600" y="6473952"/>
            <a:ext cx="758952" cy="246888"/>
          </a:xfrm>
        </p:spPr>
        <p:txBody>
          <a:bodyPr/>
          <a:lstStyle/>
          <a:p>
            <a:fld id="{A60E5B56-35F4-409D-9645-E7CFD529AE6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C851DCD9-CD92-4B04-AAFB-5BCB011B5C55}" type="datetime1">
              <a:rPr lang="en-US" smtClean="0"/>
              <a:t>7/6/2023</a:t>
            </a:fld>
            <a:endParaRPr lang="en-US"/>
          </a:p>
        </p:txBody>
      </p:sp>
      <p:sp>
        <p:nvSpPr>
          <p:cNvPr id="11" name="Footer Placeholder 10"/>
          <p:cNvSpPr>
            <a:spLocks noGrp="1"/>
          </p:cNvSpPr>
          <p:nvPr>
            <p:ph type="ftr" sz="quarter" idx="11"/>
          </p:nvPr>
        </p:nvSpPr>
        <p:spPr/>
        <p:txBody>
          <a:bodyPr/>
          <a:lstStyle/>
          <a:p>
            <a:r>
              <a:rPr lang="en-US" smtClean="0"/>
              <a:t>Compiled by Dr.T.Kumuthavalli,DLL,BDU</a:t>
            </a:r>
            <a:endParaRPr lang="en-US"/>
          </a:p>
        </p:txBody>
      </p:sp>
      <p:sp>
        <p:nvSpPr>
          <p:cNvPr id="16" name="Slide Number Placeholder 15"/>
          <p:cNvSpPr>
            <a:spLocks noGrp="1"/>
          </p:cNvSpPr>
          <p:nvPr>
            <p:ph type="sldNum" sz="quarter" idx="12"/>
          </p:nvPr>
        </p:nvSpPr>
        <p:spPr/>
        <p:txBody>
          <a:bodyPr/>
          <a:lstStyle/>
          <a:p>
            <a:fld id="{A60E5B56-35F4-409D-9645-E7CFD529AE60}" type="slidenum">
              <a:rPr lang="en-US" smtClean="0"/>
              <a:pPr/>
              <a:t>‹#›</a:t>
            </a:fld>
            <a:endParaRPr lang="en-US"/>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AF6E2A6E-E949-4906-9F7C-D38770C68B41}" type="datetime1">
              <a:rPr lang="en-US" smtClean="0"/>
              <a:t>7/6/2023</a:t>
            </a:fld>
            <a:endParaRPr lang="en-US"/>
          </a:p>
        </p:txBody>
      </p:sp>
      <p:sp>
        <p:nvSpPr>
          <p:cNvPr id="10" name="Footer Placeholder 9"/>
          <p:cNvSpPr>
            <a:spLocks noGrp="1"/>
          </p:cNvSpPr>
          <p:nvPr>
            <p:ph type="ftr" sz="quarter" idx="11"/>
          </p:nvPr>
        </p:nvSpPr>
        <p:spPr/>
        <p:txBody>
          <a:bodyPr/>
          <a:lstStyle/>
          <a:p>
            <a:r>
              <a:rPr lang="en-US" smtClean="0"/>
              <a:t>Compiled by Dr.T.Kumuthavalli,DLL,BDU</a:t>
            </a:r>
            <a:endParaRPr lang="en-US"/>
          </a:p>
        </p:txBody>
      </p:sp>
      <p:sp>
        <p:nvSpPr>
          <p:cNvPr id="31" name="Slide Number Placeholder 30"/>
          <p:cNvSpPr>
            <a:spLocks noGrp="1"/>
          </p:cNvSpPr>
          <p:nvPr>
            <p:ph type="sldNum" sz="quarter" idx="12"/>
          </p:nvPr>
        </p:nvSpPr>
        <p:spPr/>
        <p:txBody>
          <a:bodyPr/>
          <a:lstStyle/>
          <a:p>
            <a:fld id="{A60E5B56-35F4-409D-9645-E7CFD529AE6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55CA8BA7-7287-4CA3-80F7-4279534CC205}" type="datetime1">
              <a:rPr lang="en-US" smtClean="0"/>
              <a:t>7/6/2023</a:t>
            </a:fld>
            <a:endParaRPr lang="en-US"/>
          </a:p>
        </p:txBody>
      </p:sp>
      <p:sp>
        <p:nvSpPr>
          <p:cNvPr id="6" name="Footer Placeholder 5"/>
          <p:cNvSpPr>
            <a:spLocks noGrp="1"/>
          </p:cNvSpPr>
          <p:nvPr>
            <p:ph type="ftr" sz="quarter" idx="11"/>
          </p:nvPr>
        </p:nvSpPr>
        <p:spPr/>
        <p:txBody>
          <a:bodyPr/>
          <a:lstStyle/>
          <a:p>
            <a:r>
              <a:rPr lang="en-US" smtClean="0"/>
              <a:t>Compiled by Dr.T.Kumuthavalli,DLL,BDU</a:t>
            </a:r>
            <a:endParaRPr lang="en-US"/>
          </a:p>
        </p:txBody>
      </p:sp>
      <p:sp>
        <p:nvSpPr>
          <p:cNvPr id="7" name="Slide Number Placeholder 6"/>
          <p:cNvSpPr>
            <a:spLocks noGrp="1"/>
          </p:cNvSpPr>
          <p:nvPr>
            <p:ph type="sldNum" sz="quarter" idx="12"/>
          </p:nvPr>
        </p:nvSpPr>
        <p:spPr>
          <a:xfrm>
            <a:off x="8229600" y="6477000"/>
            <a:ext cx="762000" cy="246888"/>
          </a:xfrm>
        </p:spPr>
        <p:txBody>
          <a:bodyPr/>
          <a:lstStyle/>
          <a:p>
            <a:fld id="{A60E5B56-35F4-409D-9645-E7CFD529AE60}" type="slidenum">
              <a:rPr lang="en-US" smtClean="0"/>
              <a:pPr/>
              <a:t>‹#›</a:t>
            </a:fld>
            <a:endParaRPr lang="en-US"/>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CCADBC67-AC0D-4823-A347-010FE95BEF99}" type="datetime1">
              <a:rPr lang="en-US" smtClean="0"/>
              <a:t>7/6/2023</a:t>
            </a:fld>
            <a:endParaRPr lang="en-US"/>
          </a:p>
        </p:txBody>
      </p:sp>
      <p:sp>
        <p:nvSpPr>
          <p:cNvPr id="21" name="Footer Placeholder 20"/>
          <p:cNvSpPr>
            <a:spLocks noGrp="1"/>
          </p:cNvSpPr>
          <p:nvPr>
            <p:ph type="ftr" sz="quarter" idx="11"/>
          </p:nvPr>
        </p:nvSpPr>
        <p:spPr/>
        <p:txBody>
          <a:bodyPr/>
          <a:lstStyle/>
          <a:p>
            <a:r>
              <a:rPr lang="en-US" smtClean="0"/>
              <a:t>Compiled by Dr.T.Kumuthavalli,DLL,BDU</a:t>
            </a:r>
            <a:endParaRPr lang="en-US"/>
          </a:p>
        </p:txBody>
      </p:sp>
      <p:sp>
        <p:nvSpPr>
          <p:cNvPr id="6" name="Slide Number Placeholder 5"/>
          <p:cNvSpPr>
            <a:spLocks noGrp="1"/>
          </p:cNvSpPr>
          <p:nvPr>
            <p:ph type="sldNum" sz="quarter" idx="12"/>
          </p:nvPr>
        </p:nvSpPr>
        <p:spPr/>
        <p:txBody>
          <a:bodyPr/>
          <a:lstStyle/>
          <a:p>
            <a:fld id="{A60E5B56-35F4-409D-9645-E7CFD529AE6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ECB40189-B36B-453F-86B2-54543F13F7A4}" type="datetime1">
              <a:rPr lang="en-US" smtClean="0"/>
              <a:t>7/6/2023</a:t>
            </a:fld>
            <a:endParaRPr lang="en-US"/>
          </a:p>
        </p:txBody>
      </p:sp>
      <p:sp>
        <p:nvSpPr>
          <p:cNvPr id="24" name="Footer Placeholder 23"/>
          <p:cNvSpPr>
            <a:spLocks noGrp="1"/>
          </p:cNvSpPr>
          <p:nvPr>
            <p:ph type="ftr" sz="quarter" idx="11"/>
          </p:nvPr>
        </p:nvSpPr>
        <p:spPr/>
        <p:txBody>
          <a:bodyPr/>
          <a:lstStyle/>
          <a:p>
            <a:r>
              <a:rPr lang="en-US" smtClean="0"/>
              <a:t>Compiled by Dr.T.Kumuthavalli,DLL,BDU</a:t>
            </a:r>
            <a:endParaRPr lang="en-US"/>
          </a:p>
        </p:txBody>
      </p:sp>
      <p:sp>
        <p:nvSpPr>
          <p:cNvPr id="7" name="Slide Number Placeholder 6"/>
          <p:cNvSpPr>
            <a:spLocks noGrp="1"/>
          </p:cNvSpPr>
          <p:nvPr>
            <p:ph type="sldNum" sz="quarter" idx="12"/>
          </p:nvPr>
        </p:nvSpPr>
        <p:spPr/>
        <p:txBody>
          <a:bodyPr/>
          <a:lstStyle/>
          <a:p>
            <a:fld id="{A60E5B56-35F4-409D-9645-E7CFD529AE6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24F2D8E6-DC18-45E1-8AE7-E70752B9A85E}" type="datetime1">
              <a:rPr lang="en-US" smtClean="0"/>
              <a:t>7/6/2023</a:t>
            </a:fld>
            <a:endParaRPr lang="en-US"/>
          </a:p>
        </p:txBody>
      </p:sp>
      <p:sp>
        <p:nvSpPr>
          <p:cNvPr id="29" name="Footer Placeholder 28"/>
          <p:cNvSpPr>
            <a:spLocks noGrp="1"/>
          </p:cNvSpPr>
          <p:nvPr>
            <p:ph type="ftr" sz="quarter" idx="11"/>
          </p:nvPr>
        </p:nvSpPr>
        <p:spPr/>
        <p:txBody>
          <a:bodyPr/>
          <a:lstStyle/>
          <a:p>
            <a:r>
              <a:rPr lang="en-US" smtClean="0"/>
              <a:t>Compiled by Dr.T.Kumuthavalli,DLL,BDU</a:t>
            </a:r>
            <a:endParaRPr lang="en-US"/>
          </a:p>
        </p:txBody>
      </p:sp>
      <p:sp>
        <p:nvSpPr>
          <p:cNvPr id="7" name="Slide Number Placeholder 6"/>
          <p:cNvSpPr>
            <a:spLocks noGrp="1"/>
          </p:cNvSpPr>
          <p:nvPr>
            <p:ph type="sldNum" sz="quarter" idx="12"/>
          </p:nvPr>
        </p:nvSpPr>
        <p:spPr/>
        <p:txBody>
          <a:bodyPr/>
          <a:lstStyle/>
          <a:p>
            <a:fld id="{A60E5B56-35F4-409D-9645-E7CFD529AE6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fld id="{9DF1729E-7E22-45BD-83F7-98B8082E2068}" type="datetime1">
              <a:rPr lang="en-US" smtClean="0"/>
              <a:t>7/6/2023</a:t>
            </a:fld>
            <a:endParaRPr lang="en-US"/>
          </a:p>
        </p:txBody>
      </p:sp>
      <p:sp>
        <p:nvSpPr>
          <p:cNvPr id="5" name="Footer Placeholder 4"/>
          <p:cNvSpPr>
            <a:spLocks noGrp="1"/>
          </p:cNvSpPr>
          <p:nvPr>
            <p:ph type="ftr" sz="quarter" idx="11"/>
          </p:nvPr>
        </p:nvSpPr>
        <p:spPr/>
        <p:txBody>
          <a:bodyPr/>
          <a:lstStyle/>
          <a:p>
            <a:r>
              <a:rPr lang="en-US" smtClean="0"/>
              <a:t>Compiled by Dr.T.Kumuthavalli,DLL,BDU</a:t>
            </a:r>
            <a:endParaRPr lang="en-US"/>
          </a:p>
        </p:txBody>
      </p:sp>
      <p:sp>
        <p:nvSpPr>
          <p:cNvPr id="31" name="Slide Number Placeholder 30"/>
          <p:cNvSpPr>
            <a:spLocks noGrp="1"/>
          </p:cNvSpPr>
          <p:nvPr>
            <p:ph type="sldNum" sz="quarter" idx="12"/>
          </p:nvPr>
        </p:nvSpPr>
        <p:spPr/>
        <p:txBody>
          <a:bodyPr/>
          <a:lstStyle/>
          <a:p>
            <a:fld id="{A60E5B56-35F4-409D-9645-E7CFD529AE60}" type="slidenum">
              <a:rPr lang="en-US" smtClean="0"/>
              <a:pPr/>
              <a:t>‹#›</a:t>
            </a:fld>
            <a:endParaRPr lang="en-US"/>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01E67157-C3B2-47C3-89F2-C75E782A5C5A}" type="datetime1">
              <a:rPr lang="en-US" smtClean="0"/>
              <a:t>7/6/2023</a:t>
            </a:fld>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r>
              <a:rPr lang="en-US" smtClean="0"/>
              <a:t>Compiled by Dr.T.Kumuthavalli,DLL,BDU</a:t>
            </a:r>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A60E5B56-35F4-409D-9645-E7CFD529AE60}" type="slidenum">
              <a:rPr lang="en-US" smtClean="0"/>
              <a:pPr/>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4724400"/>
            <a:ext cx="8458200" cy="1222375"/>
          </a:xfrm>
        </p:spPr>
        <p:txBody>
          <a:bodyPr/>
          <a:lstStyle/>
          <a:p>
            <a:r>
              <a:rPr lang="en-US" dirty="0" smtClean="0"/>
              <a:t>Types of </a:t>
            </a:r>
            <a:r>
              <a:rPr lang="en-US" dirty="0" err="1" smtClean="0"/>
              <a:t>Behaviour</a:t>
            </a:r>
            <a:endParaRPr lang="en-US" dirty="0"/>
          </a:p>
        </p:txBody>
      </p:sp>
      <p:sp>
        <p:nvSpPr>
          <p:cNvPr id="3" name="Footer Placeholder 2"/>
          <p:cNvSpPr>
            <a:spLocks noGrp="1"/>
          </p:cNvSpPr>
          <p:nvPr>
            <p:ph type="ftr" sz="quarter" idx="11"/>
          </p:nvPr>
        </p:nvSpPr>
        <p:spPr/>
        <p:txBody>
          <a:bodyPr/>
          <a:lstStyle/>
          <a:p>
            <a:r>
              <a:rPr lang="en-US" smtClean="0"/>
              <a:t>Compiled by Dr.T.Kumuthavalli,DLL,BDU</a:t>
            </a:r>
            <a:endParaRPr lang="en-US"/>
          </a:p>
        </p:txBody>
      </p:sp>
      <p:sp>
        <p:nvSpPr>
          <p:cNvPr id="4" name="Slide Number Placeholder 3"/>
          <p:cNvSpPr>
            <a:spLocks noGrp="1"/>
          </p:cNvSpPr>
          <p:nvPr>
            <p:ph type="sldNum" sz="quarter" idx="12"/>
          </p:nvPr>
        </p:nvSpPr>
        <p:spPr/>
        <p:txBody>
          <a:bodyPr/>
          <a:lstStyle/>
          <a:p>
            <a:fld id="{A60E5B56-35F4-409D-9645-E7CFD529AE60}" type="slidenum">
              <a:rPr lang="en-US" smtClean="0"/>
              <a:pPr/>
              <a:t>1</a:t>
            </a:fld>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smtClean="0"/>
              <a:t>Language</a:t>
            </a:r>
            <a:r>
              <a:rPr lang="en-US" dirty="0" smtClean="0"/>
              <a:t/>
            </a:r>
            <a:br>
              <a:rPr lang="en-US" dirty="0" smtClean="0"/>
            </a:br>
            <a:endParaRPr lang="en-US" dirty="0"/>
          </a:p>
        </p:txBody>
      </p:sp>
      <p:sp>
        <p:nvSpPr>
          <p:cNvPr id="3" name="Content Placeholder 2"/>
          <p:cNvSpPr>
            <a:spLocks noGrp="1"/>
          </p:cNvSpPr>
          <p:nvPr>
            <p:ph idx="1"/>
          </p:nvPr>
        </p:nvSpPr>
        <p:spPr/>
        <p:txBody>
          <a:bodyPr/>
          <a:lstStyle/>
          <a:p>
            <a:r>
              <a:rPr lang="en-US" dirty="0" smtClean="0"/>
              <a:t>"You are crazy!"</a:t>
            </a:r>
          </a:p>
          <a:p>
            <a:r>
              <a:rPr lang="en-US" dirty="0" smtClean="0"/>
              <a:t>"Do it my way!"</a:t>
            </a:r>
          </a:p>
          <a:p>
            <a:r>
              <a:rPr lang="en-US" dirty="0" smtClean="0"/>
              <a:t>"You make me sick!"</a:t>
            </a:r>
          </a:p>
          <a:p>
            <a:r>
              <a:rPr lang="en-US" dirty="0" smtClean="0"/>
              <a:t>"That is just about enough out of you!"</a:t>
            </a:r>
          </a:p>
          <a:p>
            <a:r>
              <a:rPr lang="en-US" dirty="0" smtClean="0"/>
              <a:t>Sarcasm, name-calling, threatening, blaming, insulting.</a:t>
            </a:r>
          </a:p>
          <a:p>
            <a:endParaRPr lang="en-US" dirty="0"/>
          </a:p>
        </p:txBody>
      </p:sp>
      <p:sp>
        <p:nvSpPr>
          <p:cNvPr id="4" name="Footer Placeholder 3"/>
          <p:cNvSpPr>
            <a:spLocks noGrp="1"/>
          </p:cNvSpPr>
          <p:nvPr>
            <p:ph type="ftr" sz="quarter" idx="11"/>
          </p:nvPr>
        </p:nvSpPr>
        <p:spPr/>
        <p:txBody>
          <a:bodyPr/>
          <a:lstStyle/>
          <a:p>
            <a:r>
              <a:rPr lang="en-US" smtClean="0"/>
              <a:t>Compiled by Dr.T.Kumuthavalli,DLL,BDU</a:t>
            </a:r>
            <a:endParaRPr lang="en-US"/>
          </a:p>
        </p:txBody>
      </p:sp>
      <p:sp>
        <p:nvSpPr>
          <p:cNvPr id="5" name="Slide Number Placeholder 4"/>
          <p:cNvSpPr>
            <a:spLocks noGrp="1"/>
          </p:cNvSpPr>
          <p:nvPr>
            <p:ph type="sldNum" sz="quarter" idx="12"/>
          </p:nvPr>
        </p:nvSpPr>
        <p:spPr/>
        <p:txBody>
          <a:bodyPr/>
          <a:lstStyle/>
          <a:p>
            <a:fld id="{A60E5B56-35F4-409D-9645-E7CFD529AE60}" type="slidenum">
              <a:rPr lang="en-US" smtClean="0"/>
              <a:pPr/>
              <a:t>10</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smtClean="0"/>
              <a:t>People on the Receiving end Feel</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Defensive, aggressive (withdraw or fight back)</a:t>
            </a:r>
          </a:p>
          <a:p>
            <a:r>
              <a:rPr lang="en-US" dirty="0" smtClean="0"/>
              <a:t>Uncooperative</a:t>
            </a:r>
          </a:p>
          <a:p>
            <a:r>
              <a:rPr lang="en-US" dirty="0" smtClean="0"/>
              <a:t>Resentful/Vengeful</a:t>
            </a:r>
          </a:p>
          <a:p>
            <a:r>
              <a:rPr lang="en-US" dirty="0" smtClean="0"/>
              <a:t>Humiliated/degraded</a:t>
            </a:r>
          </a:p>
          <a:p>
            <a:r>
              <a:rPr lang="en-US" dirty="0" smtClean="0"/>
              <a:t>Hurt</a:t>
            </a:r>
          </a:p>
          <a:p>
            <a:r>
              <a:rPr lang="en-US" dirty="0" smtClean="0"/>
              <a:t>Afraid</a:t>
            </a:r>
          </a:p>
          <a:p>
            <a:r>
              <a:rPr lang="en-US" dirty="0" smtClean="0"/>
              <a:t>A loss of respect for the aggressive person</a:t>
            </a:r>
          </a:p>
          <a:p>
            <a:r>
              <a:rPr lang="en-US" dirty="0" smtClean="0"/>
              <a:t>Mistakes and problems are not reported to an aggressive person in case they "blow up'. Others are afraid of being railroaded, exploited or humiliated.</a:t>
            </a:r>
          </a:p>
          <a:p>
            <a:endParaRPr lang="en-US" dirty="0"/>
          </a:p>
        </p:txBody>
      </p:sp>
      <p:sp>
        <p:nvSpPr>
          <p:cNvPr id="4" name="Footer Placeholder 3"/>
          <p:cNvSpPr>
            <a:spLocks noGrp="1"/>
          </p:cNvSpPr>
          <p:nvPr>
            <p:ph type="ftr" sz="quarter" idx="11"/>
          </p:nvPr>
        </p:nvSpPr>
        <p:spPr/>
        <p:txBody>
          <a:bodyPr/>
          <a:lstStyle/>
          <a:p>
            <a:r>
              <a:rPr lang="en-US" smtClean="0"/>
              <a:t>Compiled by Dr.T.Kumuthavalli,DLL,BDU</a:t>
            </a:r>
            <a:endParaRPr lang="en-US"/>
          </a:p>
        </p:txBody>
      </p:sp>
      <p:sp>
        <p:nvSpPr>
          <p:cNvPr id="5" name="Slide Number Placeholder 4"/>
          <p:cNvSpPr>
            <a:spLocks noGrp="1"/>
          </p:cNvSpPr>
          <p:nvPr>
            <p:ph type="sldNum" sz="quarter" idx="12"/>
          </p:nvPr>
        </p:nvSpPr>
        <p:spPr/>
        <p:txBody>
          <a:bodyPr/>
          <a:lstStyle/>
          <a:p>
            <a:fld id="{A60E5B56-35F4-409D-9645-E7CFD529AE60}" type="slidenum">
              <a:rPr lang="en-US" smtClean="0"/>
              <a:pPr/>
              <a:t>11</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The Submissive Style</a:t>
            </a:r>
            <a:br>
              <a:rPr lang="en-US" dirty="0" smtClean="0"/>
            </a:br>
            <a:endParaRPr lang="en-US" dirty="0"/>
          </a:p>
        </p:txBody>
      </p:sp>
      <p:sp>
        <p:nvSpPr>
          <p:cNvPr id="3" name="Content Placeholder 2"/>
          <p:cNvSpPr>
            <a:spLocks noGrp="1"/>
          </p:cNvSpPr>
          <p:nvPr>
            <p:ph idx="1"/>
          </p:nvPr>
        </p:nvSpPr>
        <p:spPr/>
        <p:txBody>
          <a:bodyPr/>
          <a:lstStyle/>
          <a:p>
            <a:r>
              <a:rPr lang="en-US" dirty="0" smtClean="0"/>
              <a:t>This style is about pleasing other people and avoiding conflict. A submissive person behaves as if other peoples' needs are more important, and other people have more rights and more to contribute.</a:t>
            </a:r>
          </a:p>
          <a:p>
            <a:endParaRPr lang="en-US" dirty="0"/>
          </a:p>
        </p:txBody>
      </p:sp>
      <p:sp>
        <p:nvSpPr>
          <p:cNvPr id="4" name="Footer Placeholder 3"/>
          <p:cNvSpPr>
            <a:spLocks noGrp="1"/>
          </p:cNvSpPr>
          <p:nvPr>
            <p:ph type="ftr" sz="quarter" idx="11"/>
          </p:nvPr>
        </p:nvSpPr>
        <p:spPr/>
        <p:txBody>
          <a:bodyPr/>
          <a:lstStyle/>
          <a:p>
            <a:r>
              <a:rPr lang="en-US" smtClean="0"/>
              <a:t>Compiled by Dr.T.Kumuthavalli,DLL,BDU</a:t>
            </a:r>
            <a:endParaRPr lang="en-US"/>
          </a:p>
        </p:txBody>
      </p:sp>
      <p:sp>
        <p:nvSpPr>
          <p:cNvPr id="5" name="Slide Number Placeholder 4"/>
          <p:cNvSpPr>
            <a:spLocks noGrp="1"/>
          </p:cNvSpPr>
          <p:nvPr>
            <p:ph type="sldNum" sz="quarter" idx="12"/>
          </p:nvPr>
        </p:nvSpPr>
        <p:spPr/>
        <p:txBody>
          <a:bodyPr/>
          <a:lstStyle/>
          <a:p>
            <a:fld id="{A60E5B56-35F4-409D-9645-E7CFD529AE60}" type="slidenum">
              <a:rPr lang="en-US" smtClean="0"/>
              <a:pPr/>
              <a:t>12</a:t>
            </a:fld>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err="1" smtClean="0"/>
              <a:t>Behavioural</a:t>
            </a:r>
            <a:r>
              <a:rPr lang="en-US" b="1" dirty="0" smtClean="0"/>
              <a:t> Characteristics</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Apologetic (feel as if you are imposing when you ask for what you want)</a:t>
            </a:r>
          </a:p>
          <a:p>
            <a:r>
              <a:rPr lang="en-US" dirty="0" smtClean="0"/>
              <a:t>Avoiding any confrontation</a:t>
            </a:r>
          </a:p>
          <a:p>
            <a:r>
              <a:rPr lang="en-US" dirty="0" smtClean="0"/>
              <a:t>Finding difficulty in taking responsibility or decisions</a:t>
            </a:r>
          </a:p>
          <a:p>
            <a:r>
              <a:rPr lang="en-US" dirty="0" smtClean="0"/>
              <a:t>Yielding to someone else's preferences (and discounting own rights and needs)</a:t>
            </a:r>
          </a:p>
          <a:p>
            <a:r>
              <a:rPr lang="en-US" dirty="0" smtClean="0"/>
              <a:t>Opting out</a:t>
            </a:r>
          </a:p>
          <a:p>
            <a:r>
              <a:rPr lang="en-US" dirty="0" smtClean="0"/>
              <a:t>Feeling like a victim</a:t>
            </a:r>
          </a:p>
          <a:p>
            <a:r>
              <a:rPr lang="en-US" dirty="0" smtClean="0"/>
              <a:t>Blaming others for events</a:t>
            </a:r>
          </a:p>
          <a:p>
            <a:r>
              <a:rPr lang="en-US" dirty="0" smtClean="0"/>
              <a:t>Refusing compliments</a:t>
            </a:r>
          </a:p>
          <a:p>
            <a:r>
              <a:rPr lang="en-US" dirty="0" smtClean="0"/>
              <a:t>Inexpressive (of feelings and desires)</a:t>
            </a:r>
          </a:p>
          <a:p>
            <a:endParaRPr lang="en-US" dirty="0"/>
          </a:p>
        </p:txBody>
      </p:sp>
      <p:sp>
        <p:nvSpPr>
          <p:cNvPr id="4" name="Footer Placeholder 3"/>
          <p:cNvSpPr>
            <a:spLocks noGrp="1"/>
          </p:cNvSpPr>
          <p:nvPr>
            <p:ph type="ftr" sz="quarter" idx="11"/>
          </p:nvPr>
        </p:nvSpPr>
        <p:spPr/>
        <p:txBody>
          <a:bodyPr/>
          <a:lstStyle/>
          <a:p>
            <a:r>
              <a:rPr lang="en-US" smtClean="0"/>
              <a:t>Compiled by Dr.T.Kumuthavalli,DLL,BDU</a:t>
            </a:r>
            <a:endParaRPr lang="en-US"/>
          </a:p>
        </p:txBody>
      </p:sp>
      <p:sp>
        <p:nvSpPr>
          <p:cNvPr id="5" name="Slide Number Placeholder 4"/>
          <p:cNvSpPr>
            <a:spLocks noGrp="1"/>
          </p:cNvSpPr>
          <p:nvPr>
            <p:ph type="sldNum" sz="quarter" idx="12"/>
          </p:nvPr>
        </p:nvSpPr>
        <p:spPr/>
        <p:txBody>
          <a:bodyPr/>
          <a:lstStyle/>
          <a:p>
            <a:fld id="{A60E5B56-35F4-409D-9645-E7CFD529AE60}" type="slidenum">
              <a:rPr lang="en-US" smtClean="0"/>
              <a:pPr/>
              <a:t>13</a:t>
            </a:fld>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smtClean="0"/>
              <a:t>Non-Verbal </a:t>
            </a:r>
            <a:r>
              <a:rPr lang="en-US" b="1" dirty="0" err="1" smtClean="0"/>
              <a:t>Behaviour</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Voice – Volume is soft</a:t>
            </a:r>
          </a:p>
          <a:p>
            <a:r>
              <a:rPr lang="en-US" dirty="0" smtClean="0"/>
              <a:t>Posture – make themselves as small as possible, head down</a:t>
            </a:r>
          </a:p>
          <a:p>
            <a:r>
              <a:rPr lang="en-US" dirty="0" smtClean="0"/>
              <a:t>Gestures – twist and fidget</a:t>
            </a:r>
          </a:p>
          <a:p>
            <a:r>
              <a:rPr lang="en-US" dirty="0" smtClean="0"/>
              <a:t>Facial expression – no eye contact</a:t>
            </a:r>
          </a:p>
          <a:p>
            <a:r>
              <a:rPr lang="en-US" dirty="0" smtClean="0"/>
              <a:t>Spatial position – make themselves smaller/lower than others</a:t>
            </a:r>
          </a:p>
          <a:p>
            <a:r>
              <a:rPr lang="en-US" dirty="0" smtClean="0"/>
              <a:t>Submissive </a:t>
            </a:r>
            <a:r>
              <a:rPr lang="en-US" dirty="0" err="1" smtClean="0"/>
              <a:t>behaviour</a:t>
            </a:r>
            <a:r>
              <a:rPr lang="en-US" dirty="0" smtClean="0"/>
              <a:t> is marked by a martyr-like attitude (victim mentality) and a refusal to try out initiatives, which might improve things.</a:t>
            </a:r>
          </a:p>
          <a:p>
            <a:endParaRPr lang="en-US" dirty="0"/>
          </a:p>
        </p:txBody>
      </p:sp>
      <p:sp>
        <p:nvSpPr>
          <p:cNvPr id="4" name="Footer Placeholder 3"/>
          <p:cNvSpPr>
            <a:spLocks noGrp="1"/>
          </p:cNvSpPr>
          <p:nvPr>
            <p:ph type="ftr" sz="quarter" idx="11"/>
          </p:nvPr>
        </p:nvSpPr>
        <p:spPr/>
        <p:txBody>
          <a:bodyPr/>
          <a:lstStyle/>
          <a:p>
            <a:r>
              <a:rPr lang="en-US" smtClean="0"/>
              <a:t>Compiled by Dr.T.Kumuthavalli,DLL,BDU</a:t>
            </a:r>
            <a:endParaRPr lang="en-US"/>
          </a:p>
        </p:txBody>
      </p:sp>
      <p:sp>
        <p:nvSpPr>
          <p:cNvPr id="5" name="Slide Number Placeholder 4"/>
          <p:cNvSpPr>
            <a:spLocks noGrp="1"/>
          </p:cNvSpPr>
          <p:nvPr>
            <p:ph type="sldNum" sz="quarter" idx="12"/>
          </p:nvPr>
        </p:nvSpPr>
        <p:spPr/>
        <p:txBody>
          <a:bodyPr/>
          <a:lstStyle/>
          <a:p>
            <a:fld id="{A60E5B56-35F4-409D-9645-E7CFD529AE60}" type="slidenum">
              <a:rPr lang="en-US" smtClean="0"/>
              <a:pPr/>
              <a:t>14</a:t>
            </a:fld>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smtClean="0"/>
              <a:t>Language</a:t>
            </a:r>
            <a:r>
              <a:rPr lang="en-US" dirty="0" smtClean="0"/>
              <a:t/>
            </a:r>
            <a:br>
              <a:rPr lang="en-US" dirty="0" smtClean="0"/>
            </a:br>
            <a:endParaRPr lang="en-US" dirty="0"/>
          </a:p>
        </p:txBody>
      </p:sp>
      <p:sp>
        <p:nvSpPr>
          <p:cNvPr id="3" name="Content Placeholder 2"/>
          <p:cNvSpPr>
            <a:spLocks noGrp="1"/>
          </p:cNvSpPr>
          <p:nvPr>
            <p:ph idx="1"/>
          </p:nvPr>
        </p:nvSpPr>
        <p:spPr/>
        <p:txBody>
          <a:bodyPr/>
          <a:lstStyle/>
          <a:p>
            <a:r>
              <a:rPr lang="en-US" dirty="0" smtClean="0"/>
              <a:t>"Oh, it's nothing, really."</a:t>
            </a:r>
          </a:p>
          <a:p>
            <a:r>
              <a:rPr lang="en-US" dirty="0" smtClean="0"/>
              <a:t>"Oh, that's all right; I didn't want it anymore."</a:t>
            </a:r>
          </a:p>
          <a:p>
            <a:r>
              <a:rPr lang="en-US" dirty="0" smtClean="0"/>
              <a:t>"You choose; anything is fine."</a:t>
            </a:r>
          </a:p>
          <a:p>
            <a:endParaRPr lang="en-US" dirty="0"/>
          </a:p>
        </p:txBody>
      </p:sp>
      <p:sp>
        <p:nvSpPr>
          <p:cNvPr id="4" name="Footer Placeholder 3"/>
          <p:cNvSpPr>
            <a:spLocks noGrp="1"/>
          </p:cNvSpPr>
          <p:nvPr>
            <p:ph type="ftr" sz="quarter" idx="11"/>
          </p:nvPr>
        </p:nvSpPr>
        <p:spPr/>
        <p:txBody>
          <a:bodyPr/>
          <a:lstStyle/>
          <a:p>
            <a:r>
              <a:rPr lang="en-US" smtClean="0"/>
              <a:t>Compiled by Dr.T.Kumuthavalli,DLL,BDU</a:t>
            </a:r>
            <a:endParaRPr lang="en-US"/>
          </a:p>
        </p:txBody>
      </p:sp>
      <p:sp>
        <p:nvSpPr>
          <p:cNvPr id="5" name="Slide Number Placeholder 4"/>
          <p:cNvSpPr>
            <a:spLocks noGrp="1"/>
          </p:cNvSpPr>
          <p:nvPr>
            <p:ph type="sldNum" sz="quarter" idx="12"/>
          </p:nvPr>
        </p:nvSpPr>
        <p:spPr/>
        <p:txBody>
          <a:bodyPr/>
          <a:lstStyle/>
          <a:p>
            <a:fld id="{A60E5B56-35F4-409D-9645-E7CFD529AE60}" type="slidenum">
              <a:rPr lang="en-US" smtClean="0"/>
              <a:pPr/>
              <a:t>15</a:t>
            </a:fld>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smtClean="0"/>
              <a:t>People on the Receiving end Feel</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85000" lnSpcReduction="10000"/>
          </a:bodyPr>
          <a:lstStyle/>
          <a:p>
            <a:pPr fontAlgn="t"/>
            <a:r>
              <a:rPr lang="en-US" dirty="0" smtClean="0"/>
              <a:t>Exasperated (mad)</a:t>
            </a:r>
          </a:p>
          <a:p>
            <a:pPr fontAlgn="t"/>
            <a:r>
              <a:rPr lang="en-US" dirty="0" smtClean="0"/>
              <a:t>Frustrated</a:t>
            </a:r>
          </a:p>
          <a:p>
            <a:pPr fontAlgn="t"/>
            <a:r>
              <a:rPr lang="en-US" dirty="0" smtClean="0"/>
              <a:t>Guilty</a:t>
            </a:r>
          </a:p>
          <a:p>
            <a:pPr fontAlgn="t"/>
            <a:r>
              <a:rPr lang="en-US" dirty="0" smtClean="0"/>
              <a:t>You don't know what you want (and so discount you)</a:t>
            </a:r>
          </a:p>
          <a:p>
            <a:pPr fontAlgn="t"/>
            <a:r>
              <a:rPr lang="en-US" dirty="0" smtClean="0"/>
              <a:t>They can take advantage of you.</a:t>
            </a:r>
          </a:p>
          <a:p>
            <a:pPr fontAlgn="t"/>
            <a:r>
              <a:rPr lang="en-US" dirty="0" smtClean="0"/>
              <a:t>Others resent the low energy surrounding the submissive person and eventually give up trying to help them because their efforts are subtly or overtly rejected.</a:t>
            </a:r>
          </a:p>
          <a:p>
            <a:r>
              <a:rPr lang="en-US" dirty="0" smtClean="0"/>
              <a:t/>
            </a:r>
            <a:br>
              <a:rPr lang="en-US" dirty="0" smtClean="0"/>
            </a:br>
            <a:endParaRPr lang="en-US" dirty="0"/>
          </a:p>
        </p:txBody>
      </p:sp>
      <p:sp>
        <p:nvSpPr>
          <p:cNvPr id="4" name="Footer Placeholder 3"/>
          <p:cNvSpPr>
            <a:spLocks noGrp="1"/>
          </p:cNvSpPr>
          <p:nvPr>
            <p:ph type="ftr" sz="quarter" idx="11"/>
          </p:nvPr>
        </p:nvSpPr>
        <p:spPr/>
        <p:txBody>
          <a:bodyPr/>
          <a:lstStyle/>
          <a:p>
            <a:r>
              <a:rPr lang="en-US" smtClean="0"/>
              <a:t>Compiled by Dr.T.Kumuthavalli,DLL,BDU</a:t>
            </a:r>
            <a:endParaRPr lang="en-US"/>
          </a:p>
        </p:txBody>
      </p:sp>
      <p:sp>
        <p:nvSpPr>
          <p:cNvPr id="5" name="Slide Number Placeholder 4"/>
          <p:cNvSpPr>
            <a:spLocks noGrp="1"/>
          </p:cNvSpPr>
          <p:nvPr>
            <p:ph type="sldNum" sz="quarter" idx="12"/>
          </p:nvPr>
        </p:nvSpPr>
        <p:spPr/>
        <p:txBody>
          <a:bodyPr/>
          <a:lstStyle/>
          <a:p>
            <a:fld id="{A60E5B56-35F4-409D-9645-E7CFD529AE60}" type="slidenum">
              <a:rPr lang="en-US" smtClean="0"/>
              <a:pPr/>
              <a:t>16</a:t>
            </a:fld>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
        <p:nvSpPr>
          <p:cNvPr id="4" name="Footer Placeholder 3"/>
          <p:cNvSpPr>
            <a:spLocks noGrp="1"/>
          </p:cNvSpPr>
          <p:nvPr>
            <p:ph type="ftr" sz="quarter" idx="11"/>
          </p:nvPr>
        </p:nvSpPr>
        <p:spPr/>
        <p:txBody>
          <a:bodyPr/>
          <a:lstStyle/>
          <a:p>
            <a:r>
              <a:rPr lang="en-US" smtClean="0"/>
              <a:t>Compiled by Dr.T.Kumuthavalli,DLL,BDU</a:t>
            </a:r>
            <a:endParaRPr lang="en-US"/>
          </a:p>
        </p:txBody>
      </p:sp>
      <p:sp>
        <p:nvSpPr>
          <p:cNvPr id="5" name="Slide Number Placeholder 4"/>
          <p:cNvSpPr>
            <a:spLocks noGrp="1"/>
          </p:cNvSpPr>
          <p:nvPr>
            <p:ph type="sldNum" sz="quarter" idx="12"/>
          </p:nvPr>
        </p:nvSpPr>
        <p:spPr/>
        <p:txBody>
          <a:bodyPr/>
          <a:lstStyle/>
          <a:p>
            <a:fld id="{A60E5B56-35F4-409D-9645-E7CFD529AE60}" type="slidenum">
              <a:rPr lang="en-US" smtClean="0"/>
              <a:pPr/>
              <a:t>17</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Assertive</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Assertive communication is born of high self-esteem. It is the healthiest and most effective style of communication - the sweet spot between being too aggressive and too passive. When we are assertive, we have the confidence to communicate without resorting to games or manipulation. We know our limits and don't allow ourselves to be pushed beyond them just because someone else wants or needs something from us. Surprisingly, however, Assertive is the style most people use least.</a:t>
            </a:r>
            <a:endParaRPr lang="en-US" dirty="0"/>
          </a:p>
        </p:txBody>
      </p:sp>
      <p:sp>
        <p:nvSpPr>
          <p:cNvPr id="4" name="Footer Placeholder 3"/>
          <p:cNvSpPr>
            <a:spLocks noGrp="1"/>
          </p:cNvSpPr>
          <p:nvPr>
            <p:ph type="ftr" sz="quarter" idx="11"/>
          </p:nvPr>
        </p:nvSpPr>
        <p:spPr/>
        <p:txBody>
          <a:bodyPr/>
          <a:lstStyle/>
          <a:p>
            <a:r>
              <a:rPr lang="en-US" smtClean="0"/>
              <a:t>Compiled by Dr.T.Kumuthavalli,DLL,BDU</a:t>
            </a:r>
            <a:endParaRPr lang="en-US"/>
          </a:p>
        </p:txBody>
      </p:sp>
      <p:sp>
        <p:nvSpPr>
          <p:cNvPr id="5" name="Slide Number Placeholder 4"/>
          <p:cNvSpPr>
            <a:spLocks noGrp="1"/>
          </p:cNvSpPr>
          <p:nvPr>
            <p:ph type="sldNum" sz="quarter" idx="12"/>
          </p:nvPr>
        </p:nvSpPr>
        <p:spPr/>
        <p:txBody>
          <a:bodyPr/>
          <a:lstStyle/>
          <a:p>
            <a:fld id="{A60E5B56-35F4-409D-9645-E7CFD529AE60}" type="slidenum">
              <a:rPr lang="en-US" smtClean="0"/>
              <a:pPr/>
              <a:t>2</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err="1" smtClean="0"/>
              <a:t>Behavioural</a:t>
            </a:r>
            <a:r>
              <a:rPr lang="en-US" b="1" dirty="0" smtClean="0"/>
              <a:t> Characteristics</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Achieving goals without hurting others</a:t>
            </a:r>
          </a:p>
          <a:p>
            <a:r>
              <a:rPr lang="en-US" dirty="0" smtClean="0"/>
              <a:t>Protective of own rights and respectful of others' rights</a:t>
            </a:r>
          </a:p>
          <a:p>
            <a:r>
              <a:rPr lang="en-US" dirty="0" smtClean="0"/>
              <a:t>Socially and emotionally expressive</a:t>
            </a:r>
          </a:p>
          <a:p>
            <a:r>
              <a:rPr lang="en-US" dirty="0" smtClean="0"/>
              <a:t>Making your own choices and taking responsibility for them</a:t>
            </a:r>
          </a:p>
          <a:p>
            <a:r>
              <a:rPr lang="en-US" dirty="0" smtClean="0"/>
              <a:t>Asking directly for needs to be met, while accepting the possibility of rejection</a:t>
            </a:r>
          </a:p>
          <a:p>
            <a:r>
              <a:rPr lang="en-US" dirty="0" smtClean="0"/>
              <a:t>Accepting compliments</a:t>
            </a:r>
          </a:p>
          <a:p>
            <a:endParaRPr lang="en-US" dirty="0"/>
          </a:p>
        </p:txBody>
      </p:sp>
      <p:sp>
        <p:nvSpPr>
          <p:cNvPr id="4" name="Footer Placeholder 3"/>
          <p:cNvSpPr>
            <a:spLocks noGrp="1"/>
          </p:cNvSpPr>
          <p:nvPr>
            <p:ph type="ftr" sz="quarter" idx="11"/>
          </p:nvPr>
        </p:nvSpPr>
        <p:spPr/>
        <p:txBody>
          <a:bodyPr/>
          <a:lstStyle/>
          <a:p>
            <a:r>
              <a:rPr lang="en-US" smtClean="0"/>
              <a:t>Compiled by Dr.T.Kumuthavalli,DLL,BDU</a:t>
            </a:r>
            <a:endParaRPr lang="en-US"/>
          </a:p>
        </p:txBody>
      </p:sp>
      <p:sp>
        <p:nvSpPr>
          <p:cNvPr id="5" name="Slide Number Placeholder 4"/>
          <p:cNvSpPr>
            <a:spLocks noGrp="1"/>
          </p:cNvSpPr>
          <p:nvPr>
            <p:ph type="sldNum" sz="quarter" idx="12"/>
          </p:nvPr>
        </p:nvSpPr>
        <p:spPr/>
        <p:txBody>
          <a:bodyPr/>
          <a:lstStyle/>
          <a:p>
            <a:fld id="{A60E5B56-35F4-409D-9645-E7CFD529AE60}" type="slidenum">
              <a:rPr lang="en-US" smtClean="0"/>
              <a:pPr/>
              <a:t>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smtClean="0"/>
              <a:t>Non-Verbal </a:t>
            </a:r>
            <a:r>
              <a:rPr lang="en-US" b="1" dirty="0" err="1" smtClean="0"/>
              <a:t>Behaviour</a:t>
            </a:r>
            <a:r>
              <a:rPr lang="en-US" dirty="0" smtClean="0"/>
              <a:t/>
            </a:r>
            <a:br>
              <a:rPr lang="en-US" dirty="0" smtClean="0"/>
            </a:br>
            <a:endParaRPr lang="en-US" dirty="0"/>
          </a:p>
        </p:txBody>
      </p:sp>
      <p:sp>
        <p:nvSpPr>
          <p:cNvPr id="3" name="Content Placeholder 2"/>
          <p:cNvSpPr>
            <a:spLocks noGrp="1"/>
          </p:cNvSpPr>
          <p:nvPr>
            <p:ph idx="1"/>
          </p:nvPr>
        </p:nvSpPr>
        <p:spPr/>
        <p:txBody>
          <a:bodyPr/>
          <a:lstStyle/>
          <a:p>
            <a:r>
              <a:rPr lang="en-US" dirty="0" smtClean="0"/>
              <a:t>Voice – medium pitch and speed and volume</a:t>
            </a:r>
          </a:p>
          <a:p>
            <a:r>
              <a:rPr lang="en-US" dirty="0" smtClean="0"/>
              <a:t>Posture – open posture, symmetrical balance, tall, relaxed, no fidgeting</a:t>
            </a:r>
          </a:p>
          <a:p>
            <a:r>
              <a:rPr lang="en-US" dirty="0" smtClean="0"/>
              <a:t>Gestures – even, rounded, expansive</a:t>
            </a:r>
          </a:p>
          <a:p>
            <a:r>
              <a:rPr lang="en-US" dirty="0" smtClean="0"/>
              <a:t>Facial expression – good eye contact</a:t>
            </a:r>
          </a:p>
          <a:p>
            <a:r>
              <a:rPr lang="en-US" dirty="0" smtClean="0"/>
              <a:t>Spatial position – in control, respectful of others</a:t>
            </a:r>
          </a:p>
          <a:p>
            <a:endParaRPr lang="en-US" dirty="0"/>
          </a:p>
        </p:txBody>
      </p:sp>
      <p:sp>
        <p:nvSpPr>
          <p:cNvPr id="4" name="Footer Placeholder 3"/>
          <p:cNvSpPr>
            <a:spLocks noGrp="1"/>
          </p:cNvSpPr>
          <p:nvPr>
            <p:ph type="ftr" sz="quarter" idx="11"/>
          </p:nvPr>
        </p:nvSpPr>
        <p:spPr/>
        <p:txBody>
          <a:bodyPr/>
          <a:lstStyle/>
          <a:p>
            <a:r>
              <a:rPr lang="en-US" smtClean="0"/>
              <a:t>Compiled by Dr.T.Kumuthavalli,DLL,BDU</a:t>
            </a:r>
            <a:endParaRPr lang="en-US"/>
          </a:p>
        </p:txBody>
      </p:sp>
      <p:sp>
        <p:nvSpPr>
          <p:cNvPr id="5" name="Slide Number Placeholder 4"/>
          <p:cNvSpPr>
            <a:spLocks noGrp="1"/>
          </p:cNvSpPr>
          <p:nvPr>
            <p:ph type="sldNum" sz="quarter" idx="12"/>
          </p:nvPr>
        </p:nvSpPr>
        <p:spPr/>
        <p:txBody>
          <a:bodyPr/>
          <a:lstStyle/>
          <a:p>
            <a:fld id="{A60E5B56-35F4-409D-9645-E7CFD529AE60}" type="slidenum">
              <a:rPr lang="en-US" smtClean="0"/>
              <a:pPr/>
              <a:t>4</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smtClean="0"/>
              <a:t>Language</a:t>
            </a:r>
            <a:r>
              <a:rPr lang="en-US" dirty="0" smtClean="0"/>
              <a:t/>
            </a:r>
            <a:br>
              <a:rPr lang="en-US" dirty="0" smtClean="0"/>
            </a:br>
            <a:endParaRPr lang="en-US" dirty="0"/>
          </a:p>
        </p:txBody>
      </p:sp>
      <p:sp>
        <p:nvSpPr>
          <p:cNvPr id="3" name="Content Placeholder 2"/>
          <p:cNvSpPr>
            <a:spLocks noGrp="1"/>
          </p:cNvSpPr>
          <p:nvPr>
            <p:ph idx="1"/>
          </p:nvPr>
        </p:nvSpPr>
        <p:spPr/>
        <p:txBody>
          <a:bodyPr/>
          <a:lstStyle/>
          <a:p>
            <a:r>
              <a:rPr lang="en-US" dirty="0" smtClean="0"/>
              <a:t>"Please would you turn the volume down? I am really struggling to concentrate on my studies."</a:t>
            </a:r>
          </a:p>
          <a:p>
            <a:r>
              <a:rPr lang="en-US" dirty="0" smtClean="0"/>
              <a:t>"I am so sorry, but I won't be able to help you with your project this afternoon, as I have a dentist appointment."</a:t>
            </a:r>
          </a:p>
          <a:p>
            <a:endParaRPr lang="en-US" dirty="0"/>
          </a:p>
        </p:txBody>
      </p:sp>
      <p:sp>
        <p:nvSpPr>
          <p:cNvPr id="4" name="Footer Placeholder 3"/>
          <p:cNvSpPr>
            <a:spLocks noGrp="1"/>
          </p:cNvSpPr>
          <p:nvPr>
            <p:ph type="ftr" sz="quarter" idx="11"/>
          </p:nvPr>
        </p:nvSpPr>
        <p:spPr/>
        <p:txBody>
          <a:bodyPr/>
          <a:lstStyle/>
          <a:p>
            <a:r>
              <a:rPr lang="en-US" smtClean="0"/>
              <a:t>Compiled by Dr.T.Kumuthavalli,DLL,BDU</a:t>
            </a:r>
            <a:endParaRPr lang="en-US"/>
          </a:p>
        </p:txBody>
      </p:sp>
      <p:sp>
        <p:nvSpPr>
          <p:cNvPr id="5" name="Slide Number Placeholder 4"/>
          <p:cNvSpPr>
            <a:spLocks noGrp="1"/>
          </p:cNvSpPr>
          <p:nvPr>
            <p:ph type="sldNum" sz="quarter" idx="12"/>
          </p:nvPr>
        </p:nvSpPr>
        <p:spPr/>
        <p:txBody>
          <a:bodyPr/>
          <a:lstStyle/>
          <a:p>
            <a:fld id="{A60E5B56-35F4-409D-9645-E7CFD529AE60}" type="slidenum">
              <a:rPr lang="en-US" smtClean="0"/>
              <a:pPr/>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smtClean="0"/>
              <a:t>People on the Receiving end Feel</a:t>
            </a:r>
            <a:r>
              <a:rPr lang="en-US" dirty="0" smtClean="0"/>
              <a:t/>
            </a:r>
            <a:br>
              <a:rPr lang="en-US" dirty="0" smtClean="0"/>
            </a:br>
            <a:endParaRPr lang="en-US" dirty="0"/>
          </a:p>
        </p:txBody>
      </p:sp>
      <p:sp>
        <p:nvSpPr>
          <p:cNvPr id="3" name="Content Placeholder 2"/>
          <p:cNvSpPr>
            <a:spLocks noGrp="1"/>
          </p:cNvSpPr>
          <p:nvPr>
            <p:ph idx="1"/>
          </p:nvPr>
        </p:nvSpPr>
        <p:spPr/>
        <p:txBody>
          <a:bodyPr/>
          <a:lstStyle/>
          <a:p>
            <a:r>
              <a:rPr lang="en-US" dirty="0" smtClean="0"/>
              <a:t>They can take the person at their word</a:t>
            </a:r>
          </a:p>
          <a:p>
            <a:r>
              <a:rPr lang="en-US" dirty="0" smtClean="0"/>
              <a:t>They know where they stand with the person</a:t>
            </a:r>
          </a:p>
          <a:p>
            <a:r>
              <a:rPr lang="en-US" dirty="0" smtClean="0"/>
              <a:t>The person can cope with justified criticism and accept compliments</a:t>
            </a:r>
          </a:p>
          <a:p>
            <a:r>
              <a:rPr lang="en-US" dirty="0" smtClean="0"/>
              <a:t>The person can look after themselves</a:t>
            </a:r>
          </a:p>
          <a:p>
            <a:r>
              <a:rPr lang="en-US" dirty="0" smtClean="0"/>
              <a:t>Respect for the person</a:t>
            </a:r>
          </a:p>
          <a:p>
            <a:endParaRPr lang="en-US" dirty="0"/>
          </a:p>
        </p:txBody>
      </p:sp>
      <p:sp>
        <p:nvSpPr>
          <p:cNvPr id="4" name="Footer Placeholder 3"/>
          <p:cNvSpPr>
            <a:spLocks noGrp="1"/>
          </p:cNvSpPr>
          <p:nvPr>
            <p:ph type="ftr" sz="quarter" idx="11"/>
          </p:nvPr>
        </p:nvSpPr>
        <p:spPr/>
        <p:txBody>
          <a:bodyPr/>
          <a:lstStyle/>
          <a:p>
            <a:r>
              <a:rPr lang="en-US" smtClean="0"/>
              <a:t>Compiled by Dr.T.Kumuthavalli,DLL,BDU</a:t>
            </a:r>
            <a:endParaRPr lang="en-US"/>
          </a:p>
        </p:txBody>
      </p:sp>
      <p:sp>
        <p:nvSpPr>
          <p:cNvPr id="5" name="Slide Number Placeholder 4"/>
          <p:cNvSpPr>
            <a:spLocks noGrp="1"/>
          </p:cNvSpPr>
          <p:nvPr>
            <p:ph type="sldNum" sz="quarter" idx="12"/>
          </p:nvPr>
        </p:nvSpPr>
        <p:spPr/>
        <p:txBody>
          <a:bodyPr/>
          <a:lstStyle/>
          <a:p>
            <a:fld id="{A60E5B56-35F4-409D-9645-E7CFD529AE60}" type="slidenum">
              <a:rPr lang="en-US" smtClean="0"/>
              <a:pPr/>
              <a:t>6</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The Aggressive Style</a:t>
            </a:r>
            <a:br>
              <a:rPr lang="en-US" dirty="0" smtClean="0"/>
            </a:br>
            <a:endParaRPr lang="en-US" dirty="0"/>
          </a:p>
        </p:txBody>
      </p:sp>
      <p:sp>
        <p:nvSpPr>
          <p:cNvPr id="3" name="Content Placeholder 2"/>
          <p:cNvSpPr>
            <a:spLocks noGrp="1"/>
          </p:cNvSpPr>
          <p:nvPr>
            <p:ph idx="1"/>
          </p:nvPr>
        </p:nvSpPr>
        <p:spPr/>
        <p:txBody>
          <a:bodyPr>
            <a:normAutofit/>
          </a:bodyPr>
          <a:lstStyle/>
          <a:p>
            <a:r>
              <a:rPr lang="en-US" dirty="0" smtClean="0"/>
              <a:t>This style is about winning – often at someone else's expense. An aggressive person behaves as if their needs are the most important, as though they have more rights, and have more to contribute than other people. It is an ineffective communication style as the content of the message may get lost because people are too busy reacting to the way it's delivered.</a:t>
            </a:r>
          </a:p>
          <a:p>
            <a:endParaRPr lang="en-US" dirty="0"/>
          </a:p>
        </p:txBody>
      </p:sp>
      <p:sp>
        <p:nvSpPr>
          <p:cNvPr id="4" name="Footer Placeholder 3"/>
          <p:cNvSpPr>
            <a:spLocks noGrp="1"/>
          </p:cNvSpPr>
          <p:nvPr>
            <p:ph type="ftr" sz="quarter" idx="11"/>
          </p:nvPr>
        </p:nvSpPr>
        <p:spPr/>
        <p:txBody>
          <a:bodyPr/>
          <a:lstStyle/>
          <a:p>
            <a:r>
              <a:rPr lang="en-US" smtClean="0"/>
              <a:t>Compiled by Dr.T.Kumuthavalli,DLL,BDU</a:t>
            </a:r>
            <a:endParaRPr lang="en-US"/>
          </a:p>
        </p:txBody>
      </p:sp>
      <p:sp>
        <p:nvSpPr>
          <p:cNvPr id="5" name="Slide Number Placeholder 4"/>
          <p:cNvSpPr>
            <a:spLocks noGrp="1"/>
          </p:cNvSpPr>
          <p:nvPr>
            <p:ph type="sldNum" sz="quarter" idx="12"/>
          </p:nvPr>
        </p:nvSpPr>
        <p:spPr/>
        <p:txBody>
          <a:bodyPr/>
          <a:lstStyle/>
          <a:p>
            <a:fld id="{A60E5B56-35F4-409D-9645-E7CFD529AE60}" type="slidenum">
              <a:rPr lang="en-US" smtClean="0"/>
              <a:pPr/>
              <a:t>7</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err="1" smtClean="0"/>
              <a:t>Behavioural</a:t>
            </a:r>
            <a:r>
              <a:rPr lang="en-US" b="1" dirty="0" smtClean="0"/>
              <a:t> Characteristics</a:t>
            </a:r>
            <a:r>
              <a:rPr lang="en-US" dirty="0" smtClean="0"/>
              <a:t/>
            </a:r>
            <a:br>
              <a:rPr lang="en-US" dirty="0" smtClean="0"/>
            </a:br>
            <a:endParaRPr lang="en-US" dirty="0"/>
          </a:p>
        </p:txBody>
      </p:sp>
      <p:sp>
        <p:nvSpPr>
          <p:cNvPr id="3" name="Content Placeholder 2"/>
          <p:cNvSpPr>
            <a:spLocks noGrp="1"/>
          </p:cNvSpPr>
          <p:nvPr>
            <p:ph idx="1"/>
          </p:nvPr>
        </p:nvSpPr>
        <p:spPr/>
        <p:txBody>
          <a:bodyPr>
            <a:normAutofit lnSpcReduction="10000"/>
          </a:bodyPr>
          <a:lstStyle/>
          <a:p>
            <a:r>
              <a:rPr lang="en-US" dirty="0" smtClean="0"/>
              <a:t>Frightening, threatening, loud, hostile</a:t>
            </a:r>
          </a:p>
          <a:p>
            <a:r>
              <a:rPr lang="en-US" dirty="0" smtClean="0"/>
              <a:t>Willing to achieve goals at expense of others</a:t>
            </a:r>
          </a:p>
          <a:p>
            <a:r>
              <a:rPr lang="en-US" dirty="0" smtClean="0"/>
              <a:t>Out to "win"</a:t>
            </a:r>
          </a:p>
          <a:p>
            <a:r>
              <a:rPr lang="en-US" dirty="0" smtClean="0"/>
              <a:t>Demanding, abrasive</a:t>
            </a:r>
          </a:p>
          <a:p>
            <a:r>
              <a:rPr lang="en-US" dirty="0" smtClean="0"/>
              <a:t>Belligerent</a:t>
            </a:r>
          </a:p>
          <a:p>
            <a:r>
              <a:rPr lang="en-US" dirty="0" smtClean="0"/>
              <a:t>Explosive, unpredictable</a:t>
            </a:r>
          </a:p>
          <a:p>
            <a:r>
              <a:rPr lang="en-US" dirty="0" smtClean="0"/>
              <a:t>Intimidating</a:t>
            </a:r>
          </a:p>
          <a:p>
            <a:r>
              <a:rPr lang="en-US" dirty="0" smtClean="0"/>
              <a:t>Bullying</a:t>
            </a:r>
          </a:p>
          <a:p>
            <a:endParaRPr lang="en-US" dirty="0"/>
          </a:p>
        </p:txBody>
      </p:sp>
      <p:sp>
        <p:nvSpPr>
          <p:cNvPr id="4" name="Footer Placeholder 3"/>
          <p:cNvSpPr>
            <a:spLocks noGrp="1"/>
          </p:cNvSpPr>
          <p:nvPr>
            <p:ph type="ftr" sz="quarter" idx="11"/>
          </p:nvPr>
        </p:nvSpPr>
        <p:spPr/>
        <p:txBody>
          <a:bodyPr/>
          <a:lstStyle/>
          <a:p>
            <a:r>
              <a:rPr lang="en-US" smtClean="0"/>
              <a:t>Compiled by Dr.T.Kumuthavalli,DLL,BDU</a:t>
            </a:r>
            <a:endParaRPr lang="en-US"/>
          </a:p>
        </p:txBody>
      </p:sp>
      <p:sp>
        <p:nvSpPr>
          <p:cNvPr id="5" name="Slide Number Placeholder 4"/>
          <p:cNvSpPr>
            <a:spLocks noGrp="1"/>
          </p:cNvSpPr>
          <p:nvPr>
            <p:ph type="sldNum" sz="quarter" idx="12"/>
          </p:nvPr>
        </p:nvSpPr>
        <p:spPr/>
        <p:txBody>
          <a:bodyPr/>
          <a:lstStyle/>
          <a:p>
            <a:fld id="{A60E5B56-35F4-409D-9645-E7CFD529AE60}" type="slidenum">
              <a:rPr lang="en-US" smtClean="0"/>
              <a:pPr/>
              <a:t>8</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smtClean="0"/>
              <a:t>Non-Verbal </a:t>
            </a:r>
            <a:r>
              <a:rPr lang="en-US" b="1" dirty="0" err="1" smtClean="0"/>
              <a:t>Behaviour</a:t>
            </a:r>
            <a:r>
              <a:rPr lang="en-US" dirty="0" smtClean="0"/>
              <a:t/>
            </a:r>
            <a:br>
              <a:rPr lang="en-US" dirty="0" smtClean="0"/>
            </a:br>
            <a:endParaRPr lang="en-US" dirty="0"/>
          </a:p>
        </p:txBody>
      </p:sp>
      <p:sp>
        <p:nvSpPr>
          <p:cNvPr id="3" name="Content Placeholder 2"/>
          <p:cNvSpPr>
            <a:spLocks noGrp="1"/>
          </p:cNvSpPr>
          <p:nvPr>
            <p:ph idx="1"/>
          </p:nvPr>
        </p:nvSpPr>
        <p:spPr/>
        <p:txBody>
          <a:bodyPr/>
          <a:lstStyle/>
          <a:p>
            <a:r>
              <a:rPr lang="en-US" dirty="0" smtClean="0"/>
              <a:t>Voice – volume is loud</a:t>
            </a:r>
          </a:p>
          <a:p>
            <a:r>
              <a:rPr lang="en-US" dirty="0" smtClean="0"/>
              <a:t>Posture – 'bigger than' others</a:t>
            </a:r>
          </a:p>
          <a:p>
            <a:r>
              <a:rPr lang="en-US" dirty="0" smtClean="0"/>
              <a:t>Gestures - big, fast, sharp/jerky</a:t>
            </a:r>
          </a:p>
          <a:p>
            <a:r>
              <a:rPr lang="en-US" dirty="0" smtClean="0"/>
              <a:t>Facial expression – scowl, frown, glare</a:t>
            </a:r>
          </a:p>
          <a:p>
            <a:r>
              <a:rPr lang="en-US" dirty="0" smtClean="0"/>
              <a:t>Spatial position - Invade others' personal space, try to stand 'over' others</a:t>
            </a:r>
          </a:p>
          <a:p>
            <a:endParaRPr lang="en-US" dirty="0"/>
          </a:p>
        </p:txBody>
      </p:sp>
      <p:sp>
        <p:nvSpPr>
          <p:cNvPr id="4" name="Footer Placeholder 3"/>
          <p:cNvSpPr>
            <a:spLocks noGrp="1"/>
          </p:cNvSpPr>
          <p:nvPr>
            <p:ph type="ftr" sz="quarter" idx="11"/>
          </p:nvPr>
        </p:nvSpPr>
        <p:spPr/>
        <p:txBody>
          <a:bodyPr/>
          <a:lstStyle/>
          <a:p>
            <a:r>
              <a:rPr lang="en-US" smtClean="0"/>
              <a:t>Compiled by Dr.T.Kumuthavalli,DLL,BDU</a:t>
            </a:r>
            <a:endParaRPr lang="en-US"/>
          </a:p>
        </p:txBody>
      </p:sp>
      <p:sp>
        <p:nvSpPr>
          <p:cNvPr id="5" name="Slide Number Placeholder 4"/>
          <p:cNvSpPr>
            <a:spLocks noGrp="1"/>
          </p:cNvSpPr>
          <p:nvPr>
            <p:ph type="sldNum" sz="quarter" idx="12"/>
          </p:nvPr>
        </p:nvSpPr>
        <p:spPr/>
        <p:txBody>
          <a:bodyPr/>
          <a:lstStyle/>
          <a:p>
            <a:fld id="{A60E5B56-35F4-409D-9645-E7CFD529AE60}" type="slidenum">
              <a:rPr lang="en-US" smtClean="0"/>
              <a:pPr/>
              <a:t>9</a:t>
            </a:fld>
            <a:endParaRPr lang="en-US"/>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10</TotalTime>
  <Words>825</Words>
  <Application>Microsoft Office PowerPoint</Application>
  <PresentationFormat>On-screen Show (4:3)</PresentationFormat>
  <Paragraphs>122</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Trek</vt:lpstr>
      <vt:lpstr>Types of Behaviour</vt:lpstr>
      <vt:lpstr>Assertive</vt:lpstr>
      <vt:lpstr>Behavioural Characteristics </vt:lpstr>
      <vt:lpstr>Non-Verbal Behaviour </vt:lpstr>
      <vt:lpstr>Language </vt:lpstr>
      <vt:lpstr>People on the Receiving end Feel </vt:lpstr>
      <vt:lpstr>The Aggressive Style </vt:lpstr>
      <vt:lpstr>Behavioural Characteristics </vt:lpstr>
      <vt:lpstr>Non-Verbal Behaviour </vt:lpstr>
      <vt:lpstr>Language </vt:lpstr>
      <vt:lpstr>People on the Receiving end Feel </vt:lpstr>
      <vt:lpstr>The Submissive Style </vt:lpstr>
      <vt:lpstr>Behavioural Characteristics </vt:lpstr>
      <vt:lpstr>Non-Verbal Behaviour </vt:lpstr>
      <vt:lpstr>Language </vt:lpstr>
      <vt:lpstr>People on the Receiving end Feel </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Types of Behaviour</dc:title>
  <dc:creator>DELL</dc:creator>
  <cp:lastModifiedBy>ADMIN</cp:lastModifiedBy>
  <cp:revision>3</cp:revision>
  <dcterms:created xsi:type="dcterms:W3CDTF">2016-02-18T08:13:08Z</dcterms:created>
  <dcterms:modified xsi:type="dcterms:W3CDTF">2023-07-06T07:53:02Z</dcterms:modified>
</cp:coreProperties>
</file>