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48C60-9697-480F-827F-EC98A2B83448}" type="datetimeFigureOut">
              <a:rPr lang="en-IN" smtClean="0"/>
              <a:t>06-07-2023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E3560-8514-406D-8362-B64656124A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335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93C5-FE42-474B-ADCD-17BD7A635E92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10F3-EF17-4CD2-B734-596EA0354997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1C28-71C3-4D94-AF94-783E1ED15411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8196-BE71-467D-8F6E-E3BFE20D95F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1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6032-6254-40FA-9ADF-1D0D380EB168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2CFD-9D4B-492C-84E0-0976F31CC775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8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C500-7456-4A11-BB96-15786FF56D74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DA13-6A41-4AC1-91FA-34FF1178990B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FC6E-0CFB-4FCE-8506-755D7094FA20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8D00-8252-4290-87FB-4A2B6C5F964F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4EC2-409F-44E0-B30D-6CC769ABD31F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A789E-281B-4CCF-9201-DE28F09FE67A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04F0-7802-4E13-8C85-B3E68CB6E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1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 test and </a:t>
            </a:r>
            <a:r>
              <a:rPr lang="en-US" dirty="0" err="1" smtClean="0"/>
              <a:t>Anova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. Anbazhagan\Downloads\20190904_101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. Anbazhagan\Downloads\20190904_102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0"/>
            <a:ext cx="8077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. Anbazhagan\Downloads\20190904_102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Dr.T.Kumuthavalli,DLL,BDU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04F0-7802-4E13-8C85-B3E68CB6EC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 test and Anova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test and Anova</dc:title>
  <dc:creator>Dr. S. Anbazhagan</dc:creator>
  <cp:lastModifiedBy>ADMIN</cp:lastModifiedBy>
  <cp:revision>6</cp:revision>
  <dcterms:created xsi:type="dcterms:W3CDTF">2019-09-04T04:54:44Z</dcterms:created>
  <dcterms:modified xsi:type="dcterms:W3CDTF">2023-07-06T07:50:18Z</dcterms:modified>
</cp:coreProperties>
</file>