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embeddedFontLst>
    <p:embeddedFont>
      <p:font typeface="Teko"/>
      <p:regular r:id="rId36"/>
      <p:bold r:id="rId37"/>
    </p:embeddedFont>
    <p:embeddedFont>
      <p:font typeface="Nunito"/>
      <p:bold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Teko-bold.fntdata"/><Relationship Id="rId14" Type="http://schemas.openxmlformats.org/officeDocument/2006/relationships/slide" Target="slides/slide9.xml"/><Relationship Id="rId36" Type="http://schemas.openxmlformats.org/officeDocument/2006/relationships/font" Target="fonts/Teko-regular.fntdata"/><Relationship Id="rId17" Type="http://schemas.openxmlformats.org/officeDocument/2006/relationships/slide" Target="slides/slide12.xml"/><Relationship Id="rId39" Type="http://schemas.openxmlformats.org/officeDocument/2006/relationships/font" Target="fonts/Nunito-boldItalic.fntdata"/><Relationship Id="rId16" Type="http://schemas.openxmlformats.org/officeDocument/2006/relationships/slide" Target="slides/slide11.xml"/><Relationship Id="rId38" Type="http://schemas.openxmlformats.org/officeDocument/2006/relationships/font" Target="fonts/Nuni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4" name="Google Shape;9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1" name="Google Shape;16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3" name="Google Shape;20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4" name="Google Shape;234;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8" name="Shape 18"/>
        <p:cNvGrpSpPr/>
        <p:nvPr/>
      </p:nvGrpSpPr>
      <p:grpSpPr>
        <a:xfrm>
          <a:off x="0" y="0"/>
          <a:ext cx="0" cy="0"/>
          <a:chOff x="0" y="0"/>
          <a:chExt cx="0" cy="0"/>
        </a:xfrm>
      </p:grpSpPr>
      <p:sp>
        <p:nvSpPr>
          <p:cNvPr id="19" name="Google Shape;19;p2"/>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0" name="Google Shape;20;p2"/>
          <p:cNvSpPr txBox="1"/>
          <p:nvPr>
            <p:ph idx="11" type="ftr"/>
          </p:nvPr>
        </p:nvSpPr>
        <p:spPr>
          <a:xfrm>
            <a:off x="3124200" y="76200"/>
            <a:ext cx="33528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1" name="Google Shape;21;p2"/>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1pPr>
            <a:lvl2pPr indent="0" lvl="1"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2pPr>
            <a:lvl3pPr indent="0" lvl="2"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3pPr>
            <a:lvl4pPr indent="0" lvl="3"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4pPr>
            <a:lvl5pPr indent="0" lvl="4"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5pPr>
            <a:lvl6pPr indent="0" lvl="5"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6pPr>
            <a:lvl7pPr indent="0" lvl="6"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7pPr>
            <a:lvl8pPr indent="0" lvl="7"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8pPr>
            <a:lvl9pPr indent="0" lvl="8"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9" name="Shape 79"/>
        <p:cNvGrpSpPr/>
        <p:nvPr/>
      </p:nvGrpSpPr>
      <p:grpSpPr>
        <a:xfrm>
          <a:off x="0" y="0"/>
          <a:ext cx="0" cy="0"/>
          <a:chOff x="0" y="0"/>
          <a:chExt cx="0" cy="0"/>
        </a:xfrm>
      </p:grpSpPr>
      <p:sp>
        <p:nvSpPr>
          <p:cNvPr id="80" name="Google Shape;80;p11"/>
          <p:cNvSpPr txBox="1"/>
          <p:nvPr>
            <p:ph type="title"/>
          </p:nvPr>
        </p:nvSpPr>
        <p:spPr>
          <a:xfrm>
            <a:off x="304800" y="457200"/>
            <a:ext cx="8686800" cy="8382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2"/>
              </a:buClr>
              <a:buSzPts val="3600"/>
              <a:buFont typeface="Source Sans Pro"/>
              <a:buNone/>
              <a:defRPr b="0" i="0" sz="36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11"/>
          <p:cNvSpPr txBox="1"/>
          <p:nvPr>
            <p:ph idx="1" type="body"/>
          </p:nvPr>
        </p:nvSpPr>
        <p:spPr>
          <a:xfrm rot="5400000">
            <a:off x="2385218" y="-526257"/>
            <a:ext cx="4525963" cy="8686800"/>
          </a:xfrm>
          <a:prstGeom prst="rect">
            <a:avLst/>
          </a:prstGeom>
          <a:noFill/>
          <a:ln>
            <a:noFill/>
          </a:ln>
        </p:spPr>
        <p:txBody>
          <a:bodyPr anchorCtr="0" anchor="t" bIns="91425" lIns="91425" spcFirstLastPara="1" rIns="91425" wrap="square" tIns="91425">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82" name="Google Shape;82;p11"/>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3" name="Google Shape;83;p11"/>
          <p:cNvSpPr txBox="1"/>
          <p:nvPr>
            <p:ph idx="11" type="ftr"/>
          </p:nvPr>
        </p:nvSpPr>
        <p:spPr>
          <a:xfrm>
            <a:off x="3124200" y="76200"/>
            <a:ext cx="33528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4" name="Google Shape;84;p1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rgbClr val="D28E28"/>
                </a:solidFill>
                <a:latin typeface="Source Sans Pro"/>
                <a:ea typeface="Source Sans Pro"/>
                <a:cs typeface="Source Sans Pro"/>
                <a:sym typeface="Source Sans Pro"/>
              </a:defRPr>
            </a:lvl1pPr>
            <a:lvl2pPr indent="0" lvl="1" marL="0" marR="0" rtl="0" algn="r">
              <a:spcBef>
                <a:spcPts val="0"/>
              </a:spcBef>
              <a:buNone/>
              <a:defRPr sz="1200">
                <a:solidFill>
                  <a:srgbClr val="D28E28"/>
                </a:solidFill>
                <a:latin typeface="Source Sans Pro"/>
                <a:ea typeface="Source Sans Pro"/>
                <a:cs typeface="Source Sans Pro"/>
                <a:sym typeface="Source Sans Pro"/>
              </a:defRPr>
            </a:lvl2pPr>
            <a:lvl3pPr indent="0" lvl="2" marL="0" marR="0" rtl="0" algn="r">
              <a:spcBef>
                <a:spcPts val="0"/>
              </a:spcBef>
              <a:buNone/>
              <a:defRPr sz="1200">
                <a:solidFill>
                  <a:srgbClr val="D28E28"/>
                </a:solidFill>
                <a:latin typeface="Source Sans Pro"/>
                <a:ea typeface="Source Sans Pro"/>
                <a:cs typeface="Source Sans Pro"/>
                <a:sym typeface="Source Sans Pro"/>
              </a:defRPr>
            </a:lvl3pPr>
            <a:lvl4pPr indent="0" lvl="3" marL="0" marR="0" rtl="0" algn="r">
              <a:spcBef>
                <a:spcPts val="0"/>
              </a:spcBef>
              <a:buNone/>
              <a:defRPr sz="1200">
                <a:solidFill>
                  <a:srgbClr val="D28E28"/>
                </a:solidFill>
                <a:latin typeface="Source Sans Pro"/>
                <a:ea typeface="Source Sans Pro"/>
                <a:cs typeface="Source Sans Pro"/>
                <a:sym typeface="Source Sans Pro"/>
              </a:defRPr>
            </a:lvl4pPr>
            <a:lvl5pPr indent="0" lvl="4" marL="0" marR="0" rtl="0" algn="r">
              <a:spcBef>
                <a:spcPts val="0"/>
              </a:spcBef>
              <a:buNone/>
              <a:defRPr sz="1200">
                <a:solidFill>
                  <a:srgbClr val="D28E28"/>
                </a:solidFill>
                <a:latin typeface="Source Sans Pro"/>
                <a:ea typeface="Source Sans Pro"/>
                <a:cs typeface="Source Sans Pro"/>
                <a:sym typeface="Source Sans Pro"/>
              </a:defRPr>
            </a:lvl5pPr>
            <a:lvl6pPr indent="0" lvl="5" marL="0" marR="0" rtl="0" algn="r">
              <a:spcBef>
                <a:spcPts val="0"/>
              </a:spcBef>
              <a:buNone/>
              <a:defRPr sz="1200">
                <a:solidFill>
                  <a:srgbClr val="D28E28"/>
                </a:solidFill>
                <a:latin typeface="Source Sans Pro"/>
                <a:ea typeface="Source Sans Pro"/>
                <a:cs typeface="Source Sans Pro"/>
                <a:sym typeface="Source Sans Pro"/>
              </a:defRPr>
            </a:lvl6pPr>
            <a:lvl7pPr indent="0" lvl="6" marL="0" marR="0" rtl="0" algn="r">
              <a:spcBef>
                <a:spcPts val="0"/>
              </a:spcBef>
              <a:buNone/>
              <a:defRPr sz="1200">
                <a:solidFill>
                  <a:srgbClr val="D28E28"/>
                </a:solidFill>
                <a:latin typeface="Source Sans Pro"/>
                <a:ea typeface="Source Sans Pro"/>
                <a:cs typeface="Source Sans Pro"/>
                <a:sym typeface="Source Sans Pro"/>
              </a:defRPr>
            </a:lvl7pPr>
            <a:lvl8pPr indent="0" lvl="7" marL="0" marR="0" rtl="0" algn="r">
              <a:spcBef>
                <a:spcPts val="0"/>
              </a:spcBef>
              <a:buNone/>
              <a:defRPr sz="1200">
                <a:solidFill>
                  <a:srgbClr val="D28E28"/>
                </a:solidFill>
                <a:latin typeface="Source Sans Pro"/>
                <a:ea typeface="Source Sans Pro"/>
                <a:cs typeface="Source Sans Pro"/>
                <a:sym typeface="Source Sans Pro"/>
              </a:defRPr>
            </a:lvl8pPr>
            <a:lvl9pPr indent="0" lvl="8" marL="0" marR="0" rtl="0" algn="r">
              <a:spcBef>
                <a:spcPts val="0"/>
              </a:spcBef>
              <a:buNone/>
              <a:defRPr sz="1200">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5" name="Shape 85"/>
        <p:cNvGrpSpPr/>
        <p:nvPr/>
      </p:nvGrpSpPr>
      <p:grpSpPr>
        <a:xfrm>
          <a:off x="0" y="0"/>
          <a:ext cx="0" cy="0"/>
          <a:chOff x="0" y="0"/>
          <a:chExt cx="0" cy="0"/>
        </a:xfrm>
      </p:grpSpPr>
      <p:sp>
        <p:nvSpPr>
          <p:cNvPr id="86" name="Google Shape;86;p12"/>
          <p:cNvSpPr txBox="1"/>
          <p:nvPr>
            <p:ph type="title"/>
          </p:nvPr>
        </p:nvSpPr>
        <p:spPr>
          <a:xfrm rot="5400000">
            <a:off x="4846637" y="2560638"/>
            <a:ext cx="5851525" cy="18288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2"/>
              </a:buClr>
              <a:buSzPts val="3600"/>
              <a:buFont typeface="Source Sans Pro"/>
              <a:buNone/>
              <a:defRPr b="0" i="0" sz="36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2"/>
          <p:cNvSpPr txBox="1"/>
          <p:nvPr>
            <p:ph idx="1" type="body"/>
          </p:nvPr>
        </p:nvSpPr>
        <p:spPr>
          <a:xfrm rot="5400000">
            <a:off x="655638" y="350839"/>
            <a:ext cx="5851525" cy="6248400"/>
          </a:xfrm>
          <a:prstGeom prst="rect">
            <a:avLst/>
          </a:prstGeom>
          <a:noFill/>
          <a:ln>
            <a:noFill/>
          </a:ln>
        </p:spPr>
        <p:txBody>
          <a:bodyPr anchorCtr="0" anchor="t" bIns="91425" lIns="91425" spcFirstLastPara="1" rIns="91425" wrap="square" tIns="91425">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88" name="Google Shape;88;p12"/>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9" name="Google Shape;89;p12"/>
          <p:cNvSpPr txBox="1"/>
          <p:nvPr>
            <p:ph idx="11" type="ftr"/>
          </p:nvPr>
        </p:nvSpPr>
        <p:spPr>
          <a:xfrm>
            <a:off x="3124200" y="76200"/>
            <a:ext cx="33528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0" name="Google Shape;90;p12"/>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rgbClr val="D28E28"/>
                </a:solidFill>
                <a:latin typeface="Source Sans Pro"/>
                <a:ea typeface="Source Sans Pro"/>
                <a:cs typeface="Source Sans Pro"/>
                <a:sym typeface="Source Sans Pro"/>
              </a:defRPr>
            </a:lvl1pPr>
            <a:lvl2pPr indent="0" lvl="1" marL="0" marR="0" rtl="0" algn="r">
              <a:spcBef>
                <a:spcPts val="0"/>
              </a:spcBef>
              <a:buNone/>
              <a:defRPr sz="1200">
                <a:solidFill>
                  <a:srgbClr val="D28E28"/>
                </a:solidFill>
                <a:latin typeface="Source Sans Pro"/>
                <a:ea typeface="Source Sans Pro"/>
                <a:cs typeface="Source Sans Pro"/>
                <a:sym typeface="Source Sans Pro"/>
              </a:defRPr>
            </a:lvl2pPr>
            <a:lvl3pPr indent="0" lvl="2" marL="0" marR="0" rtl="0" algn="r">
              <a:spcBef>
                <a:spcPts val="0"/>
              </a:spcBef>
              <a:buNone/>
              <a:defRPr sz="1200">
                <a:solidFill>
                  <a:srgbClr val="D28E28"/>
                </a:solidFill>
                <a:latin typeface="Source Sans Pro"/>
                <a:ea typeface="Source Sans Pro"/>
                <a:cs typeface="Source Sans Pro"/>
                <a:sym typeface="Source Sans Pro"/>
              </a:defRPr>
            </a:lvl3pPr>
            <a:lvl4pPr indent="0" lvl="3" marL="0" marR="0" rtl="0" algn="r">
              <a:spcBef>
                <a:spcPts val="0"/>
              </a:spcBef>
              <a:buNone/>
              <a:defRPr sz="1200">
                <a:solidFill>
                  <a:srgbClr val="D28E28"/>
                </a:solidFill>
                <a:latin typeface="Source Sans Pro"/>
                <a:ea typeface="Source Sans Pro"/>
                <a:cs typeface="Source Sans Pro"/>
                <a:sym typeface="Source Sans Pro"/>
              </a:defRPr>
            </a:lvl4pPr>
            <a:lvl5pPr indent="0" lvl="4" marL="0" marR="0" rtl="0" algn="r">
              <a:spcBef>
                <a:spcPts val="0"/>
              </a:spcBef>
              <a:buNone/>
              <a:defRPr sz="1200">
                <a:solidFill>
                  <a:srgbClr val="D28E28"/>
                </a:solidFill>
                <a:latin typeface="Source Sans Pro"/>
                <a:ea typeface="Source Sans Pro"/>
                <a:cs typeface="Source Sans Pro"/>
                <a:sym typeface="Source Sans Pro"/>
              </a:defRPr>
            </a:lvl5pPr>
            <a:lvl6pPr indent="0" lvl="5" marL="0" marR="0" rtl="0" algn="r">
              <a:spcBef>
                <a:spcPts val="0"/>
              </a:spcBef>
              <a:buNone/>
              <a:defRPr sz="1200">
                <a:solidFill>
                  <a:srgbClr val="D28E28"/>
                </a:solidFill>
                <a:latin typeface="Source Sans Pro"/>
                <a:ea typeface="Source Sans Pro"/>
                <a:cs typeface="Source Sans Pro"/>
                <a:sym typeface="Source Sans Pro"/>
              </a:defRPr>
            </a:lvl6pPr>
            <a:lvl7pPr indent="0" lvl="6" marL="0" marR="0" rtl="0" algn="r">
              <a:spcBef>
                <a:spcPts val="0"/>
              </a:spcBef>
              <a:buNone/>
              <a:defRPr sz="1200">
                <a:solidFill>
                  <a:srgbClr val="D28E28"/>
                </a:solidFill>
                <a:latin typeface="Source Sans Pro"/>
                <a:ea typeface="Source Sans Pro"/>
                <a:cs typeface="Source Sans Pro"/>
                <a:sym typeface="Source Sans Pro"/>
              </a:defRPr>
            </a:lvl7pPr>
            <a:lvl8pPr indent="0" lvl="7" marL="0" marR="0" rtl="0" algn="r">
              <a:spcBef>
                <a:spcPts val="0"/>
              </a:spcBef>
              <a:buNone/>
              <a:defRPr sz="1200">
                <a:solidFill>
                  <a:srgbClr val="D28E28"/>
                </a:solidFill>
                <a:latin typeface="Source Sans Pro"/>
                <a:ea typeface="Source Sans Pro"/>
                <a:cs typeface="Source Sans Pro"/>
                <a:sym typeface="Source Sans Pro"/>
              </a:defRPr>
            </a:lvl8pPr>
            <a:lvl9pPr indent="0" lvl="8" marL="0" marR="0" rtl="0" algn="r">
              <a:spcBef>
                <a:spcPts val="0"/>
              </a:spcBef>
              <a:buNone/>
              <a:defRPr sz="1200">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cxnSp>
        <p:nvCxnSpPr>
          <p:cNvPr id="23" name="Google Shape;23;p3"/>
          <p:cNvCxnSpPr/>
          <p:nvPr/>
        </p:nvCxnSpPr>
        <p:spPr>
          <a:xfrm>
            <a:off x="514350" y="5349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24" name="Google Shape;24;p3"/>
          <p:cNvSpPr txBox="1"/>
          <p:nvPr>
            <p:ph type="ctrTitle"/>
          </p:nvPr>
        </p:nvSpPr>
        <p:spPr>
          <a:xfrm>
            <a:off x="381000" y="4853411"/>
            <a:ext cx="8458200" cy="122237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Clr>
                <a:schemeClr val="dk2"/>
              </a:buClr>
              <a:buSzPts val="3600"/>
              <a:buFont typeface="Source Sans Pro"/>
              <a:buNone/>
              <a:defRPr b="0" i="0" sz="36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
          <p:cNvSpPr txBox="1"/>
          <p:nvPr>
            <p:ph idx="1" type="subTitle"/>
          </p:nvPr>
        </p:nvSpPr>
        <p:spPr>
          <a:xfrm>
            <a:off x="381000" y="3886200"/>
            <a:ext cx="8458200" cy="914400"/>
          </a:xfrm>
          <a:prstGeom prst="rect">
            <a:avLst/>
          </a:prstGeom>
          <a:noFill/>
          <a:ln>
            <a:noFill/>
          </a:ln>
        </p:spPr>
        <p:txBody>
          <a:bodyPr anchorCtr="0" anchor="b" bIns="91425" lIns="91425" spcFirstLastPara="1" rIns="91425" wrap="square" tIns="91425">
            <a:noAutofit/>
          </a:bodyPr>
          <a:lstStyle>
            <a:lvl1pPr lvl="0" marR="0" rtl="0" algn="l">
              <a:spcBef>
                <a:spcPts val="480"/>
              </a:spcBef>
              <a:spcAft>
                <a:spcPts val="0"/>
              </a:spcAft>
              <a:buClr>
                <a:schemeClr val="accent1"/>
              </a:buClr>
              <a:buSzPts val="1680"/>
              <a:buFont typeface="Noto Sans Symbols"/>
              <a:buNone/>
              <a:defRPr b="0" i="0" sz="2400" u="none" cap="none" strike="noStrike">
                <a:solidFill>
                  <a:srgbClr val="44332A"/>
                </a:solidFill>
                <a:latin typeface="Source Sans Pro"/>
                <a:ea typeface="Source Sans Pro"/>
                <a:cs typeface="Source Sans Pro"/>
                <a:sym typeface="Source Sans Pro"/>
              </a:defRPr>
            </a:lvl1pPr>
            <a:lvl2pPr lvl="1" marR="0" rtl="0" algn="ctr">
              <a:spcBef>
                <a:spcPts val="560"/>
              </a:spcBef>
              <a:spcAft>
                <a:spcPts val="0"/>
              </a:spcAft>
              <a:buClr>
                <a:schemeClr val="accent1"/>
              </a:buClr>
              <a:buSzPts val="1960"/>
              <a:buFont typeface="Noto Sans Symbols"/>
              <a:buNone/>
              <a:defRPr b="0" i="0" sz="2800" u="none" cap="none" strike="noStrike">
                <a:solidFill>
                  <a:schemeClr val="dk2"/>
                </a:solidFill>
                <a:latin typeface="Source Sans Pro"/>
                <a:ea typeface="Source Sans Pro"/>
                <a:cs typeface="Source Sans Pro"/>
                <a:sym typeface="Source Sans Pro"/>
              </a:defRPr>
            </a:lvl2pPr>
            <a:lvl3pPr lvl="2" marR="0" rtl="0" algn="ctr">
              <a:spcBef>
                <a:spcPts val="480"/>
              </a:spcBef>
              <a:spcAft>
                <a:spcPts val="0"/>
              </a:spcAft>
              <a:buClr>
                <a:schemeClr val="accent1"/>
              </a:buClr>
              <a:buSzPts val="1680"/>
              <a:buFont typeface="Noto Sans Symbols"/>
              <a:buNone/>
              <a:defRPr b="0" i="0" sz="2400" u="none" cap="none" strike="noStrike">
                <a:solidFill>
                  <a:schemeClr val="dk2"/>
                </a:solidFill>
                <a:latin typeface="Source Sans Pro"/>
                <a:ea typeface="Source Sans Pro"/>
                <a:cs typeface="Source Sans Pro"/>
                <a:sym typeface="Source Sans Pro"/>
              </a:defRPr>
            </a:lvl3pPr>
            <a:lvl4pPr lvl="3" marR="0" rtl="0" algn="ctr">
              <a:spcBef>
                <a:spcPts val="400"/>
              </a:spcBef>
              <a:spcAft>
                <a:spcPts val="0"/>
              </a:spcAft>
              <a:buClr>
                <a:schemeClr val="accent1"/>
              </a:buClr>
              <a:buSzPts val="1400"/>
              <a:buFont typeface="Noto Sans Symbols"/>
              <a:buNone/>
              <a:defRPr b="0" i="0" sz="2000" u="none" cap="none" strike="noStrike">
                <a:solidFill>
                  <a:schemeClr val="dk2"/>
                </a:solidFill>
                <a:latin typeface="Source Sans Pro"/>
                <a:ea typeface="Source Sans Pro"/>
                <a:cs typeface="Source Sans Pro"/>
                <a:sym typeface="Source Sans Pro"/>
              </a:defRPr>
            </a:lvl4pPr>
            <a:lvl5pPr lvl="4" marR="0" rtl="0" algn="ctr">
              <a:spcBef>
                <a:spcPts val="360"/>
              </a:spcBef>
              <a:spcAft>
                <a:spcPts val="0"/>
              </a:spcAft>
              <a:buClr>
                <a:schemeClr val="accent1"/>
              </a:buClr>
              <a:buSzPts val="1080"/>
              <a:buFont typeface="Noto Sans Symbols"/>
              <a:buNone/>
              <a:defRPr b="0" i="0" sz="1800" u="none" cap="none" strike="noStrike">
                <a:solidFill>
                  <a:schemeClr val="dk2"/>
                </a:solidFill>
                <a:latin typeface="Source Sans Pro"/>
                <a:ea typeface="Source Sans Pro"/>
                <a:cs typeface="Source Sans Pro"/>
                <a:sym typeface="Source Sans Pro"/>
              </a:defRPr>
            </a:lvl5pPr>
            <a:lvl6pPr lvl="5" marR="0" rtl="0" algn="ctr">
              <a:spcBef>
                <a:spcPts val="360"/>
              </a:spcBef>
              <a:spcAft>
                <a:spcPts val="0"/>
              </a:spcAft>
              <a:buClr>
                <a:schemeClr val="accent1"/>
              </a:buClr>
              <a:buSzPts val="1080"/>
              <a:buFont typeface="Noto Sans Symbols"/>
              <a:buNone/>
              <a:defRPr b="0" i="0" sz="1800" u="none" cap="none" strike="noStrike">
                <a:solidFill>
                  <a:schemeClr val="dk2"/>
                </a:solidFill>
                <a:latin typeface="Source Sans Pro"/>
                <a:ea typeface="Source Sans Pro"/>
                <a:cs typeface="Source Sans Pro"/>
                <a:sym typeface="Source Sans Pro"/>
              </a:defRPr>
            </a:lvl6pPr>
            <a:lvl7pPr lvl="6" marR="0" rtl="0" algn="ctr">
              <a:spcBef>
                <a:spcPts val="320"/>
              </a:spcBef>
              <a:spcAft>
                <a:spcPts val="0"/>
              </a:spcAft>
              <a:buClr>
                <a:schemeClr val="accent1"/>
              </a:buClr>
              <a:buSzPts val="960"/>
              <a:buFont typeface="Noto Sans Symbols"/>
              <a:buNone/>
              <a:defRPr b="0" i="0" sz="1600" u="none" cap="none" strike="noStrike">
                <a:solidFill>
                  <a:schemeClr val="dk2"/>
                </a:solidFill>
                <a:latin typeface="Source Sans Pro"/>
                <a:ea typeface="Source Sans Pro"/>
                <a:cs typeface="Source Sans Pro"/>
                <a:sym typeface="Source Sans Pro"/>
              </a:defRPr>
            </a:lvl7pPr>
            <a:lvl8pPr lvl="7" marR="0" rtl="0" algn="ctr">
              <a:spcBef>
                <a:spcPts val="320"/>
              </a:spcBef>
              <a:spcAft>
                <a:spcPts val="0"/>
              </a:spcAft>
              <a:buClr>
                <a:schemeClr val="accent1"/>
              </a:buClr>
              <a:buSzPts val="960"/>
              <a:buFont typeface="Noto Sans Symbols"/>
              <a:buNone/>
              <a:defRPr b="0" i="0" sz="1600" u="none" cap="none" strike="noStrike">
                <a:solidFill>
                  <a:schemeClr val="dk2"/>
                </a:solidFill>
                <a:latin typeface="Source Sans Pro"/>
                <a:ea typeface="Source Sans Pro"/>
                <a:cs typeface="Source Sans Pro"/>
                <a:sym typeface="Source Sans Pro"/>
              </a:defRPr>
            </a:lvl8pPr>
            <a:lvl9pPr lvl="8" marR="0" rtl="0" algn="ctr">
              <a:spcBef>
                <a:spcPts val="280"/>
              </a:spcBef>
              <a:spcAft>
                <a:spcPts val="0"/>
              </a:spcAft>
              <a:buClr>
                <a:schemeClr val="accent1"/>
              </a:buClr>
              <a:buSzPts val="840"/>
              <a:buFont typeface="Noto Sans Symbols"/>
              <a:buNone/>
              <a:defRPr b="0" i="0" sz="1400" u="none" cap="none" strike="noStrike">
                <a:solidFill>
                  <a:schemeClr val="dk2"/>
                </a:solidFill>
                <a:latin typeface="Source Sans Pro"/>
                <a:ea typeface="Source Sans Pro"/>
                <a:cs typeface="Source Sans Pro"/>
                <a:sym typeface="Source Sans Pro"/>
              </a:defRPr>
            </a:lvl9pPr>
          </a:lstStyle>
          <a:p/>
        </p:txBody>
      </p:sp>
      <p:sp>
        <p:nvSpPr>
          <p:cNvPr id="26" name="Google Shape;26;p3"/>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7" name="Google Shape;27;p3"/>
          <p:cNvSpPr txBox="1"/>
          <p:nvPr>
            <p:ph idx="11" type="ftr"/>
          </p:nvPr>
        </p:nvSpPr>
        <p:spPr>
          <a:xfrm>
            <a:off x="3124200" y="76200"/>
            <a:ext cx="33528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8" name="Google Shape;28;p3"/>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rgbClr val="D28E28"/>
                </a:solidFill>
                <a:latin typeface="Source Sans Pro"/>
                <a:ea typeface="Source Sans Pro"/>
                <a:cs typeface="Source Sans Pro"/>
                <a:sym typeface="Source Sans Pro"/>
              </a:defRPr>
            </a:lvl1pPr>
            <a:lvl2pPr indent="0" lvl="1" marL="0" marR="0" rtl="0" algn="r">
              <a:spcBef>
                <a:spcPts val="0"/>
              </a:spcBef>
              <a:buNone/>
              <a:defRPr sz="1200">
                <a:solidFill>
                  <a:srgbClr val="D28E28"/>
                </a:solidFill>
                <a:latin typeface="Source Sans Pro"/>
                <a:ea typeface="Source Sans Pro"/>
                <a:cs typeface="Source Sans Pro"/>
                <a:sym typeface="Source Sans Pro"/>
              </a:defRPr>
            </a:lvl2pPr>
            <a:lvl3pPr indent="0" lvl="2" marL="0" marR="0" rtl="0" algn="r">
              <a:spcBef>
                <a:spcPts val="0"/>
              </a:spcBef>
              <a:buNone/>
              <a:defRPr sz="1200">
                <a:solidFill>
                  <a:srgbClr val="D28E28"/>
                </a:solidFill>
                <a:latin typeface="Source Sans Pro"/>
                <a:ea typeface="Source Sans Pro"/>
                <a:cs typeface="Source Sans Pro"/>
                <a:sym typeface="Source Sans Pro"/>
              </a:defRPr>
            </a:lvl3pPr>
            <a:lvl4pPr indent="0" lvl="3" marL="0" marR="0" rtl="0" algn="r">
              <a:spcBef>
                <a:spcPts val="0"/>
              </a:spcBef>
              <a:buNone/>
              <a:defRPr sz="1200">
                <a:solidFill>
                  <a:srgbClr val="D28E28"/>
                </a:solidFill>
                <a:latin typeface="Source Sans Pro"/>
                <a:ea typeface="Source Sans Pro"/>
                <a:cs typeface="Source Sans Pro"/>
                <a:sym typeface="Source Sans Pro"/>
              </a:defRPr>
            </a:lvl4pPr>
            <a:lvl5pPr indent="0" lvl="4" marL="0" marR="0" rtl="0" algn="r">
              <a:spcBef>
                <a:spcPts val="0"/>
              </a:spcBef>
              <a:buNone/>
              <a:defRPr sz="1200">
                <a:solidFill>
                  <a:srgbClr val="D28E28"/>
                </a:solidFill>
                <a:latin typeface="Source Sans Pro"/>
                <a:ea typeface="Source Sans Pro"/>
                <a:cs typeface="Source Sans Pro"/>
                <a:sym typeface="Source Sans Pro"/>
              </a:defRPr>
            </a:lvl5pPr>
            <a:lvl6pPr indent="0" lvl="5" marL="0" marR="0" rtl="0" algn="r">
              <a:spcBef>
                <a:spcPts val="0"/>
              </a:spcBef>
              <a:buNone/>
              <a:defRPr sz="1200">
                <a:solidFill>
                  <a:srgbClr val="D28E28"/>
                </a:solidFill>
                <a:latin typeface="Source Sans Pro"/>
                <a:ea typeface="Source Sans Pro"/>
                <a:cs typeface="Source Sans Pro"/>
                <a:sym typeface="Source Sans Pro"/>
              </a:defRPr>
            </a:lvl6pPr>
            <a:lvl7pPr indent="0" lvl="6" marL="0" marR="0" rtl="0" algn="r">
              <a:spcBef>
                <a:spcPts val="0"/>
              </a:spcBef>
              <a:buNone/>
              <a:defRPr sz="1200">
                <a:solidFill>
                  <a:srgbClr val="D28E28"/>
                </a:solidFill>
                <a:latin typeface="Source Sans Pro"/>
                <a:ea typeface="Source Sans Pro"/>
                <a:cs typeface="Source Sans Pro"/>
                <a:sym typeface="Source Sans Pro"/>
              </a:defRPr>
            </a:lvl7pPr>
            <a:lvl8pPr indent="0" lvl="7" marL="0" marR="0" rtl="0" algn="r">
              <a:spcBef>
                <a:spcPts val="0"/>
              </a:spcBef>
              <a:buNone/>
              <a:defRPr sz="1200">
                <a:solidFill>
                  <a:srgbClr val="D28E28"/>
                </a:solidFill>
                <a:latin typeface="Source Sans Pro"/>
                <a:ea typeface="Source Sans Pro"/>
                <a:cs typeface="Source Sans Pro"/>
                <a:sym typeface="Source Sans Pro"/>
              </a:defRPr>
            </a:lvl8pPr>
            <a:lvl9pPr indent="0" lvl="8" marL="0" marR="0" rtl="0" algn="r">
              <a:spcBef>
                <a:spcPts val="0"/>
              </a:spcBef>
              <a:buNone/>
              <a:defRPr sz="1200">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304800" y="457200"/>
            <a:ext cx="8686800" cy="8382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2"/>
              </a:buClr>
              <a:buSzPts val="3600"/>
              <a:buFont typeface="Source Sans Pro"/>
              <a:buNone/>
              <a:defRPr b="0" i="0" sz="36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4"/>
          <p:cNvSpPr txBox="1"/>
          <p:nvPr>
            <p:ph idx="1" type="body"/>
          </p:nvPr>
        </p:nvSpPr>
        <p:spPr>
          <a:xfrm>
            <a:off x="304800" y="1554162"/>
            <a:ext cx="8686800" cy="4525963"/>
          </a:xfrm>
          <a:prstGeom prst="rect">
            <a:avLst/>
          </a:prstGeom>
          <a:noFill/>
          <a:ln>
            <a:noFill/>
          </a:ln>
        </p:spPr>
        <p:txBody>
          <a:bodyPr anchorCtr="0" anchor="t" bIns="91425" lIns="91425" spcFirstLastPara="1" rIns="91425" wrap="square" tIns="91425">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32" name="Google Shape;32;p4"/>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3" name="Google Shape;33;p4"/>
          <p:cNvSpPr txBox="1"/>
          <p:nvPr>
            <p:ph idx="11" type="ftr"/>
          </p:nvPr>
        </p:nvSpPr>
        <p:spPr>
          <a:xfrm>
            <a:off x="3581400" y="76200"/>
            <a:ext cx="28956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4" name="Google Shape;34;p4"/>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rgbClr val="D28E28"/>
                </a:solidFill>
                <a:latin typeface="Source Sans Pro"/>
                <a:ea typeface="Source Sans Pro"/>
                <a:cs typeface="Source Sans Pro"/>
                <a:sym typeface="Source Sans Pro"/>
              </a:defRPr>
            </a:lvl1pPr>
            <a:lvl2pPr indent="0" lvl="1" marL="0" marR="0" rtl="0" algn="r">
              <a:spcBef>
                <a:spcPts val="0"/>
              </a:spcBef>
              <a:buNone/>
              <a:defRPr sz="1200">
                <a:solidFill>
                  <a:srgbClr val="D28E28"/>
                </a:solidFill>
                <a:latin typeface="Source Sans Pro"/>
                <a:ea typeface="Source Sans Pro"/>
                <a:cs typeface="Source Sans Pro"/>
                <a:sym typeface="Source Sans Pro"/>
              </a:defRPr>
            </a:lvl2pPr>
            <a:lvl3pPr indent="0" lvl="2" marL="0" marR="0" rtl="0" algn="r">
              <a:spcBef>
                <a:spcPts val="0"/>
              </a:spcBef>
              <a:buNone/>
              <a:defRPr sz="1200">
                <a:solidFill>
                  <a:srgbClr val="D28E28"/>
                </a:solidFill>
                <a:latin typeface="Source Sans Pro"/>
                <a:ea typeface="Source Sans Pro"/>
                <a:cs typeface="Source Sans Pro"/>
                <a:sym typeface="Source Sans Pro"/>
              </a:defRPr>
            </a:lvl3pPr>
            <a:lvl4pPr indent="0" lvl="3" marL="0" marR="0" rtl="0" algn="r">
              <a:spcBef>
                <a:spcPts val="0"/>
              </a:spcBef>
              <a:buNone/>
              <a:defRPr sz="1200">
                <a:solidFill>
                  <a:srgbClr val="D28E28"/>
                </a:solidFill>
                <a:latin typeface="Source Sans Pro"/>
                <a:ea typeface="Source Sans Pro"/>
                <a:cs typeface="Source Sans Pro"/>
                <a:sym typeface="Source Sans Pro"/>
              </a:defRPr>
            </a:lvl4pPr>
            <a:lvl5pPr indent="0" lvl="4" marL="0" marR="0" rtl="0" algn="r">
              <a:spcBef>
                <a:spcPts val="0"/>
              </a:spcBef>
              <a:buNone/>
              <a:defRPr sz="1200">
                <a:solidFill>
                  <a:srgbClr val="D28E28"/>
                </a:solidFill>
                <a:latin typeface="Source Sans Pro"/>
                <a:ea typeface="Source Sans Pro"/>
                <a:cs typeface="Source Sans Pro"/>
                <a:sym typeface="Source Sans Pro"/>
              </a:defRPr>
            </a:lvl5pPr>
            <a:lvl6pPr indent="0" lvl="5" marL="0" marR="0" rtl="0" algn="r">
              <a:spcBef>
                <a:spcPts val="0"/>
              </a:spcBef>
              <a:buNone/>
              <a:defRPr sz="1200">
                <a:solidFill>
                  <a:srgbClr val="D28E28"/>
                </a:solidFill>
                <a:latin typeface="Source Sans Pro"/>
                <a:ea typeface="Source Sans Pro"/>
                <a:cs typeface="Source Sans Pro"/>
                <a:sym typeface="Source Sans Pro"/>
              </a:defRPr>
            </a:lvl6pPr>
            <a:lvl7pPr indent="0" lvl="6" marL="0" marR="0" rtl="0" algn="r">
              <a:spcBef>
                <a:spcPts val="0"/>
              </a:spcBef>
              <a:buNone/>
              <a:defRPr sz="1200">
                <a:solidFill>
                  <a:srgbClr val="D28E28"/>
                </a:solidFill>
                <a:latin typeface="Source Sans Pro"/>
                <a:ea typeface="Source Sans Pro"/>
                <a:cs typeface="Source Sans Pro"/>
                <a:sym typeface="Source Sans Pro"/>
              </a:defRPr>
            </a:lvl7pPr>
            <a:lvl8pPr indent="0" lvl="7" marL="0" marR="0" rtl="0" algn="r">
              <a:spcBef>
                <a:spcPts val="0"/>
              </a:spcBef>
              <a:buNone/>
              <a:defRPr sz="1200">
                <a:solidFill>
                  <a:srgbClr val="D28E28"/>
                </a:solidFill>
                <a:latin typeface="Source Sans Pro"/>
                <a:ea typeface="Source Sans Pro"/>
                <a:cs typeface="Source Sans Pro"/>
                <a:sym typeface="Source Sans Pro"/>
              </a:defRPr>
            </a:lvl8pPr>
            <a:lvl9pPr indent="0" lvl="8" marL="0" marR="0" rtl="0" algn="r">
              <a:spcBef>
                <a:spcPts val="0"/>
              </a:spcBef>
              <a:buNone/>
              <a:defRPr sz="1200">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5" name="Shape 35"/>
        <p:cNvGrpSpPr/>
        <p:nvPr/>
      </p:nvGrpSpPr>
      <p:grpSpPr>
        <a:xfrm>
          <a:off x="0" y="0"/>
          <a:ext cx="0" cy="0"/>
          <a:chOff x="0" y="0"/>
          <a:chExt cx="0" cy="0"/>
        </a:xfrm>
      </p:grpSpPr>
      <p:cxnSp>
        <p:nvCxnSpPr>
          <p:cNvPr id="36" name="Google Shape;36;p5"/>
          <p:cNvCxnSpPr/>
          <p:nvPr/>
        </p:nvCxnSpPr>
        <p:spPr>
          <a:xfrm>
            <a:off x="514350" y="3444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37" name="Google Shape;37;p5"/>
          <p:cNvSpPr txBox="1"/>
          <p:nvPr>
            <p:ph idx="1" type="body"/>
          </p:nvPr>
        </p:nvSpPr>
        <p:spPr>
          <a:xfrm>
            <a:off x="381000" y="1676400"/>
            <a:ext cx="8458200" cy="1219200"/>
          </a:xfrm>
          <a:prstGeom prst="rect">
            <a:avLst/>
          </a:prstGeom>
          <a:noFill/>
          <a:ln>
            <a:noFill/>
          </a:ln>
        </p:spPr>
        <p:txBody>
          <a:bodyPr anchorCtr="0" anchor="b" bIns="91425" lIns="91425" spcFirstLastPara="1" rIns="91425" wrap="square" tIns="91425">
            <a:noAutofit/>
          </a:bodyPr>
          <a:lstStyle>
            <a:lvl1pPr indent="-228600" lvl="0" marL="457200" marR="0" rtl="0" algn="r">
              <a:spcBef>
                <a:spcPts val="400"/>
              </a:spcBef>
              <a:spcAft>
                <a:spcPts val="0"/>
              </a:spcAft>
              <a:buClr>
                <a:schemeClr val="accent1"/>
              </a:buClr>
              <a:buSzPts val="1400"/>
              <a:buFont typeface="Noto Sans Symbols"/>
              <a:buNone/>
              <a:defRPr b="0" i="0" sz="2000" u="none" cap="none" strike="noStrike">
                <a:solidFill>
                  <a:srgbClr val="DCD0B0"/>
                </a:solidFill>
                <a:latin typeface="Source Sans Pro"/>
                <a:ea typeface="Source Sans Pro"/>
                <a:cs typeface="Source Sans Pro"/>
                <a:sym typeface="Source Sans Pro"/>
              </a:defRPr>
            </a:lvl1pPr>
            <a:lvl2pPr indent="-228600" lvl="1" marL="914400" marR="0" rtl="0" algn="l">
              <a:spcBef>
                <a:spcPts val="360"/>
              </a:spcBef>
              <a:spcAft>
                <a:spcPts val="0"/>
              </a:spcAft>
              <a:buClr>
                <a:schemeClr val="accent1"/>
              </a:buClr>
              <a:buSzPts val="1260"/>
              <a:buFont typeface="Noto Sans Symbols"/>
              <a:buNone/>
              <a:defRPr b="0" i="0" sz="1800" u="none" cap="none" strike="noStrike">
                <a:solidFill>
                  <a:schemeClr val="lt1"/>
                </a:solidFill>
                <a:latin typeface="Source Sans Pro"/>
                <a:ea typeface="Source Sans Pro"/>
                <a:cs typeface="Source Sans Pro"/>
                <a:sym typeface="Source Sans Pro"/>
              </a:defRPr>
            </a:lvl2pPr>
            <a:lvl3pPr indent="-228600" lvl="2" marL="1371600" marR="0" rtl="0" algn="l">
              <a:spcBef>
                <a:spcPts val="320"/>
              </a:spcBef>
              <a:spcAft>
                <a:spcPts val="0"/>
              </a:spcAft>
              <a:buClr>
                <a:schemeClr val="accent1"/>
              </a:buClr>
              <a:buSzPts val="1120"/>
              <a:buFont typeface="Noto Sans Symbols"/>
              <a:buNone/>
              <a:defRPr b="0" i="0" sz="1600" u="none" cap="none" strike="noStrike">
                <a:solidFill>
                  <a:schemeClr val="lt1"/>
                </a:solidFill>
                <a:latin typeface="Source Sans Pro"/>
                <a:ea typeface="Source Sans Pro"/>
                <a:cs typeface="Source Sans Pro"/>
                <a:sym typeface="Source Sans Pro"/>
              </a:defRPr>
            </a:lvl3pPr>
            <a:lvl4pPr indent="-228600" lvl="3" marL="1828800" marR="0" rtl="0" algn="l">
              <a:spcBef>
                <a:spcPts val="280"/>
              </a:spcBef>
              <a:spcAft>
                <a:spcPts val="0"/>
              </a:spcAft>
              <a:buClr>
                <a:schemeClr val="accent1"/>
              </a:buClr>
              <a:buSzPts val="980"/>
              <a:buFont typeface="Noto Sans Symbols"/>
              <a:buNone/>
              <a:defRPr b="0" i="0" sz="1400" u="none" cap="none" strike="noStrike">
                <a:solidFill>
                  <a:schemeClr val="lt1"/>
                </a:solidFill>
                <a:latin typeface="Source Sans Pro"/>
                <a:ea typeface="Source Sans Pro"/>
                <a:cs typeface="Source Sans Pro"/>
                <a:sym typeface="Source Sans Pro"/>
              </a:defRPr>
            </a:lvl4pPr>
            <a:lvl5pPr indent="-228600" lvl="4" marL="2286000" marR="0" rtl="0" algn="l">
              <a:spcBef>
                <a:spcPts val="280"/>
              </a:spcBef>
              <a:spcAft>
                <a:spcPts val="0"/>
              </a:spcAft>
              <a:buClr>
                <a:schemeClr val="accent1"/>
              </a:buClr>
              <a:buSzPts val="840"/>
              <a:buFont typeface="Noto Sans Symbols"/>
              <a:buNone/>
              <a:defRPr b="0" i="0" sz="1400" u="none" cap="none" strike="noStrike">
                <a:solidFill>
                  <a:schemeClr val="lt1"/>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lt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lt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lt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lt2"/>
                </a:solidFill>
                <a:latin typeface="Source Sans Pro"/>
                <a:ea typeface="Source Sans Pro"/>
                <a:cs typeface="Source Sans Pro"/>
                <a:sym typeface="Source Sans Pro"/>
              </a:defRPr>
            </a:lvl9pPr>
          </a:lstStyle>
          <a:p/>
        </p:txBody>
      </p:sp>
      <p:sp>
        <p:nvSpPr>
          <p:cNvPr id="38" name="Google Shape;38;p5"/>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9pPr>
          </a:lstStyle>
          <a:p/>
        </p:txBody>
      </p:sp>
      <p:sp>
        <p:nvSpPr>
          <p:cNvPr id="39" name="Google Shape;39;p5"/>
          <p:cNvSpPr txBox="1"/>
          <p:nvPr>
            <p:ph idx="11" type="ftr"/>
          </p:nvPr>
        </p:nvSpPr>
        <p:spPr>
          <a:xfrm>
            <a:off x="3124200" y="76200"/>
            <a:ext cx="33528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9pPr>
          </a:lstStyle>
          <a:p/>
        </p:txBody>
      </p:sp>
      <p:sp>
        <p:nvSpPr>
          <p:cNvPr id="40" name="Google Shape;40;p5"/>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rgbClr val="D28E28"/>
                </a:solidFill>
                <a:latin typeface="Source Sans Pro"/>
                <a:ea typeface="Source Sans Pro"/>
                <a:cs typeface="Source Sans Pro"/>
                <a:sym typeface="Source Sans Pro"/>
              </a:defRPr>
            </a:lvl1pPr>
            <a:lvl2pPr indent="0" lvl="1" marL="0" marR="0" rtl="0" algn="r">
              <a:spcBef>
                <a:spcPts val="0"/>
              </a:spcBef>
              <a:buNone/>
              <a:defRPr sz="1200">
                <a:solidFill>
                  <a:srgbClr val="D28E28"/>
                </a:solidFill>
                <a:latin typeface="Source Sans Pro"/>
                <a:ea typeface="Source Sans Pro"/>
                <a:cs typeface="Source Sans Pro"/>
                <a:sym typeface="Source Sans Pro"/>
              </a:defRPr>
            </a:lvl2pPr>
            <a:lvl3pPr indent="0" lvl="2" marL="0" marR="0" rtl="0" algn="r">
              <a:spcBef>
                <a:spcPts val="0"/>
              </a:spcBef>
              <a:buNone/>
              <a:defRPr sz="1200">
                <a:solidFill>
                  <a:srgbClr val="D28E28"/>
                </a:solidFill>
                <a:latin typeface="Source Sans Pro"/>
                <a:ea typeface="Source Sans Pro"/>
                <a:cs typeface="Source Sans Pro"/>
                <a:sym typeface="Source Sans Pro"/>
              </a:defRPr>
            </a:lvl3pPr>
            <a:lvl4pPr indent="0" lvl="3" marL="0" marR="0" rtl="0" algn="r">
              <a:spcBef>
                <a:spcPts val="0"/>
              </a:spcBef>
              <a:buNone/>
              <a:defRPr sz="1200">
                <a:solidFill>
                  <a:srgbClr val="D28E28"/>
                </a:solidFill>
                <a:latin typeface="Source Sans Pro"/>
                <a:ea typeface="Source Sans Pro"/>
                <a:cs typeface="Source Sans Pro"/>
                <a:sym typeface="Source Sans Pro"/>
              </a:defRPr>
            </a:lvl4pPr>
            <a:lvl5pPr indent="0" lvl="4" marL="0" marR="0" rtl="0" algn="r">
              <a:spcBef>
                <a:spcPts val="0"/>
              </a:spcBef>
              <a:buNone/>
              <a:defRPr sz="1200">
                <a:solidFill>
                  <a:srgbClr val="D28E28"/>
                </a:solidFill>
                <a:latin typeface="Source Sans Pro"/>
                <a:ea typeface="Source Sans Pro"/>
                <a:cs typeface="Source Sans Pro"/>
                <a:sym typeface="Source Sans Pro"/>
              </a:defRPr>
            </a:lvl5pPr>
            <a:lvl6pPr indent="0" lvl="5" marL="0" marR="0" rtl="0" algn="r">
              <a:spcBef>
                <a:spcPts val="0"/>
              </a:spcBef>
              <a:buNone/>
              <a:defRPr sz="1200">
                <a:solidFill>
                  <a:srgbClr val="D28E28"/>
                </a:solidFill>
                <a:latin typeface="Source Sans Pro"/>
                <a:ea typeface="Source Sans Pro"/>
                <a:cs typeface="Source Sans Pro"/>
                <a:sym typeface="Source Sans Pro"/>
              </a:defRPr>
            </a:lvl6pPr>
            <a:lvl7pPr indent="0" lvl="6" marL="0" marR="0" rtl="0" algn="r">
              <a:spcBef>
                <a:spcPts val="0"/>
              </a:spcBef>
              <a:buNone/>
              <a:defRPr sz="1200">
                <a:solidFill>
                  <a:srgbClr val="D28E28"/>
                </a:solidFill>
                <a:latin typeface="Source Sans Pro"/>
                <a:ea typeface="Source Sans Pro"/>
                <a:cs typeface="Source Sans Pro"/>
                <a:sym typeface="Source Sans Pro"/>
              </a:defRPr>
            </a:lvl7pPr>
            <a:lvl8pPr indent="0" lvl="7" marL="0" marR="0" rtl="0" algn="r">
              <a:spcBef>
                <a:spcPts val="0"/>
              </a:spcBef>
              <a:buNone/>
              <a:defRPr sz="1200">
                <a:solidFill>
                  <a:srgbClr val="D28E28"/>
                </a:solidFill>
                <a:latin typeface="Source Sans Pro"/>
                <a:ea typeface="Source Sans Pro"/>
                <a:cs typeface="Source Sans Pro"/>
                <a:sym typeface="Source Sans Pro"/>
              </a:defRPr>
            </a:lvl8pPr>
            <a:lvl9pPr indent="0" lvl="8" marL="0" marR="0" rtl="0" algn="r">
              <a:spcBef>
                <a:spcPts val="0"/>
              </a:spcBef>
              <a:buNone/>
              <a:defRPr sz="1200">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5"/>
          <p:cNvSpPr txBox="1"/>
          <p:nvPr>
            <p:ph type="title"/>
          </p:nvPr>
        </p:nvSpPr>
        <p:spPr>
          <a:xfrm>
            <a:off x="180475" y="2947085"/>
            <a:ext cx="8686800" cy="11848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Clr>
                <a:schemeClr val="lt2"/>
              </a:buClr>
              <a:buSzPts val="3600"/>
              <a:buFont typeface="Source Sans Pro"/>
              <a:buNone/>
              <a:defRPr b="0" i="0" sz="3600" u="none" cap="none" strike="noStrike">
                <a:solidFill>
                  <a:schemeClr val="lt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42" name="Shape 42"/>
        <p:cNvGrpSpPr/>
        <p:nvPr/>
      </p:nvGrpSpPr>
      <p:grpSpPr>
        <a:xfrm>
          <a:off x="0" y="0"/>
          <a:ext cx="0" cy="0"/>
          <a:chOff x="0" y="0"/>
          <a:chExt cx="0" cy="0"/>
        </a:xfrm>
      </p:grpSpPr>
      <p:sp>
        <p:nvSpPr>
          <p:cNvPr id="43" name="Google Shape;43;p6"/>
          <p:cNvSpPr txBox="1"/>
          <p:nvPr>
            <p:ph type="title"/>
          </p:nvPr>
        </p:nvSpPr>
        <p:spPr>
          <a:xfrm>
            <a:off x="301752" y="457200"/>
            <a:ext cx="8686800" cy="841248"/>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2"/>
              </a:buClr>
              <a:buSzPts val="3600"/>
              <a:buFont typeface="Source Sans Pro"/>
              <a:buNone/>
              <a:defRPr b="0" i="0" sz="36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6"/>
          <p:cNvSpPr txBox="1"/>
          <p:nvPr>
            <p:ph idx="1" type="body"/>
          </p:nvPr>
        </p:nvSpPr>
        <p:spPr>
          <a:xfrm>
            <a:off x="304800" y="1600200"/>
            <a:ext cx="4191000" cy="4724400"/>
          </a:xfrm>
          <a:prstGeom prst="rect">
            <a:avLst/>
          </a:prstGeom>
          <a:noFill/>
          <a:ln>
            <a:noFill/>
          </a:ln>
        </p:spPr>
        <p:txBody>
          <a:bodyPr anchorCtr="0" anchor="t" bIns="91425" lIns="91425" spcFirstLastPara="1" rIns="91425" wrap="square" tIns="91425">
            <a:noAutofit/>
          </a:bodyPr>
          <a:lstStyle>
            <a:lvl1pPr indent="-353060" lvl="0" marL="4572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Source Sans Pro"/>
                <a:ea typeface="Source Sans Pro"/>
                <a:cs typeface="Source Sans Pro"/>
                <a:sym typeface="Source Sans Pro"/>
              </a:defRPr>
            </a:lvl1pPr>
            <a:lvl2pPr indent="-335280" lvl="1" marL="9144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2pPr>
            <a:lvl3pPr indent="-317500" lvl="2" marL="13716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3pPr>
            <a:lvl4pPr indent="-308610" lvl="3" marL="1828800" marR="0" rtl="0" algn="l">
              <a:spcBef>
                <a:spcPts val="360"/>
              </a:spcBef>
              <a:spcAft>
                <a:spcPts val="0"/>
              </a:spcAft>
              <a:buClr>
                <a:schemeClr val="accent1"/>
              </a:buClr>
              <a:buSzPts val="1260"/>
              <a:buFont typeface="Noto Sans Symbols"/>
              <a:buChar char="✱"/>
              <a:defRPr b="0" i="0" sz="1800" u="none" cap="none" strike="noStrike">
                <a:solidFill>
                  <a:schemeClr val="dk2"/>
                </a:solidFill>
                <a:latin typeface="Source Sans Pro"/>
                <a:ea typeface="Source Sans Pro"/>
                <a:cs typeface="Source Sans Pro"/>
                <a:sym typeface="Source Sans Pro"/>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45" name="Google Shape;45;p6"/>
          <p:cNvSpPr txBox="1"/>
          <p:nvPr>
            <p:ph idx="2" type="body"/>
          </p:nvPr>
        </p:nvSpPr>
        <p:spPr>
          <a:xfrm>
            <a:off x="4648200" y="1600200"/>
            <a:ext cx="4343400" cy="4724400"/>
          </a:xfrm>
          <a:prstGeom prst="rect">
            <a:avLst/>
          </a:prstGeom>
          <a:noFill/>
          <a:ln>
            <a:noFill/>
          </a:ln>
        </p:spPr>
        <p:txBody>
          <a:bodyPr anchorCtr="0" anchor="t" bIns="91425" lIns="91425" spcFirstLastPara="1" rIns="91425" wrap="square" tIns="91425">
            <a:noAutofit/>
          </a:bodyPr>
          <a:lstStyle>
            <a:lvl1pPr indent="-353060" lvl="0" marL="4572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Source Sans Pro"/>
                <a:ea typeface="Source Sans Pro"/>
                <a:cs typeface="Source Sans Pro"/>
                <a:sym typeface="Source Sans Pro"/>
              </a:defRPr>
            </a:lvl1pPr>
            <a:lvl2pPr indent="-335280" lvl="1" marL="9144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2pPr>
            <a:lvl3pPr indent="-317500" lvl="2" marL="13716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3pPr>
            <a:lvl4pPr indent="-308610" lvl="3" marL="1828800" marR="0" rtl="0" algn="l">
              <a:spcBef>
                <a:spcPts val="360"/>
              </a:spcBef>
              <a:spcAft>
                <a:spcPts val="0"/>
              </a:spcAft>
              <a:buClr>
                <a:schemeClr val="accent1"/>
              </a:buClr>
              <a:buSzPts val="1260"/>
              <a:buFont typeface="Noto Sans Symbols"/>
              <a:buChar char="✱"/>
              <a:defRPr b="0" i="0" sz="1800" u="none" cap="none" strike="noStrike">
                <a:solidFill>
                  <a:schemeClr val="dk2"/>
                </a:solidFill>
                <a:latin typeface="Source Sans Pro"/>
                <a:ea typeface="Source Sans Pro"/>
                <a:cs typeface="Source Sans Pro"/>
                <a:sym typeface="Source Sans Pro"/>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46" name="Google Shape;46;p6"/>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7" name="Google Shape;47;p6"/>
          <p:cNvSpPr txBox="1"/>
          <p:nvPr>
            <p:ph idx="11" type="ftr"/>
          </p:nvPr>
        </p:nvSpPr>
        <p:spPr>
          <a:xfrm>
            <a:off x="3124200" y="76200"/>
            <a:ext cx="33528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8" name="Google Shape;48;p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rgbClr val="D28E28"/>
                </a:solidFill>
                <a:latin typeface="Source Sans Pro"/>
                <a:ea typeface="Source Sans Pro"/>
                <a:cs typeface="Source Sans Pro"/>
                <a:sym typeface="Source Sans Pro"/>
              </a:defRPr>
            </a:lvl1pPr>
            <a:lvl2pPr indent="0" lvl="1" marL="0" marR="0" rtl="0" algn="r">
              <a:spcBef>
                <a:spcPts val="0"/>
              </a:spcBef>
              <a:buNone/>
              <a:defRPr sz="1200">
                <a:solidFill>
                  <a:srgbClr val="D28E28"/>
                </a:solidFill>
                <a:latin typeface="Source Sans Pro"/>
                <a:ea typeface="Source Sans Pro"/>
                <a:cs typeface="Source Sans Pro"/>
                <a:sym typeface="Source Sans Pro"/>
              </a:defRPr>
            </a:lvl2pPr>
            <a:lvl3pPr indent="0" lvl="2" marL="0" marR="0" rtl="0" algn="r">
              <a:spcBef>
                <a:spcPts val="0"/>
              </a:spcBef>
              <a:buNone/>
              <a:defRPr sz="1200">
                <a:solidFill>
                  <a:srgbClr val="D28E28"/>
                </a:solidFill>
                <a:latin typeface="Source Sans Pro"/>
                <a:ea typeface="Source Sans Pro"/>
                <a:cs typeface="Source Sans Pro"/>
                <a:sym typeface="Source Sans Pro"/>
              </a:defRPr>
            </a:lvl3pPr>
            <a:lvl4pPr indent="0" lvl="3" marL="0" marR="0" rtl="0" algn="r">
              <a:spcBef>
                <a:spcPts val="0"/>
              </a:spcBef>
              <a:buNone/>
              <a:defRPr sz="1200">
                <a:solidFill>
                  <a:srgbClr val="D28E28"/>
                </a:solidFill>
                <a:latin typeface="Source Sans Pro"/>
                <a:ea typeface="Source Sans Pro"/>
                <a:cs typeface="Source Sans Pro"/>
                <a:sym typeface="Source Sans Pro"/>
              </a:defRPr>
            </a:lvl4pPr>
            <a:lvl5pPr indent="0" lvl="4" marL="0" marR="0" rtl="0" algn="r">
              <a:spcBef>
                <a:spcPts val="0"/>
              </a:spcBef>
              <a:buNone/>
              <a:defRPr sz="1200">
                <a:solidFill>
                  <a:srgbClr val="D28E28"/>
                </a:solidFill>
                <a:latin typeface="Source Sans Pro"/>
                <a:ea typeface="Source Sans Pro"/>
                <a:cs typeface="Source Sans Pro"/>
                <a:sym typeface="Source Sans Pro"/>
              </a:defRPr>
            </a:lvl5pPr>
            <a:lvl6pPr indent="0" lvl="5" marL="0" marR="0" rtl="0" algn="r">
              <a:spcBef>
                <a:spcPts val="0"/>
              </a:spcBef>
              <a:buNone/>
              <a:defRPr sz="1200">
                <a:solidFill>
                  <a:srgbClr val="D28E28"/>
                </a:solidFill>
                <a:latin typeface="Source Sans Pro"/>
                <a:ea typeface="Source Sans Pro"/>
                <a:cs typeface="Source Sans Pro"/>
                <a:sym typeface="Source Sans Pro"/>
              </a:defRPr>
            </a:lvl6pPr>
            <a:lvl7pPr indent="0" lvl="6" marL="0" marR="0" rtl="0" algn="r">
              <a:spcBef>
                <a:spcPts val="0"/>
              </a:spcBef>
              <a:buNone/>
              <a:defRPr sz="1200">
                <a:solidFill>
                  <a:srgbClr val="D28E28"/>
                </a:solidFill>
                <a:latin typeface="Source Sans Pro"/>
                <a:ea typeface="Source Sans Pro"/>
                <a:cs typeface="Source Sans Pro"/>
                <a:sym typeface="Source Sans Pro"/>
              </a:defRPr>
            </a:lvl7pPr>
            <a:lvl8pPr indent="0" lvl="7" marL="0" marR="0" rtl="0" algn="r">
              <a:spcBef>
                <a:spcPts val="0"/>
              </a:spcBef>
              <a:buNone/>
              <a:defRPr sz="1200">
                <a:solidFill>
                  <a:srgbClr val="D28E28"/>
                </a:solidFill>
                <a:latin typeface="Source Sans Pro"/>
                <a:ea typeface="Source Sans Pro"/>
                <a:cs typeface="Source Sans Pro"/>
                <a:sym typeface="Source Sans Pro"/>
              </a:defRPr>
            </a:lvl8pPr>
            <a:lvl9pPr indent="0" lvl="8" marL="0" marR="0" rtl="0" algn="r">
              <a:spcBef>
                <a:spcPts val="0"/>
              </a:spcBef>
              <a:buNone/>
              <a:defRPr sz="1200">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9" name="Shape 49"/>
        <p:cNvGrpSpPr/>
        <p:nvPr/>
      </p:nvGrpSpPr>
      <p:grpSpPr>
        <a:xfrm>
          <a:off x="0" y="0"/>
          <a:ext cx="0" cy="0"/>
          <a:chOff x="0" y="0"/>
          <a:chExt cx="0" cy="0"/>
        </a:xfrm>
      </p:grpSpPr>
      <p:sp>
        <p:nvSpPr>
          <p:cNvPr id="50" name="Google Shape;50;p7"/>
          <p:cNvSpPr txBox="1"/>
          <p:nvPr>
            <p:ph type="title"/>
          </p:nvPr>
        </p:nvSpPr>
        <p:spPr>
          <a:xfrm>
            <a:off x="304800" y="5410200"/>
            <a:ext cx="8610600" cy="88265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2"/>
              </a:buClr>
              <a:buSzPts val="3600"/>
              <a:buFont typeface="Source Sans Pro"/>
              <a:buNone/>
              <a:defRPr b="0" i="0" sz="36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7"/>
          <p:cNvSpPr txBox="1"/>
          <p:nvPr>
            <p:ph idx="1" type="body"/>
          </p:nvPr>
        </p:nvSpPr>
        <p:spPr>
          <a:xfrm>
            <a:off x="281444" y="666750"/>
            <a:ext cx="4290556" cy="639762"/>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360"/>
              </a:spcBef>
              <a:spcAft>
                <a:spcPts val="0"/>
              </a:spcAft>
              <a:buClr>
                <a:schemeClr val="accent1"/>
              </a:buClr>
              <a:buSzPts val="1260"/>
              <a:buFont typeface="Noto Sans Symbols"/>
              <a:buNone/>
              <a:defRPr b="0" i="0" sz="1800" u="none" cap="none" strike="noStrike">
                <a:solidFill>
                  <a:srgbClr val="AF7621"/>
                </a:solidFill>
                <a:latin typeface="Source Sans Pro"/>
                <a:ea typeface="Source Sans Pro"/>
                <a:cs typeface="Source Sans Pro"/>
                <a:sym typeface="Source Sans Pro"/>
              </a:defRPr>
            </a:lvl1pPr>
            <a:lvl2pPr indent="-228600" lvl="1" marL="914400" marR="0" rtl="0" algn="l">
              <a:spcBef>
                <a:spcPts val="400"/>
              </a:spcBef>
              <a:spcAft>
                <a:spcPts val="0"/>
              </a:spcAft>
              <a:buClr>
                <a:schemeClr val="accent1"/>
              </a:buClr>
              <a:buSzPts val="1400"/>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371600" marR="0" rtl="0" algn="l">
              <a:spcBef>
                <a:spcPts val="360"/>
              </a:spcBef>
              <a:spcAft>
                <a:spcPts val="0"/>
              </a:spcAft>
              <a:buClr>
                <a:schemeClr val="accent1"/>
              </a:buClr>
              <a:buSzPts val="1260"/>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spcBef>
                <a:spcPts val="320"/>
              </a:spcBef>
              <a:spcAft>
                <a:spcPts val="0"/>
              </a:spcAft>
              <a:buClr>
                <a:schemeClr val="accent1"/>
              </a:buClr>
              <a:buSzPts val="1120"/>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286000" marR="0" rtl="0" algn="l">
              <a:spcBef>
                <a:spcPts val="320"/>
              </a:spcBef>
              <a:spcAft>
                <a:spcPts val="0"/>
              </a:spcAft>
              <a:buClr>
                <a:schemeClr val="accent1"/>
              </a:buClr>
              <a:buSzPts val="960"/>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52" name="Google Shape;52;p7"/>
          <p:cNvSpPr txBox="1"/>
          <p:nvPr>
            <p:ph idx="2" type="body"/>
          </p:nvPr>
        </p:nvSpPr>
        <p:spPr>
          <a:xfrm>
            <a:off x="4645025" y="666750"/>
            <a:ext cx="4292241" cy="639762"/>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360"/>
              </a:spcBef>
              <a:spcAft>
                <a:spcPts val="0"/>
              </a:spcAft>
              <a:buClr>
                <a:schemeClr val="accent1"/>
              </a:buClr>
              <a:buSzPts val="1260"/>
              <a:buFont typeface="Noto Sans Symbols"/>
              <a:buNone/>
              <a:defRPr b="0" i="0" sz="1800" u="none" cap="none" strike="noStrike">
                <a:solidFill>
                  <a:srgbClr val="AF7621"/>
                </a:solidFill>
                <a:latin typeface="Source Sans Pro"/>
                <a:ea typeface="Source Sans Pro"/>
                <a:cs typeface="Source Sans Pro"/>
                <a:sym typeface="Source Sans Pro"/>
              </a:defRPr>
            </a:lvl1pPr>
            <a:lvl2pPr indent="-228600" lvl="1" marL="914400" marR="0" rtl="0" algn="l">
              <a:spcBef>
                <a:spcPts val="400"/>
              </a:spcBef>
              <a:spcAft>
                <a:spcPts val="0"/>
              </a:spcAft>
              <a:buClr>
                <a:schemeClr val="accent1"/>
              </a:buClr>
              <a:buSzPts val="1400"/>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371600" marR="0" rtl="0" algn="l">
              <a:spcBef>
                <a:spcPts val="360"/>
              </a:spcBef>
              <a:spcAft>
                <a:spcPts val="0"/>
              </a:spcAft>
              <a:buClr>
                <a:schemeClr val="accent1"/>
              </a:buClr>
              <a:buSzPts val="1260"/>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spcBef>
                <a:spcPts val="320"/>
              </a:spcBef>
              <a:spcAft>
                <a:spcPts val="0"/>
              </a:spcAft>
              <a:buClr>
                <a:schemeClr val="accent1"/>
              </a:buClr>
              <a:buSzPts val="1120"/>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286000" marR="0" rtl="0" algn="l">
              <a:spcBef>
                <a:spcPts val="320"/>
              </a:spcBef>
              <a:spcAft>
                <a:spcPts val="0"/>
              </a:spcAft>
              <a:buClr>
                <a:schemeClr val="accent1"/>
              </a:buClr>
              <a:buSzPts val="960"/>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53" name="Google Shape;53;p7"/>
          <p:cNvSpPr txBox="1"/>
          <p:nvPr>
            <p:ph idx="3" type="body"/>
          </p:nvPr>
        </p:nvSpPr>
        <p:spPr>
          <a:xfrm>
            <a:off x="281444" y="1316037"/>
            <a:ext cx="4290556" cy="3941763"/>
          </a:xfrm>
          <a:prstGeom prst="rect">
            <a:avLst/>
          </a:prstGeom>
          <a:noFill/>
          <a:ln>
            <a:noFill/>
          </a:ln>
        </p:spPr>
        <p:txBody>
          <a:bodyPr anchorCtr="0" anchor="t" bIns="91425" lIns="91425" spcFirstLastPara="1" rIns="91425" wrap="square" tIns="91425">
            <a:noAutofit/>
          </a:bodyPr>
          <a:lstStyle>
            <a:lvl1pPr indent="-335280" lvl="0" marL="4572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17500" lvl="1" marL="9144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308610" lvl="2" marL="1371600" marR="0" rtl="0" algn="l">
              <a:spcBef>
                <a:spcPts val="360"/>
              </a:spcBef>
              <a:spcAft>
                <a:spcPts val="0"/>
              </a:spcAft>
              <a:buClr>
                <a:schemeClr val="accent1"/>
              </a:buClr>
              <a:buSzPts val="126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299719" lvl="3" marL="1828800" marR="0" rtl="0" algn="l">
              <a:spcBef>
                <a:spcPts val="320"/>
              </a:spcBef>
              <a:spcAft>
                <a:spcPts val="0"/>
              </a:spcAft>
              <a:buClr>
                <a:schemeClr val="accent1"/>
              </a:buClr>
              <a:buSzPts val="112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289560" lvl="4" marL="22860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54" name="Google Shape;54;p7"/>
          <p:cNvSpPr txBox="1"/>
          <p:nvPr>
            <p:ph idx="4" type="body"/>
          </p:nvPr>
        </p:nvSpPr>
        <p:spPr>
          <a:xfrm>
            <a:off x="4648730" y="1316037"/>
            <a:ext cx="4288536" cy="3941763"/>
          </a:xfrm>
          <a:prstGeom prst="rect">
            <a:avLst/>
          </a:prstGeom>
          <a:noFill/>
          <a:ln>
            <a:noFill/>
          </a:ln>
        </p:spPr>
        <p:txBody>
          <a:bodyPr anchorCtr="0" anchor="t" bIns="91425" lIns="91425" spcFirstLastPara="1" rIns="91425" wrap="square" tIns="91425">
            <a:noAutofit/>
          </a:bodyPr>
          <a:lstStyle>
            <a:lvl1pPr indent="-335280" lvl="0" marL="4572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17500" lvl="1" marL="9144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308610" lvl="2" marL="1371600" marR="0" rtl="0" algn="l">
              <a:spcBef>
                <a:spcPts val="360"/>
              </a:spcBef>
              <a:spcAft>
                <a:spcPts val="0"/>
              </a:spcAft>
              <a:buClr>
                <a:schemeClr val="accent1"/>
              </a:buClr>
              <a:buSzPts val="126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299719" lvl="3" marL="1828800" marR="0" rtl="0" algn="l">
              <a:spcBef>
                <a:spcPts val="320"/>
              </a:spcBef>
              <a:spcAft>
                <a:spcPts val="0"/>
              </a:spcAft>
              <a:buClr>
                <a:schemeClr val="accent1"/>
              </a:buClr>
              <a:buSzPts val="112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289560" lvl="4" marL="22860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55" name="Google Shape;55;p7"/>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6" name="Google Shape;56;p7"/>
          <p:cNvSpPr txBox="1"/>
          <p:nvPr>
            <p:ph idx="11" type="ftr"/>
          </p:nvPr>
        </p:nvSpPr>
        <p:spPr>
          <a:xfrm>
            <a:off x="3124200" y="76200"/>
            <a:ext cx="33528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7" name="Google Shape;57;p7"/>
          <p:cNvSpPr txBox="1"/>
          <p:nvPr>
            <p:ph idx="12" type="sldNum"/>
          </p:nvPr>
        </p:nvSpPr>
        <p:spPr>
          <a:xfrm>
            <a:off x="8229600" y="6477000"/>
            <a:ext cx="762000" cy="2468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rgbClr val="D28E28"/>
                </a:solidFill>
                <a:latin typeface="Source Sans Pro"/>
                <a:ea typeface="Source Sans Pro"/>
                <a:cs typeface="Source Sans Pro"/>
                <a:sym typeface="Source Sans Pro"/>
              </a:defRPr>
            </a:lvl1pPr>
            <a:lvl2pPr indent="0" lvl="1" marL="0" marR="0" rtl="0" algn="r">
              <a:spcBef>
                <a:spcPts val="0"/>
              </a:spcBef>
              <a:buNone/>
              <a:defRPr sz="1200">
                <a:solidFill>
                  <a:srgbClr val="D28E28"/>
                </a:solidFill>
                <a:latin typeface="Source Sans Pro"/>
                <a:ea typeface="Source Sans Pro"/>
                <a:cs typeface="Source Sans Pro"/>
                <a:sym typeface="Source Sans Pro"/>
              </a:defRPr>
            </a:lvl2pPr>
            <a:lvl3pPr indent="0" lvl="2" marL="0" marR="0" rtl="0" algn="r">
              <a:spcBef>
                <a:spcPts val="0"/>
              </a:spcBef>
              <a:buNone/>
              <a:defRPr sz="1200">
                <a:solidFill>
                  <a:srgbClr val="D28E28"/>
                </a:solidFill>
                <a:latin typeface="Source Sans Pro"/>
                <a:ea typeface="Source Sans Pro"/>
                <a:cs typeface="Source Sans Pro"/>
                <a:sym typeface="Source Sans Pro"/>
              </a:defRPr>
            </a:lvl3pPr>
            <a:lvl4pPr indent="0" lvl="3" marL="0" marR="0" rtl="0" algn="r">
              <a:spcBef>
                <a:spcPts val="0"/>
              </a:spcBef>
              <a:buNone/>
              <a:defRPr sz="1200">
                <a:solidFill>
                  <a:srgbClr val="D28E28"/>
                </a:solidFill>
                <a:latin typeface="Source Sans Pro"/>
                <a:ea typeface="Source Sans Pro"/>
                <a:cs typeface="Source Sans Pro"/>
                <a:sym typeface="Source Sans Pro"/>
              </a:defRPr>
            </a:lvl4pPr>
            <a:lvl5pPr indent="0" lvl="4" marL="0" marR="0" rtl="0" algn="r">
              <a:spcBef>
                <a:spcPts val="0"/>
              </a:spcBef>
              <a:buNone/>
              <a:defRPr sz="1200">
                <a:solidFill>
                  <a:srgbClr val="D28E28"/>
                </a:solidFill>
                <a:latin typeface="Source Sans Pro"/>
                <a:ea typeface="Source Sans Pro"/>
                <a:cs typeface="Source Sans Pro"/>
                <a:sym typeface="Source Sans Pro"/>
              </a:defRPr>
            </a:lvl5pPr>
            <a:lvl6pPr indent="0" lvl="5" marL="0" marR="0" rtl="0" algn="r">
              <a:spcBef>
                <a:spcPts val="0"/>
              </a:spcBef>
              <a:buNone/>
              <a:defRPr sz="1200">
                <a:solidFill>
                  <a:srgbClr val="D28E28"/>
                </a:solidFill>
                <a:latin typeface="Source Sans Pro"/>
                <a:ea typeface="Source Sans Pro"/>
                <a:cs typeface="Source Sans Pro"/>
                <a:sym typeface="Source Sans Pro"/>
              </a:defRPr>
            </a:lvl6pPr>
            <a:lvl7pPr indent="0" lvl="6" marL="0" marR="0" rtl="0" algn="r">
              <a:spcBef>
                <a:spcPts val="0"/>
              </a:spcBef>
              <a:buNone/>
              <a:defRPr sz="1200">
                <a:solidFill>
                  <a:srgbClr val="D28E28"/>
                </a:solidFill>
                <a:latin typeface="Source Sans Pro"/>
                <a:ea typeface="Source Sans Pro"/>
                <a:cs typeface="Source Sans Pro"/>
                <a:sym typeface="Source Sans Pro"/>
              </a:defRPr>
            </a:lvl7pPr>
            <a:lvl8pPr indent="0" lvl="7" marL="0" marR="0" rtl="0" algn="r">
              <a:spcBef>
                <a:spcPts val="0"/>
              </a:spcBef>
              <a:buNone/>
              <a:defRPr sz="1200">
                <a:solidFill>
                  <a:srgbClr val="D28E28"/>
                </a:solidFill>
                <a:latin typeface="Source Sans Pro"/>
                <a:ea typeface="Source Sans Pro"/>
                <a:cs typeface="Source Sans Pro"/>
                <a:sym typeface="Source Sans Pro"/>
              </a:defRPr>
            </a:lvl8pPr>
            <a:lvl9pPr indent="0" lvl="8" marL="0" marR="0" rtl="0" algn="r">
              <a:spcBef>
                <a:spcPts val="0"/>
              </a:spcBef>
              <a:buNone/>
              <a:defRPr sz="1200">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cxnSp>
        <p:nvCxnSpPr>
          <p:cNvPr id="58" name="Google Shape;58;p7"/>
          <p:cNvCxnSpPr/>
          <p:nvPr/>
        </p:nvCxnSpPr>
        <p:spPr>
          <a:xfrm>
            <a:off x="514350" y="6019800"/>
            <a:ext cx="8629650"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9" name="Shape 59"/>
        <p:cNvGrpSpPr/>
        <p:nvPr/>
      </p:nvGrpSpPr>
      <p:grpSpPr>
        <a:xfrm>
          <a:off x="0" y="0"/>
          <a:ext cx="0" cy="0"/>
          <a:chOff x="0" y="0"/>
          <a:chExt cx="0" cy="0"/>
        </a:xfrm>
      </p:grpSpPr>
      <p:sp>
        <p:nvSpPr>
          <p:cNvPr id="60" name="Google Shape;60;p8"/>
          <p:cNvSpPr txBox="1"/>
          <p:nvPr>
            <p:ph type="title"/>
          </p:nvPr>
        </p:nvSpPr>
        <p:spPr>
          <a:xfrm>
            <a:off x="301752" y="457200"/>
            <a:ext cx="8686800" cy="841248"/>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2"/>
              </a:buClr>
              <a:buSzPts val="3600"/>
              <a:buFont typeface="Source Sans Pro"/>
              <a:buNone/>
              <a:defRPr b="0" i="0" sz="36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8"/>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2" name="Google Shape;62;p8"/>
          <p:cNvSpPr txBox="1"/>
          <p:nvPr>
            <p:ph idx="11" type="ftr"/>
          </p:nvPr>
        </p:nvSpPr>
        <p:spPr>
          <a:xfrm>
            <a:off x="3124200" y="76200"/>
            <a:ext cx="33528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3" name="Google Shape;63;p8"/>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rgbClr val="D28E28"/>
                </a:solidFill>
                <a:latin typeface="Source Sans Pro"/>
                <a:ea typeface="Source Sans Pro"/>
                <a:cs typeface="Source Sans Pro"/>
                <a:sym typeface="Source Sans Pro"/>
              </a:defRPr>
            </a:lvl1pPr>
            <a:lvl2pPr indent="0" lvl="1" marL="0" marR="0" rtl="0" algn="r">
              <a:spcBef>
                <a:spcPts val="0"/>
              </a:spcBef>
              <a:buNone/>
              <a:defRPr sz="1200">
                <a:solidFill>
                  <a:srgbClr val="D28E28"/>
                </a:solidFill>
                <a:latin typeface="Source Sans Pro"/>
                <a:ea typeface="Source Sans Pro"/>
                <a:cs typeface="Source Sans Pro"/>
                <a:sym typeface="Source Sans Pro"/>
              </a:defRPr>
            </a:lvl2pPr>
            <a:lvl3pPr indent="0" lvl="2" marL="0" marR="0" rtl="0" algn="r">
              <a:spcBef>
                <a:spcPts val="0"/>
              </a:spcBef>
              <a:buNone/>
              <a:defRPr sz="1200">
                <a:solidFill>
                  <a:srgbClr val="D28E28"/>
                </a:solidFill>
                <a:latin typeface="Source Sans Pro"/>
                <a:ea typeface="Source Sans Pro"/>
                <a:cs typeface="Source Sans Pro"/>
                <a:sym typeface="Source Sans Pro"/>
              </a:defRPr>
            </a:lvl3pPr>
            <a:lvl4pPr indent="0" lvl="3" marL="0" marR="0" rtl="0" algn="r">
              <a:spcBef>
                <a:spcPts val="0"/>
              </a:spcBef>
              <a:buNone/>
              <a:defRPr sz="1200">
                <a:solidFill>
                  <a:srgbClr val="D28E28"/>
                </a:solidFill>
                <a:latin typeface="Source Sans Pro"/>
                <a:ea typeface="Source Sans Pro"/>
                <a:cs typeface="Source Sans Pro"/>
                <a:sym typeface="Source Sans Pro"/>
              </a:defRPr>
            </a:lvl4pPr>
            <a:lvl5pPr indent="0" lvl="4" marL="0" marR="0" rtl="0" algn="r">
              <a:spcBef>
                <a:spcPts val="0"/>
              </a:spcBef>
              <a:buNone/>
              <a:defRPr sz="1200">
                <a:solidFill>
                  <a:srgbClr val="D28E28"/>
                </a:solidFill>
                <a:latin typeface="Source Sans Pro"/>
                <a:ea typeface="Source Sans Pro"/>
                <a:cs typeface="Source Sans Pro"/>
                <a:sym typeface="Source Sans Pro"/>
              </a:defRPr>
            </a:lvl5pPr>
            <a:lvl6pPr indent="0" lvl="5" marL="0" marR="0" rtl="0" algn="r">
              <a:spcBef>
                <a:spcPts val="0"/>
              </a:spcBef>
              <a:buNone/>
              <a:defRPr sz="1200">
                <a:solidFill>
                  <a:srgbClr val="D28E28"/>
                </a:solidFill>
                <a:latin typeface="Source Sans Pro"/>
                <a:ea typeface="Source Sans Pro"/>
                <a:cs typeface="Source Sans Pro"/>
                <a:sym typeface="Source Sans Pro"/>
              </a:defRPr>
            </a:lvl6pPr>
            <a:lvl7pPr indent="0" lvl="6" marL="0" marR="0" rtl="0" algn="r">
              <a:spcBef>
                <a:spcPts val="0"/>
              </a:spcBef>
              <a:buNone/>
              <a:defRPr sz="1200">
                <a:solidFill>
                  <a:srgbClr val="D28E28"/>
                </a:solidFill>
                <a:latin typeface="Source Sans Pro"/>
                <a:ea typeface="Source Sans Pro"/>
                <a:cs typeface="Source Sans Pro"/>
                <a:sym typeface="Source Sans Pro"/>
              </a:defRPr>
            </a:lvl7pPr>
            <a:lvl8pPr indent="0" lvl="7" marL="0" marR="0" rtl="0" algn="r">
              <a:spcBef>
                <a:spcPts val="0"/>
              </a:spcBef>
              <a:buNone/>
              <a:defRPr sz="1200">
                <a:solidFill>
                  <a:srgbClr val="D28E28"/>
                </a:solidFill>
                <a:latin typeface="Source Sans Pro"/>
                <a:ea typeface="Source Sans Pro"/>
                <a:cs typeface="Source Sans Pro"/>
                <a:sym typeface="Source Sans Pro"/>
              </a:defRPr>
            </a:lvl8pPr>
            <a:lvl9pPr indent="0" lvl="8" marL="0" marR="0" rtl="0" algn="r">
              <a:spcBef>
                <a:spcPts val="0"/>
              </a:spcBef>
              <a:buNone/>
              <a:defRPr sz="1200">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4" name="Shape 64"/>
        <p:cNvGrpSpPr/>
        <p:nvPr/>
      </p:nvGrpSpPr>
      <p:grpSpPr>
        <a:xfrm>
          <a:off x="0" y="0"/>
          <a:ext cx="0" cy="0"/>
          <a:chOff x="0" y="0"/>
          <a:chExt cx="0" cy="0"/>
        </a:xfrm>
      </p:grpSpPr>
      <p:cxnSp>
        <p:nvCxnSpPr>
          <p:cNvPr id="65" name="Google Shape;65;p9"/>
          <p:cNvCxnSpPr/>
          <p:nvPr/>
        </p:nvCxnSpPr>
        <p:spPr>
          <a:xfrm>
            <a:off x="514350" y="5849117"/>
            <a:ext cx="8629650" cy="2381"/>
          </a:xfrm>
          <a:prstGeom prst="straightConnector1">
            <a:avLst/>
          </a:prstGeom>
          <a:noFill/>
          <a:ln cap="flat" cmpd="sng" w="9525">
            <a:solidFill>
              <a:schemeClr val="accent1"/>
            </a:solidFill>
            <a:prstDash val="solid"/>
            <a:round/>
            <a:headEnd len="sm" w="sm" type="none"/>
            <a:tailEnd len="sm" w="sm" type="none"/>
          </a:ln>
        </p:spPr>
      </p:cxnSp>
      <p:sp>
        <p:nvSpPr>
          <p:cNvPr id="66" name="Google Shape;66;p9"/>
          <p:cNvSpPr txBox="1"/>
          <p:nvPr>
            <p:ph type="title"/>
          </p:nvPr>
        </p:nvSpPr>
        <p:spPr>
          <a:xfrm>
            <a:off x="457200" y="5486400"/>
            <a:ext cx="8458200" cy="520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2"/>
              </a:buClr>
              <a:buSzPts val="2000"/>
              <a:buFont typeface="Source Sans Pro"/>
              <a:buNone/>
              <a:defRPr b="1" i="0" sz="20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9"/>
          <p:cNvSpPr txBox="1"/>
          <p:nvPr>
            <p:ph idx="1" type="body"/>
          </p:nvPr>
        </p:nvSpPr>
        <p:spPr>
          <a:xfrm>
            <a:off x="457200" y="609600"/>
            <a:ext cx="3008313" cy="4800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accent1"/>
              </a:buClr>
              <a:buSzPts val="980"/>
              <a:buFont typeface="Noto Sans Symbols"/>
              <a:buNone/>
              <a:defRPr b="0" i="0" sz="1400" u="none" cap="none" strike="noStrike">
                <a:solidFill>
                  <a:schemeClr val="dk2"/>
                </a:solidFill>
                <a:latin typeface="Source Sans Pro"/>
                <a:ea typeface="Source Sans Pro"/>
                <a:cs typeface="Source Sans Pro"/>
                <a:sym typeface="Source Sans Pro"/>
              </a:defRPr>
            </a:lvl1pPr>
            <a:lvl2pPr indent="-228600" lvl="1" marL="914400" marR="0" rtl="0" algn="l">
              <a:spcBef>
                <a:spcPts val="240"/>
              </a:spcBef>
              <a:spcAft>
                <a:spcPts val="0"/>
              </a:spcAft>
              <a:buClr>
                <a:schemeClr val="accent1"/>
              </a:buClr>
              <a:buSzPts val="840"/>
              <a:buFont typeface="Noto Sans Symbols"/>
              <a:buNone/>
              <a:defRPr b="0" i="0" sz="1200" u="none" cap="none" strike="noStrike">
                <a:solidFill>
                  <a:schemeClr val="dk2"/>
                </a:solidFill>
                <a:latin typeface="Source Sans Pro"/>
                <a:ea typeface="Source Sans Pro"/>
                <a:cs typeface="Source Sans Pro"/>
                <a:sym typeface="Source Sans Pro"/>
              </a:defRPr>
            </a:lvl2pPr>
            <a:lvl3pPr indent="-228600" lvl="2" marL="1371600" marR="0" rtl="0" algn="l">
              <a:spcBef>
                <a:spcPts val="200"/>
              </a:spcBef>
              <a:spcAft>
                <a:spcPts val="0"/>
              </a:spcAft>
              <a:buClr>
                <a:schemeClr val="accent1"/>
              </a:buClr>
              <a:buSzPts val="700"/>
              <a:buFont typeface="Noto Sans Symbols"/>
              <a:buNone/>
              <a:defRPr b="0" i="0" sz="1000" u="none" cap="none" strike="noStrike">
                <a:solidFill>
                  <a:schemeClr val="dk2"/>
                </a:solidFill>
                <a:latin typeface="Source Sans Pro"/>
                <a:ea typeface="Source Sans Pro"/>
                <a:cs typeface="Source Sans Pro"/>
                <a:sym typeface="Source Sans Pro"/>
              </a:defRPr>
            </a:lvl3pPr>
            <a:lvl4pPr indent="-228600" lvl="3" marL="1828800" marR="0" rtl="0" algn="l">
              <a:spcBef>
                <a:spcPts val="180"/>
              </a:spcBef>
              <a:spcAft>
                <a:spcPts val="0"/>
              </a:spcAft>
              <a:buClr>
                <a:schemeClr val="accent1"/>
              </a:buClr>
              <a:buSzPts val="630"/>
              <a:buFont typeface="Noto Sans Symbols"/>
              <a:buNone/>
              <a:defRPr b="0" i="0" sz="900" u="none" cap="none" strike="noStrike">
                <a:solidFill>
                  <a:schemeClr val="dk2"/>
                </a:solidFill>
                <a:latin typeface="Source Sans Pro"/>
                <a:ea typeface="Source Sans Pro"/>
                <a:cs typeface="Source Sans Pro"/>
                <a:sym typeface="Source Sans Pro"/>
              </a:defRPr>
            </a:lvl4pPr>
            <a:lvl5pPr indent="-228600" lvl="4" marL="2286000" marR="0" rtl="0" algn="l">
              <a:spcBef>
                <a:spcPts val="180"/>
              </a:spcBef>
              <a:spcAft>
                <a:spcPts val="0"/>
              </a:spcAft>
              <a:buClr>
                <a:schemeClr val="accent1"/>
              </a:buClr>
              <a:buSzPts val="540"/>
              <a:buFont typeface="Noto Sans Symbols"/>
              <a:buNone/>
              <a:defRPr b="0" i="0" sz="9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8" name="Google Shape;68;p9"/>
          <p:cNvSpPr txBox="1"/>
          <p:nvPr>
            <p:ph idx="2" type="body"/>
          </p:nvPr>
        </p:nvSpPr>
        <p:spPr>
          <a:xfrm>
            <a:off x="3575050" y="609600"/>
            <a:ext cx="5340350" cy="4800600"/>
          </a:xfrm>
          <a:prstGeom prst="rect">
            <a:avLst/>
          </a:prstGeom>
          <a:noFill/>
          <a:ln>
            <a:noFill/>
          </a:ln>
        </p:spPr>
        <p:txBody>
          <a:bodyPr anchorCtr="0" anchor="t" bIns="91425" lIns="91425" spcFirstLastPara="1" rIns="91425" wrap="square" tIns="91425">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304800" lvl="4" marL="2286000" marR="0" rtl="0" algn="l">
              <a:spcBef>
                <a:spcPts val="400"/>
              </a:spcBef>
              <a:spcAft>
                <a:spcPts val="0"/>
              </a:spcAft>
              <a:buClr>
                <a:schemeClr val="accent1"/>
              </a:buClr>
              <a:buSzPts val="1200"/>
              <a:buFont typeface="Noto Sans Symbols"/>
              <a:buChar char="✕"/>
              <a:defRPr b="0" i="0" sz="20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9" name="Google Shape;69;p9"/>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0" name="Google Shape;70;p9"/>
          <p:cNvSpPr txBox="1"/>
          <p:nvPr>
            <p:ph idx="11" type="ftr"/>
          </p:nvPr>
        </p:nvSpPr>
        <p:spPr>
          <a:xfrm>
            <a:off x="3124200" y="76200"/>
            <a:ext cx="33528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1" name="Google Shape;71;p9"/>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rgbClr val="D28E28"/>
                </a:solidFill>
                <a:latin typeface="Source Sans Pro"/>
                <a:ea typeface="Source Sans Pro"/>
                <a:cs typeface="Source Sans Pro"/>
                <a:sym typeface="Source Sans Pro"/>
              </a:defRPr>
            </a:lvl1pPr>
            <a:lvl2pPr indent="0" lvl="1" marL="0" marR="0" rtl="0" algn="r">
              <a:spcBef>
                <a:spcPts val="0"/>
              </a:spcBef>
              <a:buNone/>
              <a:defRPr sz="1200">
                <a:solidFill>
                  <a:srgbClr val="D28E28"/>
                </a:solidFill>
                <a:latin typeface="Source Sans Pro"/>
                <a:ea typeface="Source Sans Pro"/>
                <a:cs typeface="Source Sans Pro"/>
                <a:sym typeface="Source Sans Pro"/>
              </a:defRPr>
            </a:lvl2pPr>
            <a:lvl3pPr indent="0" lvl="2" marL="0" marR="0" rtl="0" algn="r">
              <a:spcBef>
                <a:spcPts val="0"/>
              </a:spcBef>
              <a:buNone/>
              <a:defRPr sz="1200">
                <a:solidFill>
                  <a:srgbClr val="D28E28"/>
                </a:solidFill>
                <a:latin typeface="Source Sans Pro"/>
                <a:ea typeface="Source Sans Pro"/>
                <a:cs typeface="Source Sans Pro"/>
                <a:sym typeface="Source Sans Pro"/>
              </a:defRPr>
            </a:lvl3pPr>
            <a:lvl4pPr indent="0" lvl="3" marL="0" marR="0" rtl="0" algn="r">
              <a:spcBef>
                <a:spcPts val="0"/>
              </a:spcBef>
              <a:buNone/>
              <a:defRPr sz="1200">
                <a:solidFill>
                  <a:srgbClr val="D28E28"/>
                </a:solidFill>
                <a:latin typeface="Source Sans Pro"/>
                <a:ea typeface="Source Sans Pro"/>
                <a:cs typeface="Source Sans Pro"/>
                <a:sym typeface="Source Sans Pro"/>
              </a:defRPr>
            </a:lvl4pPr>
            <a:lvl5pPr indent="0" lvl="4" marL="0" marR="0" rtl="0" algn="r">
              <a:spcBef>
                <a:spcPts val="0"/>
              </a:spcBef>
              <a:buNone/>
              <a:defRPr sz="1200">
                <a:solidFill>
                  <a:srgbClr val="D28E28"/>
                </a:solidFill>
                <a:latin typeface="Source Sans Pro"/>
                <a:ea typeface="Source Sans Pro"/>
                <a:cs typeface="Source Sans Pro"/>
                <a:sym typeface="Source Sans Pro"/>
              </a:defRPr>
            </a:lvl5pPr>
            <a:lvl6pPr indent="0" lvl="5" marL="0" marR="0" rtl="0" algn="r">
              <a:spcBef>
                <a:spcPts val="0"/>
              </a:spcBef>
              <a:buNone/>
              <a:defRPr sz="1200">
                <a:solidFill>
                  <a:srgbClr val="D28E28"/>
                </a:solidFill>
                <a:latin typeface="Source Sans Pro"/>
                <a:ea typeface="Source Sans Pro"/>
                <a:cs typeface="Source Sans Pro"/>
                <a:sym typeface="Source Sans Pro"/>
              </a:defRPr>
            </a:lvl6pPr>
            <a:lvl7pPr indent="0" lvl="6" marL="0" marR="0" rtl="0" algn="r">
              <a:spcBef>
                <a:spcPts val="0"/>
              </a:spcBef>
              <a:buNone/>
              <a:defRPr sz="1200">
                <a:solidFill>
                  <a:srgbClr val="D28E28"/>
                </a:solidFill>
                <a:latin typeface="Source Sans Pro"/>
                <a:ea typeface="Source Sans Pro"/>
                <a:cs typeface="Source Sans Pro"/>
                <a:sym typeface="Source Sans Pro"/>
              </a:defRPr>
            </a:lvl7pPr>
            <a:lvl8pPr indent="0" lvl="7" marL="0" marR="0" rtl="0" algn="r">
              <a:spcBef>
                <a:spcPts val="0"/>
              </a:spcBef>
              <a:buNone/>
              <a:defRPr sz="1200">
                <a:solidFill>
                  <a:srgbClr val="D28E28"/>
                </a:solidFill>
                <a:latin typeface="Source Sans Pro"/>
                <a:ea typeface="Source Sans Pro"/>
                <a:cs typeface="Source Sans Pro"/>
                <a:sym typeface="Source Sans Pro"/>
              </a:defRPr>
            </a:lvl8pPr>
            <a:lvl9pPr indent="0" lvl="8" marL="0" marR="0" rtl="0" algn="r">
              <a:spcBef>
                <a:spcPts val="0"/>
              </a:spcBef>
              <a:buNone/>
              <a:defRPr sz="1200">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2" name="Shape 72"/>
        <p:cNvGrpSpPr/>
        <p:nvPr/>
      </p:nvGrpSpPr>
      <p:grpSpPr>
        <a:xfrm>
          <a:off x="0" y="0"/>
          <a:ext cx="0" cy="0"/>
          <a:chOff x="0" y="0"/>
          <a:chExt cx="0" cy="0"/>
        </a:xfrm>
      </p:grpSpPr>
      <p:sp>
        <p:nvSpPr>
          <p:cNvPr id="73" name="Google Shape;73;p10"/>
          <p:cNvSpPr/>
          <p:nvPr>
            <p:ph idx="2" type="pic"/>
          </p:nvPr>
        </p:nvSpPr>
        <p:spPr>
          <a:xfrm>
            <a:off x="3505200" y="616634"/>
            <a:ext cx="50292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kx="0" rotWithShape="0" algn="bl" stA="49000" stPos="0" sy="-90000" ky="0"/>
          </a:effectLst>
        </p:spPr>
        <p:txBody>
          <a:bodyPr anchorCtr="0" anchor="t" bIns="91425" lIns="91425" spcFirstLastPara="1" rIns="91425" wrap="square" tIns="91425">
            <a:noAutofit/>
          </a:bodyPr>
          <a:lstStyle>
            <a:lvl1pPr lvl="0" marR="0" rtl="0" algn="l">
              <a:spcBef>
                <a:spcPts val="640"/>
              </a:spcBef>
              <a:spcAft>
                <a:spcPts val="0"/>
              </a:spcAft>
              <a:buClr>
                <a:schemeClr val="accent1"/>
              </a:buClr>
              <a:buSzPts val="2240"/>
              <a:buFont typeface="Noto Sans Symbols"/>
              <a:buNone/>
              <a:defRPr b="0" i="0" sz="3200" u="none" cap="none" strike="noStrike">
                <a:solidFill>
                  <a:schemeClr val="dk2"/>
                </a:solidFill>
                <a:latin typeface="Source Sans Pro"/>
                <a:ea typeface="Source Sans Pro"/>
                <a:cs typeface="Source Sans Pro"/>
                <a:sym typeface="Source Sans Pro"/>
              </a:defRPr>
            </a:lvl1pPr>
            <a:lvl2pPr lvl="1"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lvl="2"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lvl="3"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lvl="4"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lvl="5"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lvl="6"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lvl="7"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lvl="8"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74" name="Google Shape;74;p10"/>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5" name="Google Shape;75;p10"/>
          <p:cNvSpPr txBox="1"/>
          <p:nvPr>
            <p:ph idx="11" type="ftr"/>
          </p:nvPr>
        </p:nvSpPr>
        <p:spPr>
          <a:xfrm>
            <a:off x="3124200" y="76200"/>
            <a:ext cx="33528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sz="1200">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6" name="Google Shape;76;p10"/>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rgbClr val="D28E28"/>
                </a:solidFill>
                <a:latin typeface="Source Sans Pro"/>
                <a:ea typeface="Source Sans Pro"/>
                <a:cs typeface="Source Sans Pro"/>
                <a:sym typeface="Source Sans Pro"/>
              </a:defRPr>
            </a:lvl1pPr>
            <a:lvl2pPr indent="0" lvl="1" marL="0" marR="0" rtl="0" algn="r">
              <a:spcBef>
                <a:spcPts val="0"/>
              </a:spcBef>
              <a:buNone/>
              <a:defRPr sz="1200">
                <a:solidFill>
                  <a:srgbClr val="D28E28"/>
                </a:solidFill>
                <a:latin typeface="Source Sans Pro"/>
                <a:ea typeface="Source Sans Pro"/>
                <a:cs typeface="Source Sans Pro"/>
                <a:sym typeface="Source Sans Pro"/>
              </a:defRPr>
            </a:lvl2pPr>
            <a:lvl3pPr indent="0" lvl="2" marL="0" marR="0" rtl="0" algn="r">
              <a:spcBef>
                <a:spcPts val="0"/>
              </a:spcBef>
              <a:buNone/>
              <a:defRPr sz="1200">
                <a:solidFill>
                  <a:srgbClr val="D28E28"/>
                </a:solidFill>
                <a:latin typeface="Source Sans Pro"/>
                <a:ea typeface="Source Sans Pro"/>
                <a:cs typeface="Source Sans Pro"/>
                <a:sym typeface="Source Sans Pro"/>
              </a:defRPr>
            </a:lvl3pPr>
            <a:lvl4pPr indent="0" lvl="3" marL="0" marR="0" rtl="0" algn="r">
              <a:spcBef>
                <a:spcPts val="0"/>
              </a:spcBef>
              <a:buNone/>
              <a:defRPr sz="1200">
                <a:solidFill>
                  <a:srgbClr val="D28E28"/>
                </a:solidFill>
                <a:latin typeface="Source Sans Pro"/>
                <a:ea typeface="Source Sans Pro"/>
                <a:cs typeface="Source Sans Pro"/>
                <a:sym typeface="Source Sans Pro"/>
              </a:defRPr>
            </a:lvl4pPr>
            <a:lvl5pPr indent="0" lvl="4" marL="0" marR="0" rtl="0" algn="r">
              <a:spcBef>
                <a:spcPts val="0"/>
              </a:spcBef>
              <a:buNone/>
              <a:defRPr sz="1200">
                <a:solidFill>
                  <a:srgbClr val="D28E28"/>
                </a:solidFill>
                <a:latin typeface="Source Sans Pro"/>
                <a:ea typeface="Source Sans Pro"/>
                <a:cs typeface="Source Sans Pro"/>
                <a:sym typeface="Source Sans Pro"/>
              </a:defRPr>
            </a:lvl5pPr>
            <a:lvl6pPr indent="0" lvl="5" marL="0" marR="0" rtl="0" algn="r">
              <a:spcBef>
                <a:spcPts val="0"/>
              </a:spcBef>
              <a:buNone/>
              <a:defRPr sz="1200">
                <a:solidFill>
                  <a:srgbClr val="D28E28"/>
                </a:solidFill>
                <a:latin typeface="Source Sans Pro"/>
                <a:ea typeface="Source Sans Pro"/>
                <a:cs typeface="Source Sans Pro"/>
                <a:sym typeface="Source Sans Pro"/>
              </a:defRPr>
            </a:lvl6pPr>
            <a:lvl7pPr indent="0" lvl="6" marL="0" marR="0" rtl="0" algn="r">
              <a:spcBef>
                <a:spcPts val="0"/>
              </a:spcBef>
              <a:buNone/>
              <a:defRPr sz="1200">
                <a:solidFill>
                  <a:srgbClr val="D28E28"/>
                </a:solidFill>
                <a:latin typeface="Source Sans Pro"/>
                <a:ea typeface="Source Sans Pro"/>
                <a:cs typeface="Source Sans Pro"/>
                <a:sym typeface="Source Sans Pro"/>
              </a:defRPr>
            </a:lvl7pPr>
            <a:lvl8pPr indent="0" lvl="7" marL="0" marR="0" rtl="0" algn="r">
              <a:spcBef>
                <a:spcPts val="0"/>
              </a:spcBef>
              <a:buNone/>
              <a:defRPr sz="1200">
                <a:solidFill>
                  <a:srgbClr val="D28E28"/>
                </a:solidFill>
                <a:latin typeface="Source Sans Pro"/>
                <a:ea typeface="Source Sans Pro"/>
                <a:cs typeface="Source Sans Pro"/>
                <a:sym typeface="Source Sans Pro"/>
              </a:defRPr>
            </a:lvl8pPr>
            <a:lvl9pPr indent="0" lvl="8" marL="0" marR="0" rtl="0" algn="r">
              <a:spcBef>
                <a:spcPts val="0"/>
              </a:spcBef>
              <a:buNone/>
              <a:defRPr sz="1200">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p10"/>
          <p:cNvSpPr txBox="1"/>
          <p:nvPr>
            <p:ph type="title"/>
          </p:nvPr>
        </p:nvSpPr>
        <p:spPr>
          <a:xfrm>
            <a:off x="381000" y="4993760"/>
            <a:ext cx="5867400" cy="522288"/>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2"/>
              </a:buClr>
              <a:buSzPts val="2000"/>
              <a:buFont typeface="Source Sans Pro"/>
              <a:buNone/>
              <a:defRPr b="1" i="0" sz="20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10"/>
          <p:cNvSpPr txBox="1"/>
          <p:nvPr>
            <p:ph idx="1" type="body"/>
          </p:nvPr>
        </p:nvSpPr>
        <p:spPr>
          <a:xfrm>
            <a:off x="381000" y="5533218"/>
            <a:ext cx="5867400" cy="7683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accent1"/>
              </a:buClr>
              <a:buSzPts val="980"/>
              <a:buFont typeface="Noto Sans Symbols"/>
              <a:buNone/>
              <a:defRPr b="0" i="0" sz="1400" u="none" cap="none" strike="noStrike">
                <a:solidFill>
                  <a:schemeClr val="dk2"/>
                </a:solidFill>
                <a:latin typeface="Source Sans Pro"/>
                <a:ea typeface="Source Sans Pro"/>
                <a:cs typeface="Source Sans Pro"/>
                <a:sym typeface="Source Sans Pro"/>
              </a:defRPr>
            </a:lvl1pPr>
            <a:lvl2pPr indent="-281940" lvl="1" marL="914400" marR="0" rtl="0" algn="l">
              <a:spcBef>
                <a:spcPts val="240"/>
              </a:spcBef>
              <a:spcAft>
                <a:spcPts val="0"/>
              </a:spcAft>
              <a:buClr>
                <a:schemeClr val="accent1"/>
              </a:buClr>
              <a:buSzPts val="840"/>
              <a:buFont typeface="Noto Sans Symbols"/>
              <a:buChar char="+"/>
              <a:defRPr b="0" i="0" sz="1200" u="none" cap="none" strike="noStrike">
                <a:solidFill>
                  <a:schemeClr val="dk2"/>
                </a:solidFill>
                <a:latin typeface="Source Sans Pro"/>
                <a:ea typeface="Source Sans Pro"/>
                <a:cs typeface="Source Sans Pro"/>
                <a:sym typeface="Source Sans Pro"/>
              </a:defRPr>
            </a:lvl2pPr>
            <a:lvl3pPr indent="-273050" lvl="2" marL="1371600" marR="0" rtl="0" algn="l">
              <a:spcBef>
                <a:spcPts val="200"/>
              </a:spcBef>
              <a:spcAft>
                <a:spcPts val="0"/>
              </a:spcAft>
              <a:buClr>
                <a:schemeClr val="accent1"/>
              </a:buClr>
              <a:buSzPts val="700"/>
              <a:buFont typeface="Noto Sans Symbols"/>
              <a:buChar char="✕"/>
              <a:defRPr b="0" i="0" sz="1000" u="none" cap="none" strike="noStrike">
                <a:solidFill>
                  <a:schemeClr val="dk2"/>
                </a:solidFill>
                <a:latin typeface="Source Sans Pro"/>
                <a:ea typeface="Source Sans Pro"/>
                <a:cs typeface="Source Sans Pro"/>
                <a:sym typeface="Source Sans Pro"/>
              </a:defRPr>
            </a:lvl3pPr>
            <a:lvl4pPr indent="-268605" lvl="3" marL="1828800" marR="0" rtl="0" algn="l">
              <a:spcBef>
                <a:spcPts val="180"/>
              </a:spcBef>
              <a:spcAft>
                <a:spcPts val="0"/>
              </a:spcAft>
              <a:buClr>
                <a:schemeClr val="accent1"/>
              </a:buClr>
              <a:buSzPts val="630"/>
              <a:buFont typeface="Noto Sans Symbols"/>
              <a:buChar char="✱"/>
              <a:defRPr b="0" i="0" sz="900" u="none" cap="none" strike="noStrike">
                <a:solidFill>
                  <a:schemeClr val="dk2"/>
                </a:solidFill>
                <a:latin typeface="Source Sans Pro"/>
                <a:ea typeface="Source Sans Pro"/>
                <a:cs typeface="Source Sans Pro"/>
                <a:sym typeface="Source Sans Pro"/>
              </a:defRPr>
            </a:lvl4pPr>
            <a:lvl5pPr indent="-262889" lvl="4" marL="2286000" marR="0" rtl="0" algn="l">
              <a:spcBef>
                <a:spcPts val="180"/>
              </a:spcBef>
              <a:spcAft>
                <a:spcPts val="0"/>
              </a:spcAft>
              <a:buClr>
                <a:schemeClr val="accent1"/>
              </a:buClr>
              <a:buSzPts val="540"/>
              <a:buFont typeface="Noto Sans Symbols"/>
              <a:buChar char="✕"/>
              <a:defRPr b="0" i="0" sz="9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9" name="Shape 9"/>
        <p:cNvGrpSpPr/>
        <p:nvPr/>
      </p:nvGrpSpPr>
      <p:grpSpPr>
        <a:xfrm>
          <a:off x="0" y="0"/>
          <a:ext cx="0" cy="0"/>
          <a:chOff x="0" y="0"/>
          <a:chExt cx="0" cy="0"/>
        </a:xfrm>
      </p:grpSpPr>
      <p:cxnSp>
        <p:nvCxnSpPr>
          <p:cNvPr id="10" name="Google Shape;10;p1"/>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sp>
        <p:nvSpPr>
          <p:cNvPr id="11" name="Google Shape;11;p1"/>
          <p:cNvSpPr txBox="1"/>
          <p:nvPr>
            <p:ph idx="1" type="body"/>
          </p:nvPr>
        </p:nvSpPr>
        <p:spPr>
          <a:xfrm>
            <a:off x="304800" y="1554162"/>
            <a:ext cx="8686800" cy="4525963"/>
          </a:xfrm>
          <a:prstGeom prst="rect">
            <a:avLst/>
          </a:prstGeom>
          <a:noFill/>
          <a:ln>
            <a:noFill/>
          </a:ln>
        </p:spPr>
        <p:txBody>
          <a:bodyPr anchorCtr="0" anchor="t" bIns="91425" lIns="91425" spcFirstLastPara="1" rIns="91425" wrap="square" tIns="91425">
            <a:no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12" name="Google Shape;12;p1"/>
          <p:cNvSpPr txBox="1"/>
          <p:nvPr>
            <p:ph idx="10" type="dt"/>
          </p:nvPr>
        </p:nvSpPr>
        <p:spPr>
          <a:xfrm>
            <a:off x="6477000" y="76200"/>
            <a:ext cx="2514600" cy="28892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3" name="Google Shape;13;p1"/>
          <p:cNvSpPr txBox="1"/>
          <p:nvPr>
            <p:ph idx="11" type="ftr"/>
          </p:nvPr>
        </p:nvSpPr>
        <p:spPr>
          <a:xfrm>
            <a:off x="3124200" y="76200"/>
            <a:ext cx="3352800" cy="288925"/>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rgbClr val="D28E28"/>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4" name="Google Shape;14;p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1pPr>
            <a:lvl2pPr indent="0" lvl="1"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2pPr>
            <a:lvl3pPr indent="0" lvl="2"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3pPr>
            <a:lvl4pPr indent="0" lvl="3"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4pPr>
            <a:lvl5pPr indent="0" lvl="4"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5pPr>
            <a:lvl6pPr indent="0" lvl="5"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6pPr>
            <a:lvl7pPr indent="0" lvl="6"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7pPr>
            <a:lvl8pPr indent="0" lvl="7"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8pPr>
            <a:lvl9pPr indent="0" lvl="8" marL="0" marR="0" rtl="0" algn="r">
              <a:spcBef>
                <a:spcPts val="0"/>
              </a:spcBef>
              <a:buNone/>
              <a:defRPr b="0" i="0" sz="1200" u="none" cap="none" strike="noStrike">
                <a:solidFill>
                  <a:srgbClr val="D28E2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txBox="1"/>
          <p:nvPr>
            <p:ph type="title"/>
          </p:nvPr>
        </p:nvSpPr>
        <p:spPr>
          <a:xfrm>
            <a:off x="304800" y="457200"/>
            <a:ext cx="8686800" cy="8382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2"/>
              </a:buClr>
              <a:buSzPts val="3600"/>
              <a:buFont typeface="Source Sans Pro"/>
              <a:buNone/>
              <a:defRPr b="0" i="0" sz="36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6" name="Google Shape;16;p1"/>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17" name="Google Shape;17;p1"/>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20" Type="http://schemas.openxmlformats.org/officeDocument/2006/relationships/hyperlink" Target="https://en.wikipedia.org/wiki/3rd_South_Indian_International_Movie_Awards" TargetMode="External"/><Relationship Id="rId22" Type="http://schemas.openxmlformats.org/officeDocument/2006/relationships/hyperlink" Target="https://en.wikipedia.org/wiki/Nadan" TargetMode="External"/><Relationship Id="rId21" Type="http://schemas.openxmlformats.org/officeDocument/2006/relationships/hyperlink" Target="https://en.wikipedia.org/wiki/Nadan" TargetMode="External"/><Relationship Id="rId24" Type="http://schemas.openxmlformats.org/officeDocument/2006/relationships/hyperlink" Target="https://en.wikipedia.org/wiki/Nadan" TargetMode="External"/><Relationship Id="rId23" Type="http://schemas.openxmlformats.org/officeDocument/2006/relationships/hyperlink" Target="https://en.wikipedia.org/wiki/Asiavision_Awards"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hyperlink" Target="https://en.wikipedia.org/wiki/Kerala" TargetMode="External"/><Relationship Id="rId9" Type="http://schemas.openxmlformats.org/officeDocument/2006/relationships/hyperlink" Target="https://en.wikipedia.org/wiki/Vaikom_Vijayalakshmi" TargetMode="External"/><Relationship Id="rId26" Type="http://schemas.openxmlformats.org/officeDocument/2006/relationships/hyperlink" Target="https://en.wikipedia.org/wiki/Yennamo_Yedho" TargetMode="External"/><Relationship Id="rId25" Type="http://schemas.openxmlformats.org/officeDocument/2006/relationships/hyperlink" Target="https://en.wikipedia.org/wiki/Vijay_Awards" TargetMode="External"/><Relationship Id="rId5" Type="http://schemas.openxmlformats.org/officeDocument/2006/relationships/hyperlink" Target="https://en.wikipedia.org/wiki/India" TargetMode="External"/><Relationship Id="rId6" Type="http://schemas.openxmlformats.org/officeDocument/2006/relationships/hyperlink" Target="https://en.wikipedia.org/wiki/Vaikom_Vijayalakshmi" TargetMode="External"/><Relationship Id="rId7" Type="http://schemas.openxmlformats.org/officeDocument/2006/relationships/hyperlink" Target="https://en.wikipedia.org/wiki/Kerala_State_Film_Award_%E2%80%93_Special_Mention" TargetMode="External"/><Relationship Id="rId8" Type="http://schemas.openxmlformats.org/officeDocument/2006/relationships/hyperlink" Target="https://en.wikipedia.org/wiki/Celluloid_(film)" TargetMode="External"/><Relationship Id="rId11" Type="http://schemas.openxmlformats.org/officeDocument/2006/relationships/hyperlink" Target="https://en.wikipedia.org/wiki/Nadan" TargetMode="External"/><Relationship Id="rId10" Type="http://schemas.openxmlformats.org/officeDocument/2006/relationships/hyperlink" Target="https://en.wikipedia.org/wiki/Kerala_State_Film_Award_for_Best_Singer" TargetMode="External"/><Relationship Id="rId13" Type="http://schemas.openxmlformats.org/officeDocument/2006/relationships/hyperlink" Target="https://en.wikipedia.org/wiki/Nadan" TargetMode="External"/><Relationship Id="rId12" Type="http://schemas.openxmlformats.org/officeDocument/2006/relationships/hyperlink" Target="https://en.wikipedia.org/wiki/Filmfare_Award_for_Best_Female_Playback_Singer_-_Malayalam" TargetMode="External"/><Relationship Id="rId15" Type="http://schemas.openxmlformats.org/officeDocument/2006/relationships/hyperlink" Target="https://en.wikipedia.org/wiki/Vaikom_Vijayalakshmi" TargetMode="External"/><Relationship Id="rId14" Type="http://schemas.openxmlformats.org/officeDocument/2006/relationships/hyperlink" Target="https://en.wikipedia.org/wiki/Nadan" TargetMode="External"/><Relationship Id="rId17" Type="http://schemas.openxmlformats.org/officeDocument/2006/relationships/hyperlink" Target="https://en.wikipedia.org/wiki/Nadan" TargetMode="External"/><Relationship Id="rId16" Type="http://schemas.openxmlformats.org/officeDocument/2006/relationships/hyperlink" Target="https://en.wikipedia.org/wiki/Asianet_Film_Awards" TargetMode="External"/><Relationship Id="rId19" Type="http://schemas.openxmlformats.org/officeDocument/2006/relationships/hyperlink" Target="https://en.wikipedia.org/wiki/Vaikom_Vijayalakshmi" TargetMode="External"/><Relationship Id="rId18" Type="http://schemas.openxmlformats.org/officeDocument/2006/relationships/hyperlink" Target="https://en.wikipedia.org/wiki/Nada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hyperlink" Target="https://en.wikipedia.org/wiki/Prime_Minister_of_India" TargetMode="External"/><Relationship Id="rId5" Type="http://schemas.openxmlformats.org/officeDocument/2006/relationships/hyperlink" Target="https://en.wikipedia.org/wiki/Narasimha_Ra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3"/>
          <p:cNvSpPr/>
          <p:nvPr/>
        </p:nvSpPr>
        <p:spPr>
          <a:xfrm>
            <a:off x="-381000" y="0"/>
            <a:ext cx="9525000" cy="50167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rgbClr val="F2F2F2"/>
                </a:solidFill>
                <a:latin typeface="Source Sans Pro"/>
                <a:ea typeface="Source Sans Pro"/>
                <a:cs typeface="Source Sans Pro"/>
                <a:sym typeface="Source Sans Pro"/>
              </a:rPr>
              <a:t>Definitely Abled Women </a:t>
            </a:r>
            <a:endParaRPr/>
          </a:p>
          <a:p>
            <a:pPr indent="0" lvl="0" marL="0" marR="0" rtl="0" algn="ctr">
              <a:spcBef>
                <a:spcPts val="0"/>
              </a:spcBef>
              <a:spcAft>
                <a:spcPts val="0"/>
              </a:spcAft>
              <a:buNone/>
            </a:pPr>
            <a:r>
              <a:rPr b="1" i="0" lang="en-US" sz="8000" u="none" cap="none" strike="noStrike">
                <a:solidFill>
                  <a:srgbClr val="F2F2F2"/>
                </a:solidFill>
                <a:latin typeface="Source Sans Pro"/>
                <a:ea typeface="Source Sans Pro"/>
                <a:cs typeface="Source Sans Pro"/>
                <a:sym typeface="Source Sans Pro"/>
              </a:rPr>
              <a:t>who overcame their disability  </a:t>
            </a:r>
            <a:endParaRPr b="1" i="0" sz="8000" u="none" cap="none" strike="noStrike">
              <a:solidFill>
                <a:srgbClr val="F2F2F2"/>
              </a:solidFill>
              <a:latin typeface="Source Sans Pro"/>
              <a:ea typeface="Source Sans Pro"/>
              <a:cs typeface="Source Sans Pro"/>
              <a:sym typeface="Source Sans Pro"/>
            </a:endParaRPr>
          </a:p>
        </p:txBody>
      </p:sp>
      <p:sp>
        <p:nvSpPr>
          <p:cNvPr id="97" name="Google Shape;97;p13"/>
          <p:cNvSpPr/>
          <p:nvPr/>
        </p:nvSpPr>
        <p:spPr>
          <a:xfrm>
            <a:off x="4407254" y="5534561"/>
            <a:ext cx="4736746"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rgbClr val="FFFFFF"/>
                </a:solidFill>
                <a:latin typeface="Source Sans Pro"/>
                <a:ea typeface="Source Sans Pro"/>
                <a:cs typeface="Source Sans Pro"/>
                <a:sym typeface="Source Sans Pro"/>
              </a:rPr>
              <a:t>Dr.M.Prabavathy</a:t>
            </a:r>
            <a:endParaRPr b="0" i="0" sz="2000" u="none" cap="none" strike="noStrike">
              <a:solidFill>
                <a:srgbClr val="FFFFFF"/>
              </a:solidFill>
              <a:latin typeface="Source Sans Pro"/>
              <a:ea typeface="Source Sans Pro"/>
              <a:cs typeface="Source Sans Pro"/>
              <a:sym typeface="Source Sans Pro"/>
            </a:endParaRPr>
          </a:p>
          <a:p>
            <a:pPr indent="0" lvl="0" marL="0" marR="0" rtl="0" algn="ctr">
              <a:spcBef>
                <a:spcPts val="0"/>
              </a:spcBef>
              <a:spcAft>
                <a:spcPts val="0"/>
              </a:spcAft>
              <a:buNone/>
            </a:pPr>
            <a:r>
              <a:rPr b="0" i="0" lang="en-US" sz="2000" u="none" cap="none" strike="noStrike">
                <a:solidFill>
                  <a:srgbClr val="FFFFFF"/>
                </a:solidFill>
                <a:latin typeface="Source Sans Pro"/>
                <a:ea typeface="Source Sans Pro"/>
                <a:cs typeface="Source Sans Pro"/>
                <a:sym typeface="Source Sans Pro"/>
              </a:rPr>
              <a:t>Head, Centre for Differently Abled Persons</a:t>
            </a:r>
            <a:endParaRPr/>
          </a:p>
          <a:p>
            <a:pPr indent="0" lvl="0" marL="0" marR="0" rtl="0" algn="ctr">
              <a:spcBef>
                <a:spcPts val="0"/>
              </a:spcBef>
              <a:spcAft>
                <a:spcPts val="0"/>
              </a:spcAft>
              <a:buNone/>
            </a:pPr>
            <a:r>
              <a:rPr b="0" i="0" lang="en-US" sz="2000" u="none" cap="none" strike="noStrike">
                <a:solidFill>
                  <a:srgbClr val="FFFFFF"/>
                </a:solidFill>
                <a:latin typeface="Source Sans Pro"/>
                <a:ea typeface="Source Sans Pro"/>
                <a:cs typeface="Source Sans Pro"/>
                <a:sym typeface="Source Sans Pro"/>
              </a:rPr>
              <a:t>Bharathidasan University</a:t>
            </a:r>
            <a:endParaRPr/>
          </a:p>
          <a:p>
            <a:pPr indent="0" lvl="0" marL="0" marR="0" rtl="0" algn="ctr">
              <a:spcBef>
                <a:spcPts val="0"/>
              </a:spcBef>
              <a:spcAft>
                <a:spcPts val="0"/>
              </a:spcAft>
              <a:buNone/>
            </a:pPr>
            <a:r>
              <a:rPr b="0" i="0" lang="en-US" sz="2000" u="none" cap="none" strike="noStrike">
                <a:solidFill>
                  <a:srgbClr val="FFFFFF"/>
                </a:solidFill>
                <a:latin typeface="Source Sans Pro"/>
                <a:ea typeface="Source Sans Pro"/>
                <a:cs typeface="Source Sans Pro"/>
                <a:sym typeface="Source Sans Pro"/>
              </a:rPr>
              <a:t>cdap@bdu.ac.in</a:t>
            </a:r>
            <a:endParaRPr b="0" i="0" sz="2000" u="none" cap="none" strike="noStrike">
              <a:solidFill>
                <a:srgbClr val="FFFFFF"/>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0" name="Shape 150"/>
        <p:cNvGrpSpPr/>
        <p:nvPr/>
      </p:nvGrpSpPr>
      <p:grpSpPr>
        <a:xfrm>
          <a:off x="0" y="0"/>
          <a:ext cx="0" cy="0"/>
          <a:chOff x="0" y="0"/>
          <a:chExt cx="0" cy="0"/>
        </a:xfrm>
      </p:grpSpPr>
      <p:sp>
        <p:nvSpPr>
          <p:cNvPr id="151" name="Google Shape;151;p22"/>
          <p:cNvSpPr/>
          <p:nvPr/>
        </p:nvSpPr>
        <p:spPr>
          <a:xfrm>
            <a:off x="304800" y="1028342"/>
            <a:ext cx="8610600" cy="489364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400">
                <a:solidFill>
                  <a:srgbClr val="C20E28"/>
                </a:solidFill>
                <a:latin typeface="Source Sans Pro"/>
                <a:ea typeface="Source Sans Pro"/>
                <a:cs typeface="Source Sans Pro"/>
                <a:sym typeface="Source Sans Pro"/>
              </a:rPr>
              <a:t>This </a:t>
            </a:r>
            <a:r>
              <a:rPr b="1" lang="en-US" sz="2400">
                <a:solidFill>
                  <a:srgbClr val="0070C0"/>
                </a:solidFill>
                <a:latin typeface="Source Sans Pro"/>
                <a:ea typeface="Source Sans Pro"/>
                <a:cs typeface="Source Sans Pro"/>
                <a:sym typeface="Source Sans Pro"/>
              </a:rPr>
              <a:t>international para-athlete </a:t>
            </a:r>
            <a:r>
              <a:rPr lang="en-US" sz="2400">
                <a:solidFill>
                  <a:srgbClr val="C20E28"/>
                </a:solidFill>
                <a:latin typeface="Source Sans Pro"/>
                <a:ea typeface="Source Sans Pro"/>
                <a:cs typeface="Source Sans Pro"/>
                <a:sym typeface="Source Sans Pro"/>
              </a:rPr>
              <a:t>from Bangalore was paralyzed completely at the tender age of one after a high fever. A regular electric shock treatment for two years got the strength of her upper body back, but below the waist her body remained weak. Holla decided to live life in the best possible way and chose sports to excel in. </a:t>
            </a:r>
            <a:endParaRPr sz="2400">
              <a:solidFill>
                <a:srgbClr val="C20E28"/>
              </a:solidFill>
              <a:latin typeface="Source Sans Pro"/>
              <a:ea typeface="Source Sans Pro"/>
              <a:cs typeface="Source Sans Pro"/>
              <a:sym typeface="Source Sans Pro"/>
            </a:endParaRPr>
          </a:p>
          <a:p>
            <a:pPr indent="0" lvl="0" marL="0" marR="0" rtl="0" algn="just">
              <a:spcBef>
                <a:spcPts val="0"/>
              </a:spcBef>
              <a:spcAft>
                <a:spcPts val="0"/>
              </a:spcAft>
              <a:buNone/>
            </a:pPr>
            <a:r>
              <a:rPr lang="en-US" sz="2400">
                <a:solidFill>
                  <a:srgbClr val="C20E28"/>
                </a:solidFill>
                <a:latin typeface="Source Sans Pro"/>
                <a:ea typeface="Source Sans Pro"/>
                <a:cs typeface="Source Sans Pro"/>
                <a:sym typeface="Source Sans Pro"/>
              </a:rPr>
              <a:t>She started participating in various games at college, and today she has taken part in various international events including the Para-Olympics. She won </a:t>
            </a:r>
            <a:r>
              <a:rPr b="1" lang="en-US" sz="2400">
                <a:solidFill>
                  <a:srgbClr val="0070C0"/>
                </a:solidFill>
                <a:latin typeface="Source Sans Pro"/>
                <a:ea typeface="Source Sans Pro"/>
                <a:cs typeface="Source Sans Pro"/>
                <a:sym typeface="Source Sans Pro"/>
              </a:rPr>
              <a:t>Gold in 200m, shot put, discus and javelin throw</a:t>
            </a:r>
            <a:r>
              <a:rPr lang="en-US" sz="2400">
                <a:solidFill>
                  <a:srgbClr val="C20E28"/>
                </a:solidFill>
                <a:latin typeface="Source Sans Pro"/>
                <a:ea typeface="Source Sans Pro"/>
                <a:cs typeface="Source Sans Pro"/>
                <a:sym typeface="Source Sans Pro"/>
              </a:rPr>
              <a:t> at the 1989 World Masters’ Games in Denmark. She has over 300 medals in her kitty, and is also the proud recipient of the Arjuna Award and Padma Shri. She runs the Mathru Foundation to help disabled children from rural India.</a:t>
            </a:r>
            <a:endParaRPr/>
          </a:p>
        </p:txBody>
      </p:sp>
      <p:sp>
        <p:nvSpPr>
          <p:cNvPr id="152" name="Google Shape;152;p22"/>
          <p:cNvSpPr/>
          <p:nvPr/>
        </p:nvSpPr>
        <p:spPr>
          <a:xfrm>
            <a:off x="1143000" y="0"/>
            <a:ext cx="719318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7030A0"/>
                </a:solidFill>
                <a:latin typeface="Source Sans Pro"/>
                <a:ea typeface="Source Sans Pro"/>
                <a:cs typeface="Source Sans Pro"/>
                <a:sym typeface="Source Sans Pro"/>
              </a:rPr>
              <a:t>Malathi Krishnamurthy </a:t>
            </a:r>
            <a:endParaRPr b="1" sz="5400" cap="none">
              <a:solidFill>
                <a:srgbClr val="7030A0"/>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https://www.thebetterindia.com/wp-content/uploads/2014/11/malathi.jpg" id="157" name="Google Shape;157;p23"/>
          <p:cNvPicPr preferRelativeResize="0"/>
          <p:nvPr/>
        </p:nvPicPr>
        <p:blipFill rotWithShape="1">
          <a:blip r:embed="rId3">
            <a:alphaModFix/>
          </a:blip>
          <a:srcRect b="0" l="0" r="0" t="0"/>
          <a:stretch/>
        </p:blipFill>
        <p:spPr>
          <a:xfrm>
            <a:off x="914400" y="762000"/>
            <a:ext cx="7305544" cy="48482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2" name="Shape 162"/>
        <p:cNvGrpSpPr/>
        <p:nvPr/>
      </p:nvGrpSpPr>
      <p:grpSpPr>
        <a:xfrm>
          <a:off x="0" y="0"/>
          <a:ext cx="0" cy="0"/>
          <a:chOff x="0" y="0"/>
          <a:chExt cx="0" cy="0"/>
        </a:xfrm>
      </p:grpSpPr>
      <p:sp>
        <p:nvSpPr>
          <p:cNvPr id="163" name="Google Shape;163;p24"/>
          <p:cNvSpPr/>
          <p:nvPr/>
        </p:nvSpPr>
        <p:spPr>
          <a:xfrm>
            <a:off x="0" y="-228600"/>
            <a:ext cx="8229600" cy="184666"/>
          </a:xfrm>
          <a:prstGeom prst="rect">
            <a:avLst/>
          </a:prstGeom>
          <a:solidFill>
            <a:srgbClr val="FFFFFF"/>
          </a:solid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dk1"/>
              </a:buClr>
              <a:buSzPts val="1200"/>
              <a:buFont typeface="Source Sans Pro"/>
              <a:buNone/>
            </a:pPr>
            <a:r>
              <a:t/>
            </a:r>
            <a:endParaRPr b="0" i="1" sz="1200" u="none" cap="none" strike="noStrike">
              <a:solidFill>
                <a:srgbClr val="333333"/>
              </a:solidFill>
              <a:latin typeface="Open Sans"/>
              <a:ea typeface="Open Sans"/>
              <a:cs typeface="Open Sans"/>
              <a:sym typeface="Open Sans"/>
            </a:endParaRPr>
          </a:p>
        </p:txBody>
      </p:sp>
      <p:pic>
        <p:nvPicPr>
          <p:cNvPr descr="Ira Singhal" id="164" name="Google Shape;164;p24"/>
          <p:cNvPicPr preferRelativeResize="0"/>
          <p:nvPr/>
        </p:nvPicPr>
        <p:blipFill rotWithShape="1">
          <a:blip r:embed="rId3">
            <a:alphaModFix/>
          </a:blip>
          <a:srcRect b="0" l="0" r="0" t="0"/>
          <a:stretch/>
        </p:blipFill>
        <p:spPr>
          <a:xfrm>
            <a:off x="0" y="304800"/>
            <a:ext cx="4857750" cy="2876551"/>
          </a:xfrm>
          <a:prstGeom prst="rect">
            <a:avLst/>
          </a:prstGeom>
          <a:noFill/>
          <a:ln>
            <a:noFill/>
          </a:ln>
        </p:spPr>
      </p:pic>
      <p:sp>
        <p:nvSpPr>
          <p:cNvPr id="165" name="Google Shape;165;p24"/>
          <p:cNvSpPr/>
          <p:nvPr/>
        </p:nvSpPr>
        <p:spPr>
          <a:xfrm>
            <a:off x="0" y="3903345"/>
            <a:ext cx="8839200" cy="295465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800">
                <a:solidFill>
                  <a:srgbClr val="333333"/>
                </a:solidFill>
                <a:latin typeface="Open Sans"/>
                <a:ea typeface="Open Sans"/>
                <a:cs typeface="Open Sans"/>
                <a:sym typeface="Open Sans"/>
              </a:rPr>
              <a:t>   </a:t>
            </a:r>
            <a:r>
              <a:rPr i="1" lang="en-US" sz="1800">
                <a:solidFill>
                  <a:srgbClr val="333333"/>
                </a:solidFill>
                <a:latin typeface="Open Sans"/>
                <a:ea typeface="Open Sans"/>
                <a:cs typeface="Open Sans"/>
                <a:sym typeface="Open Sans"/>
              </a:rPr>
              <a:t>                                                                                                           </a:t>
            </a:r>
            <a:endParaRPr i="1" sz="1050">
              <a:solidFill>
                <a:schemeClr val="dk1"/>
              </a:solidFill>
              <a:latin typeface="Arial"/>
              <a:ea typeface="Arial"/>
              <a:cs typeface="Arial"/>
              <a:sym typeface="Arial"/>
            </a:endParaRPr>
          </a:p>
          <a:p>
            <a:pPr indent="0" lvl="0" marL="0" marR="0" rtl="0" algn="just">
              <a:spcBef>
                <a:spcPts val="0"/>
              </a:spcBef>
              <a:spcAft>
                <a:spcPts val="0"/>
              </a:spcAft>
              <a:buNone/>
            </a:pPr>
            <a:r>
              <a:rPr i="1" lang="en-US" sz="2800">
                <a:solidFill>
                  <a:srgbClr val="333333"/>
                </a:solidFill>
                <a:latin typeface="Open Sans"/>
                <a:ea typeface="Open Sans"/>
                <a:cs typeface="Open Sans"/>
                <a:sym typeface="Open Sans"/>
              </a:rPr>
              <a:t>Ira Singhal from Delhi, who is the </a:t>
            </a:r>
            <a:r>
              <a:rPr b="1" i="1" lang="en-US" sz="2800">
                <a:solidFill>
                  <a:srgbClr val="FF0000"/>
                </a:solidFill>
                <a:latin typeface="Open Sans"/>
                <a:ea typeface="Open Sans"/>
                <a:cs typeface="Open Sans"/>
                <a:sym typeface="Open Sans"/>
              </a:rPr>
              <a:t>topper of UPSC 2014</a:t>
            </a:r>
            <a:r>
              <a:rPr i="1" lang="en-US" sz="2800">
                <a:solidFill>
                  <a:srgbClr val="333333"/>
                </a:solidFill>
                <a:latin typeface="Open Sans"/>
                <a:ea typeface="Open Sans"/>
                <a:cs typeface="Open Sans"/>
                <a:sym typeface="Open Sans"/>
              </a:rPr>
              <a:t>, is a great inspiration for women and the physically challenged people around the world. She suffers from </a:t>
            </a:r>
            <a:r>
              <a:rPr i="1" lang="en-US" sz="2800">
                <a:solidFill>
                  <a:srgbClr val="FF0000"/>
                </a:solidFill>
                <a:latin typeface="Open Sans"/>
                <a:ea typeface="Open Sans"/>
                <a:cs typeface="Open Sans"/>
                <a:sym typeface="Open Sans"/>
              </a:rPr>
              <a:t>Scoliosis, a spine related disorder which restricts her arm movement,</a:t>
            </a:r>
            <a:r>
              <a:rPr i="1" lang="en-US" sz="2800">
                <a:solidFill>
                  <a:srgbClr val="333333"/>
                </a:solidFill>
                <a:latin typeface="Open Sans"/>
                <a:ea typeface="Open Sans"/>
                <a:cs typeface="Open Sans"/>
                <a:sym typeface="Open Sans"/>
              </a:rPr>
              <a:t> yet she has become the first disabled person to top this prestigious exam.</a:t>
            </a:r>
            <a:endParaRPr/>
          </a:p>
        </p:txBody>
      </p:sp>
      <p:sp>
        <p:nvSpPr>
          <p:cNvPr id="166" name="Google Shape;166;p24"/>
          <p:cNvSpPr/>
          <p:nvPr/>
        </p:nvSpPr>
        <p:spPr>
          <a:xfrm>
            <a:off x="228600" y="0"/>
            <a:ext cx="2487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 </a:t>
            </a:r>
            <a:endParaRPr sz="1800">
              <a:solidFill>
                <a:schemeClr val="dk1"/>
              </a:solidFill>
              <a:latin typeface="Source Sans Pro"/>
              <a:ea typeface="Source Sans Pro"/>
              <a:cs typeface="Source Sans Pro"/>
              <a:sym typeface="Source Sans Pro"/>
            </a:endParaRPr>
          </a:p>
        </p:txBody>
      </p:sp>
      <p:sp>
        <p:nvSpPr>
          <p:cNvPr id="167" name="Google Shape;167;p24"/>
          <p:cNvSpPr/>
          <p:nvPr/>
        </p:nvSpPr>
        <p:spPr>
          <a:xfrm>
            <a:off x="2209800" y="0"/>
            <a:ext cx="4390946"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BC5836"/>
                </a:solidFill>
                <a:latin typeface="Open Sans"/>
                <a:ea typeface="Open Sans"/>
                <a:cs typeface="Open Sans"/>
                <a:sym typeface="Open Sans"/>
              </a:rPr>
              <a:t>Ira   Singhal </a:t>
            </a:r>
            <a:endParaRPr b="1" sz="5400" cap="none">
              <a:solidFill>
                <a:srgbClr val="BC5836"/>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p:nvPr/>
        </p:nvSpPr>
        <p:spPr>
          <a:xfrm>
            <a:off x="3962400" y="751344"/>
            <a:ext cx="4953000" cy="544764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chemeClr val="dk1"/>
                </a:solidFill>
                <a:latin typeface="Source Sans Pro"/>
                <a:ea typeface="Source Sans Pro"/>
                <a:cs typeface="Source Sans Pro"/>
                <a:sym typeface="Source Sans Pro"/>
              </a:rPr>
              <a:t>India's inspirational one-legged dancer - who lost her limb through harrowing hospital blunders - finds love Subhreet Kaur Ghumman, 27, lost her leg after a road accident in 2009.</a:t>
            </a:r>
            <a:endParaRPr sz="2400">
              <a:solidFill>
                <a:schemeClr val="dk1"/>
              </a:solidFill>
              <a:latin typeface="Source Sans Pro"/>
              <a:ea typeface="Source Sans Pro"/>
              <a:cs typeface="Source Sans Pro"/>
              <a:sym typeface="Source Sans Pro"/>
            </a:endParaRPr>
          </a:p>
          <a:p>
            <a:pPr indent="0" lvl="0" marL="0" marR="0" rtl="0" algn="just">
              <a:spcBef>
                <a:spcPts val="0"/>
              </a:spcBef>
              <a:spcAft>
                <a:spcPts val="0"/>
              </a:spcAft>
              <a:buNone/>
            </a:pPr>
            <a:r>
              <a:rPr b="1" lang="en-US" sz="2400">
                <a:solidFill>
                  <a:schemeClr val="dk1"/>
                </a:solidFill>
                <a:latin typeface="Source Sans Pro"/>
                <a:ea typeface="Source Sans Pro"/>
                <a:cs typeface="Source Sans Pro"/>
                <a:sym typeface="Source Sans Pro"/>
              </a:rPr>
              <a:t>The young nurse needed seven operations on her leg after infection set in In February she  auditioned for India's Got Talent and came second</a:t>
            </a:r>
            <a:endParaRPr sz="2400">
              <a:solidFill>
                <a:schemeClr val="dk1"/>
              </a:solidFill>
              <a:latin typeface="Source Sans Pro"/>
              <a:ea typeface="Source Sans Pro"/>
              <a:cs typeface="Source Sans Pro"/>
              <a:sym typeface="Source Sans Pro"/>
            </a:endParaRPr>
          </a:p>
          <a:p>
            <a:pPr indent="0" lvl="0" marL="0" marR="0" rtl="0" algn="just">
              <a:spcBef>
                <a:spcPts val="0"/>
              </a:spcBef>
              <a:spcAft>
                <a:spcPts val="0"/>
              </a:spcAft>
              <a:buNone/>
            </a:pPr>
            <a:r>
              <a:rPr b="1" lang="en-US" sz="2400">
                <a:solidFill>
                  <a:schemeClr val="dk1"/>
                </a:solidFill>
                <a:latin typeface="Source Sans Pro"/>
                <a:ea typeface="Source Sans Pro"/>
                <a:cs typeface="Source Sans Pro"/>
                <a:sym typeface="Source Sans Pro"/>
              </a:rPr>
              <a:t>Going to the gym played a huge part in her recovery</a:t>
            </a:r>
            <a:endParaRPr sz="2400">
              <a:solidFill>
                <a:schemeClr val="dk1"/>
              </a:solidFill>
              <a:latin typeface="Source Sans Pro"/>
              <a:ea typeface="Source Sans Pro"/>
              <a:cs typeface="Source Sans Pro"/>
              <a:sym typeface="Source Sans Pro"/>
            </a:endParaRPr>
          </a:p>
          <a:p>
            <a:pPr indent="0" lvl="0" marL="0" marR="0" rtl="0" algn="just">
              <a:spcBef>
                <a:spcPts val="0"/>
              </a:spcBef>
              <a:spcAft>
                <a:spcPts val="0"/>
              </a:spcAft>
              <a:buNone/>
            </a:pPr>
            <a:br>
              <a:rPr lang="en-US" sz="2400">
                <a:solidFill>
                  <a:schemeClr val="dk1"/>
                </a:solidFill>
                <a:latin typeface="Source Sans Pro"/>
                <a:ea typeface="Source Sans Pro"/>
                <a:cs typeface="Source Sans Pro"/>
                <a:sym typeface="Source Sans Pro"/>
              </a:rPr>
            </a:br>
            <a:br>
              <a:rPr lang="en-US" sz="1800">
                <a:solidFill>
                  <a:schemeClr val="dk1"/>
                </a:solidFill>
                <a:latin typeface="Source Sans Pro"/>
                <a:ea typeface="Source Sans Pro"/>
                <a:cs typeface="Source Sans Pro"/>
                <a:sym typeface="Source Sans Pro"/>
              </a:rPr>
            </a:br>
            <a:endParaRPr sz="1800">
              <a:solidFill>
                <a:schemeClr val="dk1"/>
              </a:solidFill>
              <a:latin typeface="Source Sans Pro"/>
              <a:ea typeface="Source Sans Pro"/>
              <a:cs typeface="Source Sans Pro"/>
              <a:sym typeface="Source Sans Pro"/>
            </a:endParaRPr>
          </a:p>
        </p:txBody>
      </p:sp>
      <p:pic>
        <p:nvPicPr>
          <p:cNvPr descr="Image result for famous disabled women's in india" id="173" name="Google Shape;173;p25"/>
          <p:cNvPicPr preferRelativeResize="0"/>
          <p:nvPr/>
        </p:nvPicPr>
        <p:blipFill rotWithShape="1">
          <a:blip r:embed="rId3">
            <a:alphaModFix/>
          </a:blip>
          <a:srcRect b="0" l="0" r="40880" t="0"/>
          <a:stretch/>
        </p:blipFill>
        <p:spPr>
          <a:xfrm>
            <a:off x="0" y="2543174"/>
            <a:ext cx="3581400" cy="4314826"/>
          </a:xfrm>
          <a:prstGeom prst="rect">
            <a:avLst/>
          </a:prstGeom>
          <a:noFill/>
          <a:ln>
            <a:noFill/>
          </a:ln>
        </p:spPr>
      </p:pic>
      <p:sp>
        <p:nvSpPr>
          <p:cNvPr id="174" name="Google Shape;174;p25"/>
          <p:cNvSpPr/>
          <p:nvPr/>
        </p:nvSpPr>
        <p:spPr>
          <a:xfrm>
            <a:off x="304800" y="0"/>
            <a:ext cx="768018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00B050"/>
                </a:solidFill>
                <a:latin typeface="Source Sans Pro"/>
                <a:ea typeface="Source Sans Pro"/>
                <a:cs typeface="Source Sans Pro"/>
                <a:sym typeface="Source Sans Pro"/>
              </a:rPr>
              <a:t>Subhreet Kaur Ghumman</a:t>
            </a:r>
            <a:endParaRPr b="1" sz="5400" cap="none">
              <a:solidFill>
                <a:srgbClr val="00B050"/>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8" name="Shape 178"/>
        <p:cNvGrpSpPr/>
        <p:nvPr/>
      </p:nvGrpSpPr>
      <p:grpSpPr>
        <a:xfrm>
          <a:off x="0" y="0"/>
          <a:ext cx="0" cy="0"/>
          <a:chOff x="0" y="0"/>
          <a:chExt cx="0" cy="0"/>
        </a:xfrm>
      </p:grpSpPr>
      <p:sp>
        <p:nvSpPr>
          <p:cNvPr id="179" name="Google Shape;179;p26"/>
          <p:cNvSpPr/>
          <p:nvPr/>
        </p:nvSpPr>
        <p:spPr>
          <a:xfrm>
            <a:off x="0" y="3276600"/>
            <a:ext cx="9144000" cy="281153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800">
                <a:solidFill>
                  <a:schemeClr val="dk1"/>
                </a:solidFill>
                <a:latin typeface="Source Sans Pro"/>
                <a:ea typeface="Source Sans Pro"/>
                <a:cs typeface="Source Sans Pro"/>
                <a:sym typeface="Source Sans Pro"/>
              </a:rPr>
              <a:t>She did not faint when she saw hundreds of ants eating up her paralyzed leg in hospital; she did not cringe when she saw fingers falling off one by one from her injured leg; she did not die despite the doctors giving up on her and </a:t>
            </a:r>
            <a:r>
              <a:rPr b="1" lang="en-US" sz="2400">
                <a:solidFill>
                  <a:srgbClr val="FF0000"/>
                </a:solidFill>
                <a:latin typeface="Source Sans Pro"/>
                <a:ea typeface="Source Sans Pro"/>
                <a:cs typeface="Source Sans Pro"/>
                <a:sym typeface="Source Sans Pro"/>
              </a:rPr>
              <a:t>she did not allow life to push her into the darkest corner of accidental disability </a:t>
            </a:r>
            <a:r>
              <a:rPr b="1" lang="en-US" sz="1800">
                <a:solidFill>
                  <a:schemeClr val="dk1"/>
                </a:solidFill>
                <a:latin typeface="Source Sans Pro"/>
                <a:ea typeface="Source Sans Pro"/>
                <a:cs typeface="Source Sans Pro"/>
                <a:sym typeface="Source Sans Pro"/>
              </a:rPr>
              <a:t>after a doctor erroneously chopped off a vital vein in her left thigh. Meet Shubhreet Kaur Ghumman, the one-legged dancing wonder, who gives</a:t>
            </a:r>
            <a:r>
              <a:rPr b="1" i="1" lang="en-US" sz="1800">
                <a:solidFill>
                  <a:schemeClr val="dk1"/>
                </a:solidFill>
                <a:latin typeface="Source Sans Pro"/>
                <a:ea typeface="Source Sans Pro"/>
                <a:cs typeface="Source Sans Pro"/>
                <a:sym typeface="Source Sans Pro"/>
              </a:rPr>
              <a:t> SANGEETA YADAV</a:t>
            </a:r>
            <a:r>
              <a:rPr b="1" lang="en-US" sz="1800">
                <a:solidFill>
                  <a:schemeClr val="dk1"/>
                </a:solidFill>
                <a:latin typeface="Source Sans Pro"/>
                <a:ea typeface="Source Sans Pro"/>
                <a:cs typeface="Source Sans Pro"/>
                <a:sym typeface="Source Sans Pro"/>
              </a:rPr>
              <a:t> a lesson in life well fought &amp; well lived</a:t>
            </a:r>
            <a:endParaRPr sz="1800">
              <a:solidFill>
                <a:schemeClr val="dk1"/>
              </a:solidFill>
              <a:latin typeface="Source Sans Pro"/>
              <a:ea typeface="Source Sans Pro"/>
              <a:cs typeface="Source Sans Pro"/>
              <a:sym typeface="Source Sans Pro"/>
            </a:endParaRPr>
          </a:p>
        </p:txBody>
      </p:sp>
      <p:pic>
        <p:nvPicPr>
          <p:cNvPr descr="Image result for famous disabled women's in india" id="180" name="Google Shape;180;p26"/>
          <p:cNvPicPr preferRelativeResize="0"/>
          <p:nvPr/>
        </p:nvPicPr>
        <p:blipFill rotWithShape="1">
          <a:blip r:embed="rId3">
            <a:alphaModFix/>
          </a:blip>
          <a:srcRect b="0" l="0" r="0" t="0"/>
          <a:stretch/>
        </p:blipFill>
        <p:spPr>
          <a:xfrm>
            <a:off x="228600" y="0"/>
            <a:ext cx="5117432" cy="3352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4" name="Shape 184"/>
        <p:cNvGrpSpPr/>
        <p:nvPr/>
      </p:nvGrpSpPr>
      <p:grpSpPr>
        <a:xfrm>
          <a:off x="0" y="0"/>
          <a:ext cx="0" cy="0"/>
          <a:chOff x="0" y="0"/>
          <a:chExt cx="0" cy="0"/>
        </a:xfrm>
      </p:grpSpPr>
      <p:pic>
        <p:nvPicPr>
          <p:cNvPr descr="Wheelchair Tennis" id="185" name="Google Shape;185;p27"/>
          <p:cNvPicPr preferRelativeResize="0"/>
          <p:nvPr/>
        </p:nvPicPr>
        <p:blipFill rotWithShape="1">
          <a:blip r:embed="rId3">
            <a:alphaModFix/>
          </a:blip>
          <a:srcRect b="0" l="0" r="2399" t="21362"/>
          <a:stretch/>
        </p:blipFill>
        <p:spPr>
          <a:xfrm>
            <a:off x="0" y="0"/>
            <a:ext cx="4495800" cy="5426284"/>
          </a:xfrm>
          <a:prstGeom prst="rect">
            <a:avLst/>
          </a:prstGeom>
          <a:noFill/>
          <a:ln>
            <a:noFill/>
          </a:ln>
        </p:spPr>
      </p:pic>
      <p:sp>
        <p:nvSpPr>
          <p:cNvPr id="186" name="Google Shape;186;p27"/>
          <p:cNvSpPr/>
          <p:nvPr/>
        </p:nvSpPr>
        <p:spPr>
          <a:xfrm>
            <a:off x="4800600" y="0"/>
            <a:ext cx="4343400" cy="65556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C00000"/>
                </a:solidFill>
                <a:latin typeface="Teko"/>
                <a:ea typeface="Teko"/>
                <a:cs typeface="Teko"/>
                <a:sym typeface="Teko"/>
              </a:rPr>
              <a:t>Bangalore-based Prathima Rao was all of 3 years old when she lost the use of her right leg to polio. She was forced to use a caliper to move around, and continues to do so till date. This has not stopped her, however, from making a name for herself as an international wheelchair tennis player.</a:t>
            </a:r>
            <a:endParaRPr/>
          </a:p>
          <a:p>
            <a:pPr indent="0" lvl="0" marL="0" marR="0" rtl="0" algn="l">
              <a:spcBef>
                <a:spcPts val="0"/>
              </a:spcBef>
              <a:spcAft>
                <a:spcPts val="0"/>
              </a:spcAft>
              <a:buNone/>
            </a:pPr>
            <a:r>
              <a:rPr lang="en-US" sz="2800">
                <a:solidFill>
                  <a:srgbClr val="C00000"/>
                </a:solidFill>
                <a:latin typeface="Teko"/>
                <a:ea typeface="Teko"/>
                <a:cs typeface="Teko"/>
                <a:sym typeface="Teko"/>
              </a:rPr>
              <a:t>Prathima’s tryst with tennis can be traced back to the days of her divorce. Battling depression and struggling to cope with the changes in her personal life, she sought – and found – solace in tennis.</a:t>
            </a:r>
            <a:endParaRPr/>
          </a:p>
        </p:txBody>
      </p:sp>
      <p:sp>
        <p:nvSpPr>
          <p:cNvPr id="187" name="Google Shape;187;p27"/>
          <p:cNvSpPr/>
          <p:nvPr/>
        </p:nvSpPr>
        <p:spPr>
          <a:xfrm>
            <a:off x="228600" y="5288340"/>
            <a:ext cx="4495800" cy="156966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Teko"/>
                <a:ea typeface="Teko"/>
                <a:cs typeface="Teko"/>
                <a:sym typeface="Teko"/>
              </a:rPr>
              <a:t>Prathima is optimistic about participating in the 2020 Paralympics, and strongly believes in the potential that India has to produce the world’s best wheelchair tennis players.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8"/>
          <p:cNvPicPr preferRelativeResize="0"/>
          <p:nvPr/>
        </p:nvPicPr>
        <p:blipFill rotWithShape="1">
          <a:blip r:embed="rId3">
            <a:alphaModFix/>
          </a:blip>
          <a:srcRect b="0" l="0" r="0" t="0"/>
          <a:stretch/>
        </p:blipFill>
        <p:spPr>
          <a:xfrm>
            <a:off x="1371600" y="0"/>
            <a:ext cx="6858000" cy="6858000"/>
          </a:xfrm>
          <a:prstGeom prst="rect">
            <a:avLst/>
          </a:prstGeom>
          <a:noFill/>
          <a:ln>
            <a:noFill/>
          </a:ln>
        </p:spPr>
      </p:pic>
      <p:sp>
        <p:nvSpPr>
          <p:cNvPr id="193" name="Google Shape;193;p28"/>
          <p:cNvSpPr/>
          <p:nvPr/>
        </p:nvSpPr>
        <p:spPr>
          <a:xfrm>
            <a:off x="0" y="1447800"/>
            <a:ext cx="131799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C00000"/>
                </a:solidFill>
                <a:latin typeface="Source Sans Pro"/>
                <a:ea typeface="Source Sans Pro"/>
                <a:cs typeface="Source Sans Pro"/>
                <a:sym typeface="Source Sans Pro"/>
              </a:rPr>
              <a:t>Sita</a:t>
            </a:r>
            <a:endParaRPr b="1" sz="5400" cap="none">
              <a:solidFill>
                <a:srgbClr val="C00000"/>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7" name="Shape 197"/>
        <p:cNvGrpSpPr/>
        <p:nvPr/>
      </p:nvGrpSpPr>
      <p:grpSpPr>
        <a:xfrm>
          <a:off x="0" y="0"/>
          <a:ext cx="0" cy="0"/>
          <a:chOff x="0" y="0"/>
          <a:chExt cx="0" cy="0"/>
        </a:xfrm>
      </p:grpSpPr>
      <p:sp>
        <p:nvSpPr>
          <p:cNvPr id="198" name="Google Shape;198;p29"/>
          <p:cNvSpPr/>
          <p:nvPr/>
        </p:nvSpPr>
        <p:spPr>
          <a:xfrm>
            <a:off x="228600" y="228601"/>
            <a:ext cx="8915400" cy="56323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Teko"/>
                <a:ea typeface="Teko"/>
                <a:cs typeface="Teko"/>
                <a:sym typeface="Teko"/>
              </a:rPr>
              <a:t>Sitting on a wheelchair Sita, 20, is a picture of courage and determination. Looking at her bright, smiling face, one can never imagine that this simple girl from Fatehpura village in Chittorgarh district of Rajasthan has been to hell and back</a:t>
            </a:r>
            <a:endParaRPr/>
          </a:p>
          <a:p>
            <a:pPr indent="0" lvl="0" marL="0" marR="0" rtl="0" algn="l">
              <a:spcBef>
                <a:spcPts val="0"/>
              </a:spcBef>
              <a:spcAft>
                <a:spcPts val="0"/>
              </a:spcAft>
              <a:buNone/>
            </a:pPr>
            <a:r>
              <a:rPr lang="en-US" sz="3600">
                <a:solidFill>
                  <a:schemeClr val="dk1"/>
                </a:solidFill>
                <a:latin typeface="Teko"/>
                <a:ea typeface="Teko"/>
                <a:cs typeface="Teko"/>
                <a:sym typeface="Teko"/>
              </a:rPr>
              <a:t>.</a:t>
            </a:r>
            <a:r>
              <a:rPr b="1" lang="en-US" sz="3600">
                <a:solidFill>
                  <a:schemeClr val="dk1"/>
                </a:solidFill>
                <a:latin typeface="Teko"/>
                <a:ea typeface="Teko"/>
                <a:cs typeface="Teko"/>
                <a:sym typeface="Teko"/>
              </a:rPr>
              <a:t>Kidnapped, gang rape, physical disability and abandonment – the youngster has faced each of these horrific situations with fortitude and emerged a stronger person.</a:t>
            </a:r>
            <a:r>
              <a:rPr lang="en-US" sz="3600">
                <a:solidFill>
                  <a:schemeClr val="dk1"/>
                </a:solidFill>
                <a:latin typeface="Teko"/>
                <a:ea typeface="Teko"/>
                <a:cs typeface="Teko"/>
                <a:sym typeface="Teko"/>
              </a:rPr>
              <a:t> </a:t>
            </a:r>
            <a:r>
              <a:rPr b="1" lang="en-US" sz="3600">
                <a:solidFill>
                  <a:schemeClr val="dk1"/>
                </a:solidFill>
                <a:latin typeface="Teko"/>
                <a:ea typeface="Teko"/>
                <a:cs typeface="Teko"/>
                <a:sym typeface="Teko"/>
              </a:rPr>
              <a:t>Not one to be cowed down, she not only fought for justice and sent her violators to prison but today she is trying to rebuild her life from scratch.</a:t>
            </a:r>
            <a:endParaRPr sz="3600">
              <a:solidFill>
                <a:schemeClr val="dk1"/>
              </a:solidFill>
              <a:latin typeface="Teko"/>
              <a:ea typeface="Teko"/>
              <a:cs typeface="Teko"/>
              <a:sym typeface="Teko"/>
            </a:endParaRPr>
          </a:p>
        </p:txBody>
      </p:sp>
      <p:pic>
        <p:nvPicPr>
          <p:cNvPr descr=" Sita, 20, overcame her disability and a dreadful past to turn to education and give a new lease to her life. (Credit: Annapurna Jha\WFS)" id="199" name="Google Shape;199;p29"/>
          <p:cNvPicPr preferRelativeResize="0"/>
          <p:nvPr/>
        </p:nvPicPr>
        <p:blipFill rotWithShape="1">
          <a:blip r:embed="rId3">
            <a:alphaModFix/>
          </a:blip>
          <a:srcRect b="0" l="9848" r="0" t="0"/>
          <a:stretch/>
        </p:blipFill>
        <p:spPr>
          <a:xfrm>
            <a:off x="11209614" y="-11811000"/>
            <a:ext cx="1700209" cy="251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4" name="Shape 204"/>
        <p:cNvGrpSpPr/>
        <p:nvPr/>
      </p:nvGrpSpPr>
      <p:grpSpPr>
        <a:xfrm>
          <a:off x="0" y="0"/>
          <a:ext cx="0" cy="0"/>
          <a:chOff x="0" y="0"/>
          <a:chExt cx="0" cy="0"/>
        </a:xfrm>
      </p:grpSpPr>
      <p:pic>
        <p:nvPicPr>
          <p:cNvPr descr="Vaikom Vijayalakshmi DSW.JPG" id="205" name="Google Shape;205;p30"/>
          <p:cNvPicPr preferRelativeResize="0"/>
          <p:nvPr/>
        </p:nvPicPr>
        <p:blipFill rotWithShape="1">
          <a:blip r:embed="rId3">
            <a:alphaModFix/>
          </a:blip>
          <a:srcRect b="0" l="0" r="0" t="0"/>
          <a:stretch/>
        </p:blipFill>
        <p:spPr>
          <a:xfrm>
            <a:off x="0" y="1905000"/>
            <a:ext cx="2095500" cy="3086101"/>
          </a:xfrm>
          <a:prstGeom prst="rect">
            <a:avLst/>
          </a:prstGeom>
          <a:noFill/>
          <a:ln>
            <a:noFill/>
          </a:ln>
        </p:spPr>
      </p:pic>
      <p:sp>
        <p:nvSpPr>
          <p:cNvPr id="206" name="Google Shape;206;p30"/>
          <p:cNvSpPr/>
          <p:nvPr/>
        </p:nvSpPr>
        <p:spPr>
          <a:xfrm>
            <a:off x="0" y="457200"/>
            <a:ext cx="4572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Source Sans Pro"/>
                <a:ea typeface="Source Sans Pro"/>
                <a:cs typeface="Source Sans Pro"/>
                <a:sym typeface="Source Sans Pro"/>
              </a:rPr>
              <a:t>Vaikom Vijayalakshmi</a:t>
            </a:r>
            <a:r>
              <a:rPr lang="en-US" sz="1800">
                <a:solidFill>
                  <a:schemeClr val="dk1"/>
                </a:solidFill>
                <a:latin typeface="Source Sans Pro"/>
                <a:ea typeface="Source Sans Pro"/>
                <a:cs typeface="Source Sans Pro"/>
                <a:sym typeface="Source Sans Pro"/>
              </a:rPr>
              <a:t> is a playback singer from </a:t>
            </a:r>
            <a:r>
              <a:rPr lang="en-US" sz="1800" u="sng">
                <a:solidFill>
                  <a:schemeClr val="hlink"/>
                </a:solidFill>
                <a:latin typeface="Source Sans Pro"/>
                <a:ea typeface="Source Sans Pro"/>
                <a:cs typeface="Source Sans Pro"/>
                <a:sym typeface="Source Sans Pro"/>
                <a:hlinkClick r:id="rId4"/>
              </a:rPr>
              <a:t>Kerala</a:t>
            </a:r>
            <a:r>
              <a:rPr lang="en-US" sz="1800">
                <a:solidFill>
                  <a:schemeClr val="dk1"/>
                </a:solidFill>
                <a:latin typeface="Source Sans Pro"/>
                <a:ea typeface="Source Sans Pro"/>
                <a:cs typeface="Source Sans Pro"/>
                <a:sym typeface="Source Sans Pro"/>
              </a:rPr>
              <a:t>, </a:t>
            </a:r>
            <a:r>
              <a:rPr lang="en-US" sz="1800" u="sng">
                <a:solidFill>
                  <a:schemeClr val="hlink"/>
                </a:solidFill>
                <a:latin typeface="Source Sans Pro"/>
                <a:ea typeface="Source Sans Pro"/>
                <a:cs typeface="Source Sans Pro"/>
                <a:sym typeface="Source Sans Pro"/>
                <a:hlinkClick r:id="rId5"/>
              </a:rPr>
              <a:t>India</a:t>
            </a:r>
            <a:r>
              <a:rPr lang="en-US" sz="1800">
                <a:solidFill>
                  <a:schemeClr val="dk1"/>
                </a:solidFill>
                <a:latin typeface="Source Sans Pro"/>
                <a:ea typeface="Source Sans Pro"/>
                <a:cs typeface="Source Sans Pro"/>
                <a:sym typeface="Source Sans Pro"/>
              </a:rPr>
              <a:t>.</a:t>
            </a:r>
            <a:r>
              <a:rPr baseline="30000" lang="en-US" sz="1800" u="sng">
                <a:solidFill>
                  <a:schemeClr val="hlink"/>
                </a:solidFill>
                <a:latin typeface="Source Sans Pro"/>
                <a:ea typeface="Source Sans Pro"/>
                <a:cs typeface="Source Sans Pro"/>
                <a:sym typeface="Source Sans Pro"/>
                <a:hlinkClick r:id="rId6"/>
              </a:rPr>
              <a:t>[2]</a:t>
            </a:r>
            <a:r>
              <a:rPr lang="en-US" sz="1800">
                <a:solidFill>
                  <a:schemeClr val="dk1"/>
                </a:solidFill>
                <a:latin typeface="Source Sans Pro"/>
                <a:ea typeface="Source Sans Pro"/>
                <a:cs typeface="Source Sans Pro"/>
                <a:sym typeface="Source Sans Pro"/>
              </a:rPr>
              <a:t> She is an expert in a rare musical instrument called Gayatriveena. </a:t>
            </a:r>
            <a:endParaRPr/>
          </a:p>
        </p:txBody>
      </p:sp>
      <p:sp>
        <p:nvSpPr>
          <p:cNvPr id="207" name="Google Shape;207;p30"/>
          <p:cNvSpPr/>
          <p:nvPr/>
        </p:nvSpPr>
        <p:spPr>
          <a:xfrm>
            <a:off x="2819400" y="1371601"/>
            <a:ext cx="5791200"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Source Sans Pro"/>
                <a:ea typeface="Source Sans Pro"/>
                <a:cs typeface="Source Sans Pro"/>
                <a:sym typeface="Source Sans Pro"/>
              </a:rPr>
              <a:t>2012: </a:t>
            </a:r>
            <a:r>
              <a:rPr lang="en-US" sz="1600" u="sng">
                <a:solidFill>
                  <a:schemeClr val="hlink"/>
                </a:solidFill>
                <a:latin typeface="Source Sans Pro"/>
                <a:ea typeface="Source Sans Pro"/>
                <a:cs typeface="Source Sans Pro"/>
                <a:sym typeface="Source Sans Pro"/>
                <a:hlinkClick r:id="rId7"/>
              </a:rPr>
              <a:t>Kerala State Film Award – Special Mention</a:t>
            </a:r>
            <a:r>
              <a:rPr lang="en-US" sz="1600">
                <a:solidFill>
                  <a:schemeClr val="dk1"/>
                </a:solidFill>
                <a:latin typeface="Source Sans Pro"/>
                <a:ea typeface="Source Sans Pro"/>
                <a:cs typeface="Source Sans Pro"/>
                <a:sym typeface="Source Sans Pro"/>
              </a:rPr>
              <a:t> for "Kaatte Kaatte" from </a:t>
            </a:r>
            <a:r>
              <a:rPr i="1" lang="en-US" sz="1600" u="sng">
                <a:solidFill>
                  <a:schemeClr val="hlink"/>
                </a:solidFill>
                <a:latin typeface="Source Sans Pro"/>
                <a:ea typeface="Source Sans Pro"/>
                <a:cs typeface="Source Sans Pro"/>
                <a:sym typeface="Source Sans Pro"/>
                <a:hlinkClick r:id="rId8"/>
              </a:rPr>
              <a:t>Celluloid</a:t>
            </a:r>
            <a:r>
              <a:rPr baseline="30000" lang="en-US" sz="1600" u="sng">
                <a:solidFill>
                  <a:schemeClr val="hlink"/>
                </a:solidFill>
                <a:latin typeface="Source Sans Pro"/>
                <a:ea typeface="Source Sans Pro"/>
                <a:cs typeface="Source Sans Pro"/>
                <a:sym typeface="Source Sans Pro"/>
                <a:hlinkClick r:id="rId9"/>
              </a:rPr>
              <a:t>[10][11]</a:t>
            </a:r>
            <a:endParaRPr sz="16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600">
                <a:solidFill>
                  <a:schemeClr val="dk1"/>
                </a:solidFill>
                <a:latin typeface="Source Sans Pro"/>
                <a:ea typeface="Source Sans Pro"/>
                <a:cs typeface="Source Sans Pro"/>
                <a:sym typeface="Source Sans Pro"/>
              </a:rPr>
              <a:t>2013: </a:t>
            </a:r>
            <a:r>
              <a:rPr lang="en-US" sz="1600" u="sng">
                <a:solidFill>
                  <a:schemeClr val="hlink"/>
                </a:solidFill>
                <a:latin typeface="Source Sans Pro"/>
                <a:ea typeface="Source Sans Pro"/>
                <a:cs typeface="Source Sans Pro"/>
                <a:sym typeface="Source Sans Pro"/>
                <a:hlinkClick r:id="rId10"/>
              </a:rPr>
              <a:t>Kerala State Film Award for Best Singer</a:t>
            </a:r>
            <a:r>
              <a:rPr lang="en-US" sz="1600">
                <a:solidFill>
                  <a:schemeClr val="dk1"/>
                </a:solidFill>
                <a:latin typeface="Source Sans Pro"/>
                <a:ea typeface="Source Sans Pro"/>
                <a:cs typeface="Source Sans Pro"/>
                <a:sym typeface="Source Sans Pro"/>
              </a:rPr>
              <a:t> for "Ottakku Padunna" from </a:t>
            </a:r>
            <a:r>
              <a:rPr i="1" lang="en-US" sz="1600" u="sng">
                <a:solidFill>
                  <a:schemeClr val="hlink"/>
                </a:solidFill>
                <a:latin typeface="Source Sans Pro"/>
                <a:ea typeface="Source Sans Pro"/>
                <a:cs typeface="Source Sans Pro"/>
                <a:sym typeface="Source Sans Pro"/>
                <a:hlinkClick r:id="rId11"/>
              </a:rPr>
              <a:t>Nadan</a:t>
            </a:r>
            <a:endParaRPr sz="16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600">
                <a:solidFill>
                  <a:schemeClr val="dk1"/>
                </a:solidFill>
                <a:latin typeface="Source Sans Pro"/>
                <a:ea typeface="Source Sans Pro"/>
                <a:cs typeface="Source Sans Pro"/>
                <a:sym typeface="Source Sans Pro"/>
              </a:rPr>
              <a:t>2014: </a:t>
            </a:r>
            <a:r>
              <a:rPr lang="en-US" sz="1600" u="sng">
                <a:solidFill>
                  <a:schemeClr val="hlink"/>
                </a:solidFill>
                <a:latin typeface="Source Sans Pro"/>
                <a:ea typeface="Source Sans Pro"/>
                <a:cs typeface="Source Sans Pro"/>
                <a:sym typeface="Source Sans Pro"/>
                <a:hlinkClick r:id="rId12"/>
              </a:rPr>
              <a:t>Filmfare Award for Best Female Playback Singer - Malayalam</a:t>
            </a:r>
            <a:r>
              <a:rPr lang="en-US" sz="1600">
                <a:solidFill>
                  <a:schemeClr val="dk1"/>
                </a:solidFill>
                <a:latin typeface="Source Sans Pro"/>
                <a:ea typeface="Source Sans Pro"/>
                <a:cs typeface="Source Sans Pro"/>
                <a:sym typeface="Source Sans Pro"/>
              </a:rPr>
              <a:t> for "Ottakku Padunna" from </a:t>
            </a:r>
            <a:r>
              <a:rPr i="1" lang="en-US" sz="1600" u="sng">
                <a:solidFill>
                  <a:schemeClr val="hlink"/>
                </a:solidFill>
                <a:latin typeface="Source Sans Pro"/>
                <a:ea typeface="Source Sans Pro"/>
                <a:cs typeface="Source Sans Pro"/>
                <a:sym typeface="Source Sans Pro"/>
                <a:hlinkClick r:id="rId13"/>
              </a:rPr>
              <a:t>Nadan</a:t>
            </a:r>
            <a:endParaRPr sz="16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600">
                <a:solidFill>
                  <a:schemeClr val="dk1"/>
                </a:solidFill>
                <a:latin typeface="Source Sans Pro"/>
                <a:ea typeface="Source Sans Pro"/>
                <a:cs typeface="Source Sans Pro"/>
                <a:sym typeface="Source Sans Pro"/>
              </a:rPr>
              <a:t>2014: Mirchi Music Awards (South) for Upcoming Female Vocalist of the year for "Ottakku Padunna" from </a:t>
            </a:r>
            <a:r>
              <a:rPr i="1" lang="en-US" sz="1600" u="sng">
                <a:solidFill>
                  <a:schemeClr val="hlink"/>
                </a:solidFill>
                <a:latin typeface="Source Sans Pro"/>
                <a:ea typeface="Source Sans Pro"/>
                <a:cs typeface="Source Sans Pro"/>
                <a:sym typeface="Source Sans Pro"/>
                <a:hlinkClick r:id="rId14"/>
              </a:rPr>
              <a:t>Nadan</a:t>
            </a:r>
            <a:r>
              <a:rPr lang="en-US" sz="1600">
                <a:solidFill>
                  <a:schemeClr val="dk1"/>
                </a:solidFill>
                <a:latin typeface="Source Sans Pro"/>
                <a:ea typeface="Source Sans Pro"/>
                <a:cs typeface="Source Sans Pro"/>
                <a:sym typeface="Source Sans Pro"/>
              </a:rPr>
              <a:t> </a:t>
            </a:r>
            <a:r>
              <a:rPr baseline="30000" lang="en-US" sz="1600" u="sng">
                <a:solidFill>
                  <a:schemeClr val="hlink"/>
                </a:solidFill>
                <a:latin typeface="Source Sans Pro"/>
                <a:ea typeface="Source Sans Pro"/>
                <a:cs typeface="Source Sans Pro"/>
                <a:sym typeface="Source Sans Pro"/>
                <a:hlinkClick r:id="rId15"/>
              </a:rPr>
              <a:t>[12]</a:t>
            </a:r>
            <a:endParaRPr sz="16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600">
                <a:solidFill>
                  <a:schemeClr val="dk1"/>
                </a:solidFill>
                <a:latin typeface="Source Sans Pro"/>
                <a:ea typeface="Source Sans Pro"/>
                <a:cs typeface="Source Sans Pro"/>
                <a:sym typeface="Source Sans Pro"/>
              </a:rPr>
              <a:t>2014:Nominated - </a:t>
            </a:r>
            <a:r>
              <a:rPr lang="en-US" sz="1600" u="sng">
                <a:solidFill>
                  <a:schemeClr val="hlink"/>
                </a:solidFill>
                <a:latin typeface="Source Sans Pro"/>
                <a:ea typeface="Source Sans Pro"/>
                <a:cs typeface="Source Sans Pro"/>
                <a:sym typeface="Source Sans Pro"/>
                <a:hlinkClick r:id="rId16"/>
              </a:rPr>
              <a:t>Asianet Film Awards for Best Playback Singer(Female)</a:t>
            </a:r>
            <a:r>
              <a:rPr lang="en-US" sz="1600">
                <a:solidFill>
                  <a:schemeClr val="dk1"/>
                </a:solidFill>
                <a:latin typeface="Source Sans Pro"/>
                <a:ea typeface="Source Sans Pro"/>
                <a:cs typeface="Source Sans Pro"/>
                <a:sym typeface="Source Sans Pro"/>
              </a:rPr>
              <a:t> - "Ottakku Padunna" from </a:t>
            </a:r>
            <a:r>
              <a:rPr i="1" lang="en-US" sz="1600" u="sng">
                <a:solidFill>
                  <a:schemeClr val="hlink"/>
                </a:solidFill>
                <a:latin typeface="Source Sans Pro"/>
                <a:ea typeface="Source Sans Pro"/>
                <a:cs typeface="Source Sans Pro"/>
                <a:sym typeface="Source Sans Pro"/>
                <a:hlinkClick r:id="rId17"/>
              </a:rPr>
              <a:t>Nadan</a:t>
            </a:r>
            <a:endParaRPr sz="16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600">
                <a:solidFill>
                  <a:schemeClr val="dk1"/>
                </a:solidFill>
                <a:latin typeface="Source Sans Pro"/>
                <a:ea typeface="Source Sans Pro"/>
                <a:cs typeface="Source Sans Pro"/>
                <a:sym typeface="Source Sans Pro"/>
              </a:rPr>
              <a:t>2014: Jaycey Film Awards for Best Singer for "Ottakku Padunna" from </a:t>
            </a:r>
            <a:r>
              <a:rPr i="1" lang="en-US" sz="1600" u="sng">
                <a:solidFill>
                  <a:schemeClr val="hlink"/>
                </a:solidFill>
                <a:latin typeface="Source Sans Pro"/>
                <a:ea typeface="Source Sans Pro"/>
                <a:cs typeface="Source Sans Pro"/>
                <a:sym typeface="Source Sans Pro"/>
                <a:hlinkClick r:id="rId18"/>
              </a:rPr>
              <a:t>Nadan</a:t>
            </a:r>
            <a:r>
              <a:rPr lang="en-US" sz="1600">
                <a:solidFill>
                  <a:schemeClr val="dk1"/>
                </a:solidFill>
                <a:latin typeface="Source Sans Pro"/>
                <a:ea typeface="Source Sans Pro"/>
                <a:cs typeface="Source Sans Pro"/>
                <a:sym typeface="Source Sans Pro"/>
              </a:rPr>
              <a:t> </a:t>
            </a:r>
            <a:r>
              <a:rPr baseline="30000" lang="en-US" sz="1600" u="sng">
                <a:solidFill>
                  <a:schemeClr val="hlink"/>
                </a:solidFill>
                <a:latin typeface="Source Sans Pro"/>
                <a:ea typeface="Source Sans Pro"/>
                <a:cs typeface="Source Sans Pro"/>
                <a:sym typeface="Source Sans Pro"/>
                <a:hlinkClick r:id="rId19"/>
              </a:rPr>
              <a:t>[13]</a:t>
            </a:r>
            <a:endParaRPr sz="16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600">
                <a:solidFill>
                  <a:schemeClr val="dk1"/>
                </a:solidFill>
                <a:latin typeface="Source Sans Pro"/>
                <a:ea typeface="Source Sans Pro"/>
                <a:cs typeface="Source Sans Pro"/>
                <a:sym typeface="Source Sans Pro"/>
              </a:rPr>
              <a:t>2014:Nominated - </a:t>
            </a:r>
            <a:r>
              <a:rPr lang="en-US" sz="1600" u="sng">
                <a:solidFill>
                  <a:schemeClr val="hlink"/>
                </a:solidFill>
                <a:latin typeface="Source Sans Pro"/>
                <a:ea typeface="Source Sans Pro"/>
                <a:cs typeface="Source Sans Pro"/>
                <a:sym typeface="Source Sans Pro"/>
                <a:hlinkClick r:id="rId20"/>
              </a:rPr>
              <a:t>3rd South Indian International Movie Awards for Best Female Playback Singer</a:t>
            </a:r>
            <a:r>
              <a:rPr lang="en-US" sz="1600">
                <a:solidFill>
                  <a:schemeClr val="dk1"/>
                </a:solidFill>
                <a:latin typeface="Source Sans Pro"/>
                <a:ea typeface="Source Sans Pro"/>
                <a:cs typeface="Source Sans Pro"/>
                <a:sym typeface="Source Sans Pro"/>
              </a:rPr>
              <a:t> - "Ottakku Padunna" from </a:t>
            </a:r>
            <a:r>
              <a:rPr i="1" lang="en-US" sz="1600" u="sng">
                <a:solidFill>
                  <a:schemeClr val="hlink"/>
                </a:solidFill>
                <a:latin typeface="Source Sans Pro"/>
                <a:ea typeface="Source Sans Pro"/>
                <a:cs typeface="Source Sans Pro"/>
                <a:sym typeface="Source Sans Pro"/>
                <a:hlinkClick r:id="rId21"/>
              </a:rPr>
              <a:t>Nadan</a:t>
            </a:r>
            <a:endParaRPr sz="16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600">
                <a:solidFill>
                  <a:schemeClr val="dk1"/>
                </a:solidFill>
                <a:latin typeface="Source Sans Pro"/>
                <a:ea typeface="Source Sans Pro"/>
                <a:cs typeface="Source Sans Pro"/>
                <a:sym typeface="Source Sans Pro"/>
              </a:rPr>
              <a:t>2014: Eenam Swaralaya Awards for song of the year - "Ottakku Padunna" from </a:t>
            </a:r>
            <a:r>
              <a:rPr i="1" lang="en-US" sz="1600" u="sng">
                <a:solidFill>
                  <a:schemeClr val="hlink"/>
                </a:solidFill>
                <a:latin typeface="Source Sans Pro"/>
                <a:ea typeface="Source Sans Pro"/>
                <a:cs typeface="Source Sans Pro"/>
                <a:sym typeface="Source Sans Pro"/>
                <a:hlinkClick r:id="rId22"/>
              </a:rPr>
              <a:t>Nadan</a:t>
            </a:r>
            <a:endParaRPr sz="16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600">
                <a:solidFill>
                  <a:schemeClr val="dk1"/>
                </a:solidFill>
                <a:latin typeface="Source Sans Pro"/>
                <a:ea typeface="Source Sans Pro"/>
                <a:cs typeface="Source Sans Pro"/>
                <a:sym typeface="Source Sans Pro"/>
              </a:rPr>
              <a:t>2014:Nominated - </a:t>
            </a:r>
            <a:r>
              <a:rPr lang="en-US" sz="1600" u="sng">
                <a:solidFill>
                  <a:schemeClr val="hlink"/>
                </a:solidFill>
                <a:latin typeface="Source Sans Pro"/>
                <a:ea typeface="Source Sans Pro"/>
                <a:cs typeface="Source Sans Pro"/>
                <a:sym typeface="Source Sans Pro"/>
                <a:hlinkClick r:id="rId23"/>
              </a:rPr>
              <a:t>Asiavision Awards for Best Singer(Female)</a:t>
            </a:r>
            <a:r>
              <a:rPr lang="en-US" sz="1600">
                <a:solidFill>
                  <a:schemeClr val="dk1"/>
                </a:solidFill>
                <a:latin typeface="Source Sans Pro"/>
                <a:ea typeface="Source Sans Pro"/>
                <a:cs typeface="Source Sans Pro"/>
                <a:sym typeface="Source Sans Pro"/>
              </a:rPr>
              <a:t>-"Ottakku Padunna" from </a:t>
            </a:r>
            <a:r>
              <a:rPr i="1" lang="en-US" sz="1600" u="sng">
                <a:solidFill>
                  <a:schemeClr val="hlink"/>
                </a:solidFill>
                <a:latin typeface="Source Sans Pro"/>
                <a:ea typeface="Source Sans Pro"/>
                <a:cs typeface="Source Sans Pro"/>
                <a:sym typeface="Source Sans Pro"/>
                <a:hlinkClick r:id="rId24"/>
              </a:rPr>
              <a:t>Nadan</a:t>
            </a:r>
            <a:endParaRPr sz="16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600">
                <a:solidFill>
                  <a:schemeClr val="dk1"/>
                </a:solidFill>
                <a:latin typeface="Source Sans Pro"/>
                <a:ea typeface="Source Sans Pro"/>
                <a:cs typeface="Source Sans Pro"/>
                <a:sym typeface="Source Sans Pro"/>
              </a:rPr>
              <a:t>2014:Nominated - </a:t>
            </a:r>
            <a:r>
              <a:rPr lang="en-US" sz="1600" u="sng">
                <a:solidFill>
                  <a:schemeClr val="hlink"/>
                </a:solidFill>
                <a:latin typeface="Source Sans Pro"/>
                <a:ea typeface="Source Sans Pro"/>
                <a:cs typeface="Source Sans Pro"/>
                <a:sym typeface="Source Sans Pro"/>
                <a:hlinkClick r:id="rId25"/>
              </a:rPr>
              <a:t>Vijay Award for Best Singer(Female)</a:t>
            </a:r>
            <a:r>
              <a:rPr lang="en-US" sz="1600">
                <a:solidFill>
                  <a:schemeClr val="dk1"/>
                </a:solidFill>
                <a:latin typeface="Source Sans Pro"/>
                <a:ea typeface="Source Sans Pro"/>
                <a:cs typeface="Source Sans Pro"/>
                <a:sym typeface="Source Sans Pro"/>
              </a:rPr>
              <a:t>-"Puthiya Uligai" from </a:t>
            </a:r>
            <a:r>
              <a:rPr i="1" lang="en-US" sz="1600" u="sng">
                <a:solidFill>
                  <a:schemeClr val="hlink"/>
                </a:solidFill>
                <a:latin typeface="Source Sans Pro"/>
                <a:ea typeface="Source Sans Pro"/>
                <a:cs typeface="Source Sans Pro"/>
                <a:sym typeface="Source Sans Pro"/>
                <a:hlinkClick r:id="rId26"/>
              </a:rPr>
              <a:t>Yennamo Yedho</a:t>
            </a:r>
            <a:endParaRPr sz="16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600">
                <a:solidFill>
                  <a:schemeClr val="dk1"/>
                </a:solidFill>
                <a:latin typeface="Source Sans Pro"/>
                <a:ea typeface="Source Sans Pro"/>
                <a:cs typeface="Source Sans Pro"/>
                <a:sym typeface="Source Sans Pro"/>
              </a:rPr>
              <a:t>2014: C.K.M.A Malayalam film Awards for Best female singer</a:t>
            </a:r>
            <a:endParaRPr sz="1600">
              <a:solidFill>
                <a:schemeClr val="dk1"/>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1" name="Shape 211"/>
        <p:cNvGrpSpPr/>
        <p:nvPr/>
      </p:nvGrpSpPr>
      <p:grpSpPr>
        <a:xfrm>
          <a:off x="0" y="0"/>
          <a:ext cx="0" cy="0"/>
          <a:chOff x="0" y="0"/>
          <a:chExt cx="0" cy="0"/>
        </a:xfrm>
      </p:grpSpPr>
      <p:sp>
        <p:nvSpPr>
          <p:cNvPr descr="Deepa Malik" id="212" name="Google Shape;212;p3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13" name="Google Shape;213;p31"/>
          <p:cNvSpPr/>
          <p:nvPr/>
        </p:nvSpPr>
        <p:spPr>
          <a:xfrm>
            <a:off x="6248400" y="3657600"/>
            <a:ext cx="2895600" cy="22467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7030A0"/>
                </a:solidFill>
                <a:latin typeface="Source Sans Pro"/>
                <a:ea typeface="Source Sans Pro"/>
                <a:cs typeface="Source Sans Pro"/>
                <a:sym typeface="Source Sans Pro"/>
              </a:rPr>
              <a:t>My handicap is my strength, Paralympic medallist Deepa Malik</a:t>
            </a:r>
            <a:endParaRPr b="1" sz="2800">
              <a:solidFill>
                <a:srgbClr val="7030A0"/>
              </a:solidFill>
              <a:latin typeface="Source Sans Pro"/>
              <a:ea typeface="Source Sans Pro"/>
              <a:cs typeface="Source Sans Pro"/>
              <a:sym typeface="Source Sans Pro"/>
            </a:endParaRPr>
          </a:p>
        </p:txBody>
      </p:sp>
      <p:pic>
        <p:nvPicPr>
          <p:cNvPr descr="Deepa Malik" id="214" name="Google Shape;214;p31"/>
          <p:cNvPicPr preferRelativeResize="0"/>
          <p:nvPr/>
        </p:nvPicPr>
        <p:blipFill rotWithShape="1">
          <a:blip r:embed="rId3">
            <a:alphaModFix/>
          </a:blip>
          <a:srcRect b="0" l="0" r="0" t="0"/>
          <a:stretch/>
        </p:blipFill>
        <p:spPr>
          <a:xfrm>
            <a:off x="0" y="3009899"/>
            <a:ext cx="6162675" cy="3848101"/>
          </a:xfrm>
          <a:prstGeom prst="rect">
            <a:avLst/>
          </a:prstGeom>
          <a:noFill/>
          <a:ln>
            <a:noFill/>
          </a:ln>
        </p:spPr>
      </p:pic>
      <p:sp>
        <p:nvSpPr>
          <p:cNvPr id="215" name="Google Shape;215;p31"/>
          <p:cNvSpPr/>
          <p:nvPr/>
        </p:nvSpPr>
        <p:spPr>
          <a:xfrm>
            <a:off x="533400" y="228600"/>
            <a:ext cx="8077200"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Source Sans Pro"/>
                <a:ea typeface="Source Sans Pro"/>
                <a:cs typeface="Source Sans Pro"/>
                <a:sym typeface="Source Sans Pro"/>
              </a:rPr>
              <a:t>Deepa hails from an army background and had an upbringing that instilled a never-say-die attitude in her. Her husband who is by her side in Rio was at war in 1999, putting his life on the line for the country during the Kargil conflict. Despite Deepa undergoing surgery for the tumour which would paralyse her and her husband who could be at her bedside only months later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https://s3.scoopwhoop.com/ada/disability/1.jpg" id="102" name="Google Shape;102;p14"/>
          <p:cNvPicPr preferRelativeResize="0"/>
          <p:nvPr/>
        </p:nvPicPr>
        <p:blipFill rotWithShape="1">
          <a:blip r:embed="rId3">
            <a:alphaModFix/>
          </a:blip>
          <a:srcRect b="0" l="0" r="0" t="0"/>
          <a:stretch/>
        </p:blipFill>
        <p:spPr>
          <a:xfrm>
            <a:off x="685799" y="457200"/>
            <a:ext cx="7782125" cy="548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9" name="Shape 219"/>
        <p:cNvGrpSpPr/>
        <p:nvPr/>
      </p:nvGrpSpPr>
      <p:grpSpPr>
        <a:xfrm>
          <a:off x="0" y="0"/>
          <a:ext cx="0" cy="0"/>
          <a:chOff x="0" y="0"/>
          <a:chExt cx="0" cy="0"/>
        </a:xfrm>
      </p:grpSpPr>
      <p:sp>
        <p:nvSpPr>
          <p:cNvPr id="220" name="Google Shape;220;p32"/>
          <p:cNvSpPr/>
          <p:nvPr/>
        </p:nvSpPr>
        <p:spPr>
          <a:xfrm>
            <a:off x="5105400" y="5029200"/>
            <a:ext cx="4038600"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FF33CC"/>
                </a:solidFill>
                <a:latin typeface="Teko"/>
                <a:ea typeface="Teko"/>
                <a:cs typeface="Teko"/>
                <a:sym typeface="Teko"/>
              </a:rPr>
              <a:t>What amazed them was a flawless demonstration of operating the computer with her feet. “She seemed devoted and earnest so we did not think twice before selecting her,” he says.</a:t>
            </a:r>
            <a:endParaRPr/>
          </a:p>
        </p:txBody>
      </p:sp>
      <p:pic>
        <p:nvPicPr>
          <p:cNvPr descr="Despite being disabled from birth, Pushpa Singh has broken all stereotypes and overcome tough challenges – she works as a computer teacher in a local college and has recently been elected to the Block Development Council (BDC) in her area. (Credit: Kulsum Mustafa\WFS)" id="221" name="Google Shape;221;p32"/>
          <p:cNvPicPr preferRelativeResize="0"/>
          <p:nvPr/>
        </p:nvPicPr>
        <p:blipFill rotWithShape="1">
          <a:blip r:embed="rId3">
            <a:alphaModFix/>
          </a:blip>
          <a:srcRect b="0" l="0" r="0" t="0"/>
          <a:stretch/>
        </p:blipFill>
        <p:spPr>
          <a:xfrm>
            <a:off x="5246158" y="381000"/>
            <a:ext cx="3897842" cy="4385072"/>
          </a:xfrm>
          <a:prstGeom prst="rect">
            <a:avLst/>
          </a:prstGeom>
          <a:noFill/>
          <a:ln>
            <a:noFill/>
          </a:ln>
        </p:spPr>
      </p:pic>
      <p:sp>
        <p:nvSpPr>
          <p:cNvPr id="222" name="Google Shape;222;p32"/>
          <p:cNvSpPr/>
          <p:nvPr/>
        </p:nvSpPr>
        <p:spPr>
          <a:xfrm>
            <a:off x="0" y="838200"/>
            <a:ext cx="5105400" cy="51706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7030A0"/>
                </a:solidFill>
                <a:latin typeface="Teko"/>
                <a:ea typeface="Teko"/>
                <a:cs typeface="Teko"/>
                <a:sym typeface="Teko"/>
              </a:rPr>
              <a:t>Despite being disabled from birth, Pushpa Singh has broken all stereotypes and overcome tough challenges – she works as a computer teacher in a local college and has recently been elected to the Block Development Council (BDC) in her area small village in Shravasti, a backward district in Uttar Pradesh, is one of six siblings, and has been physically disabled since birth.</a:t>
            </a:r>
            <a:endParaRPr/>
          </a:p>
        </p:txBody>
      </p:sp>
      <p:sp>
        <p:nvSpPr>
          <p:cNvPr id="223" name="Google Shape;223;p32"/>
          <p:cNvSpPr/>
          <p:nvPr/>
        </p:nvSpPr>
        <p:spPr>
          <a:xfrm>
            <a:off x="685800" y="0"/>
            <a:ext cx="427552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FF0000"/>
                </a:solidFill>
                <a:latin typeface="Source Sans Pro"/>
                <a:ea typeface="Source Sans Pro"/>
                <a:cs typeface="Source Sans Pro"/>
                <a:sym typeface="Source Sans Pro"/>
              </a:rPr>
              <a:t>Pushpa Singh</a:t>
            </a:r>
            <a:endParaRPr b="1" sz="5400" cap="none">
              <a:solidFill>
                <a:srgbClr val="FF0000"/>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7" name="Shape 227"/>
        <p:cNvGrpSpPr/>
        <p:nvPr/>
      </p:nvGrpSpPr>
      <p:grpSpPr>
        <a:xfrm>
          <a:off x="0" y="0"/>
          <a:ext cx="0" cy="0"/>
          <a:chOff x="0" y="0"/>
          <a:chExt cx="0" cy="0"/>
        </a:xfrm>
      </p:grpSpPr>
      <p:pic>
        <p:nvPicPr>
          <p:cNvPr descr="https://upload.wikimedia.org/wikipedia/commons/thumb/d/db/Rabiya.jpg/800px-Rabiya.jpg" id="228" name="Google Shape;228;p33"/>
          <p:cNvPicPr preferRelativeResize="0"/>
          <p:nvPr/>
        </p:nvPicPr>
        <p:blipFill rotWithShape="1">
          <a:blip r:embed="rId3">
            <a:alphaModFix/>
          </a:blip>
          <a:srcRect b="0" l="0" r="0" t="0"/>
          <a:stretch/>
        </p:blipFill>
        <p:spPr>
          <a:xfrm>
            <a:off x="304800" y="2898076"/>
            <a:ext cx="5943600" cy="3959924"/>
          </a:xfrm>
          <a:prstGeom prst="rect">
            <a:avLst/>
          </a:prstGeom>
          <a:noFill/>
          <a:ln>
            <a:noFill/>
          </a:ln>
        </p:spPr>
      </p:pic>
      <p:sp>
        <p:nvSpPr>
          <p:cNvPr id="229" name="Google Shape;229;p33"/>
          <p:cNvSpPr/>
          <p:nvPr/>
        </p:nvSpPr>
        <p:spPr>
          <a:xfrm>
            <a:off x="1981200" y="533400"/>
            <a:ext cx="4572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Rabiya receives the 1993 National Youth Award from the </a:t>
            </a:r>
            <a:r>
              <a:rPr lang="en-US" sz="1800" u="sng">
                <a:solidFill>
                  <a:schemeClr val="hlink"/>
                </a:solidFill>
                <a:latin typeface="Source Sans Pro"/>
                <a:ea typeface="Source Sans Pro"/>
                <a:cs typeface="Source Sans Pro"/>
                <a:sym typeface="Source Sans Pro"/>
                <a:hlinkClick r:id="rId4"/>
              </a:rPr>
              <a:t>Prime Minister of India</a:t>
            </a:r>
            <a:r>
              <a:rPr lang="en-US" sz="1800">
                <a:solidFill>
                  <a:schemeClr val="dk1"/>
                </a:solidFill>
                <a:latin typeface="Source Sans Pro"/>
                <a:ea typeface="Source Sans Pro"/>
                <a:cs typeface="Source Sans Pro"/>
                <a:sym typeface="Source Sans Pro"/>
              </a:rPr>
              <a:t> </a:t>
            </a:r>
            <a:r>
              <a:rPr lang="en-US" sz="1800" u="sng">
                <a:solidFill>
                  <a:schemeClr val="hlink"/>
                </a:solidFill>
                <a:latin typeface="Source Sans Pro"/>
                <a:ea typeface="Source Sans Pro"/>
                <a:cs typeface="Source Sans Pro"/>
                <a:sym typeface="Source Sans Pro"/>
                <a:hlinkClick r:id="rId5"/>
              </a:rPr>
              <a:t>Narasimha Rao</a:t>
            </a:r>
            <a:endParaRPr sz="1800">
              <a:solidFill>
                <a:schemeClr val="dk1"/>
              </a:solidFill>
              <a:latin typeface="Source Sans Pro"/>
              <a:ea typeface="Source Sans Pro"/>
              <a:cs typeface="Source Sans Pro"/>
              <a:sym typeface="Source Sans Pro"/>
            </a:endParaRPr>
          </a:p>
        </p:txBody>
      </p:sp>
      <p:sp>
        <p:nvSpPr>
          <p:cNvPr id="230" name="Google Shape;230;p33"/>
          <p:cNvSpPr/>
          <p:nvPr/>
        </p:nvSpPr>
        <p:spPr>
          <a:xfrm>
            <a:off x="4038600" y="1447800"/>
            <a:ext cx="457200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In January 2001, she was awarded the first </a:t>
            </a:r>
            <a:r>
              <a:rPr i="1" lang="en-US" sz="1800">
                <a:solidFill>
                  <a:schemeClr val="dk1"/>
                </a:solidFill>
                <a:latin typeface="Source Sans Pro"/>
                <a:ea typeface="Source Sans Pro"/>
                <a:cs typeface="Source Sans Pro"/>
                <a:sym typeface="Source Sans Pro"/>
              </a:rPr>
              <a:t>Kannagi Sthree Sakthi Puraskar</a:t>
            </a:r>
            <a:r>
              <a:rPr lang="en-US" sz="1800">
                <a:solidFill>
                  <a:schemeClr val="dk1"/>
                </a:solidFill>
                <a:latin typeface="Source Sans Pro"/>
                <a:ea typeface="Source Sans Pro"/>
                <a:cs typeface="Source Sans Pro"/>
                <a:sym typeface="Source Sans Pro"/>
              </a:rPr>
              <a:t> award for the year 1999 for her contribution to upliftment and empowerment of women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5" name="Shape 235"/>
        <p:cNvGrpSpPr/>
        <p:nvPr/>
      </p:nvGrpSpPr>
      <p:grpSpPr>
        <a:xfrm>
          <a:off x="0" y="0"/>
          <a:ext cx="0" cy="0"/>
          <a:chOff x="0" y="0"/>
          <a:chExt cx="0" cy="0"/>
        </a:xfrm>
      </p:grpSpPr>
      <p:sp>
        <p:nvSpPr>
          <p:cNvPr descr="Image result for inspiring disabled womens in india" id="236" name="Google Shape;236;p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pic>
        <p:nvPicPr>
          <p:cNvPr descr="Image result for inspiring disabled womens in india" id="237" name="Google Shape;237;p34"/>
          <p:cNvPicPr preferRelativeResize="0"/>
          <p:nvPr/>
        </p:nvPicPr>
        <p:blipFill rotWithShape="1">
          <a:blip r:embed="rId3">
            <a:alphaModFix/>
          </a:blip>
          <a:srcRect b="0" l="0" r="0" t="0"/>
          <a:stretch/>
        </p:blipFill>
        <p:spPr>
          <a:xfrm>
            <a:off x="269905" y="533400"/>
            <a:ext cx="8874095" cy="4933950"/>
          </a:xfrm>
          <a:prstGeom prst="rect">
            <a:avLst/>
          </a:prstGeom>
          <a:noFill/>
          <a:ln>
            <a:noFill/>
          </a:ln>
        </p:spPr>
      </p:pic>
      <p:sp>
        <p:nvSpPr>
          <p:cNvPr id="238" name="Google Shape;238;p34"/>
          <p:cNvSpPr/>
          <p:nvPr/>
        </p:nvSpPr>
        <p:spPr>
          <a:xfrm>
            <a:off x="381000" y="5715000"/>
            <a:ext cx="8305800"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Source Sans Pro"/>
                <a:ea typeface="Source Sans Pro"/>
                <a:cs typeface="Source Sans Pro"/>
                <a:sym typeface="Source Sans Pro"/>
              </a:rPr>
              <a:t>‘Paralysed’ Pakistani motivational speaker Muniba Mazari’s words will leave you inspired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p:nvPr/>
        </p:nvSpPr>
        <p:spPr>
          <a:xfrm>
            <a:off x="609600" y="685800"/>
            <a:ext cx="8534400" cy="353943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800">
                <a:solidFill>
                  <a:schemeClr val="dk1"/>
                </a:solidFill>
                <a:latin typeface="Source Sans Pro"/>
                <a:ea typeface="Source Sans Pro"/>
                <a:cs typeface="Source Sans Pro"/>
                <a:sym typeface="Source Sans Pro"/>
              </a:rPr>
              <a:t>Married at the age of 18 for the happiness of her father, Muniba Mazari’s life took a drastic turn when she met with a car accident that left her paralysed from her hip at 21. Her backbone was crushed and she sustained multiple fractures to her arm, shoulder, ribs and collarbone. As if that wasn’t traumatic enough, her doctor soon informed her that she would never be able to walk, paint or bear children.</a:t>
            </a:r>
            <a:r>
              <a:rPr lang="en-US" sz="1800">
                <a:solidFill>
                  <a:schemeClr val="dk1"/>
                </a:solidFill>
                <a:latin typeface="Source Sans Pro"/>
                <a:ea typeface="Source Sans Pro"/>
                <a:cs typeface="Source Sans Pro"/>
                <a:sym typeface="Source Sans Pro"/>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descr="drop.jpg" id="252" name="Google Shape;252;p37"/>
          <p:cNvPicPr preferRelativeResize="0"/>
          <p:nvPr/>
        </p:nvPicPr>
        <p:blipFill rotWithShape="1">
          <a:blip r:embed="rId3">
            <a:alphaModFix/>
          </a:blip>
          <a:srcRect b="0" l="0" r="0" t="0"/>
          <a:stretch/>
        </p:blipFill>
        <p:spPr>
          <a:xfrm>
            <a:off x="0" y="0"/>
            <a:ext cx="9047565" cy="6858000"/>
          </a:xfrm>
          <a:prstGeom prst="rect">
            <a:avLst/>
          </a:prstGeom>
          <a:noFill/>
          <a:ln>
            <a:noFill/>
          </a:ln>
        </p:spPr>
      </p:pic>
      <p:sp>
        <p:nvSpPr>
          <p:cNvPr id="253" name="Google Shape;253;p37"/>
          <p:cNvSpPr/>
          <p:nvPr/>
        </p:nvSpPr>
        <p:spPr>
          <a:xfrm>
            <a:off x="533400" y="0"/>
            <a:ext cx="8153400" cy="424731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lt1"/>
                </a:solidFill>
                <a:latin typeface="Teko"/>
                <a:ea typeface="Teko"/>
                <a:cs typeface="Teko"/>
                <a:sym typeface="Teko"/>
              </a:rPr>
              <a:t>Friends we have seen only a few drops of the great ocean </a:t>
            </a:r>
            <a:endParaRPr/>
          </a:p>
          <a:p>
            <a:pPr indent="0" lvl="0" marL="0" marR="0" rtl="0" algn="ctr">
              <a:spcBef>
                <a:spcPts val="0"/>
              </a:spcBef>
              <a:spcAft>
                <a:spcPts val="0"/>
              </a:spcAft>
              <a:buNone/>
            </a:pPr>
            <a:r>
              <a:rPr b="1" lang="en-US" sz="5400">
                <a:solidFill>
                  <a:schemeClr val="lt1"/>
                </a:solidFill>
                <a:latin typeface="Teko"/>
                <a:ea typeface="Teko"/>
                <a:cs typeface="Teko"/>
                <a:sym typeface="Teko"/>
              </a:rPr>
              <a:t>To</a:t>
            </a:r>
            <a:endParaRPr/>
          </a:p>
          <a:p>
            <a:pPr indent="0" lvl="0" marL="0" marR="0" rtl="0" algn="ctr">
              <a:spcBef>
                <a:spcPts val="0"/>
              </a:spcBef>
              <a:spcAft>
                <a:spcPts val="0"/>
              </a:spcAft>
              <a:buNone/>
            </a:pPr>
            <a:r>
              <a:rPr b="1" lang="en-US" sz="5400">
                <a:solidFill>
                  <a:schemeClr val="lt1"/>
                </a:solidFill>
                <a:latin typeface="Teko"/>
                <a:ea typeface="Teko"/>
                <a:cs typeface="Teko"/>
                <a:sym typeface="Teko"/>
              </a:rPr>
              <a:t> inspire  us ,to motivate us to lead a meaningful life</a:t>
            </a:r>
            <a:endParaRPr b="1" sz="5400" cap="none">
              <a:solidFill>
                <a:schemeClr val="lt1"/>
              </a:solidFill>
              <a:latin typeface="Teko"/>
              <a:ea typeface="Teko"/>
              <a:cs typeface="Teko"/>
              <a:sym typeface="Tek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help-those-who-need-help-mother-teresa-i-635660337133703562-11027.jpg" id="258" name="Google Shape;258;p38"/>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160825080325-mother-theresa-quote-2-super-169.jpg" id="263" name="Google Shape;263;p39"/>
          <p:cNvPicPr preferRelativeResize="0"/>
          <p:nvPr/>
        </p:nvPicPr>
        <p:blipFill rotWithShape="1">
          <a:blip r:embed="rId3">
            <a:alphaModFix/>
          </a:blip>
          <a:srcRect b="0" l="0" r="0" t="0"/>
          <a:stretch/>
        </p:blipFill>
        <p:spPr>
          <a:xfrm>
            <a:off x="0" y="856211"/>
            <a:ext cx="9144000" cy="514557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images.jpg" id="268" name="Google Shape;268;p40"/>
          <p:cNvPicPr preferRelativeResize="0"/>
          <p:nvPr/>
        </p:nvPicPr>
        <p:blipFill rotWithShape="1">
          <a:blip r:embed="rId3">
            <a:alphaModFix/>
          </a:blip>
          <a:srcRect b="0" l="0" r="0" t="0"/>
          <a:stretch/>
        </p:blipFill>
        <p:spPr>
          <a:xfrm>
            <a:off x="0" y="1143000"/>
            <a:ext cx="9347847" cy="4572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mother-teresa-7012.jpg" id="273" name="Google Shape;273;p41"/>
          <p:cNvPicPr preferRelativeResize="0"/>
          <p:nvPr/>
        </p:nvPicPr>
        <p:blipFill rotWithShape="1">
          <a:blip r:embed="rId3">
            <a:alphaModFix/>
          </a:blip>
          <a:srcRect b="34959" l="15888" r="18049" t="26016"/>
          <a:stretch/>
        </p:blipFill>
        <p:spPr>
          <a:xfrm>
            <a:off x="0" y="0"/>
            <a:ext cx="9144000" cy="647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6" name="Shape 106"/>
        <p:cNvGrpSpPr/>
        <p:nvPr/>
      </p:nvGrpSpPr>
      <p:grpSpPr>
        <a:xfrm>
          <a:off x="0" y="0"/>
          <a:ext cx="0" cy="0"/>
          <a:chOff x="0" y="0"/>
          <a:chExt cx="0" cy="0"/>
        </a:xfrm>
      </p:grpSpPr>
      <p:sp>
        <p:nvSpPr>
          <p:cNvPr id="107" name="Google Shape;107;p15"/>
          <p:cNvSpPr/>
          <p:nvPr/>
        </p:nvSpPr>
        <p:spPr>
          <a:xfrm>
            <a:off x="0" y="117693"/>
            <a:ext cx="8686800" cy="67403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0070C0"/>
                </a:solidFill>
                <a:latin typeface="Source Sans Pro"/>
                <a:ea typeface="Source Sans Pro"/>
                <a:cs typeface="Source Sans Pro"/>
                <a:sym typeface="Source Sans Pro"/>
              </a:rPr>
              <a:t>These </a:t>
            </a:r>
            <a:endParaRPr/>
          </a:p>
          <a:p>
            <a:pPr indent="0" lvl="0" marL="0" marR="0" rtl="0" algn="ctr">
              <a:spcBef>
                <a:spcPts val="0"/>
              </a:spcBef>
              <a:spcAft>
                <a:spcPts val="0"/>
              </a:spcAft>
              <a:buNone/>
            </a:pPr>
            <a:r>
              <a:rPr b="1" i="0" lang="en-US" sz="5400" u="none" cap="none" strike="noStrike">
                <a:solidFill>
                  <a:srgbClr val="FF0000"/>
                </a:solidFill>
                <a:latin typeface="Source Sans Pro"/>
                <a:ea typeface="Source Sans Pro"/>
                <a:cs typeface="Source Sans Pro"/>
                <a:sym typeface="Source Sans Pro"/>
              </a:rPr>
              <a:t>WOMEN  with DISABILITIES </a:t>
            </a:r>
            <a:r>
              <a:rPr b="1" i="0" lang="en-US" sz="5400" u="none" cap="none" strike="noStrike">
                <a:solidFill>
                  <a:srgbClr val="0070C0"/>
                </a:solidFill>
                <a:latin typeface="Source Sans Pro"/>
                <a:ea typeface="Source Sans Pro"/>
                <a:cs typeface="Source Sans Pro"/>
                <a:sym typeface="Source Sans Pro"/>
              </a:rPr>
              <a:t>have  proved that it is just a state of mind. Let us Learn about the  amazing people who have not let their disability hold them back them in any way.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2"/>
          <p:cNvSpPr/>
          <p:nvPr/>
        </p:nvSpPr>
        <p:spPr>
          <a:xfrm>
            <a:off x="0" y="304800"/>
            <a:ext cx="8686800" cy="490903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500" cap="none">
                <a:latin typeface="Nunito"/>
                <a:ea typeface="Nunito"/>
                <a:cs typeface="Nunito"/>
                <a:sym typeface="Nunito"/>
              </a:rPr>
              <a:t>Thank you  </a:t>
            </a:r>
            <a:endParaRPr/>
          </a:p>
          <a:p>
            <a:pPr indent="0" lvl="0" marL="0" marR="0" rtl="0" algn="ctr">
              <a:spcBef>
                <a:spcPts val="0"/>
              </a:spcBef>
              <a:spcAft>
                <a:spcPts val="0"/>
              </a:spcAft>
              <a:buNone/>
            </a:pPr>
            <a:r>
              <a:rPr b="1" lang="en-US" sz="6600" cap="none">
                <a:latin typeface="Nunito"/>
                <a:ea typeface="Nunito"/>
                <a:cs typeface="Nunito"/>
                <a:sym typeface="Nunito"/>
              </a:rPr>
              <a:t>for your </a:t>
            </a:r>
            <a:endParaRPr/>
          </a:p>
          <a:p>
            <a:pPr indent="0" lvl="0" marL="0" marR="0" rtl="0" algn="ctr">
              <a:spcBef>
                <a:spcPts val="0"/>
              </a:spcBef>
              <a:spcAft>
                <a:spcPts val="0"/>
              </a:spcAft>
              <a:buNone/>
            </a:pPr>
            <a:r>
              <a:rPr b="1" lang="en-US" sz="6600" cap="none">
                <a:latin typeface="Nunito"/>
                <a:ea typeface="Nunito"/>
                <a:cs typeface="Nunito"/>
                <a:sym typeface="Nunito"/>
              </a:rPr>
              <a:t>passionate </a:t>
            </a:r>
            <a:endParaRPr/>
          </a:p>
          <a:p>
            <a:pPr indent="0" lvl="0" marL="0" marR="0" rtl="0" algn="ctr">
              <a:spcBef>
                <a:spcPts val="0"/>
              </a:spcBef>
              <a:spcAft>
                <a:spcPts val="0"/>
              </a:spcAft>
              <a:buNone/>
            </a:pPr>
            <a:r>
              <a:rPr b="1" lang="en-US" sz="6600" cap="none">
                <a:latin typeface="Nunito"/>
                <a:ea typeface="Nunito"/>
                <a:cs typeface="Nunito"/>
                <a:sym typeface="Nunito"/>
              </a:rPr>
              <a:t>listening</a:t>
            </a:r>
            <a:endParaRPr b="1" sz="6600" cap="none">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 name="Shape 111"/>
        <p:cNvGrpSpPr/>
        <p:nvPr/>
      </p:nvGrpSpPr>
      <p:grpSpPr>
        <a:xfrm>
          <a:off x="0" y="0"/>
          <a:ext cx="0" cy="0"/>
          <a:chOff x="0" y="0"/>
          <a:chExt cx="0" cy="0"/>
        </a:xfrm>
      </p:grpSpPr>
      <p:sp>
        <p:nvSpPr>
          <p:cNvPr id="112" name="Google Shape;112;p16"/>
          <p:cNvSpPr/>
          <p:nvPr/>
        </p:nvSpPr>
        <p:spPr>
          <a:xfrm rot="-5400000">
            <a:off x="-2387769" y="2768768"/>
            <a:ext cx="579120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0070C0"/>
                </a:solidFill>
                <a:latin typeface="Source Sans Pro"/>
                <a:ea typeface="Source Sans Pro"/>
                <a:cs typeface="Source Sans Pro"/>
                <a:sym typeface="Source Sans Pro"/>
              </a:rPr>
              <a:t>Arunima Sinha</a:t>
            </a:r>
            <a:endParaRPr b="1" i="0" sz="5400" u="none" cap="none" strike="noStrike">
              <a:solidFill>
                <a:srgbClr val="0070C0"/>
              </a:solidFill>
              <a:latin typeface="Source Sans Pro"/>
              <a:ea typeface="Source Sans Pro"/>
              <a:cs typeface="Source Sans Pro"/>
              <a:sym typeface="Source Sans Pro"/>
            </a:endParaRPr>
          </a:p>
        </p:txBody>
      </p:sp>
      <p:pic>
        <p:nvPicPr>
          <p:cNvPr descr="https://www.thebetterindia.com/wp-content/uploads/2014/11/arunima.jpg" id="113" name="Google Shape;113;p16"/>
          <p:cNvPicPr preferRelativeResize="0"/>
          <p:nvPr/>
        </p:nvPicPr>
        <p:blipFill rotWithShape="1">
          <a:blip r:embed="rId3">
            <a:alphaModFix/>
          </a:blip>
          <a:srcRect b="0" l="0" r="0" t="0"/>
          <a:stretch/>
        </p:blipFill>
        <p:spPr>
          <a:xfrm>
            <a:off x="762000" y="0"/>
            <a:ext cx="7924800" cy="6688531"/>
          </a:xfrm>
          <a:prstGeom prst="rect">
            <a:avLst/>
          </a:prstGeom>
          <a:noFill/>
          <a:ln>
            <a:noFill/>
          </a:ln>
        </p:spPr>
      </p:pic>
      <p:sp>
        <p:nvSpPr>
          <p:cNvPr id="114" name="Google Shape;114;p16"/>
          <p:cNvSpPr/>
          <p:nvPr/>
        </p:nvSpPr>
        <p:spPr>
          <a:xfrm>
            <a:off x="838200" y="381000"/>
            <a:ext cx="80772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C00000"/>
                </a:solidFill>
                <a:latin typeface="Source Sans Pro"/>
                <a:ea typeface="Source Sans Pro"/>
                <a:cs typeface="Source Sans Pro"/>
                <a:sym typeface="Source Sans Pro"/>
              </a:rPr>
              <a:t>First Indian amputee to conquer the Mount Everest</a:t>
            </a:r>
            <a:endParaRPr b="1" sz="2800">
              <a:solidFill>
                <a:srgbClr val="C00000"/>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 name="Shape 118"/>
        <p:cNvGrpSpPr/>
        <p:nvPr/>
      </p:nvGrpSpPr>
      <p:grpSpPr>
        <a:xfrm>
          <a:off x="0" y="0"/>
          <a:ext cx="0" cy="0"/>
          <a:chOff x="0" y="0"/>
          <a:chExt cx="0" cy="0"/>
        </a:xfrm>
      </p:grpSpPr>
      <p:sp>
        <p:nvSpPr>
          <p:cNvPr id="119" name="Google Shape;119;p17"/>
          <p:cNvSpPr/>
          <p:nvPr/>
        </p:nvSpPr>
        <p:spPr>
          <a:xfrm>
            <a:off x="0" y="0"/>
            <a:ext cx="9144000" cy="68018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7030A0"/>
                </a:solidFill>
                <a:latin typeface="Source Sans Pro"/>
                <a:ea typeface="Source Sans Pro"/>
                <a:cs typeface="Source Sans Pro"/>
                <a:sym typeface="Source Sans Pro"/>
              </a:rPr>
              <a:t>27-year-old lost her left leg in an unfortunate incident on April 11, 2011 when some robbers pushed her out of a moving train.</a:t>
            </a:r>
            <a:endParaRPr/>
          </a:p>
          <a:p>
            <a:pPr indent="0" lvl="0" marL="0" marR="0" rtl="0" algn="l">
              <a:spcBef>
                <a:spcPts val="0"/>
              </a:spcBef>
              <a:spcAft>
                <a:spcPts val="0"/>
              </a:spcAft>
              <a:buNone/>
            </a:pPr>
            <a:r>
              <a:rPr b="1" lang="en-US" sz="2800">
                <a:solidFill>
                  <a:srgbClr val="FF0000"/>
                </a:solidFill>
                <a:latin typeface="Source Sans Pro"/>
                <a:ea typeface="Source Sans Pro"/>
                <a:cs typeface="Source Sans Pro"/>
                <a:sym typeface="Source Sans Pro"/>
              </a:rPr>
              <a:t>Achievement: </a:t>
            </a:r>
            <a:r>
              <a:rPr b="1" lang="en-US" sz="2800">
                <a:solidFill>
                  <a:srgbClr val="7030A0"/>
                </a:solidFill>
                <a:latin typeface="Source Sans Pro"/>
                <a:ea typeface="Source Sans Pro"/>
                <a:cs typeface="Source Sans Pro"/>
                <a:sym typeface="Source Sans Pro"/>
              </a:rPr>
              <a:t>Despite the fact that she lost a leg, she did not gave up the spirit of her life and defied all conceivable odds. </a:t>
            </a:r>
            <a:endParaRPr b="1" sz="2800">
              <a:solidFill>
                <a:srgbClr val="7030A0"/>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2800">
                <a:solidFill>
                  <a:srgbClr val="7030A0"/>
                </a:solidFill>
                <a:latin typeface="Source Sans Pro"/>
                <a:ea typeface="Source Sans Pro"/>
                <a:cs typeface="Source Sans Pro"/>
                <a:sym typeface="Source Sans Pro"/>
              </a:rPr>
              <a:t>Infact, Arunima decided to convert her weakness into her biggest strength and by her true determination, on May 21, 2013, she achieved the rare feat to become the </a:t>
            </a:r>
            <a:r>
              <a:rPr b="1" lang="en-US" sz="3200">
                <a:solidFill>
                  <a:srgbClr val="FF0000"/>
                </a:solidFill>
                <a:latin typeface="Source Sans Pro"/>
                <a:ea typeface="Source Sans Pro"/>
                <a:cs typeface="Source Sans Pro"/>
                <a:sym typeface="Source Sans Pro"/>
              </a:rPr>
              <a:t>first Indian amputee to conquer the Mount Everest, </a:t>
            </a:r>
            <a:r>
              <a:rPr b="1" lang="en-US" sz="2800">
                <a:solidFill>
                  <a:srgbClr val="7030A0"/>
                </a:solidFill>
                <a:latin typeface="Source Sans Pro"/>
                <a:ea typeface="Source Sans Pro"/>
                <a:cs typeface="Source Sans Pro"/>
                <a:sym typeface="Source Sans Pro"/>
              </a:rPr>
              <a:t>with the help of a prosthetic leg. Beside setting an example to the world, Arunima also made India, a proud nation when she hoisted the Indian tricolour flag at the peak of the Mount Everest. </a:t>
            </a:r>
            <a:br>
              <a:rPr b="1" lang="en-US" sz="2800">
                <a:solidFill>
                  <a:srgbClr val="7030A0"/>
                </a:solidFill>
                <a:latin typeface="Source Sans Pro"/>
                <a:ea typeface="Source Sans Pro"/>
                <a:cs typeface="Source Sans Pro"/>
                <a:sym typeface="Source Sans Pro"/>
              </a:rPr>
            </a:br>
            <a:br>
              <a:rPr lang="en-US" sz="1800">
                <a:solidFill>
                  <a:schemeClr val="dk1"/>
                </a:solidFill>
                <a:latin typeface="Source Sans Pro"/>
                <a:ea typeface="Source Sans Pro"/>
                <a:cs typeface="Source Sans Pro"/>
                <a:sym typeface="Source Sans Pro"/>
              </a:rPr>
            </a:b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 name="Shape 123"/>
        <p:cNvGrpSpPr/>
        <p:nvPr/>
      </p:nvGrpSpPr>
      <p:grpSpPr>
        <a:xfrm>
          <a:off x="0" y="0"/>
          <a:ext cx="0" cy="0"/>
          <a:chOff x="0" y="0"/>
          <a:chExt cx="0" cy="0"/>
        </a:xfrm>
      </p:grpSpPr>
      <p:sp>
        <p:nvSpPr>
          <p:cNvPr id="124" name="Google Shape;124;p18"/>
          <p:cNvSpPr/>
          <p:nvPr/>
        </p:nvSpPr>
        <p:spPr>
          <a:xfrm>
            <a:off x="0" y="0"/>
            <a:ext cx="9144000" cy="353943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800">
                <a:solidFill>
                  <a:srgbClr val="FF0000"/>
                </a:solidFill>
                <a:latin typeface="Source Sans Pro"/>
                <a:ea typeface="Source Sans Pro"/>
                <a:cs typeface="Source Sans Pro"/>
                <a:sym typeface="Source Sans Pro"/>
              </a:rPr>
              <a:t>This Indian actress and classical dancer needs no introduction. Born in Kerala, this 50-year-old artist met with an accident when she was just 16. Doctors missed a small wound in her ankle and plastered it, which later got infected and there was no alternative left but to amputate her leg. She overcame her disability by getting a prosthetic “Jaipur Foot” and became one of the most popular and acclaimed classical dancers of the country</a:t>
            </a:r>
            <a:r>
              <a:rPr lang="en-US" sz="2800">
                <a:solidFill>
                  <a:schemeClr val="dk1"/>
                </a:solidFill>
                <a:latin typeface="Source Sans Pro"/>
                <a:ea typeface="Source Sans Pro"/>
                <a:cs typeface="Source Sans Pro"/>
                <a:sym typeface="Source Sans Pro"/>
              </a:rPr>
              <a:t>. </a:t>
            </a:r>
            <a:endParaRPr/>
          </a:p>
        </p:txBody>
      </p:sp>
      <p:pic>
        <p:nvPicPr>
          <p:cNvPr descr="https://www.oneindia.com/img/2014/12/x03-sudha-chandran.jpg.pagespeed.ic.QyGGUQKCZc.jpg" id="125" name="Google Shape;125;p18"/>
          <p:cNvPicPr preferRelativeResize="0"/>
          <p:nvPr/>
        </p:nvPicPr>
        <p:blipFill rotWithShape="1">
          <a:blip r:embed="rId3">
            <a:alphaModFix/>
          </a:blip>
          <a:srcRect b="0" l="0" r="0" t="0"/>
          <a:stretch/>
        </p:blipFill>
        <p:spPr>
          <a:xfrm>
            <a:off x="0" y="4057650"/>
            <a:ext cx="3733800" cy="2800350"/>
          </a:xfrm>
          <a:prstGeom prst="rect">
            <a:avLst/>
          </a:prstGeom>
          <a:noFill/>
          <a:ln>
            <a:noFill/>
          </a:ln>
        </p:spPr>
      </p:pic>
      <p:sp>
        <p:nvSpPr>
          <p:cNvPr id="126" name="Google Shape;126;p18"/>
          <p:cNvSpPr/>
          <p:nvPr/>
        </p:nvSpPr>
        <p:spPr>
          <a:xfrm>
            <a:off x="3810000" y="4180344"/>
            <a:ext cx="5105400"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70C0"/>
                </a:solidFill>
                <a:latin typeface="Source Sans Pro"/>
                <a:ea typeface="Source Sans Pro"/>
                <a:cs typeface="Source Sans Pro"/>
                <a:sym typeface="Source Sans Pro"/>
              </a:rPr>
              <a:t>Having performed Bharatnatyam internationally, Chandran has also been a known figure in the Indian television and film industry. Having received many awards for her amazing talent, Chandran is an inspiration to many!</a:t>
            </a:r>
            <a:endParaRPr b="1" sz="2400">
              <a:solidFill>
                <a:srgbClr val="0070C0"/>
              </a:solidFill>
              <a:latin typeface="Source Sans Pro"/>
              <a:ea typeface="Source Sans Pro"/>
              <a:cs typeface="Source Sans Pro"/>
              <a:sym typeface="Source Sans Pro"/>
            </a:endParaRPr>
          </a:p>
        </p:txBody>
      </p:sp>
      <p:sp>
        <p:nvSpPr>
          <p:cNvPr id="127" name="Google Shape;127;p18"/>
          <p:cNvSpPr/>
          <p:nvPr/>
        </p:nvSpPr>
        <p:spPr>
          <a:xfrm>
            <a:off x="0" y="3429000"/>
            <a:ext cx="581281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00B050"/>
                </a:solidFill>
                <a:latin typeface="Source Sans Pro"/>
                <a:ea typeface="Source Sans Pro"/>
                <a:cs typeface="Source Sans Pro"/>
                <a:sym typeface="Source Sans Pro"/>
              </a:rPr>
              <a:t>SUDHA CHANDRAN</a:t>
            </a:r>
            <a:endParaRPr b="1" sz="5400" cap="none">
              <a:solidFill>
                <a:srgbClr val="00B050"/>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pic>
        <p:nvPicPr>
          <p:cNvPr descr="https://www.thebetterindia.com/wp-content/uploads/2014/11/preethi.jpg" id="132" name="Google Shape;132;p19"/>
          <p:cNvPicPr preferRelativeResize="0"/>
          <p:nvPr/>
        </p:nvPicPr>
        <p:blipFill rotWithShape="1">
          <a:blip r:embed="rId3">
            <a:alphaModFix/>
          </a:blip>
          <a:srcRect b="0" l="0" r="0" t="0"/>
          <a:stretch/>
        </p:blipFill>
        <p:spPr>
          <a:xfrm>
            <a:off x="0" y="1371600"/>
            <a:ext cx="3295650" cy="4943476"/>
          </a:xfrm>
          <a:prstGeom prst="rect">
            <a:avLst/>
          </a:prstGeom>
          <a:noFill/>
          <a:ln>
            <a:noFill/>
          </a:ln>
        </p:spPr>
      </p:pic>
      <p:sp>
        <p:nvSpPr>
          <p:cNvPr id="133" name="Google Shape;133;p19"/>
          <p:cNvSpPr/>
          <p:nvPr/>
        </p:nvSpPr>
        <p:spPr>
          <a:xfrm>
            <a:off x="3733800" y="990600"/>
            <a:ext cx="5410200" cy="569386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800">
                <a:solidFill>
                  <a:schemeClr val="dk1"/>
                </a:solidFill>
                <a:latin typeface="Source Sans Pro"/>
                <a:ea typeface="Source Sans Pro"/>
                <a:cs typeface="Source Sans Pro"/>
                <a:sym typeface="Source Sans Pro"/>
              </a:rPr>
              <a:t>Preethi Srinivasan was the </a:t>
            </a:r>
            <a:r>
              <a:rPr b="1" lang="en-US" sz="2800">
                <a:solidFill>
                  <a:srgbClr val="FF0000"/>
                </a:solidFill>
                <a:latin typeface="Source Sans Pro"/>
                <a:ea typeface="Source Sans Pro"/>
                <a:cs typeface="Source Sans Pro"/>
                <a:sym typeface="Source Sans Pro"/>
              </a:rPr>
              <a:t>captain of the under-19 </a:t>
            </a:r>
            <a:r>
              <a:rPr lang="en-US" sz="2800">
                <a:solidFill>
                  <a:schemeClr val="dk1"/>
                </a:solidFill>
                <a:latin typeface="Source Sans Pro"/>
                <a:ea typeface="Source Sans Pro"/>
                <a:cs typeface="Source Sans Pro"/>
                <a:sym typeface="Source Sans Pro"/>
              </a:rPr>
              <a:t>Tamil Nadu women’s cricket team. Even after the unfortunate swimming accident that left her paralyzed below the neck, she continues to inspire other lives through her organization Soulfree. She has started to provide hope to women with severe disabilities and assists them in fulfilling their highest human potential by providing a basic quality of life. </a:t>
            </a:r>
            <a:endParaRPr/>
          </a:p>
        </p:txBody>
      </p:sp>
      <p:sp>
        <p:nvSpPr>
          <p:cNvPr id="134" name="Google Shape;134;p19"/>
          <p:cNvSpPr/>
          <p:nvPr/>
        </p:nvSpPr>
        <p:spPr>
          <a:xfrm>
            <a:off x="1905000" y="0"/>
            <a:ext cx="644663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00B050"/>
                </a:solidFill>
                <a:latin typeface="Source Sans Pro"/>
                <a:ea typeface="Source Sans Pro"/>
                <a:cs typeface="Source Sans Pro"/>
                <a:sym typeface="Source Sans Pro"/>
              </a:rPr>
              <a:t>PREETHI SRINIVASAN</a:t>
            </a:r>
            <a:endParaRPr b="1" sz="5400" cap="none">
              <a:solidFill>
                <a:srgbClr val="00B050"/>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p:nvPr/>
        </p:nvSpPr>
        <p:spPr>
          <a:xfrm>
            <a:off x="457200" y="838200"/>
            <a:ext cx="8686800" cy="495520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800">
                <a:solidFill>
                  <a:srgbClr val="7030A0"/>
                </a:solidFill>
                <a:latin typeface="Source Sans Pro"/>
                <a:ea typeface="Source Sans Pro"/>
                <a:cs typeface="Source Sans Pro"/>
                <a:sym typeface="Source Sans Pro"/>
              </a:rPr>
              <a:t>Suffering from </a:t>
            </a:r>
            <a:r>
              <a:rPr b="1" lang="en-US" sz="2800">
                <a:solidFill>
                  <a:srgbClr val="C20E28"/>
                </a:solidFill>
                <a:latin typeface="Source Sans Pro"/>
                <a:ea typeface="Source Sans Pro"/>
                <a:cs typeface="Source Sans Pro"/>
                <a:sym typeface="Source Sans Pro"/>
              </a:rPr>
              <a:t>brittle bone disease</a:t>
            </a:r>
            <a:r>
              <a:rPr lang="en-US" sz="2800">
                <a:solidFill>
                  <a:srgbClr val="7030A0"/>
                </a:solidFill>
                <a:latin typeface="Source Sans Pro"/>
                <a:ea typeface="Source Sans Pro"/>
                <a:cs typeface="Source Sans Pro"/>
                <a:sym typeface="Source Sans Pro"/>
              </a:rPr>
              <a:t>, 57-year-old Dhand lost her hearing at the age of 12 and stands 3.3 feet tall. But, this disability was not strong enough to stop her from pursuing her passion for painting, for which she has even won a national award. Apart from this, she has received many awards at the </a:t>
            </a:r>
            <a:r>
              <a:rPr b="1" lang="en-US" sz="3200">
                <a:solidFill>
                  <a:srgbClr val="C20E28"/>
                </a:solidFill>
                <a:latin typeface="Source Sans Pro"/>
                <a:ea typeface="Source Sans Pro"/>
                <a:cs typeface="Source Sans Pro"/>
                <a:sym typeface="Source Sans Pro"/>
              </a:rPr>
              <a:t>state and national level for painting and photography. </a:t>
            </a:r>
            <a:r>
              <a:rPr lang="en-US" sz="2800">
                <a:solidFill>
                  <a:srgbClr val="7030A0"/>
                </a:solidFill>
                <a:latin typeface="Source Sans Pro"/>
                <a:ea typeface="Source Sans Pro"/>
                <a:cs typeface="Source Sans Pro"/>
                <a:sym typeface="Source Sans Pro"/>
              </a:rPr>
              <a:t>She is now imparting this art to other students and conducts classes at her house. Not only this, she is an active social worker and donates to various organizations working with children with mental and physical disability.</a:t>
            </a:r>
            <a:endParaRPr/>
          </a:p>
        </p:txBody>
      </p:sp>
      <p:sp>
        <p:nvSpPr>
          <p:cNvPr id="140" name="Google Shape;140;p20"/>
          <p:cNvSpPr/>
          <p:nvPr/>
        </p:nvSpPr>
        <p:spPr>
          <a:xfrm>
            <a:off x="1600200" y="0"/>
            <a:ext cx="2355133"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FF33CC"/>
                </a:solidFill>
                <a:latin typeface="Source Sans Pro"/>
                <a:ea typeface="Source Sans Pro"/>
                <a:cs typeface="Source Sans Pro"/>
                <a:sym typeface="Source Sans Pro"/>
              </a:rPr>
              <a:t>DHAND</a:t>
            </a:r>
            <a:endParaRPr b="1" sz="5400" cap="none">
              <a:solidFill>
                <a:srgbClr val="FF33CC"/>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id="145" name="Google Shape;145;p21"/>
          <p:cNvSpPr/>
          <p:nvPr/>
        </p:nvSpPr>
        <p:spPr>
          <a:xfrm>
            <a:off x="3784765" y="3244334"/>
            <a:ext cx="157447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Source Sans Pro"/>
                <a:ea typeface="Source Sans Pro"/>
                <a:cs typeface="Source Sans Pro"/>
                <a:sym typeface="Source Sans Pro"/>
              </a:rPr>
              <a:t>Sadhna Dhand</a:t>
            </a:r>
            <a:endParaRPr b="1" sz="1800">
              <a:solidFill>
                <a:schemeClr val="dk1"/>
              </a:solidFill>
              <a:latin typeface="Source Sans Pro"/>
              <a:ea typeface="Source Sans Pro"/>
              <a:cs typeface="Source Sans Pro"/>
              <a:sym typeface="Source Sans Pro"/>
            </a:endParaRPr>
          </a:p>
        </p:txBody>
      </p:sp>
      <p:pic>
        <p:nvPicPr>
          <p:cNvPr descr="https://www.thebetterindia.com/wp-content/uploads/2014/11/sadhna-dhand.jpg" id="146" name="Google Shape;146;p21"/>
          <p:cNvPicPr preferRelativeResize="0"/>
          <p:nvPr/>
        </p:nvPicPr>
        <p:blipFill rotWithShape="1">
          <a:blip r:embed="rId3">
            <a:alphaModFix/>
          </a:blip>
          <a:srcRect b="0" l="0" r="0" t="0"/>
          <a:stretch/>
        </p:blipFill>
        <p:spPr>
          <a:xfrm>
            <a:off x="1600200" y="838200"/>
            <a:ext cx="5486400" cy="56855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