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
  </p:notesMasterIdLst>
  <p:sldIdLst>
    <p:sldId id="256" r:id="rId2"/>
    <p:sldId id="257" r:id="rId3"/>
    <p:sldId id="275" r:id="rId4"/>
    <p:sldId id="276" r:id="rId5"/>
    <p:sldId id="271" r:id="rId6"/>
    <p:sldId id="272" r:id="rId7"/>
    <p:sldId id="268" r:id="rId8"/>
    <p:sldId id="269" r:id="rId9"/>
    <p:sldId id="270" r:id="rId10"/>
    <p:sldId id="259" r:id="rId11"/>
    <p:sldId id="277" r:id="rId12"/>
    <p:sldId id="274" r:id="rId13"/>
    <p:sldId id="260" r:id="rId14"/>
    <p:sldId id="261" r:id="rId15"/>
    <p:sldId id="278" r:id="rId16"/>
    <p:sldId id="279" r:id="rId17"/>
    <p:sldId id="280" r:id="rId18"/>
    <p:sldId id="262" r:id="rId19"/>
    <p:sldId id="263" r:id="rId20"/>
    <p:sldId id="281" r:id="rId21"/>
    <p:sldId id="282" r:id="rId22"/>
    <p:sldId id="283" r:id="rId23"/>
    <p:sldId id="264" r:id="rId24"/>
    <p:sldId id="284" r:id="rId25"/>
    <p:sldId id="265" r:id="rId26"/>
    <p:sldId id="285" r:id="rId27"/>
    <p:sldId id="26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336D26-6F3C-473D-A48A-6F32767ED010}" type="datetimeFigureOut">
              <a:rPr lang="en-US" smtClean="0"/>
              <a:t>06-Jul-23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2DF2E8-5925-496A-9E97-3BAE22AAD71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780AE0-1285-4105-A904-600821AD9AD1}" type="datetime1">
              <a:rPr lang="en-US" smtClean="0"/>
              <a:t>06-Jul-23</a:t>
            </a:fld>
            <a:endParaRPr lang="en-US"/>
          </a:p>
        </p:txBody>
      </p:sp>
      <p:sp>
        <p:nvSpPr>
          <p:cNvPr id="5" name="Footer Placeholder 4"/>
          <p:cNvSpPr>
            <a:spLocks noGrp="1"/>
          </p:cNvSpPr>
          <p:nvPr>
            <p:ph type="ftr" sz="quarter" idx="11"/>
          </p:nvPr>
        </p:nvSpPr>
        <p:spPr/>
        <p:txBody>
          <a:bodyPr/>
          <a:lstStyle/>
          <a:p>
            <a:r>
              <a:rPr lang="en-US" smtClean="0"/>
              <a:t>Compiled by Dr.T. Kumuthavalli, DLL, BDU</a:t>
            </a:r>
            <a:endParaRPr lang="en-US"/>
          </a:p>
        </p:txBody>
      </p:sp>
      <p:sp>
        <p:nvSpPr>
          <p:cNvPr id="6" name="Slide Number Placeholder 5"/>
          <p:cNvSpPr>
            <a:spLocks noGrp="1"/>
          </p:cNvSpPr>
          <p:nvPr>
            <p:ph type="sldNum" sz="quarter" idx="12"/>
          </p:nvPr>
        </p:nvSpPr>
        <p:spPr/>
        <p:txBody>
          <a:bodyPr/>
          <a:lstStyle/>
          <a:p>
            <a:fld id="{63D3A632-C57A-4FAF-9846-FE28EF1659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3CCA65-18EB-45B9-B600-C373C7736140}" type="datetime1">
              <a:rPr lang="en-US" smtClean="0"/>
              <a:t>06-Jul-23</a:t>
            </a:fld>
            <a:endParaRPr lang="en-US"/>
          </a:p>
        </p:txBody>
      </p:sp>
      <p:sp>
        <p:nvSpPr>
          <p:cNvPr id="5" name="Footer Placeholder 4"/>
          <p:cNvSpPr>
            <a:spLocks noGrp="1"/>
          </p:cNvSpPr>
          <p:nvPr>
            <p:ph type="ftr" sz="quarter" idx="11"/>
          </p:nvPr>
        </p:nvSpPr>
        <p:spPr/>
        <p:txBody>
          <a:bodyPr/>
          <a:lstStyle/>
          <a:p>
            <a:r>
              <a:rPr lang="en-US" smtClean="0"/>
              <a:t>Compiled by Dr.T. Kumuthavalli, DLL, BDU</a:t>
            </a:r>
            <a:endParaRPr lang="en-US"/>
          </a:p>
        </p:txBody>
      </p:sp>
      <p:sp>
        <p:nvSpPr>
          <p:cNvPr id="6" name="Slide Number Placeholder 5"/>
          <p:cNvSpPr>
            <a:spLocks noGrp="1"/>
          </p:cNvSpPr>
          <p:nvPr>
            <p:ph type="sldNum" sz="quarter" idx="12"/>
          </p:nvPr>
        </p:nvSpPr>
        <p:spPr/>
        <p:txBody>
          <a:bodyPr/>
          <a:lstStyle/>
          <a:p>
            <a:fld id="{63D3A632-C57A-4FAF-9846-FE28EF1659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5F1E62-62DC-49CB-9E45-0BE14EA75BCD}" type="datetime1">
              <a:rPr lang="en-US" smtClean="0"/>
              <a:t>06-Jul-23</a:t>
            </a:fld>
            <a:endParaRPr lang="en-US"/>
          </a:p>
        </p:txBody>
      </p:sp>
      <p:sp>
        <p:nvSpPr>
          <p:cNvPr id="5" name="Footer Placeholder 4"/>
          <p:cNvSpPr>
            <a:spLocks noGrp="1"/>
          </p:cNvSpPr>
          <p:nvPr>
            <p:ph type="ftr" sz="quarter" idx="11"/>
          </p:nvPr>
        </p:nvSpPr>
        <p:spPr/>
        <p:txBody>
          <a:bodyPr/>
          <a:lstStyle/>
          <a:p>
            <a:r>
              <a:rPr lang="en-US" smtClean="0"/>
              <a:t>Compiled by Dr.T. Kumuthavalli, DLL, BDU</a:t>
            </a:r>
            <a:endParaRPr lang="en-US"/>
          </a:p>
        </p:txBody>
      </p:sp>
      <p:sp>
        <p:nvSpPr>
          <p:cNvPr id="6" name="Slide Number Placeholder 5"/>
          <p:cNvSpPr>
            <a:spLocks noGrp="1"/>
          </p:cNvSpPr>
          <p:nvPr>
            <p:ph type="sldNum" sz="quarter" idx="12"/>
          </p:nvPr>
        </p:nvSpPr>
        <p:spPr/>
        <p:txBody>
          <a:bodyPr/>
          <a:lstStyle/>
          <a:p>
            <a:fld id="{63D3A632-C57A-4FAF-9846-FE28EF1659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50A9D-E021-43BE-B1F5-DE0BFDCEEACC}" type="datetime1">
              <a:rPr lang="en-US" smtClean="0"/>
              <a:t>06-Jul-23</a:t>
            </a:fld>
            <a:endParaRPr lang="en-US"/>
          </a:p>
        </p:txBody>
      </p:sp>
      <p:sp>
        <p:nvSpPr>
          <p:cNvPr id="5" name="Footer Placeholder 4"/>
          <p:cNvSpPr>
            <a:spLocks noGrp="1"/>
          </p:cNvSpPr>
          <p:nvPr>
            <p:ph type="ftr" sz="quarter" idx="11"/>
          </p:nvPr>
        </p:nvSpPr>
        <p:spPr/>
        <p:txBody>
          <a:bodyPr/>
          <a:lstStyle/>
          <a:p>
            <a:r>
              <a:rPr lang="en-US" smtClean="0"/>
              <a:t>Compiled by Dr.T. Kumuthavalli, DLL, BDU</a:t>
            </a:r>
            <a:endParaRPr lang="en-US"/>
          </a:p>
        </p:txBody>
      </p:sp>
      <p:sp>
        <p:nvSpPr>
          <p:cNvPr id="6" name="Slide Number Placeholder 5"/>
          <p:cNvSpPr>
            <a:spLocks noGrp="1"/>
          </p:cNvSpPr>
          <p:nvPr>
            <p:ph type="sldNum" sz="quarter" idx="12"/>
          </p:nvPr>
        </p:nvSpPr>
        <p:spPr/>
        <p:txBody>
          <a:bodyPr/>
          <a:lstStyle/>
          <a:p>
            <a:fld id="{63D3A632-C57A-4FAF-9846-FE28EF1659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58AD5B-46B7-4759-98CD-13C8658616A0}" type="datetime1">
              <a:rPr lang="en-US" smtClean="0"/>
              <a:t>06-Jul-23</a:t>
            </a:fld>
            <a:endParaRPr lang="en-US"/>
          </a:p>
        </p:txBody>
      </p:sp>
      <p:sp>
        <p:nvSpPr>
          <p:cNvPr id="5" name="Footer Placeholder 4"/>
          <p:cNvSpPr>
            <a:spLocks noGrp="1"/>
          </p:cNvSpPr>
          <p:nvPr>
            <p:ph type="ftr" sz="quarter" idx="11"/>
          </p:nvPr>
        </p:nvSpPr>
        <p:spPr/>
        <p:txBody>
          <a:bodyPr/>
          <a:lstStyle/>
          <a:p>
            <a:r>
              <a:rPr lang="en-US" smtClean="0"/>
              <a:t>Compiled by Dr.T. Kumuthavalli, DLL, BDU</a:t>
            </a:r>
            <a:endParaRPr lang="en-US"/>
          </a:p>
        </p:txBody>
      </p:sp>
      <p:sp>
        <p:nvSpPr>
          <p:cNvPr id="6" name="Slide Number Placeholder 5"/>
          <p:cNvSpPr>
            <a:spLocks noGrp="1"/>
          </p:cNvSpPr>
          <p:nvPr>
            <p:ph type="sldNum" sz="quarter" idx="12"/>
          </p:nvPr>
        </p:nvSpPr>
        <p:spPr/>
        <p:txBody>
          <a:bodyPr/>
          <a:lstStyle/>
          <a:p>
            <a:fld id="{63D3A632-C57A-4FAF-9846-FE28EF1659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5A375C-6F30-4D2C-A62C-100AB55AB4F6}" type="datetime1">
              <a:rPr lang="en-US" smtClean="0"/>
              <a:t>06-Jul-23</a:t>
            </a:fld>
            <a:endParaRPr lang="en-US"/>
          </a:p>
        </p:txBody>
      </p:sp>
      <p:sp>
        <p:nvSpPr>
          <p:cNvPr id="6" name="Footer Placeholder 5"/>
          <p:cNvSpPr>
            <a:spLocks noGrp="1"/>
          </p:cNvSpPr>
          <p:nvPr>
            <p:ph type="ftr" sz="quarter" idx="11"/>
          </p:nvPr>
        </p:nvSpPr>
        <p:spPr/>
        <p:txBody>
          <a:bodyPr/>
          <a:lstStyle/>
          <a:p>
            <a:r>
              <a:rPr lang="en-US" smtClean="0"/>
              <a:t>Compiled by Dr.T. Kumuthavalli, DLL, BDU</a:t>
            </a:r>
            <a:endParaRPr lang="en-US"/>
          </a:p>
        </p:txBody>
      </p:sp>
      <p:sp>
        <p:nvSpPr>
          <p:cNvPr id="7" name="Slide Number Placeholder 6"/>
          <p:cNvSpPr>
            <a:spLocks noGrp="1"/>
          </p:cNvSpPr>
          <p:nvPr>
            <p:ph type="sldNum" sz="quarter" idx="12"/>
          </p:nvPr>
        </p:nvSpPr>
        <p:spPr/>
        <p:txBody>
          <a:bodyPr/>
          <a:lstStyle/>
          <a:p>
            <a:fld id="{63D3A632-C57A-4FAF-9846-FE28EF1659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6DE3DC-875B-4193-9950-F26A412ADF8E}" type="datetime1">
              <a:rPr lang="en-US" smtClean="0"/>
              <a:t>06-Jul-23</a:t>
            </a:fld>
            <a:endParaRPr lang="en-US"/>
          </a:p>
        </p:txBody>
      </p:sp>
      <p:sp>
        <p:nvSpPr>
          <p:cNvPr id="8" name="Footer Placeholder 7"/>
          <p:cNvSpPr>
            <a:spLocks noGrp="1"/>
          </p:cNvSpPr>
          <p:nvPr>
            <p:ph type="ftr" sz="quarter" idx="11"/>
          </p:nvPr>
        </p:nvSpPr>
        <p:spPr/>
        <p:txBody>
          <a:bodyPr/>
          <a:lstStyle/>
          <a:p>
            <a:r>
              <a:rPr lang="en-US" smtClean="0"/>
              <a:t>Compiled by Dr.T. Kumuthavalli, DLL, BDU</a:t>
            </a:r>
            <a:endParaRPr lang="en-US"/>
          </a:p>
        </p:txBody>
      </p:sp>
      <p:sp>
        <p:nvSpPr>
          <p:cNvPr id="9" name="Slide Number Placeholder 8"/>
          <p:cNvSpPr>
            <a:spLocks noGrp="1"/>
          </p:cNvSpPr>
          <p:nvPr>
            <p:ph type="sldNum" sz="quarter" idx="12"/>
          </p:nvPr>
        </p:nvSpPr>
        <p:spPr/>
        <p:txBody>
          <a:bodyPr/>
          <a:lstStyle/>
          <a:p>
            <a:fld id="{63D3A632-C57A-4FAF-9846-FE28EF1659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74A61A-62C1-45DB-8A71-1E8E69B7AB38}" type="datetime1">
              <a:rPr lang="en-US" smtClean="0"/>
              <a:t>06-Jul-23</a:t>
            </a:fld>
            <a:endParaRPr lang="en-US"/>
          </a:p>
        </p:txBody>
      </p:sp>
      <p:sp>
        <p:nvSpPr>
          <p:cNvPr id="4" name="Footer Placeholder 3"/>
          <p:cNvSpPr>
            <a:spLocks noGrp="1"/>
          </p:cNvSpPr>
          <p:nvPr>
            <p:ph type="ftr" sz="quarter" idx="11"/>
          </p:nvPr>
        </p:nvSpPr>
        <p:spPr/>
        <p:txBody>
          <a:bodyPr/>
          <a:lstStyle/>
          <a:p>
            <a:r>
              <a:rPr lang="en-US" smtClean="0"/>
              <a:t>Compiled by Dr.T. Kumuthavalli, DLL, BDU</a:t>
            </a:r>
            <a:endParaRPr lang="en-US"/>
          </a:p>
        </p:txBody>
      </p:sp>
      <p:sp>
        <p:nvSpPr>
          <p:cNvPr id="5" name="Slide Number Placeholder 4"/>
          <p:cNvSpPr>
            <a:spLocks noGrp="1"/>
          </p:cNvSpPr>
          <p:nvPr>
            <p:ph type="sldNum" sz="quarter" idx="12"/>
          </p:nvPr>
        </p:nvSpPr>
        <p:spPr/>
        <p:txBody>
          <a:bodyPr/>
          <a:lstStyle/>
          <a:p>
            <a:fld id="{63D3A632-C57A-4FAF-9846-FE28EF1659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AB6C57-FA9E-49A1-90CB-C71B99306A06}" type="datetime1">
              <a:rPr lang="en-US" smtClean="0"/>
              <a:t>06-Jul-23</a:t>
            </a:fld>
            <a:endParaRPr lang="en-US"/>
          </a:p>
        </p:txBody>
      </p:sp>
      <p:sp>
        <p:nvSpPr>
          <p:cNvPr id="3" name="Footer Placeholder 2"/>
          <p:cNvSpPr>
            <a:spLocks noGrp="1"/>
          </p:cNvSpPr>
          <p:nvPr>
            <p:ph type="ftr" sz="quarter" idx="11"/>
          </p:nvPr>
        </p:nvSpPr>
        <p:spPr/>
        <p:txBody>
          <a:bodyPr/>
          <a:lstStyle/>
          <a:p>
            <a:r>
              <a:rPr lang="en-US" smtClean="0"/>
              <a:t>Compiled by Dr.T. Kumuthavalli, DLL, BDU</a:t>
            </a:r>
            <a:endParaRPr lang="en-US"/>
          </a:p>
        </p:txBody>
      </p:sp>
      <p:sp>
        <p:nvSpPr>
          <p:cNvPr id="4" name="Slide Number Placeholder 3"/>
          <p:cNvSpPr>
            <a:spLocks noGrp="1"/>
          </p:cNvSpPr>
          <p:nvPr>
            <p:ph type="sldNum" sz="quarter" idx="12"/>
          </p:nvPr>
        </p:nvSpPr>
        <p:spPr/>
        <p:txBody>
          <a:bodyPr/>
          <a:lstStyle/>
          <a:p>
            <a:fld id="{63D3A632-C57A-4FAF-9846-FE28EF1659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705E99-E175-4F9D-8142-471E148EC730}" type="datetime1">
              <a:rPr lang="en-US" smtClean="0"/>
              <a:t>06-Jul-23</a:t>
            </a:fld>
            <a:endParaRPr lang="en-US"/>
          </a:p>
        </p:txBody>
      </p:sp>
      <p:sp>
        <p:nvSpPr>
          <p:cNvPr id="6" name="Footer Placeholder 5"/>
          <p:cNvSpPr>
            <a:spLocks noGrp="1"/>
          </p:cNvSpPr>
          <p:nvPr>
            <p:ph type="ftr" sz="quarter" idx="11"/>
          </p:nvPr>
        </p:nvSpPr>
        <p:spPr/>
        <p:txBody>
          <a:bodyPr/>
          <a:lstStyle/>
          <a:p>
            <a:r>
              <a:rPr lang="en-US" smtClean="0"/>
              <a:t>Compiled by Dr.T. Kumuthavalli, DLL, BDU</a:t>
            </a:r>
            <a:endParaRPr lang="en-US"/>
          </a:p>
        </p:txBody>
      </p:sp>
      <p:sp>
        <p:nvSpPr>
          <p:cNvPr id="7" name="Slide Number Placeholder 6"/>
          <p:cNvSpPr>
            <a:spLocks noGrp="1"/>
          </p:cNvSpPr>
          <p:nvPr>
            <p:ph type="sldNum" sz="quarter" idx="12"/>
          </p:nvPr>
        </p:nvSpPr>
        <p:spPr/>
        <p:txBody>
          <a:bodyPr/>
          <a:lstStyle/>
          <a:p>
            <a:fld id="{63D3A632-C57A-4FAF-9846-FE28EF1659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3CF23-AD73-4272-A6B5-397FF3F5ECBE}" type="datetime1">
              <a:rPr lang="en-US" smtClean="0"/>
              <a:t>06-Jul-23</a:t>
            </a:fld>
            <a:endParaRPr lang="en-US"/>
          </a:p>
        </p:txBody>
      </p:sp>
      <p:sp>
        <p:nvSpPr>
          <p:cNvPr id="6" name="Footer Placeholder 5"/>
          <p:cNvSpPr>
            <a:spLocks noGrp="1"/>
          </p:cNvSpPr>
          <p:nvPr>
            <p:ph type="ftr" sz="quarter" idx="11"/>
          </p:nvPr>
        </p:nvSpPr>
        <p:spPr/>
        <p:txBody>
          <a:bodyPr/>
          <a:lstStyle/>
          <a:p>
            <a:r>
              <a:rPr lang="en-US" smtClean="0"/>
              <a:t>Compiled by Dr.T. Kumuthavalli, DLL, BDU</a:t>
            </a:r>
            <a:endParaRPr lang="en-US"/>
          </a:p>
        </p:txBody>
      </p:sp>
      <p:sp>
        <p:nvSpPr>
          <p:cNvPr id="7" name="Slide Number Placeholder 6"/>
          <p:cNvSpPr>
            <a:spLocks noGrp="1"/>
          </p:cNvSpPr>
          <p:nvPr>
            <p:ph type="sldNum" sz="quarter" idx="12"/>
          </p:nvPr>
        </p:nvSpPr>
        <p:spPr/>
        <p:txBody>
          <a:bodyPr/>
          <a:lstStyle/>
          <a:p>
            <a:fld id="{63D3A632-C57A-4FAF-9846-FE28EF1659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30E0E-21BF-4E1B-9839-D53000169F7D}" type="datetime1">
              <a:rPr lang="en-US" smtClean="0"/>
              <a:t>06-Jul-23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Compiled by Dr.T. Kumuthavalli, DLL, BDU</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3A632-C57A-4FAF-9846-FE28EF1659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UNIT–III-COMMUNICATION Skills</a:t>
            </a:r>
            <a:r>
              <a:rPr lang="en-US" dirty="0" smtClean="0"/>
              <a:t/>
            </a:r>
            <a:br>
              <a:rPr lang="en-US" dirty="0" smtClean="0"/>
            </a:br>
            <a:endParaRPr lang="en-US" dirty="0"/>
          </a:p>
        </p:txBody>
      </p:sp>
      <p:sp>
        <p:nvSpPr>
          <p:cNvPr id="3" name="Subtitle 2"/>
          <p:cNvSpPr>
            <a:spLocks noGrp="1"/>
          </p:cNvSpPr>
          <p:nvPr>
            <p:ph type="subTitle" idx="1"/>
          </p:nvPr>
        </p:nvSpPr>
        <p:spPr>
          <a:xfrm>
            <a:off x="1066800" y="3429000"/>
            <a:ext cx="7162800" cy="2209800"/>
          </a:xfrm>
        </p:spPr>
        <p:txBody>
          <a:bodyPr>
            <a:normAutofit fontScale="85000" lnSpcReduction="20000"/>
          </a:bodyPr>
          <a:lstStyle/>
          <a:p>
            <a:r>
              <a:rPr lang="en-US" dirty="0" smtClean="0">
                <a:solidFill>
                  <a:srgbClr val="FF0000"/>
                </a:solidFill>
              </a:rPr>
              <a:t>Communication </a:t>
            </a:r>
            <a:r>
              <a:rPr lang="en-US" dirty="0">
                <a:solidFill>
                  <a:srgbClr val="FF0000"/>
                </a:solidFill>
              </a:rPr>
              <a:t>Skills – Definition – Types of Communication and its Relevance </a:t>
            </a:r>
            <a:r>
              <a:rPr lang="en-US" dirty="0" smtClean="0">
                <a:solidFill>
                  <a:srgbClr val="FF0000"/>
                </a:solidFill>
              </a:rPr>
              <a:t>to Different Situations–Active Listening and Oral Communication Skill-Non–verbalcommunication,Numericalability,Testofreasoning,Logicaldeduction</a:t>
            </a:r>
            <a:r>
              <a:rPr lang="en-US" dirty="0">
                <a:solidFill>
                  <a:srgbClr val="FF0000"/>
                </a:solidFill>
              </a:rPr>
              <a:t>.</a:t>
            </a:r>
          </a:p>
          <a:p>
            <a:endParaRPr lang="en-US" dirty="0"/>
          </a:p>
        </p:txBody>
      </p:sp>
      <p:sp>
        <p:nvSpPr>
          <p:cNvPr id="4" name="Slide Number Placeholder 3"/>
          <p:cNvSpPr>
            <a:spLocks noGrp="1"/>
          </p:cNvSpPr>
          <p:nvPr>
            <p:ph type="sldNum" sz="quarter" idx="12"/>
          </p:nvPr>
        </p:nvSpPr>
        <p:spPr/>
        <p:txBody>
          <a:bodyPr/>
          <a:lstStyle/>
          <a:p>
            <a:fld id="{63D3A632-C57A-4FAF-9846-FE28EF1659B9}"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Types of Communication</a:t>
            </a:r>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srcRect/>
          <a:stretch>
            <a:fillRect/>
          </a:stretch>
        </p:blipFill>
        <p:spPr bwMode="auto">
          <a:xfrm>
            <a:off x="152400" y="152401"/>
            <a:ext cx="8763000" cy="653448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3D3A632-C57A-4FAF-9846-FE28EF1659B9}"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304800" y="152400"/>
            <a:ext cx="8610600" cy="633539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3D3A632-C57A-4FAF-9846-FE28EF1659B9}"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381000" y="228600"/>
            <a:ext cx="8763000" cy="6563792"/>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3D3A632-C57A-4FAF-9846-FE28EF1659B9}"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its Relevance to Different Situations</a:t>
            </a:r>
            <a:endParaRPr lang="en-US" dirty="0"/>
          </a:p>
        </p:txBody>
      </p:sp>
      <p:sp>
        <p:nvSpPr>
          <p:cNvPr id="3" name="Content Placeholder 2"/>
          <p:cNvSpPr>
            <a:spLocks noGrp="1"/>
          </p:cNvSpPr>
          <p:nvPr>
            <p:ph idx="1"/>
          </p:nvPr>
        </p:nvSpPr>
        <p:spPr/>
        <p:txBody>
          <a:bodyPr/>
          <a:lstStyle/>
          <a:p>
            <a:r>
              <a:rPr lang="en-US" dirty="0" smtClean="0"/>
              <a:t>Personal situations – happy, sad</a:t>
            </a:r>
          </a:p>
          <a:p>
            <a:r>
              <a:rPr lang="en-US" dirty="0" smtClean="0"/>
              <a:t>Formal Situations</a:t>
            </a:r>
          </a:p>
          <a:p>
            <a:r>
              <a:rPr lang="en-US" dirty="0" smtClean="0"/>
              <a:t>Emergency situations</a:t>
            </a:r>
          </a:p>
          <a:p>
            <a:r>
              <a:rPr lang="en-US" dirty="0" smtClean="0"/>
              <a:t>Emotional situations</a:t>
            </a:r>
          </a:p>
          <a:p>
            <a:r>
              <a:rPr lang="en-US" dirty="0" smtClean="0"/>
              <a:t>Demand Situations</a:t>
            </a:r>
          </a:p>
          <a:p>
            <a:r>
              <a:rPr lang="en-US" dirty="0" smtClean="0"/>
              <a:t>Excessive situations etc.,</a:t>
            </a:r>
          </a:p>
          <a:p>
            <a:pPr>
              <a:buNone/>
            </a:pPr>
            <a:endParaRPr lang="en-US" dirty="0"/>
          </a:p>
        </p:txBody>
      </p:sp>
      <p:sp>
        <p:nvSpPr>
          <p:cNvPr id="4" name="Slide Number Placeholder 3"/>
          <p:cNvSpPr>
            <a:spLocks noGrp="1"/>
          </p:cNvSpPr>
          <p:nvPr>
            <p:ph type="sldNum" sz="quarter" idx="12"/>
          </p:nvPr>
        </p:nvSpPr>
        <p:spPr/>
        <p:txBody>
          <a:bodyPr/>
          <a:lstStyle/>
          <a:p>
            <a:fld id="{63D3A632-C57A-4FAF-9846-FE28EF1659B9}"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Active Listening </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srcRect/>
          <a:stretch>
            <a:fillRect/>
          </a:stretch>
        </p:blipFill>
        <p:spPr bwMode="auto">
          <a:xfrm>
            <a:off x="228601" y="1076326"/>
            <a:ext cx="8762998" cy="5476874"/>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3D3A632-C57A-4FAF-9846-FE28EF1659B9}"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0" y="0"/>
            <a:ext cx="10166350" cy="76200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3D3A632-C57A-4FAF-9846-FE28EF1659B9}"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0" y="0"/>
            <a:ext cx="9017000" cy="67056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3D3A632-C57A-4FAF-9846-FE28EF1659B9}"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152400" y="152400"/>
            <a:ext cx="8686800" cy="6521908"/>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3D3A632-C57A-4FAF-9846-FE28EF1659B9}"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Oral Communication Skills</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0" y="0"/>
            <a:ext cx="9254534" cy="68580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3D3A632-C57A-4FAF-9846-FE28EF1659B9}"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Non–verbal communication</a:t>
            </a:r>
            <a:endParaRPr lang="en-US" dirty="0"/>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1" y="0"/>
            <a:ext cx="9140279" cy="68580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3D3A632-C57A-4FAF-9846-FE28EF1659B9}" type="slidenum">
              <a:rPr lang="en-US" smtClean="0"/>
              <a:pPr/>
              <a:t>19</a:t>
            </a:fld>
            <a:endParaRPr lang="en-US"/>
          </a:p>
        </p:txBody>
      </p:sp>
      <p:sp>
        <p:nvSpPr>
          <p:cNvPr id="6" name="Footer Placeholder 5"/>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Communication Skills</a:t>
            </a:r>
            <a:endParaRPr lang="en-US" dirty="0"/>
          </a:p>
        </p:txBody>
      </p:sp>
      <p:sp>
        <p:nvSpPr>
          <p:cNvPr id="3" name="Content Placeholder 2"/>
          <p:cNvSpPr>
            <a:spLocks noGrp="1"/>
          </p:cNvSpPr>
          <p:nvPr>
            <p:ph idx="1"/>
          </p:nvPr>
        </p:nvSpPr>
        <p:spPr/>
        <p:txBody>
          <a:bodyPr/>
          <a:lstStyle/>
          <a:p>
            <a:pPr algn="just"/>
            <a:r>
              <a:rPr lang="en-US" dirty="0"/>
              <a:t>Communication Skills means how do we communicate with each other. The way of presenting our information is very important. Communication Skills include those areas which deal with our talking, writing, expressing our views. </a:t>
            </a:r>
          </a:p>
        </p:txBody>
      </p:sp>
      <p:sp>
        <p:nvSpPr>
          <p:cNvPr id="4" name="Slide Number Placeholder 3"/>
          <p:cNvSpPr>
            <a:spLocks noGrp="1"/>
          </p:cNvSpPr>
          <p:nvPr>
            <p:ph type="sldNum" sz="quarter" idx="12"/>
          </p:nvPr>
        </p:nvSpPr>
        <p:spPr/>
        <p:txBody>
          <a:bodyPr/>
          <a:lstStyle/>
          <a:p>
            <a:fld id="{63D3A632-C57A-4FAF-9846-FE28EF1659B9}"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9218" name="AutoShape 2" descr="Types of Non-Verbal Communication and its impacts on public speaking –  Media Wri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0" name="AutoShape 4" descr="Non-verbal communciation graph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1" name="Picture 5"/>
          <p:cNvPicPr>
            <a:picLocks noChangeAspect="1" noChangeArrowheads="1"/>
          </p:cNvPicPr>
          <p:nvPr/>
        </p:nvPicPr>
        <p:blipFill>
          <a:blip r:embed="rId2"/>
          <a:srcRect/>
          <a:stretch>
            <a:fillRect/>
          </a:stretch>
        </p:blipFill>
        <p:spPr bwMode="auto">
          <a:xfrm>
            <a:off x="304800" y="152400"/>
            <a:ext cx="8686800" cy="6521908"/>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63D3A632-C57A-4FAF-9846-FE28EF1659B9}" type="slidenum">
              <a:rPr lang="en-US" smtClean="0"/>
              <a:pPr/>
              <a:t>20</a:t>
            </a:fld>
            <a:endParaRPr lang="en-US"/>
          </a:p>
        </p:txBody>
      </p:sp>
      <p:sp>
        <p:nvSpPr>
          <p:cNvPr id="8" name="Footer Placeholder 7"/>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6866" name="Picture 2"/>
          <p:cNvPicPr>
            <a:picLocks noChangeAspect="1" noChangeArrowheads="1"/>
          </p:cNvPicPr>
          <p:nvPr/>
        </p:nvPicPr>
        <p:blipFill>
          <a:blip r:embed="rId2"/>
          <a:srcRect/>
          <a:stretch>
            <a:fillRect/>
          </a:stretch>
        </p:blipFill>
        <p:spPr bwMode="auto">
          <a:xfrm>
            <a:off x="0" y="0"/>
            <a:ext cx="9047238" cy="64008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3D3A632-C57A-4FAF-9846-FE28EF1659B9}" type="slidenum">
              <a:rPr lang="en-US" smtClean="0"/>
              <a:pPr/>
              <a:t>21</a:t>
            </a:fld>
            <a:endParaRPr lang="en-US"/>
          </a:p>
        </p:txBody>
      </p:sp>
      <p:sp>
        <p:nvSpPr>
          <p:cNvPr id="6" name="Footer Placeholder 5"/>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0" name="Picture 2"/>
          <p:cNvPicPr>
            <a:picLocks noChangeAspect="1" noChangeArrowheads="1"/>
          </p:cNvPicPr>
          <p:nvPr/>
        </p:nvPicPr>
        <p:blipFill>
          <a:blip r:embed="rId2"/>
          <a:srcRect/>
          <a:stretch>
            <a:fillRect/>
          </a:stretch>
        </p:blipFill>
        <p:spPr bwMode="auto">
          <a:xfrm>
            <a:off x="152400" y="152400"/>
            <a:ext cx="8817131" cy="61722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3D3A632-C57A-4FAF-9846-FE28EF1659B9}"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Numerical ability</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Numerical ability involves </a:t>
            </a:r>
            <a:r>
              <a:rPr lang="en-US" b="1" dirty="0" smtClean="0"/>
              <a:t>solving problems through application of basic formula or standard rules</a:t>
            </a:r>
            <a:r>
              <a:rPr lang="en-US" dirty="0" smtClean="0"/>
              <a:t>. Few examples are ratios, percentages, simple/ compound interest etc., use predefined formula to arrive at the answer.</a:t>
            </a:r>
          </a:p>
          <a:p>
            <a:r>
              <a:rPr lang="en-US" dirty="0" smtClean="0"/>
              <a:t>Order of Operation</a:t>
            </a:r>
          </a:p>
          <a:p>
            <a:r>
              <a:rPr lang="en-US" dirty="0" smtClean="0"/>
              <a:t>Fractions</a:t>
            </a:r>
          </a:p>
          <a:p>
            <a:r>
              <a:rPr lang="en-US" dirty="0" smtClean="0"/>
              <a:t>Decimals</a:t>
            </a:r>
          </a:p>
          <a:p>
            <a:r>
              <a:rPr lang="en-US" dirty="0" smtClean="0"/>
              <a:t>Percentages</a:t>
            </a:r>
          </a:p>
          <a:p>
            <a:r>
              <a:rPr lang="en-US" dirty="0" smtClean="0"/>
              <a:t>Square roots</a:t>
            </a:r>
          </a:p>
          <a:p>
            <a:r>
              <a:rPr lang="en-US" dirty="0" smtClean="0"/>
              <a:t>Powers and exponents</a:t>
            </a:r>
          </a:p>
          <a:p>
            <a:r>
              <a:rPr lang="en-US" dirty="0" smtClean="0"/>
              <a:t>Conversions</a:t>
            </a:r>
          </a:p>
          <a:p>
            <a:r>
              <a:rPr lang="en-US" dirty="0" smtClean="0"/>
              <a:t>Measurement, including money, distance, area, and volume</a:t>
            </a:r>
          </a:p>
          <a:p>
            <a:pPr algn="just"/>
            <a:endParaRPr lang="en-US" dirty="0"/>
          </a:p>
        </p:txBody>
      </p:sp>
      <p:sp>
        <p:nvSpPr>
          <p:cNvPr id="4" name="Slide Number Placeholder 3"/>
          <p:cNvSpPr>
            <a:spLocks noGrp="1"/>
          </p:cNvSpPr>
          <p:nvPr>
            <p:ph type="sldNum" sz="quarter" idx="12"/>
          </p:nvPr>
        </p:nvSpPr>
        <p:spPr/>
        <p:txBody>
          <a:bodyPr/>
          <a:lstStyle/>
          <a:p>
            <a:fld id="{63D3A632-C57A-4FAF-9846-FE28EF1659B9}"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Numerical ability</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dirty="0" smtClean="0"/>
              <a:t>Numerical ability is all about calculation of numbers.</a:t>
            </a:r>
          </a:p>
          <a:p>
            <a:pPr fontAlgn="base"/>
            <a:endParaRPr lang="en-US" dirty="0" smtClean="0"/>
          </a:p>
          <a:p>
            <a:pPr fontAlgn="base"/>
            <a:r>
              <a:rPr lang="en-US" dirty="0" smtClean="0"/>
              <a:t>The questions in this section require simple arithmetic calculations or usage of direct formula to arrive at solutions.</a:t>
            </a:r>
          </a:p>
          <a:p>
            <a:pPr fontAlgn="base"/>
            <a:endParaRPr lang="en-US" dirty="0" smtClean="0"/>
          </a:p>
          <a:p>
            <a:pPr fontAlgn="base"/>
            <a:r>
              <a:rPr lang="en-US" dirty="0" smtClean="0"/>
              <a:t>If you know the basics of solving </a:t>
            </a:r>
            <a:r>
              <a:rPr lang="en-US" dirty="0" err="1" smtClean="0"/>
              <a:t>maths</a:t>
            </a:r>
            <a:r>
              <a:rPr lang="en-US" dirty="0" smtClean="0"/>
              <a:t> problems, then its quite easy to crack numerical ability paper.</a:t>
            </a:r>
          </a:p>
          <a:p>
            <a:pPr fontAlgn="base"/>
            <a:endParaRPr lang="en-US" dirty="0" smtClean="0"/>
          </a:p>
          <a:p>
            <a:pPr fontAlgn="base"/>
            <a:r>
              <a:rPr lang="en-US" dirty="0" smtClean="0"/>
              <a:t>The main purpose of numerical ability is to find out how fast you arrive at the correct answer.</a:t>
            </a:r>
          </a:p>
          <a:p>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63D3A632-C57A-4FAF-9846-FE28EF1659B9}"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Test of reasoning</a:t>
            </a:r>
            <a:endParaRPr lang="en-US" dirty="0"/>
          </a:p>
        </p:txBody>
      </p:sp>
      <p:sp>
        <p:nvSpPr>
          <p:cNvPr id="3" name="Content Placeholder 2"/>
          <p:cNvSpPr>
            <a:spLocks noGrp="1"/>
          </p:cNvSpPr>
          <p:nvPr>
            <p:ph idx="1"/>
          </p:nvPr>
        </p:nvSpPr>
        <p:spPr/>
        <p:txBody>
          <a:bodyPr/>
          <a:lstStyle/>
          <a:p>
            <a:r>
              <a:rPr lang="en-US" dirty="0" smtClean="0"/>
              <a:t>A logical reasoning test </a:t>
            </a:r>
            <a:r>
              <a:rPr lang="en-US" b="1" dirty="0" smtClean="0"/>
              <a:t>measures your ability or aptitude to reason logically</a:t>
            </a:r>
            <a:r>
              <a:rPr lang="en-US" dirty="0" smtClean="0"/>
              <a:t>. Generally, logical reasoning tests measure non-verbal abilities.</a:t>
            </a:r>
            <a:endParaRPr lang="en-US" dirty="0"/>
          </a:p>
        </p:txBody>
      </p:sp>
      <p:sp>
        <p:nvSpPr>
          <p:cNvPr id="4" name="Slide Number Placeholder 3"/>
          <p:cNvSpPr>
            <a:spLocks noGrp="1"/>
          </p:cNvSpPr>
          <p:nvPr>
            <p:ph type="sldNum" sz="quarter" idx="12"/>
          </p:nvPr>
        </p:nvSpPr>
        <p:spPr/>
        <p:txBody>
          <a:bodyPr/>
          <a:lstStyle/>
          <a:p>
            <a:fld id="{63D3A632-C57A-4FAF-9846-FE28EF1659B9}"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p:cNvPicPr>
            <a:picLocks noChangeAspect="1" noChangeArrowheads="1"/>
          </p:cNvPicPr>
          <p:nvPr/>
        </p:nvPicPr>
        <p:blipFill>
          <a:blip r:embed="rId2"/>
          <a:srcRect/>
          <a:stretch>
            <a:fillRect/>
          </a:stretch>
        </p:blipFill>
        <p:spPr bwMode="auto">
          <a:xfrm>
            <a:off x="152400" y="0"/>
            <a:ext cx="8686800" cy="64008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3D3A632-C57A-4FAF-9846-FE28EF1659B9}"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Logical deduction</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Logical deduction</a:t>
            </a:r>
            <a:r>
              <a:rPr lang="en-US" b="1" dirty="0" smtClean="0"/>
              <a:t> is the process of reasoning from one or more statements (premises) to reach a logical conclusion. </a:t>
            </a:r>
            <a:endParaRPr lang="en-US" b="1" dirty="0"/>
          </a:p>
        </p:txBody>
      </p:sp>
      <p:sp>
        <p:nvSpPr>
          <p:cNvPr id="4" name="Slide Number Placeholder 3"/>
          <p:cNvSpPr>
            <a:spLocks noGrp="1"/>
          </p:cNvSpPr>
          <p:nvPr>
            <p:ph type="sldNum" sz="quarter" idx="12"/>
          </p:nvPr>
        </p:nvSpPr>
        <p:spPr/>
        <p:txBody>
          <a:bodyPr/>
          <a:lstStyle/>
          <a:p>
            <a:fld id="{63D3A632-C57A-4FAF-9846-FE28EF1659B9}"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Communication Skills</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pPr algn="just"/>
            <a:r>
              <a:rPr lang="en-US" dirty="0" smtClean="0"/>
              <a:t>Communication is defined as the ability to convey or share ideas and feelings effectively.</a:t>
            </a:r>
          </a:p>
          <a:p>
            <a:pPr algn="just"/>
            <a:r>
              <a:rPr lang="en-US" dirty="0" smtClean="0"/>
              <a:t>Effective communication in the workplace is the ability to </a:t>
            </a:r>
            <a:r>
              <a:rPr lang="en-US" dirty="0" smtClean="0">
                <a:solidFill>
                  <a:srgbClr val="FF0000"/>
                </a:solidFill>
              </a:rPr>
              <a:t>effectively exchange and create a free flow of information </a:t>
            </a:r>
            <a:r>
              <a:rPr lang="en-US" dirty="0" smtClean="0"/>
              <a:t>with and among various stakeholders at all organizational levels to produce impactful outcomes. </a:t>
            </a:r>
          </a:p>
          <a:p>
            <a:pPr algn="just"/>
            <a:r>
              <a:rPr lang="en-US" dirty="0" smtClean="0"/>
              <a:t>Some of the most important communication skills for any job are presentation, active listening, nonverbal communication, giving/taking feedback, and </a:t>
            </a:r>
            <a:r>
              <a:rPr lang="en-US" dirty="0" err="1" smtClean="0"/>
              <a:t>others.Improve</a:t>
            </a:r>
            <a:r>
              <a:rPr lang="en-US" dirty="0" smtClean="0"/>
              <a:t> your communication skills by learning how to listen, noticing nonverbal cues, and practicing oral communication.</a:t>
            </a:r>
            <a:endParaRPr lang="en-US" dirty="0"/>
          </a:p>
        </p:txBody>
      </p:sp>
      <p:sp>
        <p:nvSpPr>
          <p:cNvPr id="4" name="Slide Number Placeholder 3"/>
          <p:cNvSpPr>
            <a:spLocks noGrp="1"/>
          </p:cNvSpPr>
          <p:nvPr>
            <p:ph type="sldNum" sz="quarter" idx="12"/>
          </p:nvPr>
        </p:nvSpPr>
        <p:spPr/>
        <p:txBody>
          <a:bodyPr/>
          <a:lstStyle/>
          <a:p>
            <a:fld id="{63D3A632-C57A-4FAF-9846-FE28EF1659B9}"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18434" name="AutoShape 2" descr="Communication Skills Pp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Communication Skills Pp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8" name="AutoShape 6" descr="Communication Skills - PowerPoint Slid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0" name="AutoShape 8" descr="https://www.learnpick.in/userfiles/resources_conversion_files/presentation_communication_skills_1495997232_244125-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41" name="Picture 9"/>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a:effectLst/>
        </p:spPr>
      </p:pic>
      <p:sp>
        <p:nvSpPr>
          <p:cNvPr id="9" name="Slide Number Placeholder 8"/>
          <p:cNvSpPr>
            <a:spLocks noGrp="1"/>
          </p:cNvSpPr>
          <p:nvPr>
            <p:ph type="sldNum" sz="quarter" idx="12"/>
          </p:nvPr>
        </p:nvSpPr>
        <p:spPr/>
        <p:txBody>
          <a:bodyPr/>
          <a:lstStyle/>
          <a:p>
            <a:fld id="{63D3A632-C57A-4FAF-9846-FE28EF1659B9}" type="slidenum">
              <a:rPr lang="en-US" smtClean="0"/>
              <a:pPr/>
              <a:t>4</a:t>
            </a:fld>
            <a:endParaRPr lang="en-US"/>
          </a:p>
        </p:txBody>
      </p:sp>
      <p:sp>
        <p:nvSpPr>
          <p:cNvPr id="10" name="Footer Placeholder 9"/>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a:blip r:embed="rId2"/>
          <a:srcRect/>
          <a:stretch>
            <a:fillRect/>
          </a:stretch>
        </p:blipFill>
        <p:spPr bwMode="auto">
          <a:xfrm>
            <a:off x="304800" y="152400"/>
            <a:ext cx="8839200" cy="6620868"/>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3D3A632-C57A-4FAF-9846-FE28EF1659B9}"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Definition</a:t>
            </a:r>
            <a:endParaRPr lang="en-US" b="1" dirty="0">
              <a:solidFill>
                <a:srgbClr val="FF0000"/>
              </a:solidFill>
            </a:endParaRP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algn="just"/>
            <a:r>
              <a:rPr lang="en-US" b="1" dirty="0" smtClean="0"/>
              <a:t>the ability to convey or share ideas and feelings effectively</a:t>
            </a:r>
          </a:p>
          <a:p>
            <a:pPr algn="just"/>
            <a:r>
              <a:rPr lang="en-US" dirty="0" smtClean="0"/>
              <a:t>According to Newman and Summer,•“communication is an exchange of facts, ideas, opinions or emotions by two or more </a:t>
            </a:r>
          </a:p>
          <a:p>
            <a:pPr algn="just"/>
            <a:r>
              <a:rPr lang="en-US" dirty="0" smtClean="0"/>
              <a:t>According to Leland Brown•, “communication is the transmission and interchange of facts, ideas, feelings or course of action”</a:t>
            </a:r>
          </a:p>
          <a:p>
            <a:pPr algn="just"/>
            <a:r>
              <a:rPr lang="en-US" dirty="0" smtClean="0"/>
              <a:t>According to Allen Louis•“communication is the sum of all the things one person does; when he wants to create understanding in the mind of another. It involves a systematic and continuous process of telling, listening and understanding</a:t>
            </a:r>
            <a:endParaRPr lang="en-US" dirty="0"/>
          </a:p>
        </p:txBody>
      </p:sp>
      <p:sp>
        <p:nvSpPr>
          <p:cNvPr id="4" name="Slide Number Placeholder 3"/>
          <p:cNvSpPr>
            <a:spLocks noGrp="1"/>
          </p:cNvSpPr>
          <p:nvPr>
            <p:ph type="sldNum" sz="quarter" idx="12"/>
          </p:nvPr>
        </p:nvSpPr>
        <p:spPr/>
        <p:txBody>
          <a:bodyPr/>
          <a:lstStyle/>
          <a:p>
            <a:fld id="{63D3A632-C57A-4FAF-9846-FE28EF1659B9}"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09" name="Picture 1"/>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3D3A632-C57A-4FAF-9846-FE28EF1659B9}"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26626" name="AutoShape 2" descr="https://www.learnpick.in/userfiles/resources_conversion_files/presentation_communication_skills_1495997232_244125-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27" name="Picture 3"/>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63D3A632-C57A-4FAF-9846-FE28EF1659B9}"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3D3A632-C57A-4FAF-9846-FE28EF1659B9}"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Compiled by Dr.T. Kumuthavalli, DLL, BDU</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TotalTime>
  <Words>597</Words>
  <Application>Microsoft Office PowerPoint</Application>
  <PresentationFormat>On-screen Show (4:3)</PresentationFormat>
  <Paragraphs>101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UNIT–III-COMMUNICATION Skills </vt:lpstr>
      <vt:lpstr>Communication Skills</vt:lpstr>
      <vt:lpstr>Communication Skills</vt:lpstr>
      <vt:lpstr>Slide 4</vt:lpstr>
      <vt:lpstr>Slide 5</vt:lpstr>
      <vt:lpstr>Definition</vt:lpstr>
      <vt:lpstr>Slide 7</vt:lpstr>
      <vt:lpstr>Slide 8</vt:lpstr>
      <vt:lpstr>Slide 9</vt:lpstr>
      <vt:lpstr>Types of Communication</vt:lpstr>
      <vt:lpstr>Slide 11</vt:lpstr>
      <vt:lpstr>Slide 12</vt:lpstr>
      <vt:lpstr>its Relevance to Different Situations</vt:lpstr>
      <vt:lpstr>Active Listening </vt:lpstr>
      <vt:lpstr>Slide 15</vt:lpstr>
      <vt:lpstr>Slide 16</vt:lpstr>
      <vt:lpstr>Slide 17</vt:lpstr>
      <vt:lpstr>Oral Communication Skills</vt:lpstr>
      <vt:lpstr>Non–verbal communication</vt:lpstr>
      <vt:lpstr>Slide 20</vt:lpstr>
      <vt:lpstr>Slide 21</vt:lpstr>
      <vt:lpstr>Slide 22</vt:lpstr>
      <vt:lpstr>Numerical ability</vt:lpstr>
      <vt:lpstr>Numerical ability</vt:lpstr>
      <vt:lpstr>Test of reasoning</vt:lpstr>
      <vt:lpstr>Slide 26</vt:lpstr>
      <vt:lpstr>Logical deduction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UNIT–III-COMMUNICATION Skills </dc:title>
  <dc:creator>selvam</dc:creator>
  <cp:lastModifiedBy>selvam</cp:lastModifiedBy>
  <cp:revision>26</cp:revision>
  <dcterms:created xsi:type="dcterms:W3CDTF">2022-09-07T15:07:07Z</dcterms:created>
  <dcterms:modified xsi:type="dcterms:W3CDTF">2023-07-06T04:07:50Z</dcterms:modified>
</cp:coreProperties>
</file>